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2"/>
  </p:notesMasterIdLst>
  <p:handoutMasterIdLst>
    <p:handoutMasterId r:id="rId23"/>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359" r:id="rId2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70" autoAdjust="0"/>
    <p:restoredTop sz="95672" autoAdjust="0"/>
  </p:normalViewPr>
  <p:slideViewPr>
    <p:cSldViewPr>
      <p:cViewPr>
        <p:scale>
          <a:sx n="100" d="100"/>
          <a:sy n="100" d="100"/>
        </p:scale>
        <p:origin x="-1434" y="-240"/>
      </p:cViewPr>
      <p:guideLst>
        <p:guide orient="horz" pos="2160"/>
        <p:guide pos="2880"/>
      </p:guideLst>
    </p:cSldViewPr>
  </p:slideViewPr>
  <p:notesTextViewPr>
    <p:cViewPr>
      <p:scale>
        <a:sx n="100" d="100"/>
        <a:sy n="100" d="100"/>
      </p:scale>
      <p:origin x="0" y="0"/>
    </p:cViewPr>
  </p:notesTextViewPr>
  <p:sorterViewPr>
    <p:cViewPr>
      <p:scale>
        <a:sx n="110" d="100"/>
        <a:sy n="11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2017/3/21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2017/3/21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2017/3/21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2017/3/21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6.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79"/>
          <p:cNvGrpSpPr>
            <a:grpSpLocks/>
          </p:cNvGrpSpPr>
          <p:nvPr/>
        </p:nvGrpSpPr>
        <p:grpSpPr bwMode="auto">
          <a:xfrm>
            <a:off x="916140" y="2218718"/>
            <a:ext cx="3005130" cy="3010482"/>
            <a:chOff x="6379729" y="2488774"/>
            <a:chExt cx="2513016" cy="2513016"/>
          </a:xfrm>
        </p:grpSpPr>
        <p:sp>
          <p:nvSpPr>
            <p:cNvPr id="3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32"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3" name="等腰三角形 31"/>
          <p:cNvSpPr/>
          <p:nvPr/>
        </p:nvSpPr>
        <p:spPr>
          <a:xfrm>
            <a:off x="3145236" y="1367753"/>
            <a:ext cx="842935" cy="903144"/>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Lst>
            <a:ahLst/>
            <a:cxnLst>
              <a:cxn ang="0">
                <a:pos x="connsiteX0" y="connsiteY0"/>
              </a:cxn>
              <a:cxn ang="0">
                <a:pos x="connsiteX1" y="connsiteY1"/>
              </a:cxn>
              <a:cxn ang="0">
                <a:pos x="connsiteX2" y="connsiteY2"/>
              </a:cxn>
              <a:cxn ang="0">
                <a:pos x="connsiteX3" y="connsiteY3"/>
              </a:cxn>
            </a:cxnLst>
            <a:rect l="l" t="t" r="r" b="b"/>
            <a:pathLst>
              <a:path w="999976" h="1071590">
                <a:moveTo>
                  <a:pt x="0" y="1071590"/>
                </a:moveTo>
                <a:lnTo>
                  <a:pt x="621522" y="0"/>
                </a:lnTo>
                <a:lnTo>
                  <a:pt x="999976" y="492856"/>
                </a:lnTo>
                <a:lnTo>
                  <a:pt x="0" y="1071590"/>
                </a:lnTo>
                <a:close/>
              </a:path>
            </a:pathLst>
          </a:cu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4" name="等腰三角形 31"/>
          <p:cNvSpPr/>
          <p:nvPr/>
        </p:nvSpPr>
        <p:spPr>
          <a:xfrm rot="962341">
            <a:off x="3295091" y="2018017"/>
            <a:ext cx="655616" cy="389355"/>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Lst>
            <a:ahLst/>
            <a:cxnLst>
              <a:cxn ang="0">
                <a:pos x="connsiteX0" y="connsiteY0"/>
              </a:cxn>
              <a:cxn ang="0">
                <a:pos x="connsiteX1" y="connsiteY1"/>
              </a:cxn>
              <a:cxn ang="0">
                <a:pos x="connsiteX2" y="connsiteY2"/>
              </a:cxn>
              <a:cxn ang="0">
                <a:pos x="connsiteX3" y="connsiteY3"/>
              </a:cxn>
            </a:cxnLst>
            <a:rect l="l" t="t" r="r" b="b"/>
            <a:pathLst>
              <a:path w="1254028" h="706935">
                <a:moveTo>
                  <a:pt x="1" y="706936"/>
                </a:moveTo>
                <a:lnTo>
                  <a:pt x="906240" y="1"/>
                </a:lnTo>
                <a:lnTo>
                  <a:pt x="1254028" y="519679"/>
                </a:lnTo>
                <a:lnTo>
                  <a:pt x="1" y="706936"/>
                </a:lnTo>
                <a:close/>
              </a:path>
            </a:pathLst>
          </a:cu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5" name="等腰三角形 31"/>
          <p:cNvSpPr/>
          <p:nvPr/>
        </p:nvSpPr>
        <p:spPr>
          <a:xfrm rot="962341">
            <a:off x="2912425" y="1794572"/>
            <a:ext cx="286330" cy="422806"/>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 name="connsiteX0" fmla="*/ 1 w 752066"/>
              <a:gd name="connsiteY0" fmla="*/ 1016374 h 1016375"/>
              <a:gd name="connsiteX1" fmla="*/ 404278 w 752066"/>
              <a:gd name="connsiteY1" fmla="*/ -1 h 1016375"/>
              <a:gd name="connsiteX2" fmla="*/ 752066 w 752066"/>
              <a:gd name="connsiteY2" fmla="*/ 519677 h 1016375"/>
              <a:gd name="connsiteX3" fmla="*/ 1 w 752066"/>
              <a:gd name="connsiteY3" fmla="*/ 1016374 h 1016375"/>
              <a:gd name="connsiteX0" fmla="*/ 56784 w 808849"/>
              <a:gd name="connsiteY0" fmla="*/ 1055400 h 1055399"/>
              <a:gd name="connsiteX1" fmla="*/ 0 w 808849"/>
              <a:gd name="connsiteY1" fmla="*/ 1 h 1055399"/>
              <a:gd name="connsiteX2" fmla="*/ 808849 w 808849"/>
              <a:gd name="connsiteY2" fmla="*/ 558703 h 1055399"/>
              <a:gd name="connsiteX3" fmla="*/ 56784 w 808849"/>
              <a:gd name="connsiteY3" fmla="*/ 1055400 h 1055399"/>
              <a:gd name="connsiteX0" fmla="*/ 56784 w 400017"/>
              <a:gd name="connsiteY0" fmla="*/ 1055398 h 1055399"/>
              <a:gd name="connsiteX1" fmla="*/ 0 w 400017"/>
              <a:gd name="connsiteY1" fmla="*/ -1 h 1055399"/>
              <a:gd name="connsiteX2" fmla="*/ 400017 w 400017"/>
              <a:gd name="connsiteY2" fmla="*/ 320903 h 1055399"/>
              <a:gd name="connsiteX3" fmla="*/ 56784 w 400017"/>
              <a:gd name="connsiteY3" fmla="*/ 1055398 h 1055399"/>
              <a:gd name="connsiteX0" fmla="*/ 468575 w 811808"/>
              <a:gd name="connsiteY0" fmla="*/ 734495 h 734494"/>
              <a:gd name="connsiteX1" fmla="*/ 0 w 811808"/>
              <a:gd name="connsiteY1" fmla="*/ 73278 h 734494"/>
              <a:gd name="connsiteX2" fmla="*/ 811808 w 811808"/>
              <a:gd name="connsiteY2" fmla="*/ 0 h 734494"/>
              <a:gd name="connsiteX3" fmla="*/ 468575 w 811808"/>
              <a:gd name="connsiteY3" fmla="*/ 734495 h 734494"/>
              <a:gd name="connsiteX0" fmla="*/ 468575 w 546206"/>
              <a:gd name="connsiteY0" fmla="*/ 768694 h 768694"/>
              <a:gd name="connsiteX1" fmla="*/ 0 w 546206"/>
              <a:gd name="connsiteY1" fmla="*/ 107477 h 768694"/>
              <a:gd name="connsiteX2" fmla="*/ 546206 w 546206"/>
              <a:gd name="connsiteY2" fmla="*/ 0 h 768694"/>
              <a:gd name="connsiteX3" fmla="*/ 468575 w 546206"/>
              <a:gd name="connsiteY3" fmla="*/ 768694 h 768694"/>
            </a:gdLst>
            <a:ahLst/>
            <a:cxnLst>
              <a:cxn ang="0">
                <a:pos x="connsiteX0" y="connsiteY0"/>
              </a:cxn>
              <a:cxn ang="0">
                <a:pos x="connsiteX1" y="connsiteY1"/>
              </a:cxn>
              <a:cxn ang="0">
                <a:pos x="connsiteX2" y="connsiteY2"/>
              </a:cxn>
              <a:cxn ang="0">
                <a:pos x="connsiteX3" y="connsiteY3"/>
              </a:cxn>
            </a:cxnLst>
            <a:rect l="l" t="t" r="r" b="b"/>
            <a:pathLst>
              <a:path w="546206" h="768694">
                <a:moveTo>
                  <a:pt x="468575" y="768694"/>
                </a:moveTo>
                <a:lnTo>
                  <a:pt x="0" y="107477"/>
                </a:lnTo>
                <a:lnTo>
                  <a:pt x="546206" y="0"/>
                </a:lnTo>
                <a:lnTo>
                  <a:pt x="468575" y="768694"/>
                </a:lnTo>
                <a:close/>
              </a:path>
            </a:pathLst>
          </a:cu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36" name="文本框 20"/>
          <p:cNvSpPr txBox="1">
            <a:spLocks noChangeArrowheads="1"/>
          </p:cNvSpPr>
          <p:nvPr/>
        </p:nvSpPr>
        <p:spPr bwMode="auto">
          <a:xfrm>
            <a:off x="1112047" y="3698998"/>
            <a:ext cx="251274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188186"/>
                </a:solidFill>
                <a:effectLst/>
                <a:uLnTx/>
                <a:uFillTx/>
                <a:latin typeface="微软雅黑" pitchFamily="34" charset="-122"/>
                <a:ea typeface="微软雅黑" pitchFamily="34" charset="-122"/>
              </a:rPr>
              <a:t>CONTENTS</a:t>
            </a:r>
            <a:endParaRPr kumimoji="0" lang="zh-CN" altLang="en-US" sz="2800" b="1" i="0" u="none" strike="noStrike" kern="0" cap="none" spc="0" normalizeH="0" baseline="0" noProof="0" dirty="0">
              <a:ln>
                <a:noFill/>
              </a:ln>
              <a:solidFill>
                <a:srgbClr val="188186"/>
              </a:solidFill>
              <a:effectLst/>
              <a:uLnTx/>
              <a:uFillTx/>
              <a:latin typeface="微软雅黑" pitchFamily="34" charset="-122"/>
              <a:ea typeface="微软雅黑" pitchFamily="34" charset="-122"/>
            </a:endParaRPr>
          </a:p>
        </p:txBody>
      </p:sp>
      <p:sp>
        <p:nvSpPr>
          <p:cNvPr id="37" name="文本框 20"/>
          <p:cNvSpPr txBox="1">
            <a:spLocks noChangeArrowheads="1"/>
          </p:cNvSpPr>
          <p:nvPr/>
        </p:nvSpPr>
        <p:spPr bwMode="auto">
          <a:xfrm>
            <a:off x="1107284" y="3038916"/>
            <a:ext cx="251274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1" i="0" u="none" strike="noStrike" kern="0" cap="none" spc="0" normalizeH="0" baseline="0" noProof="0" dirty="0" smtClean="0">
                <a:ln>
                  <a:noFill/>
                </a:ln>
                <a:solidFill>
                  <a:srgbClr val="188186"/>
                </a:solidFill>
                <a:effectLst/>
                <a:uLnTx/>
                <a:uFillTx/>
                <a:latin typeface="微软雅黑" pitchFamily="34" charset="-122"/>
                <a:ea typeface="微软雅黑" pitchFamily="34" charset="-122"/>
              </a:rPr>
              <a:t>目录</a:t>
            </a:r>
            <a:endParaRPr kumimoji="0" lang="zh-CN" altLang="en-US" sz="4400" b="1" i="0" u="none" strike="noStrike" kern="0" cap="none" spc="0" normalizeH="0" baseline="0" noProof="0" dirty="0">
              <a:ln>
                <a:noFill/>
              </a:ln>
              <a:solidFill>
                <a:srgbClr val="188186"/>
              </a:solidFill>
              <a:effectLst/>
              <a:uLnTx/>
              <a:uFillTx/>
              <a:latin typeface="微软雅黑" pitchFamily="34" charset="-122"/>
              <a:ea typeface="微软雅黑" pitchFamily="34" charset="-122"/>
            </a:endParaRPr>
          </a:p>
        </p:txBody>
      </p:sp>
      <p:grpSp>
        <p:nvGrpSpPr>
          <p:cNvPr id="38" name="组合 37"/>
          <p:cNvGrpSpPr/>
          <p:nvPr/>
        </p:nvGrpSpPr>
        <p:grpSpPr>
          <a:xfrm>
            <a:off x="5406336" y="2490368"/>
            <a:ext cx="2838072" cy="461665"/>
            <a:chOff x="7047666" y="1942356"/>
            <a:chExt cx="3367313" cy="547756"/>
          </a:xfrm>
        </p:grpSpPr>
        <p:grpSp>
          <p:nvGrpSpPr>
            <p:cNvPr id="39" name="组合 38"/>
            <p:cNvGrpSpPr/>
            <p:nvPr/>
          </p:nvGrpSpPr>
          <p:grpSpPr>
            <a:xfrm>
              <a:off x="7047666" y="1942356"/>
              <a:ext cx="551542" cy="547756"/>
              <a:chOff x="4519974" y="1762722"/>
              <a:chExt cx="551542" cy="547756"/>
            </a:xfrm>
          </p:grpSpPr>
          <p:sp>
            <p:nvSpPr>
              <p:cNvPr id="41" name="圆角矩形 40"/>
              <p:cNvSpPr/>
              <p:nvPr/>
            </p:nvSpPr>
            <p:spPr>
              <a:xfrm>
                <a:off x="4519974" y="1830139"/>
                <a:ext cx="551542" cy="449943"/>
              </a:xfrm>
              <a:prstGeom prst="roundRect">
                <a:avLst/>
              </a:prstGeom>
              <a:solidFill>
                <a:srgbClr val="188186">
                  <a:lumMod val="75000"/>
                </a:srgbClr>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2" name="文本框 41"/>
              <p:cNvSpPr txBox="1"/>
              <p:nvPr/>
            </p:nvSpPr>
            <p:spPr>
              <a:xfrm>
                <a:off x="4576776" y="1762722"/>
                <a:ext cx="434021" cy="54775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微软雅黑"/>
                    <a:ea typeface="微软雅黑"/>
                  </a:rPr>
                  <a:t>1</a:t>
                </a:r>
                <a:endParaRPr kumimoji="0" lang="zh-CN" altLang="en-US" sz="2400" b="0" i="0" u="none" strike="noStrike" kern="0" cap="none" spc="0" normalizeH="0" baseline="0" noProof="0" dirty="0">
                  <a:ln>
                    <a:noFill/>
                  </a:ln>
                  <a:solidFill>
                    <a:sysClr val="window" lastClr="FFFFFF"/>
                  </a:solidFill>
                  <a:effectLst/>
                  <a:uLnTx/>
                  <a:uFillTx/>
                  <a:latin typeface="微软雅黑"/>
                  <a:ea typeface="微软雅黑"/>
                </a:endParaRPr>
              </a:p>
            </p:txBody>
          </p:sp>
        </p:grpSp>
        <p:sp>
          <p:nvSpPr>
            <p:cNvPr id="40" name="圆角矩形 39"/>
            <p:cNvSpPr/>
            <p:nvPr/>
          </p:nvSpPr>
          <p:spPr>
            <a:xfrm>
              <a:off x="7845950" y="2009773"/>
              <a:ext cx="2569029" cy="449943"/>
            </a:xfrm>
            <a:prstGeom prst="roundRect">
              <a:avLst/>
            </a:prstGeom>
            <a:solidFill>
              <a:srgbClr val="188186">
                <a:lumMod val="75000"/>
              </a:srgbClr>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a:ea typeface="微软雅黑"/>
                  <a:cs typeface="+mn-cs"/>
                </a:rPr>
                <a:t>年度工作总结</a:t>
              </a:r>
              <a:endParaRPr kumimoji="0" lang="zh-CN" altLang="en-US" sz="20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grpSp>
      <p:grpSp>
        <p:nvGrpSpPr>
          <p:cNvPr id="43" name="组合 42"/>
          <p:cNvGrpSpPr/>
          <p:nvPr/>
        </p:nvGrpSpPr>
        <p:grpSpPr>
          <a:xfrm>
            <a:off x="5406336" y="3153696"/>
            <a:ext cx="2838072" cy="461665"/>
            <a:chOff x="7047666" y="1942356"/>
            <a:chExt cx="3367313" cy="547756"/>
          </a:xfrm>
        </p:grpSpPr>
        <p:grpSp>
          <p:nvGrpSpPr>
            <p:cNvPr id="44" name="组合 43"/>
            <p:cNvGrpSpPr/>
            <p:nvPr/>
          </p:nvGrpSpPr>
          <p:grpSpPr>
            <a:xfrm>
              <a:off x="7047666" y="1942356"/>
              <a:ext cx="551542" cy="547756"/>
              <a:chOff x="4519974" y="1762722"/>
              <a:chExt cx="551542" cy="547756"/>
            </a:xfrm>
          </p:grpSpPr>
          <p:sp>
            <p:nvSpPr>
              <p:cNvPr id="46" name="圆角矩形 45"/>
              <p:cNvSpPr/>
              <p:nvPr/>
            </p:nvSpPr>
            <p:spPr>
              <a:xfrm>
                <a:off x="4519974" y="1830139"/>
                <a:ext cx="551542" cy="449943"/>
              </a:xfrm>
              <a:prstGeom prst="roundRect">
                <a:avLst/>
              </a:prstGeom>
              <a:solidFill>
                <a:srgbClr val="188186">
                  <a:lumMod val="75000"/>
                </a:srgbClr>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7" name="文本框 46"/>
              <p:cNvSpPr txBox="1"/>
              <p:nvPr/>
            </p:nvSpPr>
            <p:spPr>
              <a:xfrm>
                <a:off x="4576776" y="1762722"/>
                <a:ext cx="434021" cy="54775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微软雅黑"/>
                    <a:ea typeface="微软雅黑"/>
                  </a:rPr>
                  <a:t>2</a:t>
                </a:r>
                <a:endParaRPr kumimoji="0" lang="zh-CN" altLang="en-US" sz="2400" b="0" i="0" u="none" strike="noStrike" kern="0" cap="none" spc="0" normalizeH="0" baseline="0" noProof="0" dirty="0">
                  <a:ln>
                    <a:noFill/>
                  </a:ln>
                  <a:solidFill>
                    <a:sysClr val="window" lastClr="FFFFFF"/>
                  </a:solidFill>
                  <a:effectLst/>
                  <a:uLnTx/>
                  <a:uFillTx/>
                  <a:latin typeface="微软雅黑"/>
                  <a:ea typeface="微软雅黑"/>
                </a:endParaRPr>
              </a:p>
            </p:txBody>
          </p:sp>
        </p:grpSp>
        <p:sp>
          <p:nvSpPr>
            <p:cNvPr id="45" name="圆角矩形 44"/>
            <p:cNvSpPr/>
            <p:nvPr/>
          </p:nvSpPr>
          <p:spPr>
            <a:xfrm>
              <a:off x="7845950" y="2009773"/>
              <a:ext cx="2569029" cy="449943"/>
            </a:xfrm>
            <a:prstGeom prst="roundRect">
              <a:avLst/>
            </a:prstGeom>
            <a:solidFill>
              <a:srgbClr val="188186">
                <a:lumMod val="75000"/>
              </a:srgbClr>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a:ea typeface="微软雅黑"/>
                  <a:cs typeface="+mn-cs"/>
                </a:rPr>
                <a:t>工作完成情况</a:t>
              </a:r>
              <a:endParaRPr kumimoji="0" lang="zh-CN" altLang="en-US" sz="20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grpSp>
      <p:grpSp>
        <p:nvGrpSpPr>
          <p:cNvPr id="48" name="组合 47"/>
          <p:cNvGrpSpPr/>
          <p:nvPr/>
        </p:nvGrpSpPr>
        <p:grpSpPr>
          <a:xfrm>
            <a:off x="5406336" y="3817025"/>
            <a:ext cx="2838072" cy="461665"/>
            <a:chOff x="7047666" y="1942356"/>
            <a:chExt cx="3367313" cy="547756"/>
          </a:xfrm>
        </p:grpSpPr>
        <p:grpSp>
          <p:nvGrpSpPr>
            <p:cNvPr id="49" name="组合 48"/>
            <p:cNvGrpSpPr/>
            <p:nvPr/>
          </p:nvGrpSpPr>
          <p:grpSpPr>
            <a:xfrm>
              <a:off x="7047666" y="1942356"/>
              <a:ext cx="551542" cy="547756"/>
              <a:chOff x="4519974" y="1762722"/>
              <a:chExt cx="551542" cy="547756"/>
            </a:xfrm>
          </p:grpSpPr>
          <p:sp>
            <p:nvSpPr>
              <p:cNvPr id="51" name="圆角矩形 50"/>
              <p:cNvSpPr/>
              <p:nvPr/>
            </p:nvSpPr>
            <p:spPr>
              <a:xfrm>
                <a:off x="4519974" y="1830139"/>
                <a:ext cx="551542" cy="449943"/>
              </a:xfrm>
              <a:prstGeom prst="roundRect">
                <a:avLst/>
              </a:prstGeom>
              <a:solidFill>
                <a:srgbClr val="188186">
                  <a:lumMod val="75000"/>
                </a:srgbClr>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2" name="文本框 51"/>
              <p:cNvSpPr txBox="1"/>
              <p:nvPr/>
            </p:nvSpPr>
            <p:spPr>
              <a:xfrm>
                <a:off x="4576776" y="1762722"/>
                <a:ext cx="434021" cy="54775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微软雅黑"/>
                    <a:ea typeface="微软雅黑"/>
                  </a:rPr>
                  <a:t>3</a:t>
                </a:r>
                <a:endParaRPr kumimoji="0" lang="zh-CN" altLang="en-US" sz="2400" b="0" i="0" u="none" strike="noStrike" kern="0" cap="none" spc="0" normalizeH="0" baseline="0" noProof="0" dirty="0">
                  <a:ln>
                    <a:noFill/>
                  </a:ln>
                  <a:solidFill>
                    <a:sysClr val="window" lastClr="FFFFFF"/>
                  </a:solidFill>
                  <a:effectLst/>
                  <a:uLnTx/>
                  <a:uFillTx/>
                  <a:latin typeface="微软雅黑"/>
                  <a:ea typeface="微软雅黑"/>
                </a:endParaRPr>
              </a:p>
            </p:txBody>
          </p:sp>
        </p:grpSp>
        <p:sp>
          <p:nvSpPr>
            <p:cNvPr id="50" name="圆角矩形 49"/>
            <p:cNvSpPr/>
            <p:nvPr/>
          </p:nvSpPr>
          <p:spPr>
            <a:xfrm>
              <a:off x="7845950" y="2009773"/>
              <a:ext cx="2569029" cy="449943"/>
            </a:xfrm>
            <a:prstGeom prst="roundRect">
              <a:avLst/>
            </a:prstGeom>
            <a:solidFill>
              <a:srgbClr val="188186">
                <a:lumMod val="75000"/>
              </a:srgbClr>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a:ea typeface="微软雅黑"/>
                  <a:cs typeface="+mn-cs"/>
                </a:rPr>
                <a:t>成果项目展示</a:t>
              </a:r>
              <a:endParaRPr kumimoji="0" lang="zh-CN" altLang="en-US" sz="20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grpSp>
      <p:grpSp>
        <p:nvGrpSpPr>
          <p:cNvPr id="53" name="组合 52"/>
          <p:cNvGrpSpPr/>
          <p:nvPr/>
        </p:nvGrpSpPr>
        <p:grpSpPr>
          <a:xfrm>
            <a:off x="5406336" y="4480354"/>
            <a:ext cx="2838072" cy="461665"/>
            <a:chOff x="7047666" y="1942356"/>
            <a:chExt cx="3367313" cy="547756"/>
          </a:xfrm>
        </p:grpSpPr>
        <p:grpSp>
          <p:nvGrpSpPr>
            <p:cNvPr id="54" name="组合 53"/>
            <p:cNvGrpSpPr/>
            <p:nvPr/>
          </p:nvGrpSpPr>
          <p:grpSpPr>
            <a:xfrm>
              <a:off x="7047666" y="1942356"/>
              <a:ext cx="551542" cy="547756"/>
              <a:chOff x="4519974" y="1762722"/>
              <a:chExt cx="551542" cy="547756"/>
            </a:xfrm>
          </p:grpSpPr>
          <p:sp>
            <p:nvSpPr>
              <p:cNvPr id="56" name="圆角矩形 55"/>
              <p:cNvSpPr/>
              <p:nvPr/>
            </p:nvSpPr>
            <p:spPr>
              <a:xfrm>
                <a:off x="4519974" y="1830139"/>
                <a:ext cx="551542" cy="449943"/>
              </a:xfrm>
              <a:prstGeom prst="roundRect">
                <a:avLst/>
              </a:prstGeom>
              <a:solidFill>
                <a:srgbClr val="188186">
                  <a:lumMod val="75000"/>
                </a:srgbClr>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7" name="文本框 56"/>
              <p:cNvSpPr txBox="1"/>
              <p:nvPr/>
            </p:nvSpPr>
            <p:spPr>
              <a:xfrm>
                <a:off x="4576776" y="1762722"/>
                <a:ext cx="434021" cy="54775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微软雅黑"/>
                    <a:ea typeface="微软雅黑"/>
                  </a:rPr>
                  <a:t>4</a:t>
                </a:r>
                <a:endParaRPr kumimoji="0" lang="zh-CN" altLang="en-US" sz="2400" b="0" i="0" u="none" strike="noStrike" kern="0" cap="none" spc="0" normalizeH="0" baseline="0" noProof="0" dirty="0">
                  <a:ln>
                    <a:noFill/>
                  </a:ln>
                  <a:solidFill>
                    <a:sysClr val="window" lastClr="FFFFFF"/>
                  </a:solidFill>
                  <a:effectLst/>
                  <a:uLnTx/>
                  <a:uFillTx/>
                  <a:latin typeface="微软雅黑"/>
                  <a:ea typeface="微软雅黑"/>
                </a:endParaRPr>
              </a:p>
            </p:txBody>
          </p:sp>
        </p:grpSp>
        <p:sp>
          <p:nvSpPr>
            <p:cNvPr id="55" name="圆角矩形 54"/>
            <p:cNvSpPr/>
            <p:nvPr/>
          </p:nvSpPr>
          <p:spPr>
            <a:xfrm>
              <a:off x="7845950" y="2009773"/>
              <a:ext cx="2569029" cy="449943"/>
            </a:xfrm>
            <a:prstGeom prst="roundRect">
              <a:avLst/>
            </a:prstGeom>
            <a:solidFill>
              <a:srgbClr val="188186">
                <a:lumMod val="75000"/>
              </a:srgbClr>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a:ea typeface="微软雅黑"/>
                  <a:cs typeface="+mn-cs"/>
                </a:rPr>
                <a:t>工作存在不足</a:t>
              </a:r>
              <a:endParaRPr kumimoji="0" lang="zh-CN" altLang="en-US" sz="20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6"/>
          <p:cNvSpPr/>
          <p:nvPr/>
        </p:nvSpPr>
        <p:spPr>
          <a:xfrm>
            <a:off x="0" y="1971675"/>
            <a:ext cx="9176545" cy="2438715"/>
          </a:xfrm>
          <a:prstGeom prst="rect">
            <a:avLst/>
          </a:prstGeom>
          <a:blipFill>
            <a:blip r:embed="rId2"/>
            <a:stretch>
              <a:fillRect/>
            </a:stretch>
          </a:bli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400" b="0" i="0" u="none" strike="noStrike" kern="0" cap="none" spc="0" normalizeH="0" baseline="0" noProof="0">
              <a:ln>
                <a:noFill/>
              </a:ln>
              <a:solidFill>
                <a:sysClr val="window" lastClr="FFFFFF"/>
              </a:solidFill>
              <a:effectLst/>
              <a:uLnTx/>
              <a:uFillTx/>
              <a:ea typeface="微软雅黑"/>
              <a:cs typeface="+mn-cs"/>
            </a:endParaRPr>
          </a:p>
        </p:txBody>
      </p:sp>
      <p:grpSp>
        <p:nvGrpSpPr>
          <p:cNvPr id="13" name="Group 4"/>
          <p:cNvGrpSpPr>
            <a:grpSpLocks/>
          </p:cNvGrpSpPr>
          <p:nvPr/>
        </p:nvGrpSpPr>
        <p:grpSpPr bwMode="auto">
          <a:xfrm>
            <a:off x="5315945" y="2346863"/>
            <a:ext cx="3770987" cy="2009759"/>
            <a:chOff x="3937441" y="1178069"/>
            <a:chExt cx="8247063" cy="4394994"/>
          </a:xfrm>
        </p:grpSpPr>
        <p:sp>
          <p:nvSpPr>
            <p:cNvPr id="14" name="AutoShape 2"/>
            <p:cNvSpPr>
              <a:spLocks/>
            </p:cNvSpPr>
            <p:nvPr/>
          </p:nvSpPr>
          <p:spPr bwMode="auto">
            <a:xfrm>
              <a:off x="4852039" y="1178069"/>
              <a:ext cx="6407414" cy="42800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0453"/>
                  </a:moveTo>
                  <a:cubicBezTo>
                    <a:pt x="21600" y="21086"/>
                    <a:pt x="21251" y="21599"/>
                    <a:pt x="20820" y="21599"/>
                  </a:cubicBezTo>
                  <a:lnTo>
                    <a:pt x="779" y="21599"/>
                  </a:lnTo>
                  <a:cubicBezTo>
                    <a:pt x="348" y="21599"/>
                    <a:pt x="0" y="21086"/>
                    <a:pt x="0" y="20453"/>
                  </a:cubicBezTo>
                  <a:lnTo>
                    <a:pt x="0" y="1146"/>
                  </a:lnTo>
                  <a:cubicBezTo>
                    <a:pt x="0" y="513"/>
                    <a:pt x="348" y="0"/>
                    <a:pt x="779" y="0"/>
                  </a:cubicBezTo>
                  <a:lnTo>
                    <a:pt x="20820" y="0"/>
                  </a:lnTo>
                  <a:cubicBezTo>
                    <a:pt x="21251" y="0"/>
                    <a:pt x="21600" y="513"/>
                    <a:pt x="21600" y="1146"/>
                  </a:cubicBezTo>
                  <a:cubicBezTo>
                    <a:pt x="21600" y="1146"/>
                    <a:pt x="21600" y="20453"/>
                    <a:pt x="21600" y="20453"/>
                  </a:cubicBezTo>
                  <a:close/>
                </a:path>
              </a:pathLst>
            </a:custGeom>
            <a:solidFill>
              <a:srgbClr val="484849"/>
            </a:solidFill>
            <a:ln w="38100" cap="flat" cmpd="sng">
              <a:solidFill>
                <a:srgbClr val="6E6D6E"/>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5" name="AutoShape 3"/>
            <p:cNvSpPr>
              <a:spLocks/>
            </p:cNvSpPr>
            <p:nvPr/>
          </p:nvSpPr>
          <p:spPr bwMode="auto">
            <a:xfrm>
              <a:off x="4870330" y="1191135"/>
              <a:ext cx="5093006" cy="42800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599"/>
                  </a:moveTo>
                  <a:lnTo>
                    <a:pt x="980" y="21599"/>
                  </a:lnTo>
                  <a:cubicBezTo>
                    <a:pt x="438" y="21599"/>
                    <a:pt x="0" y="21086"/>
                    <a:pt x="0" y="20453"/>
                  </a:cubicBezTo>
                  <a:lnTo>
                    <a:pt x="0" y="1146"/>
                  </a:lnTo>
                  <a:cubicBezTo>
                    <a:pt x="0" y="513"/>
                    <a:pt x="438" y="0"/>
                    <a:pt x="980" y="0"/>
                  </a:cubicBezTo>
                  <a:lnTo>
                    <a:pt x="15217" y="0"/>
                  </a:lnTo>
                  <a:cubicBezTo>
                    <a:pt x="15217" y="0"/>
                    <a:pt x="21600" y="21599"/>
                    <a:pt x="2160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6" name="AutoShape 4"/>
            <p:cNvSpPr>
              <a:spLocks/>
            </p:cNvSpPr>
            <p:nvPr/>
          </p:nvSpPr>
          <p:spPr bwMode="auto">
            <a:xfrm>
              <a:off x="8058359" y="1214650"/>
              <a:ext cx="109752" cy="1071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794"/>
                  </a:moveTo>
                  <a:cubicBezTo>
                    <a:pt x="21600" y="16761"/>
                    <a:pt x="16755" y="21599"/>
                    <a:pt x="10791" y="21599"/>
                  </a:cubicBezTo>
                  <a:cubicBezTo>
                    <a:pt x="4831" y="21599"/>
                    <a:pt x="0" y="16761"/>
                    <a:pt x="0" y="10794"/>
                  </a:cubicBezTo>
                  <a:cubicBezTo>
                    <a:pt x="0" y="4832"/>
                    <a:pt x="4831" y="0"/>
                    <a:pt x="10791" y="0"/>
                  </a:cubicBezTo>
                  <a:cubicBezTo>
                    <a:pt x="16755" y="0"/>
                    <a:pt x="21600" y="4832"/>
                    <a:pt x="21600" y="10794"/>
                  </a:cubicBezTo>
                  <a:close/>
                </a:path>
              </a:pathLst>
            </a:custGeom>
            <a:solidFill>
              <a:srgbClr val="232323"/>
            </a:solidFill>
            <a:ln w="12700" cap="flat" cmpd="sng">
              <a:solidFill>
                <a:srgbClr val="232323"/>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7" name="AutoShape 5"/>
            <p:cNvSpPr>
              <a:spLocks/>
            </p:cNvSpPr>
            <p:nvPr/>
          </p:nvSpPr>
          <p:spPr bwMode="auto">
            <a:xfrm>
              <a:off x="5118579" y="1374042"/>
              <a:ext cx="5897851" cy="37522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599"/>
                  </a:moveTo>
                  <a:lnTo>
                    <a:pt x="0" y="21599"/>
                  </a:lnTo>
                  <a:lnTo>
                    <a:pt x="0" y="0"/>
                  </a:lnTo>
                  <a:lnTo>
                    <a:pt x="21599" y="0"/>
                  </a:lnTo>
                  <a:cubicBezTo>
                    <a:pt x="21599" y="0"/>
                    <a:pt x="21599" y="21599"/>
                    <a:pt x="21599" y="21599"/>
                  </a:cubicBez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DCDEE0"/>
                  </a:outerShdw>
                </a:effectLst>
                <a:uLnTx/>
                <a:uFillTx/>
                <a:latin typeface="Gill Sans" charset="0"/>
                <a:sym typeface="Gill Sans" charset="0"/>
              </a:endParaRPr>
            </a:p>
          </p:txBody>
        </p:sp>
        <p:sp>
          <p:nvSpPr>
            <p:cNvPr id="18" name="AutoShape 6"/>
            <p:cNvSpPr>
              <a:spLocks/>
            </p:cNvSpPr>
            <p:nvPr/>
          </p:nvSpPr>
          <p:spPr bwMode="auto">
            <a:xfrm>
              <a:off x="3937441" y="5330059"/>
              <a:ext cx="8247063" cy="2430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999" y="0"/>
                  </a:moveTo>
                  <a:lnTo>
                    <a:pt x="20988" y="0"/>
                  </a:lnTo>
                  <a:lnTo>
                    <a:pt x="611" y="0"/>
                  </a:lnTo>
                  <a:lnTo>
                    <a:pt x="600" y="0"/>
                  </a:lnTo>
                  <a:cubicBezTo>
                    <a:pt x="268" y="0"/>
                    <a:pt x="0" y="4463"/>
                    <a:pt x="0" y="9970"/>
                  </a:cubicBezTo>
                  <a:lnTo>
                    <a:pt x="0" y="11632"/>
                  </a:lnTo>
                  <a:cubicBezTo>
                    <a:pt x="0" y="17137"/>
                    <a:pt x="268" y="21599"/>
                    <a:pt x="600" y="21599"/>
                  </a:cubicBezTo>
                  <a:lnTo>
                    <a:pt x="611" y="21599"/>
                  </a:lnTo>
                  <a:lnTo>
                    <a:pt x="20988" y="21599"/>
                  </a:lnTo>
                  <a:lnTo>
                    <a:pt x="20999" y="21599"/>
                  </a:lnTo>
                  <a:cubicBezTo>
                    <a:pt x="21331" y="21599"/>
                    <a:pt x="21600" y="17137"/>
                    <a:pt x="21600" y="11632"/>
                  </a:cubicBezTo>
                  <a:lnTo>
                    <a:pt x="21600" y="9970"/>
                  </a:lnTo>
                  <a:cubicBezTo>
                    <a:pt x="21600" y="4463"/>
                    <a:pt x="21331" y="0"/>
                    <a:pt x="20999" y="0"/>
                  </a:cubicBezTo>
                  <a:close/>
                </a:path>
              </a:pathLst>
            </a:custGeom>
            <a:solidFill>
              <a:sysClr val="windowText" lastClr="000000">
                <a:lumMod val="50000"/>
                <a:lumOff val="50000"/>
              </a:sys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19" name="AutoShape 7"/>
            <p:cNvSpPr>
              <a:spLocks/>
            </p:cNvSpPr>
            <p:nvPr/>
          </p:nvSpPr>
          <p:spPr bwMode="auto">
            <a:xfrm>
              <a:off x="3937441" y="5330059"/>
              <a:ext cx="8247063" cy="13064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ubicBezTo>
                    <a:pt x="0" y="21599"/>
                    <a:pt x="0" y="0"/>
                    <a:pt x="0" y="0"/>
                  </a:cubicBezTo>
                  <a:close/>
                </a:path>
              </a:pathLst>
            </a:custGeom>
            <a:solidFill>
              <a:srgbClr val="F8F8F8">
                <a:lumMod val="75000"/>
              </a:srgb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
        <p:nvSpPr>
          <p:cNvPr id="20" name="Rectangle 13"/>
          <p:cNvSpPr/>
          <p:nvPr/>
        </p:nvSpPr>
        <p:spPr>
          <a:xfrm>
            <a:off x="307081" y="4681625"/>
            <a:ext cx="8562386" cy="600164"/>
          </a:xfrm>
          <a:prstGeom prst="rect">
            <a:avLst/>
          </a:prstGeom>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Dignissim ut, luctus ac urna. Aliquam aliquet non massa quis tincidunt. Mauris ullamcorper justo tristique dui posuere tincidunt. In nec lacus laoreet orci varius imperdiet sit amet  in augue. Dignissim ut, luctus ac urna. Aliquam aliquet non massa quis tincidunt. Mauris ullamcorper justo tristique dui posuere tincidunt. </a:t>
            </a:r>
            <a:endParaRPr kumimoji="0" lang="en-US" sz="1100" b="0" i="0" u="none" strike="noStrike" kern="0" cap="none" spc="0" normalizeH="0" baseline="0" noProof="0" dirty="0">
              <a:ln>
                <a:noFill/>
              </a:ln>
              <a:solidFill>
                <a:sysClr val="windowText" lastClr="000000">
                  <a:lumMod val="65000"/>
                  <a:lumOff val="35000"/>
                </a:sysClr>
              </a:solidFill>
              <a:effectLst/>
              <a:uLnTx/>
              <a:uFillTx/>
              <a:latin typeface="微软雅黑"/>
              <a:ea typeface="微软雅黑"/>
            </a:endParaRPr>
          </a:p>
        </p:txBody>
      </p:sp>
      <p:sp>
        <p:nvSpPr>
          <p:cNvPr id="21" name="Rectangle 17"/>
          <p:cNvSpPr/>
          <p:nvPr/>
        </p:nvSpPr>
        <p:spPr>
          <a:xfrm>
            <a:off x="5856023" y="2432892"/>
            <a:ext cx="2696805" cy="1719408"/>
          </a:xfrm>
          <a:prstGeom prst="rect">
            <a:avLst/>
          </a:prstGeom>
          <a:blipFill>
            <a:blip r:embed="rId3" cstate="email">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400" b="0" i="0" u="none" strike="noStrike" kern="0" cap="none" spc="0" normalizeH="0" baseline="0" noProof="0">
              <a:ln>
                <a:noFill/>
              </a:ln>
              <a:solidFill>
                <a:sysClr val="window" lastClr="FFFFFF"/>
              </a:solidFill>
              <a:effectLst/>
              <a:uLnTx/>
              <a:uFillTx/>
              <a:ea typeface="微软雅黑"/>
              <a:cs typeface="+mn-cs"/>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6"/>
          <p:cNvSpPr/>
          <p:nvPr/>
        </p:nvSpPr>
        <p:spPr>
          <a:xfrm>
            <a:off x="3409594" y="2156742"/>
            <a:ext cx="1052168" cy="1781818"/>
          </a:xfrm>
          <a:prstGeom prst="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ea typeface="微软雅黑"/>
              <a:cs typeface="+mn-cs"/>
            </a:endParaRPr>
          </a:p>
        </p:txBody>
      </p:sp>
      <p:sp>
        <p:nvSpPr>
          <p:cNvPr id="23" name="Rectangle 11"/>
          <p:cNvSpPr/>
          <p:nvPr/>
        </p:nvSpPr>
        <p:spPr>
          <a:xfrm>
            <a:off x="179512" y="4044020"/>
            <a:ext cx="4282250" cy="40468"/>
          </a:xfrm>
          <a:prstGeom prst="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ea typeface="微软雅黑"/>
              <a:cs typeface="+mn-cs"/>
            </a:endParaRPr>
          </a:p>
        </p:txBody>
      </p:sp>
      <p:sp>
        <p:nvSpPr>
          <p:cNvPr id="24" name="Rectangle 13"/>
          <p:cNvSpPr/>
          <p:nvPr/>
        </p:nvSpPr>
        <p:spPr>
          <a:xfrm>
            <a:off x="3429215" y="2263429"/>
            <a:ext cx="1088957" cy="1754326"/>
          </a:xfrm>
          <a:prstGeom prst="rect">
            <a:avLst/>
          </a:prstGeom>
        </p:spPr>
        <p:txBody>
          <a:bodyPr>
            <a:spAutoFit/>
          </a:bodyPr>
          <a:lstStyle/>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vi-VN" sz="1200" b="0" i="0" u="none" strike="noStrike" kern="0" cap="none" spc="0" normalizeH="0" baseline="0" noProof="0">
                <a:ln>
                  <a:noFill/>
                </a:ln>
                <a:solidFill>
                  <a:sysClr val="window" lastClr="FFFFFF"/>
                </a:solidFill>
                <a:effectLst/>
                <a:uLnTx/>
                <a:uFillTx/>
                <a:latin typeface="+mn-lt"/>
                <a:ea typeface="微软雅黑"/>
              </a:rPr>
              <a:t>Lorem ipsum dolor sit</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vi-VN" sz="1200" b="0" i="0" u="none" strike="noStrike" kern="0" cap="none" spc="0" normalizeH="0" baseline="0" noProof="0">
              <a:ln>
                <a:noFill/>
              </a:ln>
              <a:solidFill>
                <a:sysClr val="window" lastClr="FFFFFF"/>
              </a:solidFill>
              <a:effectLst/>
              <a:uLnTx/>
              <a:uFillTx/>
              <a:latin typeface="+mn-lt"/>
              <a:ea typeface="微软雅黑"/>
            </a:endParaRP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vi-VN" sz="1200" b="0" i="0" u="none" strike="noStrike" kern="0" cap="none" spc="0" normalizeH="0" baseline="0" noProof="0">
                <a:ln>
                  <a:noFill/>
                </a:ln>
                <a:solidFill>
                  <a:sysClr val="window" lastClr="FFFFFF"/>
                </a:solidFill>
                <a:effectLst/>
                <a:uLnTx/>
                <a:uFillTx/>
                <a:latin typeface="+mn-lt"/>
                <a:ea typeface="微软雅黑"/>
              </a:rPr>
              <a:t>Lorem ipsum dolor sit</a:t>
            </a:r>
          </a:p>
          <a:p>
            <a:pPr marL="0" marR="0" lvl="0" indent="0"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latin typeface="+mn-lt"/>
              <a:ea typeface="微软雅黑"/>
            </a:endParaRP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vi-VN" sz="1200" b="0" i="0" u="none" strike="noStrike" kern="0" cap="none" spc="0" normalizeH="0" baseline="0" noProof="0">
              <a:ln>
                <a:noFill/>
              </a:ln>
              <a:solidFill>
                <a:sysClr val="window" lastClr="FFFFFF"/>
              </a:solidFill>
              <a:effectLst/>
              <a:uLnTx/>
              <a:uFillTx/>
              <a:latin typeface="+mn-lt"/>
              <a:ea typeface="微软雅黑"/>
            </a:endParaRPr>
          </a:p>
        </p:txBody>
      </p:sp>
      <p:sp>
        <p:nvSpPr>
          <p:cNvPr id="25" name="Rectangle 15"/>
          <p:cNvSpPr/>
          <p:nvPr/>
        </p:nvSpPr>
        <p:spPr>
          <a:xfrm>
            <a:off x="7911353" y="2156742"/>
            <a:ext cx="1052168" cy="1781818"/>
          </a:xfrm>
          <a:prstGeom prst="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ea typeface="微软雅黑"/>
              <a:cs typeface="+mn-cs"/>
            </a:endParaRPr>
          </a:p>
        </p:txBody>
      </p:sp>
      <p:sp>
        <p:nvSpPr>
          <p:cNvPr id="26" name="Rectangle 16"/>
          <p:cNvSpPr/>
          <p:nvPr/>
        </p:nvSpPr>
        <p:spPr>
          <a:xfrm>
            <a:off x="7930974" y="2263429"/>
            <a:ext cx="1088957" cy="1754326"/>
          </a:xfrm>
          <a:prstGeom prst="rect">
            <a:avLst/>
          </a:prstGeom>
        </p:spPr>
        <p:txBody>
          <a:bodyPr>
            <a:spAutoFit/>
          </a:bodyPr>
          <a:lstStyle/>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vi-VN" sz="1200" b="0" i="0" u="none" strike="noStrike" kern="0" cap="none" spc="0" normalizeH="0" baseline="0" noProof="0">
                <a:ln>
                  <a:noFill/>
                </a:ln>
                <a:solidFill>
                  <a:sysClr val="window" lastClr="FFFFFF"/>
                </a:solidFill>
                <a:effectLst/>
                <a:uLnTx/>
                <a:uFillTx/>
                <a:latin typeface="+mn-lt"/>
                <a:ea typeface="微软雅黑"/>
              </a:rPr>
              <a:t>Lorem ipsum dolor sit</a:t>
            </a: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vi-VN" sz="1200" b="0" i="0" u="none" strike="noStrike" kern="0" cap="none" spc="0" normalizeH="0" baseline="0" noProof="0">
              <a:ln>
                <a:noFill/>
              </a:ln>
              <a:solidFill>
                <a:sysClr val="window" lastClr="FFFFFF"/>
              </a:solidFill>
              <a:effectLst/>
              <a:uLnTx/>
              <a:uFillTx/>
              <a:latin typeface="+mn-lt"/>
              <a:ea typeface="微软雅黑"/>
            </a:endParaRP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vi-VN" sz="1200" b="0" i="0" u="none" strike="noStrike" kern="0" cap="none" spc="0" normalizeH="0" baseline="0" noProof="0">
                <a:ln>
                  <a:noFill/>
                </a:ln>
                <a:solidFill>
                  <a:sysClr val="window" lastClr="FFFFFF"/>
                </a:solidFill>
                <a:effectLst/>
                <a:uLnTx/>
                <a:uFillTx/>
                <a:latin typeface="+mn-lt"/>
                <a:ea typeface="微软雅黑"/>
              </a:rPr>
              <a:t>Lorem ipsum dolor sit</a:t>
            </a:r>
          </a:p>
          <a:p>
            <a:pPr marL="0" marR="0" lvl="0" indent="0"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latin typeface="+mn-lt"/>
              <a:ea typeface="微软雅黑"/>
            </a:endParaRPr>
          </a:p>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v"/>
              <a:tabLst/>
              <a:defRPr/>
            </a:pPr>
            <a:endParaRPr kumimoji="0" lang="vi-VN" sz="1200" b="0" i="0" u="none" strike="noStrike" kern="0" cap="none" spc="0" normalizeH="0" baseline="0" noProof="0">
              <a:ln>
                <a:noFill/>
              </a:ln>
              <a:solidFill>
                <a:sysClr val="window" lastClr="FFFFFF"/>
              </a:solidFill>
              <a:effectLst/>
              <a:uLnTx/>
              <a:uFillTx/>
              <a:latin typeface="+mn-lt"/>
              <a:ea typeface="微软雅黑"/>
            </a:endParaRPr>
          </a:p>
        </p:txBody>
      </p:sp>
      <p:sp>
        <p:nvSpPr>
          <p:cNvPr id="27" name="Rectangle 17"/>
          <p:cNvSpPr/>
          <p:nvPr/>
        </p:nvSpPr>
        <p:spPr>
          <a:xfrm>
            <a:off x="4736454" y="4044020"/>
            <a:ext cx="4227066" cy="40468"/>
          </a:xfrm>
          <a:prstGeom prst="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ea typeface="微软雅黑"/>
              <a:cs typeface="+mn-cs"/>
            </a:endParaRPr>
          </a:p>
        </p:txBody>
      </p:sp>
      <p:grpSp>
        <p:nvGrpSpPr>
          <p:cNvPr id="28" name="Group 33"/>
          <p:cNvGrpSpPr>
            <a:grpSpLocks/>
          </p:cNvGrpSpPr>
          <p:nvPr/>
        </p:nvGrpSpPr>
        <p:grpSpPr bwMode="auto">
          <a:xfrm>
            <a:off x="676166" y="4419270"/>
            <a:ext cx="445148" cy="443922"/>
            <a:chOff x="1199456" y="5085184"/>
            <a:chExt cx="576064" cy="576064"/>
          </a:xfrm>
        </p:grpSpPr>
        <p:sp>
          <p:nvSpPr>
            <p:cNvPr id="29" name="Oval 27"/>
            <p:cNvSpPr/>
            <p:nvPr/>
          </p:nvSpPr>
          <p:spPr>
            <a:xfrm>
              <a:off x="1199456" y="5085184"/>
              <a:ext cx="576064" cy="576064"/>
            </a:xfrm>
            <a:prstGeom prst="ellipse">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ea typeface="微软雅黑"/>
                <a:cs typeface="+mn-cs"/>
              </a:endParaRPr>
            </a:p>
          </p:txBody>
        </p:sp>
        <p:pic>
          <p:nvPicPr>
            <p:cNvPr id="30" name="Picture 24"/>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71464" y="5157192"/>
              <a:ext cx="43204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1" name="Group 32"/>
          <p:cNvGrpSpPr>
            <a:grpSpLocks/>
          </p:cNvGrpSpPr>
          <p:nvPr/>
        </p:nvGrpSpPr>
        <p:grpSpPr bwMode="auto">
          <a:xfrm>
            <a:off x="6572230" y="4419270"/>
            <a:ext cx="445148" cy="443922"/>
            <a:chOff x="2855640" y="5085184"/>
            <a:chExt cx="576064" cy="576064"/>
          </a:xfrm>
        </p:grpSpPr>
        <p:sp>
          <p:nvSpPr>
            <p:cNvPr id="32" name="Oval 28"/>
            <p:cNvSpPr/>
            <p:nvPr/>
          </p:nvSpPr>
          <p:spPr>
            <a:xfrm>
              <a:off x="2855640" y="5085184"/>
              <a:ext cx="576064" cy="576064"/>
            </a:xfrm>
            <a:prstGeom prst="ellipse">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ea typeface="微软雅黑"/>
                <a:cs typeface="+mn-cs"/>
              </a:endParaRPr>
            </a:p>
          </p:txBody>
        </p:sp>
        <p:pic>
          <p:nvPicPr>
            <p:cNvPr id="33" name="Picture 25"/>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2927648" y="5157192"/>
              <a:ext cx="43204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4" name="Group 31"/>
          <p:cNvGrpSpPr>
            <a:grpSpLocks/>
          </p:cNvGrpSpPr>
          <p:nvPr/>
        </p:nvGrpSpPr>
        <p:grpSpPr bwMode="auto">
          <a:xfrm>
            <a:off x="3512605" y="4419270"/>
            <a:ext cx="445148" cy="443922"/>
            <a:chOff x="4627170" y="5013176"/>
            <a:chExt cx="576064" cy="576064"/>
          </a:xfrm>
        </p:grpSpPr>
        <p:sp>
          <p:nvSpPr>
            <p:cNvPr id="35" name="Oval 30"/>
            <p:cNvSpPr/>
            <p:nvPr/>
          </p:nvSpPr>
          <p:spPr>
            <a:xfrm>
              <a:off x="4627170" y="5013176"/>
              <a:ext cx="576064" cy="576064"/>
            </a:xfrm>
            <a:prstGeom prst="ellipse">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ea typeface="微软雅黑"/>
                <a:cs typeface="+mn-cs"/>
              </a:endParaRPr>
            </a:p>
          </p:txBody>
        </p:sp>
        <p:pic>
          <p:nvPicPr>
            <p:cNvPr id="36" name="Picture 2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11245" y="5097251"/>
              <a:ext cx="407913" cy="40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7" name="Rectangle 35"/>
          <p:cNvSpPr/>
          <p:nvPr/>
        </p:nvSpPr>
        <p:spPr>
          <a:xfrm>
            <a:off x="1176497" y="4474454"/>
            <a:ext cx="2057736" cy="415498"/>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Lorem ipsum dolor sit amet, consectetur adipiscing elit. </a:t>
            </a:r>
            <a:endParaRPr kumimoji="0" lang="vi-VN" sz="1050" b="0" i="0" u="none" strike="noStrike" kern="0" cap="none" spc="0" normalizeH="0" baseline="0" noProof="0">
              <a:ln>
                <a:noFill/>
              </a:ln>
              <a:solidFill>
                <a:sysClr val="windowText" lastClr="000000"/>
              </a:solidFill>
              <a:effectLst/>
              <a:uLnTx/>
              <a:uFillTx/>
              <a:latin typeface="+mn-lt"/>
              <a:ea typeface="微软雅黑"/>
            </a:endParaRPr>
          </a:p>
        </p:txBody>
      </p:sp>
      <p:sp>
        <p:nvSpPr>
          <p:cNvPr id="38" name="Rectangle 36"/>
          <p:cNvSpPr/>
          <p:nvPr/>
        </p:nvSpPr>
        <p:spPr>
          <a:xfrm>
            <a:off x="4053403" y="4483037"/>
            <a:ext cx="2058962" cy="415498"/>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Lorem ipsum dolor sit amet, consectetur adipiscing elit. </a:t>
            </a:r>
            <a:endParaRPr kumimoji="0" lang="vi-VN" sz="1050" b="0" i="0" u="none" strike="noStrike" kern="0" cap="none" spc="0" normalizeH="0" baseline="0" noProof="0">
              <a:ln>
                <a:noFill/>
              </a:ln>
              <a:solidFill>
                <a:sysClr val="windowText" lastClr="000000"/>
              </a:solidFill>
              <a:effectLst/>
              <a:uLnTx/>
              <a:uFillTx/>
              <a:latin typeface="+mn-lt"/>
              <a:ea typeface="微软雅黑"/>
            </a:endParaRPr>
          </a:p>
        </p:txBody>
      </p:sp>
      <p:sp>
        <p:nvSpPr>
          <p:cNvPr id="39" name="Rectangle 37"/>
          <p:cNvSpPr/>
          <p:nvPr/>
        </p:nvSpPr>
        <p:spPr>
          <a:xfrm>
            <a:off x="7072562" y="4472001"/>
            <a:ext cx="2057736" cy="415498"/>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Lorem ipsum dolor sit amet, consectetur adipiscing elit. </a:t>
            </a:r>
            <a:endParaRPr kumimoji="0" lang="vi-VN" sz="1050" b="0" i="0" u="none" strike="noStrike" kern="0" cap="none" spc="0" normalizeH="0" baseline="0" noProof="0">
              <a:ln>
                <a:noFill/>
              </a:ln>
              <a:solidFill>
                <a:sysClr val="windowText" lastClr="000000"/>
              </a:solidFill>
              <a:effectLst/>
              <a:uLnTx/>
              <a:uFillTx/>
              <a:latin typeface="+mn-lt"/>
              <a:ea typeface="微软雅黑"/>
            </a:endParaRPr>
          </a:p>
        </p:txBody>
      </p:sp>
      <p:pic>
        <p:nvPicPr>
          <p:cNvPr id="40" name="图片 3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5076" y="2132856"/>
            <a:ext cx="3015479" cy="1766759"/>
          </a:xfrm>
          <a:prstGeom prst="rect">
            <a:avLst/>
          </a:prstGeom>
        </p:spPr>
      </p:pic>
      <p:pic>
        <p:nvPicPr>
          <p:cNvPr id="41" name="图片 4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791638" y="2179263"/>
            <a:ext cx="2976238" cy="1720352"/>
          </a:xfrm>
          <a:prstGeom prst="rect">
            <a:avLst/>
          </a:prstGeom>
        </p:spPr>
      </p:pic>
    </p:spTree>
    <p:extLst>
      <p:ext uri="{BB962C8B-B14F-4D97-AF65-F5344CB8AC3E}">
        <p14:creationId xmlns:p14="http://schemas.microsoft.com/office/powerpoint/2010/main" val="39942378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43"/>
          <p:cNvSpPr/>
          <p:nvPr/>
        </p:nvSpPr>
        <p:spPr>
          <a:xfrm>
            <a:off x="323528" y="4012633"/>
            <a:ext cx="2761129" cy="1455588"/>
          </a:xfrm>
          <a:prstGeom prst="rect">
            <a:avLst/>
          </a:prstGeom>
          <a:blipFill>
            <a:blip r:embed="rId2" cstate="email">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ea typeface="微软雅黑"/>
              <a:cs typeface="+mn-cs"/>
            </a:endParaRPr>
          </a:p>
        </p:txBody>
      </p:sp>
      <p:sp>
        <p:nvSpPr>
          <p:cNvPr id="41" name="Rectangle 11"/>
          <p:cNvSpPr/>
          <p:nvPr/>
        </p:nvSpPr>
        <p:spPr>
          <a:xfrm>
            <a:off x="323528" y="1649754"/>
            <a:ext cx="2761129" cy="1549543"/>
          </a:xfrm>
          <a:prstGeom prst="rect">
            <a:avLst/>
          </a:prstGeom>
          <a:blipFill>
            <a:blip r:embed="rId3" cstate="email">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ea typeface="微软雅黑"/>
              <a:cs typeface="+mn-cs"/>
            </a:endParaRPr>
          </a:p>
        </p:txBody>
      </p:sp>
      <p:grpSp>
        <p:nvGrpSpPr>
          <p:cNvPr id="42" name="Group 10"/>
          <p:cNvGrpSpPr>
            <a:grpSpLocks/>
          </p:cNvGrpSpPr>
          <p:nvPr/>
        </p:nvGrpSpPr>
        <p:grpSpPr bwMode="auto">
          <a:xfrm>
            <a:off x="323529" y="3740585"/>
            <a:ext cx="788093" cy="279057"/>
            <a:chOff x="1572805" y="4085530"/>
            <a:chExt cx="891746" cy="316767"/>
          </a:xfrm>
        </p:grpSpPr>
        <p:sp>
          <p:nvSpPr>
            <p:cNvPr id="43" name="Pentagon 42"/>
            <p:cNvSpPr/>
            <p:nvPr/>
          </p:nvSpPr>
          <p:spPr>
            <a:xfrm>
              <a:off x="1687050" y="4085530"/>
              <a:ext cx="777501" cy="316767"/>
            </a:xfrm>
            <a:prstGeom prst="homePlate">
              <a:avLst>
                <a:gd name="adj" fmla="val 25095"/>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nvGrpSpPr>
            <p:cNvPr id="44" name="Group 5"/>
            <p:cNvGrpSpPr>
              <a:grpSpLocks/>
            </p:cNvGrpSpPr>
            <p:nvPr/>
          </p:nvGrpSpPr>
          <p:grpSpPr bwMode="auto">
            <a:xfrm>
              <a:off x="1572805" y="4085530"/>
              <a:ext cx="805687" cy="316766"/>
              <a:chOff x="1624260" y="1478227"/>
              <a:chExt cx="855044" cy="357755"/>
            </a:xfrm>
          </p:grpSpPr>
          <p:sp>
            <p:nvSpPr>
              <p:cNvPr id="45" name="Pentagon 6"/>
              <p:cNvSpPr/>
              <p:nvPr/>
            </p:nvSpPr>
            <p:spPr>
              <a:xfrm>
                <a:off x="1654571" y="1478227"/>
                <a:ext cx="825131" cy="357756"/>
              </a:xfrm>
              <a:prstGeom prst="homePlate">
                <a:avLst>
                  <a:gd name="adj" fmla="val 25095"/>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6" name="Subtitle 2"/>
              <p:cNvSpPr txBox="1">
                <a:spLocks/>
              </p:cNvSpPr>
              <p:nvPr/>
            </p:nvSpPr>
            <p:spPr>
              <a:xfrm>
                <a:off x="1624260" y="1478227"/>
                <a:ext cx="754405" cy="357756"/>
              </a:xfrm>
              <a:prstGeom prst="rect">
                <a:avLst/>
              </a:prstGeom>
              <a:solidFill>
                <a:srgbClr val="188186"/>
              </a:solidFill>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100" b="1" i="0" u="none" strike="noStrike" kern="1200" cap="none" spc="-150" normalizeH="0" baseline="0" noProof="0" dirty="0" smtClean="0">
                    <a:ln>
                      <a:noFill/>
                    </a:ln>
                    <a:solidFill>
                      <a:sysClr val="window" lastClr="FFFFFF"/>
                    </a:solidFill>
                    <a:effectLst/>
                    <a:uLnTx/>
                    <a:uFillTx/>
                    <a:latin typeface="微软雅黑"/>
                    <a:ea typeface="Franchise" pitchFamily="49" charset="0"/>
                    <a:cs typeface="+mn-cs"/>
                  </a:rPr>
                  <a:t>Male.</a:t>
                </a:r>
                <a:endParaRPr kumimoji="0" lang="en-US" sz="1000" b="1" i="0" u="none" strike="noStrike" kern="1200" cap="none" spc="-150" normalizeH="0" baseline="0" noProof="0" dirty="0" smtClean="0">
                  <a:ln>
                    <a:noFill/>
                  </a:ln>
                  <a:solidFill>
                    <a:sysClr val="window" lastClr="FFFFFF"/>
                  </a:solidFill>
                  <a:effectLst/>
                  <a:uLnTx/>
                  <a:uFillTx/>
                  <a:latin typeface="Signika Negative" pitchFamily="2" charset="0"/>
                  <a:ea typeface="Franchise" pitchFamily="49" charset="0"/>
                  <a:cs typeface="+mn-cs"/>
                </a:endParaRPr>
              </a:p>
            </p:txBody>
          </p:sp>
        </p:grpSp>
      </p:grpSp>
      <p:sp>
        <p:nvSpPr>
          <p:cNvPr id="47" name="TextBox 12"/>
          <p:cNvSpPr txBox="1"/>
          <p:nvPr/>
        </p:nvSpPr>
        <p:spPr>
          <a:xfrm>
            <a:off x="4139187" y="1693226"/>
            <a:ext cx="1532716" cy="307777"/>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1" u="none" strike="noStrike" kern="0" cap="none" spc="0" normalizeH="0" baseline="0" noProof="0">
                <a:ln>
                  <a:noFill/>
                </a:ln>
                <a:solidFill>
                  <a:sysClr val="windowText" lastClr="000000">
                    <a:lumMod val="65000"/>
                    <a:lumOff val="35000"/>
                  </a:sysClr>
                </a:solidFill>
                <a:effectLst/>
                <a:uLnTx/>
                <a:uFillTx/>
                <a:latin typeface="微软雅黑"/>
                <a:ea typeface="微软雅黑"/>
              </a:rPr>
              <a:t>Skills </a:t>
            </a:r>
          </a:p>
        </p:txBody>
      </p:sp>
      <p:sp>
        <p:nvSpPr>
          <p:cNvPr id="48" name="TextBox 13"/>
          <p:cNvSpPr txBox="1"/>
          <p:nvPr/>
        </p:nvSpPr>
        <p:spPr>
          <a:xfrm>
            <a:off x="4139188" y="2046607"/>
            <a:ext cx="1253657" cy="261610"/>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Photoshop </a:t>
            </a:r>
          </a:p>
        </p:txBody>
      </p:sp>
      <p:sp>
        <p:nvSpPr>
          <p:cNvPr id="49" name="TextBox 14"/>
          <p:cNvSpPr txBox="1"/>
          <p:nvPr/>
        </p:nvSpPr>
        <p:spPr>
          <a:xfrm>
            <a:off x="4139188" y="2345296"/>
            <a:ext cx="1253657" cy="261610"/>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Adobe muse</a:t>
            </a:r>
          </a:p>
        </p:txBody>
      </p:sp>
      <p:sp>
        <p:nvSpPr>
          <p:cNvPr id="50" name="TextBox 15"/>
          <p:cNvSpPr txBox="1"/>
          <p:nvPr/>
        </p:nvSpPr>
        <p:spPr>
          <a:xfrm>
            <a:off x="4139188" y="2643987"/>
            <a:ext cx="1253657" cy="261610"/>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Coding</a:t>
            </a:r>
          </a:p>
        </p:txBody>
      </p:sp>
      <p:sp>
        <p:nvSpPr>
          <p:cNvPr id="51" name="TextBox 16"/>
          <p:cNvSpPr txBox="1"/>
          <p:nvPr/>
        </p:nvSpPr>
        <p:spPr>
          <a:xfrm>
            <a:off x="4139188" y="2942675"/>
            <a:ext cx="1253657" cy="261610"/>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Indesign </a:t>
            </a:r>
          </a:p>
        </p:txBody>
      </p:sp>
      <p:sp>
        <p:nvSpPr>
          <p:cNvPr id="52" name="Rounded Rectangle 17"/>
          <p:cNvSpPr/>
          <p:nvPr/>
        </p:nvSpPr>
        <p:spPr>
          <a:xfrm>
            <a:off x="5338155" y="2120929"/>
            <a:ext cx="3163590" cy="144437"/>
          </a:xfrm>
          <a:prstGeom prst="roundRect">
            <a:avLst/>
          </a:prstGeom>
          <a:solidFill>
            <a:sysClr val="window" lastClr="FFFFFF">
              <a:lumMod val="8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3" name="Rounded Rectangle 18"/>
          <p:cNvSpPr/>
          <p:nvPr/>
        </p:nvSpPr>
        <p:spPr>
          <a:xfrm>
            <a:off x="5338156" y="2120929"/>
            <a:ext cx="2166554" cy="144437"/>
          </a:xfrm>
          <a:prstGeom prst="round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4" name="Rounded Rectangle 19"/>
          <p:cNvSpPr/>
          <p:nvPr/>
        </p:nvSpPr>
        <p:spPr>
          <a:xfrm>
            <a:off x="5338155" y="2763183"/>
            <a:ext cx="3163590" cy="144437"/>
          </a:xfrm>
          <a:prstGeom prst="roundRect">
            <a:avLst/>
          </a:prstGeom>
          <a:solidFill>
            <a:sysClr val="window" lastClr="FFFFFF">
              <a:lumMod val="8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5" name="Rounded Rectangle 20"/>
          <p:cNvSpPr/>
          <p:nvPr/>
        </p:nvSpPr>
        <p:spPr>
          <a:xfrm>
            <a:off x="5338155" y="2763183"/>
            <a:ext cx="1266277" cy="144437"/>
          </a:xfrm>
          <a:prstGeom prst="round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6" name="Rounded Rectangle 21"/>
          <p:cNvSpPr/>
          <p:nvPr/>
        </p:nvSpPr>
        <p:spPr>
          <a:xfrm>
            <a:off x="5338155" y="3054861"/>
            <a:ext cx="3163590" cy="144437"/>
          </a:xfrm>
          <a:prstGeom prst="roundRect">
            <a:avLst/>
          </a:prstGeom>
          <a:solidFill>
            <a:sysClr val="window" lastClr="FFFFFF">
              <a:lumMod val="8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7" name="Rounded Rectangle 22"/>
          <p:cNvSpPr/>
          <p:nvPr/>
        </p:nvSpPr>
        <p:spPr>
          <a:xfrm>
            <a:off x="5338156" y="3054861"/>
            <a:ext cx="2623704" cy="144437"/>
          </a:xfrm>
          <a:prstGeom prst="roundRect">
            <a:avLst/>
          </a:prstGeom>
          <a:gradFill flip="none" rotWithShape="1">
            <a:gsLst>
              <a:gs pos="0">
                <a:srgbClr val="188186">
                  <a:lumMod val="75000"/>
                </a:srgbClr>
              </a:gs>
              <a:gs pos="50000">
                <a:srgbClr val="188186"/>
              </a:gs>
              <a:gs pos="100000">
                <a:srgbClr val="188186">
                  <a:lumMod val="75000"/>
                </a:srgbClr>
              </a:gs>
            </a:gsLst>
            <a:lin ang="2700000" scaled="1"/>
            <a:tileRect/>
          </a:gra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8" name="Rounded Rectangle 23"/>
          <p:cNvSpPr/>
          <p:nvPr/>
        </p:nvSpPr>
        <p:spPr>
          <a:xfrm>
            <a:off x="5338155" y="2456077"/>
            <a:ext cx="3163590" cy="144437"/>
          </a:xfrm>
          <a:prstGeom prst="roundRect">
            <a:avLst/>
          </a:prstGeom>
          <a:solidFill>
            <a:sysClr val="window" lastClr="FFFFFF">
              <a:lumMod val="8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9" name="Rounded Rectangle 24"/>
          <p:cNvSpPr/>
          <p:nvPr/>
        </p:nvSpPr>
        <p:spPr>
          <a:xfrm>
            <a:off x="5338155" y="2456077"/>
            <a:ext cx="2482072" cy="144437"/>
          </a:xfrm>
          <a:prstGeom prst="round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60" name="TextBox 26"/>
          <p:cNvSpPr txBox="1"/>
          <p:nvPr/>
        </p:nvSpPr>
        <p:spPr>
          <a:xfrm>
            <a:off x="4139187" y="3918676"/>
            <a:ext cx="1532716" cy="307777"/>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1" u="none" strike="noStrike" kern="0" cap="none" spc="0" normalizeH="0" baseline="0" noProof="0">
                <a:ln>
                  <a:noFill/>
                </a:ln>
                <a:solidFill>
                  <a:sysClr val="windowText" lastClr="000000">
                    <a:lumMod val="65000"/>
                    <a:lumOff val="35000"/>
                  </a:sysClr>
                </a:solidFill>
                <a:effectLst/>
                <a:uLnTx/>
                <a:uFillTx/>
                <a:latin typeface="微软雅黑"/>
                <a:ea typeface="微软雅黑"/>
              </a:rPr>
              <a:t>Skills </a:t>
            </a:r>
          </a:p>
        </p:txBody>
      </p:sp>
      <p:sp>
        <p:nvSpPr>
          <p:cNvPr id="61" name="TextBox 27"/>
          <p:cNvSpPr txBox="1"/>
          <p:nvPr/>
        </p:nvSpPr>
        <p:spPr>
          <a:xfrm>
            <a:off x="4139188" y="4272057"/>
            <a:ext cx="1253657" cy="261610"/>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Photoshop </a:t>
            </a:r>
          </a:p>
        </p:txBody>
      </p:sp>
      <p:sp>
        <p:nvSpPr>
          <p:cNvPr id="62" name="TextBox 28"/>
          <p:cNvSpPr txBox="1"/>
          <p:nvPr/>
        </p:nvSpPr>
        <p:spPr>
          <a:xfrm>
            <a:off x="4139188" y="4570748"/>
            <a:ext cx="1253657" cy="261610"/>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Adobe muse</a:t>
            </a:r>
          </a:p>
        </p:txBody>
      </p:sp>
      <p:sp>
        <p:nvSpPr>
          <p:cNvPr id="63" name="TextBox 29"/>
          <p:cNvSpPr txBox="1"/>
          <p:nvPr/>
        </p:nvSpPr>
        <p:spPr>
          <a:xfrm>
            <a:off x="4139188" y="4870841"/>
            <a:ext cx="1253657" cy="261610"/>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Coding</a:t>
            </a:r>
          </a:p>
        </p:txBody>
      </p:sp>
      <p:sp>
        <p:nvSpPr>
          <p:cNvPr id="64" name="TextBox 30"/>
          <p:cNvSpPr txBox="1"/>
          <p:nvPr/>
        </p:nvSpPr>
        <p:spPr>
          <a:xfrm>
            <a:off x="4139188" y="5169529"/>
            <a:ext cx="1253657" cy="261610"/>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Indesign </a:t>
            </a:r>
          </a:p>
        </p:txBody>
      </p:sp>
      <p:sp>
        <p:nvSpPr>
          <p:cNvPr id="65" name="Rounded Rectangle 31"/>
          <p:cNvSpPr/>
          <p:nvPr/>
        </p:nvSpPr>
        <p:spPr>
          <a:xfrm>
            <a:off x="5338155" y="4346379"/>
            <a:ext cx="3163590" cy="144437"/>
          </a:xfrm>
          <a:prstGeom prst="roundRect">
            <a:avLst/>
          </a:prstGeom>
          <a:solidFill>
            <a:sysClr val="window" lastClr="FFFFFF">
              <a:lumMod val="8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66" name="Rounded Rectangle 32"/>
          <p:cNvSpPr/>
          <p:nvPr/>
        </p:nvSpPr>
        <p:spPr>
          <a:xfrm>
            <a:off x="5338156" y="4346379"/>
            <a:ext cx="2166554" cy="144437"/>
          </a:xfrm>
          <a:prstGeom prst="round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67" name="Rounded Rectangle 33"/>
          <p:cNvSpPr/>
          <p:nvPr/>
        </p:nvSpPr>
        <p:spPr>
          <a:xfrm>
            <a:off x="5338155" y="4990036"/>
            <a:ext cx="3163590" cy="144437"/>
          </a:xfrm>
          <a:prstGeom prst="roundRect">
            <a:avLst/>
          </a:prstGeom>
          <a:solidFill>
            <a:sysClr val="window" lastClr="FFFFFF">
              <a:lumMod val="8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68" name="Rounded Rectangle 34"/>
          <p:cNvSpPr/>
          <p:nvPr/>
        </p:nvSpPr>
        <p:spPr>
          <a:xfrm>
            <a:off x="5338155" y="4990036"/>
            <a:ext cx="1266277" cy="144437"/>
          </a:xfrm>
          <a:prstGeom prst="round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69" name="Rounded Rectangle 35"/>
          <p:cNvSpPr/>
          <p:nvPr/>
        </p:nvSpPr>
        <p:spPr>
          <a:xfrm>
            <a:off x="5338155" y="5281715"/>
            <a:ext cx="3163590" cy="144437"/>
          </a:xfrm>
          <a:prstGeom prst="roundRect">
            <a:avLst/>
          </a:prstGeom>
          <a:solidFill>
            <a:sysClr val="window" lastClr="FFFFFF">
              <a:lumMod val="8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70" name="Rounded Rectangle 36"/>
          <p:cNvSpPr/>
          <p:nvPr/>
        </p:nvSpPr>
        <p:spPr>
          <a:xfrm>
            <a:off x="5338156" y="5281715"/>
            <a:ext cx="2623704" cy="144437"/>
          </a:xfrm>
          <a:prstGeom prst="roundRect">
            <a:avLst/>
          </a:prstGeom>
          <a:gradFill flip="none" rotWithShape="1">
            <a:gsLst>
              <a:gs pos="0">
                <a:srgbClr val="188186">
                  <a:lumMod val="75000"/>
                </a:srgbClr>
              </a:gs>
              <a:gs pos="50000">
                <a:srgbClr val="188186"/>
              </a:gs>
              <a:gs pos="100000">
                <a:srgbClr val="188186">
                  <a:lumMod val="75000"/>
                </a:srgbClr>
              </a:gs>
            </a:gsLst>
            <a:lin ang="2700000" scaled="1"/>
            <a:tileRect/>
          </a:gra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71" name="Rounded Rectangle 37"/>
          <p:cNvSpPr/>
          <p:nvPr/>
        </p:nvSpPr>
        <p:spPr>
          <a:xfrm>
            <a:off x="5338155" y="4682931"/>
            <a:ext cx="3163590" cy="144437"/>
          </a:xfrm>
          <a:prstGeom prst="roundRect">
            <a:avLst/>
          </a:prstGeom>
          <a:solidFill>
            <a:sysClr val="window" lastClr="FFFFFF">
              <a:lumMod val="85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72" name="Rounded Rectangle 38"/>
          <p:cNvSpPr/>
          <p:nvPr/>
        </p:nvSpPr>
        <p:spPr>
          <a:xfrm>
            <a:off x="5338155" y="4682931"/>
            <a:ext cx="2482072" cy="144437"/>
          </a:xfrm>
          <a:prstGeom prst="round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nvGrpSpPr>
          <p:cNvPr id="73" name="Group 9"/>
          <p:cNvGrpSpPr>
            <a:grpSpLocks/>
          </p:cNvGrpSpPr>
          <p:nvPr/>
        </p:nvGrpSpPr>
        <p:grpSpPr bwMode="auto">
          <a:xfrm>
            <a:off x="326334" y="1369294"/>
            <a:ext cx="788093" cy="280460"/>
            <a:chOff x="1564145" y="1409888"/>
            <a:chExt cx="891746" cy="316767"/>
          </a:xfrm>
        </p:grpSpPr>
        <p:sp>
          <p:nvSpPr>
            <p:cNvPr id="74" name="Pentagon 50"/>
            <p:cNvSpPr/>
            <p:nvPr/>
          </p:nvSpPr>
          <p:spPr>
            <a:xfrm>
              <a:off x="1678390" y="1409888"/>
              <a:ext cx="777501" cy="316767"/>
            </a:xfrm>
            <a:prstGeom prst="homePlate">
              <a:avLst>
                <a:gd name="adj" fmla="val 25095"/>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nvGrpSpPr>
            <p:cNvPr id="75" name="Group 51"/>
            <p:cNvGrpSpPr>
              <a:grpSpLocks/>
            </p:cNvGrpSpPr>
            <p:nvPr/>
          </p:nvGrpSpPr>
          <p:grpSpPr bwMode="auto">
            <a:xfrm>
              <a:off x="1564145" y="1409888"/>
              <a:ext cx="805687" cy="316766"/>
              <a:chOff x="1624260" y="1478227"/>
              <a:chExt cx="855044" cy="357755"/>
            </a:xfrm>
          </p:grpSpPr>
          <p:sp>
            <p:nvSpPr>
              <p:cNvPr id="76" name="Pentagon 52"/>
              <p:cNvSpPr/>
              <p:nvPr/>
            </p:nvSpPr>
            <p:spPr>
              <a:xfrm>
                <a:off x="1654571" y="1478227"/>
                <a:ext cx="825131" cy="357756"/>
              </a:xfrm>
              <a:prstGeom prst="homePlate">
                <a:avLst>
                  <a:gd name="adj" fmla="val 25095"/>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77" name="Subtitle 2"/>
              <p:cNvSpPr txBox="1">
                <a:spLocks/>
              </p:cNvSpPr>
              <p:nvPr/>
            </p:nvSpPr>
            <p:spPr>
              <a:xfrm>
                <a:off x="1624260" y="1478227"/>
                <a:ext cx="762825" cy="357756"/>
              </a:xfrm>
              <a:prstGeom prst="rect">
                <a:avLst/>
              </a:prstGeom>
              <a:solidFill>
                <a:srgbClr val="188186"/>
              </a:solidFill>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100" b="1" i="0" u="none" strike="noStrike" kern="1200" cap="none" spc="-150" normalizeH="0" baseline="0" noProof="0" smtClean="0">
                    <a:ln>
                      <a:noFill/>
                    </a:ln>
                    <a:solidFill>
                      <a:sysClr val="window" lastClr="FFFFFF"/>
                    </a:solidFill>
                    <a:effectLst/>
                    <a:uLnTx/>
                    <a:uFillTx/>
                    <a:latin typeface="微软雅黑"/>
                    <a:ea typeface="Franchise" pitchFamily="49" charset="0"/>
                    <a:cs typeface="+mn-cs"/>
                  </a:rPr>
                  <a:t>Female</a:t>
                </a:r>
                <a:r>
                  <a:rPr kumimoji="0" lang="en-US" sz="1100" b="1" i="0" u="none" strike="noStrike" kern="1200" cap="none" spc="-150" normalizeH="0" baseline="0" noProof="0" dirty="0" smtClean="0">
                    <a:ln>
                      <a:noFill/>
                    </a:ln>
                    <a:solidFill>
                      <a:sysClr val="window" lastClr="FFFFFF"/>
                    </a:solidFill>
                    <a:effectLst/>
                    <a:uLnTx/>
                    <a:uFillTx/>
                    <a:latin typeface="微软雅黑"/>
                    <a:ea typeface="Franchise" pitchFamily="49" charset="0"/>
                    <a:cs typeface="+mn-cs"/>
                  </a:rPr>
                  <a:t>.</a:t>
                </a:r>
                <a:endParaRPr kumimoji="0" lang="en-US" sz="1000" b="1" i="0" u="none" strike="noStrike" kern="1200" cap="none" spc="-150" normalizeH="0" baseline="0" noProof="0" dirty="0" smtClean="0">
                  <a:ln>
                    <a:noFill/>
                  </a:ln>
                  <a:solidFill>
                    <a:sysClr val="window" lastClr="FFFFFF"/>
                  </a:solidFill>
                  <a:effectLst/>
                  <a:uLnTx/>
                  <a:uFillTx/>
                  <a:latin typeface="Signika Negative" pitchFamily="2" charset="0"/>
                  <a:ea typeface="Franchise" pitchFamily="49" charset="0"/>
                  <a:cs typeface="+mn-cs"/>
                </a:endParaRPr>
              </a:p>
            </p:txBody>
          </p:sp>
        </p:gr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Plus 20"/>
          <p:cNvSpPr/>
          <p:nvPr/>
        </p:nvSpPr>
        <p:spPr>
          <a:xfrm>
            <a:off x="1886690" y="2777929"/>
            <a:ext cx="569281" cy="568071"/>
          </a:xfrm>
          <a:prstGeom prst="mathPlus">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ea typeface="微软雅黑"/>
              <a:cs typeface="+mn-cs"/>
            </a:endParaRPr>
          </a:p>
        </p:txBody>
      </p:sp>
      <p:grpSp>
        <p:nvGrpSpPr>
          <p:cNvPr id="54" name="Group 21"/>
          <p:cNvGrpSpPr>
            <a:grpSpLocks/>
          </p:cNvGrpSpPr>
          <p:nvPr/>
        </p:nvGrpSpPr>
        <p:grpSpPr bwMode="auto">
          <a:xfrm>
            <a:off x="5060130" y="2310391"/>
            <a:ext cx="1369909" cy="1372332"/>
            <a:chOff x="3692576" y="1742634"/>
            <a:chExt cx="2790379" cy="2796023"/>
          </a:xfrm>
        </p:grpSpPr>
        <p:grpSp>
          <p:nvGrpSpPr>
            <p:cNvPr id="55" name="组合 79"/>
            <p:cNvGrpSpPr>
              <a:grpSpLocks/>
            </p:cNvGrpSpPr>
            <p:nvPr/>
          </p:nvGrpSpPr>
          <p:grpSpPr bwMode="auto">
            <a:xfrm>
              <a:off x="3692576" y="1742634"/>
              <a:ext cx="2790379" cy="2796023"/>
              <a:chOff x="6379729" y="2488774"/>
              <a:chExt cx="2513016" cy="2513016"/>
            </a:xfrm>
          </p:grpSpPr>
          <p:sp>
            <p:nvSpPr>
              <p:cNvPr id="5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FFFFF"/>
                  </a:solidFill>
                  <a:effectLst/>
                  <a:uLnTx/>
                  <a:uFillTx/>
                  <a:latin typeface="Arial"/>
                  <a:ea typeface="宋体"/>
                </a:endParaRPr>
              </a:p>
            </p:txBody>
          </p:sp>
          <p:sp>
            <p:nvSpPr>
              <p:cNvPr id="5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56" name="椭圆 80"/>
            <p:cNvSpPr/>
            <p:nvPr/>
          </p:nvSpPr>
          <p:spPr bwMode="auto">
            <a:xfrm>
              <a:off x="4079531" y="2130365"/>
              <a:ext cx="2016472" cy="2020557"/>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59" name="Equal 27"/>
          <p:cNvSpPr/>
          <p:nvPr/>
        </p:nvSpPr>
        <p:spPr>
          <a:xfrm>
            <a:off x="6721947" y="2787618"/>
            <a:ext cx="621364" cy="621365"/>
          </a:xfrm>
          <a:prstGeom prst="mathEqual">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Text" lastClr="000000"/>
              </a:solidFill>
              <a:effectLst/>
              <a:uLnTx/>
              <a:uFillTx/>
              <a:ea typeface="微软雅黑"/>
              <a:cs typeface="+mn-cs"/>
            </a:endParaRPr>
          </a:p>
        </p:txBody>
      </p:sp>
      <p:grpSp>
        <p:nvGrpSpPr>
          <p:cNvPr id="60" name="Group 28"/>
          <p:cNvGrpSpPr>
            <a:grpSpLocks/>
          </p:cNvGrpSpPr>
          <p:nvPr/>
        </p:nvGrpSpPr>
        <p:grpSpPr bwMode="auto">
          <a:xfrm>
            <a:off x="7516520" y="2276478"/>
            <a:ext cx="1369909" cy="1373543"/>
            <a:chOff x="3692576" y="1742634"/>
            <a:chExt cx="2790379" cy="2796023"/>
          </a:xfrm>
        </p:grpSpPr>
        <p:grpSp>
          <p:nvGrpSpPr>
            <p:cNvPr id="61" name="组合 79"/>
            <p:cNvGrpSpPr>
              <a:grpSpLocks/>
            </p:cNvGrpSpPr>
            <p:nvPr/>
          </p:nvGrpSpPr>
          <p:grpSpPr bwMode="auto">
            <a:xfrm>
              <a:off x="3692576" y="1742634"/>
              <a:ext cx="2790379" cy="2796023"/>
              <a:chOff x="6379729" y="2488774"/>
              <a:chExt cx="2513016" cy="2513016"/>
            </a:xfrm>
          </p:grpSpPr>
          <p:sp>
            <p:nvSpPr>
              <p:cNvPr id="63"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FFFFF"/>
                  </a:solidFill>
                  <a:effectLst/>
                  <a:uLnTx/>
                  <a:uFillTx/>
                  <a:latin typeface="Arial"/>
                  <a:ea typeface="宋体"/>
                </a:endParaRPr>
              </a:p>
            </p:txBody>
          </p:sp>
          <p:sp>
            <p:nvSpPr>
              <p:cNvPr id="6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62" name="椭圆 80"/>
            <p:cNvSpPr/>
            <p:nvPr/>
          </p:nvSpPr>
          <p:spPr bwMode="auto">
            <a:xfrm>
              <a:off x="4079531" y="2130365"/>
              <a:ext cx="2016472" cy="2020557"/>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pic>
        <p:nvPicPr>
          <p:cNvPr id="65" name="Picture 9"/>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48931" y="2622890"/>
            <a:ext cx="505086" cy="505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1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91331" y="2667708"/>
            <a:ext cx="506297" cy="506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7" name="Group 14"/>
          <p:cNvGrpSpPr>
            <a:grpSpLocks/>
          </p:cNvGrpSpPr>
          <p:nvPr/>
        </p:nvGrpSpPr>
        <p:grpSpPr bwMode="auto">
          <a:xfrm>
            <a:off x="350841" y="2305546"/>
            <a:ext cx="1369909" cy="1372332"/>
            <a:chOff x="3692576" y="1742634"/>
            <a:chExt cx="2790379" cy="2796023"/>
          </a:xfrm>
        </p:grpSpPr>
        <p:grpSp>
          <p:nvGrpSpPr>
            <p:cNvPr id="68" name="组合 79"/>
            <p:cNvGrpSpPr>
              <a:grpSpLocks/>
            </p:cNvGrpSpPr>
            <p:nvPr/>
          </p:nvGrpSpPr>
          <p:grpSpPr bwMode="auto">
            <a:xfrm>
              <a:off x="3692576" y="1742634"/>
              <a:ext cx="2790379" cy="2796023"/>
              <a:chOff x="6379729" y="2488774"/>
              <a:chExt cx="2513016" cy="2513016"/>
            </a:xfrm>
          </p:grpSpPr>
          <p:sp>
            <p:nvSpPr>
              <p:cNvPr id="7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FFFFF"/>
                  </a:solidFill>
                  <a:effectLst/>
                  <a:uLnTx/>
                  <a:uFillTx/>
                  <a:latin typeface="Arial"/>
                  <a:ea typeface="宋体"/>
                </a:endParaRPr>
              </a:p>
            </p:txBody>
          </p:sp>
          <p:sp>
            <p:nvSpPr>
              <p:cNvPr id="7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69" name="椭圆 80"/>
            <p:cNvSpPr/>
            <p:nvPr/>
          </p:nvSpPr>
          <p:spPr bwMode="auto">
            <a:xfrm>
              <a:off x="4079531" y="2136608"/>
              <a:ext cx="2016472" cy="2020557"/>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pic>
        <p:nvPicPr>
          <p:cNvPr id="72" name="Picture 10"/>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783253" y="2622890"/>
            <a:ext cx="505086" cy="505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 name="TextBox 13"/>
          <p:cNvSpPr txBox="1">
            <a:spLocks noChangeArrowheads="1"/>
          </p:cNvSpPr>
          <p:nvPr/>
        </p:nvSpPr>
        <p:spPr bwMode="auto">
          <a:xfrm>
            <a:off x="713000" y="3085583"/>
            <a:ext cx="90600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a:ln>
                  <a:noFill/>
                </a:ln>
                <a:solidFill>
                  <a:sysClr val="window" lastClr="FFFFFF"/>
                </a:solidFill>
                <a:effectLst/>
                <a:uLnTx/>
                <a:uFillTx/>
                <a:ea typeface="微软雅黑" pitchFamily="34" charset="-122"/>
                <a:cs typeface="Arial" pitchFamily="34" charset="0"/>
              </a:rPr>
              <a:t>Facebook</a:t>
            </a:r>
            <a:endParaRPr kumimoji="0" lang="vi-VN" altLang="zh-CN" sz="1050" b="0" i="0" u="none" strike="noStrike" kern="0" cap="none" spc="0" normalizeH="0" baseline="0" noProof="0">
              <a:ln>
                <a:noFill/>
              </a:ln>
              <a:solidFill>
                <a:sysClr val="window" lastClr="FFFFFF"/>
              </a:solidFill>
              <a:effectLst/>
              <a:uLnTx/>
              <a:uFillTx/>
              <a:ea typeface="微软雅黑" pitchFamily="34" charset="-122"/>
              <a:cs typeface="Arial" pitchFamily="34" charset="0"/>
            </a:endParaRPr>
          </a:p>
        </p:txBody>
      </p:sp>
      <p:grpSp>
        <p:nvGrpSpPr>
          <p:cNvPr id="74" name="Group 4"/>
          <p:cNvGrpSpPr>
            <a:grpSpLocks/>
          </p:cNvGrpSpPr>
          <p:nvPr/>
        </p:nvGrpSpPr>
        <p:grpSpPr bwMode="auto">
          <a:xfrm>
            <a:off x="2683683" y="2294647"/>
            <a:ext cx="1371121" cy="1373543"/>
            <a:chOff x="3692576" y="1742634"/>
            <a:chExt cx="2790379" cy="2796023"/>
          </a:xfrm>
        </p:grpSpPr>
        <p:grpSp>
          <p:nvGrpSpPr>
            <p:cNvPr id="75" name="组合 79"/>
            <p:cNvGrpSpPr>
              <a:grpSpLocks/>
            </p:cNvGrpSpPr>
            <p:nvPr/>
          </p:nvGrpSpPr>
          <p:grpSpPr bwMode="auto">
            <a:xfrm>
              <a:off x="3692576" y="1742634"/>
              <a:ext cx="2790379" cy="2796023"/>
              <a:chOff x="6379729" y="2488774"/>
              <a:chExt cx="2513016" cy="2513016"/>
            </a:xfrm>
          </p:grpSpPr>
          <p:sp>
            <p:nvSpPr>
              <p:cNvPr id="77"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FFFFF"/>
                  </a:solidFill>
                  <a:effectLst/>
                  <a:uLnTx/>
                  <a:uFillTx/>
                  <a:latin typeface="Arial"/>
                  <a:ea typeface="宋体"/>
                </a:endParaRPr>
              </a:p>
            </p:txBody>
          </p:sp>
          <p:sp>
            <p:nvSpPr>
              <p:cNvPr id="7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6" name="椭圆 80"/>
            <p:cNvSpPr/>
            <p:nvPr/>
          </p:nvSpPr>
          <p:spPr bwMode="auto">
            <a:xfrm>
              <a:off x="4092501" y="2130365"/>
              <a:ext cx="2016472" cy="2020557"/>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pic>
        <p:nvPicPr>
          <p:cNvPr id="79" name="Picture 12"/>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25785" y="2622890"/>
            <a:ext cx="506297" cy="505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 name="TextBox 33"/>
          <p:cNvSpPr txBox="1">
            <a:spLocks noChangeArrowheads="1"/>
          </p:cNvSpPr>
          <p:nvPr/>
        </p:nvSpPr>
        <p:spPr bwMode="auto">
          <a:xfrm>
            <a:off x="3105194" y="3085583"/>
            <a:ext cx="63226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a:ln>
                  <a:noFill/>
                </a:ln>
                <a:solidFill>
                  <a:sysClr val="window" lastClr="FFFFFF"/>
                </a:solidFill>
                <a:effectLst/>
                <a:uLnTx/>
                <a:uFillTx/>
                <a:ea typeface="微软雅黑" pitchFamily="34" charset="-122"/>
                <a:cs typeface="Arial" pitchFamily="34" charset="0"/>
              </a:rPr>
              <a:t>Skype</a:t>
            </a:r>
            <a:endParaRPr kumimoji="0" lang="vi-VN" altLang="zh-CN" sz="1050" b="0" i="0" u="none" strike="noStrike" kern="0" cap="none" spc="0" normalizeH="0" baseline="0" noProof="0">
              <a:ln>
                <a:noFill/>
              </a:ln>
              <a:solidFill>
                <a:sysClr val="window" lastClr="FFFFFF"/>
              </a:solidFill>
              <a:effectLst/>
              <a:uLnTx/>
              <a:uFillTx/>
              <a:ea typeface="微软雅黑" pitchFamily="34" charset="-122"/>
              <a:cs typeface="Arial" pitchFamily="34" charset="0"/>
            </a:endParaRPr>
          </a:p>
        </p:txBody>
      </p:sp>
      <p:sp>
        <p:nvSpPr>
          <p:cNvPr id="81" name="TextBox 34"/>
          <p:cNvSpPr txBox="1">
            <a:spLocks noChangeArrowheads="1"/>
          </p:cNvSpPr>
          <p:nvPr/>
        </p:nvSpPr>
        <p:spPr bwMode="auto">
          <a:xfrm>
            <a:off x="5427136" y="3085583"/>
            <a:ext cx="86603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a:ln>
                  <a:noFill/>
                </a:ln>
                <a:solidFill>
                  <a:sysClr val="window" lastClr="FFFFFF"/>
                </a:solidFill>
                <a:effectLst/>
                <a:uLnTx/>
                <a:uFillTx/>
                <a:ea typeface="微软雅黑" pitchFamily="34" charset="-122"/>
                <a:cs typeface="Arial" pitchFamily="34" charset="0"/>
              </a:rPr>
              <a:t>Pinterest</a:t>
            </a:r>
            <a:endParaRPr kumimoji="0" lang="vi-VN" altLang="zh-CN" sz="1050" b="0" i="0" u="none" strike="noStrike" kern="0" cap="none" spc="0" normalizeH="0" baseline="0" noProof="0">
              <a:ln>
                <a:noFill/>
              </a:ln>
              <a:solidFill>
                <a:sysClr val="window" lastClr="FFFFFF"/>
              </a:solidFill>
              <a:effectLst/>
              <a:uLnTx/>
              <a:uFillTx/>
              <a:ea typeface="微软雅黑" pitchFamily="34" charset="-122"/>
              <a:cs typeface="Arial" pitchFamily="34" charset="0"/>
            </a:endParaRPr>
          </a:p>
        </p:txBody>
      </p:sp>
      <p:sp>
        <p:nvSpPr>
          <p:cNvPr id="82" name="TextBox 35"/>
          <p:cNvSpPr txBox="1">
            <a:spLocks noChangeArrowheads="1"/>
          </p:cNvSpPr>
          <p:nvPr/>
        </p:nvSpPr>
        <p:spPr bwMode="auto">
          <a:xfrm>
            <a:off x="7892003" y="3085583"/>
            <a:ext cx="76550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50" b="0" i="0" u="none" strike="noStrike" kern="0" cap="none" spc="0" normalizeH="0" baseline="0" noProof="0">
                <a:ln>
                  <a:noFill/>
                </a:ln>
                <a:solidFill>
                  <a:sysClr val="window" lastClr="FFFFFF"/>
                </a:solidFill>
                <a:effectLst/>
                <a:uLnTx/>
                <a:uFillTx/>
                <a:ea typeface="微软雅黑" pitchFamily="34" charset="-122"/>
                <a:cs typeface="Arial" pitchFamily="34" charset="0"/>
              </a:rPr>
              <a:t>Success</a:t>
            </a:r>
            <a:endParaRPr kumimoji="0" lang="vi-VN" altLang="zh-CN" sz="1050" b="0" i="0" u="none" strike="noStrike" kern="0" cap="none" spc="0" normalizeH="0" baseline="0" noProof="0">
              <a:ln>
                <a:noFill/>
              </a:ln>
              <a:solidFill>
                <a:sysClr val="window" lastClr="FFFFFF"/>
              </a:solidFill>
              <a:effectLst/>
              <a:uLnTx/>
              <a:uFillTx/>
              <a:ea typeface="微软雅黑" pitchFamily="34" charset="-122"/>
              <a:cs typeface="Arial" pitchFamily="34" charset="0"/>
            </a:endParaRPr>
          </a:p>
        </p:txBody>
      </p:sp>
      <p:sp>
        <p:nvSpPr>
          <p:cNvPr id="83" name="Plus 36"/>
          <p:cNvSpPr/>
          <p:nvPr/>
        </p:nvSpPr>
        <p:spPr>
          <a:xfrm>
            <a:off x="4314009" y="2777929"/>
            <a:ext cx="569281" cy="568071"/>
          </a:xfrm>
          <a:prstGeom prst="mathPlus">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ea typeface="微软雅黑"/>
              <a:cs typeface="+mn-cs"/>
            </a:endParaRPr>
          </a:p>
        </p:txBody>
      </p:sp>
      <p:grpSp>
        <p:nvGrpSpPr>
          <p:cNvPr id="84" name="Group 37"/>
          <p:cNvGrpSpPr>
            <a:grpSpLocks/>
          </p:cNvGrpSpPr>
          <p:nvPr/>
        </p:nvGrpSpPr>
        <p:grpSpPr bwMode="auto">
          <a:xfrm>
            <a:off x="251520" y="3768722"/>
            <a:ext cx="1505568" cy="1073156"/>
            <a:chOff x="715220" y="2812811"/>
            <a:chExt cx="1480516" cy="1055083"/>
          </a:xfrm>
        </p:grpSpPr>
        <p:sp>
          <p:nvSpPr>
            <p:cNvPr id="85" name="Content Placeholder 2"/>
            <p:cNvSpPr txBox="1">
              <a:spLocks/>
            </p:cNvSpPr>
            <p:nvPr/>
          </p:nvSpPr>
          <p:spPr>
            <a:xfrm>
              <a:off x="770010" y="3316536"/>
              <a:ext cx="1370936" cy="551358"/>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Lorem ipsum dolor sit amet, consectetur adipiscing.</a:t>
              </a:r>
            </a:p>
          </p:txBody>
        </p:sp>
        <p:grpSp>
          <p:nvGrpSpPr>
            <p:cNvPr id="86" name="Group 39"/>
            <p:cNvGrpSpPr>
              <a:grpSpLocks/>
            </p:cNvGrpSpPr>
            <p:nvPr/>
          </p:nvGrpSpPr>
          <p:grpSpPr bwMode="auto">
            <a:xfrm>
              <a:off x="715220" y="2812811"/>
              <a:ext cx="1480516" cy="623035"/>
              <a:chOff x="2343409" y="3651870"/>
              <a:chExt cx="1480516" cy="623035"/>
            </a:xfrm>
          </p:grpSpPr>
          <p:sp>
            <p:nvSpPr>
              <p:cNvPr id="87" name="Content Placeholder 2"/>
              <p:cNvSpPr txBox="1">
                <a:spLocks/>
              </p:cNvSpPr>
              <p:nvPr/>
            </p:nvSpPr>
            <p:spPr bwMode="auto">
              <a:xfrm>
                <a:off x="2399260" y="3651870"/>
                <a:ext cx="1368815" cy="458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marL="0" marR="0" lvl="0" indent="0" algn="ctr" defTabSz="914400" eaLnBrk="1" fontAlgn="auto" latinLnBrk="0" hangingPunct="1">
                  <a:lnSpc>
                    <a:spcPct val="100000"/>
                  </a:lnSpc>
                  <a:spcBef>
                    <a:spcPct val="20000"/>
                  </a:spcBef>
                  <a:spcAft>
                    <a:spcPts val="0"/>
                  </a:spcAft>
                  <a:buClrTx/>
                  <a:buSzTx/>
                  <a:buFont typeface="Arial" pitchFamily="34" charset="0"/>
                  <a:buNone/>
                  <a:tabLst/>
                  <a:defRPr/>
                </a:pPr>
                <a:r>
                  <a:rPr kumimoji="0" lang="en-US" altLang="zh-CN" b="0" i="0" u="none" strike="noStrike" kern="0" cap="none" spc="0" normalizeH="0" baseline="0" noProof="0">
                    <a:ln>
                      <a:noFill/>
                    </a:ln>
                    <a:solidFill>
                      <a:srgbClr val="188186"/>
                    </a:solidFill>
                    <a:effectLst/>
                    <a:uLnTx/>
                    <a:uFillTx/>
                    <a:latin typeface="微软雅黑" pitchFamily="34" charset="-122"/>
                    <a:ea typeface="微软雅黑" pitchFamily="34" charset="-122"/>
                  </a:rPr>
                  <a:t>$86,779</a:t>
                </a:r>
              </a:p>
            </p:txBody>
          </p:sp>
          <p:sp>
            <p:nvSpPr>
              <p:cNvPr id="88" name="Content Placeholder 2"/>
              <p:cNvSpPr txBox="1">
                <a:spLocks/>
              </p:cNvSpPr>
              <p:nvPr/>
            </p:nvSpPr>
            <p:spPr>
              <a:xfrm>
                <a:off x="2343409" y="3943626"/>
                <a:ext cx="1480516" cy="331053"/>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100" b="1"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Value</a:t>
                </a:r>
              </a:p>
            </p:txBody>
          </p:sp>
        </p:grpSp>
      </p:grpSp>
      <p:grpSp>
        <p:nvGrpSpPr>
          <p:cNvPr id="89" name="Group 42"/>
          <p:cNvGrpSpPr>
            <a:grpSpLocks/>
          </p:cNvGrpSpPr>
          <p:nvPr/>
        </p:nvGrpSpPr>
        <p:grpSpPr bwMode="auto">
          <a:xfrm>
            <a:off x="2624334" y="3768722"/>
            <a:ext cx="1505568" cy="1073156"/>
            <a:chOff x="2781420" y="2812811"/>
            <a:chExt cx="1480516" cy="1055083"/>
          </a:xfrm>
        </p:grpSpPr>
        <p:sp>
          <p:nvSpPr>
            <p:cNvPr id="90" name="Content Placeholder 2"/>
            <p:cNvSpPr txBox="1">
              <a:spLocks/>
            </p:cNvSpPr>
            <p:nvPr/>
          </p:nvSpPr>
          <p:spPr>
            <a:xfrm>
              <a:off x="2836210" y="3316536"/>
              <a:ext cx="1370936" cy="551358"/>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Lorem ipsum dolor sit amet, consectetur adipiscing.</a:t>
              </a:r>
            </a:p>
          </p:txBody>
        </p:sp>
        <p:grpSp>
          <p:nvGrpSpPr>
            <p:cNvPr id="91" name="Group 44"/>
            <p:cNvGrpSpPr>
              <a:grpSpLocks/>
            </p:cNvGrpSpPr>
            <p:nvPr/>
          </p:nvGrpSpPr>
          <p:grpSpPr bwMode="auto">
            <a:xfrm>
              <a:off x="2781420" y="2812811"/>
              <a:ext cx="1480516" cy="623035"/>
              <a:chOff x="2343409" y="3651870"/>
              <a:chExt cx="1480516" cy="623035"/>
            </a:xfrm>
          </p:grpSpPr>
          <p:sp>
            <p:nvSpPr>
              <p:cNvPr id="92" name="Content Placeholder 2"/>
              <p:cNvSpPr txBox="1">
                <a:spLocks/>
              </p:cNvSpPr>
              <p:nvPr/>
            </p:nvSpPr>
            <p:spPr bwMode="auto">
              <a:xfrm>
                <a:off x="2399260" y="3651870"/>
                <a:ext cx="1368815" cy="458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marL="0" marR="0" lvl="0" indent="0" algn="ctr" defTabSz="914400" eaLnBrk="1" fontAlgn="auto" latinLnBrk="0" hangingPunct="1">
                  <a:lnSpc>
                    <a:spcPct val="100000"/>
                  </a:lnSpc>
                  <a:spcBef>
                    <a:spcPct val="20000"/>
                  </a:spcBef>
                  <a:spcAft>
                    <a:spcPts val="0"/>
                  </a:spcAft>
                  <a:buClrTx/>
                  <a:buSzTx/>
                  <a:buFont typeface="Arial" pitchFamily="34" charset="0"/>
                  <a:buNone/>
                  <a:tabLst/>
                  <a:defRPr/>
                </a:pPr>
                <a:r>
                  <a:rPr kumimoji="0" lang="en-US" altLang="zh-CN" b="0" i="0" u="none" strike="noStrike" kern="0" cap="none" spc="0" normalizeH="0" baseline="0" noProof="0">
                    <a:ln>
                      <a:noFill/>
                    </a:ln>
                    <a:solidFill>
                      <a:srgbClr val="188186"/>
                    </a:solidFill>
                    <a:effectLst/>
                    <a:uLnTx/>
                    <a:uFillTx/>
                    <a:latin typeface="微软雅黑" pitchFamily="34" charset="-122"/>
                    <a:ea typeface="微软雅黑" pitchFamily="34" charset="-122"/>
                  </a:rPr>
                  <a:t>$66,666</a:t>
                </a:r>
              </a:p>
            </p:txBody>
          </p:sp>
          <p:sp>
            <p:nvSpPr>
              <p:cNvPr id="93" name="Content Placeholder 2"/>
              <p:cNvSpPr txBox="1">
                <a:spLocks/>
              </p:cNvSpPr>
              <p:nvPr/>
            </p:nvSpPr>
            <p:spPr>
              <a:xfrm>
                <a:off x="2343409" y="3943626"/>
                <a:ext cx="1480516" cy="331053"/>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100" b="1"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Value</a:t>
                </a:r>
              </a:p>
            </p:txBody>
          </p:sp>
        </p:grpSp>
      </p:grpSp>
      <p:grpSp>
        <p:nvGrpSpPr>
          <p:cNvPr id="94" name="Group 47"/>
          <p:cNvGrpSpPr>
            <a:grpSpLocks/>
          </p:cNvGrpSpPr>
          <p:nvPr/>
        </p:nvGrpSpPr>
        <p:grpSpPr bwMode="auto">
          <a:xfrm>
            <a:off x="4987456" y="3768722"/>
            <a:ext cx="1506780" cy="1073156"/>
            <a:chOff x="4874662" y="2812811"/>
            <a:chExt cx="1480516" cy="1055083"/>
          </a:xfrm>
        </p:grpSpPr>
        <p:sp>
          <p:nvSpPr>
            <p:cNvPr id="95" name="Content Placeholder 2"/>
            <p:cNvSpPr txBox="1">
              <a:spLocks/>
            </p:cNvSpPr>
            <p:nvPr/>
          </p:nvSpPr>
          <p:spPr>
            <a:xfrm>
              <a:off x="4929408" y="3316536"/>
              <a:ext cx="1371024" cy="551358"/>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Lorem ipsum dolor sit amet, consectetur adipiscing.</a:t>
              </a:r>
            </a:p>
          </p:txBody>
        </p:sp>
        <p:grpSp>
          <p:nvGrpSpPr>
            <p:cNvPr id="96" name="Group 49"/>
            <p:cNvGrpSpPr>
              <a:grpSpLocks/>
            </p:cNvGrpSpPr>
            <p:nvPr/>
          </p:nvGrpSpPr>
          <p:grpSpPr bwMode="auto">
            <a:xfrm>
              <a:off x="4874662" y="2812811"/>
              <a:ext cx="1480516" cy="623035"/>
              <a:chOff x="2343409" y="3651870"/>
              <a:chExt cx="1480516" cy="623035"/>
            </a:xfrm>
          </p:grpSpPr>
          <p:sp>
            <p:nvSpPr>
              <p:cNvPr id="97" name="Content Placeholder 2"/>
              <p:cNvSpPr txBox="1">
                <a:spLocks/>
              </p:cNvSpPr>
              <p:nvPr/>
            </p:nvSpPr>
            <p:spPr>
              <a:xfrm>
                <a:off x="2399345" y="3651870"/>
                <a:ext cx="1368644" cy="458473"/>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smtClean="0">
                    <a:ln>
                      <a:noFill/>
                    </a:ln>
                    <a:solidFill>
                      <a:srgbClr val="188186"/>
                    </a:solidFill>
                    <a:effectLst/>
                    <a:uLnTx/>
                    <a:uFillTx/>
                    <a:latin typeface="微软雅黑"/>
                    <a:ea typeface="微软雅黑"/>
                    <a:cs typeface="+mn-cs"/>
                  </a:rPr>
                  <a:t>$79,779</a:t>
                </a:r>
                <a:endParaRPr kumimoji="0" lang="en-US" sz="1800" b="0" i="0" u="none" strike="noStrike" kern="1200" cap="none" spc="0" normalizeH="0" baseline="0" noProof="0" dirty="0">
                  <a:ln>
                    <a:noFill/>
                  </a:ln>
                  <a:solidFill>
                    <a:srgbClr val="188186"/>
                  </a:solidFill>
                  <a:effectLst/>
                  <a:uLnTx/>
                  <a:uFillTx/>
                  <a:latin typeface="微软雅黑"/>
                  <a:ea typeface="微软雅黑"/>
                  <a:cs typeface="+mn-cs"/>
                </a:endParaRPr>
              </a:p>
            </p:txBody>
          </p:sp>
          <p:sp>
            <p:nvSpPr>
              <p:cNvPr id="98" name="Content Placeholder 2"/>
              <p:cNvSpPr txBox="1">
                <a:spLocks/>
              </p:cNvSpPr>
              <p:nvPr/>
            </p:nvSpPr>
            <p:spPr>
              <a:xfrm>
                <a:off x="2343409" y="3943626"/>
                <a:ext cx="1480516" cy="331053"/>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100" b="1"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Value</a:t>
                </a:r>
              </a:p>
            </p:txBody>
          </p:sp>
        </p:grpSp>
      </p:grpSp>
      <p:grpSp>
        <p:nvGrpSpPr>
          <p:cNvPr id="99" name="Group 52"/>
          <p:cNvGrpSpPr>
            <a:grpSpLocks/>
          </p:cNvGrpSpPr>
          <p:nvPr/>
        </p:nvGrpSpPr>
        <p:grpSpPr bwMode="auto">
          <a:xfrm>
            <a:off x="7454746" y="3768722"/>
            <a:ext cx="1505568" cy="1073156"/>
            <a:chOff x="6928550" y="2812811"/>
            <a:chExt cx="1480516" cy="1055083"/>
          </a:xfrm>
        </p:grpSpPr>
        <p:sp>
          <p:nvSpPr>
            <p:cNvPr id="100" name="Content Placeholder 2"/>
            <p:cNvSpPr txBox="1">
              <a:spLocks/>
            </p:cNvSpPr>
            <p:nvPr/>
          </p:nvSpPr>
          <p:spPr>
            <a:xfrm>
              <a:off x="6983340" y="3316536"/>
              <a:ext cx="1370936" cy="551358"/>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0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Lorem ipsum dolor sit amet, consectetur adipiscing.</a:t>
              </a:r>
            </a:p>
          </p:txBody>
        </p:sp>
        <p:grpSp>
          <p:nvGrpSpPr>
            <p:cNvPr id="101" name="Group 54"/>
            <p:cNvGrpSpPr>
              <a:grpSpLocks/>
            </p:cNvGrpSpPr>
            <p:nvPr/>
          </p:nvGrpSpPr>
          <p:grpSpPr bwMode="auto">
            <a:xfrm>
              <a:off x="6928550" y="2812811"/>
              <a:ext cx="1480516" cy="623035"/>
              <a:chOff x="2343409" y="3651870"/>
              <a:chExt cx="1480516" cy="623035"/>
            </a:xfrm>
          </p:grpSpPr>
          <p:sp>
            <p:nvSpPr>
              <p:cNvPr id="102" name="Content Placeholder 2"/>
              <p:cNvSpPr txBox="1">
                <a:spLocks/>
              </p:cNvSpPr>
              <p:nvPr/>
            </p:nvSpPr>
            <p:spPr>
              <a:xfrm>
                <a:off x="2399390" y="3651870"/>
                <a:ext cx="1368553" cy="458473"/>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800" b="0" i="0" u="none" strike="noStrike" kern="1200" cap="none" spc="0" normalizeH="0" baseline="0" noProof="0" dirty="0">
                    <a:ln>
                      <a:noFill/>
                    </a:ln>
                    <a:solidFill>
                      <a:srgbClr val="188186"/>
                    </a:solidFill>
                    <a:effectLst/>
                    <a:uLnTx/>
                    <a:uFillTx/>
                    <a:latin typeface="微软雅黑"/>
                    <a:ea typeface="微软雅黑"/>
                    <a:cs typeface="+mn-cs"/>
                  </a:rPr>
                  <a:t>$100,000</a:t>
                </a:r>
              </a:p>
            </p:txBody>
          </p:sp>
          <p:sp>
            <p:nvSpPr>
              <p:cNvPr id="103" name="Content Placeholder 2"/>
              <p:cNvSpPr txBox="1">
                <a:spLocks/>
              </p:cNvSpPr>
              <p:nvPr/>
            </p:nvSpPr>
            <p:spPr>
              <a:xfrm>
                <a:off x="2343409" y="3943626"/>
                <a:ext cx="1480516" cy="331053"/>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100" b="1"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Total</a:t>
                </a:r>
              </a:p>
            </p:txBody>
          </p:sp>
        </p:gr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4"/>
          <p:cNvGrpSpPr>
            <a:grpSpLocks/>
          </p:cNvGrpSpPr>
          <p:nvPr/>
        </p:nvGrpSpPr>
        <p:grpSpPr bwMode="auto">
          <a:xfrm>
            <a:off x="1620976" y="2524125"/>
            <a:ext cx="1068487" cy="1069680"/>
            <a:chOff x="2187746" y="2123279"/>
            <a:chExt cx="1927113" cy="1931011"/>
          </a:xfrm>
        </p:grpSpPr>
        <p:sp>
          <p:nvSpPr>
            <p:cNvPr id="29"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FFFFF"/>
                </a:solidFill>
                <a:effectLst/>
                <a:uLnTx/>
                <a:uFillTx/>
                <a:latin typeface="Arial"/>
                <a:ea typeface="宋体"/>
              </a:endParaRPr>
            </a:p>
          </p:txBody>
        </p:sp>
        <p:sp>
          <p:nvSpPr>
            <p:cNvPr id="30"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31" name="椭圆 80"/>
            <p:cNvSpPr/>
            <p:nvPr/>
          </p:nvSpPr>
          <p:spPr bwMode="auto">
            <a:xfrm>
              <a:off x="2454986" y="2391057"/>
              <a:ext cx="1392631" cy="1395453"/>
            </a:xfrm>
            <a:prstGeom prst="roundRect">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2" name="Group 93"/>
          <p:cNvGrpSpPr>
            <a:grpSpLocks/>
          </p:cNvGrpSpPr>
          <p:nvPr/>
        </p:nvGrpSpPr>
        <p:grpSpPr bwMode="auto">
          <a:xfrm>
            <a:off x="4062040" y="2524125"/>
            <a:ext cx="1068487" cy="1069680"/>
            <a:chOff x="2187746" y="2123279"/>
            <a:chExt cx="1927113" cy="1931011"/>
          </a:xfrm>
        </p:grpSpPr>
        <p:sp>
          <p:nvSpPr>
            <p:cNvPr id="33"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FFFFF"/>
                </a:solidFill>
                <a:effectLst/>
                <a:uLnTx/>
                <a:uFillTx/>
                <a:latin typeface="Arial"/>
                <a:ea typeface="宋体"/>
              </a:endParaRPr>
            </a:p>
          </p:txBody>
        </p:sp>
        <p:sp>
          <p:nvSpPr>
            <p:cNvPr id="34"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35" name="椭圆 80"/>
            <p:cNvSpPr/>
            <p:nvPr/>
          </p:nvSpPr>
          <p:spPr bwMode="auto">
            <a:xfrm>
              <a:off x="2454986" y="2391057"/>
              <a:ext cx="1392631" cy="1395453"/>
            </a:xfrm>
            <a:prstGeom prst="roundRect">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6" name="Group 97"/>
          <p:cNvGrpSpPr>
            <a:grpSpLocks/>
          </p:cNvGrpSpPr>
          <p:nvPr/>
        </p:nvGrpSpPr>
        <p:grpSpPr bwMode="auto">
          <a:xfrm>
            <a:off x="6505489" y="2531282"/>
            <a:ext cx="1068487" cy="1070872"/>
            <a:chOff x="2187746" y="2123279"/>
            <a:chExt cx="1927113" cy="1931011"/>
          </a:xfrm>
        </p:grpSpPr>
        <p:sp>
          <p:nvSpPr>
            <p:cNvPr id="37" name="任意多边形 82"/>
            <p:cNvSpPr/>
            <p:nvPr/>
          </p:nvSpPr>
          <p:spPr bwMode="auto">
            <a:xfrm rot="5400000">
              <a:off x="2185796" y="2125229"/>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FFFFFF"/>
                </a:solidFill>
                <a:effectLst/>
                <a:uLnTx/>
                <a:uFillTx/>
                <a:latin typeface="Arial"/>
                <a:ea typeface="宋体"/>
              </a:endParaRPr>
            </a:p>
          </p:txBody>
        </p:sp>
        <p:sp>
          <p:nvSpPr>
            <p:cNvPr id="38"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39" name="椭圆 80"/>
            <p:cNvSpPr/>
            <p:nvPr/>
          </p:nvSpPr>
          <p:spPr bwMode="auto">
            <a:xfrm>
              <a:off x="2454986" y="2391057"/>
              <a:ext cx="1392631" cy="1395453"/>
            </a:xfrm>
            <a:prstGeom prst="roundRect">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pic>
        <p:nvPicPr>
          <p:cNvPr id="40" name="Picture 10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26088" y="2766206"/>
            <a:ext cx="655879" cy="593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104"/>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42799" y="2762627"/>
            <a:ext cx="593869" cy="59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105"/>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310082" y="2762627"/>
            <a:ext cx="592677" cy="59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3" name="Group 1"/>
          <p:cNvGrpSpPr>
            <a:grpSpLocks/>
          </p:cNvGrpSpPr>
          <p:nvPr/>
        </p:nvGrpSpPr>
        <p:grpSpPr bwMode="auto">
          <a:xfrm>
            <a:off x="323528" y="2998743"/>
            <a:ext cx="8545513" cy="205111"/>
            <a:chOff x="407987" y="3155182"/>
            <a:chExt cx="11376026" cy="273819"/>
          </a:xfrm>
        </p:grpSpPr>
        <p:sp>
          <p:nvSpPr>
            <p:cNvPr id="44" name="Rectangle 101"/>
            <p:cNvSpPr/>
            <p:nvPr/>
          </p:nvSpPr>
          <p:spPr>
            <a:xfrm>
              <a:off x="3546474" y="3155182"/>
              <a:ext cx="1849438" cy="273819"/>
            </a:xfrm>
            <a:prstGeom prst="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ea typeface="微软雅黑"/>
                <a:cs typeface="+mn-cs"/>
              </a:endParaRPr>
            </a:p>
          </p:txBody>
        </p:sp>
        <p:sp>
          <p:nvSpPr>
            <p:cNvPr id="45" name="Rectangle 102"/>
            <p:cNvSpPr/>
            <p:nvPr/>
          </p:nvSpPr>
          <p:spPr>
            <a:xfrm>
              <a:off x="6813550" y="3164734"/>
              <a:ext cx="1838325" cy="264267"/>
            </a:xfrm>
            <a:prstGeom prst="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ea typeface="微软雅黑"/>
                <a:cs typeface="+mn-cs"/>
              </a:endParaRPr>
            </a:p>
          </p:txBody>
        </p:sp>
        <p:sp>
          <p:nvSpPr>
            <p:cNvPr id="46" name="Rectangle 106"/>
            <p:cNvSpPr/>
            <p:nvPr/>
          </p:nvSpPr>
          <p:spPr>
            <a:xfrm>
              <a:off x="407987" y="3155182"/>
              <a:ext cx="1731962" cy="273819"/>
            </a:xfrm>
            <a:prstGeom prst="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ea typeface="微软雅黑"/>
                <a:cs typeface="+mn-cs"/>
              </a:endParaRPr>
            </a:p>
          </p:txBody>
        </p:sp>
        <p:sp>
          <p:nvSpPr>
            <p:cNvPr id="47" name="Rectangle 107"/>
            <p:cNvSpPr/>
            <p:nvPr/>
          </p:nvSpPr>
          <p:spPr>
            <a:xfrm>
              <a:off x="10069513" y="3155182"/>
              <a:ext cx="1714500" cy="273819"/>
            </a:xfrm>
            <a:prstGeom prst="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200" b="0" i="0" u="none" strike="noStrike" kern="0" cap="none" spc="0" normalizeH="0" baseline="0" noProof="0">
                <a:ln>
                  <a:noFill/>
                </a:ln>
                <a:solidFill>
                  <a:sysClr val="window" lastClr="FFFFFF"/>
                </a:solidFill>
                <a:effectLst/>
                <a:uLnTx/>
                <a:uFillTx/>
                <a:ea typeface="微软雅黑"/>
                <a:cs typeface="+mn-cs"/>
              </a:endParaRPr>
            </a:p>
          </p:txBody>
        </p:sp>
      </p:grpSp>
      <p:sp>
        <p:nvSpPr>
          <p:cNvPr id="48" name="TextBox 108"/>
          <p:cNvSpPr txBox="1"/>
          <p:nvPr/>
        </p:nvSpPr>
        <p:spPr>
          <a:xfrm>
            <a:off x="1634095" y="3745253"/>
            <a:ext cx="1066102" cy="307777"/>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Facebook</a:t>
            </a:r>
          </a:p>
        </p:txBody>
      </p:sp>
      <p:sp>
        <p:nvSpPr>
          <p:cNvPr id="49" name="TextBox 109"/>
          <p:cNvSpPr txBox="1"/>
          <p:nvPr/>
        </p:nvSpPr>
        <p:spPr>
          <a:xfrm>
            <a:off x="4310082" y="3746446"/>
            <a:ext cx="1154348" cy="307777"/>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Skype</a:t>
            </a:r>
          </a:p>
        </p:txBody>
      </p:sp>
      <p:sp>
        <p:nvSpPr>
          <p:cNvPr id="50" name="TextBox 110"/>
          <p:cNvSpPr txBox="1"/>
          <p:nvPr/>
        </p:nvSpPr>
        <p:spPr>
          <a:xfrm>
            <a:off x="6602083" y="3746446"/>
            <a:ext cx="1066102" cy="307777"/>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Pinterest</a:t>
            </a:r>
          </a:p>
        </p:txBody>
      </p:sp>
      <p:sp>
        <p:nvSpPr>
          <p:cNvPr id="51" name="Content Placeholder 2"/>
          <p:cNvSpPr txBox="1">
            <a:spLocks/>
          </p:cNvSpPr>
          <p:nvPr/>
        </p:nvSpPr>
        <p:spPr>
          <a:xfrm>
            <a:off x="1116545" y="4046958"/>
            <a:ext cx="1995066" cy="54736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05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consectetur adipiscing elit. Lorem Ipsum has been the industry's</a:t>
            </a:r>
            <a:endParaRPr kumimoji="0" lang="en-US" sz="105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sp>
        <p:nvSpPr>
          <p:cNvPr id="52" name="Content Placeholder 2"/>
          <p:cNvSpPr txBox="1">
            <a:spLocks/>
          </p:cNvSpPr>
          <p:nvPr/>
        </p:nvSpPr>
        <p:spPr>
          <a:xfrm>
            <a:off x="3649433" y="4045767"/>
            <a:ext cx="1993874" cy="5473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05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consectetur adipiscing elit. Lorem Ipsum has been the industry's</a:t>
            </a:r>
            <a:endParaRPr kumimoji="0" lang="en-US" sz="105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sp>
        <p:nvSpPr>
          <p:cNvPr id="53" name="Content Placeholder 2"/>
          <p:cNvSpPr txBox="1">
            <a:spLocks/>
          </p:cNvSpPr>
          <p:nvPr/>
        </p:nvSpPr>
        <p:spPr>
          <a:xfrm>
            <a:off x="6057107" y="4045767"/>
            <a:ext cx="1993874" cy="5473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05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consectetur adipiscing elit. Lorem Ipsum has been the industry's</a:t>
            </a:r>
            <a:endParaRPr kumimoji="0" lang="en-US" sz="105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8" name="Straight Connector 4"/>
          <p:cNvCxnSpPr/>
          <p:nvPr/>
        </p:nvCxnSpPr>
        <p:spPr>
          <a:xfrm>
            <a:off x="1156776" y="2123745"/>
            <a:ext cx="0" cy="2763581"/>
          </a:xfrm>
          <a:prstGeom prst="line">
            <a:avLst/>
          </a:prstGeom>
          <a:noFill/>
          <a:ln w="19050" cap="flat" cmpd="sng" algn="ctr">
            <a:solidFill>
              <a:sysClr val="window" lastClr="FFFFFF">
                <a:lumMod val="65000"/>
              </a:sysClr>
            </a:solidFill>
            <a:prstDash val="solid"/>
            <a:miter lim="800000"/>
          </a:ln>
          <a:effectLst/>
        </p:spPr>
      </p:cxnSp>
      <p:sp>
        <p:nvSpPr>
          <p:cNvPr id="69" name="Line 18"/>
          <p:cNvSpPr>
            <a:spLocks noChangeShapeType="1"/>
          </p:cNvSpPr>
          <p:nvPr/>
        </p:nvSpPr>
        <p:spPr bwMode="auto">
          <a:xfrm>
            <a:off x="1200013" y="2562121"/>
            <a:ext cx="4496674" cy="0"/>
          </a:xfrm>
          <a:prstGeom prst="line">
            <a:avLst/>
          </a:prstGeom>
          <a:noFill/>
          <a:ln w="19050" cap="rnd">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0" name="Line 19"/>
          <p:cNvSpPr>
            <a:spLocks noChangeShapeType="1"/>
          </p:cNvSpPr>
          <p:nvPr/>
        </p:nvSpPr>
        <p:spPr bwMode="auto">
          <a:xfrm>
            <a:off x="1200013" y="3503732"/>
            <a:ext cx="4496674" cy="0"/>
          </a:xfrm>
          <a:prstGeom prst="line">
            <a:avLst/>
          </a:prstGeom>
          <a:noFill/>
          <a:ln w="19050" cap="rnd">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1" name="Line 20"/>
          <p:cNvSpPr>
            <a:spLocks noChangeShapeType="1"/>
          </p:cNvSpPr>
          <p:nvPr/>
        </p:nvSpPr>
        <p:spPr bwMode="auto">
          <a:xfrm flipV="1">
            <a:off x="1200013" y="4349262"/>
            <a:ext cx="4496674" cy="2402"/>
          </a:xfrm>
          <a:prstGeom prst="line">
            <a:avLst/>
          </a:prstGeom>
          <a:noFill/>
          <a:ln w="19050" cap="rnd">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2" name="Rectangle 12"/>
          <p:cNvSpPr/>
          <p:nvPr/>
        </p:nvSpPr>
        <p:spPr>
          <a:xfrm>
            <a:off x="1812541" y="2809535"/>
            <a:ext cx="3884146" cy="769441"/>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75000"/>
                    <a:lumOff val="25000"/>
                  </a:sysClr>
                </a:solidFill>
                <a:effectLst/>
                <a:uLnTx/>
                <a:uFillTx/>
                <a:latin typeface="微软雅黑"/>
                <a:ea typeface="微软雅黑"/>
              </a:rPr>
              <a:t>Lorem ipsum dolor sit amet, consectetur adipiscing elit. Quisque ultrices venenatis ultrices. Duis et lectus sapien. Etiam tempor sodales gravida. Class aptent taciti sociosqu ad litora torquent per</a:t>
            </a:r>
            <a:endParaRPr kumimoji="0" lang="en-US" sz="11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73" name="Rectangle 13"/>
          <p:cNvSpPr/>
          <p:nvPr/>
        </p:nvSpPr>
        <p:spPr>
          <a:xfrm>
            <a:off x="1792123" y="1842703"/>
            <a:ext cx="3904564" cy="769441"/>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75000"/>
                    <a:lumOff val="25000"/>
                  </a:sysClr>
                </a:solidFill>
                <a:effectLst/>
                <a:uLnTx/>
                <a:uFillTx/>
                <a:latin typeface="微软雅黑"/>
                <a:ea typeface="微软雅黑"/>
              </a:rPr>
              <a:t>Lorem ipsum dolor sit amet, consectetur adipiscing elit. Quisque ultrices venenatis ultrices. Duis et lectus sapien. Etiam tempor sodales gravida. Class aptent taciti</a:t>
            </a:r>
            <a:endParaRPr kumimoji="0" lang="en-US" sz="11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74" name="Rectangle 14"/>
          <p:cNvSpPr/>
          <p:nvPr/>
        </p:nvSpPr>
        <p:spPr>
          <a:xfrm>
            <a:off x="1812541" y="3682687"/>
            <a:ext cx="3884146" cy="600164"/>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75000"/>
                    <a:lumOff val="25000"/>
                  </a:sysClr>
                </a:solidFill>
                <a:effectLst/>
                <a:uLnTx/>
                <a:uFillTx/>
                <a:latin typeface="微软雅黑"/>
                <a:ea typeface="微软雅黑"/>
              </a:rPr>
              <a:t>Lorem ipsum dolor sit amet, consectetur adipiscing elit. Quisque ultrices venenatis ultrices. Duis et lectus sapien</a:t>
            </a:r>
            <a:endParaRPr kumimoji="0" lang="en-US" sz="11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75" name="TextBox 74"/>
          <p:cNvSpPr txBox="1"/>
          <p:nvPr/>
        </p:nvSpPr>
        <p:spPr>
          <a:xfrm>
            <a:off x="1812541" y="4527015"/>
            <a:ext cx="3884146" cy="769441"/>
          </a:xfrm>
          <a:prstGeom prst="rect">
            <a:avLst/>
          </a:prstGeom>
          <a:noFill/>
        </p:spPr>
        <p:txBody>
          <a:bodyPr>
            <a:spAutoFit/>
          </a:bodyPr>
          <a:lstStyle/>
          <a:p>
            <a:pPr marL="285750" marR="0" lvl="0" indent="-285750" defTabSz="914400" eaLnBrk="1" fontAlgn="auto" latinLnBrk="0" hangingPunct="1">
              <a:lnSpc>
                <a:spcPct val="100000"/>
              </a:lnSpc>
              <a:spcBef>
                <a:spcPts val="0"/>
              </a:spcBef>
              <a:spcAft>
                <a:spcPts val="0"/>
              </a:spcAft>
              <a:buClr>
                <a:srgbClr val="188186"/>
              </a:buClr>
              <a:buSzPct val="120000"/>
              <a:buFont typeface="Courier New" panose="02070309020205020404" pitchFamily="49" charset="0"/>
              <a:buChar char="o"/>
              <a:tabLst/>
              <a:defRPr/>
            </a:pP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Lorem ipsum dolor sit amet, consectetur adipiscing elit.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Quisque</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ultrices</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venenatis</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ultrices</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a:t>
            </a:r>
            <a:endParaRPr kumimoji="0" lang="vi-VN" sz="1100" b="0" i="0" u="none" strike="noStrike" kern="0" cap="none" spc="0" normalizeH="0" baseline="0" noProof="0">
              <a:ln>
                <a:noFill/>
              </a:ln>
              <a:solidFill>
                <a:sysClr val="windowText" lastClr="000000">
                  <a:lumMod val="75000"/>
                  <a:lumOff val="25000"/>
                </a:sysClr>
              </a:solidFill>
              <a:effectLst/>
              <a:uLnTx/>
              <a:uFillTx/>
              <a:latin typeface="+mn-lt"/>
              <a:ea typeface="微软雅黑"/>
            </a:endParaRPr>
          </a:p>
          <a:p>
            <a:pPr marL="285750" marR="0" lvl="0" indent="-285750" defTabSz="914400" eaLnBrk="1" fontAlgn="auto" latinLnBrk="0" hangingPunct="1">
              <a:lnSpc>
                <a:spcPct val="100000"/>
              </a:lnSpc>
              <a:spcBef>
                <a:spcPts val="0"/>
              </a:spcBef>
              <a:spcAft>
                <a:spcPts val="0"/>
              </a:spcAft>
              <a:buClr>
                <a:srgbClr val="188186"/>
              </a:buClr>
              <a:buSzPct val="120000"/>
              <a:buFont typeface="Courier New" panose="02070309020205020404" pitchFamily="49" charset="0"/>
              <a:buChar char="o"/>
              <a:tabLst/>
              <a:defRPr/>
            </a:pP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Duis</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et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lectus</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sapien</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Etiam</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tempor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sodales</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gravida</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a:t>
            </a:r>
            <a:endParaRPr kumimoji="0" lang="vi-VN" sz="1100" b="0" i="0" u="none" strike="noStrike" kern="0" cap="none" spc="0" normalizeH="0" baseline="0" noProof="0">
              <a:ln>
                <a:noFill/>
              </a:ln>
              <a:solidFill>
                <a:sysClr val="windowText" lastClr="000000">
                  <a:lumMod val="75000"/>
                  <a:lumOff val="25000"/>
                </a:sysClr>
              </a:solidFill>
              <a:effectLst/>
              <a:uLnTx/>
              <a:uFillTx/>
              <a:latin typeface="+mn-lt"/>
              <a:ea typeface="微软雅黑"/>
            </a:endParaRPr>
          </a:p>
        </p:txBody>
      </p:sp>
      <p:sp>
        <p:nvSpPr>
          <p:cNvPr id="76" name="TextBox 75"/>
          <p:cNvSpPr txBox="1"/>
          <p:nvPr/>
        </p:nvSpPr>
        <p:spPr>
          <a:xfrm>
            <a:off x="5506923" y="1851110"/>
            <a:ext cx="1364375" cy="769441"/>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4400" b="0" i="0" u="none" strike="noStrike" kern="0" cap="none" spc="0" normalizeH="0" baseline="0" noProof="0" dirty="0">
                <a:ln>
                  <a:noFill/>
                </a:ln>
                <a:solidFill>
                  <a:srgbClr val="188186"/>
                </a:solidFill>
                <a:effectLst/>
                <a:uLnTx/>
                <a:uFillTx/>
                <a:latin typeface="+mj-lt"/>
                <a:ea typeface="微软雅黑"/>
              </a:rPr>
              <a:t>86</a:t>
            </a:r>
            <a:r>
              <a:rPr kumimoji="0" lang="vi-VN" sz="2000" b="0" i="0" u="none" strike="noStrike" kern="0" cap="none" spc="0" normalizeH="0" baseline="0" noProof="0" dirty="0">
                <a:ln>
                  <a:noFill/>
                </a:ln>
                <a:solidFill>
                  <a:srgbClr val="188186"/>
                </a:solidFill>
                <a:effectLst/>
                <a:uLnTx/>
                <a:uFillTx/>
                <a:latin typeface="+mj-lt"/>
                <a:ea typeface="微软雅黑"/>
              </a:rPr>
              <a:t>%</a:t>
            </a:r>
            <a:endParaRPr kumimoji="0" lang="en-US" sz="2000" b="0" i="0" u="none" strike="noStrike" kern="0" cap="none" spc="0" normalizeH="0" baseline="0" noProof="0">
              <a:ln>
                <a:noFill/>
              </a:ln>
              <a:solidFill>
                <a:srgbClr val="188186"/>
              </a:solidFill>
              <a:effectLst/>
              <a:uLnTx/>
              <a:uFillTx/>
              <a:latin typeface="微软雅黑"/>
              <a:ea typeface="微软雅黑"/>
            </a:endParaRPr>
          </a:p>
        </p:txBody>
      </p:sp>
      <p:sp>
        <p:nvSpPr>
          <p:cNvPr id="77" name="TextBox 76"/>
          <p:cNvSpPr txBox="1"/>
          <p:nvPr/>
        </p:nvSpPr>
        <p:spPr>
          <a:xfrm>
            <a:off x="5527341" y="2881596"/>
            <a:ext cx="1364375" cy="769441"/>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4400" b="0" i="0" u="none" strike="noStrike" kern="0" cap="none" spc="0" normalizeH="0" baseline="0" noProof="0" dirty="0">
                <a:ln>
                  <a:noFill/>
                </a:ln>
                <a:solidFill>
                  <a:srgbClr val="188186"/>
                </a:solidFill>
                <a:effectLst/>
                <a:uLnTx/>
                <a:uFillTx/>
                <a:latin typeface="+mj-lt"/>
                <a:ea typeface="微软雅黑"/>
              </a:rPr>
              <a:t>86</a:t>
            </a:r>
            <a:r>
              <a:rPr kumimoji="0" lang="vi-VN" sz="2000" b="0" i="0" u="none" strike="noStrike" kern="0" cap="none" spc="0" normalizeH="0" baseline="0" noProof="0" dirty="0">
                <a:ln>
                  <a:noFill/>
                </a:ln>
                <a:solidFill>
                  <a:srgbClr val="188186"/>
                </a:solidFill>
                <a:effectLst/>
                <a:uLnTx/>
                <a:uFillTx/>
                <a:latin typeface="+mj-lt"/>
                <a:ea typeface="微软雅黑"/>
              </a:rPr>
              <a:t>%</a:t>
            </a:r>
            <a:endParaRPr kumimoji="0" lang="en-US" sz="2000" b="0" i="0" u="none" strike="noStrike" kern="0" cap="none" spc="0" normalizeH="0" baseline="0" noProof="0">
              <a:ln>
                <a:noFill/>
              </a:ln>
              <a:solidFill>
                <a:srgbClr val="188186"/>
              </a:solidFill>
              <a:effectLst/>
              <a:uLnTx/>
              <a:uFillTx/>
              <a:latin typeface="微软雅黑"/>
              <a:ea typeface="微软雅黑"/>
            </a:endParaRPr>
          </a:p>
        </p:txBody>
      </p:sp>
      <p:sp>
        <p:nvSpPr>
          <p:cNvPr id="78" name="TextBox 77"/>
          <p:cNvSpPr txBox="1"/>
          <p:nvPr/>
        </p:nvSpPr>
        <p:spPr>
          <a:xfrm>
            <a:off x="5527341" y="3691095"/>
            <a:ext cx="1364375" cy="769441"/>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4400" b="0" i="0" u="none" strike="noStrike" kern="0" cap="none" spc="0" normalizeH="0" baseline="0" noProof="0" dirty="0">
                <a:ln>
                  <a:noFill/>
                </a:ln>
                <a:solidFill>
                  <a:srgbClr val="188186"/>
                </a:solidFill>
                <a:effectLst/>
                <a:uLnTx/>
                <a:uFillTx/>
                <a:latin typeface="+mj-lt"/>
                <a:ea typeface="微软雅黑"/>
              </a:rPr>
              <a:t>86</a:t>
            </a:r>
            <a:r>
              <a:rPr kumimoji="0" lang="vi-VN" sz="2000" b="0" i="0" u="none" strike="noStrike" kern="0" cap="none" spc="0" normalizeH="0" baseline="0" noProof="0" dirty="0">
                <a:ln>
                  <a:noFill/>
                </a:ln>
                <a:solidFill>
                  <a:srgbClr val="188186"/>
                </a:solidFill>
                <a:effectLst/>
                <a:uLnTx/>
                <a:uFillTx/>
                <a:latin typeface="+mj-lt"/>
                <a:ea typeface="微软雅黑"/>
              </a:rPr>
              <a:t>%</a:t>
            </a:r>
            <a:endParaRPr kumimoji="0" lang="en-US" sz="2000" b="0" i="0" u="none" strike="noStrike" kern="0" cap="none" spc="0" normalizeH="0" baseline="0" noProof="0">
              <a:ln>
                <a:noFill/>
              </a:ln>
              <a:solidFill>
                <a:srgbClr val="188186"/>
              </a:solidFill>
              <a:effectLst/>
              <a:uLnTx/>
              <a:uFillTx/>
              <a:latin typeface="微软雅黑"/>
              <a:ea typeface="微软雅黑"/>
            </a:endParaRPr>
          </a:p>
        </p:txBody>
      </p:sp>
      <p:sp>
        <p:nvSpPr>
          <p:cNvPr id="79" name="TextBox 78"/>
          <p:cNvSpPr txBox="1"/>
          <p:nvPr/>
        </p:nvSpPr>
        <p:spPr>
          <a:xfrm>
            <a:off x="5527341" y="4533021"/>
            <a:ext cx="1364375" cy="769441"/>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4400" b="0" i="0" u="none" strike="noStrike" kern="0" cap="none" spc="0" normalizeH="0" baseline="0" noProof="0" dirty="0">
                <a:ln>
                  <a:noFill/>
                </a:ln>
                <a:solidFill>
                  <a:srgbClr val="188186"/>
                </a:solidFill>
                <a:effectLst/>
                <a:uLnTx/>
                <a:uFillTx/>
                <a:latin typeface="+mj-lt"/>
                <a:ea typeface="微软雅黑"/>
              </a:rPr>
              <a:t>86</a:t>
            </a:r>
            <a:r>
              <a:rPr kumimoji="0" lang="vi-VN" sz="2000" b="0" i="0" u="none" strike="noStrike" kern="0" cap="none" spc="0" normalizeH="0" baseline="0" noProof="0" dirty="0">
                <a:ln>
                  <a:noFill/>
                </a:ln>
                <a:solidFill>
                  <a:srgbClr val="188186"/>
                </a:solidFill>
                <a:effectLst/>
                <a:uLnTx/>
                <a:uFillTx/>
                <a:latin typeface="+mj-lt"/>
                <a:ea typeface="微软雅黑"/>
              </a:rPr>
              <a:t>%</a:t>
            </a:r>
            <a:endParaRPr kumimoji="0" lang="en-US" sz="2000" b="0" i="0" u="none" strike="noStrike" kern="0" cap="none" spc="0" normalizeH="0" baseline="0" noProof="0">
              <a:ln>
                <a:noFill/>
              </a:ln>
              <a:solidFill>
                <a:srgbClr val="188186"/>
              </a:solidFill>
              <a:effectLst/>
              <a:uLnTx/>
              <a:uFillTx/>
              <a:latin typeface="微软雅黑"/>
              <a:ea typeface="微软雅黑"/>
            </a:endParaRPr>
          </a:p>
        </p:txBody>
      </p:sp>
      <p:sp>
        <p:nvSpPr>
          <p:cNvPr id="80" name="Rectangle 20"/>
          <p:cNvSpPr/>
          <p:nvPr/>
        </p:nvSpPr>
        <p:spPr>
          <a:xfrm>
            <a:off x="6468953" y="1956800"/>
            <a:ext cx="1861604" cy="1107996"/>
          </a:xfrm>
          <a:prstGeom prst="rect">
            <a:avLst/>
          </a:prstGeom>
        </p:spPr>
        <p:txBody>
          <a:bodyPr>
            <a:spAutoFit/>
          </a:bodyPr>
          <a:lstStyle/>
          <a:p>
            <a:pPr marL="285750" marR="0" lvl="0" indent="-285750" defTabSz="91440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Lorem ipsum dolor sit amet</a:t>
            </a:r>
            <a:endParaRPr kumimoji="0" lang="vi-VN" sz="1100" b="0" i="0" u="none" strike="noStrike" kern="0" cap="none" spc="0" normalizeH="0" baseline="0" noProof="0">
              <a:ln>
                <a:noFill/>
              </a:ln>
              <a:solidFill>
                <a:sysClr val="windowText" lastClr="000000">
                  <a:lumMod val="75000"/>
                  <a:lumOff val="25000"/>
                </a:sysClr>
              </a:solidFill>
              <a:effectLst/>
              <a:uLnTx/>
              <a:uFillTx/>
              <a:latin typeface="+mn-lt"/>
              <a:ea typeface="微软雅黑"/>
            </a:endParaRPr>
          </a:p>
          <a:p>
            <a:pPr marL="285750" marR="0" lvl="0" indent="-285750" defTabSz="91440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consectetur adipiscing elit</a:t>
            </a:r>
            <a:endParaRPr kumimoji="0" lang="vi-VN" sz="1100" b="0" i="0" u="none" strike="noStrike" kern="0" cap="none" spc="0" normalizeH="0" baseline="0" noProof="0">
              <a:ln>
                <a:noFill/>
              </a:ln>
              <a:solidFill>
                <a:sysClr val="windowText" lastClr="000000">
                  <a:lumMod val="75000"/>
                  <a:lumOff val="25000"/>
                </a:sysClr>
              </a:solidFill>
              <a:effectLst/>
              <a:uLnTx/>
              <a:uFillTx/>
              <a:latin typeface="+mn-lt"/>
              <a:ea typeface="微软雅黑"/>
            </a:endParaRPr>
          </a:p>
          <a:p>
            <a:pPr marL="285750" marR="0" lvl="0" indent="-285750" defTabSz="91440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Quisque</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ultrices</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venenatis</a:t>
            </a:r>
            <a:endParaRPr kumimoji="0" lang="en-US" sz="11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81" name="Rectangle 21"/>
          <p:cNvSpPr/>
          <p:nvPr/>
        </p:nvSpPr>
        <p:spPr>
          <a:xfrm>
            <a:off x="6468953" y="2945252"/>
            <a:ext cx="1861604" cy="1107996"/>
          </a:xfrm>
          <a:prstGeom prst="rect">
            <a:avLst/>
          </a:prstGeom>
        </p:spPr>
        <p:txBody>
          <a:bodyPr>
            <a:spAutoFit/>
          </a:bodyPr>
          <a:lstStyle/>
          <a:p>
            <a:pPr marL="285750" marR="0" lvl="0" indent="-285750" defTabSz="91440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Lorem ipsum dolor sit amet</a:t>
            </a:r>
            <a:endParaRPr kumimoji="0" lang="vi-VN" sz="1100" b="0" i="0" u="none" strike="noStrike" kern="0" cap="none" spc="0" normalizeH="0" baseline="0" noProof="0">
              <a:ln>
                <a:noFill/>
              </a:ln>
              <a:solidFill>
                <a:sysClr val="windowText" lastClr="000000">
                  <a:lumMod val="75000"/>
                  <a:lumOff val="25000"/>
                </a:sysClr>
              </a:solidFill>
              <a:effectLst/>
              <a:uLnTx/>
              <a:uFillTx/>
              <a:latin typeface="+mn-lt"/>
              <a:ea typeface="微软雅黑"/>
            </a:endParaRPr>
          </a:p>
          <a:p>
            <a:pPr marL="285750" marR="0" lvl="0" indent="-285750" defTabSz="91440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consectetur adipiscing elit</a:t>
            </a:r>
            <a:endParaRPr kumimoji="0" lang="vi-VN" sz="1100" b="0" i="0" u="none" strike="noStrike" kern="0" cap="none" spc="0" normalizeH="0" baseline="0" noProof="0">
              <a:ln>
                <a:noFill/>
              </a:ln>
              <a:solidFill>
                <a:sysClr val="windowText" lastClr="000000">
                  <a:lumMod val="75000"/>
                  <a:lumOff val="25000"/>
                </a:sysClr>
              </a:solidFill>
              <a:effectLst/>
              <a:uLnTx/>
              <a:uFillTx/>
              <a:latin typeface="+mn-lt"/>
              <a:ea typeface="微软雅黑"/>
            </a:endParaRPr>
          </a:p>
          <a:p>
            <a:pPr marL="285750" marR="0" lvl="0" indent="-285750" defTabSz="91440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Quisque</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ultrices</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venenatis</a:t>
            </a:r>
            <a:endParaRPr kumimoji="0" lang="en-US" sz="11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82" name="Rectangle 22"/>
          <p:cNvSpPr/>
          <p:nvPr/>
        </p:nvSpPr>
        <p:spPr>
          <a:xfrm>
            <a:off x="6468953" y="3814802"/>
            <a:ext cx="1861604" cy="1107996"/>
          </a:xfrm>
          <a:prstGeom prst="rect">
            <a:avLst/>
          </a:prstGeom>
        </p:spPr>
        <p:txBody>
          <a:bodyPr>
            <a:spAutoFit/>
          </a:bodyPr>
          <a:lstStyle/>
          <a:p>
            <a:pPr marL="285750" marR="0" lvl="0" indent="-285750" defTabSz="91440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Lorem ipsum dolor sit amet</a:t>
            </a:r>
            <a:endParaRPr kumimoji="0" lang="vi-VN" sz="1100" b="0" i="0" u="none" strike="noStrike" kern="0" cap="none" spc="0" normalizeH="0" baseline="0" noProof="0">
              <a:ln>
                <a:noFill/>
              </a:ln>
              <a:solidFill>
                <a:sysClr val="windowText" lastClr="000000">
                  <a:lumMod val="75000"/>
                  <a:lumOff val="25000"/>
                </a:sysClr>
              </a:solidFill>
              <a:effectLst/>
              <a:uLnTx/>
              <a:uFillTx/>
              <a:latin typeface="+mn-lt"/>
              <a:ea typeface="微软雅黑"/>
            </a:endParaRPr>
          </a:p>
          <a:p>
            <a:pPr marL="285750" marR="0" lvl="0" indent="-285750" defTabSz="91440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consectetur adipiscing elit</a:t>
            </a:r>
            <a:endParaRPr kumimoji="0" lang="vi-VN" sz="1100" b="0" i="0" u="none" strike="noStrike" kern="0" cap="none" spc="0" normalizeH="0" baseline="0" noProof="0">
              <a:ln>
                <a:noFill/>
              </a:ln>
              <a:solidFill>
                <a:sysClr val="windowText" lastClr="000000">
                  <a:lumMod val="75000"/>
                  <a:lumOff val="25000"/>
                </a:sysClr>
              </a:solidFill>
              <a:effectLst/>
              <a:uLnTx/>
              <a:uFillTx/>
              <a:latin typeface="+mn-lt"/>
              <a:ea typeface="微软雅黑"/>
            </a:endParaRPr>
          </a:p>
          <a:p>
            <a:pPr marL="285750" marR="0" lvl="0" indent="-285750" defTabSz="91440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Quisque</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ultrices</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venenatis</a:t>
            </a:r>
            <a:endParaRPr kumimoji="0" lang="en-US" sz="1100" b="0"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83" name="Rectangle 23"/>
          <p:cNvSpPr/>
          <p:nvPr/>
        </p:nvSpPr>
        <p:spPr>
          <a:xfrm>
            <a:off x="6468953" y="4602681"/>
            <a:ext cx="1861604" cy="1107996"/>
          </a:xfrm>
          <a:prstGeom prst="rect">
            <a:avLst/>
          </a:prstGeom>
        </p:spPr>
        <p:txBody>
          <a:bodyPr>
            <a:spAutoFit/>
          </a:bodyPr>
          <a:lstStyle/>
          <a:p>
            <a:pPr marL="285750" marR="0" lvl="0" indent="-285750" defTabSz="91440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Lorem ipsum dolor sit amet</a:t>
            </a:r>
            <a:endParaRPr kumimoji="0" lang="vi-VN" sz="1100" b="0" i="0" u="none" strike="noStrike" kern="0" cap="none" spc="0" normalizeH="0" baseline="0" noProof="0">
              <a:ln>
                <a:noFill/>
              </a:ln>
              <a:solidFill>
                <a:sysClr val="windowText" lastClr="000000">
                  <a:lumMod val="75000"/>
                  <a:lumOff val="25000"/>
                </a:sysClr>
              </a:solidFill>
              <a:effectLst/>
              <a:uLnTx/>
              <a:uFillTx/>
              <a:latin typeface="+mn-lt"/>
              <a:ea typeface="微软雅黑"/>
            </a:endParaRPr>
          </a:p>
          <a:p>
            <a:pPr marL="285750" marR="0" lvl="0" indent="-285750" defTabSz="91440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consectetur adipiscing elit</a:t>
            </a:r>
            <a:endParaRPr kumimoji="0" lang="vi-VN" sz="1100" b="0" i="0" u="none" strike="noStrike" kern="0" cap="none" spc="0" normalizeH="0" baseline="0" noProof="0">
              <a:ln>
                <a:noFill/>
              </a:ln>
              <a:solidFill>
                <a:sysClr val="windowText" lastClr="000000">
                  <a:lumMod val="75000"/>
                  <a:lumOff val="25000"/>
                </a:sysClr>
              </a:solidFill>
              <a:effectLst/>
              <a:uLnTx/>
              <a:uFillTx/>
              <a:latin typeface="+mn-lt"/>
              <a:ea typeface="微软雅黑"/>
            </a:endParaRPr>
          </a:p>
          <a:p>
            <a:pPr marL="285750" marR="0" lvl="0" indent="-285750" defTabSz="914400" eaLnBrk="1" fontAlgn="auto" latinLnBrk="0" hangingPunct="1">
              <a:lnSpc>
                <a:spcPct val="100000"/>
              </a:lnSpc>
              <a:spcBef>
                <a:spcPts val="0"/>
              </a:spcBef>
              <a:spcAft>
                <a:spcPts val="0"/>
              </a:spcAft>
              <a:buClrTx/>
              <a:buSzTx/>
              <a:buFont typeface="Courier New" panose="02070309020205020404" pitchFamily="49" charset="0"/>
              <a:buChar char="o"/>
              <a:tabLst/>
              <a:defRPr/>
            </a:pP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Quisque</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ultrices</a:t>
            </a:r>
            <a:r>
              <a:rPr kumimoji="0" lang="en-US" sz="11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 </a:t>
            </a:r>
            <a:r>
              <a:rPr kumimoji="0" lang="en-US" sz="1100" b="0" i="0" u="none" strike="noStrike" kern="0" cap="none" spc="0" normalizeH="0" baseline="0" noProof="0" dirty="0" err="1">
                <a:ln>
                  <a:noFill/>
                </a:ln>
                <a:solidFill>
                  <a:sysClr val="windowText" lastClr="000000">
                    <a:lumMod val="75000"/>
                    <a:lumOff val="25000"/>
                  </a:sysClr>
                </a:solidFill>
                <a:effectLst/>
                <a:uLnTx/>
                <a:uFillTx/>
                <a:latin typeface="微软雅黑"/>
                <a:ea typeface="微软雅黑"/>
              </a:rPr>
              <a:t>venenatis</a:t>
            </a:r>
            <a:endParaRPr kumimoji="0" lang="en-US" sz="1100" b="0" i="0" u="none" strike="noStrike" kern="0" cap="none" spc="0" normalizeH="0" baseline="0" noProof="0" dirty="0">
              <a:ln>
                <a:noFill/>
              </a:ln>
              <a:solidFill>
                <a:sysClr val="windowText" lastClr="000000"/>
              </a:solidFill>
              <a:effectLst/>
              <a:uLnTx/>
              <a:uFillTx/>
              <a:latin typeface="微软雅黑"/>
              <a:ea typeface="微软雅黑"/>
            </a:endParaRPr>
          </a:p>
        </p:txBody>
      </p:sp>
      <p:grpSp>
        <p:nvGrpSpPr>
          <p:cNvPr id="84" name="Group 24"/>
          <p:cNvGrpSpPr>
            <a:grpSpLocks/>
          </p:cNvGrpSpPr>
          <p:nvPr/>
        </p:nvGrpSpPr>
        <p:grpSpPr bwMode="auto">
          <a:xfrm>
            <a:off x="683568" y="1841500"/>
            <a:ext cx="1034092" cy="496028"/>
            <a:chOff x="2187746" y="2123279"/>
            <a:chExt cx="1927113" cy="1931011"/>
          </a:xfrm>
        </p:grpSpPr>
        <p:sp>
          <p:nvSpPr>
            <p:cNvPr id="97"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98"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99" name="椭圆 80"/>
            <p:cNvSpPr/>
            <p:nvPr/>
          </p:nvSpPr>
          <p:spPr bwMode="auto">
            <a:xfrm>
              <a:off x="2454986" y="2391057"/>
              <a:ext cx="1392631" cy="1395453"/>
            </a:xfrm>
            <a:prstGeom prst="roundRect">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vi-VN" altLang="zh-CN"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rPr>
                <a:t>2013</a:t>
              </a: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85" name="Group 28"/>
          <p:cNvGrpSpPr>
            <a:grpSpLocks/>
          </p:cNvGrpSpPr>
          <p:nvPr/>
        </p:nvGrpSpPr>
        <p:grpSpPr bwMode="auto">
          <a:xfrm>
            <a:off x="683569" y="2886400"/>
            <a:ext cx="1026885" cy="496028"/>
            <a:chOff x="2187746" y="2123279"/>
            <a:chExt cx="1927113" cy="1931011"/>
          </a:xfrm>
        </p:grpSpPr>
        <p:sp>
          <p:nvSpPr>
            <p:cNvPr id="94" name="任意多边形 82"/>
            <p:cNvSpPr/>
            <p:nvPr/>
          </p:nvSpPr>
          <p:spPr bwMode="auto">
            <a:xfrm rot="5400000">
              <a:off x="2185798" y="2125227"/>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95"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96" name="椭圆 80"/>
            <p:cNvSpPr/>
            <p:nvPr/>
          </p:nvSpPr>
          <p:spPr bwMode="auto">
            <a:xfrm>
              <a:off x="2454986" y="2391057"/>
              <a:ext cx="1392631" cy="1395453"/>
            </a:xfrm>
            <a:prstGeom prst="roundRect">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vi-VN" altLang="zh-CN"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rPr>
                <a:t>2014</a:t>
              </a: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86" name="Group 32"/>
          <p:cNvGrpSpPr>
            <a:grpSpLocks/>
          </p:cNvGrpSpPr>
          <p:nvPr/>
        </p:nvGrpSpPr>
        <p:grpSpPr bwMode="auto">
          <a:xfrm>
            <a:off x="683568" y="3625039"/>
            <a:ext cx="1018477" cy="496027"/>
            <a:chOff x="2187746" y="2123279"/>
            <a:chExt cx="1927113" cy="1931011"/>
          </a:xfrm>
        </p:grpSpPr>
        <p:sp>
          <p:nvSpPr>
            <p:cNvPr id="91" name="任意多边形 82"/>
            <p:cNvSpPr/>
            <p:nvPr/>
          </p:nvSpPr>
          <p:spPr bwMode="auto">
            <a:xfrm rot="5400000">
              <a:off x="2185796" y="2125229"/>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92"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93" name="椭圆 80"/>
            <p:cNvSpPr/>
            <p:nvPr/>
          </p:nvSpPr>
          <p:spPr bwMode="auto">
            <a:xfrm>
              <a:off x="2454986" y="2391057"/>
              <a:ext cx="1392631" cy="1395453"/>
            </a:xfrm>
            <a:prstGeom prst="roundRect">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vi-VN" altLang="zh-CN"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rPr>
                <a:t>2015</a:t>
              </a: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87" name="Group 36"/>
          <p:cNvGrpSpPr>
            <a:grpSpLocks/>
          </p:cNvGrpSpPr>
          <p:nvPr/>
        </p:nvGrpSpPr>
        <p:grpSpPr bwMode="auto">
          <a:xfrm>
            <a:off x="683568" y="4536622"/>
            <a:ext cx="1018477" cy="496028"/>
            <a:chOff x="2187746" y="2123279"/>
            <a:chExt cx="1927113" cy="1931011"/>
          </a:xfrm>
        </p:grpSpPr>
        <p:sp>
          <p:nvSpPr>
            <p:cNvPr id="88"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89"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90" name="椭圆 80"/>
            <p:cNvSpPr/>
            <p:nvPr/>
          </p:nvSpPr>
          <p:spPr bwMode="auto">
            <a:xfrm>
              <a:off x="2454986" y="2391057"/>
              <a:ext cx="1392631" cy="1395453"/>
            </a:xfrm>
            <a:prstGeom prst="roundRect">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vi-VN" altLang="zh-CN"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rPr>
                <a:t>2016</a:t>
              </a: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5"/>
          <p:cNvGrpSpPr>
            <a:grpSpLocks/>
          </p:cNvGrpSpPr>
          <p:nvPr/>
        </p:nvGrpSpPr>
        <p:grpSpPr bwMode="auto">
          <a:xfrm>
            <a:off x="4443115" y="1817688"/>
            <a:ext cx="4183288" cy="885654"/>
            <a:chOff x="5880306" y="1817018"/>
            <a:chExt cx="5093766" cy="1079298"/>
          </a:xfrm>
        </p:grpSpPr>
        <p:sp>
          <p:nvSpPr>
            <p:cNvPr id="39" name="TextBox 6"/>
            <p:cNvSpPr txBox="1"/>
            <p:nvPr/>
          </p:nvSpPr>
          <p:spPr bwMode="auto">
            <a:xfrm>
              <a:off x="5883480" y="1817018"/>
              <a:ext cx="1906392" cy="337563"/>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1200" b="0" i="0" u="none" strike="noStrike" kern="0" cap="none" spc="0" normalizeH="0" baseline="0" noProof="0" dirty="0">
                  <a:ln>
                    <a:noFill/>
                  </a:ln>
                  <a:solidFill>
                    <a:srgbClr val="188186">
                      <a:lumMod val="75000"/>
                    </a:srgbClr>
                  </a:solidFill>
                  <a:effectLst/>
                  <a:uLnTx/>
                  <a:uFillTx/>
                  <a:latin typeface="+mj-lt"/>
                  <a:ea typeface="微软雅黑"/>
                </a:rPr>
                <a:t>Advanced Tech</a:t>
              </a:r>
              <a:endParaRPr kumimoji="0" lang="en-US" sz="1200" b="0" i="0" u="none" strike="noStrike" kern="0" cap="none" spc="0" normalizeH="0" baseline="0" noProof="0">
                <a:ln>
                  <a:noFill/>
                </a:ln>
                <a:solidFill>
                  <a:srgbClr val="188186">
                    <a:lumMod val="75000"/>
                  </a:srgbClr>
                </a:solidFill>
                <a:effectLst/>
                <a:uLnTx/>
                <a:uFillTx/>
                <a:latin typeface="微软雅黑"/>
                <a:ea typeface="微软雅黑"/>
              </a:endParaRPr>
            </a:p>
          </p:txBody>
        </p:sp>
        <p:cxnSp>
          <p:nvCxnSpPr>
            <p:cNvPr id="40" name="Straight Connector 7"/>
            <p:cNvCxnSpPr/>
            <p:nvPr/>
          </p:nvCxnSpPr>
          <p:spPr>
            <a:xfrm>
              <a:off x="5883481" y="2160164"/>
              <a:ext cx="1906393" cy="0"/>
            </a:xfrm>
            <a:prstGeom prst="line">
              <a:avLst/>
            </a:prstGeom>
            <a:noFill/>
            <a:ln w="12700" cap="flat" cmpd="sng" algn="ctr">
              <a:solidFill>
                <a:sysClr val="window" lastClr="FFFFFF">
                  <a:lumMod val="85000"/>
                </a:sysClr>
              </a:solidFill>
              <a:prstDash val="solid"/>
              <a:miter lim="800000"/>
            </a:ln>
            <a:effectLst/>
          </p:spPr>
        </p:cxnSp>
        <p:sp>
          <p:nvSpPr>
            <p:cNvPr id="41" name="Rectangle 8"/>
            <p:cNvSpPr/>
            <p:nvPr/>
          </p:nvSpPr>
          <p:spPr>
            <a:xfrm>
              <a:off x="5880306" y="2164929"/>
              <a:ext cx="5093766" cy="731387"/>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75000"/>
                      <a:lumOff val="25000"/>
                    </a:sysClr>
                  </a:solidFill>
                  <a:effectLst/>
                  <a:uLnTx/>
                  <a:uFillTx/>
                  <a:latin typeface="微软雅黑"/>
                  <a:ea typeface="微软雅黑"/>
                </a:rPr>
                <a:t>Lorem ipsum dolor sit amet, consectetur adipiscing elit. Quisque ultrices venenatis ultrices. Duis et lectus sapien. Etiam tempor sodales gravida. </a:t>
              </a:r>
              <a:endParaRPr kumimoji="0" lang="en-US" sz="1100" b="0" i="0" u="none" strike="noStrike" kern="0" cap="none" spc="0" normalizeH="0" baseline="0" noProof="0">
                <a:ln>
                  <a:noFill/>
                </a:ln>
                <a:solidFill>
                  <a:sysClr val="windowText" lastClr="000000"/>
                </a:solidFill>
                <a:effectLst/>
                <a:uLnTx/>
                <a:uFillTx/>
                <a:latin typeface="微软雅黑"/>
                <a:ea typeface="微软雅黑"/>
              </a:endParaRPr>
            </a:p>
          </p:txBody>
        </p:sp>
      </p:grpSp>
      <p:grpSp>
        <p:nvGrpSpPr>
          <p:cNvPr id="42" name="Group 9"/>
          <p:cNvGrpSpPr>
            <a:grpSpLocks/>
          </p:cNvGrpSpPr>
          <p:nvPr/>
        </p:nvGrpSpPr>
        <p:grpSpPr bwMode="auto">
          <a:xfrm>
            <a:off x="4445722" y="2855364"/>
            <a:ext cx="4183288" cy="866101"/>
            <a:chOff x="5883829" y="3081995"/>
            <a:chExt cx="5093766" cy="1054845"/>
          </a:xfrm>
        </p:grpSpPr>
        <p:sp>
          <p:nvSpPr>
            <p:cNvPr id="43" name="TextBox 10"/>
            <p:cNvSpPr txBox="1"/>
            <p:nvPr/>
          </p:nvSpPr>
          <p:spPr bwMode="auto">
            <a:xfrm>
              <a:off x="5883829" y="3081995"/>
              <a:ext cx="1911153" cy="337364"/>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1200" b="0" i="0" u="none" strike="noStrike" kern="0" cap="none" spc="0" normalizeH="0" baseline="0" noProof="0" dirty="0">
                  <a:ln>
                    <a:noFill/>
                  </a:ln>
                  <a:solidFill>
                    <a:srgbClr val="188186">
                      <a:lumMod val="75000"/>
                    </a:srgbClr>
                  </a:solidFill>
                  <a:effectLst/>
                  <a:uLnTx/>
                  <a:uFillTx/>
                  <a:latin typeface="+mj-lt"/>
                  <a:ea typeface="微软雅黑"/>
                </a:rPr>
                <a:t>Our Solutions</a:t>
              </a:r>
              <a:endParaRPr kumimoji="0" lang="en-US" sz="1200" b="0" i="0" u="none" strike="noStrike" kern="0" cap="none" spc="0" normalizeH="0" baseline="0" noProof="0">
                <a:ln>
                  <a:noFill/>
                </a:ln>
                <a:solidFill>
                  <a:srgbClr val="188186">
                    <a:lumMod val="75000"/>
                  </a:srgbClr>
                </a:solidFill>
                <a:effectLst/>
                <a:uLnTx/>
                <a:uFillTx/>
                <a:latin typeface="微软雅黑"/>
                <a:ea typeface="微软雅黑"/>
              </a:endParaRPr>
            </a:p>
          </p:txBody>
        </p:sp>
        <p:cxnSp>
          <p:nvCxnSpPr>
            <p:cNvPr id="44" name="Straight Connector 11"/>
            <p:cNvCxnSpPr/>
            <p:nvPr/>
          </p:nvCxnSpPr>
          <p:spPr>
            <a:xfrm>
              <a:off x="5934624" y="3420174"/>
              <a:ext cx="1373047" cy="0"/>
            </a:xfrm>
            <a:prstGeom prst="line">
              <a:avLst/>
            </a:prstGeom>
            <a:noFill/>
            <a:ln w="12700" cap="flat" cmpd="sng" algn="ctr">
              <a:solidFill>
                <a:sysClr val="window" lastClr="FFFFFF">
                  <a:lumMod val="85000"/>
                </a:sysClr>
              </a:solidFill>
              <a:prstDash val="solid"/>
              <a:miter lim="800000"/>
            </a:ln>
            <a:effectLst/>
          </p:spPr>
        </p:cxnSp>
        <p:sp>
          <p:nvSpPr>
            <p:cNvPr id="45" name="Rectangle 12"/>
            <p:cNvSpPr/>
            <p:nvPr/>
          </p:nvSpPr>
          <p:spPr>
            <a:xfrm>
              <a:off x="5883829" y="3405886"/>
              <a:ext cx="5093766" cy="730954"/>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75000"/>
                      <a:lumOff val="25000"/>
                    </a:sysClr>
                  </a:solidFill>
                  <a:effectLst/>
                  <a:uLnTx/>
                  <a:uFillTx/>
                  <a:latin typeface="微软雅黑"/>
                  <a:ea typeface="微软雅黑"/>
                </a:rPr>
                <a:t>Lorem ipsum dolor sit amet, consectetur adipiscing elit. Quisque ultrices venenatis ultrices. Duis et lectus sapien. Etiam tempor sodales gravida. </a:t>
              </a:r>
              <a:endParaRPr kumimoji="0" lang="en-US" sz="1100" b="0" i="0" u="none" strike="noStrike" kern="0" cap="none" spc="0" normalizeH="0" baseline="0" noProof="0">
                <a:ln>
                  <a:noFill/>
                </a:ln>
                <a:solidFill>
                  <a:sysClr val="windowText" lastClr="000000"/>
                </a:solidFill>
                <a:effectLst/>
                <a:uLnTx/>
                <a:uFillTx/>
                <a:latin typeface="微软雅黑"/>
                <a:ea typeface="微软雅黑"/>
              </a:endParaRPr>
            </a:p>
          </p:txBody>
        </p:sp>
      </p:grpSp>
      <p:grpSp>
        <p:nvGrpSpPr>
          <p:cNvPr id="46" name="Group 13"/>
          <p:cNvGrpSpPr>
            <a:grpSpLocks/>
          </p:cNvGrpSpPr>
          <p:nvPr/>
        </p:nvGrpSpPr>
        <p:grpSpPr bwMode="auto">
          <a:xfrm>
            <a:off x="4445722" y="3812213"/>
            <a:ext cx="4183288" cy="715074"/>
            <a:chOff x="5883829" y="4247197"/>
            <a:chExt cx="5093766" cy="870679"/>
          </a:xfrm>
        </p:grpSpPr>
        <p:sp>
          <p:nvSpPr>
            <p:cNvPr id="47" name="TextBox 14"/>
            <p:cNvSpPr txBox="1"/>
            <p:nvPr/>
          </p:nvSpPr>
          <p:spPr bwMode="auto">
            <a:xfrm>
              <a:off x="5883829" y="4247197"/>
              <a:ext cx="2204811" cy="337276"/>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1200" b="0" i="0" u="none" strike="noStrike" kern="0" cap="none" spc="0" normalizeH="0" baseline="0" noProof="0" dirty="0">
                  <a:ln>
                    <a:noFill/>
                  </a:ln>
                  <a:solidFill>
                    <a:srgbClr val="188186">
                      <a:lumMod val="75000"/>
                    </a:srgbClr>
                  </a:solidFill>
                  <a:effectLst/>
                  <a:uLnTx/>
                  <a:uFillTx/>
                  <a:latin typeface="+mj-lt"/>
                  <a:ea typeface="微软雅黑"/>
                </a:rPr>
                <a:t>24/7 Availabilty</a:t>
              </a:r>
              <a:endParaRPr kumimoji="0" lang="en-US" sz="1200" b="0" i="0" u="none" strike="noStrike" kern="0" cap="none" spc="0" normalizeH="0" baseline="0" noProof="0">
                <a:ln>
                  <a:noFill/>
                </a:ln>
                <a:solidFill>
                  <a:srgbClr val="188186">
                    <a:lumMod val="75000"/>
                  </a:srgbClr>
                </a:solidFill>
                <a:effectLst/>
                <a:uLnTx/>
                <a:uFillTx/>
                <a:latin typeface="微软雅黑"/>
                <a:ea typeface="微软雅黑"/>
              </a:endParaRPr>
            </a:p>
          </p:txBody>
        </p:sp>
        <p:cxnSp>
          <p:nvCxnSpPr>
            <p:cNvPr id="48" name="Straight Connector 15"/>
            <p:cNvCxnSpPr/>
            <p:nvPr/>
          </p:nvCxnSpPr>
          <p:spPr>
            <a:xfrm>
              <a:off x="5934624" y="4585288"/>
              <a:ext cx="1642895" cy="0"/>
            </a:xfrm>
            <a:prstGeom prst="line">
              <a:avLst/>
            </a:prstGeom>
            <a:noFill/>
            <a:ln w="12700" cap="flat" cmpd="sng" algn="ctr">
              <a:solidFill>
                <a:sysClr val="window" lastClr="FFFFFF">
                  <a:lumMod val="85000"/>
                </a:sysClr>
              </a:solidFill>
              <a:prstDash val="solid"/>
              <a:miter lim="800000"/>
            </a:ln>
            <a:effectLst/>
          </p:spPr>
        </p:cxnSp>
        <p:sp>
          <p:nvSpPr>
            <p:cNvPr id="49" name="Rectangle 16"/>
            <p:cNvSpPr/>
            <p:nvPr/>
          </p:nvSpPr>
          <p:spPr>
            <a:xfrm>
              <a:off x="5883829" y="4593225"/>
              <a:ext cx="5093766" cy="524651"/>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75000"/>
                      <a:lumOff val="25000"/>
                    </a:sysClr>
                  </a:solidFill>
                  <a:effectLst/>
                  <a:uLnTx/>
                  <a:uFillTx/>
                  <a:latin typeface="微软雅黑"/>
                  <a:ea typeface="微软雅黑"/>
                </a:rPr>
                <a:t>Lorem ipsum dolor sit amet, consectetur adipiscing elit. Quisque ultrices venenatis ultrices. </a:t>
              </a:r>
              <a:endParaRPr kumimoji="0" lang="en-US" sz="1100" b="0" i="0" u="none" strike="noStrike" kern="0" cap="none" spc="0" normalizeH="0" baseline="0" noProof="0">
                <a:ln>
                  <a:noFill/>
                </a:ln>
                <a:solidFill>
                  <a:sysClr val="windowText" lastClr="000000"/>
                </a:solidFill>
                <a:effectLst/>
                <a:uLnTx/>
                <a:uFillTx/>
                <a:latin typeface="微软雅黑"/>
                <a:ea typeface="微软雅黑"/>
              </a:endParaRPr>
            </a:p>
          </p:txBody>
        </p:sp>
      </p:grpSp>
      <p:grpSp>
        <p:nvGrpSpPr>
          <p:cNvPr id="50" name="Group 17"/>
          <p:cNvGrpSpPr>
            <a:grpSpLocks/>
          </p:cNvGrpSpPr>
          <p:nvPr/>
        </p:nvGrpSpPr>
        <p:grpSpPr bwMode="auto">
          <a:xfrm>
            <a:off x="4443115" y="4550061"/>
            <a:ext cx="4183288" cy="539279"/>
            <a:chOff x="5880306" y="5144914"/>
            <a:chExt cx="5093766" cy="656505"/>
          </a:xfrm>
        </p:grpSpPr>
        <p:sp>
          <p:nvSpPr>
            <p:cNvPr id="51" name="TextBox 18"/>
            <p:cNvSpPr txBox="1"/>
            <p:nvPr/>
          </p:nvSpPr>
          <p:spPr bwMode="auto">
            <a:xfrm>
              <a:off x="5883480" y="5144914"/>
              <a:ext cx="1507970" cy="337212"/>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1200" b="0" i="0" u="none" strike="noStrike" kern="0" cap="none" spc="0" normalizeH="0" baseline="0" noProof="0" dirty="0">
                  <a:ln>
                    <a:noFill/>
                  </a:ln>
                  <a:solidFill>
                    <a:srgbClr val="188186">
                      <a:lumMod val="75000"/>
                    </a:srgbClr>
                  </a:solidFill>
                  <a:effectLst/>
                  <a:uLnTx/>
                  <a:uFillTx/>
                  <a:latin typeface="+mj-lt"/>
                  <a:ea typeface="微软雅黑"/>
                </a:rPr>
                <a:t>Invest</a:t>
              </a:r>
              <a:endParaRPr kumimoji="0" lang="en-US" sz="1200" b="0" i="0" u="none" strike="noStrike" kern="0" cap="none" spc="0" normalizeH="0" baseline="0" noProof="0">
                <a:ln>
                  <a:noFill/>
                </a:ln>
                <a:solidFill>
                  <a:srgbClr val="188186">
                    <a:lumMod val="75000"/>
                  </a:srgbClr>
                </a:solidFill>
                <a:effectLst/>
                <a:uLnTx/>
                <a:uFillTx/>
                <a:latin typeface="微软雅黑"/>
                <a:ea typeface="微软雅黑"/>
              </a:endParaRPr>
            </a:p>
          </p:txBody>
        </p:sp>
        <p:cxnSp>
          <p:nvCxnSpPr>
            <p:cNvPr id="52" name="Straight Connector 19"/>
            <p:cNvCxnSpPr/>
            <p:nvPr/>
          </p:nvCxnSpPr>
          <p:spPr>
            <a:xfrm>
              <a:off x="5932689" y="5446441"/>
              <a:ext cx="817478" cy="0"/>
            </a:xfrm>
            <a:prstGeom prst="line">
              <a:avLst/>
            </a:prstGeom>
            <a:noFill/>
            <a:ln w="12700" cap="flat" cmpd="sng" algn="ctr">
              <a:solidFill>
                <a:sysClr val="window" lastClr="FFFFFF">
                  <a:lumMod val="85000"/>
                </a:sysClr>
              </a:solidFill>
              <a:prstDash val="solid"/>
              <a:miter lim="800000"/>
            </a:ln>
            <a:effectLst/>
          </p:spPr>
        </p:cxnSp>
        <p:sp>
          <p:nvSpPr>
            <p:cNvPr id="53" name="Rectangle 20"/>
            <p:cNvSpPr/>
            <p:nvPr/>
          </p:nvSpPr>
          <p:spPr>
            <a:xfrm>
              <a:off x="5880306" y="5482941"/>
              <a:ext cx="5093766" cy="318478"/>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75000"/>
                      <a:lumOff val="25000"/>
                    </a:sysClr>
                  </a:solidFill>
                  <a:effectLst/>
                  <a:uLnTx/>
                  <a:uFillTx/>
                  <a:latin typeface="微软雅黑"/>
                  <a:ea typeface="微软雅黑"/>
                </a:rPr>
                <a:t>Lorem ipsum dolor sit amet, consectetur adipiscing elit. </a:t>
              </a:r>
              <a:endParaRPr kumimoji="0" lang="en-US" sz="1100" b="0" i="0" u="none" strike="noStrike" kern="0" cap="none" spc="0" normalizeH="0" baseline="0" noProof="0">
                <a:ln>
                  <a:noFill/>
                </a:ln>
                <a:solidFill>
                  <a:sysClr val="windowText" lastClr="000000"/>
                </a:solidFill>
                <a:effectLst/>
                <a:uLnTx/>
                <a:uFillTx/>
                <a:latin typeface="微软雅黑"/>
                <a:ea typeface="微软雅黑"/>
              </a:endParaRPr>
            </a:p>
          </p:txBody>
        </p:sp>
      </p:grpSp>
      <p:grpSp>
        <p:nvGrpSpPr>
          <p:cNvPr id="54" name="Group 22"/>
          <p:cNvGrpSpPr>
            <a:grpSpLocks/>
          </p:cNvGrpSpPr>
          <p:nvPr/>
        </p:nvGrpSpPr>
        <p:grpSpPr bwMode="auto">
          <a:xfrm rot="18970732">
            <a:off x="1953219" y="1945444"/>
            <a:ext cx="1168035" cy="1170643"/>
            <a:chOff x="2187746" y="2123279"/>
            <a:chExt cx="1927113" cy="1931011"/>
          </a:xfrm>
        </p:grpSpPr>
        <p:sp>
          <p:nvSpPr>
            <p:cNvPr id="55" name="任意多边形 82"/>
            <p:cNvSpPr/>
            <p:nvPr/>
          </p:nvSpPr>
          <p:spPr bwMode="auto">
            <a:xfrm rot="5400000">
              <a:off x="2185796"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56"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57" name="椭圆 80"/>
            <p:cNvSpPr/>
            <p:nvPr/>
          </p:nvSpPr>
          <p:spPr bwMode="auto">
            <a:xfrm>
              <a:off x="2454986" y="2391057"/>
              <a:ext cx="1392631" cy="1395453"/>
            </a:xfrm>
            <a:prstGeom prst="roundRect">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58" name="Group 26"/>
          <p:cNvGrpSpPr>
            <a:grpSpLocks/>
          </p:cNvGrpSpPr>
          <p:nvPr/>
        </p:nvGrpSpPr>
        <p:grpSpPr bwMode="auto">
          <a:xfrm rot="18970732">
            <a:off x="1938880" y="3917805"/>
            <a:ext cx="1166731" cy="1169339"/>
            <a:chOff x="2187746" y="2123279"/>
            <a:chExt cx="1927113" cy="1931011"/>
          </a:xfrm>
        </p:grpSpPr>
        <p:sp>
          <p:nvSpPr>
            <p:cNvPr id="59"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60"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61" name="椭圆 80"/>
            <p:cNvSpPr/>
            <p:nvPr/>
          </p:nvSpPr>
          <p:spPr bwMode="auto">
            <a:xfrm>
              <a:off x="2454986" y="2391057"/>
              <a:ext cx="1392631" cy="1395453"/>
            </a:xfrm>
            <a:prstGeom prst="roundRect">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62" name="Group 30"/>
          <p:cNvGrpSpPr>
            <a:grpSpLocks/>
          </p:cNvGrpSpPr>
          <p:nvPr/>
        </p:nvGrpSpPr>
        <p:grpSpPr bwMode="auto">
          <a:xfrm rot="18970732">
            <a:off x="971600" y="2945311"/>
            <a:ext cx="1168035" cy="1169339"/>
            <a:chOff x="2187746" y="2123279"/>
            <a:chExt cx="1927113" cy="1931011"/>
          </a:xfrm>
        </p:grpSpPr>
        <p:sp>
          <p:nvSpPr>
            <p:cNvPr id="63"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64"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65" name="椭圆 80"/>
            <p:cNvSpPr/>
            <p:nvPr/>
          </p:nvSpPr>
          <p:spPr bwMode="auto">
            <a:xfrm>
              <a:off x="2454986" y="2391057"/>
              <a:ext cx="1392631" cy="1395453"/>
            </a:xfrm>
            <a:prstGeom prst="roundRect">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66" name="Group 34"/>
          <p:cNvGrpSpPr>
            <a:grpSpLocks/>
          </p:cNvGrpSpPr>
          <p:nvPr/>
        </p:nvGrpSpPr>
        <p:grpSpPr bwMode="auto">
          <a:xfrm rot="18970732">
            <a:off x="2934838" y="2919239"/>
            <a:ext cx="1168035" cy="1169339"/>
            <a:chOff x="2187746" y="2123279"/>
            <a:chExt cx="1927113" cy="1931011"/>
          </a:xfrm>
        </p:grpSpPr>
        <p:sp>
          <p:nvSpPr>
            <p:cNvPr id="67"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68"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69" name="椭圆 80"/>
            <p:cNvSpPr/>
            <p:nvPr/>
          </p:nvSpPr>
          <p:spPr bwMode="auto">
            <a:xfrm>
              <a:off x="2454986" y="2391057"/>
              <a:ext cx="1392631" cy="1395453"/>
            </a:xfrm>
            <a:prstGeom prst="roundRect">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pic>
        <p:nvPicPr>
          <p:cNvPr id="70" name="Picture 38"/>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77571" y="3183872"/>
            <a:ext cx="718289" cy="647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Picture 39"/>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15114" y="3172139"/>
            <a:ext cx="647895" cy="647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 name="Picture 40"/>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2238711" y="2221809"/>
            <a:ext cx="647894" cy="647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 name="Picture 11"/>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2204817" y="4228066"/>
            <a:ext cx="555338" cy="55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13428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6"/>
          <p:cNvGrpSpPr>
            <a:grpSpLocks/>
          </p:cNvGrpSpPr>
          <p:nvPr/>
        </p:nvGrpSpPr>
        <p:grpSpPr bwMode="auto">
          <a:xfrm>
            <a:off x="415887" y="2039836"/>
            <a:ext cx="1818012" cy="2386305"/>
            <a:chOff x="888555" y="1518341"/>
            <a:chExt cx="1645276" cy="2159949"/>
          </a:xfrm>
        </p:grpSpPr>
        <p:sp>
          <p:nvSpPr>
            <p:cNvPr id="44" name="Rounded Rectangle 7"/>
            <p:cNvSpPr/>
            <p:nvPr/>
          </p:nvSpPr>
          <p:spPr>
            <a:xfrm>
              <a:off x="888555" y="1518341"/>
              <a:ext cx="1645276" cy="2159949"/>
            </a:xfrm>
            <a:prstGeom prst="roundRect">
              <a:avLst>
                <a:gd name="adj" fmla="val 4218"/>
              </a:avLst>
            </a:prstGeom>
            <a:noFill/>
            <a:ln w="12700" cap="flat"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5" name="Content Placeholder 2"/>
            <p:cNvSpPr txBox="1">
              <a:spLocks/>
            </p:cNvSpPr>
            <p:nvPr/>
          </p:nvSpPr>
          <p:spPr>
            <a:xfrm>
              <a:off x="973080" y="2049398"/>
              <a:ext cx="1476224" cy="1385987"/>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ct val="20000"/>
                </a:spcBef>
                <a:spcAft>
                  <a:spcPts val="0"/>
                </a:spcAft>
                <a:buClrTx/>
                <a:buSzTx/>
                <a:buFont typeface="Arial" pitchFamily="34" charset="0"/>
                <a:buNone/>
                <a:tabLst/>
                <a:defRPr/>
              </a:pPr>
              <a:r>
                <a:rPr kumimoji="0" lang="en-US" sz="11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86,000 </a:t>
              </a: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messages </a:t>
              </a:r>
              <a:b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br>
              <a:r>
                <a:rPr kumimoji="0" lang="en-US" sz="1100" b="1"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unlimited</a:t>
              </a: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 data </a:t>
              </a:r>
              <a:b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br>
              <a:r>
                <a:rPr kumimoji="0" lang="en-US" sz="1100" b="1"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unlimited</a:t>
              </a: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 users </a:t>
              </a:r>
              <a:b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br>
              <a:r>
                <a:rPr kumimoji="0" lang="en-US" sz="1100" b="0" i="0" u="none" strike="noStrike" kern="1200" cap="none" spc="0" normalizeH="0" baseline="0" noProof="0">
                  <a:ln>
                    <a:noFill/>
                  </a:ln>
                  <a:solidFill>
                    <a:sysClr val="windowText" lastClr="000000">
                      <a:lumMod val="50000"/>
                      <a:lumOff val="50000"/>
                    </a:sysClr>
                  </a:solidFill>
                  <a:effectLst/>
                  <a:uLnTx/>
                  <a:uFillTx/>
                  <a:latin typeface="微软雅黑"/>
                  <a:ea typeface="微软雅黑"/>
                  <a:cs typeface="+mn-cs"/>
                </a:rPr>
                <a:t>first </a:t>
              </a:r>
              <a:r>
                <a:rPr kumimoji="0" lang="en-US" sz="11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15 </a:t>
              </a: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day free</a:t>
              </a:r>
            </a:p>
          </p:txBody>
        </p:sp>
        <p:sp>
          <p:nvSpPr>
            <p:cNvPr id="46" name="Title 13"/>
            <p:cNvSpPr txBox="1">
              <a:spLocks/>
            </p:cNvSpPr>
            <p:nvPr/>
          </p:nvSpPr>
          <p:spPr>
            <a:xfrm>
              <a:off x="1000462" y="1610766"/>
              <a:ext cx="1421461" cy="334299"/>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j-cs"/>
                </a:rPr>
                <a:t>Starter</a:t>
              </a:r>
            </a:p>
          </p:txBody>
        </p:sp>
        <p:cxnSp>
          <p:nvCxnSpPr>
            <p:cNvPr id="47" name="Straight Connector 11"/>
            <p:cNvCxnSpPr/>
            <p:nvPr/>
          </p:nvCxnSpPr>
          <p:spPr>
            <a:xfrm>
              <a:off x="888555" y="2005341"/>
              <a:ext cx="1645276" cy="0"/>
            </a:xfrm>
            <a:prstGeom prst="line">
              <a:avLst/>
            </a:prstGeom>
            <a:noFill/>
            <a:ln w="6350" cap="flat" cmpd="sng" algn="ctr">
              <a:solidFill>
                <a:sysClr val="window" lastClr="FFFFFF">
                  <a:lumMod val="95000"/>
                </a:sysClr>
              </a:solidFill>
              <a:prstDash val="solid"/>
              <a:miter lim="800000"/>
            </a:ln>
            <a:effectLst/>
          </p:spPr>
        </p:cxnSp>
        <p:cxnSp>
          <p:nvCxnSpPr>
            <p:cNvPr id="48" name="Straight Connector 12"/>
            <p:cNvCxnSpPr/>
            <p:nvPr/>
          </p:nvCxnSpPr>
          <p:spPr>
            <a:xfrm>
              <a:off x="888555" y="2035109"/>
              <a:ext cx="1645276" cy="0"/>
            </a:xfrm>
            <a:prstGeom prst="line">
              <a:avLst/>
            </a:prstGeom>
            <a:noFill/>
            <a:ln w="6350" cap="flat" cmpd="sng" algn="ctr">
              <a:solidFill>
                <a:sysClr val="window" lastClr="FFFFFF">
                  <a:lumMod val="95000"/>
                </a:sysClr>
              </a:solidFill>
              <a:prstDash val="solid"/>
              <a:miter lim="800000"/>
            </a:ln>
            <a:effectLst/>
          </p:spPr>
        </p:cxnSp>
      </p:grpSp>
      <p:grpSp>
        <p:nvGrpSpPr>
          <p:cNvPr id="49" name="Group 13"/>
          <p:cNvGrpSpPr>
            <a:grpSpLocks/>
          </p:cNvGrpSpPr>
          <p:nvPr/>
        </p:nvGrpSpPr>
        <p:grpSpPr bwMode="auto">
          <a:xfrm>
            <a:off x="2564087" y="2039835"/>
            <a:ext cx="1818012" cy="2386305"/>
            <a:chOff x="888555" y="1518341"/>
            <a:chExt cx="1645276" cy="2159949"/>
          </a:xfrm>
        </p:grpSpPr>
        <p:sp>
          <p:nvSpPr>
            <p:cNvPr id="50" name="Rounded Rectangle 14"/>
            <p:cNvSpPr/>
            <p:nvPr/>
          </p:nvSpPr>
          <p:spPr>
            <a:xfrm>
              <a:off x="888555" y="1518341"/>
              <a:ext cx="1645276" cy="2159949"/>
            </a:xfrm>
            <a:prstGeom prst="roundRect">
              <a:avLst>
                <a:gd name="adj" fmla="val 4218"/>
              </a:avLst>
            </a:prstGeom>
            <a:noFill/>
            <a:ln w="12700" cap="flat"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1" name="Content Placeholder 2"/>
            <p:cNvSpPr txBox="1">
              <a:spLocks/>
            </p:cNvSpPr>
            <p:nvPr/>
          </p:nvSpPr>
          <p:spPr>
            <a:xfrm>
              <a:off x="973081" y="2049398"/>
              <a:ext cx="1476224" cy="1385987"/>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ct val="20000"/>
                </a:spcBef>
                <a:spcAft>
                  <a:spcPts val="0"/>
                </a:spcAft>
                <a:buClrTx/>
                <a:buSzTx/>
                <a:buFont typeface="Arial" pitchFamily="34" charset="0"/>
                <a:buNone/>
                <a:tabLst/>
                <a:defRPr/>
              </a:pPr>
              <a:r>
                <a:rPr kumimoji="0" lang="en-US" sz="11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86,000 </a:t>
              </a: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messages </a:t>
              </a:r>
              <a:b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br>
              <a:r>
                <a:rPr kumimoji="0" lang="en-US" sz="1100" b="1"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unlimited</a:t>
              </a: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 data </a:t>
              </a:r>
              <a:b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br>
              <a:r>
                <a:rPr kumimoji="0" lang="en-US" sz="1100" b="1"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unlimited</a:t>
              </a: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 users </a:t>
              </a:r>
              <a:b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br>
              <a:r>
                <a:rPr kumimoji="0" lang="en-US" sz="1100" b="0" i="0" u="none" strike="noStrike" kern="1200" cap="none" spc="0" normalizeH="0" baseline="0" noProof="0">
                  <a:ln>
                    <a:noFill/>
                  </a:ln>
                  <a:solidFill>
                    <a:sysClr val="windowText" lastClr="000000">
                      <a:lumMod val="50000"/>
                      <a:lumOff val="50000"/>
                    </a:sysClr>
                  </a:solidFill>
                  <a:effectLst/>
                  <a:uLnTx/>
                  <a:uFillTx/>
                  <a:latin typeface="微软雅黑"/>
                  <a:ea typeface="微软雅黑"/>
                  <a:cs typeface="+mn-cs"/>
                </a:rPr>
                <a:t>first </a:t>
              </a:r>
              <a:r>
                <a:rPr kumimoji="0" lang="en-US" sz="11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15 </a:t>
              </a: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day free</a:t>
              </a:r>
            </a:p>
          </p:txBody>
        </p:sp>
        <p:sp>
          <p:nvSpPr>
            <p:cNvPr id="52" name="Title 13"/>
            <p:cNvSpPr txBox="1">
              <a:spLocks/>
            </p:cNvSpPr>
            <p:nvPr/>
          </p:nvSpPr>
          <p:spPr>
            <a:xfrm>
              <a:off x="1000462" y="1610766"/>
              <a:ext cx="1421461" cy="334299"/>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j-cs"/>
                </a:rPr>
                <a:t>Professional</a:t>
              </a:r>
            </a:p>
          </p:txBody>
        </p:sp>
        <p:cxnSp>
          <p:nvCxnSpPr>
            <p:cNvPr id="53" name="Straight Connector 18"/>
            <p:cNvCxnSpPr/>
            <p:nvPr/>
          </p:nvCxnSpPr>
          <p:spPr>
            <a:xfrm>
              <a:off x="888555" y="2005341"/>
              <a:ext cx="1645276" cy="0"/>
            </a:xfrm>
            <a:prstGeom prst="line">
              <a:avLst/>
            </a:prstGeom>
            <a:noFill/>
            <a:ln w="6350" cap="flat" cmpd="sng" algn="ctr">
              <a:solidFill>
                <a:sysClr val="window" lastClr="FFFFFF">
                  <a:lumMod val="95000"/>
                </a:sysClr>
              </a:solidFill>
              <a:prstDash val="solid"/>
              <a:miter lim="800000"/>
            </a:ln>
            <a:effectLst/>
          </p:spPr>
        </p:cxnSp>
        <p:cxnSp>
          <p:nvCxnSpPr>
            <p:cNvPr id="54" name="Straight Connector 19"/>
            <p:cNvCxnSpPr/>
            <p:nvPr/>
          </p:nvCxnSpPr>
          <p:spPr>
            <a:xfrm>
              <a:off x="888555" y="2035109"/>
              <a:ext cx="1645276" cy="0"/>
            </a:xfrm>
            <a:prstGeom prst="line">
              <a:avLst/>
            </a:prstGeom>
            <a:noFill/>
            <a:ln w="6350" cap="flat" cmpd="sng" algn="ctr">
              <a:solidFill>
                <a:sysClr val="window" lastClr="FFFFFF">
                  <a:lumMod val="95000"/>
                </a:sysClr>
              </a:solidFill>
              <a:prstDash val="solid"/>
              <a:miter lim="800000"/>
            </a:ln>
            <a:effectLst/>
          </p:spPr>
        </p:cxnSp>
      </p:grpSp>
      <p:grpSp>
        <p:nvGrpSpPr>
          <p:cNvPr id="55" name="Group 20"/>
          <p:cNvGrpSpPr>
            <a:grpSpLocks/>
          </p:cNvGrpSpPr>
          <p:nvPr/>
        </p:nvGrpSpPr>
        <p:grpSpPr bwMode="auto">
          <a:xfrm>
            <a:off x="4712289" y="2039836"/>
            <a:ext cx="1818012" cy="2386305"/>
            <a:chOff x="888555" y="1518341"/>
            <a:chExt cx="1645276" cy="2159949"/>
          </a:xfrm>
        </p:grpSpPr>
        <p:sp>
          <p:nvSpPr>
            <p:cNvPr id="56" name="Rounded Rectangle 21"/>
            <p:cNvSpPr/>
            <p:nvPr/>
          </p:nvSpPr>
          <p:spPr>
            <a:xfrm>
              <a:off x="888555" y="1518341"/>
              <a:ext cx="1645276" cy="2159949"/>
            </a:xfrm>
            <a:prstGeom prst="roundRect">
              <a:avLst>
                <a:gd name="adj" fmla="val 4218"/>
              </a:avLst>
            </a:prstGeom>
            <a:noFill/>
            <a:ln w="12700" cap="flat"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7" name="Content Placeholder 2"/>
            <p:cNvSpPr txBox="1">
              <a:spLocks/>
            </p:cNvSpPr>
            <p:nvPr/>
          </p:nvSpPr>
          <p:spPr>
            <a:xfrm>
              <a:off x="973080" y="2049398"/>
              <a:ext cx="1476224" cy="1385987"/>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ct val="20000"/>
                </a:spcBef>
                <a:spcAft>
                  <a:spcPts val="0"/>
                </a:spcAft>
                <a:buClrTx/>
                <a:buSzTx/>
                <a:buFont typeface="Arial" pitchFamily="34" charset="0"/>
                <a:buNone/>
                <a:tabLst/>
                <a:defRPr/>
              </a:pPr>
              <a:r>
                <a:rPr kumimoji="0" lang="en-US" sz="11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86,000 </a:t>
              </a: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messages </a:t>
              </a:r>
              <a:b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br>
              <a:r>
                <a:rPr kumimoji="0" lang="en-US" sz="1100" b="1"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unlimited</a:t>
              </a: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 data </a:t>
              </a:r>
              <a:b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br>
              <a:r>
                <a:rPr kumimoji="0" lang="en-US" sz="1100" b="1"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unlimited</a:t>
              </a: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 users </a:t>
              </a:r>
              <a:b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br>
              <a:r>
                <a:rPr kumimoji="0" lang="en-US" sz="1100" b="0" i="0" u="none" strike="noStrike" kern="1200" cap="none" spc="0" normalizeH="0" baseline="0" noProof="0">
                  <a:ln>
                    <a:noFill/>
                  </a:ln>
                  <a:solidFill>
                    <a:sysClr val="windowText" lastClr="000000">
                      <a:lumMod val="50000"/>
                      <a:lumOff val="50000"/>
                    </a:sysClr>
                  </a:solidFill>
                  <a:effectLst/>
                  <a:uLnTx/>
                  <a:uFillTx/>
                  <a:latin typeface="微软雅黑"/>
                  <a:ea typeface="微软雅黑"/>
                  <a:cs typeface="+mn-cs"/>
                </a:rPr>
                <a:t>first </a:t>
              </a:r>
              <a:r>
                <a:rPr kumimoji="0" lang="en-US" sz="11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15 </a:t>
              </a: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day free</a:t>
              </a:r>
            </a:p>
          </p:txBody>
        </p:sp>
        <p:sp>
          <p:nvSpPr>
            <p:cNvPr id="58" name="Title 13"/>
            <p:cNvSpPr txBox="1">
              <a:spLocks/>
            </p:cNvSpPr>
            <p:nvPr/>
          </p:nvSpPr>
          <p:spPr>
            <a:xfrm>
              <a:off x="1000462" y="1610766"/>
              <a:ext cx="1421461" cy="334299"/>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j-cs"/>
                </a:rPr>
                <a:t>Business</a:t>
              </a:r>
            </a:p>
          </p:txBody>
        </p:sp>
        <p:cxnSp>
          <p:nvCxnSpPr>
            <p:cNvPr id="59" name="Straight Connector 25"/>
            <p:cNvCxnSpPr/>
            <p:nvPr/>
          </p:nvCxnSpPr>
          <p:spPr>
            <a:xfrm>
              <a:off x="888555" y="2005341"/>
              <a:ext cx="1645276" cy="0"/>
            </a:xfrm>
            <a:prstGeom prst="line">
              <a:avLst/>
            </a:prstGeom>
            <a:noFill/>
            <a:ln w="6350" cap="flat" cmpd="sng" algn="ctr">
              <a:solidFill>
                <a:sysClr val="window" lastClr="FFFFFF">
                  <a:lumMod val="95000"/>
                </a:sysClr>
              </a:solidFill>
              <a:prstDash val="solid"/>
              <a:miter lim="800000"/>
            </a:ln>
            <a:effectLst/>
          </p:spPr>
        </p:cxnSp>
        <p:cxnSp>
          <p:nvCxnSpPr>
            <p:cNvPr id="60" name="Straight Connector 26"/>
            <p:cNvCxnSpPr/>
            <p:nvPr/>
          </p:nvCxnSpPr>
          <p:spPr>
            <a:xfrm>
              <a:off x="888555" y="2035109"/>
              <a:ext cx="1645276" cy="0"/>
            </a:xfrm>
            <a:prstGeom prst="line">
              <a:avLst/>
            </a:prstGeom>
            <a:noFill/>
            <a:ln w="6350" cap="flat" cmpd="sng" algn="ctr">
              <a:solidFill>
                <a:sysClr val="window" lastClr="FFFFFF">
                  <a:lumMod val="95000"/>
                </a:sysClr>
              </a:solidFill>
              <a:prstDash val="solid"/>
              <a:miter lim="800000"/>
            </a:ln>
            <a:effectLst/>
          </p:spPr>
        </p:cxnSp>
      </p:grpSp>
      <p:grpSp>
        <p:nvGrpSpPr>
          <p:cNvPr id="61" name="Group 27"/>
          <p:cNvGrpSpPr>
            <a:grpSpLocks/>
          </p:cNvGrpSpPr>
          <p:nvPr/>
        </p:nvGrpSpPr>
        <p:grpSpPr bwMode="auto">
          <a:xfrm>
            <a:off x="6860489" y="2039836"/>
            <a:ext cx="1818012" cy="2386305"/>
            <a:chOff x="888555" y="1518341"/>
            <a:chExt cx="1645276" cy="2159949"/>
          </a:xfrm>
        </p:grpSpPr>
        <p:sp>
          <p:nvSpPr>
            <p:cNvPr id="62" name="Rounded Rectangle 28"/>
            <p:cNvSpPr/>
            <p:nvPr/>
          </p:nvSpPr>
          <p:spPr>
            <a:xfrm>
              <a:off x="888555" y="1518341"/>
              <a:ext cx="1645276" cy="2159949"/>
            </a:xfrm>
            <a:prstGeom prst="roundRect">
              <a:avLst>
                <a:gd name="adj" fmla="val 4218"/>
              </a:avLst>
            </a:prstGeom>
            <a:noFill/>
            <a:ln w="12700" cap="flat"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63" name="Content Placeholder 2"/>
            <p:cNvSpPr txBox="1">
              <a:spLocks/>
            </p:cNvSpPr>
            <p:nvPr/>
          </p:nvSpPr>
          <p:spPr>
            <a:xfrm>
              <a:off x="973081" y="2049398"/>
              <a:ext cx="1476224" cy="1385987"/>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50000"/>
                </a:lnSpc>
                <a:spcBef>
                  <a:spcPct val="20000"/>
                </a:spcBef>
                <a:spcAft>
                  <a:spcPts val="0"/>
                </a:spcAft>
                <a:buClrTx/>
                <a:buSzTx/>
                <a:buFont typeface="Arial" pitchFamily="34" charset="0"/>
                <a:buNone/>
                <a:tabLst/>
                <a:defRPr/>
              </a:pPr>
              <a:r>
                <a:rPr kumimoji="0" lang="en-US" sz="11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86,000 </a:t>
              </a: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messages </a:t>
              </a:r>
              <a:b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br>
              <a:r>
                <a:rPr kumimoji="0" lang="en-US" sz="1100" b="1"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unlimited</a:t>
              </a: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 data </a:t>
              </a:r>
              <a:b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br>
              <a:r>
                <a:rPr kumimoji="0" lang="en-US" sz="1100" b="1"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unlimited</a:t>
              </a: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 users </a:t>
              </a:r>
              <a:b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br>
              <a:r>
                <a:rPr kumimoji="0" lang="en-US" sz="1100" b="0" i="0" u="none" strike="noStrike" kern="1200" cap="none" spc="0" normalizeH="0" baseline="0" noProof="0">
                  <a:ln>
                    <a:noFill/>
                  </a:ln>
                  <a:solidFill>
                    <a:sysClr val="windowText" lastClr="000000">
                      <a:lumMod val="50000"/>
                      <a:lumOff val="50000"/>
                    </a:sysClr>
                  </a:solidFill>
                  <a:effectLst/>
                  <a:uLnTx/>
                  <a:uFillTx/>
                  <a:latin typeface="微软雅黑"/>
                  <a:ea typeface="微软雅黑"/>
                  <a:cs typeface="+mn-cs"/>
                </a:rPr>
                <a:t>first </a:t>
              </a:r>
              <a:r>
                <a:rPr kumimoji="0" lang="en-US" sz="11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15 </a:t>
              </a: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day free</a:t>
              </a:r>
            </a:p>
          </p:txBody>
        </p:sp>
        <p:sp>
          <p:nvSpPr>
            <p:cNvPr id="64" name="Title 13"/>
            <p:cNvSpPr txBox="1">
              <a:spLocks/>
            </p:cNvSpPr>
            <p:nvPr/>
          </p:nvSpPr>
          <p:spPr>
            <a:xfrm>
              <a:off x="996891" y="1595883"/>
              <a:ext cx="1421461" cy="334299"/>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j-cs"/>
                </a:rPr>
                <a:t>Success</a:t>
              </a:r>
              <a:endParaRPr kumimoji="0" lang="en-US" sz="16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j-cs"/>
              </a:endParaRPr>
            </a:p>
          </p:txBody>
        </p:sp>
        <p:cxnSp>
          <p:nvCxnSpPr>
            <p:cNvPr id="65" name="Straight Connector 32"/>
            <p:cNvCxnSpPr/>
            <p:nvPr/>
          </p:nvCxnSpPr>
          <p:spPr>
            <a:xfrm>
              <a:off x="888555" y="2005341"/>
              <a:ext cx="1645276" cy="0"/>
            </a:xfrm>
            <a:prstGeom prst="line">
              <a:avLst/>
            </a:prstGeom>
            <a:noFill/>
            <a:ln w="6350" cap="flat" cmpd="sng" algn="ctr">
              <a:solidFill>
                <a:sysClr val="window" lastClr="FFFFFF">
                  <a:lumMod val="95000"/>
                </a:sysClr>
              </a:solidFill>
              <a:prstDash val="solid"/>
              <a:miter lim="800000"/>
            </a:ln>
            <a:effectLst/>
          </p:spPr>
        </p:cxnSp>
        <p:cxnSp>
          <p:nvCxnSpPr>
            <p:cNvPr id="66" name="Straight Connector 33"/>
            <p:cNvCxnSpPr/>
            <p:nvPr/>
          </p:nvCxnSpPr>
          <p:spPr>
            <a:xfrm>
              <a:off x="888555" y="2035109"/>
              <a:ext cx="1645276" cy="0"/>
            </a:xfrm>
            <a:prstGeom prst="line">
              <a:avLst/>
            </a:prstGeom>
            <a:noFill/>
            <a:ln w="6350" cap="flat" cmpd="sng" algn="ctr">
              <a:solidFill>
                <a:sysClr val="window" lastClr="FFFFFF">
                  <a:lumMod val="95000"/>
                </a:sysClr>
              </a:solidFill>
              <a:prstDash val="solid"/>
              <a:miter lim="800000"/>
            </a:ln>
            <a:effectLst/>
          </p:spPr>
        </p:cxnSp>
      </p:grpSp>
      <p:sp>
        <p:nvSpPr>
          <p:cNvPr id="67" name="Content Placeholder 2"/>
          <p:cNvSpPr txBox="1">
            <a:spLocks/>
          </p:cNvSpPr>
          <p:nvPr/>
        </p:nvSpPr>
        <p:spPr>
          <a:xfrm>
            <a:off x="180412" y="4605048"/>
            <a:ext cx="8830909" cy="674848"/>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11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grpSp>
        <p:nvGrpSpPr>
          <p:cNvPr id="68" name="Group 35"/>
          <p:cNvGrpSpPr>
            <a:grpSpLocks/>
          </p:cNvGrpSpPr>
          <p:nvPr/>
        </p:nvGrpSpPr>
        <p:grpSpPr bwMode="auto">
          <a:xfrm>
            <a:off x="672408" y="3859163"/>
            <a:ext cx="1307601" cy="388071"/>
            <a:chOff x="2187746" y="2123279"/>
            <a:chExt cx="1927113" cy="1931011"/>
          </a:xfrm>
        </p:grpSpPr>
        <p:sp>
          <p:nvSpPr>
            <p:cNvPr id="69"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70"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71" name="椭圆 80"/>
            <p:cNvSpPr/>
            <p:nvPr/>
          </p:nvSpPr>
          <p:spPr bwMode="auto">
            <a:xfrm>
              <a:off x="2325426" y="2391056"/>
              <a:ext cx="1640689" cy="1395452"/>
            </a:xfrm>
            <a:prstGeom prst="roundRect">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vi-VN" altLang="zh-CN"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rPr>
                <a:t>2013</a:t>
              </a: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72" name="Group 39"/>
          <p:cNvGrpSpPr>
            <a:grpSpLocks/>
          </p:cNvGrpSpPr>
          <p:nvPr/>
        </p:nvGrpSpPr>
        <p:grpSpPr bwMode="auto">
          <a:xfrm>
            <a:off x="2819294" y="3859163"/>
            <a:ext cx="1307601" cy="388071"/>
            <a:chOff x="2187746" y="2123279"/>
            <a:chExt cx="1927113" cy="1931011"/>
          </a:xfrm>
        </p:grpSpPr>
        <p:sp>
          <p:nvSpPr>
            <p:cNvPr id="73"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74"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75" name="椭圆 80"/>
            <p:cNvSpPr/>
            <p:nvPr/>
          </p:nvSpPr>
          <p:spPr bwMode="auto">
            <a:xfrm>
              <a:off x="2325426" y="2391056"/>
              <a:ext cx="1640689" cy="1395452"/>
            </a:xfrm>
            <a:prstGeom prst="roundRect">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vi-VN" altLang="zh-CN"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rPr>
                <a:t>2013</a:t>
              </a: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76" name="Group 43"/>
          <p:cNvGrpSpPr>
            <a:grpSpLocks/>
          </p:cNvGrpSpPr>
          <p:nvPr/>
        </p:nvGrpSpPr>
        <p:grpSpPr bwMode="auto">
          <a:xfrm>
            <a:off x="4976703" y="3859163"/>
            <a:ext cx="1307601" cy="388071"/>
            <a:chOff x="2187746" y="2123279"/>
            <a:chExt cx="1927113" cy="1931011"/>
          </a:xfrm>
        </p:grpSpPr>
        <p:sp>
          <p:nvSpPr>
            <p:cNvPr id="77"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78"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79" name="椭圆 80"/>
            <p:cNvSpPr/>
            <p:nvPr/>
          </p:nvSpPr>
          <p:spPr bwMode="auto">
            <a:xfrm>
              <a:off x="2325426" y="2391056"/>
              <a:ext cx="1640689" cy="1395452"/>
            </a:xfrm>
            <a:prstGeom prst="roundRect">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vi-VN" altLang="zh-CN"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rPr>
                <a:t>2013</a:t>
              </a: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80" name="Group 47"/>
          <p:cNvGrpSpPr>
            <a:grpSpLocks/>
          </p:cNvGrpSpPr>
          <p:nvPr/>
        </p:nvGrpSpPr>
        <p:grpSpPr bwMode="auto">
          <a:xfrm>
            <a:off x="7115696" y="3860477"/>
            <a:ext cx="1307601" cy="388070"/>
            <a:chOff x="2187746" y="2123279"/>
            <a:chExt cx="1927113" cy="1931011"/>
          </a:xfrm>
        </p:grpSpPr>
        <p:sp>
          <p:nvSpPr>
            <p:cNvPr id="81" name="任意多边形 82"/>
            <p:cNvSpPr/>
            <p:nvPr/>
          </p:nvSpPr>
          <p:spPr bwMode="auto">
            <a:xfrm rot="5400000">
              <a:off x="2185798" y="2125226"/>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82"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83" name="椭圆 80"/>
            <p:cNvSpPr/>
            <p:nvPr/>
          </p:nvSpPr>
          <p:spPr bwMode="auto">
            <a:xfrm>
              <a:off x="2325426" y="2391056"/>
              <a:ext cx="1640689" cy="1395452"/>
            </a:xfrm>
            <a:prstGeom prst="roundRect">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vi-VN" altLang="zh-CN"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rPr>
                <a:t>2013</a:t>
              </a: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5"/>
          <p:cNvGrpSpPr>
            <a:grpSpLocks/>
          </p:cNvGrpSpPr>
          <p:nvPr/>
        </p:nvGrpSpPr>
        <p:grpSpPr bwMode="auto">
          <a:xfrm>
            <a:off x="3462435" y="1900238"/>
            <a:ext cx="5564783" cy="3023433"/>
            <a:chOff x="3937441" y="1178069"/>
            <a:chExt cx="8247063" cy="4394994"/>
          </a:xfrm>
        </p:grpSpPr>
        <p:sp>
          <p:nvSpPr>
            <p:cNvPr id="23" name="AutoShape 2"/>
            <p:cNvSpPr>
              <a:spLocks/>
            </p:cNvSpPr>
            <p:nvPr/>
          </p:nvSpPr>
          <p:spPr bwMode="auto">
            <a:xfrm>
              <a:off x="4851233" y="1178069"/>
              <a:ext cx="6407130" cy="42790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0453"/>
                  </a:moveTo>
                  <a:cubicBezTo>
                    <a:pt x="21600" y="21086"/>
                    <a:pt x="21251" y="21599"/>
                    <a:pt x="20820" y="21599"/>
                  </a:cubicBezTo>
                  <a:lnTo>
                    <a:pt x="779" y="21599"/>
                  </a:lnTo>
                  <a:cubicBezTo>
                    <a:pt x="348" y="21599"/>
                    <a:pt x="0" y="21086"/>
                    <a:pt x="0" y="20453"/>
                  </a:cubicBezTo>
                  <a:lnTo>
                    <a:pt x="0" y="1146"/>
                  </a:lnTo>
                  <a:cubicBezTo>
                    <a:pt x="0" y="513"/>
                    <a:pt x="348" y="0"/>
                    <a:pt x="779" y="0"/>
                  </a:cubicBezTo>
                  <a:lnTo>
                    <a:pt x="20820" y="0"/>
                  </a:lnTo>
                  <a:cubicBezTo>
                    <a:pt x="21251" y="0"/>
                    <a:pt x="21600" y="513"/>
                    <a:pt x="21600" y="1146"/>
                  </a:cubicBezTo>
                  <a:cubicBezTo>
                    <a:pt x="21600" y="1146"/>
                    <a:pt x="21600" y="20453"/>
                    <a:pt x="21600" y="20453"/>
                  </a:cubicBezTo>
                  <a:close/>
                </a:path>
              </a:pathLst>
            </a:custGeom>
            <a:solidFill>
              <a:srgbClr val="484849"/>
            </a:solidFill>
            <a:ln w="38100" cap="flat" cmpd="sng">
              <a:solidFill>
                <a:srgbClr val="6E6D6E"/>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4" name="AutoShape 3"/>
            <p:cNvSpPr>
              <a:spLocks/>
            </p:cNvSpPr>
            <p:nvPr/>
          </p:nvSpPr>
          <p:spPr bwMode="auto">
            <a:xfrm>
              <a:off x="4870638" y="1190181"/>
              <a:ext cx="5092893" cy="42790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599"/>
                  </a:moveTo>
                  <a:lnTo>
                    <a:pt x="980" y="21599"/>
                  </a:lnTo>
                  <a:cubicBezTo>
                    <a:pt x="438" y="21599"/>
                    <a:pt x="0" y="21086"/>
                    <a:pt x="0" y="20453"/>
                  </a:cubicBezTo>
                  <a:lnTo>
                    <a:pt x="0" y="1146"/>
                  </a:lnTo>
                  <a:cubicBezTo>
                    <a:pt x="0" y="513"/>
                    <a:pt x="438" y="0"/>
                    <a:pt x="980" y="0"/>
                  </a:cubicBezTo>
                  <a:lnTo>
                    <a:pt x="15217" y="0"/>
                  </a:lnTo>
                  <a:cubicBezTo>
                    <a:pt x="15217" y="0"/>
                    <a:pt x="21600" y="21599"/>
                    <a:pt x="2160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5" name="AutoShape 4"/>
            <p:cNvSpPr>
              <a:spLocks/>
            </p:cNvSpPr>
            <p:nvPr/>
          </p:nvSpPr>
          <p:spPr bwMode="auto">
            <a:xfrm>
              <a:off x="8058327" y="1214405"/>
              <a:ext cx="109373" cy="1072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794"/>
                  </a:moveTo>
                  <a:cubicBezTo>
                    <a:pt x="21600" y="16761"/>
                    <a:pt x="16755" y="21599"/>
                    <a:pt x="10791" y="21599"/>
                  </a:cubicBezTo>
                  <a:cubicBezTo>
                    <a:pt x="4831" y="21599"/>
                    <a:pt x="0" y="16761"/>
                    <a:pt x="0" y="10794"/>
                  </a:cubicBezTo>
                  <a:cubicBezTo>
                    <a:pt x="0" y="4832"/>
                    <a:pt x="4831" y="0"/>
                    <a:pt x="10791" y="0"/>
                  </a:cubicBezTo>
                  <a:cubicBezTo>
                    <a:pt x="16755" y="0"/>
                    <a:pt x="21600" y="4832"/>
                    <a:pt x="21600" y="10794"/>
                  </a:cubicBezTo>
                  <a:close/>
                </a:path>
              </a:pathLst>
            </a:custGeom>
            <a:solidFill>
              <a:srgbClr val="232323"/>
            </a:solidFill>
            <a:ln w="12700" cap="flat" cmpd="sng">
              <a:solidFill>
                <a:srgbClr val="232323"/>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6" name="AutoShape 5"/>
            <p:cNvSpPr>
              <a:spLocks/>
            </p:cNvSpPr>
            <p:nvPr/>
          </p:nvSpPr>
          <p:spPr bwMode="auto">
            <a:xfrm>
              <a:off x="5119373" y="1375325"/>
              <a:ext cx="5899076" cy="374958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599"/>
                  </a:moveTo>
                  <a:lnTo>
                    <a:pt x="0" y="21599"/>
                  </a:lnTo>
                  <a:lnTo>
                    <a:pt x="0" y="0"/>
                  </a:lnTo>
                  <a:lnTo>
                    <a:pt x="21599" y="0"/>
                  </a:lnTo>
                  <a:cubicBezTo>
                    <a:pt x="21599" y="0"/>
                    <a:pt x="21599" y="21599"/>
                    <a:pt x="21599" y="21599"/>
                  </a:cubicBez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DCDEE0"/>
                  </a:outerShdw>
                </a:effectLst>
                <a:uLnTx/>
                <a:uFillTx/>
                <a:latin typeface="Gill Sans" charset="0"/>
                <a:sym typeface="Gill Sans" charset="0"/>
              </a:endParaRPr>
            </a:p>
          </p:txBody>
        </p:sp>
        <p:sp>
          <p:nvSpPr>
            <p:cNvPr id="27" name="AutoShape 6"/>
            <p:cNvSpPr>
              <a:spLocks/>
            </p:cNvSpPr>
            <p:nvPr/>
          </p:nvSpPr>
          <p:spPr bwMode="auto">
            <a:xfrm>
              <a:off x="3937441" y="5330819"/>
              <a:ext cx="8247063" cy="2422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999" y="0"/>
                  </a:moveTo>
                  <a:lnTo>
                    <a:pt x="20988" y="0"/>
                  </a:lnTo>
                  <a:lnTo>
                    <a:pt x="611" y="0"/>
                  </a:lnTo>
                  <a:lnTo>
                    <a:pt x="600" y="0"/>
                  </a:lnTo>
                  <a:cubicBezTo>
                    <a:pt x="268" y="0"/>
                    <a:pt x="0" y="4463"/>
                    <a:pt x="0" y="9970"/>
                  </a:cubicBezTo>
                  <a:lnTo>
                    <a:pt x="0" y="11632"/>
                  </a:lnTo>
                  <a:cubicBezTo>
                    <a:pt x="0" y="17137"/>
                    <a:pt x="268" y="21599"/>
                    <a:pt x="600" y="21599"/>
                  </a:cubicBezTo>
                  <a:lnTo>
                    <a:pt x="611" y="21599"/>
                  </a:lnTo>
                  <a:lnTo>
                    <a:pt x="20988" y="21599"/>
                  </a:lnTo>
                  <a:lnTo>
                    <a:pt x="20999" y="21599"/>
                  </a:lnTo>
                  <a:cubicBezTo>
                    <a:pt x="21331" y="21599"/>
                    <a:pt x="21600" y="17137"/>
                    <a:pt x="21600" y="11632"/>
                  </a:cubicBezTo>
                  <a:lnTo>
                    <a:pt x="21600" y="9970"/>
                  </a:lnTo>
                  <a:cubicBezTo>
                    <a:pt x="21600" y="4463"/>
                    <a:pt x="21331" y="0"/>
                    <a:pt x="20999" y="0"/>
                  </a:cubicBezTo>
                  <a:close/>
                </a:path>
              </a:pathLst>
            </a:custGeom>
            <a:solidFill>
              <a:sysClr val="windowText" lastClr="000000">
                <a:lumMod val="50000"/>
                <a:lumOff val="50000"/>
              </a:sys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8" name="AutoShape 7"/>
            <p:cNvSpPr>
              <a:spLocks/>
            </p:cNvSpPr>
            <p:nvPr/>
          </p:nvSpPr>
          <p:spPr bwMode="auto">
            <a:xfrm>
              <a:off x="3937441" y="5330819"/>
              <a:ext cx="8247063" cy="1297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ubicBezTo>
                    <a:pt x="0" y="21599"/>
                    <a:pt x="0" y="0"/>
                    <a:pt x="0" y="0"/>
                  </a:cubicBezTo>
                  <a:close/>
                </a:path>
              </a:pathLst>
            </a:custGeom>
            <a:solidFill>
              <a:sysClr val="window" lastClr="FFFFFF">
                <a:lumMod val="75000"/>
              </a:sys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grpSp>
        <p:nvGrpSpPr>
          <p:cNvPr id="29" name="Group 13"/>
          <p:cNvGrpSpPr>
            <a:grpSpLocks/>
          </p:cNvGrpSpPr>
          <p:nvPr/>
        </p:nvGrpSpPr>
        <p:grpSpPr bwMode="auto">
          <a:xfrm>
            <a:off x="179512" y="2182345"/>
            <a:ext cx="3818572" cy="860846"/>
            <a:chOff x="5880306" y="1817018"/>
            <a:chExt cx="5093766" cy="1147227"/>
          </a:xfrm>
        </p:grpSpPr>
        <p:sp>
          <p:nvSpPr>
            <p:cNvPr id="30" name="TextBox 14"/>
            <p:cNvSpPr txBox="1"/>
            <p:nvPr/>
          </p:nvSpPr>
          <p:spPr bwMode="auto">
            <a:xfrm>
              <a:off x="5883483" y="1817018"/>
              <a:ext cx="1906985" cy="369149"/>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1200" b="0" i="0" u="none" strike="noStrike" kern="0" cap="none" spc="0" normalizeH="0" baseline="0" noProof="0" dirty="0">
                  <a:ln>
                    <a:noFill/>
                  </a:ln>
                  <a:solidFill>
                    <a:srgbClr val="188186">
                      <a:lumMod val="75000"/>
                    </a:srgbClr>
                  </a:solidFill>
                  <a:effectLst/>
                  <a:uLnTx/>
                  <a:uFillTx/>
                  <a:latin typeface="+mj-lt"/>
                  <a:ea typeface="微软雅黑"/>
                </a:rPr>
                <a:t>Advanced Tech</a:t>
              </a:r>
              <a:endParaRPr kumimoji="0" lang="en-US" sz="1200" b="0" i="0" u="none" strike="noStrike" kern="0" cap="none" spc="0" normalizeH="0" baseline="0" noProof="0">
                <a:ln>
                  <a:noFill/>
                </a:ln>
                <a:solidFill>
                  <a:srgbClr val="188186">
                    <a:lumMod val="75000"/>
                  </a:srgbClr>
                </a:solidFill>
                <a:effectLst/>
                <a:uLnTx/>
                <a:uFillTx/>
                <a:latin typeface="微软雅黑"/>
                <a:ea typeface="微软雅黑"/>
              </a:endParaRPr>
            </a:p>
          </p:txBody>
        </p:sp>
        <p:cxnSp>
          <p:nvCxnSpPr>
            <p:cNvPr id="31" name="Straight Connector 15"/>
            <p:cNvCxnSpPr/>
            <p:nvPr/>
          </p:nvCxnSpPr>
          <p:spPr>
            <a:xfrm>
              <a:off x="5883482" y="2159663"/>
              <a:ext cx="1906986" cy="0"/>
            </a:xfrm>
            <a:prstGeom prst="line">
              <a:avLst/>
            </a:prstGeom>
            <a:noFill/>
            <a:ln w="12700" cap="flat" cmpd="sng" algn="ctr">
              <a:solidFill>
                <a:sysClr val="window" lastClr="FFFFFF">
                  <a:lumMod val="85000"/>
                </a:sysClr>
              </a:solidFill>
              <a:prstDash val="solid"/>
              <a:miter lim="800000"/>
            </a:ln>
            <a:effectLst/>
          </p:spPr>
        </p:cxnSp>
        <p:sp>
          <p:nvSpPr>
            <p:cNvPr id="32" name="Rectangle 16"/>
            <p:cNvSpPr/>
            <p:nvPr/>
          </p:nvSpPr>
          <p:spPr>
            <a:xfrm>
              <a:off x="5880306" y="2164422"/>
              <a:ext cx="5093766" cy="799823"/>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75000"/>
                      <a:lumOff val="25000"/>
                    </a:sysClr>
                  </a:solidFill>
                  <a:effectLst/>
                  <a:uLnTx/>
                  <a:uFillTx/>
                  <a:latin typeface="微软雅黑"/>
                  <a:ea typeface="微软雅黑"/>
                </a:rPr>
                <a:t>Lorem ipsum dolor sit amet, consectetur adipiscing elit. Quisque ultrices venenatis ultrices. Duis et lectus sapien. Etiam tempor sodales gravida. </a:t>
              </a:r>
              <a:endParaRPr kumimoji="0" lang="en-US" sz="1100" b="0" i="0" u="none" strike="noStrike" kern="0" cap="none" spc="0" normalizeH="0" baseline="0" noProof="0">
                <a:ln>
                  <a:noFill/>
                </a:ln>
                <a:solidFill>
                  <a:sysClr val="windowText" lastClr="000000"/>
                </a:solidFill>
                <a:effectLst/>
                <a:uLnTx/>
                <a:uFillTx/>
                <a:latin typeface="微软雅黑"/>
                <a:ea typeface="微软雅黑"/>
              </a:endParaRPr>
            </a:p>
          </p:txBody>
        </p:sp>
      </p:grpSp>
      <p:grpSp>
        <p:nvGrpSpPr>
          <p:cNvPr id="33" name="Group 17"/>
          <p:cNvGrpSpPr>
            <a:grpSpLocks/>
          </p:cNvGrpSpPr>
          <p:nvPr/>
        </p:nvGrpSpPr>
        <p:grpSpPr bwMode="auto">
          <a:xfrm>
            <a:off x="181893" y="3131039"/>
            <a:ext cx="3819762" cy="842991"/>
            <a:chOff x="5883829" y="3081995"/>
            <a:chExt cx="5093766" cy="1124410"/>
          </a:xfrm>
        </p:grpSpPr>
        <p:sp>
          <p:nvSpPr>
            <p:cNvPr id="34" name="TextBox 18"/>
            <p:cNvSpPr txBox="1"/>
            <p:nvPr/>
          </p:nvSpPr>
          <p:spPr bwMode="auto">
            <a:xfrm>
              <a:off x="5883829" y="3081995"/>
              <a:ext cx="1911155" cy="369470"/>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1200" b="0" i="0" u="none" strike="noStrike" kern="0" cap="none" spc="0" normalizeH="0" baseline="0" noProof="0" dirty="0">
                  <a:ln>
                    <a:noFill/>
                  </a:ln>
                  <a:solidFill>
                    <a:srgbClr val="188186">
                      <a:lumMod val="75000"/>
                    </a:srgbClr>
                  </a:solidFill>
                  <a:effectLst/>
                  <a:uLnTx/>
                  <a:uFillTx/>
                  <a:latin typeface="+mj-lt"/>
                  <a:ea typeface="微软雅黑"/>
                </a:rPr>
                <a:t>Our Solutions</a:t>
              </a:r>
              <a:endParaRPr kumimoji="0" lang="en-US" sz="1200" b="0" i="0" u="none" strike="noStrike" kern="0" cap="none" spc="0" normalizeH="0" baseline="0" noProof="0">
                <a:ln>
                  <a:noFill/>
                </a:ln>
                <a:solidFill>
                  <a:srgbClr val="188186">
                    <a:lumMod val="75000"/>
                  </a:srgbClr>
                </a:solidFill>
                <a:effectLst/>
                <a:uLnTx/>
                <a:uFillTx/>
                <a:latin typeface="微软雅黑"/>
                <a:ea typeface="微软雅黑"/>
              </a:endParaRPr>
            </a:p>
          </p:txBody>
        </p:sp>
        <p:cxnSp>
          <p:nvCxnSpPr>
            <p:cNvPr id="35" name="Straight Connector 19"/>
            <p:cNvCxnSpPr/>
            <p:nvPr/>
          </p:nvCxnSpPr>
          <p:spPr>
            <a:xfrm>
              <a:off x="5934624" y="3420174"/>
              <a:ext cx="1373047" cy="0"/>
            </a:xfrm>
            <a:prstGeom prst="line">
              <a:avLst/>
            </a:prstGeom>
            <a:noFill/>
            <a:ln w="12700" cap="flat" cmpd="sng" algn="ctr">
              <a:solidFill>
                <a:sysClr val="window" lastClr="FFFFFF">
                  <a:lumMod val="85000"/>
                </a:sysClr>
              </a:solidFill>
              <a:prstDash val="solid"/>
              <a:miter lim="800000"/>
            </a:ln>
            <a:effectLst/>
          </p:spPr>
        </p:cxnSp>
        <p:sp>
          <p:nvSpPr>
            <p:cNvPr id="36" name="Rectangle 20"/>
            <p:cNvSpPr/>
            <p:nvPr/>
          </p:nvSpPr>
          <p:spPr>
            <a:xfrm>
              <a:off x="5883829" y="3405886"/>
              <a:ext cx="5093766" cy="800519"/>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75000"/>
                      <a:lumOff val="25000"/>
                    </a:sysClr>
                  </a:solidFill>
                  <a:effectLst/>
                  <a:uLnTx/>
                  <a:uFillTx/>
                  <a:latin typeface="微软雅黑"/>
                  <a:ea typeface="微软雅黑"/>
                </a:rPr>
                <a:t>Lorem ipsum dolor sit amet, consectetur adipiscing elit. Quisque ultrices venenatis ultrices. Duis et lectus sapien. Etiam tempor sodales gravida. </a:t>
              </a:r>
              <a:endParaRPr kumimoji="0" lang="en-US" sz="1100" b="0" i="0" u="none" strike="noStrike" kern="0" cap="none" spc="0" normalizeH="0" baseline="0" noProof="0">
                <a:ln>
                  <a:noFill/>
                </a:ln>
                <a:solidFill>
                  <a:sysClr val="windowText" lastClr="000000"/>
                </a:solidFill>
                <a:effectLst/>
                <a:uLnTx/>
                <a:uFillTx/>
                <a:latin typeface="微软雅黑"/>
                <a:ea typeface="微软雅黑"/>
              </a:endParaRPr>
            </a:p>
          </p:txBody>
        </p:sp>
      </p:grpSp>
      <p:grpSp>
        <p:nvGrpSpPr>
          <p:cNvPr id="37" name="Group 21"/>
          <p:cNvGrpSpPr>
            <a:grpSpLocks/>
          </p:cNvGrpSpPr>
          <p:nvPr/>
        </p:nvGrpSpPr>
        <p:grpSpPr bwMode="auto">
          <a:xfrm>
            <a:off x="181893" y="4004739"/>
            <a:ext cx="3819762" cy="690378"/>
            <a:chOff x="5883829" y="4247197"/>
            <a:chExt cx="5093766" cy="920609"/>
          </a:xfrm>
        </p:grpSpPr>
        <p:sp>
          <p:nvSpPr>
            <p:cNvPr id="38" name="TextBox 22"/>
            <p:cNvSpPr txBox="1"/>
            <p:nvPr/>
          </p:nvSpPr>
          <p:spPr bwMode="auto">
            <a:xfrm>
              <a:off x="5883829" y="4247197"/>
              <a:ext cx="2204811" cy="369374"/>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1200" b="0" i="0" u="none" strike="noStrike" kern="0" cap="none" spc="0" normalizeH="0" baseline="0" noProof="0" dirty="0">
                  <a:ln>
                    <a:noFill/>
                  </a:ln>
                  <a:solidFill>
                    <a:srgbClr val="188186">
                      <a:lumMod val="75000"/>
                    </a:srgbClr>
                  </a:solidFill>
                  <a:effectLst/>
                  <a:uLnTx/>
                  <a:uFillTx/>
                  <a:latin typeface="+mj-lt"/>
                  <a:ea typeface="微软雅黑"/>
                </a:rPr>
                <a:t>24/7 Availabilty</a:t>
              </a:r>
              <a:endParaRPr kumimoji="0" lang="en-US" sz="1200" b="0" i="0" u="none" strike="noStrike" kern="0" cap="none" spc="0" normalizeH="0" baseline="0" noProof="0">
                <a:ln>
                  <a:noFill/>
                </a:ln>
                <a:solidFill>
                  <a:srgbClr val="188186">
                    <a:lumMod val="75000"/>
                  </a:srgbClr>
                </a:solidFill>
                <a:effectLst/>
                <a:uLnTx/>
                <a:uFillTx/>
                <a:latin typeface="微软雅黑"/>
                <a:ea typeface="微软雅黑"/>
              </a:endParaRPr>
            </a:p>
          </p:txBody>
        </p:sp>
        <p:cxnSp>
          <p:nvCxnSpPr>
            <p:cNvPr id="39" name="Straight Connector 23"/>
            <p:cNvCxnSpPr/>
            <p:nvPr/>
          </p:nvCxnSpPr>
          <p:spPr>
            <a:xfrm>
              <a:off x="5934624" y="4585288"/>
              <a:ext cx="1642894" cy="0"/>
            </a:xfrm>
            <a:prstGeom prst="line">
              <a:avLst/>
            </a:prstGeom>
            <a:noFill/>
            <a:ln w="12700" cap="flat" cmpd="sng" algn="ctr">
              <a:solidFill>
                <a:sysClr val="window" lastClr="FFFFFF">
                  <a:lumMod val="85000"/>
                </a:sysClr>
              </a:solidFill>
              <a:prstDash val="solid"/>
              <a:miter lim="800000"/>
            </a:ln>
            <a:effectLst/>
          </p:spPr>
        </p:cxnSp>
        <p:sp>
          <p:nvSpPr>
            <p:cNvPr id="40" name="Rectangle 24"/>
            <p:cNvSpPr/>
            <p:nvPr/>
          </p:nvSpPr>
          <p:spPr>
            <a:xfrm>
              <a:off x="5883829" y="4593225"/>
              <a:ext cx="5093766" cy="574581"/>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75000"/>
                      <a:lumOff val="25000"/>
                    </a:sysClr>
                  </a:solidFill>
                  <a:effectLst/>
                  <a:uLnTx/>
                  <a:uFillTx/>
                  <a:latin typeface="微软雅黑"/>
                  <a:ea typeface="微软雅黑"/>
                </a:rPr>
                <a:t>Lorem ipsum dolor sit amet, consectetur adipiscing elit. Quisque ultrices venenatis ultrices. </a:t>
              </a:r>
              <a:endParaRPr kumimoji="0" lang="en-US" sz="1100" b="0" i="0" u="none" strike="noStrike" kern="0" cap="none" spc="0" normalizeH="0" baseline="0" noProof="0">
                <a:ln>
                  <a:noFill/>
                </a:ln>
                <a:solidFill>
                  <a:sysClr val="windowText" lastClr="000000"/>
                </a:solidFill>
                <a:effectLst/>
                <a:uLnTx/>
                <a:uFillTx/>
                <a:latin typeface="微软雅黑"/>
                <a:ea typeface="微软雅黑"/>
              </a:endParaRPr>
            </a:p>
          </p:txBody>
        </p:sp>
      </p:grpSp>
      <p:pic>
        <p:nvPicPr>
          <p:cNvPr id="41" name="图片 40"/>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253025" y="2039062"/>
            <a:ext cx="3981934" cy="2576314"/>
          </a:xfrm>
          <a:prstGeom prst="rect">
            <a:avLst/>
          </a:prstGeom>
        </p:spPr>
      </p:pic>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79"/>
          <p:cNvGrpSpPr>
            <a:grpSpLocks/>
          </p:cNvGrpSpPr>
          <p:nvPr/>
        </p:nvGrpSpPr>
        <p:grpSpPr bwMode="auto">
          <a:xfrm>
            <a:off x="1076113" y="2353878"/>
            <a:ext cx="2870210" cy="2875322"/>
            <a:chOff x="6379729" y="2488774"/>
            <a:chExt cx="2513016" cy="2513016"/>
          </a:xfrm>
        </p:grpSpPr>
        <p:sp>
          <p:nvSpPr>
            <p:cNvPr id="1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17"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8" name="等腰三角形 31"/>
          <p:cNvSpPr/>
          <p:nvPr/>
        </p:nvSpPr>
        <p:spPr>
          <a:xfrm>
            <a:off x="3205130" y="1541119"/>
            <a:ext cx="805090" cy="862596"/>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Lst>
            <a:ahLst/>
            <a:cxnLst>
              <a:cxn ang="0">
                <a:pos x="connsiteX0" y="connsiteY0"/>
              </a:cxn>
              <a:cxn ang="0">
                <a:pos x="connsiteX1" y="connsiteY1"/>
              </a:cxn>
              <a:cxn ang="0">
                <a:pos x="connsiteX2" y="connsiteY2"/>
              </a:cxn>
              <a:cxn ang="0">
                <a:pos x="connsiteX3" y="connsiteY3"/>
              </a:cxn>
            </a:cxnLst>
            <a:rect l="l" t="t" r="r" b="b"/>
            <a:pathLst>
              <a:path w="999976" h="1071590">
                <a:moveTo>
                  <a:pt x="0" y="1071590"/>
                </a:moveTo>
                <a:lnTo>
                  <a:pt x="621522" y="0"/>
                </a:lnTo>
                <a:lnTo>
                  <a:pt x="999976" y="492856"/>
                </a:lnTo>
                <a:lnTo>
                  <a:pt x="0" y="1071590"/>
                </a:lnTo>
                <a:close/>
              </a:path>
            </a:pathLst>
          </a:cu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19" name="等腰三角形 31"/>
          <p:cNvSpPr/>
          <p:nvPr/>
        </p:nvSpPr>
        <p:spPr>
          <a:xfrm rot="962341">
            <a:off x="3348257" y="2162189"/>
            <a:ext cx="626181" cy="371875"/>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Lst>
            <a:ahLst/>
            <a:cxnLst>
              <a:cxn ang="0">
                <a:pos x="connsiteX0" y="connsiteY0"/>
              </a:cxn>
              <a:cxn ang="0">
                <a:pos x="connsiteX1" y="connsiteY1"/>
              </a:cxn>
              <a:cxn ang="0">
                <a:pos x="connsiteX2" y="connsiteY2"/>
              </a:cxn>
              <a:cxn ang="0">
                <a:pos x="connsiteX3" y="connsiteY3"/>
              </a:cxn>
            </a:cxnLst>
            <a:rect l="l" t="t" r="r" b="b"/>
            <a:pathLst>
              <a:path w="1254028" h="706935">
                <a:moveTo>
                  <a:pt x="1" y="706936"/>
                </a:moveTo>
                <a:lnTo>
                  <a:pt x="906240" y="1"/>
                </a:lnTo>
                <a:lnTo>
                  <a:pt x="1254028" y="519679"/>
                </a:lnTo>
                <a:lnTo>
                  <a:pt x="1" y="706936"/>
                </a:lnTo>
                <a:close/>
              </a:path>
            </a:pathLst>
          </a:cu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20" name="等腰三角形 31"/>
          <p:cNvSpPr/>
          <p:nvPr/>
        </p:nvSpPr>
        <p:spPr>
          <a:xfrm rot="962341">
            <a:off x="2982772" y="1948775"/>
            <a:ext cx="273475" cy="403823"/>
          </a:xfrm>
          <a:custGeom>
            <a:avLst/>
            <a:gdLst>
              <a:gd name="connsiteX0" fmla="*/ 0 w 1243044"/>
              <a:gd name="connsiteY0" fmla="*/ 1071590 h 1071590"/>
              <a:gd name="connsiteX1" fmla="*/ 621522 w 1243044"/>
              <a:gd name="connsiteY1" fmla="*/ 0 h 1071590"/>
              <a:gd name="connsiteX2" fmla="*/ 1243044 w 1243044"/>
              <a:gd name="connsiteY2" fmla="*/ 1071590 h 1071590"/>
              <a:gd name="connsiteX3" fmla="*/ 0 w 1243044"/>
              <a:gd name="connsiteY3" fmla="*/ 1071590 h 1071590"/>
              <a:gd name="connsiteX0" fmla="*/ 0 w 999976"/>
              <a:gd name="connsiteY0" fmla="*/ 1071590 h 1071590"/>
              <a:gd name="connsiteX1" fmla="*/ 621522 w 999976"/>
              <a:gd name="connsiteY1" fmla="*/ 0 h 1071590"/>
              <a:gd name="connsiteX2" fmla="*/ 999976 w 999976"/>
              <a:gd name="connsiteY2" fmla="*/ 492856 h 1071590"/>
              <a:gd name="connsiteX3" fmla="*/ 0 w 999976"/>
              <a:gd name="connsiteY3" fmla="*/ 1071590 h 1071590"/>
              <a:gd name="connsiteX0" fmla="*/ 0 w 1092640"/>
              <a:gd name="connsiteY0" fmla="*/ 1071590 h 1071590"/>
              <a:gd name="connsiteX1" fmla="*/ 621522 w 1092640"/>
              <a:gd name="connsiteY1" fmla="*/ 0 h 1071590"/>
              <a:gd name="connsiteX2" fmla="*/ 1092640 w 1092640"/>
              <a:gd name="connsiteY2" fmla="*/ 799396 h 1071590"/>
              <a:gd name="connsiteX3" fmla="*/ 0 w 1092640"/>
              <a:gd name="connsiteY3" fmla="*/ 1071590 h 1071590"/>
              <a:gd name="connsiteX0" fmla="*/ 0 w 1092640"/>
              <a:gd name="connsiteY0" fmla="*/ 791871 h 791871"/>
              <a:gd name="connsiteX1" fmla="*/ 744852 w 1092640"/>
              <a:gd name="connsiteY1" fmla="*/ -1 h 791871"/>
              <a:gd name="connsiteX2" fmla="*/ 1092640 w 1092640"/>
              <a:gd name="connsiteY2" fmla="*/ 519677 h 791871"/>
              <a:gd name="connsiteX3" fmla="*/ 0 w 1092640"/>
              <a:gd name="connsiteY3" fmla="*/ 791871 h 791871"/>
              <a:gd name="connsiteX0" fmla="*/ 1 w 1254028"/>
              <a:gd name="connsiteY0" fmla="*/ 706936 h 706935"/>
              <a:gd name="connsiteX1" fmla="*/ 906240 w 1254028"/>
              <a:gd name="connsiteY1" fmla="*/ 1 h 706935"/>
              <a:gd name="connsiteX2" fmla="*/ 1254028 w 1254028"/>
              <a:gd name="connsiteY2" fmla="*/ 519679 h 706935"/>
              <a:gd name="connsiteX3" fmla="*/ 1 w 1254028"/>
              <a:gd name="connsiteY3" fmla="*/ 706936 h 706935"/>
              <a:gd name="connsiteX0" fmla="*/ 1 w 752066"/>
              <a:gd name="connsiteY0" fmla="*/ 1016374 h 1016375"/>
              <a:gd name="connsiteX1" fmla="*/ 404278 w 752066"/>
              <a:gd name="connsiteY1" fmla="*/ -1 h 1016375"/>
              <a:gd name="connsiteX2" fmla="*/ 752066 w 752066"/>
              <a:gd name="connsiteY2" fmla="*/ 519677 h 1016375"/>
              <a:gd name="connsiteX3" fmla="*/ 1 w 752066"/>
              <a:gd name="connsiteY3" fmla="*/ 1016374 h 1016375"/>
              <a:gd name="connsiteX0" fmla="*/ 56784 w 808849"/>
              <a:gd name="connsiteY0" fmla="*/ 1055400 h 1055399"/>
              <a:gd name="connsiteX1" fmla="*/ 0 w 808849"/>
              <a:gd name="connsiteY1" fmla="*/ 1 h 1055399"/>
              <a:gd name="connsiteX2" fmla="*/ 808849 w 808849"/>
              <a:gd name="connsiteY2" fmla="*/ 558703 h 1055399"/>
              <a:gd name="connsiteX3" fmla="*/ 56784 w 808849"/>
              <a:gd name="connsiteY3" fmla="*/ 1055400 h 1055399"/>
              <a:gd name="connsiteX0" fmla="*/ 56784 w 400017"/>
              <a:gd name="connsiteY0" fmla="*/ 1055398 h 1055399"/>
              <a:gd name="connsiteX1" fmla="*/ 0 w 400017"/>
              <a:gd name="connsiteY1" fmla="*/ -1 h 1055399"/>
              <a:gd name="connsiteX2" fmla="*/ 400017 w 400017"/>
              <a:gd name="connsiteY2" fmla="*/ 320903 h 1055399"/>
              <a:gd name="connsiteX3" fmla="*/ 56784 w 400017"/>
              <a:gd name="connsiteY3" fmla="*/ 1055398 h 1055399"/>
              <a:gd name="connsiteX0" fmla="*/ 468575 w 811808"/>
              <a:gd name="connsiteY0" fmla="*/ 734495 h 734494"/>
              <a:gd name="connsiteX1" fmla="*/ 0 w 811808"/>
              <a:gd name="connsiteY1" fmla="*/ 73278 h 734494"/>
              <a:gd name="connsiteX2" fmla="*/ 811808 w 811808"/>
              <a:gd name="connsiteY2" fmla="*/ 0 h 734494"/>
              <a:gd name="connsiteX3" fmla="*/ 468575 w 811808"/>
              <a:gd name="connsiteY3" fmla="*/ 734495 h 734494"/>
              <a:gd name="connsiteX0" fmla="*/ 468575 w 546206"/>
              <a:gd name="connsiteY0" fmla="*/ 768694 h 768694"/>
              <a:gd name="connsiteX1" fmla="*/ 0 w 546206"/>
              <a:gd name="connsiteY1" fmla="*/ 107477 h 768694"/>
              <a:gd name="connsiteX2" fmla="*/ 546206 w 546206"/>
              <a:gd name="connsiteY2" fmla="*/ 0 h 768694"/>
              <a:gd name="connsiteX3" fmla="*/ 468575 w 546206"/>
              <a:gd name="connsiteY3" fmla="*/ 768694 h 768694"/>
            </a:gdLst>
            <a:ahLst/>
            <a:cxnLst>
              <a:cxn ang="0">
                <a:pos x="connsiteX0" y="connsiteY0"/>
              </a:cxn>
              <a:cxn ang="0">
                <a:pos x="connsiteX1" y="connsiteY1"/>
              </a:cxn>
              <a:cxn ang="0">
                <a:pos x="connsiteX2" y="connsiteY2"/>
              </a:cxn>
              <a:cxn ang="0">
                <a:pos x="connsiteX3" y="connsiteY3"/>
              </a:cxn>
            </a:cxnLst>
            <a:rect l="l" t="t" r="r" b="b"/>
            <a:pathLst>
              <a:path w="546206" h="768694">
                <a:moveTo>
                  <a:pt x="468575" y="768694"/>
                </a:moveTo>
                <a:lnTo>
                  <a:pt x="0" y="107477"/>
                </a:lnTo>
                <a:lnTo>
                  <a:pt x="546206" y="0"/>
                </a:lnTo>
                <a:lnTo>
                  <a:pt x="468575" y="768694"/>
                </a:lnTo>
                <a:close/>
              </a:path>
            </a:pathLst>
          </a:cu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21" name="文本框 20"/>
          <p:cNvSpPr txBox="1">
            <a:spLocks noChangeArrowheads="1"/>
          </p:cNvSpPr>
          <p:nvPr/>
        </p:nvSpPr>
        <p:spPr bwMode="auto">
          <a:xfrm>
            <a:off x="1324594" y="3692387"/>
            <a:ext cx="239993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srgbClr val="188186"/>
                </a:solidFill>
                <a:effectLst/>
                <a:uLnTx/>
                <a:uFillTx/>
                <a:latin typeface="微软雅黑" pitchFamily="34" charset="-122"/>
                <a:ea typeface="微软雅黑" pitchFamily="34" charset="-122"/>
              </a:rPr>
              <a:t>01</a:t>
            </a:r>
            <a:endParaRPr kumimoji="0" lang="zh-CN" altLang="en-US" sz="4800" b="1" i="0" u="none" strike="noStrike" kern="0" cap="none" spc="0" normalizeH="0" baseline="0" noProof="0" dirty="0">
              <a:ln>
                <a:noFill/>
              </a:ln>
              <a:solidFill>
                <a:srgbClr val="188186"/>
              </a:solidFill>
              <a:effectLst/>
              <a:uLnTx/>
              <a:uFillTx/>
              <a:latin typeface="微软雅黑" pitchFamily="34" charset="-122"/>
              <a:ea typeface="微软雅黑" pitchFamily="34" charset="-122"/>
            </a:endParaRPr>
          </a:p>
        </p:txBody>
      </p:sp>
      <p:sp>
        <p:nvSpPr>
          <p:cNvPr id="22" name="文本框 20"/>
          <p:cNvSpPr txBox="1">
            <a:spLocks noChangeArrowheads="1"/>
          </p:cNvSpPr>
          <p:nvPr/>
        </p:nvSpPr>
        <p:spPr bwMode="auto">
          <a:xfrm>
            <a:off x="1258675" y="3137252"/>
            <a:ext cx="239993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0" normalizeH="0" baseline="0" noProof="0" dirty="0" smtClean="0">
                <a:ln>
                  <a:noFill/>
                </a:ln>
                <a:solidFill>
                  <a:srgbClr val="188186"/>
                </a:solidFill>
                <a:effectLst/>
                <a:uLnTx/>
                <a:uFillTx/>
                <a:latin typeface="微软雅黑" pitchFamily="34" charset="-122"/>
                <a:ea typeface="微软雅黑" pitchFamily="34" charset="-122"/>
              </a:rPr>
              <a:t>Part</a:t>
            </a:r>
            <a:endParaRPr kumimoji="0" lang="zh-CN" altLang="en-US" sz="4400" b="1" i="0" u="none" strike="noStrike" kern="0" cap="none" spc="0" normalizeH="0" baseline="0" noProof="0" dirty="0">
              <a:ln>
                <a:noFill/>
              </a:ln>
              <a:solidFill>
                <a:srgbClr val="188186"/>
              </a:solidFill>
              <a:effectLst/>
              <a:uLnTx/>
              <a:uFillTx/>
              <a:latin typeface="微软雅黑" pitchFamily="34" charset="-122"/>
              <a:ea typeface="微软雅黑" pitchFamily="34" charset="-122"/>
            </a:endParaRPr>
          </a:p>
        </p:txBody>
      </p:sp>
      <p:grpSp>
        <p:nvGrpSpPr>
          <p:cNvPr id="23" name="组合 22"/>
          <p:cNvGrpSpPr/>
          <p:nvPr/>
        </p:nvGrpSpPr>
        <p:grpSpPr>
          <a:xfrm>
            <a:off x="4916496" y="3556165"/>
            <a:ext cx="2710651" cy="461665"/>
            <a:chOff x="7047666" y="1942356"/>
            <a:chExt cx="3367313" cy="573505"/>
          </a:xfrm>
        </p:grpSpPr>
        <p:grpSp>
          <p:nvGrpSpPr>
            <p:cNvPr id="24" name="组合 23"/>
            <p:cNvGrpSpPr/>
            <p:nvPr/>
          </p:nvGrpSpPr>
          <p:grpSpPr>
            <a:xfrm>
              <a:off x="7047666" y="1942356"/>
              <a:ext cx="551542" cy="573505"/>
              <a:chOff x="4519974" y="1762722"/>
              <a:chExt cx="551542" cy="573505"/>
            </a:xfrm>
          </p:grpSpPr>
          <p:sp>
            <p:nvSpPr>
              <p:cNvPr id="26" name="圆角矩形 25"/>
              <p:cNvSpPr/>
              <p:nvPr/>
            </p:nvSpPr>
            <p:spPr>
              <a:xfrm>
                <a:off x="4519974" y="1830139"/>
                <a:ext cx="551542" cy="449943"/>
              </a:xfrm>
              <a:prstGeom prst="roundRect">
                <a:avLst/>
              </a:prstGeom>
              <a:solidFill>
                <a:srgbClr val="188186">
                  <a:lumMod val="75000"/>
                </a:srgbClr>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27" name="文本框 22"/>
              <p:cNvSpPr txBox="1"/>
              <p:nvPr/>
            </p:nvSpPr>
            <p:spPr>
              <a:xfrm>
                <a:off x="4576775" y="1762722"/>
                <a:ext cx="454424" cy="57350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微软雅黑"/>
                    <a:ea typeface="微软雅黑"/>
                  </a:rPr>
                  <a:t>1</a:t>
                </a:r>
                <a:endParaRPr kumimoji="0" lang="zh-CN" altLang="en-US" sz="2400" b="0" i="0" u="none" strike="noStrike" kern="0" cap="none" spc="0" normalizeH="0" baseline="0" noProof="0" dirty="0">
                  <a:ln>
                    <a:noFill/>
                  </a:ln>
                  <a:solidFill>
                    <a:sysClr val="window" lastClr="FFFFFF"/>
                  </a:solidFill>
                  <a:effectLst/>
                  <a:uLnTx/>
                  <a:uFillTx/>
                  <a:latin typeface="微软雅黑"/>
                  <a:ea typeface="微软雅黑"/>
                </a:endParaRPr>
              </a:p>
            </p:txBody>
          </p:sp>
        </p:grpSp>
        <p:sp>
          <p:nvSpPr>
            <p:cNvPr id="25" name="圆角矩形 24"/>
            <p:cNvSpPr/>
            <p:nvPr/>
          </p:nvSpPr>
          <p:spPr>
            <a:xfrm>
              <a:off x="7845950" y="2009773"/>
              <a:ext cx="2569029" cy="449943"/>
            </a:xfrm>
            <a:prstGeom prst="roundRect">
              <a:avLst/>
            </a:prstGeom>
            <a:solidFill>
              <a:srgbClr val="188186">
                <a:lumMod val="75000"/>
              </a:srgbClr>
            </a:solidFill>
            <a:ln w="12700" cap="flat" cmpd="sng" algn="ctr">
              <a:noFill/>
              <a:prstDash val="solid"/>
              <a:miter lim="800000"/>
            </a:ln>
            <a:effectLst>
              <a:outerShdw blurRad="88900" dist="50800" dir="5400000" sx="97000" sy="97000" algn="ctr" rotWithShape="0">
                <a:srgbClr val="000000">
                  <a:alpha val="46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a:ea typeface="微软雅黑"/>
                  <a:cs typeface="+mn-cs"/>
                </a:rPr>
                <a:t>年度工作总结</a:t>
              </a:r>
              <a:endParaRPr kumimoji="0" lang="zh-CN" altLang="en-US" sz="20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15"/>
          <p:cNvGrpSpPr>
            <a:grpSpLocks/>
          </p:cNvGrpSpPr>
          <p:nvPr/>
        </p:nvGrpSpPr>
        <p:grpSpPr bwMode="auto">
          <a:xfrm>
            <a:off x="482225" y="2450538"/>
            <a:ext cx="1130717" cy="1334048"/>
            <a:chOff x="1120775" y="1730534"/>
            <a:chExt cx="1085850" cy="1280160"/>
          </a:xfrm>
        </p:grpSpPr>
        <p:cxnSp>
          <p:nvCxnSpPr>
            <p:cNvPr id="49" name="Straight Connector 14"/>
            <p:cNvCxnSpPr/>
            <p:nvPr/>
          </p:nvCxnSpPr>
          <p:spPr>
            <a:xfrm rot="5400000">
              <a:off x="700961" y="2369423"/>
              <a:ext cx="1280160" cy="2381"/>
            </a:xfrm>
            <a:prstGeom prst="line">
              <a:avLst/>
            </a:prstGeom>
            <a:noFill/>
            <a:ln w="6350" cap="flat" cmpd="sng" algn="ctr">
              <a:solidFill>
                <a:sysClr val="windowText" lastClr="000000">
                  <a:lumMod val="50000"/>
                  <a:lumOff val="50000"/>
                </a:sysClr>
              </a:solidFill>
              <a:prstDash val="solid"/>
              <a:miter lim="800000"/>
            </a:ln>
            <a:effectLst>
              <a:outerShdw blurRad="38100" dist="12700" sx="96000" sy="96000" algn="l" rotWithShape="0">
                <a:prstClr val="black">
                  <a:alpha val="95000"/>
                </a:prstClr>
              </a:outerShdw>
            </a:effectLst>
          </p:spPr>
        </p:cxnSp>
        <p:grpSp>
          <p:nvGrpSpPr>
            <p:cNvPr id="50" name="Group 11"/>
            <p:cNvGrpSpPr>
              <a:grpSpLocks/>
            </p:cNvGrpSpPr>
            <p:nvPr/>
          </p:nvGrpSpPr>
          <p:grpSpPr bwMode="auto">
            <a:xfrm>
              <a:off x="1120775" y="1838325"/>
              <a:ext cx="1085850" cy="1077920"/>
              <a:chOff x="3810000" y="1948650"/>
              <a:chExt cx="1085850" cy="1077920"/>
            </a:xfrm>
          </p:grpSpPr>
          <p:sp>
            <p:nvSpPr>
              <p:cNvPr id="51" name="Trapezoid 7"/>
              <p:cNvSpPr/>
              <p:nvPr/>
            </p:nvSpPr>
            <p:spPr>
              <a:xfrm rot="5400000" flipH="1">
                <a:off x="3664481" y="2319673"/>
                <a:ext cx="893495" cy="152400"/>
              </a:xfrm>
              <a:prstGeom prst="trapezoid">
                <a:avLst>
                  <a:gd name="adj" fmla="val 62501"/>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2" name="Parallelogram 9"/>
              <p:cNvSpPr/>
              <p:nvPr/>
            </p:nvSpPr>
            <p:spPr>
              <a:xfrm rot="16200000" flipV="1">
                <a:off x="3508543" y="2344572"/>
                <a:ext cx="983914" cy="381000"/>
              </a:xfrm>
              <a:prstGeom prst="parallelogram">
                <a:avLst>
                  <a:gd name="adj" fmla="val 63243"/>
                </a:avLst>
              </a:prstGeom>
              <a:solidFill>
                <a:srgbClr val="188186">
                  <a:lumMod val="75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3" name="Freeform 10"/>
              <p:cNvSpPr/>
              <p:nvPr/>
            </p:nvSpPr>
            <p:spPr>
              <a:xfrm flipV="1">
                <a:off x="3810000" y="2287011"/>
                <a:ext cx="1085850" cy="740018"/>
              </a:xfrm>
              <a:custGeom>
                <a:avLst/>
                <a:gdLst>
                  <a:gd name="connsiteX0" fmla="*/ 0 w 838200"/>
                  <a:gd name="connsiteY0" fmla="*/ 0 h 657225"/>
                  <a:gd name="connsiteX1" fmla="*/ 8382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6096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602916 w 838200"/>
                  <a:gd name="connsiteY2" fmla="*/ 0 h 657225"/>
                  <a:gd name="connsiteX3" fmla="*/ 838200 w 838200"/>
                  <a:gd name="connsiteY3" fmla="*/ 657225 h 657225"/>
                  <a:gd name="connsiteX4" fmla="*/ 0 w 838200"/>
                  <a:gd name="connsiteY4" fmla="*/ 657225 h 657225"/>
                  <a:gd name="connsiteX5" fmla="*/ 0 w 838200"/>
                  <a:gd name="connsiteY5" fmla="*/ 0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200" h="657225">
                    <a:moveTo>
                      <a:pt x="0" y="0"/>
                    </a:moveTo>
                    <a:lnTo>
                      <a:pt x="483079" y="0"/>
                    </a:lnTo>
                    <a:lnTo>
                      <a:pt x="602916" y="0"/>
                    </a:lnTo>
                    <a:lnTo>
                      <a:pt x="838200" y="657225"/>
                    </a:lnTo>
                    <a:lnTo>
                      <a:pt x="0" y="657225"/>
                    </a:lnTo>
                    <a:lnTo>
                      <a:pt x="0" y="0"/>
                    </a:lnTo>
                    <a:close/>
                  </a:path>
                </a:pathLst>
              </a:cu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grpSp>
      </p:grpSp>
      <p:grpSp>
        <p:nvGrpSpPr>
          <p:cNvPr id="54" name="Group 16"/>
          <p:cNvGrpSpPr>
            <a:grpSpLocks/>
          </p:cNvGrpSpPr>
          <p:nvPr/>
        </p:nvGrpSpPr>
        <p:grpSpPr bwMode="auto">
          <a:xfrm>
            <a:off x="2237812" y="2450538"/>
            <a:ext cx="1130717" cy="1334048"/>
            <a:chOff x="1120775" y="1730534"/>
            <a:chExt cx="1085850" cy="1280160"/>
          </a:xfrm>
        </p:grpSpPr>
        <p:cxnSp>
          <p:nvCxnSpPr>
            <p:cNvPr id="55" name="Straight Connector 17"/>
            <p:cNvCxnSpPr/>
            <p:nvPr/>
          </p:nvCxnSpPr>
          <p:spPr>
            <a:xfrm rot="5400000">
              <a:off x="700961" y="2369423"/>
              <a:ext cx="1280160" cy="2381"/>
            </a:xfrm>
            <a:prstGeom prst="line">
              <a:avLst/>
            </a:prstGeom>
            <a:noFill/>
            <a:ln w="6350" cap="flat" cmpd="sng" algn="ctr">
              <a:solidFill>
                <a:sysClr val="windowText" lastClr="000000">
                  <a:lumMod val="50000"/>
                  <a:lumOff val="50000"/>
                </a:sysClr>
              </a:solidFill>
              <a:prstDash val="solid"/>
              <a:miter lim="800000"/>
            </a:ln>
            <a:effectLst>
              <a:outerShdw blurRad="38100" dist="12700" sx="96000" sy="96000" algn="l" rotWithShape="0">
                <a:prstClr val="black">
                  <a:alpha val="95000"/>
                </a:prstClr>
              </a:outerShdw>
            </a:effectLst>
          </p:spPr>
        </p:cxnSp>
        <p:grpSp>
          <p:nvGrpSpPr>
            <p:cNvPr id="56" name="Group 18"/>
            <p:cNvGrpSpPr>
              <a:grpSpLocks/>
            </p:cNvGrpSpPr>
            <p:nvPr/>
          </p:nvGrpSpPr>
          <p:grpSpPr bwMode="auto">
            <a:xfrm>
              <a:off x="1120775" y="1838325"/>
              <a:ext cx="1085850" cy="1077920"/>
              <a:chOff x="3810000" y="1948650"/>
              <a:chExt cx="1085850" cy="1077920"/>
            </a:xfrm>
          </p:grpSpPr>
          <p:sp>
            <p:nvSpPr>
              <p:cNvPr id="57" name="Trapezoid 19"/>
              <p:cNvSpPr/>
              <p:nvPr/>
            </p:nvSpPr>
            <p:spPr>
              <a:xfrm rot="5400000" flipH="1">
                <a:off x="3664481" y="2319673"/>
                <a:ext cx="893495" cy="152400"/>
              </a:xfrm>
              <a:prstGeom prst="trapezoid">
                <a:avLst>
                  <a:gd name="adj" fmla="val 62501"/>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8" name="Parallelogram 20"/>
              <p:cNvSpPr/>
              <p:nvPr/>
            </p:nvSpPr>
            <p:spPr>
              <a:xfrm rot="16200000" flipV="1">
                <a:off x="3508543" y="2344572"/>
                <a:ext cx="983914" cy="381000"/>
              </a:xfrm>
              <a:prstGeom prst="parallelogram">
                <a:avLst>
                  <a:gd name="adj" fmla="val 63243"/>
                </a:avLst>
              </a:prstGeom>
              <a:solidFill>
                <a:srgbClr val="188186">
                  <a:lumMod val="75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9" name="Freeform 21"/>
              <p:cNvSpPr/>
              <p:nvPr/>
            </p:nvSpPr>
            <p:spPr>
              <a:xfrm flipV="1">
                <a:off x="3810000" y="2287011"/>
                <a:ext cx="1085850" cy="740018"/>
              </a:xfrm>
              <a:custGeom>
                <a:avLst/>
                <a:gdLst>
                  <a:gd name="connsiteX0" fmla="*/ 0 w 838200"/>
                  <a:gd name="connsiteY0" fmla="*/ 0 h 657225"/>
                  <a:gd name="connsiteX1" fmla="*/ 8382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6096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602916 w 838200"/>
                  <a:gd name="connsiteY2" fmla="*/ 0 h 657225"/>
                  <a:gd name="connsiteX3" fmla="*/ 838200 w 838200"/>
                  <a:gd name="connsiteY3" fmla="*/ 657225 h 657225"/>
                  <a:gd name="connsiteX4" fmla="*/ 0 w 838200"/>
                  <a:gd name="connsiteY4" fmla="*/ 657225 h 657225"/>
                  <a:gd name="connsiteX5" fmla="*/ 0 w 838200"/>
                  <a:gd name="connsiteY5" fmla="*/ 0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200" h="657225">
                    <a:moveTo>
                      <a:pt x="0" y="0"/>
                    </a:moveTo>
                    <a:lnTo>
                      <a:pt x="483079" y="0"/>
                    </a:lnTo>
                    <a:lnTo>
                      <a:pt x="602916" y="0"/>
                    </a:lnTo>
                    <a:lnTo>
                      <a:pt x="838200" y="657225"/>
                    </a:lnTo>
                    <a:lnTo>
                      <a:pt x="0" y="657225"/>
                    </a:lnTo>
                    <a:lnTo>
                      <a:pt x="0" y="0"/>
                    </a:lnTo>
                    <a:close/>
                  </a:path>
                </a:pathLst>
              </a:cu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grpSp>
      </p:grpSp>
      <p:grpSp>
        <p:nvGrpSpPr>
          <p:cNvPr id="60" name="Group 22"/>
          <p:cNvGrpSpPr>
            <a:grpSpLocks/>
          </p:cNvGrpSpPr>
          <p:nvPr/>
        </p:nvGrpSpPr>
        <p:grpSpPr bwMode="auto">
          <a:xfrm>
            <a:off x="3993399" y="2450538"/>
            <a:ext cx="1130717" cy="1334048"/>
            <a:chOff x="1120775" y="1730534"/>
            <a:chExt cx="1085850" cy="1280160"/>
          </a:xfrm>
        </p:grpSpPr>
        <p:cxnSp>
          <p:nvCxnSpPr>
            <p:cNvPr id="61" name="Straight Connector 23"/>
            <p:cNvCxnSpPr/>
            <p:nvPr/>
          </p:nvCxnSpPr>
          <p:spPr>
            <a:xfrm rot="5400000">
              <a:off x="700961" y="2369423"/>
              <a:ext cx="1280160" cy="2381"/>
            </a:xfrm>
            <a:prstGeom prst="line">
              <a:avLst/>
            </a:prstGeom>
            <a:noFill/>
            <a:ln w="6350" cap="flat" cmpd="sng" algn="ctr">
              <a:solidFill>
                <a:sysClr val="windowText" lastClr="000000">
                  <a:lumMod val="50000"/>
                  <a:lumOff val="50000"/>
                </a:sysClr>
              </a:solidFill>
              <a:prstDash val="solid"/>
              <a:miter lim="800000"/>
            </a:ln>
            <a:effectLst>
              <a:outerShdw blurRad="38100" dist="12700" sx="96000" sy="96000" algn="l" rotWithShape="0">
                <a:prstClr val="black">
                  <a:alpha val="95000"/>
                </a:prstClr>
              </a:outerShdw>
            </a:effectLst>
          </p:spPr>
        </p:cxnSp>
        <p:grpSp>
          <p:nvGrpSpPr>
            <p:cNvPr id="62" name="Group 24"/>
            <p:cNvGrpSpPr>
              <a:grpSpLocks/>
            </p:cNvGrpSpPr>
            <p:nvPr/>
          </p:nvGrpSpPr>
          <p:grpSpPr bwMode="auto">
            <a:xfrm>
              <a:off x="1120775" y="1838325"/>
              <a:ext cx="1085850" cy="1077920"/>
              <a:chOff x="3810000" y="1948650"/>
              <a:chExt cx="1085850" cy="1077920"/>
            </a:xfrm>
          </p:grpSpPr>
          <p:sp>
            <p:nvSpPr>
              <p:cNvPr id="63" name="Trapezoid 25"/>
              <p:cNvSpPr/>
              <p:nvPr/>
            </p:nvSpPr>
            <p:spPr>
              <a:xfrm rot="5400000" flipH="1">
                <a:off x="3664481" y="2319673"/>
                <a:ext cx="893495" cy="152400"/>
              </a:xfrm>
              <a:prstGeom prst="trapezoid">
                <a:avLst>
                  <a:gd name="adj" fmla="val 62501"/>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64" name="Parallelogram 26"/>
              <p:cNvSpPr/>
              <p:nvPr/>
            </p:nvSpPr>
            <p:spPr>
              <a:xfrm rot="16200000" flipV="1">
                <a:off x="3508543" y="2344572"/>
                <a:ext cx="983914" cy="381000"/>
              </a:xfrm>
              <a:prstGeom prst="parallelogram">
                <a:avLst>
                  <a:gd name="adj" fmla="val 63243"/>
                </a:avLst>
              </a:prstGeom>
              <a:solidFill>
                <a:srgbClr val="188186">
                  <a:lumMod val="75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65" name="Freeform 27"/>
              <p:cNvSpPr/>
              <p:nvPr/>
            </p:nvSpPr>
            <p:spPr>
              <a:xfrm flipV="1">
                <a:off x="3810000" y="2287011"/>
                <a:ext cx="1085850" cy="740018"/>
              </a:xfrm>
              <a:custGeom>
                <a:avLst/>
                <a:gdLst>
                  <a:gd name="connsiteX0" fmla="*/ 0 w 838200"/>
                  <a:gd name="connsiteY0" fmla="*/ 0 h 657225"/>
                  <a:gd name="connsiteX1" fmla="*/ 8382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6096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602916 w 838200"/>
                  <a:gd name="connsiteY2" fmla="*/ 0 h 657225"/>
                  <a:gd name="connsiteX3" fmla="*/ 838200 w 838200"/>
                  <a:gd name="connsiteY3" fmla="*/ 657225 h 657225"/>
                  <a:gd name="connsiteX4" fmla="*/ 0 w 838200"/>
                  <a:gd name="connsiteY4" fmla="*/ 657225 h 657225"/>
                  <a:gd name="connsiteX5" fmla="*/ 0 w 838200"/>
                  <a:gd name="connsiteY5" fmla="*/ 0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200" h="657225">
                    <a:moveTo>
                      <a:pt x="0" y="0"/>
                    </a:moveTo>
                    <a:lnTo>
                      <a:pt x="483079" y="0"/>
                    </a:lnTo>
                    <a:lnTo>
                      <a:pt x="602916" y="0"/>
                    </a:lnTo>
                    <a:lnTo>
                      <a:pt x="838200" y="657225"/>
                    </a:lnTo>
                    <a:lnTo>
                      <a:pt x="0" y="657225"/>
                    </a:lnTo>
                    <a:lnTo>
                      <a:pt x="0" y="0"/>
                    </a:lnTo>
                    <a:close/>
                  </a:path>
                </a:pathLst>
              </a:cu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grpSp>
      </p:grpSp>
      <p:grpSp>
        <p:nvGrpSpPr>
          <p:cNvPr id="66" name="Group 28"/>
          <p:cNvGrpSpPr>
            <a:grpSpLocks/>
          </p:cNvGrpSpPr>
          <p:nvPr/>
        </p:nvGrpSpPr>
        <p:grpSpPr bwMode="auto">
          <a:xfrm>
            <a:off x="5748985" y="2450538"/>
            <a:ext cx="1130717" cy="1334048"/>
            <a:chOff x="1120775" y="1730534"/>
            <a:chExt cx="1085850" cy="1280160"/>
          </a:xfrm>
        </p:grpSpPr>
        <p:cxnSp>
          <p:nvCxnSpPr>
            <p:cNvPr id="67" name="Straight Connector 29"/>
            <p:cNvCxnSpPr/>
            <p:nvPr/>
          </p:nvCxnSpPr>
          <p:spPr>
            <a:xfrm rot="5400000">
              <a:off x="700961" y="2369423"/>
              <a:ext cx="1280160" cy="2381"/>
            </a:xfrm>
            <a:prstGeom prst="line">
              <a:avLst/>
            </a:prstGeom>
            <a:noFill/>
            <a:ln w="6350" cap="flat" cmpd="sng" algn="ctr">
              <a:solidFill>
                <a:sysClr val="windowText" lastClr="000000">
                  <a:lumMod val="50000"/>
                  <a:lumOff val="50000"/>
                </a:sysClr>
              </a:solidFill>
              <a:prstDash val="solid"/>
              <a:miter lim="800000"/>
            </a:ln>
            <a:effectLst>
              <a:outerShdw blurRad="38100" dist="12700" sx="96000" sy="96000" algn="l" rotWithShape="0">
                <a:prstClr val="black">
                  <a:alpha val="95000"/>
                </a:prstClr>
              </a:outerShdw>
            </a:effectLst>
          </p:spPr>
        </p:cxnSp>
        <p:grpSp>
          <p:nvGrpSpPr>
            <p:cNvPr id="68" name="Group 30"/>
            <p:cNvGrpSpPr>
              <a:grpSpLocks/>
            </p:cNvGrpSpPr>
            <p:nvPr/>
          </p:nvGrpSpPr>
          <p:grpSpPr bwMode="auto">
            <a:xfrm>
              <a:off x="1120775" y="1838325"/>
              <a:ext cx="1085850" cy="1077920"/>
              <a:chOff x="3810000" y="1948650"/>
              <a:chExt cx="1085850" cy="1077920"/>
            </a:xfrm>
          </p:grpSpPr>
          <p:sp>
            <p:nvSpPr>
              <p:cNvPr id="69" name="Trapezoid 31"/>
              <p:cNvSpPr/>
              <p:nvPr/>
            </p:nvSpPr>
            <p:spPr>
              <a:xfrm rot="5400000" flipH="1">
                <a:off x="3664481" y="2319673"/>
                <a:ext cx="893495" cy="152400"/>
              </a:xfrm>
              <a:prstGeom prst="trapezoid">
                <a:avLst>
                  <a:gd name="adj" fmla="val 62501"/>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70" name="Parallelogram 32"/>
              <p:cNvSpPr/>
              <p:nvPr/>
            </p:nvSpPr>
            <p:spPr>
              <a:xfrm rot="16200000" flipV="1">
                <a:off x="3508543" y="2344572"/>
                <a:ext cx="983914" cy="381000"/>
              </a:xfrm>
              <a:prstGeom prst="parallelogram">
                <a:avLst>
                  <a:gd name="adj" fmla="val 63243"/>
                </a:avLst>
              </a:prstGeom>
              <a:solidFill>
                <a:srgbClr val="188186">
                  <a:lumMod val="75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71" name="Freeform 33"/>
              <p:cNvSpPr/>
              <p:nvPr/>
            </p:nvSpPr>
            <p:spPr>
              <a:xfrm flipV="1">
                <a:off x="3810000" y="2287011"/>
                <a:ext cx="1085850" cy="740018"/>
              </a:xfrm>
              <a:custGeom>
                <a:avLst/>
                <a:gdLst>
                  <a:gd name="connsiteX0" fmla="*/ 0 w 838200"/>
                  <a:gd name="connsiteY0" fmla="*/ 0 h 657225"/>
                  <a:gd name="connsiteX1" fmla="*/ 8382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6096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602916 w 838200"/>
                  <a:gd name="connsiteY2" fmla="*/ 0 h 657225"/>
                  <a:gd name="connsiteX3" fmla="*/ 838200 w 838200"/>
                  <a:gd name="connsiteY3" fmla="*/ 657225 h 657225"/>
                  <a:gd name="connsiteX4" fmla="*/ 0 w 838200"/>
                  <a:gd name="connsiteY4" fmla="*/ 657225 h 657225"/>
                  <a:gd name="connsiteX5" fmla="*/ 0 w 838200"/>
                  <a:gd name="connsiteY5" fmla="*/ 0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200" h="657225">
                    <a:moveTo>
                      <a:pt x="0" y="0"/>
                    </a:moveTo>
                    <a:lnTo>
                      <a:pt x="483079" y="0"/>
                    </a:lnTo>
                    <a:lnTo>
                      <a:pt x="602916" y="0"/>
                    </a:lnTo>
                    <a:lnTo>
                      <a:pt x="838200" y="657225"/>
                    </a:lnTo>
                    <a:lnTo>
                      <a:pt x="0" y="657225"/>
                    </a:lnTo>
                    <a:lnTo>
                      <a:pt x="0" y="0"/>
                    </a:lnTo>
                    <a:close/>
                  </a:path>
                </a:pathLst>
              </a:cu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grpSp>
      </p:grpSp>
      <p:grpSp>
        <p:nvGrpSpPr>
          <p:cNvPr id="72" name="Group 34"/>
          <p:cNvGrpSpPr>
            <a:grpSpLocks/>
          </p:cNvGrpSpPr>
          <p:nvPr/>
        </p:nvGrpSpPr>
        <p:grpSpPr bwMode="auto">
          <a:xfrm>
            <a:off x="7504572" y="2450538"/>
            <a:ext cx="1130717" cy="1334048"/>
            <a:chOff x="1120775" y="1730534"/>
            <a:chExt cx="1085850" cy="1280160"/>
          </a:xfrm>
        </p:grpSpPr>
        <p:cxnSp>
          <p:nvCxnSpPr>
            <p:cNvPr id="73" name="Straight Connector 35"/>
            <p:cNvCxnSpPr/>
            <p:nvPr/>
          </p:nvCxnSpPr>
          <p:spPr>
            <a:xfrm rot="5400000">
              <a:off x="700961" y="2369423"/>
              <a:ext cx="1280160" cy="2381"/>
            </a:xfrm>
            <a:prstGeom prst="line">
              <a:avLst/>
            </a:prstGeom>
            <a:noFill/>
            <a:ln w="6350" cap="flat" cmpd="sng" algn="ctr">
              <a:solidFill>
                <a:sysClr val="windowText" lastClr="000000">
                  <a:lumMod val="50000"/>
                  <a:lumOff val="50000"/>
                </a:sysClr>
              </a:solidFill>
              <a:prstDash val="solid"/>
              <a:miter lim="800000"/>
            </a:ln>
            <a:effectLst>
              <a:outerShdw blurRad="38100" dist="12700" sx="96000" sy="96000" algn="l" rotWithShape="0">
                <a:prstClr val="black">
                  <a:alpha val="95000"/>
                </a:prstClr>
              </a:outerShdw>
            </a:effectLst>
          </p:spPr>
        </p:cxnSp>
        <p:grpSp>
          <p:nvGrpSpPr>
            <p:cNvPr id="74" name="Group 36"/>
            <p:cNvGrpSpPr>
              <a:grpSpLocks/>
            </p:cNvGrpSpPr>
            <p:nvPr/>
          </p:nvGrpSpPr>
          <p:grpSpPr bwMode="auto">
            <a:xfrm>
              <a:off x="1120775" y="1838325"/>
              <a:ext cx="1085850" cy="1077920"/>
              <a:chOff x="3810000" y="1948650"/>
              <a:chExt cx="1085850" cy="1077920"/>
            </a:xfrm>
          </p:grpSpPr>
          <p:sp>
            <p:nvSpPr>
              <p:cNvPr id="75" name="Trapezoid 37"/>
              <p:cNvSpPr/>
              <p:nvPr/>
            </p:nvSpPr>
            <p:spPr>
              <a:xfrm rot="5400000" flipH="1">
                <a:off x="3664481" y="2319673"/>
                <a:ext cx="893495" cy="152400"/>
              </a:xfrm>
              <a:prstGeom prst="trapezoid">
                <a:avLst>
                  <a:gd name="adj" fmla="val 62501"/>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76" name="Parallelogram 38"/>
              <p:cNvSpPr/>
              <p:nvPr/>
            </p:nvSpPr>
            <p:spPr>
              <a:xfrm rot="16200000" flipV="1">
                <a:off x="3508543" y="2344572"/>
                <a:ext cx="983914" cy="381000"/>
              </a:xfrm>
              <a:prstGeom prst="parallelogram">
                <a:avLst>
                  <a:gd name="adj" fmla="val 63243"/>
                </a:avLst>
              </a:prstGeom>
              <a:solidFill>
                <a:srgbClr val="188186">
                  <a:lumMod val="75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77" name="Freeform 39"/>
              <p:cNvSpPr/>
              <p:nvPr/>
            </p:nvSpPr>
            <p:spPr>
              <a:xfrm flipV="1">
                <a:off x="3810000" y="2287011"/>
                <a:ext cx="1085850" cy="740018"/>
              </a:xfrm>
              <a:custGeom>
                <a:avLst/>
                <a:gdLst>
                  <a:gd name="connsiteX0" fmla="*/ 0 w 838200"/>
                  <a:gd name="connsiteY0" fmla="*/ 0 h 657225"/>
                  <a:gd name="connsiteX1" fmla="*/ 8382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609600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838200 w 838200"/>
                  <a:gd name="connsiteY2" fmla="*/ 657225 h 657225"/>
                  <a:gd name="connsiteX3" fmla="*/ 0 w 838200"/>
                  <a:gd name="connsiteY3" fmla="*/ 657225 h 657225"/>
                  <a:gd name="connsiteX4" fmla="*/ 0 w 838200"/>
                  <a:gd name="connsiteY4" fmla="*/ 0 h 657225"/>
                  <a:gd name="connsiteX0" fmla="*/ 0 w 838200"/>
                  <a:gd name="connsiteY0" fmla="*/ 0 h 657225"/>
                  <a:gd name="connsiteX1" fmla="*/ 483079 w 838200"/>
                  <a:gd name="connsiteY1" fmla="*/ 0 h 657225"/>
                  <a:gd name="connsiteX2" fmla="*/ 602916 w 838200"/>
                  <a:gd name="connsiteY2" fmla="*/ 0 h 657225"/>
                  <a:gd name="connsiteX3" fmla="*/ 838200 w 838200"/>
                  <a:gd name="connsiteY3" fmla="*/ 657225 h 657225"/>
                  <a:gd name="connsiteX4" fmla="*/ 0 w 838200"/>
                  <a:gd name="connsiteY4" fmla="*/ 657225 h 657225"/>
                  <a:gd name="connsiteX5" fmla="*/ 0 w 838200"/>
                  <a:gd name="connsiteY5" fmla="*/ 0 h 657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200" h="657225">
                    <a:moveTo>
                      <a:pt x="0" y="0"/>
                    </a:moveTo>
                    <a:lnTo>
                      <a:pt x="483079" y="0"/>
                    </a:lnTo>
                    <a:lnTo>
                      <a:pt x="602916" y="0"/>
                    </a:lnTo>
                    <a:lnTo>
                      <a:pt x="838200" y="657225"/>
                    </a:lnTo>
                    <a:lnTo>
                      <a:pt x="0" y="657225"/>
                    </a:lnTo>
                    <a:lnTo>
                      <a:pt x="0" y="0"/>
                    </a:lnTo>
                    <a:close/>
                  </a:path>
                </a:pathLst>
              </a:cu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微软雅黑"/>
                  <a:ea typeface="微软雅黑"/>
                  <a:cs typeface="+mn-cs"/>
                </a:endParaRPr>
              </a:p>
            </p:txBody>
          </p:sp>
        </p:grpSp>
      </p:grpSp>
      <p:sp>
        <p:nvSpPr>
          <p:cNvPr id="78" name="Freeform 116"/>
          <p:cNvSpPr>
            <a:spLocks noEditPoints="1"/>
          </p:cNvSpPr>
          <p:nvPr/>
        </p:nvSpPr>
        <p:spPr bwMode="auto">
          <a:xfrm>
            <a:off x="700434" y="3118801"/>
            <a:ext cx="498408" cy="401702"/>
          </a:xfrm>
          <a:custGeom>
            <a:avLst/>
            <a:gdLst>
              <a:gd name="T0" fmla="*/ 2147483647 w 57"/>
              <a:gd name="T1" fmla="*/ 2147483647 h 46"/>
              <a:gd name="T2" fmla="*/ 2147483647 w 57"/>
              <a:gd name="T3" fmla="*/ 2147483647 h 46"/>
              <a:gd name="T4" fmla="*/ 2147483647 w 57"/>
              <a:gd name="T5" fmla="*/ 2147483647 h 46"/>
              <a:gd name="T6" fmla="*/ 2147483647 w 57"/>
              <a:gd name="T7" fmla="*/ 2147483647 h 46"/>
              <a:gd name="T8" fmla="*/ 2147483647 w 57"/>
              <a:gd name="T9" fmla="*/ 750157112 h 46"/>
              <a:gd name="T10" fmla="*/ 501404021 w 57"/>
              <a:gd name="T11" fmla="*/ 2147483647 h 46"/>
              <a:gd name="T12" fmla="*/ 376053016 w 57"/>
              <a:gd name="T13" fmla="*/ 2147483647 h 46"/>
              <a:gd name="T14" fmla="*/ 250702011 w 57"/>
              <a:gd name="T15" fmla="*/ 2147483647 h 46"/>
              <a:gd name="T16" fmla="*/ 0 w 57"/>
              <a:gd name="T17" fmla="*/ 2147483647 h 46"/>
              <a:gd name="T18" fmla="*/ 0 w 57"/>
              <a:gd name="T19" fmla="*/ 2147483647 h 46"/>
              <a:gd name="T20" fmla="*/ 2147483647 w 57"/>
              <a:gd name="T21" fmla="*/ 125031776 h 46"/>
              <a:gd name="T22" fmla="*/ 2147483647 w 57"/>
              <a:gd name="T23" fmla="*/ 125031776 h 46"/>
              <a:gd name="T24" fmla="*/ 2147483647 w 57"/>
              <a:gd name="T25" fmla="*/ 1000209483 h 46"/>
              <a:gd name="T26" fmla="*/ 2147483647 w 57"/>
              <a:gd name="T27" fmla="*/ 125031776 h 46"/>
              <a:gd name="T28" fmla="*/ 2147483647 w 57"/>
              <a:gd name="T29" fmla="*/ 0 h 46"/>
              <a:gd name="T30" fmla="*/ 2147483647 w 57"/>
              <a:gd name="T31" fmla="*/ 0 h 46"/>
              <a:gd name="T32" fmla="*/ 2147483647 w 57"/>
              <a:gd name="T33" fmla="*/ 125031776 h 46"/>
              <a:gd name="T34" fmla="*/ 2147483647 w 57"/>
              <a:gd name="T35" fmla="*/ 2000418965 h 46"/>
              <a:gd name="T36" fmla="*/ 2147483647 w 57"/>
              <a:gd name="T37" fmla="*/ 2147483647 h 46"/>
              <a:gd name="T38" fmla="*/ 2147483647 w 57"/>
              <a:gd name="T39" fmla="*/ 2147483647 h 46"/>
              <a:gd name="T40" fmla="*/ 2147483647 w 57"/>
              <a:gd name="T41" fmla="*/ 2147483647 h 46"/>
              <a:gd name="T42" fmla="*/ 2147483647 w 57"/>
              <a:gd name="T43" fmla="*/ 2147483647 h 46"/>
              <a:gd name="T44" fmla="*/ 2147483647 w 57"/>
              <a:gd name="T45" fmla="*/ 2147483647 h 46"/>
              <a:gd name="T46" fmla="*/ 2147483647 w 57"/>
              <a:gd name="T47" fmla="*/ 2147483647 h 46"/>
              <a:gd name="T48" fmla="*/ 2147483647 w 57"/>
              <a:gd name="T49" fmla="*/ 2147483647 h 46"/>
              <a:gd name="T50" fmla="*/ 2147483647 w 57"/>
              <a:gd name="T51" fmla="*/ 2147483647 h 46"/>
              <a:gd name="T52" fmla="*/ 2147483647 w 57"/>
              <a:gd name="T53" fmla="*/ 2147483647 h 46"/>
              <a:gd name="T54" fmla="*/ 1253521249 w 57"/>
              <a:gd name="T55" fmla="*/ 2147483647 h 46"/>
              <a:gd name="T56" fmla="*/ 1002808042 w 57"/>
              <a:gd name="T57" fmla="*/ 2147483647 h 46"/>
              <a:gd name="T58" fmla="*/ 1002808042 w 57"/>
              <a:gd name="T59" fmla="*/ 2147483647 h 46"/>
              <a:gd name="T60" fmla="*/ 1002808042 w 57"/>
              <a:gd name="T61" fmla="*/ 2147483647 h 46"/>
              <a:gd name="T62" fmla="*/ 2147483647 w 57"/>
              <a:gd name="T63" fmla="*/ 1125241259 h 46"/>
              <a:gd name="T64" fmla="*/ 2147483647 w 57"/>
              <a:gd name="T65" fmla="*/ 2147483647 h 46"/>
              <a:gd name="T66" fmla="*/ 2147483647 w 57"/>
              <a:gd name="T67" fmla="*/ 2147483647 h 46"/>
              <a:gd name="T68" fmla="*/ 2147483647 w 57"/>
              <a:gd name="T69" fmla="*/ 2147483647 h 4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79" name="Freeform 66"/>
          <p:cNvSpPr>
            <a:spLocks noEditPoints="1"/>
          </p:cNvSpPr>
          <p:nvPr/>
        </p:nvSpPr>
        <p:spPr bwMode="auto">
          <a:xfrm>
            <a:off x="2513053" y="3123760"/>
            <a:ext cx="420300" cy="391784"/>
          </a:xfrm>
          <a:custGeom>
            <a:avLst/>
            <a:gdLst>
              <a:gd name="T0" fmla="*/ 706519554 w 73"/>
              <a:gd name="T1" fmla="*/ 2122503282 h 68"/>
              <a:gd name="T2" fmla="*/ 434784099 w 73"/>
              <a:gd name="T3" fmla="*/ 2122503282 h 68"/>
              <a:gd name="T4" fmla="*/ 0 w 73"/>
              <a:gd name="T5" fmla="*/ 1795966018 h 68"/>
              <a:gd name="T6" fmla="*/ 271735455 w 73"/>
              <a:gd name="T7" fmla="*/ 1034040817 h 68"/>
              <a:gd name="T8" fmla="*/ 815213736 w 73"/>
              <a:gd name="T9" fmla="*/ 1197313138 h 68"/>
              <a:gd name="T10" fmla="*/ 1086956562 w 73"/>
              <a:gd name="T11" fmla="*/ 1142884113 h 68"/>
              <a:gd name="T12" fmla="*/ 1086956562 w 73"/>
              <a:gd name="T13" fmla="*/ 1306156433 h 68"/>
              <a:gd name="T14" fmla="*/ 1249997835 w 73"/>
              <a:gd name="T15" fmla="*/ 1850387665 h 68"/>
              <a:gd name="T16" fmla="*/ 706519554 w 73"/>
              <a:gd name="T17" fmla="*/ 2122503282 h 68"/>
              <a:gd name="T18" fmla="*/ 815213736 w 73"/>
              <a:gd name="T19" fmla="*/ 1034040817 h 68"/>
              <a:gd name="T20" fmla="*/ 271735455 w 73"/>
              <a:gd name="T21" fmla="*/ 489809585 h 68"/>
              <a:gd name="T22" fmla="*/ 815213736 w 73"/>
              <a:gd name="T23" fmla="*/ 0 h 68"/>
              <a:gd name="T24" fmla="*/ 1358692017 w 73"/>
              <a:gd name="T25" fmla="*/ 489809585 h 68"/>
              <a:gd name="T26" fmla="*/ 815213736 w 73"/>
              <a:gd name="T27" fmla="*/ 1034040817 h 68"/>
              <a:gd name="T28" fmla="*/ 2147483647 w 73"/>
              <a:gd name="T29" fmla="*/ 2147483647 h 68"/>
              <a:gd name="T30" fmla="*/ 1086956562 w 73"/>
              <a:gd name="T31" fmla="*/ 2147483647 h 68"/>
              <a:gd name="T32" fmla="*/ 543478281 w 73"/>
              <a:gd name="T33" fmla="*/ 2147483647 h 68"/>
              <a:gd name="T34" fmla="*/ 1249997835 w 73"/>
              <a:gd name="T35" fmla="*/ 1959230961 h 68"/>
              <a:gd name="T36" fmla="*/ 2010871852 w 73"/>
              <a:gd name="T37" fmla="*/ 2147483647 h 68"/>
              <a:gd name="T38" fmla="*/ 2147483647 w 73"/>
              <a:gd name="T39" fmla="*/ 1959230961 h 68"/>
              <a:gd name="T40" fmla="*/ 2147483647 w 73"/>
              <a:gd name="T41" fmla="*/ 2147483647 h 68"/>
              <a:gd name="T42" fmla="*/ 2147483647 w 73"/>
              <a:gd name="T43" fmla="*/ 2147483647 h 68"/>
              <a:gd name="T44" fmla="*/ 2010871852 w 73"/>
              <a:gd name="T45" fmla="*/ 2122503282 h 68"/>
              <a:gd name="T46" fmla="*/ 1195650744 w 73"/>
              <a:gd name="T47" fmla="*/ 1306156433 h 68"/>
              <a:gd name="T48" fmla="*/ 2010871852 w 73"/>
              <a:gd name="T49" fmla="*/ 489809585 h 68"/>
              <a:gd name="T50" fmla="*/ 2147483647 w 73"/>
              <a:gd name="T51" fmla="*/ 1306156433 h 68"/>
              <a:gd name="T52" fmla="*/ 2010871852 w 73"/>
              <a:gd name="T53" fmla="*/ 2122503282 h 68"/>
              <a:gd name="T54" fmla="*/ 2147483647 w 73"/>
              <a:gd name="T55" fmla="*/ 1034040817 h 68"/>
              <a:gd name="T56" fmla="*/ 2147483647 w 73"/>
              <a:gd name="T57" fmla="*/ 489809585 h 68"/>
              <a:gd name="T58" fmla="*/ 2147483647 w 73"/>
              <a:gd name="T59" fmla="*/ 0 h 68"/>
              <a:gd name="T60" fmla="*/ 2147483647 w 73"/>
              <a:gd name="T61" fmla="*/ 489809585 h 68"/>
              <a:gd name="T62" fmla="*/ 2147483647 w 73"/>
              <a:gd name="T63" fmla="*/ 1034040817 h 68"/>
              <a:gd name="T64" fmla="*/ 2147483647 w 73"/>
              <a:gd name="T65" fmla="*/ 2122503282 h 68"/>
              <a:gd name="T66" fmla="*/ 2147483647 w 73"/>
              <a:gd name="T67" fmla="*/ 2122503282 h 68"/>
              <a:gd name="T68" fmla="*/ 2147483647 w 73"/>
              <a:gd name="T69" fmla="*/ 1850387665 h 68"/>
              <a:gd name="T70" fmla="*/ 2147483647 w 73"/>
              <a:gd name="T71" fmla="*/ 1306156433 h 68"/>
              <a:gd name="T72" fmla="*/ 2147483647 w 73"/>
              <a:gd name="T73" fmla="*/ 1142884113 h 68"/>
              <a:gd name="T74" fmla="*/ 2147483647 w 73"/>
              <a:gd name="T75" fmla="*/ 1197313138 h 68"/>
              <a:gd name="T76" fmla="*/ 2147483647 w 73"/>
              <a:gd name="T77" fmla="*/ 1034040817 h 68"/>
              <a:gd name="T78" fmla="*/ 2147483647 w 73"/>
              <a:gd name="T79" fmla="*/ 1795966018 h 68"/>
              <a:gd name="T80" fmla="*/ 2147483647 w 73"/>
              <a:gd name="T81" fmla="*/ 2122503282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0" name="Freeform 57"/>
          <p:cNvSpPr>
            <a:spLocks noEditPoints="1"/>
          </p:cNvSpPr>
          <p:nvPr/>
        </p:nvSpPr>
        <p:spPr bwMode="auto">
          <a:xfrm>
            <a:off x="6000671" y="3110124"/>
            <a:ext cx="419060" cy="419060"/>
          </a:xfrm>
          <a:custGeom>
            <a:avLst/>
            <a:gdLst>
              <a:gd name="T0" fmla="*/ 2147483647 w 55"/>
              <a:gd name="T1" fmla="*/ 2147483647 h 55"/>
              <a:gd name="T2" fmla="*/ 2147483647 w 55"/>
              <a:gd name="T3" fmla="*/ 2147483647 h 55"/>
              <a:gd name="T4" fmla="*/ 2147483647 w 55"/>
              <a:gd name="T5" fmla="*/ 2147483647 h 55"/>
              <a:gd name="T6" fmla="*/ 2147483647 w 55"/>
              <a:gd name="T7" fmla="*/ 2147483647 h 55"/>
              <a:gd name="T8" fmla="*/ 2147483647 w 55"/>
              <a:gd name="T9" fmla="*/ 2147483647 h 55"/>
              <a:gd name="T10" fmla="*/ 2147483647 w 55"/>
              <a:gd name="T11" fmla="*/ 2147483647 h 55"/>
              <a:gd name="T12" fmla="*/ 2147483647 w 55"/>
              <a:gd name="T13" fmla="*/ 2147483647 h 55"/>
              <a:gd name="T14" fmla="*/ 2147483647 w 55"/>
              <a:gd name="T15" fmla="*/ 2147483647 h 55"/>
              <a:gd name="T16" fmla="*/ 2147483647 w 55"/>
              <a:gd name="T17" fmla="*/ 2147483647 h 55"/>
              <a:gd name="T18" fmla="*/ 2147483647 w 55"/>
              <a:gd name="T19" fmla="*/ 2147483647 h 55"/>
              <a:gd name="T20" fmla="*/ 2147483647 w 55"/>
              <a:gd name="T21" fmla="*/ 2147483647 h 55"/>
              <a:gd name="T22" fmla="*/ 2147483647 w 55"/>
              <a:gd name="T23" fmla="*/ 2147483647 h 55"/>
              <a:gd name="T24" fmla="*/ 2147483647 w 55"/>
              <a:gd name="T25" fmla="*/ 2147483647 h 55"/>
              <a:gd name="T26" fmla="*/ 2147483647 w 55"/>
              <a:gd name="T27" fmla="*/ 2147483647 h 55"/>
              <a:gd name="T28" fmla="*/ 2093910768 w 55"/>
              <a:gd name="T29" fmla="*/ 2147483647 h 55"/>
              <a:gd name="T30" fmla="*/ 1998732119 w 55"/>
              <a:gd name="T31" fmla="*/ 2147483647 h 55"/>
              <a:gd name="T32" fmla="*/ 1713196172 w 55"/>
              <a:gd name="T33" fmla="*/ 2147483647 h 55"/>
              <a:gd name="T34" fmla="*/ 1237312682 w 55"/>
              <a:gd name="T35" fmla="*/ 2147483647 h 55"/>
              <a:gd name="T36" fmla="*/ 1142134033 w 55"/>
              <a:gd name="T37" fmla="*/ 2147483647 h 55"/>
              <a:gd name="T38" fmla="*/ 1046955384 w 55"/>
              <a:gd name="T39" fmla="*/ 2147483647 h 55"/>
              <a:gd name="T40" fmla="*/ 475893245 w 55"/>
              <a:gd name="T41" fmla="*/ 2147483647 h 55"/>
              <a:gd name="T42" fmla="*/ 475893245 w 55"/>
              <a:gd name="T43" fmla="*/ 2147483647 h 55"/>
              <a:gd name="T44" fmla="*/ 475893245 w 55"/>
              <a:gd name="T45" fmla="*/ 2147483647 h 55"/>
              <a:gd name="T46" fmla="*/ 856598086 w 55"/>
              <a:gd name="T47" fmla="*/ 2147483647 h 55"/>
              <a:gd name="T48" fmla="*/ 666240788 w 55"/>
              <a:gd name="T49" fmla="*/ 2147483647 h 55"/>
              <a:gd name="T50" fmla="*/ 95178649 w 55"/>
              <a:gd name="T51" fmla="*/ 2147483647 h 55"/>
              <a:gd name="T52" fmla="*/ 0 w 55"/>
              <a:gd name="T53" fmla="*/ 2147483647 h 55"/>
              <a:gd name="T54" fmla="*/ 0 w 55"/>
              <a:gd name="T55" fmla="*/ 2147483647 h 55"/>
              <a:gd name="T56" fmla="*/ 95178649 w 55"/>
              <a:gd name="T57" fmla="*/ 2093910768 h 55"/>
              <a:gd name="T58" fmla="*/ 666240788 w 55"/>
              <a:gd name="T59" fmla="*/ 1998732119 h 55"/>
              <a:gd name="T60" fmla="*/ 856598086 w 55"/>
              <a:gd name="T61" fmla="*/ 1713196172 h 55"/>
              <a:gd name="T62" fmla="*/ 475893245 w 55"/>
              <a:gd name="T63" fmla="*/ 1237312682 h 55"/>
              <a:gd name="T64" fmla="*/ 475893245 w 55"/>
              <a:gd name="T65" fmla="*/ 1142134033 h 55"/>
              <a:gd name="T66" fmla="*/ 475893245 w 55"/>
              <a:gd name="T67" fmla="*/ 1046955384 h 55"/>
              <a:gd name="T68" fmla="*/ 1142134033 w 55"/>
              <a:gd name="T69" fmla="*/ 475893245 h 55"/>
              <a:gd name="T70" fmla="*/ 1237312682 w 55"/>
              <a:gd name="T71" fmla="*/ 475893245 h 55"/>
              <a:gd name="T72" fmla="*/ 1713196172 w 55"/>
              <a:gd name="T73" fmla="*/ 856598086 h 55"/>
              <a:gd name="T74" fmla="*/ 1998732119 w 55"/>
              <a:gd name="T75" fmla="*/ 761419437 h 55"/>
              <a:gd name="T76" fmla="*/ 2093910768 w 55"/>
              <a:gd name="T77" fmla="*/ 95178649 h 55"/>
              <a:gd name="T78" fmla="*/ 2147483647 w 55"/>
              <a:gd name="T79" fmla="*/ 0 h 55"/>
              <a:gd name="T80" fmla="*/ 2147483647 w 55"/>
              <a:gd name="T81" fmla="*/ 0 h 55"/>
              <a:gd name="T82" fmla="*/ 2147483647 w 55"/>
              <a:gd name="T83" fmla="*/ 95178649 h 55"/>
              <a:gd name="T84" fmla="*/ 2147483647 w 55"/>
              <a:gd name="T85" fmla="*/ 761419437 h 55"/>
              <a:gd name="T86" fmla="*/ 2147483647 w 55"/>
              <a:gd name="T87" fmla="*/ 856598086 h 55"/>
              <a:gd name="T88" fmla="*/ 2147483647 w 55"/>
              <a:gd name="T89" fmla="*/ 475893245 h 55"/>
              <a:gd name="T90" fmla="*/ 2147483647 w 55"/>
              <a:gd name="T91" fmla="*/ 475893245 h 55"/>
              <a:gd name="T92" fmla="*/ 2147483647 w 55"/>
              <a:gd name="T93" fmla="*/ 475893245 h 55"/>
              <a:gd name="T94" fmla="*/ 2147483647 w 55"/>
              <a:gd name="T95" fmla="*/ 1046955384 h 55"/>
              <a:gd name="T96" fmla="*/ 2147483647 w 55"/>
              <a:gd name="T97" fmla="*/ 1142134033 h 55"/>
              <a:gd name="T98" fmla="*/ 2147483647 w 55"/>
              <a:gd name="T99" fmla="*/ 1237312682 h 55"/>
              <a:gd name="T100" fmla="*/ 2147483647 w 55"/>
              <a:gd name="T101" fmla="*/ 1713196172 h 55"/>
              <a:gd name="T102" fmla="*/ 2147483647 w 55"/>
              <a:gd name="T103" fmla="*/ 1998732119 h 55"/>
              <a:gd name="T104" fmla="*/ 2147483647 w 55"/>
              <a:gd name="T105" fmla="*/ 2093910768 h 55"/>
              <a:gd name="T106" fmla="*/ 2147483647 w 55"/>
              <a:gd name="T107" fmla="*/ 2147483647 h 55"/>
              <a:gd name="T108" fmla="*/ 2147483647 w 55"/>
              <a:gd name="T109" fmla="*/ 2147483647 h 55"/>
              <a:gd name="T110" fmla="*/ 2147483647 w 55"/>
              <a:gd name="T111" fmla="*/ 1713196172 h 55"/>
              <a:gd name="T112" fmla="*/ 1713196172 w 55"/>
              <a:gd name="T113" fmla="*/ 2147483647 h 55"/>
              <a:gd name="T114" fmla="*/ 2147483647 w 55"/>
              <a:gd name="T115" fmla="*/ 2147483647 h 55"/>
              <a:gd name="T116" fmla="*/ 2147483647 w 55"/>
              <a:gd name="T117" fmla="*/ 2147483647 h 55"/>
              <a:gd name="T118" fmla="*/ 2147483647 w 55"/>
              <a:gd name="T119" fmla="*/ 1713196172 h 5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1" name="Freeform 152"/>
          <p:cNvSpPr>
            <a:spLocks noEditPoints="1"/>
          </p:cNvSpPr>
          <p:nvPr/>
        </p:nvSpPr>
        <p:spPr bwMode="auto">
          <a:xfrm>
            <a:off x="7762456" y="3113842"/>
            <a:ext cx="446336" cy="411621"/>
          </a:xfrm>
          <a:custGeom>
            <a:avLst/>
            <a:gdLst>
              <a:gd name="T0" fmla="*/ 2147483647 w 67"/>
              <a:gd name="T1" fmla="*/ 1445273110 h 62"/>
              <a:gd name="T2" fmla="*/ 2147483647 w 67"/>
              <a:gd name="T3" fmla="*/ 2147483647 h 62"/>
              <a:gd name="T4" fmla="*/ 2147483647 w 67"/>
              <a:gd name="T5" fmla="*/ 2147483647 h 62"/>
              <a:gd name="T6" fmla="*/ 2147483647 w 67"/>
              <a:gd name="T7" fmla="*/ 2147483647 h 62"/>
              <a:gd name="T8" fmla="*/ 2147483647 w 67"/>
              <a:gd name="T9" fmla="*/ 2147483647 h 62"/>
              <a:gd name="T10" fmla="*/ 2147483647 w 67"/>
              <a:gd name="T11" fmla="*/ 2147483647 h 62"/>
              <a:gd name="T12" fmla="*/ 2147483647 w 67"/>
              <a:gd name="T13" fmla="*/ 2147483647 h 62"/>
              <a:gd name="T14" fmla="*/ 2147483647 w 67"/>
              <a:gd name="T15" fmla="*/ 2147483647 h 62"/>
              <a:gd name="T16" fmla="*/ 1236888067 w 67"/>
              <a:gd name="T17" fmla="*/ 2147483647 h 62"/>
              <a:gd name="T18" fmla="*/ 1164136970 w 67"/>
              <a:gd name="T19" fmla="*/ 2147483647 h 62"/>
              <a:gd name="T20" fmla="*/ 1164136970 w 67"/>
              <a:gd name="T21" fmla="*/ 2147483647 h 62"/>
              <a:gd name="T22" fmla="*/ 1746196925 w 67"/>
              <a:gd name="T23" fmla="*/ 2147483647 h 62"/>
              <a:gd name="T24" fmla="*/ 2109995060 w 67"/>
              <a:gd name="T25" fmla="*/ 2147483647 h 62"/>
              <a:gd name="T26" fmla="*/ 1891716179 w 67"/>
              <a:gd name="T27" fmla="*/ 2147483647 h 62"/>
              <a:gd name="T28" fmla="*/ 1600686201 w 67"/>
              <a:gd name="T29" fmla="*/ 2147483647 h 62"/>
              <a:gd name="T30" fmla="*/ 0 w 67"/>
              <a:gd name="T31" fmla="*/ 1445273110 h 62"/>
              <a:gd name="T32" fmla="*/ 0 w 67"/>
              <a:gd name="T33" fmla="*/ 1083954832 h 62"/>
              <a:gd name="T34" fmla="*/ 291029978 w 67"/>
              <a:gd name="T35" fmla="*/ 794901910 h 62"/>
              <a:gd name="T36" fmla="*/ 1164136970 w 67"/>
              <a:gd name="T37" fmla="*/ 794901910 h 62"/>
              <a:gd name="T38" fmla="*/ 1164136970 w 67"/>
              <a:gd name="T39" fmla="*/ 505848989 h 62"/>
              <a:gd name="T40" fmla="*/ 1600686201 w 67"/>
              <a:gd name="T41" fmla="*/ 0 h 62"/>
              <a:gd name="T42" fmla="*/ 2147483647 w 67"/>
              <a:gd name="T43" fmla="*/ 0 h 62"/>
              <a:gd name="T44" fmla="*/ 2147483647 w 67"/>
              <a:gd name="T45" fmla="*/ 505848989 h 62"/>
              <a:gd name="T46" fmla="*/ 2147483647 w 67"/>
              <a:gd name="T47" fmla="*/ 794901910 h 62"/>
              <a:gd name="T48" fmla="*/ 2147483647 w 67"/>
              <a:gd name="T49" fmla="*/ 794901910 h 62"/>
              <a:gd name="T50" fmla="*/ 2147483647 w 67"/>
              <a:gd name="T51" fmla="*/ 1083954832 h 62"/>
              <a:gd name="T52" fmla="*/ 2147483647 w 67"/>
              <a:gd name="T53" fmla="*/ 1445273110 h 62"/>
              <a:gd name="T54" fmla="*/ 1164136970 w 67"/>
              <a:gd name="T55" fmla="*/ 1156220188 h 62"/>
              <a:gd name="T56" fmla="*/ 436549231 w 67"/>
              <a:gd name="T57" fmla="*/ 1156220188 h 62"/>
              <a:gd name="T58" fmla="*/ 436549231 w 67"/>
              <a:gd name="T59" fmla="*/ 1445273110 h 62"/>
              <a:gd name="T60" fmla="*/ 1382407321 w 67"/>
              <a:gd name="T61" fmla="*/ 2147483647 h 62"/>
              <a:gd name="T62" fmla="*/ 1164136970 w 67"/>
              <a:gd name="T63" fmla="*/ 1156220188 h 62"/>
              <a:gd name="T64" fmla="*/ 2147483647 w 67"/>
              <a:gd name="T65" fmla="*/ 1156220188 h 62"/>
              <a:gd name="T66" fmla="*/ 2147483647 w 67"/>
              <a:gd name="T67" fmla="*/ 1156220188 h 62"/>
              <a:gd name="T68" fmla="*/ 2147483647 w 67"/>
              <a:gd name="T69" fmla="*/ 2147483647 h 62"/>
              <a:gd name="T70" fmla="*/ 2147483647 w 67"/>
              <a:gd name="T71" fmla="*/ 1445273110 h 62"/>
              <a:gd name="T72" fmla="*/ 2147483647 w 67"/>
              <a:gd name="T73" fmla="*/ 1156220188 h 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82" name="Freeform 105"/>
          <p:cNvSpPr>
            <a:spLocks noEditPoints="1"/>
          </p:cNvSpPr>
          <p:nvPr/>
        </p:nvSpPr>
        <p:spPr bwMode="auto">
          <a:xfrm>
            <a:off x="4262440" y="3117563"/>
            <a:ext cx="409141" cy="40418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ysClr val="window" lastClr="FFFFFF"/>
          </a:solidFill>
          <a:ln w="9525">
            <a:noFill/>
            <a:round/>
            <a:headEnd/>
            <a:tailEnd/>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rgbClr val="188186">
                  <a:lumMod val="50000"/>
                </a:srgbClr>
              </a:solidFill>
              <a:effectLst/>
              <a:uLnTx/>
              <a:uFillTx/>
              <a:latin typeface="微软雅黑"/>
              <a:ea typeface="微软雅黑"/>
            </a:endParaRPr>
          </a:p>
        </p:txBody>
      </p:sp>
      <p:sp>
        <p:nvSpPr>
          <p:cNvPr id="83" name="TextBox 53"/>
          <p:cNvSpPr txBox="1"/>
          <p:nvPr/>
        </p:nvSpPr>
        <p:spPr>
          <a:xfrm>
            <a:off x="323528" y="4099502"/>
            <a:ext cx="1434474" cy="1403461"/>
          </a:xfrm>
          <a:prstGeom prst="rect">
            <a:avLst/>
          </a:prstGeom>
          <a:noFill/>
        </p:spPr>
        <p:txBody>
          <a:bodyPr lIns="0" tIns="0" rIns="0" bIns="0">
            <a:spAutoFit/>
          </a:bodyP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200" b="1" i="0" u="none" strike="noStrike" kern="0" cap="none" spc="0" normalizeH="0" baseline="0" noProof="0" dirty="0">
                <a:ln>
                  <a:noFill/>
                </a:ln>
                <a:solidFill>
                  <a:srgbClr val="188186"/>
                </a:solidFill>
                <a:effectLst/>
                <a:uLnTx/>
                <a:uFillTx/>
                <a:latin typeface="微软雅黑"/>
                <a:ea typeface="微软雅黑"/>
              </a:rPr>
              <a:t>Title Goes Here </a:t>
            </a:r>
          </a:p>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There are many variations</a:t>
            </a:r>
            <a:b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br>
            <a: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of passages lorem ipsum available, but the majority suffered alteration</a:t>
            </a:r>
            <a:b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br>
            <a: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some form</a:t>
            </a:r>
          </a:p>
        </p:txBody>
      </p:sp>
      <p:sp>
        <p:nvSpPr>
          <p:cNvPr id="84" name="TextBox 54"/>
          <p:cNvSpPr txBox="1"/>
          <p:nvPr/>
        </p:nvSpPr>
        <p:spPr>
          <a:xfrm>
            <a:off x="7343396" y="4099502"/>
            <a:ext cx="1435713" cy="1403461"/>
          </a:xfrm>
          <a:prstGeom prst="rect">
            <a:avLst/>
          </a:prstGeom>
          <a:noFill/>
        </p:spPr>
        <p:txBody>
          <a:bodyPr lIns="0" tIns="0" rIns="0" bIns="0">
            <a:spAutoFit/>
          </a:bodyP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200" b="1" i="0" u="none" strike="noStrike" kern="0" cap="none" spc="0" normalizeH="0" baseline="0" noProof="0" dirty="0">
                <a:ln>
                  <a:noFill/>
                </a:ln>
                <a:solidFill>
                  <a:srgbClr val="188186"/>
                </a:solidFill>
                <a:effectLst/>
                <a:uLnTx/>
                <a:uFillTx/>
                <a:latin typeface="微软雅黑"/>
                <a:ea typeface="微软雅黑"/>
              </a:rPr>
              <a:t>Title Goes Here </a:t>
            </a:r>
          </a:p>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There are many variations</a:t>
            </a:r>
            <a:b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br>
            <a: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of passages lorem ipsum available, but the majority suffered alteration</a:t>
            </a:r>
            <a:b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br>
            <a: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some form</a:t>
            </a:r>
          </a:p>
        </p:txBody>
      </p:sp>
      <p:sp>
        <p:nvSpPr>
          <p:cNvPr id="85" name="TextBox 55"/>
          <p:cNvSpPr txBox="1"/>
          <p:nvPr/>
        </p:nvSpPr>
        <p:spPr>
          <a:xfrm>
            <a:off x="5589050" y="4099502"/>
            <a:ext cx="1434473" cy="1403461"/>
          </a:xfrm>
          <a:prstGeom prst="rect">
            <a:avLst/>
          </a:prstGeom>
          <a:noFill/>
        </p:spPr>
        <p:txBody>
          <a:bodyPr lIns="0" tIns="0" rIns="0" bIns="0">
            <a:spAutoFit/>
          </a:bodyP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200" b="1" i="0" u="none" strike="noStrike" kern="0" cap="none" spc="0" normalizeH="0" baseline="0" noProof="0" dirty="0">
                <a:ln>
                  <a:noFill/>
                </a:ln>
                <a:solidFill>
                  <a:srgbClr val="188186"/>
                </a:solidFill>
                <a:effectLst/>
                <a:uLnTx/>
                <a:uFillTx/>
                <a:latin typeface="微软雅黑"/>
                <a:ea typeface="微软雅黑"/>
              </a:rPr>
              <a:t>Title Goes Here </a:t>
            </a:r>
          </a:p>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There are many variations</a:t>
            </a:r>
            <a:b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br>
            <a: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of passages lorem ipsum available, but the majority suffered alteration</a:t>
            </a:r>
            <a:b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br>
            <a: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some form</a:t>
            </a:r>
          </a:p>
        </p:txBody>
      </p:sp>
      <p:sp>
        <p:nvSpPr>
          <p:cNvPr id="86" name="TextBox 56"/>
          <p:cNvSpPr txBox="1"/>
          <p:nvPr/>
        </p:nvSpPr>
        <p:spPr>
          <a:xfrm>
            <a:off x="3833464" y="4099502"/>
            <a:ext cx="1434473" cy="1403461"/>
          </a:xfrm>
          <a:prstGeom prst="rect">
            <a:avLst/>
          </a:prstGeom>
          <a:noFill/>
        </p:spPr>
        <p:txBody>
          <a:bodyPr lIns="0" tIns="0" rIns="0" bIns="0">
            <a:spAutoFit/>
          </a:bodyP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200" b="1" i="0" u="none" strike="noStrike" kern="0" cap="none" spc="0" normalizeH="0" baseline="0" noProof="0" dirty="0">
                <a:ln>
                  <a:noFill/>
                </a:ln>
                <a:solidFill>
                  <a:srgbClr val="188186"/>
                </a:solidFill>
                <a:effectLst/>
                <a:uLnTx/>
                <a:uFillTx/>
                <a:latin typeface="微软雅黑"/>
                <a:ea typeface="微软雅黑"/>
              </a:rPr>
              <a:t>Title Goes Here </a:t>
            </a:r>
          </a:p>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There are many variations</a:t>
            </a:r>
            <a:b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br>
            <a: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of passages lorem ipsum available, but the majority suffered alteration</a:t>
            </a:r>
            <a:b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br>
            <a: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some form</a:t>
            </a:r>
          </a:p>
        </p:txBody>
      </p:sp>
      <p:sp>
        <p:nvSpPr>
          <p:cNvPr id="87" name="TextBox 57"/>
          <p:cNvSpPr txBox="1"/>
          <p:nvPr/>
        </p:nvSpPr>
        <p:spPr>
          <a:xfrm>
            <a:off x="2077876" y="4099502"/>
            <a:ext cx="1435713" cy="1403461"/>
          </a:xfrm>
          <a:prstGeom prst="rect">
            <a:avLst/>
          </a:prstGeom>
          <a:noFill/>
        </p:spPr>
        <p:txBody>
          <a:bodyPr lIns="0" tIns="0" rIns="0" bIns="0">
            <a:spAutoFit/>
          </a:bodyPr>
          <a:lstStyle/>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200" b="1" i="0" u="none" strike="noStrike" kern="0" cap="none" spc="0" normalizeH="0" baseline="0" noProof="0" dirty="0">
                <a:ln>
                  <a:noFill/>
                </a:ln>
                <a:solidFill>
                  <a:srgbClr val="188186"/>
                </a:solidFill>
                <a:effectLst/>
                <a:uLnTx/>
                <a:uFillTx/>
                <a:latin typeface="微软雅黑"/>
                <a:ea typeface="微软雅黑"/>
              </a:rPr>
              <a:t>Title Goes Here </a:t>
            </a:r>
          </a:p>
          <a:p>
            <a:pPr marL="0" marR="0" lvl="0" indent="0" algn="ctr" defTabSz="914400" eaLnBrk="1" fontAlgn="auto" latinLnBrk="0" hangingPunct="1">
              <a:lnSpc>
                <a:spcPct val="100000"/>
              </a:lnSpc>
              <a:spcBef>
                <a:spcPct val="20000"/>
              </a:spcBef>
              <a:spcAft>
                <a:spcPts val="0"/>
              </a:spcAft>
              <a:buClrTx/>
              <a:buSzTx/>
              <a:buFontTx/>
              <a:buNone/>
              <a:tabLst/>
              <a:defRPr/>
            </a:pPr>
            <a: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There are many variations</a:t>
            </a:r>
            <a:b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br>
            <a: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of passages lorem ipsum available, but the majority suffered alteration</a:t>
            </a:r>
            <a:b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br>
            <a:r>
              <a:rPr kumimoji="0" lang="en-US" sz="1100" b="0" i="0" u="none" strike="noStrike" kern="0" cap="none" spc="0" normalizeH="0" baseline="0" noProof="0" dirty="0">
                <a:ln>
                  <a:noFill/>
                </a:ln>
                <a:solidFill>
                  <a:sysClr val="windowText" lastClr="000000">
                    <a:lumMod val="50000"/>
                    <a:lumOff val="50000"/>
                  </a:sysClr>
                </a:solidFill>
                <a:effectLst/>
                <a:uLnTx/>
                <a:uFillTx/>
                <a:latin typeface="微软雅黑"/>
                <a:ea typeface="微软雅黑"/>
              </a:rPr>
              <a:t>some form</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Straight Connector 31"/>
          <p:cNvCxnSpPr/>
          <p:nvPr/>
        </p:nvCxnSpPr>
        <p:spPr>
          <a:xfrm>
            <a:off x="971600" y="2862284"/>
            <a:ext cx="7315177" cy="0"/>
          </a:xfrm>
          <a:prstGeom prst="line">
            <a:avLst/>
          </a:prstGeom>
          <a:noFill/>
          <a:ln w="6350" cap="flat" cmpd="sng" algn="ctr">
            <a:solidFill>
              <a:sysClr val="windowText" lastClr="000000">
                <a:lumMod val="50000"/>
                <a:lumOff val="50000"/>
              </a:sysClr>
            </a:solidFill>
            <a:prstDash val="sysDot"/>
            <a:miter lim="800000"/>
            <a:headEnd type="diamond" w="med" len="med"/>
            <a:tailEnd type="diamond" w="med" len="med"/>
          </a:ln>
          <a:effectLst/>
        </p:spPr>
      </p:cxnSp>
      <p:sp>
        <p:nvSpPr>
          <p:cNvPr id="67" name="Content Placeholder 2"/>
          <p:cNvSpPr txBox="1">
            <a:spLocks/>
          </p:cNvSpPr>
          <p:nvPr/>
        </p:nvSpPr>
        <p:spPr>
          <a:xfrm>
            <a:off x="1260838" y="4373159"/>
            <a:ext cx="2012467" cy="7481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9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a:t>
            </a:r>
            <a:r>
              <a:rPr kumimoji="0" lang="en-US" sz="900" b="1"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consectetur adipiscing elit. </a:t>
            </a:r>
            <a:r>
              <a:rPr kumimoji="0" lang="en-US" sz="9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has been the industry's standard dummy text ever since the 1500s.</a:t>
            </a:r>
            <a:endParaRPr kumimoji="0" lang="en-US" sz="9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sp>
        <p:nvSpPr>
          <p:cNvPr id="68" name="Title 13"/>
          <p:cNvSpPr txBox="1">
            <a:spLocks/>
          </p:cNvSpPr>
          <p:nvPr/>
        </p:nvSpPr>
        <p:spPr>
          <a:xfrm>
            <a:off x="1193716" y="3945021"/>
            <a:ext cx="2146712" cy="369332"/>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j-cs"/>
              </a:rPr>
              <a:t>Step 1</a:t>
            </a:r>
          </a:p>
        </p:txBody>
      </p:sp>
      <p:sp>
        <p:nvSpPr>
          <p:cNvPr id="69" name="Content Placeholder 2"/>
          <p:cNvSpPr txBox="1">
            <a:spLocks/>
          </p:cNvSpPr>
          <p:nvPr/>
        </p:nvSpPr>
        <p:spPr>
          <a:xfrm>
            <a:off x="3613802" y="4373159"/>
            <a:ext cx="2012467" cy="748116"/>
          </a:xfrm>
          <a:prstGeom prst="rect">
            <a:avLst/>
          </a:prstGeom>
        </p:spPr>
        <p:txBody>
          <a:bodyPr lIns="121920" tIns="60960" rIns="121920" bIns="60960"/>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9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Lorem ipsum dolor sit amet, </a:t>
            </a:r>
            <a:r>
              <a:rPr kumimoji="0" lang="en-US" sz="900" b="1"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consectetur adipiscing elit. </a:t>
            </a:r>
            <a:r>
              <a:rPr kumimoji="0" lang="en-US" sz="9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rPr>
              <a:t>Lorem Ipsum has been the industry's standard dummy text ever since the 1500s.</a:t>
            </a:r>
          </a:p>
        </p:txBody>
      </p:sp>
      <p:sp>
        <p:nvSpPr>
          <p:cNvPr id="70" name="Title 13"/>
          <p:cNvSpPr txBox="1">
            <a:spLocks/>
          </p:cNvSpPr>
          <p:nvPr/>
        </p:nvSpPr>
        <p:spPr>
          <a:xfrm>
            <a:off x="3546679" y="3945021"/>
            <a:ext cx="2146712" cy="369332"/>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j-cs"/>
              </a:rPr>
              <a:t>Step 2</a:t>
            </a:r>
          </a:p>
        </p:txBody>
      </p:sp>
      <p:sp>
        <p:nvSpPr>
          <p:cNvPr id="71" name="Title 13"/>
          <p:cNvSpPr txBox="1">
            <a:spLocks/>
          </p:cNvSpPr>
          <p:nvPr/>
        </p:nvSpPr>
        <p:spPr>
          <a:xfrm>
            <a:off x="5895980" y="3945021"/>
            <a:ext cx="2147933" cy="369332"/>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j-cs"/>
              </a:rPr>
              <a:t>Step 3</a:t>
            </a:r>
          </a:p>
        </p:txBody>
      </p:sp>
      <p:sp>
        <p:nvSpPr>
          <p:cNvPr id="72" name="Content Placeholder 2"/>
          <p:cNvSpPr txBox="1">
            <a:spLocks/>
          </p:cNvSpPr>
          <p:nvPr/>
        </p:nvSpPr>
        <p:spPr>
          <a:xfrm>
            <a:off x="6030226" y="4334106"/>
            <a:ext cx="2013687" cy="7481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9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a:t>
            </a:r>
            <a:r>
              <a:rPr kumimoji="0" lang="en-US" sz="900" b="1"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consectetur adipiscing elit. </a:t>
            </a:r>
            <a:r>
              <a:rPr kumimoji="0" lang="en-US" sz="9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has been the industry's standard dummy text ever since the 1500s.</a:t>
            </a:r>
            <a:endParaRPr kumimoji="0" lang="en-US" sz="9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grpSp>
        <p:nvGrpSpPr>
          <p:cNvPr id="73" name="Group 32"/>
          <p:cNvGrpSpPr>
            <a:grpSpLocks/>
          </p:cNvGrpSpPr>
          <p:nvPr/>
        </p:nvGrpSpPr>
        <p:grpSpPr bwMode="auto">
          <a:xfrm>
            <a:off x="1562282" y="2162987"/>
            <a:ext cx="1435210" cy="1437651"/>
            <a:chOff x="2106021" y="2086164"/>
            <a:chExt cx="1867174" cy="1870950"/>
          </a:xfrm>
        </p:grpSpPr>
        <p:grpSp>
          <p:nvGrpSpPr>
            <p:cNvPr id="90" name="Group 10"/>
            <p:cNvGrpSpPr>
              <a:grpSpLocks/>
            </p:cNvGrpSpPr>
            <p:nvPr/>
          </p:nvGrpSpPr>
          <p:grpSpPr bwMode="auto">
            <a:xfrm>
              <a:off x="2106021" y="2086164"/>
              <a:ext cx="1867174" cy="1870950"/>
              <a:chOff x="3692576" y="1742634"/>
              <a:chExt cx="2790379" cy="2796023"/>
            </a:xfrm>
          </p:grpSpPr>
          <p:grpSp>
            <p:nvGrpSpPr>
              <p:cNvPr id="93" name="组合 79"/>
              <p:cNvGrpSpPr>
                <a:grpSpLocks/>
              </p:cNvGrpSpPr>
              <p:nvPr/>
            </p:nvGrpSpPr>
            <p:grpSpPr bwMode="auto">
              <a:xfrm>
                <a:off x="3692576" y="1742634"/>
                <a:ext cx="2790379" cy="2796023"/>
                <a:chOff x="6379729" y="2488774"/>
                <a:chExt cx="2513016" cy="2513016"/>
              </a:xfrm>
            </p:grpSpPr>
            <p:sp>
              <p:nvSpPr>
                <p:cNvPr id="95"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Arial"/>
                    <a:ea typeface="宋体"/>
                  </a:endParaRPr>
                </a:p>
              </p:txBody>
            </p:sp>
            <p:sp>
              <p:nvSpPr>
                <p:cNvPr id="9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94" name="椭圆 80"/>
              <p:cNvSpPr/>
              <p:nvPr/>
            </p:nvSpPr>
            <p:spPr bwMode="auto">
              <a:xfrm>
                <a:off x="4101618" y="2137562"/>
                <a:ext cx="2016471" cy="2020558"/>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91" name="Freeform 11"/>
            <p:cNvSpPr>
              <a:spLocks noEditPoints="1"/>
            </p:cNvSpPr>
            <p:nvPr/>
          </p:nvSpPr>
          <p:spPr bwMode="auto">
            <a:xfrm>
              <a:off x="2825386" y="2568445"/>
              <a:ext cx="428444" cy="427305"/>
            </a:xfrm>
            <a:custGeom>
              <a:avLst/>
              <a:gdLst>
                <a:gd name="T0" fmla="*/ 2147483647 w 319"/>
                <a:gd name="T1" fmla="*/ 2147483647 h 318"/>
                <a:gd name="T2" fmla="*/ 2147483647 w 319"/>
                <a:gd name="T3" fmla="*/ 2147483647 h 318"/>
                <a:gd name="T4" fmla="*/ 2147483647 w 319"/>
                <a:gd name="T5" fmla="*/ 2147483647 h 318"/>
                <a:gd name="T6" fmla="*/ 2147483647 w 319"/>
                <a:gd name="T7" fmla="*/ 2147483647 h 318"/>
                <a:gd name="T8" fmla="*/ 2147483647 w 319"/>
                <a:gd name="T9" fmla="*/ 2147483647 h 318"/>
                <a:gd name="T10" fmla="*/ 2147483647 w 319"/>
                <a:gd name="T11" fmla="*/ 2147483647 h 318"/>
                <a:gd name="T12" fmla="*/ 2147483647 w 319"/>
                <a:gd name="T13" fmla="*/ 0 h 318"/>
                <a:gd name="T14" fmla="*/ 2147483647 w 319"/>
                <a:gd name="T15" fmla="*/ 2147483647 h 318"/>
                <a:gd name="T16" fmla="*/ 2147483647 w 319"/>
                <a:gd name="T17" fmla="*/ 2147483647 h 318"/>
                <a:gd name="T18" fmla="*/ 2147483647 w 319"/>
                <a:gd name="T19" fmla="*/ 2147483647 h 318"/>
                <a:gd name="T20" fmla="*/ 2147483647 w 319"/>
                <a:gd name="T21" fmla="*/ 2147483647 h 318"/>
                <a:gd name="T22" fmla="*/ 2147483647 w 319"/>
                <a:gd name="T23" fmla="*/ 2147483647 h 318"/>
                <a:gd name="T24" fmla="*/ 2147483647 w 319"/>
                <a:gd name="T25" fmla="*/ 2147483647 h 318"/>
                <a:gd name="T26" fmla="*/ 2147483647 w 319"/>
                <a:gd name="T27" fmla="*/ 2147483647 h 318"/>
                <a:gd name="T28" fmla="*/ 2147483647 w 319"/>
                <a:gd name="T29" fmla="*/ 2147483647 h 318"/>
                <a:gd name="T30" fmla="*/ 2147483647 w 319"/>
                <a:gd name="T31" fmla="*/ 2147483647 h 3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9" h="318">
                  <a:moveTo>
                    <a:pt x="7" y="291"/>
                  </a:moveTo>
                  <a:cubicBezTo>
                    <a:pt x="26" y="310"/>
                    <a:pt x="26" y="310"/>
                    <a:pt x="26" y="310"/>
                  </a:cubicBezTo>
                  <a:cubicBezTo>
                    <a:pt x="33" y="318"/>
                    <a:pt x="46" y="318"/>
                    <a:pt x="53" y="310"/>
                  </a:cubicBezTo>
                  <a:cubicBezTo>
                    <a:pt x="129" y="234"/>
                    <a:pt x="129" y="234"/>
                    <a:pt x="129" y="234"/>
                  </a:cubicBezTo>
                  <a:cubicBezTo>
                    <a:pt x="147" y="245"/>
                    <a:pt x="169" y="251"/>
                    <a:pt x="191" y="251"/>
                  </a:cubicBezTo>
                  <a:cubicBezTo>
                    <a:pt x="260" y="251"/>
                    <a:pt x="319" y="192"/>
                    <a:pt x="319" y="124"/>
                  </a:cubicBezTo>
                  <a:cubicBezTo>
                    <a:pt x="319" y="55"/>
                    <a:pt x="263" y="0"/>
                    <a:pt x="195" y="0"/>
                  </a:cubicBezTo>
                  <a:cubicBezTo>
                    <a:pt x="127" y="0"/>
                    <a:pt x="67" y="59"/>
                    <a:pt x="67" y="127"/>
                  </a:cubicBezTo>
                  <a:cubicBezTo>
                    <a:pt x="67" y="151"/>
                    <a:pt x="74" y="173"/>
                    <a:pt x="85" y="192"/>
                  </a:cubicBezTo>
                  <a:cubicBezTo>
                    <a:pt x="10" y="267"/>
                    <a:pt x="10" y="267"/>
                    <a:pt x="10" y="267"/>
                  </a:cubicBezTo>
                  <a:cubicBezTo>
                    <a:pt x="2" y="275"/>
                    <a:pt x="0" y="284"/>
                    <a:pt x="7" y="291"/>
                  </a:cubicBezTo>
                  <a:close/>
                  <a:moveTo>
                    <a:pt x="191" y="213"/>
                  </a:moveTo>
                  <a:cubicBezTo>
                    <a:pt x="144" y="213"/>
                    <a:pt x="106" y="175"/>
                    <a:pt x="106" y="127"/>
                  </a:cubicBezTo>
                  <a:cubicBezTo>
                    <a:pt x="106" y="80"/>
                    <a:pt x="148" y="38"/>
                    <a:pt x="195" y="38"/>
                  </a:cubicBezTo>
                  <a:cubicBezTo>
                    <a:pt x="242" y="38"/>
                    <a:pt x="281" y="76"/>
                    <a:pt x="281" y="124"/>
                  </a:cubicBezTo>
                  <a:cubicBezTo>
                    <a:pt x="281" y="171"/>
                    <a:pt x="239" y="213"/>
                    <a:pt x="191" y="21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92" name="Rectangle 28"/>
            <p:cNvSpPr>
              <a:spLocks noChangeArrowheads="1"/>
            </p:cNvSpPr>
            <p:nvPr/>
          </p:nvSpPr>
          <p:spPr bwMode="auto">
            <a:xfrm>
              <a:off x="2366231" y="3015530"/>
              <a:ext cx="1346754" cy="48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Identify your Trigger</a:t>
              </a:r>
            </a:p>
          </p:txBody>
        </p:sp>
      </p:grpSp>
      <p:grpSp>
        <p:nvGrpSpPr>
          <p:cNvPr id="74" name="Group 34"/>
          <p:cNvGrpSpPr>
            <a:grpSpLocks/>
          </p:cNvGrpSpPr>
          <p:nvPr/>
        </p:nvGrpSpPr>
        <p:grpSpPr bwMode="auto">
          <a:xfrm>
            <a:off x="3674822" y="1885952"/>
            <a:ext cx="1859916" cy="1862356"/>
            <a:chOff x="4854592" y="1725481"/>
            <a:chExt cx="2418708" cy="2423599"/>
          </a:xfrm>
        </p:grpSpPr>
        <p:grpSp>
          <p:nvGrpSpPr>
            <p:cNvPr id="83" name="Group 15"/>
            <p:cNvGrpSpPr>
              <a:grpSpLocks/>
            </p:cNvGrpSpPr>
            <p:nvPr/>
          </p:nvGrpSpPr>
          <p:grpSpPr bwMode="auto">
            <a:xfrm>
              <a:off x="4854592" y="1725481"/>
              <a:ext cx="2418708" cy="2423599"/>
              <a:chOff x="3692576" y="1742634"/>
              <a:chExt cx="2790379" cy="2796023"/>
            </a:xfrm>
          </p:grpSpPr>
          <p:grpSp>
            <p:nvGrpSpPr>
              <p:cNvPr id="86" name="组合 79"/>
              <p:cNvGrpSpPr>
                <a:grpSpLocks/>
              </p:cNvGrpSpPr>
              <p:nvPr/>
            </p:nvGrpSpPr>
            <p:grpSpPr bwMode="auto">
              <a:xfrm>
                <a:off x="3692576" y="1742634"/>
                <a:ext cx="2790379" cy="2796023"/>
                <a:chOff x="6379729" y="2488774"/>
                <a:chExt cx="2513016" cy="2513016"/>
              </a:xfrm>
            </p:grpSpPr>
            <p:sp>
              <p:nvSpPr>
                <p:cNvPr id="88"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Arial"/>
                    <a:ea typeface="宋体"/>
                  </a:endParaRPr>
                </a:p>
              </p:txBody>
            </p:sp>
            <p:sp>
              <p:nvSpPr>
                <p:cNvPr id="8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87" name="椭圆 80"/>
              <p:cNvSpPr/>
              <p:nvPr/>
            </p:nvSpPr>
            <p:spPr bwMode="auto">
              <a:xfrm>
                <a:off x="4101618" y="2137562"/>
                <a:ext cx="2016471" cy="2020558"/>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84" name="Freeform 6"/>
            <p:cNvSpPr>
              <a:spLocks noEditPoints="1"/>
            </p:cNvSpPr>
            <p:nvPr/>
          </p:nvSpPr>
          <p:spPr bwMode="auto">
            <a:xfrm>
              <a:off x="5660043" y="2339751"/>
              <a:ext cx="807805" cy="825861"/>
            </a:xfrm>
            <a:custGeom>
              <a:avLst/>
              <a:gdLst>
                <a:gd name="T0" fmla="*/ 2147483647 w 360"/>
                <a:gd name="T1" fmla="*/ 2147483647 h 368"/>
                <a:gd name="T2" fmla="*/ 2147483647 w 360"/>
                <a:gd name="T3" fmla="*/ 2147483647 h 368"/>
                <a:gd name="T4" fmla="*/ 2147483647 w 360"/>
                <a:gd name="T5" fmla="*/ 2147483647 h 368"/>
                <a:gd name="T6" fmla="*/ 2147483647 w 360"/>
                <a:gd name="T7" fmla="*/ 2147483647 h 368"/>
                <a:gd name="T8" fmla="*/ 2147483647 w 360"/>
                <a:gd name="T9" fmla="*/ 2147483647 h 368"/>
                <a:gd name="T10" fmla="*/ 2147483647 w 360"/>
                <a:gd name="T11" fmla="*/ 0 h 368"/>
                <a:gd name="T12" fmla="*/ 2147483647 w 360"/>
                <a:gd name="T13" fmla="*/ 2147483647 h 368"/>
                <a:gd name="T14" fmla="*/ 2147483647 w 360"/>
                <a:gd name="T15" fmla="*/ 2147483647 h 368"/>
                <a:gd name="T16" fmla="*/ 0 w 360"/>
                <a:gd name="T17" fmla="*/ 2147483647 h 368"/>
                <a:gd name="T18" fmla="*/ 2147483647 w 360"/>
                <a:gd name="T19" fmla="*/ 2147483647 h 368"/>
                <a:gd name="T20" fmla="*/ 2147483647 w 360"/>
                <a:gd name="T21" fmla="*/ 2147483647 h 368"/>
                <a:gd name="T22" fmla="*/ 2147483647 w 360"/>
                <a:gd name="T23" fmla="*/ 2147483647 h 368"/>
                <a:gd name="T24" fmla="*/ 2147483647 w 360"/>
                <a:gd name="T25" fmla="*/ 2147483647 h 368"/>
                <a:gd name="T26" fmla="*/ 2147483647 w 360"/>
                <a:gd name="T27" fmla="*/ 2147483647 h 368"/>
                <a:gd name="T28" fmla="*/ 2147483647 w 360"/>
                <a:gd name="T29" fmla="*/ 2147483647 h 368"/>
                <a:gd name="T30" fmla="*/ 2147483647 w 360"/>
                <a:gd name="T31" fmla="*/ 2147483647 h 368"/>
                <a:gd name="T32" fmla="*/ 2147483647 w 360"/>
                <a:gd name="T33" fmla="*/ 2147483647 h 368"/>
                <a:gd name="T34" fmla="*/ 2147483647 w 360"/>
                <a:gd name="T35" fmla="*/ 2147483647 h 368"/>
                <a:gd name="T36" fmla="*/ 2147483647 w 360"/>
                <a:gd name="T37" fmla="*/ 2147483647 h 368"/>
                <a:gd name="T38" fmla="*/ 2147483647 w 360"/>
                <a:gd name="T39" fmla="*/ 2147483647 h 368"/>
                <a:gd name="T40" fmla="*/ 2147483647 w 360"/>
                <a:gd name="T41" fmla="*/ 2147483647 h 368"/>
                <a:gd name="T42" fmla="*/ 2147483647 w 360"/>
                <a:gd name="T43" fmla="*/ 2147483647 h 368"/>
                <a:gd name="T44" fmla="*/ 2147483647 w 360"/>
                <a:gd name="T45" fmla="*/ 2147483647 h 368"/>
                <a:gd name="T46" fmla="*/ 2147483647 w 360"/>
                <a:gd name="T47" fmla="*/ 2147483647 h 368"/>
                <a:gd name="T48" fmla="*/ 2147483647 w 360"/>
                <a:gd name="T49" fmla="*/ 2147483647 h 368"/>
                <a:gd name="T50" fmla="*/ 2147483647 w 360"/>
                <a:gd name="T51" fmla="*/ 2147483647 h 368"/>
                <a:gd name="T52" fmla="*/ 2147483647 w 360"/>
                <a:gd name="T53" fmla="*/ 2147483647 h 368"/>
                <a:gd name="T54" fmla="*/ 2147483647 w 360"/>
                <a:gd name="T55" fmla="*/ 2147483647 h 368"/>
                <a:gd name="T56" fmla="*/ 2147483647 w 360"/>
                <a:gd name="T57" fmla="*/ 2147483647 h 368"/>
                <a:gd name="T58" fmla="*/ 2147483647 w 360"/>
                <a:gd name="T59" fmla="*/ 2147483647 h 3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85" name="Rectangle 29"/>
            <p:cNvSpPr>
              <a:spLocks noChangeArrowheads="1"/>
            </p:cNvSpPr>
            <p:nvPr/>
          </p:nvSpPr>
          <p:spPr bwMode="auto">
            <a:xfrm>
              <a:off x="5374277" y="3206725"/>
              <a:ext cx="1443447" cy="480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Determine your Real Reward</a:t>
              </a:r>
            </a:p>
          </p:txBody>
        </p:sp>
      </p:grpSp>
      <p:grpSp>
        <p:nvGrpSpPr>
          <p:cNvPr id="75" name="Group 35"/>
          <p:cNvGrpSpPr>
            <a:grpSpLocks/>
          </p:cNvGrpSpPr>
          <p:nvPr/>
        </p:nvGrpSpPr>
        <p:grpSpPr bwMode="auto">
          <a:xfrm>
            <a:off x="6276751" y="2159325"/>
            <a:ext cx="1435210" cy="1437651"/>
            <a:chOff x="8238901" y="2081251"/>
            <a:chExt cx="1867174" cy="1870950"/>
          </a:xfrm>
        </p:grpSpPr>
        <p:grpSp>
          <p:nvGrpSpPr>
            <p:cNvPr id="76" name="Group 20"/>
            <p:cNvGrpSpPr>
              <a:grpSpLocks/>
            </p:cNvGrpSpPr>
            <p:nvPr/>
          </p:nvGrpSpPr>
          <p:grpSpPr bwMode="auto">
            <a:xfrm>
              <a:off x="8238901" y="2081251"/>
              <a:ext cx="1867174" cy="1870950"/>
              <a:chOff x="3692576" y="1742634"/>
              <a:chExt cx="2790379" cy="2796023"/>
            </a:xfrm>
          </p:grpSpPr>
          <p:grpSp>
            <p:nvGrpSpPr>
              <p:cNvPr id="79" name="组合 79"/>
              <p:cNvGrpSpPr>
                <a:grpSpLocks/>
              </p:cNvGrpSpPr>
              <p:nvPr/>
            </p:nvGrpSpPr>
            <p:grpSpPr bwMode="auto">
              <a:xfrm>
                <a:off x="3692576" y="1742634"/>
                <a:ext cx="2790379" cy="2796023"/>
                <a:chOff x="6379729" y="2488774"/>
                <a:chExt cx="2513016" cy="2513016"/>
              </a:xfrm>
            </p:grpSpPr>
            <p:sp>
              <p:nvSpPr>
                <p:cNvPr id="81" name="任意多边形 82"/>
                <p:cNvSpPr/>
                <p:nvPr/>
              </p:nvSpPr>
              <p:spPr>
                <a:xfrm rot="3738964">
                  <a:off x="6379728" y="2488775"/>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Arial"/>
                    <a:ea typeface="宋体"/>
                  </a:endParaRPr>
                </a:p>
              </p:txBody>
            </p:sp>
            <p:sp>
              <p:nvSpPr>
                <p:cNvPr id="8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80" name="椭圆 80"/>
              <p:cNvSpPr/>
              <p:nvPr/>
            </p:nvSpPr>
            <p:spPr bwMode="auto">
              <a:xfrm>
                <a:off x="4101618" y="2137562"/>
                <a:ext cx="2016471" cy="2020558"/>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7" name="Freeform 16"/>
            <p:cNvSpPr>
              <a:spLocks noEditPoints="1"/>
            </p:cNvSpPr>
            <p:nvPr/>
          </p:nvSpPr>
          <p:spPr bwMode="auto">
            <a:xfrm>
              <a:off x="8973519" y="2574445"/>
              <a:ext cx="415296" cy="415296"/>
            </a:xfrm>
            <a:custGeom>
              <a:avLst/>
              <a:gdLst>
                <a:gd name="T0" fmla="*/ 2147483647 w 360"/>
                <a:gd name="T1" fmla="*/ 2147483647 h 360"/>
                <a:gd name="T2" fmla="*/ 2147483647 w 360"/>
                <a:gd name="T3" fmla="*/ 2147483647 h 360"/>
                <a:gd name="T4" fmla="*/ 2147483647 w 360"/>
                <a:gd name="T5" fmla="*/ 2147483647 h 360"/>
                <a:gd name="T6" fmla="*/ 2147483647 w 360"/>
                <a:gd name="T7" fmla="*/ 2147483647 h 360"/>
                <a:gd name="T8" fmla="*/ 2147483647 w 360"/>
                <a:gd name="T9" fmla="*/ 2147483647 h 360"/>
                <a:gd name="T10" fmla="*/ 2147483647 w 360"/>
                <a:gd name="T11" fmla="*/ 2147483647 h 360"/>
                <a:gd name="T12" fmla="*/ 2147483647 w 360"/>
                <a:gd name="T13" fmla="*/ 2147483647 h 360"/>
                <a:gd name="T14" fmla="*/ 2147483647 w 360"/>
                <a:gd name="T15" fmla="*/ 2147483647 h 360"/>
                <a:gd name="T16" fmla="*/ 2147483647 w 360"/>
                <a:gd name="T17" fmla="*/ 2147483647 h 360"/>
                <a:gd name="T18" fmla="*/ 2147483647 w 360"/>
                <a:gd name="T19" fmla="*/ 2147483647 h 360"/>
                <a:gd name="T20" fmla="*/ 0 w 360"/>
                <a:gd name="T21" fmla="*/ 2147483647 h 360"/>
                <a:gd name="T22" fmla="*/ 0 w 360"/>
                <a:gd name="T23" fmla="*/ 2147483647 h 360"/>
                <a:gd name="T24" fmla="*/ 2147483647 w 360"/>
                <a:gd name="T25" fmla="*/ 2147483647 h 360"/>
                <a:gd name="T26" fmla="*/ 2147483647 w 360"/>
                <a:gd name="T27" fmla="*/ 2147483647 h 360"/>
                <a:gd name="T28" fmla="*/ 2147483647 w 360"/>
                <a:gd name="T29" fmla="*/ 2147483647 h 360"/>
                <a:gd name="T30" fmla="*/ 2147483647 w 360"/>
                <a:gd name="T31" fmla="*/ 2147483647 h 360"/>
                <a:gd name="T32" fmla="*/ 2147483647 w 360"/>
                <a:gd name="T33" fmla="*/ 2147483647 h 360"/>
                <a:gd name="T34" fmla="*/ 2147483647 w 360"/>
                <a:gd name="T35" fmla="*/ 2147483647 h 360"/>
                <a:gd name="T36" fmla="*/ 2147483647 w 360"/>
                <a:gd name="T37" fmla="*/ 2147483647 h 360"/>
                <a:gd name="T38" fmla="*/ 2147483647 w 360"/>
                <a:gd name="T39" fmla="*/ 2147483647 h 360"/>
                <a:gd name="T40" fmla="*/ 2147483647 w 360"/>
                <a:gd name="T41" fmla="*/ 2147483647 h 360"/>
                <a:gd name="T42" fmla="*/ 2147483647 w 360"/>
                <a:gd name="T43" fmla="*/ 2147483647 h 360"/>
                <a:gd name="T44" fmla="*/ 2147483647 w 360"/>
                <a:gd name="T45" fmla="*/ 0 h 360"/>
                <a:gd name="T46" fmla="*/ 2147483647 w 360"/>
                <a:gd name="T47" fmla="*/ 0 h 360"/>
                <a:gd name="T48" fmla="*/ 2147483647 w 360"/>
                <a:gd name="T49" fmla="*/ 2147483647 h 360"/>
                <a:gd name="T50" fmla="*/ 2147483647 w 360"/>
                <a:gd name="T51" fmla="*/ 2147483647 h 360"/>
                <a:gd name="T52" fmla="*/ 2147483647 w 360"/>
                <a:gd name="T53" fmla="*/ 0 h 360"/>
                <a:gd name="T54" fmla="*/ 2147483647 w 360"/>
                <a:gd name="T55" fmla="*/ 0 h 360"/>
                <a:gd name="T56" fmla="*/ 2147483647 w 360"/>
                <a:gd name="T57" fmla="*/ 0 h 360"/>
                <a:gd name="T58" fmla="*/ 2147483647 w 360"/>
                <a:gd name="T59" fmla="*/ 2147483647 h 360"/>
                <a:gd name="T60" fmla="*/ 2147483647 w 360"/>
                <a:gd name="T61" fmla="*/ 2147483647 h 360"/>
                <a:gd name="T62" fmla="*/ 2147483647 w 360"/>
                <a:gd name="T63" fmla="*/ 0 h 3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78" name="Rectangle 30"/>
            <p:cNvSpPr>
              <a:spLocks noChangeArrowheads="1"/>
            </p:cNvSpPr>
            <p:nvPr/>
          </p:nvSpPr>
          <p:spPr bwMode="auto">
            <a:xfrm>
              <a:off x="8630712" y="3009414"/>
              <a:ext cx="1100909" cy="66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Create a New Routine</a:t>
              </a: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10"/>
          <p:cNvGrpSpPr>
            <a:grpSpLocks/>
          </p:cNvGrpSpPr>
          <p:nvPr/>
        </p:nvGrpSpPr>
        <p:grpSpPr bwMode="auto">
          <a:xfrm>
            <a:off x="581094" y="2068513"/>
            <a:ext cx="1517389" cy="1520084"/>
            <a:chOff x="3692576" y="1742634"/>
            <a:chExt cx="2790379" cy="2796023"/>
          </a:xfrm>
        </p:grpSpPr>
        <p:grpSp>
          <p:nvGrpSpPr>
            <p:cNvPr id="34" name="组合 79"/>
            <p:cNvGrpSpPr>
              <a:grpSpLocks/>
            </p:cNvGrpSpPr>
            <p:nvPr/>
          </p:nvGrpSpPr>
          <p:grpSpPr bwMode="auto">
            <a:xfrm>
              <a:off x="3692576" y="1742634"/>
              <a:ext cx="2790379" cy="2796023"/>
              <a:chOff x="6379729" y="2488774"/>
              <a:chExt cx="2513016" cy="2513016"/>
            </a:xfrm>
          </p:grpSpPr>
          <p:sp>
            <p:nvSpPr>
              <p:cNvPr id="36" name="任意多边形 82"/>
              <p:cNvSpPr/>
              <p:nvPr/>
            </p:nvSpPr>
            <p:spPr>
              <a:xfrm rot="3738964">
                <a:off x="6379730" y="2488773"/>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rgbClr val="FFFFFF"/>
                  </a:solidFill>
                  <a:effectLst/>
                  <a:uLnTx/>
                  <a:uFillTx/>
                  <a:latin typeface="Arial"/>
                  <a:ea typeface="宋体"/>
                </a:endParaRPr>
              </a:p>
            </p:txBody>
          </p:sp>
          <p:sp>
            <p:nvSpPr>
              <p:cNvPr id="3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5" name="椭圆 80"/>
            <p:cNvSpPr/>
            <p:nvPr/>
          </p:nvSpPr>
          <p:spPr bwMode="auto">
            <a:xfrm>
              <a:off x="4101618" y="2137562"/>
              <a:ext cx="2016471" cy="2020558"/>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1</a:t>
              </a:r>
              <a:endParaRPr kumimoji="0" lang="zh-CN" altLang="en-US" sz="32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8" name="Group 10"/>
          <p:cNvGrpSpPr>
            <a:grpSpLocks/>
          </p:cNvGrpSpPr>
          <p:nvPr/>
        </p:nvGrpSpPr>
        <p:grpSpPr bwMode="auto">
          <a:xfrm>
            <a:off x="2725114" y="2068513"/>
            <a:ext cx="1517389" cy="1520084"/>
            <a:chOff x="3692576" y="1742634"/>
            <a:chExt cx="2790379" cy="2796023"/>
          </a:xfrm>
        </p:grpSpPr>
        <p:grpSp>
          <p:nvGrpSpPr>
            <p:cNvPr id="39" name="组合 79"/>
            <p:cNvGrpSpPr>
              <a:grpSpLocks/>
            </p:cNvGrpSpPr>
            <p:nvPr/>
          </p:nvGrpSpPr>
          <p:grpSpPr bwMode="auto">
            <a:xfrm>
              <a:off x="3692576" y="1742634"/>
              <a:ext cx="2790379" cy="2796023"/>
              <a:chOff x="6379729" y="2488774"/>
              <a:chExt cx="2513016" cy="2513016"/>
            </a:xfrm>
          </p:grpSpPr>
          <p:sp>
            <p:nvSpPr>
              <p:cNvPr id="41" name="任意多边形 82"/>
              <p:cNvSpPr/>
              <p:nvPr/>
            </p:nvSpPr>
            <p:spPr>
              <a:xfrm rot="3738964">
                <a:off x="6379730" y="2488773"/>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rgbClr val="FFFFFF"/>
                  </a:solidFill>
                  <a:effectLst/>
                  <a:uLnTx/>
                  <a:uFillTx/>
                  <a:latin typeface="Arial"/>
                  <a:ea typeface="宋体"/>
                </a:endParaRPr>
              </a:p>
            </p:txBody>
          </p:sp>
          <p:sp>
            <p:nvSpPr>
              <p:cNvPr id="4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0" name="椭圆 80"/>
            <p:cNvSpPr/>
            <p:nvPr/>
          </p:nvSpPr>
          <p:spPr bwMode="auto">
            <a:xfrm>
              <a:off x="4101618" y="2137562"/>
              <a:ext cx="2016471" cy="2020558"/>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2</a:t>
              </a:r>
              <a:endParaRPr kumimoji="0" lang="zh-CN" altLang="en-US" sz="32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43" name="Group 10"/>
          <p:cNvGrpSpPr>
            <a:grpSpLocks/>
          </p:cNvGrpSpPr>
          <p:nvPr/>
        </p:nvGrpSpPr>
        <p:grpSpPr bwMode="auto">
          <a:xfrm>
            <a:off x="4867785" y="2068513"/>
            <a:ext cx="1517389" cy="1520084"/>
            <a:chOff x="3692576" y="1742634"/>
            <a:chExt cx="2790379" cy="2796023"/>
          </a:xfrm>
        </p:grpSpPr>
        <p:grpSp>
          <p:nvGrpSpPr>
            <p:cNvPr id="44" name="组合 79"/>
            <p:cNvGrpSpPr>
              <a:grpSpLocks/>
            </p:cNvGrpSpPr>
            <p:nvPr/>
          </p:nvGrpSpPr>
          <p:grpSpPr bwMode="auto">
            <a:xfrm>
              <a:off x="3692576" y="1742634"/>
              <a:ext cx="2790379" cy="2796023"/>
              <a:chOff x="6379729" y="2488774"/>
              <a:chExt cx="2513016" cy="2513016"/>
            </a:xfrm>
          </p:grpSpPr>
          <p:sp>
            <p:nvSpPr>
              <p:cNvPr id="46" name="任意多边形 82"/>
              <p:cNvSpPr/>
              <p:nvPr/>
            </p:nvSpPr>
            <p:spPr>
              <a:xfrm rot="3738964">
                <a:off x="6379730" y="2488773"/>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rgbClr val="FFFFFF"/>
                  </a:solidFill>
                  <a:effectLst/>
                  <a:uLnTx/>
                  <a:uFillTx/>
                  <a:latin typeface="Arial"/>
                  <a:ea typeface="宋体"/>
                </a:endParaRPr>
              </a:p>
            </p:txBody>
          </p:sp>
          <p:sp>
            <p:nvSpPr>
              <p:cNvPr id="4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5" name="椭圆 80"/>
            <p:cNvSpPr/>
            <p:nvPr/>
          </p:nvSpPr>
          <p:spPr bwMode="auto">
            <a:xfrm>
              <a:off x="4101618" y="2137562"/>
              <a:ext cx="2016471" cy="2020558"/>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3</a:t>
              </a:r>
              <a:endParaRPr kumimoji="0" lang="zh-CN" altLang="en-US" sz="32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48" name="Group 10"/>
          <p:cNvGrpSpPr>
            <a:grpSpLocks/>
          </p:cNvGrpSpPr>
          <p:nvPr/>
        </p:nvGrpSpPr>
        <p:grpSpPr bwMode="auto">
          <a:xfrm>
            <a:off x="7011806" y="2068513"/>
            <a:ext cx="1517389" cy="1520084"/>
            <a:chOff x="3692576" y="1742634"/>
            <a:chExt cx="2790379" cy="2796023"/>
          </a:xfrm>
        </p:grpSpPr>
        <p:grpSp>
          <p:nvGrpSpPr>
            <p:cNvPr id="49" name="组合 79"/>
            <p:cNvGrpSpPr>
              <a:grpSpLocks/>
            </p:cNvGrpSpPr>
            <p:nvPr/>
          </p:nvGrpSpPr>
          <p:grpSpPr bwMode="auto">
            <a:xfrm>
              <a:off x="3692576" y="1742634"/>
              <a:ext cx="2790379" cy="2796023"/>
              <a:chOff x="6379729" y="2488774"/>
              <a:chExt cx="2513016" cy="2513016"/>
            </a:xfrm>
          </p:grpSpPr>
          <p:sp>
            <p:nvSpPr>
              <p:cNvPr id="51" name="任意多边形 82"/>
              <p:cNvSpPr/>
              <p:nvPr/>
            </p:nvSpPr>
            <p:spPr>
              <a:xfrm rot="3738964">
                <a:off x="6379730" y="2488773"/>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rgbClr val="FFFFFF"/>
                  </a:solidFill>
                  <a:effectLst/>
                  <a:uLnTx/>
                  <a:uFillTx/>
                  <a:latin typeface="Arial"/>
                  <a:ea typeface="宋体"/>
                </a:endParaRPr>
              </a:p>
            </p:txBody>
          </p:sp>
          <p:sp>
            <p:nvSpPr>
              <p:cNvPr id="5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50" name="椭圆 80"/>
            <p:cNvSpPr/>
            <p:nvPr/>
          </p:nvSpPr>
          <p:spPr bwMode="auto">
            <a:xfrm>
              <a:off x="4101618" y="2137562"/>
              <a:ext cx="2016471" cy="2020558"/>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4</a:t>
              </a:r>
              <a:endParaRPr kumimoji="0" lang="zh-CN" altLang="en-US" sz="32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53" name="任意多边形 52"/>
          <p:cNvSpPr/>
          <p:nvPr/>
        </p:nvSpPr>
        <p:spPr>
          <a:xfrm>
            <a:off x="2346193" y="2699788"/>
            <a:ext cx="130247" cy="257060"/>
          </a:xfrm>
          <a:custGeom>
            <a:avLst/>
            <a:gdLst>
              <a:gd name="connsiteX0" fmla="*/ 6006 w 455949"/>
              <a:gd name="connsiteY0" fmla="*/ 0 h 899886"/>
              <a:gd name="connsiteX1" fmla="*/ 455949 w 455949"/>
              <a:gd name="connsiteY1" fmla="*/ 449943 h 899886"/>
              <a:gd name="connsiteX2" fmla="*/ 6006 w 455949"/>
              <a:gd name="connsiteY2" fmla="*/ 899886 h 899886"/>
              <a:gd name="connsiteX3" fmla="*/ 6006 w 455949"/>
              <a:gd name="connsiteY3" fmla="*/ 674915 h 899886"/>
              <a:gd name="connsiteX4" fmla="*/ 0 w 455949"/>
              <a:gd name="connsiteY4" fmla="*/ 674915 h 899886"/>
              <a:gd name="connsiteX5" fmla="*/ 224972 w 455949"/>
              <a:gd name="connsiteY5" fmla="*/ 449943 h 899886"/>
              <a:gd name="connsiteX6" fmla="*/ 1 w 455949"/>
              <a:gd name="connsiteY6" fmla="*/ 224972 h 899886"/>
              <a:gd name="connsiteX7" fmla="*/ 6006 w 455949"/>
              <a:gd name="connsiteY7" fmla="*/ 224972 h 89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949" h="899886">
                <a:moveTo>
                  <a:pt x="6006" y="0"/>
                </a:moveTo>
                <a:lnTo>
                  <a:pt x="455949" y="449943"/>
                </a:lnTo>
                <a:lnTo>
                  <a:pt x="6006" y="899886"/>
                </a:lnTo>
                <a:lnTo>
                  <a:pt x="6006" y="674915"/>
                </a:lnTo>
                <a:lnTo>
                  <a:pt x="0" y="674915"/>
                </a:lnTo>
                <a:lnTo>
                  <a:pt x="224972" y="449943"/>
                </a:lnTo>
                <a:lnTo>
                  <a:pt x="1" y="224972"/>
                </a:lnTo>
                <a:lnTo>
                  <a:pt x="6006" y="224972"/>
                </a:lnTo>
                <a:close/>
              </a:path>
            </a:pathLst>
          </a:custGeom>
          <a:solidFill>
            <a:srgbClr val="595959"/>
          </a:solidFill>
          <a:ln w="25400" cap="flat" cmpd="sng" algn="ctr">
            <a:noFill/>
            <a:prstDash val="solid"/>
          </a:ln>
          <a:effectLst>
            <a:softEdge rad="0"/>
          </a:effectLst>
        </p:spPr>
        <p:txBody>
          <a:bodyPr anchor="ctr"/>
          <a:lstStyle/>
          <a:p>
            <a:pPr algn="ctr" eaLnBrk="1" hangingPunct="1">
              <a:defRPr/>
            </a:pPr>
            <a:endParaRPr lang="zh-CN" altLang="en-US" sz="3200" kern="0">
              <a:solidFill>
                <a:srgbClr val="FFFFFF"/>
              </a:solidFill>
              <a:latin typeface="Arial" panose="020B0604020202020204" pitchFamily="34" charset="0"/>
              <a:ea typeface="宋体" panose="02010600030101010101" pitchFamily="2" charset="-122"/>
            </a:endParaRPr>
          </a:p>
        </p:txBody>
      </p:sp>
      <p:sp>
        <p:nvSpPr>
          <p:cNvPr id="54" name="任意多边形 53"/>
          <p:cNvSpPr/>
          <p:nvPr/>
        </p:nvSpPr>
        <p:spPr>
          <a:xfrm>
            <a:off x="4490020" y="2699788"/>
            <a:ext cx="130247" cy="257060"/>
          </a:xfrm>
          <a:custGeom>
            <a:avLst/>
            <a:gdLst>
              <a:gd name="connsiteX0" fmla="*/ 6006 w 455949"/>
              <a:gd name="connsiteY0" fmla="*/ 0 h 899886"/>
              <a:gd name="connsiteX1" fmla="*/ 455949 w 455949"/>
              <a:gd name="connsiteY1" fmla="*/ 449943 h 899886"/>
              <a:gd name="connsiteX2" fmla="*/ 6006 w 455949"/>
              <a:gd name="connsiteY2" fmla="*/ 899886 h 899886"/>
              <a:gd name="connsiteX3" fmla="*/ 6006 w 455949"/>
              <a:gd name="connsiteY3" fmla="*/ 674915 h 899886"/>
              <a:gd name="connsiteX4" fmla="*/ 0 w 455949"/>
              <a:gd name="connsiteY4" fmla="*/ 674915 h 899886"/>
              <a:gd name="connsiteX5" fmla="*/ 224972 w 455949"/>
              <a:gd name="connsiteY5" fmla="*/ 449943 h 899886"/>
              <a:gd name="connsiteX6" fmla="*/ 1 w 455949"/>
              <a:gd name="connsiteY6" fmla="*/ 224972 h 899886"/>
              <a:gd name="connsiteX7" fmla="*/ 6006 w 455949"/>
              <a:gd name="connsiteY7" fmla="*/ 224972 h 89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949" h="899886">
                <a:moveTo>
                  <a:pt x="6006" y="0"/>
                </a:moveTo>
                <a:lnTo>
                  <a:pt x="455949" y="449943"/>
                </a:lnTo>
                <a:lnTo>
                  <a:pt x="6006" y="899886"/>
                </a:lnTo>
                <a:lnTo>
                  <a:pt x="6006" y="674915"/>
                </a:lnTo>
                <a:lnTo>
                  <a:pt x="0" y="674915"/>
                </a:lnTo>
                <a:lnTo>
                  <a:pt x="224972" y="449943"/>
                </a:lnTo>
                <a:lnTo>
                  <a:pt x="1" y="224972"/>
                </a:lnTo>
                <a:lnTo>
                  <a:pt x="6006" y="224972"/>
                </a:lnTo>
                <a:close/>
              </a:path>
            </a:pathLst>
          </a:custGeom>
          <a:solidFill>
            <a:srgbClr val="595959"/>
          </a:solidFill>
          <a:ln w="25400" cap="flat" cmpd="sng" algn="ctr">
            <a:noFill/>
            <a:prstDash val="solid"/>
          </a:ln>
          <a:effectLst>
            <a:softEdge rad="0"/>
          </a:effectLst>
        </p:spPr>
        <p:txBody>
          <a:bodyPr anchor="ctr"/>
          <a:lstStyle/>
          <a:p>
            <a:pPr algn="ctr" eaLnBrk="1" hangingPunct="1">
              <a:defRPr/>
            </a:pPr>
            <a:endParaRPr lang="zh-CN" altLang="en-US" sz="3200" kern="0">
              <a:solidFill>
                <a:srgbClr val="FFFFFF"/>
              </a:solidFill>
              <a:latin typeface="Arial" panose="020B0604020202020204" pitchFamily="34" charset="0"/>
              <a:ea typeface="宋体" panose="02010600030101010101" pitchFamily="2" charset="-122"/>
            </a:endParaRPr>
          </a:p>
        </p:txBody>
      </p:sp>
      <p:sp>
        <p:nvSpPr>
          <p:cNvPr id="55" name="任意多边形 54"/>
          <p:cNvSpPr/>
          <p:nvPr/>
        </p:nvSpPr>
        <p:spPr>
          <a:xfrm>
            <a:off x="6633847" y="2699788"/>
            <a:ext cx="130247" cy="257060"/>
          </a:xfrm>
          <a:custGeom>
            <a:avLst/>
            <a:gdLst>
              <a:gd name="connsiteX0" fmla="*/ 6006 w 455949"/>
              <a:gd name="connsiteY0" fmla="*/ 0 h 899886"/>
              <a:gd name="connsiteX1" fmla="*/ 455949 w 455949"/>
              <a:gd name="connsiteY1" fmla="*/ 449943 h 899886"/>
              <a:gd name="connsiteX2" fmla="*/ 6006 w 455949"/>
              <a:gd name="connsiteY2" fmla="*/ 899886 h 899886"/>
              <a:gd name="connsiteX3" fmla="*/ 6006 w 455949"/>
              <a:gd name="connsiteY3" fmla="*/ 674915 h 899886"/>
              <a:gd name="connsiteX4" fmla="*/ 0 w 455949"/>
              <a:gd name="connsiteY4" fmla="*/ 674915 h 899886"/>
              <a:gd name="connsiteX5" fmla="*/ 224972 w 455949"/>
              <a:gd name="connsiteY5" fmla="*/ 449943 h 899886"/>
              <a:gd name="connsiteX6" fmla="*/ 1 w 455949"/>
              <a:gd name="connsiteY6" fmla="*/ 224972 h 899886"/>
              <a:gd name="connsiteX7" fmla="*/ 6006 w 455949"/>
              <a:gd name="connsiteY7" fmla="*/ 224972 h 89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949" h="899886">
                <a:moveTo>
                  <a:pt x="6006" y="0"/>
                </a:moveTo>
                <a:lnTo>
                  <a:pt x="455949" y="449943"/>
                </a:lnTo>
                <a:lnTo>
                  <a:pt x="6006" y="899886"/>
                </a:lnTo>
                <a:lnTo>
                  <a:pt x="6006" y="674915"/>
                </a:lnTo>
                <a:lnTo>
                  <a:pt x="0" y="674915"/>
                </a:lnTo>
                <a:lnTo>
                  <a:pt x="224972" y="449943"/>
                </a:lnTo>
                <a:lnTo>
                  <a:pt x="1" y="224972"/>
                </a:lnTo>
                <a:lnTo>
                  <a:pt x="6006" y="224972"/>
                </a:lnTo>
                <a:close/>
              </a:path>
            </a:pathLst>
          </a:custGeom>
          <a:solidFill>
            <a:srgbClr val="595959"/>
          </a:solidFill>
          <a:ln w="25400" cap="flat" cmpd="sng" algn="ctr">
            <a:noFill/>
            <a:prstDash val="solid"/>
          </a:ln>
          <a:effectLst>
            <a:softEdge rad="0"/>
          </a:effectLst>
        </p:spPr>
        <p:txBody>
          <a:bodyPr anchor="ctr"/>
          <a:lstStyle/>
          <a:p>
            <a:pPr algn="ctr" eaLnBrk="1" hangingPunct="1">
              <a:defRPr/>
            </a:pPr>
            <a:endParaRPr lang="zh-CN" altLang="en-US" sz="3200" kern="0">
              <a:solidFill>
                <a:srgbClr val="FFFFFF"/>
              </a:solidFill>
              <a:latin typeface="Arial" panose="020B0604020202020204" pitchFamily="34" charset="0"/>
              <a:ea typeface="宋体" panose="02010600030101010101" pitchFamily="2" charset="-122"/>
            </a:endParaRPr>
          </a:p>
        </p:txBody>
      </p:sp>
      <p:sp>
        <p:nvSpPr>
          <p:cNvPr id="56" name="Content Placeholder 2"/>
          <p:cNvSpPr txBox="1">
            <a:spLocks/>
          </p:cNvSpPr>
          <p:nvPr/>
        </p:nvSpPr>
        <p:spPr>
          <a:xfrm>
            <a:off x="598614" y="4483400"/>
            <a:ext cx="1533560" cy="82607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0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a:t>
            </a:r>
            <a:r>
              <a:rPr kumimoji="0" lang="en-US" sz="1000" b="1"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consectetur adipiscing elit. </a:t>
            </a:r>
            <a:r>
              <a:rPr kumimoji="0" lang="en-US" sz="10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has been the industry's standard dummy text ever since the 1500s.</a:t>
            </a:r>
            <a:endParaRPr kumimoji="0" lang="en-US" sz="10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sp>
        <p:nvSpPr>
          <p:cNvPr id="57" name="Title 13"/>
          <p:cNvSpPr txBox="1">
            <a:spLocks/>
          </p:cNvSpPr>
          <p:nvPr/>
        </p:nvSpPr>
        <p:spPr>
          <a:xfrm>
            <a:off x="179512" y="4014500"/>
            <a:ext cx="2370415" cy="400110"/>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j-cs"/>
              </a:rPr>
              <a:t>Step 1</a:t>
            </a:r>
          </a:p>
        </p:txBody>
      </p:sp>
      <p:sp>
        <p:nvSpPr>
          <p:cNvPr id="58" name="Content Placeholder 2"/>
          <p:cNvSpPr txBox="1">
            <a:spLocks/>
          </p:cNvSpPr>
          <p:nvPr/>
        </p:nvSpPr>
        <p:spPr>
          <a:xfrm>
            <a:off x="2722419" y="4483400"/>
            <a:ext cx="1533560" cy="82607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0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a:t>
            </a:r>
            <a:r>
              <a:rPr kumimoji="0" lang="en-US" sz="1000" b="1"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consectetur adipiscing elit. </a:t>
            </a:r>
            <a:r>
              <a:rPr kumimoji="0" lang="en-US" sz="10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has been the industry's standard dummy text ever since the 1500s.</a:t>
            </a:r>
            <a:endParaRPr kumimoji="0" lang="en-US" sz="10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sp>
        <p:nvSpPr>
          <p:cNvPr id="59" name="Title 13"/>
          <p:cNvSpPr txBox="1">
            <a:spLocks/>
          </p:cNvSpPr>
          <p:nvPr/>
        </p:nvSpPr>
        <p:spPr>
          <a:xfrm>
            <a:off x="2303318" y="4014500"/>
            <a:ext cx="2370415" cy="400110"/>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j-cs"/>
              </a:rPr>
              <a:t>Step 1</a:t>
            </a:r>
          </a:p>
        </p:txBody>
      </p:sp>
      <p:sp>
        <p:nvSpPr>
          <p:cNvPr id="60" name="Content Placeholder 2"/>
          <p:cNvSpPr txBox="1">
            <a:spLocks/>
          </p:cNvSpPr>
          <p:nvPr/>
        </p:nvSpPr>
        <p:spPr>
          <a:xfrm>
            <a:off x="4846225" y="4483400"/>
            <a:ext cx="1533560" cy="82607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0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a:t>
            </a:r>
            <a:r>
              <a:rPr kumimoji="0" lang="en-US" sz="1000" b="1"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consectetur adipiscing elit. </a:t>
            </a:r>
            <a:r>
              <a:rPr kumimoji="0" lang="en-US" sz="10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has been the industry's standard dummy text ever since the 1500s.</a:t>
            </a:r>
            <a:endParaRPr kumimoji="0" lang="en-US" sz="10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sp>
        <p:nvSpPr>
          <p:cNvPr id="61" name="Title 13"/>
          <p:cNvSpPr txBox="1">
            <a:spLocks/>
          </p:cNvSpPr>
          <p:nvPr/>
        </p:nvSpPr>
        <p:spPr>
          <a:xfrm>
            <a:off x="4427123" y="4014500"/>
            <a:ext cx="2370415" cy="400110"/>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j-cs"/>
              </a:rPr>
              <a:t>Step 1</a:t>
            </a:r>
          </a:p>
        </p:txBody>
      </p:sp>
      <p:sp>
        <p:nvSpPr>
          <p:cNvPr id="62" name="Content Placeholder 2"/>
          <p:cNvSpPr txBox="1">
            <a:spLocks/>
          </p:cNvSpPr>
          <p:nvPr/>
        </p:nvSpPr>
        <p:spPr>
          <a:xfrm>
            <a:off x="6970031" y="4483400"/>
            <a:ext cx="1533560" cy="82607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0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a:t>
            </a:r>
            <a:r>
              <a:rPr kumimoji="0" lang="en-US" sz="1000" b="1"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consectetur adipiscing elit. </a:t>
            </a:r>
            <a:r>
              <a:rPr kumimoji="0" lang="en-US" sz="10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has been the industry's standard dummy text ever since the 1500s.</a:t>
            </a:r>
            <a:endParaRPr kumimoji="0" lang="en-US" sz="10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sp>
        <p:nvSpPr>
          <p:cNvPr id="63" name="Title 13"/>
          <p:cNvSpPr txBox="1">
            <a:spLocks/>
          </p:cNvSpPr>
          <p:nvPr/>
        </p:nvSpPr>
        <p:spPr>
          <a:xfrm>
            <a:off x="6550928" y="4014500"/>
            <a:ext cx="2371763" cy="400110"/>
          </a:xfrm>
          <a:prstGeom prst="rect">
            <a:avLst/>
          </a:prstGeom>
        </p:spPr>
        <p:txBody>
          <a:bodyPr lIns="121920" tIns="60960" rIns="121920" bIns="6096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800" b="0" i="0" u="none" strike="noStrike" kern="1200" cap="none" spc="0" normalizeH="0" baseline="0" noProof="0" dirty="0">
                <a:ln>
                  <a:noFill/>
                </a:ln>
                <a:solidFill>
                  <a:sysClr val="windowText" lastClr="000000">
                    <a:lumMod val="65000"/>
                    <a:lumOff val="35000"/>
                  </a:sysClr>
                </a:solidFill>
                <a:effectLst/>
                <a:uLnTx/>
                <a:uFillTx/>
                <a:latin typeface="微软雅黑"/>
                <a:ea typeface="微软雅黑"/>
                <a:cs typeface="+mj-cs"/>
              </a:rPr>
              <a:t>Step 1</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5"/>
          <p:cNvSpPr/>
          <p:nvPr/>
        </p:nvSpPr>
        <p:spPr>
          <a:xfrm>
            <a:off x="0" y="1341438"/>
            <a:ext cx="9234363" cy="2071719"/>
          </a:xfrm>
          <a:prstGeom prst="rect">
            <a:avLst/>
          </a:prstGeom>
          <a:solidFill>
            <a:sysClr val="window" lastClr="FFFFFF">
              <a:lumMod val="50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nvGrpSpPr>
          <p:cNvPr id="42" name="Group 6"/>
          <p:cNvGrpSpPr/>
          <p:nvPr/>
        </p:nvGrpSpPr>
        <p:grpSpPr>
          <a:xfrm>
            <a:off x="1" y="3071289"/>
            <a:ext cx="3014174" cy="420829"/>
            <a:chOff x="0" y="3554568"/>
            <a:chExt cx="3979572" cy="555614"/>
          </a:xfrm>
          <a:solidFill>
            <a:srgbClr val="188186"/>
          </a:solidFill>
        </p:grpSpPr>
        <p:sp>
          <p:nvSpPr>
            <p:cNvPr id="43" name="Rectangle 7"/>
            <p:cNvSpPr/>
            <p:nvPr/>
          </p:nvSpPr>
          <p:spPr>
            <a:xfrm>
              <a:off x="0" y="4001971"/>
              <a:ext cx="3979572" cy="108211"/>
            </a:xfrm>
            <a:prstGeom prst="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4" name="Rectangle 8"/>
            <p:cNvSpPr/>
            <p:nvPr/>
          </p:nvSpPr>
          <p:spPr>
            <a:xfrm>
              <a:off x="629499" y="3554568"/>
              <a:ext cx="2538703" cy="450761"/>
            </a:xfrm>
            <a:prstGeom prst="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45" name="TextBox 9"/>
            <p:cNvSpPr txBox="1"/>
            <p:nvPr/>
          </p:nvSpPr>
          <p:spPr>
            <a:xfrm>
              <a:off x="637163" y="3557267"/>
              <a:ext cx="2568531" cy="487623"/>
            </a:xfrm>
            <a:prstGeom prst="rect">
              <a:avLst/>
            </a:prstGeom>
            <a:grp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a:ln>
                    <a:noFill/>
                  </a:ln>
                  <a:solidFill>
                    <a:sysClr val="window" lastClr="FFFFFF"/>
                  </a:solidFill>
                  <a:effectLst/>
                  <a:uLnTx/>
                  <a:uFillTx/>
                  <a:latin typeface="微软雅黑"/>
                  <a:ea typeface="微软雅黑"/>
                </a:rPr>
                <a:t>Our Services</a:t>
              </a:r>
            </a:p>
          </p:txBody>
        </p:sp>
      </p:grpSp>
      <p:sp>
        <p:nvSpPr>
          <p:cNvPr id="46" name="TextBox 20"/>
          <p:cNvSpPr txBox="1"/>
          <p:nvPr/>
        </p:nvSpPr>
        <p:spPr>
          <a:xfrm>
            <a:off x="6759842" y="3886899"/>
            <a:ext cx="2081339" cy="1446550"/>
          </a:xfrm>
          <a:prstGeom prst="rect">
            <a:avLst/>
          </a:prstGeom>
          <a:noFill/>
        </p:spPr>
        <p:txBody>
          <a:bodyPr>
            <a:spAutoFit/>
          </a:bodyPr>
          <a:lstStyle/>
          <a:p>
            <a:pPr marL="285750" marR="0" lvl="0" indent="-285750" defTabSz="914400" eaLnBrk="1" fontAlgn="auto" latinLnBrk="0" hangingPunct="1">
              <a:lnSpc>
                <a:spcPct val="100000"/>
              </a:lnSpc>
              <a:spcBef>
                <a:spcPts val="0"/>
              </a:spcBef>
              <a:spcAft>
                <a:spcPts val="0"/>
              </a:spcAft>
              <a:buClr>
                <a:srgbClr val="188186"/>
              </a:buClr>
              <a:buSzPct val="120000"/>
              <a:buFont typeface="Courier New" panose="02070309020205020404" pitchFamily="49" charset="0"/>
              <a:buChar char="o"/>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Lorem ipsum dolor sit amet</a:t>
            </a:r>
          </a:p>
          <a:p>
            <a:pPr marL="285750" marR="0" lvl="0" indent="-285750" defTabSz="914400" eaLnBrk="1" fontAlgn="auto" latinLnBrk="0" hangingPunct="1">
              <a:lnSpc>
                <a:spcPct val="100000"/>
              </a:lnSpc>
              <a:spcBef>
                <a:spcPts val="0"/>
              </a:spcBef>
              <a:spcAft>
                <a:spcPts val="0"/>
              </a:spcAft>
              <a:buClr>
                <a:srgbClr val="188186"/>
              </a:buClr>
              <a:buSzPct val="120000"/>
              <a:buFont typeface="Courier New" panose="02070309020205020404" pitchFamily="49" charset="0"/>
              <a:buChar char="o"/>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consectetur adipiscing elit.</a:t>
            </a:r>
          </a:p>
          <a:p>
            <a:pPr marL="285750" marR="0" lvl="0" indent="-285750" defTabSz="914400" eaLnBrk="1" fontAlgn="auto" latinLnBrk="0" hangingPunct="1">
              <a:lnSpc>
                <a:spcPct val="100000"/>
              </a:lnSpc>
              <a:spcBef>
                <a:spcPts val="0"/>
              </a:spcBef>
              <a:spcAft>
                <a:spcPts val="0"/>
              </a:spcAft>
              <a:buClr>
                <a:srgbClr val="188186"/>
              </a:buClr>
              <a:buSzPct val="120000"/>
              <a:buFont typeface="Courier New" panose="02070309020205020404" pitchFamily="49" charset="0"/>
              <a:buChar char="o"/>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Vestibulum quis nisi eleifend</a:t>
            </a:r>
          </a:p>
          <a:p>
            <a:pPr marL="285750" marR="0" lvl="0" indent="-285750" defTabSz="914400" eaLnBrk="1" fontAlgn="auto" latinLnBrk="0" hangingPunct="1">
              <a:lnSpc>
                <a:spcPct val="100000"/>
              </a:lnSpc>
              <a:spcBef>
                <a:spcPts val="0"/>
              </a:spcBef>
              <a:spcAft>
                <a:spcPts val="0"/>
              </a:spcAft>
              <a:buClr>
                <a:srgbClr val="188186"/>
              </a:buClr>
              <a:buSzPct val="120000"/>
              <a:buFont typeface="Courier New" panose="02070309020205020404" pitchFamily="49" charset="0"/>
              <a:buChar char="o"/>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euismod ipsum vitaeiaculis </a:t>
            </a:r>
          </a:p>
        </p:txBody>
      </p:sp>
      <p:sp>
        <p:nvSpPr>
          <p:cNvPr id="47" name="TextBox 24"/>
          <p:cNvSpPr txBox="1"/>
          <p:nvPr/>
        </p:nvSpPr>
        <p:spPr>
          <a:xfrm>
            <a:off x="422040" y="3945817"/>
            <a:ext cx="2081339" cy="1446550"/>
          </a:xfrm>
          <a:prstGeom prst="rect">
            <a:avLst/>
          </a:prstGeom>
          <a:noFill/>
        </p:spPr>
        <p:txBody>
          <a:bodyPr>
            <a:spAutoFit/>
          </a:bodyPr>
          <a:lstStyle/>
          <a:p>
            <a:pPr marL="285750" marR="0" lvl="0" indent="-285750" defTabSz="914400" eaLnBrk="1" fontAlgn="auto" latinLnBrk="0" hangingPunct="1">
              <a:lnSpc>
                <a:spcPct val="100000"/>
              </a:lnSpc>
              <a:spcBef>
                <a:spcPts val="0"/>
              </a:spcBef>
              <a:spcAft>
                <a:spcPts val="0"/>
              </a:spcAft>
              <a:buClr>
                <a:srgbClr val="188186"/>
              </a:buClr>
              <a:buSzPct val="120000"/>
              <a:buFont typeface="Courier New" panose="02070309020205020404" pitchFamily="49" charset="0"/>
              <a:buChar char="o"/>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Lorem ipsum dolor sit amet</a:t>
            </a:r>
          </a:p>
          <a:p>
            <a:pPr marL="285750" marR="0" lvl="0" indent="-285750" defTabSz="914400" eaLnBrk="1" fontAlgn="auto" latinLnBrk="0" hangingPunct="1">
              <a:lnSpc>
                <a:spcPct val="100000"/>
              </a:lnSpc>
              <a:spcBef>
                <a:spcPts val="0"/>
              </a:spcBef>
              <a:spcAft>
                <a:spcPts val="0"/>
              </a:spcAft>
              <a:buClr>
                <a:srgbClr val="188186"/>
              </a:buClr>
              <a:buSzPct val="120000"/>
              <a:buFont typeface="Courier New" panose="02070309020205020404" pitchFamily="49" charset="0"/>
              <a:buChar char="o"/>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consectetur adipiscing elit.</a:t>
            </a:r>
          </a:p>
          <a:p>
            <a:pPr marL="285750" marR="0" lvl="0" indent="-285750" defTabSz="914400" eaLnBrk="1" fontAlgn="auto" latinLnBrk="0" hangingPunct="1">
              <a:lnSpc>
                <a:spcPct val="100000"/>
              </a:lnSpc>
              <a:spcBef>
                <a:spcPts val="0"/>
              </a:spcBef>
              <a:spcAft>
                <a:spcPts val="0"/>
              </a:spcAft>
              <a:buClr>
                <a:srgbClr val="188186"/>
              </a:buClr>
              <a:buSzPct val="120000"/>
              <a:buFont typeface="Courier New" panose="02070309020205020404" pitchFamily="49" charset="0"/>
              <a:buChar char="o"/>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Vestibulum quis nisi eleifend</a:t>
            </a:r>
          </a:p>
          <a:p>
            <a:pPr marL="285750" marR="0" lvl="0" indent="-285750" defTabSz="914400" eaLnBrk="1" fontAlgn="auto" latinLnBrk="0" hangingPunct="1">
              <a:lnSpc>
                <a:spcPct val="100000"/>
              </a:lnSpc>
              <a:spcBef>
                <a:spcPts val="0"/>
              </a:spcBef>
              <a:spcAft>
                <a:spcPts val="0"/>
              </a:spcAft>
              <a:buClr>
                <a:srgbClr val="188186"/>
              </a:buClr>
              <a:buSzPct val="120000"/>
              <a:buFont typeface="Courier New" panose="02070309020205020404" pitchFamily="49" charset="0"/>
              <a:buChar char="o"/>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euismod ipsum vitaeiaculis </a:t>
            </a:r>
          </a:p>
        </p:txBody>
      </p:sp>
      <p:grpSp>
        <p:nvGrpSpPr>
          <p:cNvPr id="48" name="Group 25"/>
          <p:cNvGrpSpPr>
            <a:grpSpLocks/>
          </p:cNvGrpSpPr>
          <p:nvPr/>
        </p:nvGrpSpPr>
        <p:grpSpPr bwMode="auto">
          <a:xfrm>
            <a:off x="3036038" y="3658448"/>
            <a:ext cx="3425612" cy="1539457"/>
            <a:chOff x="4008914" y="4382142"/>
            <a:chExt cx="4522657" cy="2033960"/>
          </a:xfrm>
        </p:grpSpPr>
        <p:sp>
          <p:nvSpPr>
            <p:cNvPr id="49" name="Oval 26"/>
            <p:cNvSpPr/>
            <p:nvPr/>
          </p:nvSpPr>
          <p:spPr>
            <a:xfrm>
              <a:off x="4694058" y="4382142"/>
              <a:ext cx="914375" cy="915046"/>
            </a:xfrm>
            <a:prstGeom prst="ellipse">
              <a:avLst/>
            </a:prstGeom>
            <a:solidFill>
              <a:sysClr val="windowText" lastClr="000000">
                <a:lumMod val="50000"/>
                <a:lumOff val="50000"/>
              </a:sysClr>
            </a:solidFill>
            <a:ln w="28575" cap="flat" cmpd="sng" algn="ctr">
              <a:solidFill>
                <a:srgbClr val="188186"/>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0" name="Oval 27"/>
            <p:cNvSpPr/>
            <p:nvPr/>
          </p:nvSpPr>
          <p:spPr>
            <a:xfrm>
              <a:off x="6900347" y="5477123"/>
              <a:ext cx="914375" cy="915046"/>
            </a:xfrm>
            <a:prstGeom prst="ellipse">
              <a:avLst/>
            </a:prstGeom>
            <a:solidFill>
              <a:sysClr val="windowText" lastClr="000000">
                <a:lumMod val="50000"/>
                <a:lumOff val="50000"/>
              </a:sysClr>
            </a:solidFill>
            <a:ln w="28575" cap="flat" cmpd="sng" algn="ctr">
              <a:solidFill>
                <a:srgbClr val="188186"/>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1" name="TextBox 28"/>
            <p:cNvSpPr txBox="1"/>
            <p:nvPr/>
          </p:nvSpPr>
          <p:spPr>
            <a:xfrm>
              <a:off x="5850361" y="4493346"/>
              <a:ext cx="2681210" cy="975937"/>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Lorem ipsum dolor sit amet, consectetur adipiscing elitquis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nisi eleifend</a:t>
              </a:r>
            </a:p>
          </p:txBody>
        </p:sp>
        <p:sp>
          <p:nvSpPr>
            <p:cNvPr id="52" name="TextBox 29"/>
            <p:cNvSpPr txBox="1"/>
            <p:nvPr/>
          </p:nvSpPr>
          <p:spPr>
            <a:xfrm>
              <a:off x="4008914" y="5440165"/>
              <a:ext cx="2681210" cy="975937"/>
            </a:xfrm>
            <a:prstGeom prst="rect">
              <a:avLst/>
            </a:prstGeom>
            <a:noFill/>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Lorem ipsum dolor sit amet, consectetur adipiscing elitquis </a:t>
              </a:r>
            </a:p>
            <a:p>
              <a:pPr marL="0" marR="0" lvl="0" indent="0" algn="r"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nisi eleifend</a:t>
              </a:r>
            </a:p>
          </p:txBody>
        </p:sp>
      </p:grpSp>
      <p:grpSp>
        <p:nvGrpSpPr>
          <p:cNvPr id="53" name="Group 30"/>
          <p:cNvGrpSpPr/>
          <p:nvPr/>
        </p:nvGrpSpPr>
        <p:grpSpPr>
          <a:xfrm>
            <a:off x="3014175" y="3071287"/>
            <a:ext cx="3206011" cy="419451"/>
            <a:chOff x="3979572" y="3554566"/>
            <a:chExt cx="4232852" cy="553795"/>
          </a:xfrm>
          <a:solidFill>
            <a:srgbClr val="188186"/>
          </a:solidFill>
        </p:grpSpPr>
        <p:sp>
          <p:nvSpPr>
            <p:cNvPr id="54" name="Rectangle 31"/>
            <p:cNvSpPr/>
            <p:nvPr/>
          </p:nvSpPr>
          <p:spPr>
            <a:xfrm>
              <a:off x="4826648" y="3554566"/>
              <a:ext cx="2538703" cy="450761"/>
            </a:xfrm>
            <a:prstGeom prst="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5" name="TextBox 32"/>
            <p:cNvSpPr txBox="1"/>
            <p:nvPr/>
          </p:nvSpPr>
          <p:spPr>
            <a:xfrm>
              <a:off x="4989007" y="3601621"/>
              <a:ext cx="2368147" cy="487623"/>
            </a:xfrm>
            <a:prstGeom prst="rect">
              <a:avLst/>
            </a:prstGeom>
            <a:grp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a:ln>
                    <a:noFill/>
                  </a:ln>
                  <a:solidFill>
                    <a:sysClr val="window" lastClr="FFFFFF"/>
                  </a:solidFill>
                  <a:effectLst/>
                  <a:uLnTx/>
                  <a:uFillTx/>
                  <a:latin typeface="微软雅黑"/>
                  <a:ea typeface="微软雅黑"/>
                </a:rPr>
                <a:t>Our Team</a:t>
              </a:r>
            </a:p>
          </p:txBody>
        </p:sp>
        <p:sp>
          <p:nvSpPr>
            <p:cNvPr id="56" name="Rectangle 33"/>
            <p:cNvSpPr/>
            <p:nvPr/>
          </p:nvSpPr>
          <p:spPr>
            <a:xfrm>
              <a:off x="3979572" y="4001973"/>
              <a:ext cx="4232852" cy="106388"/>
            </a:xfrm>
            <a:prstGeom prst="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57" name="Group 34"/>
          <p:cNvGrpSpPr/>
          <p:nvPr/>
        </p:nvGrpSpPr>
        <p:grpSpPr>
          <a:xfrm>
            <a:off x="6220188" y="3071287"/>
            <a:ext cx="3014174" cy="418285"/>
            <a:chOff x="8212426" y="3554566"/>
            <a:chExt cx="3979572" cy="552256"/>
          </a:xfrm>
          <a:solidFill>
            <a:srgbClr val="188186"/>
          </a:solidFill>
        </p:grpSpPr>
        <p:sp>
          <p:nvSpPr>
            <p:cNvPr id="58" name="Rectangle 35"/>
            <p:cNvSpPr/>
            <p:nvPr/>
          </p:nvSpPr>
          <p:spPr>
            <a:xfrm>
              <a:off x="9024378" y="3554566"/>
              <a:ext cx="2538703" cy="450761"/>
            </a:xfrm>
            <a:prstGeom prst="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9" name="TextBox 36"/>
            <p:cNvSpPr txBox="1"/>
            <p:nvPr/>
          </p:nvSpPr>
          <p:spPr>
            <a:xfrm>
              <a:off x="9019883" y="3556723"/>
              <a:ext cx="2585724" cy="487624"/>
            </a:xfrm>
            <a:prstGeom prst="rect">
              <a:avLst/>
            </a:prstGeom>
            <a:grp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a:ln>
                    <a:noFill/>
                  </a:ln>
                  <a:solidFill>
                    <a:sysClr val="window" lastClr="FFFFFF"/>
                  </a:solidFill>
                  <a:effectLst/>
                  <a:uLnTx/>
                  <a:uFillTx/>
                  <a:latin typeface="微软雅黑"/>
                  <a:ea typeface="微软雅黑"/>
                </a:rPr>
                <a:t>Our Products</a:t>
              </a:r>
            </a:p>
          </p:txBody>
        </p:sp>
        <p:sp>
          <p:nvSpPr>
            <p:cNvPr id="60" name="Rectangle 37"/>
            <p:cNvSpPr/>
            <p:nvPr/>
          </p:nvSpPr>
          <p:spPr>
            <a:xfrm>
              <a:off x="8212426" y="4001971"/>
              <a:ext cx="3979572" cy="104851"/>
            </a:xfrm>
            <a:prstGeom prst="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61" name="Group 4"/>
          <p:cNvGrpSpPr>
            <a:grpSpLocks/>
          </p:cNvGrpSpPr>
          <p:nvPr/>
        </p:nvGrpSpPr>
        <p:grpSpPr bwMode="auto">
          <a:xfrm>
            <a:off x="769531" y="1616785"/>
            <a:ext cx="7754220" cy="1362309"/>
            <a:chOff x="1016708" y="1704362"/>
            <a:chExt cx="10236535" cy="1798760"/>
          </a:xfrm>
        </p:grpSpPr>
        <p:grpSp>
          <p:nvGrpSpPr>
            <p:cNvPr id="62" name="Group 38"/>
            <p:cNvGrpSpPr>
              <a:grpSpLocks/>
            </p:cNvGrpSpPr>
            <p:nvPr/>
          </p:nvGrpSpPr>
          <p:grpSpPr bwMode="auto">
            <a:xfrm>
              <a:off x="1016708" y="1706851"/>
              <a:ext cx="1764283" cy="1767851"/>
              <a:chOff x="3692576" y="1742634"/>
              <a:chExt cx="2790379" cy="2796023"/>
            </a:xfrm>
          </p:grpSpPr>
          <p:grpSp>
            <p:nvGrpSpPr>
              <p:cNvPr id="76" name="组合 79"/>
              <p:cNvGrpSpPr>
                <a:grpSpLocks/>
              </p:cNvGrpSpPr>
              <p:nvPr/>
            </p:nvGrpSpPr>
            <p:grpSpPr bwMode="auto">
              <a:xfrm>
                <a:off x="3692576" y="1742634"/>
                <a:ext cx="2790379" cy="2796023"/>
                <a:chOff x="6379729" y="2488774"/>
                <a:chExt cx="2513016" cy="2513016"/>
              </a:xfrm>
            </p:grpSpPr>
            <p:sp>
              <p:nvSpPr>
                <p:cNvPr id="78" name="任意多边形 82"/>
                <p:cNvSpPr/>
                <p:nvPr/>
              </p:nvSpPr>
              <p:spPr>
                <a:xfrm rot="3738964">
                  <a:off x="6379769" y="2489709"/>
                  <a:ext cx="2511818" cy="251189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7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7" name="椭圆 80"/>
              <p:cNvSpPr/>
              <p:nvPr/>
            </p:nvSpPr>
            <p:spPr bwMode="auto">
              <a:xfrm>
                <a:off x="4101618" y="2137562"/>
                <a:ext cx="2016471" cy="2020558"/>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63" name="Group 43"/>
            <p:cNvGrpSpPr>
              <a:grpSpLocks/>
            </p:cNvGrpSpPr>
            <p:nvPr/>
          </p:nvGrpSpPr>
          <p:grpSpPr bwMode="auto">
            <a:xfrm>
              <a:off x="5173821" y="1704362"/>
              <a:ext cx="1764283" cy="1767851"/>
              <a:chOff x="3692576" y="1742634"/>
              <a:chExt cx="2790379" cy="2796023"/>
            </a:xfrm>
          </p:grpSpPr>
          <p:grpSp>
            <p:nvGrpSpPr>
              <p:cNvPr id="72" name="组合 79"/>
              <p:cNvGrpSpPr>
                <a:grpSpLocks/>
              </p:cNvGrpSpPr>
              <p:nvPr/>
            </p:nvGrpSpPr>
            <p:grpSpPr bwMode="auto">
              <a:xfrm>
                <a:off x="3692576" y="1742634"/>
                <a:ext cx="2790379" cy="2796023"/>
                <a:chOff x="6379729" y="2488774"/>
                <a:chExt cx="2513016" cy="2513016"/>
              </a:xfrm>
            </p:grpSpPr>
            <p:sp>
              <p:nvSpPr>
                <p:cNvPr id="74" name="任意多边形 82"/>
                <p:cNvSpPr/>
                <p:nvPr/>
              </p:nvSpPr>
              <p:spPr>
                <a:xfrm rot="3738964">
                  <a:off x="6378697" y="2489864"/>
                  <a:ext cx="2514074" cy="251189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75"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3" name="椭圆 80"/>
              <p:cNvSpPr/>
              <p:nvPr/>
            </p:nvSpPr>
            <p:spPr bwMode="auto">
              <a:xfrm>
                <a:off x="4101618" y="2137562"/>
                <a:ext cx="2016471" cy="2020558"/>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64" name="Group 48"/>
            <p:cNvGrpSpPr>
              <a:grpSpLocks/>
            </p:cNvGrpSpPr>
            <p:nvPr/>
          </p:nvGrpSpPr>
          <p:grpSpPr bwMode="auto">
            <a:xfrm>
              <a:off x="9488960" y="1735271"/>
              <a:ext cx="1764283" cy="1767851"/>
              <a:chOff x="3692576" y="1742634"/>
              <a:chExt cx="2790379" cy="2796023"/>
            </a:xfrm>
          </p:grpSpPr>
          <p:grpSp>
            <p:nvGrpSpPr>
              <p:cNvPr id="68" name="组合 79"/>
              <p:cNvGrpSpPr>
                <a:grpSpLocks/>
              </p:cNvGrpSpPr>
              <p:nvPr/>
            </p:nvGrpSpPr>
            <p:grpSpPr bwMode="auto">
              <a:xfrm>
                <a:off x="3692576" y="1742634"/>
                <a:ext cx="2790379" cy="2796023"/>
                <a:chOff x="6379729" y="2488774"/>
                <a:chExt cx="2513016" cy="2513016"/>
              </a:xfrm>
            </p:grpSpPr>
            <p:sp>
              <p:nvSpPr>
                <p:cNvPr id="70" name="任意多边形 82"/>
                <p:cNvSpPr/>
                <p:nvPr/>
              </p:nvSpPr>
              <p:spPr>
                <a:xfrm rot="3738964">
                  <a:off x="6379760" y="2488805"/>
                  <a:ext cx="2514074" cy="251189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FFFFFF"/>
                    </a:solidFill>
                    <a:effectLst/>
                    <a:uLnTx/>
                    <a:uFillTx/>
                    <a:latin typeface="Arial"/>
                    <a:ea typeface="宋体"/>
                  </a:endParaRPr>
                </a:p>
              </p:txBody>
            </p:sp>
            <p:sp>
              <p:nvSpPr>
                <p:cNvPr id="71"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69" name="椭圆 80"/>
              <p:cNvSpPr/>
              <p:nvPr/>
            </p:nvSpPr>
            <p:spPr bwMode="auto">
              <a:xfrm>
                <a:off x="4101618" y="2137562"/>
                <a:ext cx="2016471" cy="2020558"/>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pic>
          <p:nvPicPr>
            <p:cNvPr id="65" name="Picture 53"/>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59496" y="2273255"/>
              <a:ext cx="687054" cy="68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54"/>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690952" y="2157462"/>
              <a:ext cx="810095" cy="81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55"/>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012545" y="2250446"/>
              <a:ext cx="717111" cy="717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6"/>
          <p:cNvGrpSpPr>
            <a:grpSpLocks/>
          </p:cNvGrpSpPr>
          <p:nvPr/>
        </p:nvGrpSpPr>
        <p:grpSpPr bwMode="auto">
          <a:xfrm>
            <a:off x="1228731" y="3541956"/>
            <a:ext cx="489798" cy="491001"/>
            <a:chOff x="2495600" y="3102417"/>
            <a:chExt cx="646764" cy="648072"/>
          </a:xfrm>
        </p:grpSpPr>
        <p:grpSp>
          <p:nvGrpSpPr>
            <p:cNvPr id="47" name="组合 79"/>
            <p:cNvGrpSpPr>
              <a:grpSpLocks/>
            </p:cNvGrpSpPr>
            <p:nvPr/>
          </p:nvGrpSpPr>
          <p:grpSpPr bwMode="auto">
            <a:xfrm>
              <a:off x="2495600" y="3102417"/>
              <a:ext cx="646764" cy="648072"/>
              <a:chOff x="6379729" y="2488774"/>
              <a:chExt cx="2513016" cy="2513016"/>
            </a:xfrm>
          </p:grpSpPr>
          <p:sp>
            <p:nvSpPr>
              <p:cNvPr id="4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FFFF"/>
                  </a:solidFill>
                  <a:effectLst/>
                  <a:uLnTx/>
                  <a:uFillTx/>
                  <a:latin typeface="Arial"/>
                  <a:ea typeface="宋体"/>
                </a:endParaRPr>
              </a:p>
            </p:txBody>
          </p:sp>
          <p:sp>
            <p:nvSpPr>
              <p:cNvPr id="50"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8" name="椭圆 80"/>
            <p:cNvSpPr/>
            <p:nvPr/>
          </p:nvSpPr>
          <p:spPr bwMode="auto">
            <a:xfrm>
              <a:off x="2631544" y="3238636"/>
              <a:ext cx="374874" cy="375634"/>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51" name="Group 11"/>
          <p:cNvGrpSpPr>
            <a:grpSpLocks/>
          </p:cNvGrpSpPr>
          <p:nvPr/>
        </p:nvGrpSpPr>
        <p:grpSpPr bwMode="auto">
          <a:xfrm>
            <a:off x="3320301" y="3209808"/>
            <a:ext cx="489798" cy="492205"/>
            <a:chOff x="2495600" y="3102417"/>
            <a:chExt cx="646764" cy="648072"/>
          </a:xfrm>
        </p:grpSpPr>
        <p:grpSp>
          <p:nvGrpSpPr>
            <p:cNvPr id="52" name="组合 79"/>
            <p:cNvGrpSpPr>
              <a:grpSpLocks/>
            </p:cNvGrpSpPr>
            <p:nvPr/>
          </p:nvGrpSpPr>
          <p:grpSpPr bwMode="auto">
            <a:xfrm>
              <a:off x="2495600" y="3102417"/>
              <a:ext cx="646764" cy="648072"/>
              <a:chOff x="6379729" y="2488774"/>
              <a:chExt cx="2513016" cy="2513016"/>
            </a:xfrm>
          </p:grpSpPr>
          <p:sp>
            <p:nvSpPr>
              <p:cNvPr id="5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FFFF"/>
                  </a:solidFill>
                  <a:effectLst/>
                  <a:uLnTx/>
                  <a:uFillTx/>
                  <a:latin typeface="Arial"/>
                  <a:ea typeface="宋体"/>
                </a:endParaRPr>
              </a:p>
            </p:txBody>
          </p:sp>
          <p:sp>
            <p:nvSpPr>
              <p:cNvPr id="55"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53" name="椭圆 80"/>
            <p:cNvSpPr/>
            <p:nvPr/>
          </p:nvSpPr>
          <p:spPr bwMode="auto">
            <a:xfrm>
              <a:off x="2631544" y="3238636"/>
              <a:ext cx="374874" cy="375634"/>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56" name="Group 16"/>
          <p:cNvGrpSpPr>
            <a:grpSpLocks/>
          </p:cNvGrpSpPr>
          <p:nvPr/>
        </p:nvGrpSpPr>
        <p:grpSpPr bwMode="auto">
          <a:xfrm>
            <a:off x="5563504" y="2865625"/>
            <a:ext cx="491001" cy="492205"/>
            <a:chOff x="2495600" y="3102417"/>
            <a:chExt cx="646764" cy="648072"/>
          </a:xfrm>
        </p:grpSpPr>
        <p:grpSp>
          <p:nvGrpSpPr>
            <p:cNvPr id="57" name="组合 79"/>
            <p:cNvGrpSpPr>
              <a:grpSpLocks/>
            </p:cNvGrpSpPr>
            <p:nvPr/>
          </p:nvGrpSpPr>
          <p:grpSpPr bwMode="auto">
            <a:xfrm>
              <a:off x="2495600" y="3102417"/>
              <a:ext cx="646764" cy="648072"/>
              <a:chOff x="6379729" y="2488774"/>
              <a:chExt cx="2513016" cy="2513016"/>
            </a:xfrm>
          </p:grpSpPr>
          <p:sp>
            <p:nvSpPr>
              <p:cNvPr id="5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FFFF"/>
                  </a:solidFill>
                  <a:effectLst/>
                  <a:uLnTx/>
                  <a:uFillTx/>
                  <a:latin typeface="Arial"/>
                  <a:ea typeface="宋体"/>
                </a:endParaRPr>
              </a:p>
            </p:txBody>
          </p:sp>
          <p:sp>
            <p:nvSpPr>
              <p:cNvPr id="60"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58" name="椭圆 80"/>
            <p:cNvSpPr/>
            <p:nvPr/>
          </p:nvSpPr>
          <p:spPr bwMode="auto">
            <a:xfrm>
              <a:off x="2631544" y="3238636"/>
              <a:ext cx="374874" cy="375634"/>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61" name="Group 21"/>
          <p:cNvGrpSpPr>
            <a:grpSpLocks/>
          </p:cNvGrpSpPr>
          <p:nvPr/>
        </p:nvGrpSpPr>
        <p:grpSpPr bwMode="auto">
          <a:xfrm>
            <a:off x="7765788" y="2558750"/>
            <a:ext cx="489798" cy="491001"/>
            <a:chOff x="2495600" y="3102417"/>
            <a:chExt cx="646764" cy="648072"/>
          </a:xfrm>
        </p:grpSpPr>
        <p:grpSp>
          <p:nvGrpSpPr>
            <p:cNvPr id="62" name="组合 79"/>
            <p:cNvGrpSpPr>
              <a:grpSpLocks/>
            </p:cNvGrpSpPr>
            <p:nvPr/>
          </p:nvGrpSpPr>
          <p:grpSpPr bwMode="auto">
            <a:xfrm>
              <a:off x="2495600" y="3102417"/>
              <a:ext cx="646764" cy="648072"/>
              <a:chOff x="6379729" y="2488774"/>
              <a:chExt cx="2513016" cy="2513016"/>
            </a:xfrm>
          </p:grpSpPr>
          <p:sp>
            <p:nvSpPr>
              <p:cNvPr id="6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a:ln>
                    <a:noFill/>
                  </a:ln>
                  <a:solidFill>
                    <a:srgbClr val="FFFFFF"/>
                  </a:solidFill>
                  <a:effectLst/>
                  <a:uLnTx/>
                  <a:uFillTx/>
                  <a:latin typeface="Arial"/>
                  <a:ea typeface="宋体"/>
                </a:endParaRPr>
              </a:p>
            </p:txBody>
          </p:sp>
          <p:sp>
            <p:nvSpPr>
              <p:cNvPr id="65"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63" name="椭圆 80"/>
            <p:cNvSpPr/>
            <p:nvPr/>
          </p:nvSpPr>
          <p:spPr bwMode="auto">
            <a:xfrm>
              <a:off x="2631544" y="3238636"/>
              <a:ext cx="374874" cy="375634"/>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5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66" name="Teardrop 26"/>
          <p:cNvSpPr/>
          <p:nvPr/>
        </p:nvSpPr>
        <p:spPr>
          <a:xfrm rot="8228570">
            <a:off x="1042199" y="2420354"/>
            <a:ext cx="862864" cy="891746"/>
          </a:xfrm>
          <a:prstGeom prst="teardrop">
            <a:avLst/>
          </a:prstGeom>
          <a:solidFill>
            <a:srgbClr val="F2F2F2"/>
          </a:solidFill>
          <a:ln w="38100" cap="flat" cmpd="sng" algn="ctr">
            <a:solidFill>
              <a:srgbClr val="188186"/>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050" b="0" i="0" u="none" strike="noStrike" kern="0" cap="none" spc="0" normalizeH="0" baseline="0" noProof="0">
              <a:ln>
                <a:noFill/>
              </a:ln>
              <a:solidFill>
                <a:sysClr val="window" lastClr="FFFFFF"/>
              </a:solidFill>
              <a:effectLst/>
              <a:uLnTx/>
              <a:uFillTx/>
              <a:ea typeface="微软雅黑"/>
              <a:cs typeface="+mn-cs"/>
            </a:endParaRPr>
          </a:p>
        </p:txBody>
      </p:sp>
      <p:sp>
        <p:nvSpPr>
          <p:cNvPr id="67" name="Teardrop 27"/>
          <p:cNvSpPr/>
          <p:nvPr/>
        </p:nvSpPr>
        <p:spPr>
          <a:xfrm rot="8228570">
            <a:off x="3139786" y="2112275"/>
            <a:ext cx="862862" cy="891746"/>
          </a:xfrm>
          <a:prstGeom prst="teardrop">
            <a:avLst/>
          </a:prstGeom>
          <a:solidFill>
            <a:srgbClr val="F2F2F2"/>
          </a:solidFill>
          <a:ln w="38100" cap="flat" cmpd="sng" algn="ctr">
            <a:solidFill>
              <a:srgbClr val="188186"/>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050" b="0" i="0" u="none" strike="noStrike" kern="0" cap="none" spc="0" normalizeH="0" baseline="0" noProof="0">
              <a:ln>
                <a:noFill/>
              </a:ln>
              <a:solidFill>
                <a:sysClr val="window" lastClr="FFFFFF"/>
              </a:solidFill>
              <a:effectLst/>
              <a:uLnTx/>
              <a:uFillTx/>
              <a:ea typeface="微软雅黑"/>
              <a:cs typeface="+mn-cs"/>
            </a:endParaRPr>
          </a:p>
        </p:txBody>
      </p:sp>
      <p:sp>
        <p:nvSpPr>
          <p:cNvPr id="68" name="Teardrop 28"/>
          <p:cNvSpPr/>
          <p:nvPr/>
        </p:nvSpPr>
        <p:spPr>
          <a:xfrm rot="8228570">
            <a:off x="5376972" y="1786146"/>
            <a:ext cx="864066" cy="892949"/>
          </a:xfrm>
          <a:prstGeom prst="teardrop">
            <a:avLst/>
          </a:prstGeom>
          <a:solidFill>
            <a:srgbClr val="F2F2F2"/>
          </a:solidFill>
          <a:ln w="38100" cap="flat" cmpd="sng" algn="ctr">
            <a:solidFill>
              <a:srgbClr val="188186"/>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050" b="0" i="0" u="none" strike="noStrike" kern="0" cap="none" spc="0" normalizeH="0" baseline="0" noProof="0">
              <a:ln>
                <a:noFill/>
              </a:ln>
              <a:solidFill>
                <a:sysClr val="window" lastClr="FFFFFF"/>
              </a:solidFill>
              <a:effectLst/>
              <a:uLnTx/>
              <a:uFillTx/>
              <a:ea typeface="微软雅黑"/>
              <a:cs typeface="+mn-cs"/>
            </a:endParaRPr>
          </a:p>
        </p:txBody>
      </p:sp>
      <p:sp>
        <p:nvSpPr>
          <p:cNvPr id="69" name="Teardrop 29"/>
          <p:cNvSpPr/>
          <p:nvPr/>
        </p:nvSpPr>
        <p:spPr>
          <a:xfrm rot="8228570">
            <a:off x="7586477" y="1468438"/>
            <a:ext cx="864066" cy="892949"/>
          </a:xfrm>
          <a:prstGeom prst="teardrop">
            <a:avLst/>
          </a:prstGeom>
          <a:solidFill>
            <a:srgbClr val="F2F2F2"/>
          </a:solidFill>
          <a:ln w="38100" cap="flat" cmpd="sng" algn="ctr">
            <a:solidFill>
              <a:srgbClr val="188186"/>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050" b="0" i="0" u="none" strike="noStrike" kern="0" cap="none" spc="0" normalizeH="0" baseline="0" noProof="0">
              <a:ln>
                <a:noFill/>
              </a:ln>
              <a:solidFill>
                <a:sysClr val="window" lastClr="FFFFFF"/>
              </a:solidFill>
              <a:effectLst/>
              <a:uLnTx/>
              <a:uFillTx/>
              <a:ea typeface="微软雅黑"/>
              <a:cs typeface="+mn-cs"/>
            </a:endParaRPr>
          </a:p>
        </p:txBody>
      </p:sp>
      <p:sp>
        <p:nvSpPr>
          <p:cNvPr id="70" name="TextBox 30"/>
          <p:cNvSpPr txBox="1"/>
          <p:nvPr/>
        </p:nvSpPr>
        <p:spPr>
          <a:xfrm>
            <a:off x="1207070" y="2736858"/>
            <a:ext cx="614271" cy="2616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Step 1</a:t>
            </a:r>
            <a:endParaRPr kumimoji="0" lang="vi-VN" sz="1050" b="0"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p:txBody>
      </p:sp>
      <p:sp>
        <p:nvSpPr>
          <p:cNvPr id="71" name="TextBox 31"/>
          <p:cNvSpPr txBox="1"/>
          <p:nvPr/>
        </p:nvSpPr>
        <p:spPr>
          <a:xfrm>
            <a:off x="3272164" y="2421559"/>
            <a:ext cx="614271" cy="2616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Step 2</a:t>
            </a:r>
            <a:endParaRPr kumimoji="0" lang="vi-VN" sz="1050" b="0"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p:txBody>
      </p:sp>
      <p:sp>
        <p:nvSpPr>
          <p:cNvPr id="72" name="TextBox 32"/>
          <p:cNvSpPr txBox="1"/>
          <p:nvPr/>
        </p:nvSpPr>
        <p:spPr>
          <a:xfrm>
            <a:off x="5516569" y="2106258"/>
            <a:ext cx="614271" cy="2616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Step 3</a:t>
            </a:r>
            <a:endParaRPr kumimoji="0" lang="vi-VN" sz="1050" b="0"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p:txBody>
      </p:sp>
      <p:sp>
        <p:nvSpPr>
          <p:cNvPr id="73" name="TextBox 33"/>
          <p:cNvSpPr txBox="1"/>
          <p:nvPr/>
        </p:nvSpPr>
        <p:spPr>
          <a:xfrm>
            <a:off x="7735704" y="1780127"/>
            <a:ext cx="614271" cy="2616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Step 4</a:t>
            </a:r>
            <a:endParaRPr kumimoji="0" lang="vi-VN" sz="1050" b="0"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p:txBody>
      </p:sp>
      <p:sp>
        <p:nvSpPr>
          <p:cNvPr id="74" name="TextBox 34"/>
          <p:cNvSpPr txBox="1"/>
          <p:nvPr/>
        </p:nvSpPr>
        <p:spPr>
          <a:xfrm>
            <a:off x="936296" y="4087112"/>
            <a:ext cx="1074668" cy="261610"/>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Photoshop </a:t>
            </a:r>
          </a:p>
        </p:txBody>
      </p:sp>
      <p:sp>
        <p:nvSpPr>
          <p:cNvPr id="75" name="TextBox 35"/>
          <p:cNvSpPr txBox="1"/>
          <p:nvPr/>
        </p:nvSpPr>
        <p:spPr>
          <a:xfrm>
            <a:off x="3017036" y="3656282"/>
            <a:ext cx="1164925" cy="261610"/>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Adobe muse</a:t>
            </a:r>
          </a:p>
        </p:txBody>
      </p:sp>
      <p:sp>
        <p:nvSpPr>
          <p:cNvPr id="76" name="TextBox 36"/>
          <p:cNvSpPr txBox="1"/>
          <p:nvPr/>
        </p:nvSpPr>
        <p:spPr>
          <a:xfrm>
            <a:off x="5382988" y="3321727"/>
            <a:ext cx="1074667" cy="261610"/>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Illustrator </a:t>
            </a:r>
          </a:p>
        </p:txBody>
      </p:sp>
      <p:sp>
        <p:nvSpPr>
          <p:cNvPr id="77" name="TextBox 37"/>
          <p:cNvSpPr txBox="1"/>
          <p:nvPr/>
        </p:nvSpPr>
        <p:spPr>
          <a:xfrm>
            <a:off x="7633412" y="3049751"/>
            <a:ext cx="1075871" cy="261610"/>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Indesign </a:t>
            </a:r>
          </a:p>
        </p:txBody>
      </p:sp>
      <p:sp>
        <p:nvSpPr>
          <p:cNvPr id="78" name="Content Placeholder 2"/>
          <p:cNvSpPr txBox="1">
            <a:spLocks/>
          </p:cNvSpPr>
          <p:nvPr/>
        </p:nvSpPr>
        <p:spPr>
          <a:xfrm>
            <a:off x="407989" y="4401210"/>
            <a:ext cx="2012143" cy="55237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9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consectetur adipiscing elit. Lorem Ipsum has been the industry's</a:t>
            </a:r>
            <a:endParaRPr kumimoji="0" lang="en-US" sz="9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sp>
        <p:nvSpPr>
          <p:cNvPr id="79" name="Content Placeholder 2"/>
          <p:cNvSpPr txBox="1">
            <a:spLocks/>
          </p:cNvSpPr>
          <p:nvPr/>
        </p:nvSpPr>
        <p:spPr>
          <a:xfrm>
            <a:off x="2591020" y="3965565"/>
            <a:ext cx="2013346" cy="55358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9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consectetur adipiscing elit. Lorem Ipsum has been the industry's</a:t>
            </a:r>
            <a:endParaRPr kumimoji="0" lang="en-US" sz="9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sp>
        <p:nvSpPr>
          <p:cNvPr id="80" name="Content Placeholder 2"/>
          <p:cNvSpPr txBox="1">
            <a:spLocks/>
          </p:cNvSpPr>
          <p:nvPr/>
        </p:nvSpPr>
        <p:spPr>
          <a:xfrm>
            <a:off x="4864307" y="3628603"/>
            <a:ext cx="2013347" cy="55358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9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consectetur adipiscing elit. Lorem Ipsum has been the industry's</a:t>
            </a:r>
            <a:endParaRPr kumimoji="0" lang="en-US" sz="9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sp>
        <p:nvSpPr>
          <p:cNvPr id="81" name="Content Placeholder 2"/>
          <p:cNvSpPr txBox="1">
            <a:spLocks/>
          </p:cNvSpPr>
          <p:nvPr/>
        </p:nvSpPr>
        <p:spPr>
          <a:xfrm>
            <a:off x="7032896" y="3359034"/>
            <a:ext cx="2013347" cy="55358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9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consectetur adipiscing elit. Lorem Ipsum has been the industry's</a:t>
            </a:r>
            <a:endParaRPr kumimoji="0" lang="en-US" sz="9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grpSp>
        <p:nvGrpSpPr>
          <p:cNvPr id="82" name="Group 1"/>
          <p:cNvGrpSpPr>
            <a:grpSpLocks/>
          </p:cNvGrpSpPr>
          <p:nvPr/>
        </p:nvGrpSpPr>
        <p:grpSpPr bwMode="auto">
          <a:xfrm>
            <a:off x="462143" y="3860868"/>
            <a:ext cx="8515505" cy="1103549"/>
            <a:chOff x="479425" y="4624915"/>
            <a:chExt cx="11233150" cy="1455026"/>
          </a:xfrm>
        </p:grpSpPr>
        <p:sp>
          <p:nvSpPr>
            <p:cNvPr id="83" name="Rectangle 48"/>
            <p:cNvSpPr/>
            <p:nvPr/>
          </p:nvSpPr>
          <p:spPr>
            <a:xfrm>
              <a:off x="479425" y="6018059"/>
              <a:ext cx="2582863" cy="61882"/>
            </a:xfrm>
            <a:prstGeom prst="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050" b="0" i="0" u="none" strike="noStrike" kern="0" cap="none" spc="0" normalizeH="0" baseline="0" noProof="0">
                <a:ln>
                  <a:noFill/>
                </a:ln>
                <a:solidFill>
                  <a:sysClr val="window" lastClr="FFFFFF"/>
                </a:solidFill>
                <a:effectLst/>
                <a:uLnTx/>
                <a:uFillTx/>
                <a:ea typeface="微软雅黑"/>
                <a:cs typeface="+mn-cs"/>
              </a:endParaRPr>
            </a:p>
          </p:txBody>
        </p:sp>
        <p:sp>
          <p:nvSpPr>
            <p:cNvPr id="84" name="Rectangle 49"/>
            <p:cNvSpPr/>
            <p:nvPr/>
          </p:nvSpPr>
          <p:spPr>
            <a:xfrm rot="16200000">
              <a:off x="2785412" y="5763378"/>
              <a:ext cx="587088" cy="46037"/>
            </a:xfrm>
            <a:prstGeom prst="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050" b="0" i="0" u="none" strike="noStrike" kern="0" cap="none" spc="0" normalizeH="0" baseline="0" noProof="0">
                <a:ln>
                  <a:noFill/>
                </a:ln>
                <a:solidFill>
                  <a:sysClr val="window" lastClr="FFFFFF"/>
                </a:solidFill>
                <a:effectLst/>
                <a:uLnTx/>
                <a:uFillTx/>
                <a:ea typeface="微软雅黑"/>
                <a:cs typeface="+mn-cs"/>
              </a:endParaRPr>
            </a:p>
          </p:txBody>
        </p:sp>
        <p:sp>
          <p:nvSpPr>
            <p:cNvPr id="85" name="Rectangle 50"/>
            <p:cNvSpPr/>
            <p:nvPr/>
          </p:nvSpPr>
          <p:spPr>
            <a:xfrm>
              <a:off x="3101975" y="5492853"/>
              <a:ext cx="2994025" cy="72989"/>
            </a:xfrm>
            <a:prstGeom prst="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050" b="0" i="0" u="none" strike="noStrike" kern="0" cap="none" spc="0" normalizeH="0" baseline="0" noProof="0">
                <a:ln>
                  <a:noFill/>
                </a:ln>
                <a:solidFill>
                  <a:sysClr val="window" lastClr="FFFFFF"/>
                </a:solidFill>
                <a:effectLst/>
                <a:uLnTx/>
                <a:uFillTx/>
                <a:ea typeface="微软雅黑"/>
                <a:cs typeface="+mn-cs"/>
              </a:endParaRPr>
            </a:p>
          </p:txBody>
        </p:sp>
        <p:sp>
          <p:nvSpPr>
            <p:cNvPr id="86" name="Rectangle 51"/>
            <p:cNvSpPr/>
            <p:nvPr/>
          </p:nvSpPr>
          <p:spPr>
            <a:xfrm rot="16200000">
              <a:off x="5811981" y="5248486"/>
              <a:ext cx="587088" cy="47625"/>
            </a:xfrm>
            <a:prstGeom prst="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050" b="0" i="0" u="none" strike="noStrike" kern="0" cap="none" spc="0" normalizeH="0" baseline="0" noProof="0">
                <a:ln>
                  <a:noFill/>
                </a:ln>
                <a:solidFill>
                  <a:sysClr val="window" lastClr="FFFFFF"/>
                </a:solidFill>
                <a:effectLst/>
                <a:uLnTx/>
                <a:uFillTx/>
                <a:ea typeface="微软雅黑"/>
                <a:cs typeface="+mn-cs"/>
              </a:endParaRPr>
            </a:p>
          </p:txBody>
        </p:sp>
        <p:sp>
          <p:nvSpPr>
            <p:cNvPr id="87" name="Rectangle 52"/>
            <p:cNvSpPr/>
            <p:nvPr/>
          </p:nvSpPr>
          <p:spPr>
            <a:xfrm>
              <a:off x="6096000" y="4980341"/>
              <a:ext cx="2994025" cy="72989"/>
            </a:xfrm>
            <a:prstGeom prst="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050" b="0" i="0" u="none" strike="noStrike" kern="0" cap="none" spc="0" normalizeH="0" baseline="0" noProof="0">
                <a:ln>
                  <a:noFill/>
                </a:ln>
                <a:solidFill>
                  <a:sysClr val="window" lastClr="FFFFFF"/>
                </a:solidFill>
                <a:effectLst/>
                <a:uLnTx/>
                <a:uFillTx/>
                <a:ea typeface="微软雅黑"/>
                <a:cs typeface="+mn-cs"/>
              </a:endParaRPr>
            </a:p>
          </p:txBody>
        </p:sp>
        <p:sp>
          <p:nvSpPr>
            <p:cNvPr id="88" name="Rectangle 53"/>
            <p:cNvSpPr/>
            <p:nvPr/>
          </p:nvSpPr>
          <p:spPr>
            <a:xfrm rot="16200000">
              <a:off x="8865495" y="4819277"/>
              <a:ext cx="412548" cy="46038"/>
            </a:xfrm>
            <a:prstGeom prst="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050" b="0" i="0" u="none" strike="noStrike" kern="0" cap="none" spc="0" normalizeH="0" baseline="0" noProof="0">
                <a:ln>
                  <a:noFill/>
                </a:ln>
                <a:solidFill>
                  <a:sysClr val="window" lastClr="FFFFFF"/>
                </a:solidFill>
                <a:effectLst/>
                <a:uLnTx/>
                <a:uFillTx/>
                <a:ea typeface="微软雅黑"/>
                <a:cs typeface="+mn-cs"/>
              </a:endParaRPr>
            </a:p>
          </p:txBody>
        </p:sp>
        <p:sp>
          <p:nvSpPr>
            <p:cNvPr id="89" name="Rectangle 54"/>
            <p:cNvSpPr/>
            <p:nvPr/>
          </p:nvSpPr>
          <p:spPr>
            <a:xfrm>
              <a:off x="9048750" y="4624915"/>
              <a:ext cx="2663825" cy="58708"/>
            </a:xfrm>
            <a:prstGeom prst="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050" b="0" i="0" u="none" strike="noStrike" kern="0" cap="none" spc="0" normalizeH="0" baseline="0" noProof="0">
                <a:ln>
                  <a:noFill/>
                </a:ln>
                <a:solidFill>
                  <a:sysClr val="window" lastClr="FFFFFF"/>
                </a:solidFill>
                <a:effectLst/>
                <a:uLnTx/>
                <a:uFillTx/>
                <a:ea typeface="微软雅黑"/>
                <a:cs typeface="+mn-cs"/>
              </a:endParaRP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43"/>
          <p:cNvSpPr/>
          <p:nvPr/>
        </p:nvSpPr>
        <p:spPr>
          <a:xfrm>
            <a:off x="170418" y="3502029"/>
            <a:ext cx="8928115" cy="36146"/>
          </a:xfrm>
          <a:prstGeom prst="rect">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100" b="0" i="0" u="none" strike="noStrike" kern="0" cap="none" spc="0" normalizeH="0" baseline="0" noProof="0">
              <a:ln>
                <a:noFill/>
              </a:ln>
              <a:solidFill>
                <a:sysClr val="window" lastClr="FFFFFF"/>
              </a:solidFill>
              <a:effectLst/>
              <a:uLnTx/>
              <a:uFillTx/>
              <a:ea typeface="微软雅黑"/>
              <a:cs typeface="+mn-cs"/>
            </a:endParaRPr>
          </a:p>
        </p:txBody>
      </p:sp>
      <p:grpSp>
        <p:nvGrpSpPr>
          <p:cNvPr id="40" name="Group 22"/>
          <p:cNvGrpSpPr>
            <a:grpSpLocks/>
          </p:cNvGrpSpPr>
          <p:nvPr/>
        </p:nvGrpSpPr>
        <p:grpSpPr bwMode="auto">
          <a:xfrm>
            <a:off x="1026709" y="3255236"/>
            <a:ext cx="507293" cy="508540"/>
            <a:chOff x="2495600" y="3102417"/>
            <a:chExt cx="646764" cy="648072"/>
          </a:xfrm>
        </p:grpSpPr>
        <p:grpSp>
          <p:nvGrpSpPr>
            <p:cNvPr id="41" name="组合 79"/>
            <p:cNvGrpSpPr>
              <a:grpSpLocks/>
            </p:cNvGrpSpPr>
            <p:nvPr/>
          </p:nvGrpSpPr>
          <p:grpSpPr bwMode="auto">
            <a:xfrm>
              <a:off x="2495600" y="3102417"/>
              <a:ext cx="646764" cy="648072"/>
              <a:chOff x="6379729" y="2488774"/>
              <a:chExt cx="2513016" cy="2513016"/>
            </a:xfrm>
          </p:grpSpPr>
          <p:sp>
            <p:nvSpPr>
              <p:cNvPr id="4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Arial"/>
                  <a:ea typeface="宋体"/>
                </a:endParaRPr>
              </a:p>
            </p:txBody>
          </p:sp>
          <p:sp>
            <p:nvSpPr>
              <p:cNvPr id="44"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2" name="椭圆 80"/>
            <p:cNvSpPr/>
            <p:nvPr/>
          </p:nvSpPr>
          <p:spPr bwMode="auto">
            <a:xfrm>
              <a:off x="2631544" y="3238636"/>
              <a:ext cx="374874" cy="375634"/>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45" name="Group 23"/>
          <p:cNvGrpSpPr>
            <a:grpSpLocks/>
          </p:cNvGrpSpPr>
          <p:nvPr/>
        </p:nvGrpSpPr>
        <p:grpSpPr bwMode="auto">
          <a:xfrm>
            <a:off x="3178032" y="3255236"/>
            <a:ext cx="507293" cy="508540"/>
            <a:chOff x="2495600" y="3102417"/>
            <a:chExt cx="646764" cy="648072"/>
          </a:xfrm>
        </p:grpSpPr>
        <p:grpSp>
          <p:nvGrpSpPr>
            <p:cNvPr id="46" name="组合 79"/>
            <p:cNvGrpSpPr>
              <a:grpSpLocks/>
            </p:cNvGrpSpPr>
            <p:nvPr/>
          </p:nvGrpSpPr>
          <p:grpSpPr bwMode="auto">
            <a:xfrm>
              <a:off x="2495600" y="3102417"/>
              <a:ext cx="646764" cy="648072"/>
              <a:chOff x="6379729" y="2488774"/>
              <a:chExt cx="2513016" cy="2513016"/>
            </a:xfrm>
          </p:grpSpPr>
          <p:sp>
            <p:nvSpPr>
              <p:cNvPr id="4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Arial"/>
                  <a:ea typeface="宋体"/>
                </a:endParaRPr>
              </a:p>
            </p:txBody>
          </p:sp>
          <p:sp>
            <p:nvSpPr>
              <p:cNvPr id="49"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7" name="椭圆 80"/>
            <p:cNvSpPr/>
            <p:nvPr/>
          </p:nvSpPr>
          <p:spPr bwMode="auto">
            <a:xfrm>
              <a:off x="2631544" y="3238636"/>
              <a:ext cx="374874" cy="375634"/>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50" name="Group 28"/>
          <p:cNvGrpSpPr>
            <a:grpSpLocks/>
          </p:cNvGrpSpPr>
          <p:nvPr/>
        </p:nvGrpSpPr>
        <p:grpSpPr bwMode="auto">
          <a:xfrm>
            <a:off x="5516318" y="3246511"/>
            <a:ext cx="508540" cy="508540"/>
            <a:chOff x="2495600" y="3102417"/>
            <a:chExt cx="646764" cy="648072"/>
          </a:xfrm>
        </p:grpSpPr>
        <p:grpSp>
          <p:nvGrpSpPr>
            <p:cNvPr id="51" name="组合 79"/>
            <p:cNvGrpSpPr>
              <a:grpSpLocks/>
            </p:cNvGrpSpPr>
            <p:nvPr/>
          </p:nvGrpSpPr>
          <p:grpSpPr bwMode="auto">
            <a:xfrm>
              <a:off x="2495600" y="3102417"/>
              <a:ext cx="646764" cy="648072"/>
              <a:chOff x="6379729" y="2488774"/>
              <a:chExt cx="2513016" cy="2513016"/>
            </a:xfrm>
          </p:grpSpPr>
          <p:sp>
            <p:nvSpPr>
              <p:cNvPr id="5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Arial"/>
                  <a:ea typeface="宋体"/>
                </a:endParaRPr>
              </a:p>
            </p:txBody>
          </p:sp>
          <p:sp>
            <p:nvSpPr>
              <p:cNvPr id="54"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52" name="椭圆 80"/>
            <p:cNvSpPr/>
            <p:nvPr/>
          </p:nvSpPr>
          <p:spPr bwMode="auto">
            <a:xfrm>
              <a:off x="2631544" y="3238636"/>
              <a:ext cx="374874" cy="375634"/>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55" name="Group 33"/>
          <p:cNvGrpSpPr>
            <a:grpSpLocks/>
          </p:cNvGrpSpPr>
          <p:nvPr/>
        </p:nvGrpSpPr>
        <p:grpSpPr bwMode="auto">
          <a:xfrm>
            <a:off x="7802254" y="3236540"/>
            <a:ext cx="507293" cy="509787"/>
            <a:chOff x="2495600" y="3102417"/>
            <a:chExt cx="646764" cy="648072"/>
          </a:xfrm>
        </p:grpSpPr>
        <p:grpSp>
          <p:nvGrpSpPr>
            <p:cNvPr id="56" name="组合 79"/>
            <p:cNvGrpSpPr>
              <a:grpSpLocks/>
            </p:cNvGrpSpPr>
            <p:nvPr/>
          </p:nvGrpSpPr>
          <p:grpSpPr bwMode="auto">
            <a:xfrm>
              <a:off x="2495600" y="3102417"/>
              <a:ext cx="646764" cy="648072"/>
              <a:chOff x="6379729" y="2488774"/>
              <a:chExt cx="2513016" cy="2513016"/>
            </a:xfrm>
          </p:grpSpPr>
          <p:sp>
            <p:nvSpPr>
              <p:cNvPr id="5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Arial"/>
                  <a:ea typeface="宋体"/>
                </a:endParaRPr>
              </a:p>
            </p:txBody>
          </p:sp>
          <p:sp>
            <p:nvSpPr>
              <p:cNvPr id="59"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57" name="椭圆 80"/>
            <p:cNvSpPr/>
            <p:nvPr/>
          </p:nvSpPr>
          <p:spPr bwMode="auto">
            <a:xfrm>
              <a:off x="2631544" y="3238636"/>
              <a:ext cx="374874" cy="375634"/>
            </a:xfrm>
            <a:prstGeom prst="ellipse">
              <a:avLst/>
            </a:prstGeom>
            <a:solidFill>
              <a:srgbClr val="188186"/>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60" name="Teardrop 44"/>
          <p:cNvSpPr/>
          <p:nvPr/>
        </p:nvSpPr>
        <p:spPr>
          <a:xfrm rot="8228570">
            <a:off x="833514" y="2093573"/>
            <a:ext cx="893685" cy="923598"/>
          </a:xfrm>
          <a:prstGeom prst="teardrop">
            <a:avLst/>
          </a:prstGeom>
          <a:solidFill>
            <a:srgbClr val="F2F2F2"/>
          </a:solidFill>
          <a:ln w="38100" cap="flat" cmpd="sng" algn="ctr">
            <a:solidFill>
              <a:srgbClr val="188186"/>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100" b="0" i="0" u="none" strike="noStrike" kern="0" cap="none" spc="0" normalizeH="0" baseline="0" noProof="0">
              <a:ln>
                <a:noFill/>
              </a:ln>
              <a:solidFill>
                <a:sysClr val="window" lastClr="FFFFFF"/>
              </a:solidFill>
              <a:effectLst/>
              <a:uLnTx/>
              <a:uFillTx/>
              <a:ea typeface="微软雅黑"/>
              <a:cs typeface="+mn-cs"/>
            </a:endParaRPr>
          </a:p>
        </p:txBody>
      </p:sp>
      <p:sp>
        <p:nvSpPr>
          <p:cNvPr id="61" name="Teardrop 45"/>
          <p:cNvSpPr/>
          <p:nvPr/>
        </p:nvSpPr>
        <p:spPr>
          <a:xfrm rot="8228570">
            <a:off x="2984837" y="2093573"/>
            <a:ext cx="893685" cy="923598"/>
          </a:xfrm>
          <a:prstGeom prst="teardrop">
            <a:avLst/>
          </a:prstGeom>
          <a:solidFill>
            <a:srgbClr val="F2F2F2"/>
          </a:solidFill>
          <a:ln w="38100" cap="flat" cmpd="sng" algn="ctr">
            <a:solidFill>
              <a:srgbClr val="188186"/>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100" b="0" i="0" u="none" strike="noStrike" kern="0" cap="none" spc="0" normalizeH="0" baseline="0" noProof="0">
              <a:ln>
                <a:noFill/>
              </a:ln>
              <a:solidFill>
                <a:sysClr val="window" lastClr="FFFFFF"/>
              </a:solidFill>
              <a:effectLst/>
              <a:uLnTx/>
              <a:uFillTx/>
              <a:ea typeface="微软雅黑"/>
              <a:cs typeface="+mn-cs"/>
            </a:endParaRPr>
          </a:p>
        </p:txBody>
      </p:sp>
      <p:sp>
        <p:nvSpPr>
          <p:cNvPr id="62" name="Teardrop 46"/>
          <p:cNvSpPr/>
          <p:nvPr/>
        </p:nvSpPr>
        <p:spPr>
          <a:xfrm rot="8228570">
            <a:off x="5323124" y="2092325"/>
            <a:ext cx="894930" cy="923598"/>
          </a:xfrm>
          <a:prstGeom prst="teardrop">
            <a:avLst/>
          </a:prstGeom>
          <a:solidFill>
            <a:srgbClr val="F2F2F2"/>
          </a:solidFill>
          <a:ln w="38100" cap="flat" cmpd="sng" algn="ctr">
            <a:solidFill>
              <a:srgbClr val="188186"/>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100" b="0" i="0" u="none" strike="noStrike" kern="0" cap="none" spc="0" normalizeH="0" baseline="0" noProof="0">
              <a:ln>
                <a:noFill/>
              </a:ln>
              <a:solidFill>
                <a:sysClr val="window" lastClr="FFFFFF"/>
              </a:solidFill>
              <a:effectLst/>
              <a:uLnTx/>
              <a:uFillTx/>
              <a:ea typeface="微软雅黑"/>
              <a:cs typeface="+mn-cs"/>
            </a:endParaRPr>
          </a:p>
        </p:txBody>
      </p:sp>
      <p:sp>
        <p:nvSpPr>
          <p:cNvPr id="63" name="Teardrop 47"/>
          <p:cNvSpPr/>
          <p:nvPr/>
        </p:nvSpPr>
        <p:spPr>
          <a:xfrm rot="8228570">
            <a:off x="7609060" y="2093573"/>
            <a:ext cx="894930" cy="923598"/>
          </a:xfrm>
          <a:prstGeom prst="teardrop">
            <a:avLst/>
          </a:prstGeom>
          <a:solidFill>
            <a:srgbClr val="F2F2F2"/>
          </a:solidFill>
          <a:ln w="38100" cap="flat" cmpd="sng" algn="ctr">
            <a:solidFill>
              <a:srgbClr val="188186"/>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100" b="0" i="0" u="none" strike="noStrike" kern="0" cap="none" spc="0" normalizeH="0" baseline="0" noProof="0">
              <a:ln>
                <a:noFill/>
              </a:ln>
              <a:solidFill>
                <a:sysClr val="window" lastClr="FFFFFF"/>
              </a:solidFill>
              <a:effectLst/>
              <a:uLnTx/>
              <a:uFillTx/>
              <a:ea typeface="微软雅黑"/>
              <a:cs typeface="+mn-cs"/>
            </a:endParaRPr>
          </a:p>
        </p:txBody>
      </p:sp>
      <p:sp>
        <p:nvSpPr>
          <p:cNvPr id="64" name="TextBox 51"/>
          <p:cNvSpPr txBox="1"/>
          <p:nvPr/>
        </p:nvSpPr>
        <p:spPr>
          <a:xfrm>
            <a:off x="1004274" y="2421380"/>
            <a:ext cx="614271" cy="2616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Step 1</a:t>
            </a:r>
            <a:endParaRPr kumimoji="0" lang="vi-VN" sz="1100" b="0"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p:txBody>
      </p:sp>
      <p:sp>
        <p:nvSpPr>
          <p:cNvPr id="65" name="TextBox 52"/>
          <p:cNvSpPr txBox="1"/>
          <p:nvPr/>
        </p:nvSpPr>
        <p:spPr>
          <a:xfrm>
            <a:off x="3121943" y="2413902"/>
            <a:ext cx="614271" cy="2616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Step 2</a:t>
            </a:r>
            <a:endParaRPr kumimoji="0" lang="vi-VN" sz="1100" b="0"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p:txBody>
      </p:sp>
      <p:sp>
        <p:nvSpPr>
          <p:cNvPr id="66" name="TextBox 53"/>
          <p:cNvSpPr txBox="1"/>
          <p:nvPr/>
        </p:nvSpPr>
        <p:spPr>
          <a:xfrm>
            <a:off x="5467708" y="2422628"/>
            <a:ext cx="614271" cy="2616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Step 3</a:t>
            </a:r>
            <a:endParaRPr kumimoji="0" lang="vi-VN" sz="1100" b="0"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p:txBody>
      </p:sp>
      <p:sp>
        <p:nvSpPr>
          <p:cNvPr id="67" name="TextBox 54"/>
          <p:cNvSpPr txBox="1"/>
          <p:nvPr/>
        </p:nvSpPr>
        <p:spPr>
          <a:xfrm>
            <a:off x="7763615" y="2415149"/>
            <a:ext cx="614271" cy="26161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Step 4</a:t>
            </a:r>
            <a:endParaRPr kumimoji="0" lang="vi-VN" sz="1100" b="0"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p:txBody>
      </p:sp>
      <p:sp>
        <p:nvSpPr>
          <p:cNvPr id="68" name="TextBox 55"/>
          <p:cNvSpPr txBox="1"/>
          <p:nvPr/>
        </p:nvSpPr>
        <p:spPr>
          <a:xfrm>
            <a:off x="723829" y="3863490"/>
            <a:ext cx="1113055" cy="276999"/>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Photoshop </a:t>
            </a:r>
          </a:p>
        </p:txBody>
      </p:sp>
      <p:sp>
        <p:nvSpPr>
          <p:cNvPr id="69" name="TextBox 56"/>
          <p:cNvSpPr txBox="1"/>
          <p:nvPr/>
        </p:nvSpPr>
        <p:spPr>
          <a:xfrm>
            <a:off x="2821555" y="3863490"/>
            <a:ext cx="1206536" cy="276999"/>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Adobe muse</a:t>
            </a:r>
          </a:p>
        </p:txBody>
      </p:sp>
      <p:sp>
        <p:nvSpPr>
          <p:cNvPr id="70" name="TextBox 57"/>
          <p:cNvSpPr txBox="1"/>
          <p:nvPr/>
        </p:nvSpPr>
        <p:spPr>
          <a:xfrm>
            <a:off x="5299441" y="3865983"/>
            <a:ext cx="1113054" cy="276999"/>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Illustrator </a:t>
            </a:r>
          </a:p>
        </p:txBody>
      </p:sp>
      <p:sp>
        <p:nvSpPr>
          <p:cNvPr id="71" name="TextBox 58"/>
          <p:cNvSpPr txBox="1"/>
          <p:nvPr/>
        </p:nvSpPr>
        <p:spPr>
          <a:xfrm>
            <a:off x="7646451" y="3863490"/>
            <a:ext cx="1113055" cy="276999"/>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ysClr val="windowText" lastClr="000000">
                    <a:lumMod val="65000"/>
                    <a:lumOff val="35000"/>
                  </a:sysClr>
                </a:solidFill>
                <a:effectLst/>
                <a:uLnTx/>
                <a:uFillTx/>
                <a:latin typeface="微软雅黑"/>
                <a:ea typeface="微软雅黑"/>
              </a:rPr>
              <a:t>Indesign </a:t>
            </a:r>
          </a:p>
        </p:txBody>
      </p:sp>
      <p:sp>
        <p:nvSpPr>
          <p:cNvPr id="72" name="Content Placeholder 2"/>
          <p:cNvSpPr txBox="1">
            <a:spLocks/>
          </p:cNvSpPr>
          <p:nvPr/>
        </p:nvSpPr>
        <p:spPr>
          <a:xfrm>
            <a:off x="176650" y="4187559"/>
            <a:ext cx="2084016" cy="5733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0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consectetur adipiscing elit. Lorem Ipsum has been the industry's</a:t>
            </a:r>
            <a:endParaRPr kumimoji="0" lang="en-US" sz="10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sp>
        <p:nvSpPr>
          <p:cNvPr id="73" name="Content Placeholder 2"/>
          <p:cNvSpPr txBox="1">
            <a:spLocks/>
          </p:cNvSpPr>
          <p:nvPr/>
        </p:nvSpPr>
        <p:spPr>
          <a:xfrm>
            <a:off x="2381568" y="4183821"/>
            <a:ext cx="2084016" cy="5721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0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consectetur adipiscing elit. Lorem Ipsum has been the industry's</a:t>
            </a:r>
            <a:endParaRPr kumimoji="0" lang="en-US" sz="10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sp>
        <p:nvSpPr>
          <p:cNvPr id="74" name="Content Placeholder 2"/>
          <p:cNvSpPr txBox="1">
            <a:spLocks/>
          </p:cNvSpPr>
          <p:nvPr/>
        </p:nvSpPr>
        <p:spPr>
          <a:xfrm>
            <a:off x="4762232" y="4183821"/>
            <a:ext cx="2085263" cy="5721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0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consectetur adipiscing elit. Lorem Ipsum has been the industry's</a:t>
            </a:r>
            <a:endParaRPr kumimoji="0" lang="en-US" sz="10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sp>
        <p:nvSpPr>
          <p:cNvPr id="75" name="Content Placeholder 2"/>
          <p:cNvSpPr txBox="1">
            <a:spLocks/>
          </p:cNvSpPr>
          <p:nvPr/>
        </p:nvSpPr>
        <p:spPr>
          <a:xfrm>
            <a:off x="7024488" y="4183821"/>
            <a:ext cx="2084016" cy="57210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000" b="0" i="0" u="none" strike="noStrike" kern="1200" cap="none" spc="0" normalizeH="0" baseline="0" noProof="0" smtClean="0">
                <a:ln>
                  <a:noFill/>
                </a:ln>
                <a:solidFill>
                  <a:sysClr val="windowText" lastClr="000000">
                    <a:lumMod val="50000"/>
                    <a:lumOff val="50000"/>
                  </a:sysClr>
                </a:solidFill>
                <a:effectLst/>
                <a:uLnTx/>
                <a:uFillTx/>
                <a:latin typeface="微软雅黑"/>
                <a:ea typeface="微软雅黑"/>
                <a:cs typeface="+mn-cs"/>
              </a:rPr>
              <a:t>Lorem ipsum dolor sit amet, consectetur adipiscing elit. Lorem Ipsum has been the industry's</a:t>
            </a:r>
            <a:endParaRPr kumimoji="0" lang="en-US" sz="1000" b="0" i="0" u="none" strike="noStrike" kern="1200" cap="none" spc="0" normalizeH="0" baseline="0" noProof="0" dirty="0">
              <a:ln>
                <a:noFill/>
              </a:ln>
              <a:solidFill>
                <a:sysClr val="windowText" lastClr="000000">
                  <a:lumMod val="50000"/>
                  <a:lumOff val="50000"/>
                </a:sysClr>
              </a:solidFill>
              <a:effectLst/>
              <a:uLnTx/>
              <a:uFillTx/>
              <a:latin typeface="微软雅黑"/>
              <a:ea typeface="微软雅黑"/>
              <a:cs typeface="+mn-cs"/>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50"/>
          <p:cNvSpPr/>
          <p:nvPr/>
        </p:nvSpPr>
        <p:spPr>
          <a:xfrm>
            <a:off x="216024" y="4537638"/>
            <a:ext cx="8748464" cy="639048"/>
          </a:xfrm>
          <a:prstGeom prst="rect">
            <a:avLst/>
          </a:prstGeom>
          <a:solidFill>
            <a:sysClr val="window" lastClr="FFFFFF">
              <a:lumMod val="85000"/>
              <a:alpha val="34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400" b="0" i="0" u="none" strike="noStrike" kern="0" cap="none" spc="0" normalizeH="0" baseline="0" noProof="0">
              <a:ln>
                <a:noFill/>
              </a:ln>
              <a:solidFill>
                <a:sysClr val="window" lastClr="FFFFFF"/>
              </a:solidFill>
              <a:effectLst/>
              <a:uLnTx/>
              <a:uFillTx/>
              <a:ea typeface="微软雅黑"/>
              <a:cs typeface="+mn-cs"/>
            </a:endParaRPr>
          </a:p>
        </p:txBody>
      </p:sp>
      <p:grpSp>
        <p:nvGrpSpPr>
          <p:cNvPr id="30" name="Group 4"/>
          <p:cNvGrpSpPr>
            <a:grpSpLocks/>
          </p:cNvGrpSpPr>
          <p:nvPr/>
        </p:nvGrpSpPr>
        <p:grpSpPr bwMode="auto">
          <a:xfrm>
            <a:off x="744577" y="2561258"/>
            <a:ext cx="7691358" cy="1689320"/>
            <a:chOff x="736989" y="2298598"/>
            <a:chExt cx="10718021" cy="2354538"/>
          </a:xfrm>
        </p:grpSpPr>
        <p:sp>
          <p:nvSpPr>
            <p:cNvPr id="31" name="Block Arc 11"/>
            <p:cNvSpPr/>
            <p:nvPr/>
          </p:nvSpPr>
          <p:spPr>
            <a:xfrm rot="10800000">
              <a:off x="6992872" y="2298598"/>
              <a:ext cx="2376314" cy="2354538"/>
            </a:xfrm>
            <a:prstGeom prst="blockArc">
              <a:avLst>
                <a:gd name="adj1" fmla="val 10800000"/>
                <a:gd name="adj2" fmla="val 21562961"/>
                <a:gd name="adj3" fmla="val 12434"/>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400" b="0" i="0" u="none" strike="noStrike" kern="0" cap="none" spc="0" normalizeH="0" baseline="0" noProof="0">
                <a:ln>
                  <a:noFill/>
                </a:ln>
                <a:solidFill>
                  <a:sysClr val="windowText" lastClr="000000"/>
                </a:solidFill>
                <a:effectLst/>
                <a:uLnTx/>
                <a:uFillTx/>
                <a:ea typeface="微软雅黑"/>
                <a:cs typeface="+mn-cs"/>
              </a:endParaRPr>
            </a:p>
          </p:txBody>
        </p:sp>
        <p:sp>
          <p:nvSpPr>
            <p:cNvPr id="32" name="Block Arc 13"/>
            <p:cNvSpPr/>
            <p:nvPr/>
          </p:nvSpPr>
          <p:spPr>
            <a:xfrm>
              <a:off x="9078696" y="2298598"/>
              <a:ext cx="2376314" cy="2354538"/>
            </a:xfrm>
            <a:prstGeom prst="blockArc">
              <a:avLst>
                <a:gd name="adj1" fmla="val 10800000"/>
                <a:gd name="adj2" fmla="val 78694"/>
                <a:gd name="adj3" fmla="val 12426"/>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400" b="0" i="0" u="none" strike="noStrike" kern="0" cap="none" spc="0" normalizeH="0" baseline="0" noProof="0">
                <a:ln>
                  <a:noFill/>
                </a:ln>
                <a:solidFill>
                  <a:sysClr val="windowText" lastClr="000000"/>
                </a:solidFill>
                <a:effectLst/>
                <a:uLnTx/>
                <a:uFillTx/>
                <a:ea typeface="微软雅黑"/>
                <a:cs typeface="+mn-cs"/>
              </a:endParaRPr>
            </a:p>
          </p:txBody>
        </p:sp>
        <p:sp>
          <p:nvSpPr>
            <p:cNvPr id="33" name="Block Arc 20"/>
            <p:cNvSpPr/>
            <p:nvPr/>
          </p:nvSpPr>
          <p:spPr>
            <a:xfrm>
              <a:off x="4908636" y="2298598"/>
              <a:ext cx="2374727" cy="2354538"/>
            </a:xfrm>
            <a:prstGeom prst="blockArc">
              <a:avLst>
                <a:gd name="adj1" fmla="val 10800000"/>
                <a:gd name="adj2" fmla="val 78694"/>
                <a:gd name="adj3" fmla="val 12426"/>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400" b="0" i="0" u="none" strike="noStrike" kern="0" cap="none" spc="0" normalizeH="0" baseline="0" noProof="0">
                <a:ln>
                  <a:noFill/>
                </a:ln>
                <a:solidFill>
                  <a:sysClr val="windowText" lastClr="000000"/>
                </a:solidFill>
                <a:effectLst/>
                <a:uLnTx/>
                <a:uFillTx/>
                <a:ea typeface="微软雅黑"/>
                <a:cs typeface="+mn-cs"/>
              </a:endParaRPr>
            </a:p>
          </p:txBody>
        </p:sp>
        <p:sp>
          <p:nvSpPr>
            <p:cNvPr id="34" name="Block Arc 21"/>
            <p:cNvSpPr/>
            <p:nvPr/>
          </p:nvSpPr>
          <p:spPr>
            <a:xfrm rot="10800000">
              <a:off x="2822812" y="2298598"/>
              <a:ext cx="2376315" cy="2354538"/>
            </a:xfrm>
            <a:prstGeom prst="blockArc">
              <a:avLst>
                <a:gd name="adj1" fmla="val 10800000"/>
                <a:gd name="adj2" fmla="val 21562961"/>
                <a:gd name="adj3" fmla="val 12434"/>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400" b="0" i="0" u="none" strike="noStrike" kern="0" cap="none" spc="0" normalizeH="0" baseline="0" noProof="0">
                <a:ln>
                  <a:noFill/>
                </a:ln>
                <a:solidFill>
                  <a:sysClr val="windowText" lastClr="000000"/>
                </a:solidFill>
                <a:effectLst/>
                <a:uLnTx/>
                <a:uFillTx/>
                <a:ea typeface="微软雅黑"/>
                <a:cs typeface="+mn-cs"/>
              </a:endParaRPr>
            </a:p>
          </p:txBody>
        </p:sp>
        <p:sp>
          <p:nvSpPr>
            <p:cNvPr id="35" name="Block Arc 22"/>
            <p:cNvSpPr/>
            <p:nvPr/>
          </p:nvSpPr>
          <p:spPr>
            <a:xfrm>
              <a:off x="736989" y="2298598"/>
              <a:ext cx="2376315" cy="2354538"/>
            </a:xfrm>
            <a:prstGeom prst="blockArc">
              <a:avLst>
                <a:gd name="adj1" fmla="val 10800000"/>
                <a:gd name="adj2" fmla="val 78694"/>
                <a:gd name="adj3" fmla="val 12426"/>
              </a:avLst>
            </a:prstGeom>
            <a:solidFill>
              <a:srgbClr val="188186"/>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400" b="0" i="0" u="none" strike="noStrike" kern="0" cap="none" spc="0" normalizeH="0" baseline="0" noProof="0">
                <a:ln>
                  <a:noFill/>
                </a:ln>
                <a:solidFill>
                  <a:sysClr val="windowText" lastClr="000000"/>
                </a:solidFill>
                <a:effectLst/>
                <a:uLnTx/>
                <a:uFillTx/>
                <a:ea typeface="微软雅黑"/>
                <a:cs typeface="+mn-cs"/>
              </a:endParaRPr>
            </a:p>
          </p:txBody>
        </p:sp>
      </p:grpSp>
      <p:grpSp>
        <p:nvGrpSpPr>
          <p:cNvPr id="36" name="Group 5"/>
          <p:cNvGrpSpPr>
            <a:grpSpLocks/>
          </p:cNvGrpSpPr>
          <p:nvPr/>
        </p:nvGrpSpPr>
        <p:grpSpPr bwMode="auto">
          <a:xfrm>
            <a:off x="1402989" y="3278905"/>
            <a:ext cx="500458" cy="383885"/>
            <a:chOff x="1654212" y="3298341"/>
            <a:chExt cx="697235" cy="534846"/>
          </a:xfrm>
        </p:grpSpPr>
        <p:sp>
          <p:nvSpPr>
            <p:cNvPr id="37" name="Teardrop 38"/>
            <p:cNvSpPr/>
            <p:nvPr/>
          </p:nvSpPr>
          <p:spPr>
            <a:xfrm rot="8228570">
              <a:off x="1654212" y="3298341"/>
              <a:ext cx="534827" cy="534846"/>
            </a:xfrm>
            <a:prstGeom prst="teardrop">
              <a:avLst/>
            </a:prstGeom>
            <a:solidFill>
              <a:srgbClr val="F2F2F2"/>
            </a:solidFill>
            <a:ln w="38100" cap="flat" cmpd="sng" algn="ctr">
              <a:solidFill>
                <a:srgbClr val="188186"/>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400" b="0" i="0" u="none" strike="noStrike" kern="0" cap="none" spc="0" normalizeH="0" baseline="0" noProof="0">
                <a:ln>
                  <a:noFill/>
                </a:ln>
                <a:solidFill>
                  <a:sysClr val="window" lastClr="FFFFFF"/>
                </a:solidFill>
                <a:effectLst/>
                <a:uLnTx/>
                <a:uFillTx/>
                <a:ea typeface="微软雅黑"/>
                <a:cs typeface="+mn-cs"/>
              </a:endParaRPr>
            </a:p>
          </p:txBody>
        </p:sp>
        <p:sp>
          <p:nvSpPr>
            <p:cNvPr id="38" name="TextBox 39"/>
            <p:cNvSpPr txBox="1"/>
            <p:nvPr/>
          </p:nvSpPr>
          <p:spPr>
            <a:xfrm>
              <a:off x="1654212" y="3396740"/>
              <a:ext cx="697235" cy="385928"/>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86%</a:t>
              </a:r>
              <a:endParaRPr kumimoji="0" lang="vi-VN" sz="1200" b="0"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p:txBody>
        </p:sp>
      </p:grpSp>
      <p:grpSp>
        <p:nvGrpSpPr>
          <p:cNvPr id="39" name="Group 6"/>
          <p:cNvGrpSpPr>
            <a:grpSpLocks/>
          </p:cNvGrpSpPr>
          <p:nvPr/>
        </p:nvGrpSpPr>
        <p:grpSpPr bwMode="auto">
          <a:xfrm>
            <a:off x="2937396" y="2580624"/>
            <a:ext cx="500458" cy="383884"/>
            <a:chOff x="3792960" y="2326459"/>
            <a:chExt cx="696408" cy="534846"/>
          </a:xfrm>
        </p:grpSpPr>
        <p:sp>
          <p:nvSpPr>
            <p:cNvPr id="40" name="Teardrop 34"/>
            <p:cNvSpPr/>
            <p:nvPr/>
          </p:nvSpPr>
          <p:spPr>
            <a:xfrm rot="8228570">
              <a:off x="3796130" y="2326459"/>
              <a:ext cx="534192" cy="534846"/>
            </a:xfrm>
            <a:prstGeom prst="teardrop">
              <a:avLst/>
            </a:prstGeom>
            <a:solidFill>
              <a:srgbClr val="F2F2F2"/>
            </a:solidFill>
            <a:ln w="38100" cap="flat" cmpd="sng" algn="ctr">
              <a:solidFill>
                <a:srgbClr val="188186"/>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400" b="0" i="0" u="none" strike="noStrike" kern="0" cap="none" spc="0" normalizeH="0" baseline="0" noProof="0">
                <a:ln>
                  <a:noFill/>
                </a:ln>
                <a:solidFill>
                  <a:sysClr val="window" lastClr="FFFFFF"/>
                </a:solidFill>
                <a:effectLst/>
                <a:uLnTx/>
                <a:uFillTx/>
                <a:ea typeface="微软雅黑"/>
                <a:cs typeface="+mn-cs"/>
              </a:endParaRPr>
            </a:p>
          </p:txBody>
        </p:sp>
        <p:sp>
          <p:nvSpPr>
            <p:cNvPr id="41" name="TextBox 40"/>
            <p:cNvSpPr txBox="1"/>
            <p:nvPr/>
          </p:nvSpPr>
          <p:spPr>
            <a:xfrm>
              <a:off x="3792960" y="2424859"/>
              <a:ext cx="696408" cy="385929"/>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86%</a:t>
              </a:r>
              <a:endParaRPr kumimoji="0" lang="vi-VN" sz="1200" b="0"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p:txBody>
        </p:sp>
      </p:grpSp>
      <p:grpSp>
        <p:nvGrpSpPr>
          <p:cNvPr id="42" name="Group 7"/>
          <p:cNvGrpSpPr>
            <a:grpSpLocks/>
          </p:cNvGrpSpPr>
          <p:nvPr/>
        </p:nvGrpSpPr>
        <p:grpSpPr bwMode="auto">
          <a:xfrm>
            <a:off x="4396609" y="3278905"/>
            <a:ext cx="500458" cy="383885"/>
            <a:chOff x="5825733" y="3298343"/>
            <a:chExt cx="698456" cy="534846"/>
          </a:xfrm>
        </p:grpSpPr>
        <p:sp>
          <p:nvSpPr>
            <p:cNvPr id="43" name="Teardrop 37"/>
            <p:cNvSpPr/>
            <p:nvPr/>
          </p:nvSpPr>
          <p:spPr>
            <a:xfrm rot="8228570">
              <a:off x="5828913" y="3298343"/>
              <a:ext cx="534174" cy="534846"/>
            </a:xfrm>
            <a:prstGeom prst="teardrop">
              <a:avLst/>
            </a:prstGeom>
            <a:solidFill>
              <a:srgbClr val="F2F2F2"/>
            </a:solidFill>
            <a:ln w="38100" cap="flat" cmpd="sng" algn="ctr">
              <a:solidFill>
                <a:srgbClr val="188186"/>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400" b="0" i="0" u="none" strike="noStrike" kern="0" cap="none" spc="0" normalizeH="0" baseline="0" noProof="0">
                <a:ln>
                  <a:noFill/>
                </a:ln>
                <a:solidFill>
                  <a:sysClr val="window" lastClr="FFFFFF"/>
                </a:solidFill>
                <a:effectLst/>
                <a:uLnTx/>
                <a:uFillTx/>
                <a:ea typeface="微软雅黑"/>
                <a:cs typeface="+mn-cs"/>
              </a:endParaRPr>
            </a:p>
          </p:txBody>
        </p:sp>
        <p:sp>
          <p:nvSpPr>
            <p:cNvPr id="44" name="TextBox 41"/>
            <p:cNvSpPr txBox="1"/>
            <p:nvPr/>
          </p:nvSpPr>
          <p:spPr>
            <a:xfrm>
              <a:off x="5825733" y="3396742"/>
              <a:ext cx="698456" cy="385928"/>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86%</a:t>
              </a:r>
              <a:endParaRPr kumimoji="0" lang="vi-VN" sz="1200" b="0"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p:txBody>
        </p:sp>
      </p:grpSp>
      <p:grpSp>
        <p:nvGrpSpPr>
          <p:cNvPr id="45" name="Group 8"/>
          <p:cNvGrpSpPr>
            <a:grpSpLocks/>
          </p:cNvGrpSpPr>
          <p:nvPr/>
        </p:nvGrpSpPr>
        <p:grpSpPr bwMode="auto">
          <a:xfrm>
            <a:off x="5892271" y="2580624"/>
            <a:ext cx="500458" cy="383884"/>
            <a:chOff x="7911172" y="2326458"/>
            <a:chExt cx="697238" cy="534846"/>
          </a:xfrm>
        </p:grpSpPr>
        <p:sp>
          <p:nvSpPr>
            <p:cNvPr id="46" name="Teardrop 35"/>
            <p:cNvSpPr/>
            <p:nvPr/>
          </p:nvSpPr>
          <p:spPr>
            <a:xfrm rot="8228570">
              <a:off x="7917520" y="2326458"/>
              <a:ext cx="534827" cy="534846"/>
            </a:xfrm>
            <a:prstGeom prst="teardrop">
              <a:avLst/>
            </a:prstGeom>
            <a:solidFill>
              <a:srgbClr val="F2F2F2"/>
            </a:solidFill>
            <a:ln w="38100" cap="flat" cmpd="sng" algn="ctr">
              <a:solidFill>
                <a:srgbClr val="188186"/>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400" b="0" i="0" u="none" strike="noStrike" kern="0" cap="none" spc="0" normalizeH="0" baseline="0" noProof="0">
                <a:ln>
                  <a:noFill/>
                </a:ln>
                <a:solidFill>
                  <a:sysClr val="window" lastClr="FFFFFF"/>
                </a:solidFill>
                <a:effectLst/>
                <a:uLnTx/>
                <a:uFillTx/>
                <a:ea typeface="微软雅黑"/>
                <a:cs typeface="+mn-cs"/>
              </a:endParaRPr>
            </a:p>
          </p:txBody>
        </p:sp>
        <p:sp>
          <p:nvSpPr>
            <p:cNvPr id="47" name="TextBox 42"/>
            <p:cNvSpPr txBox="1"/>
            <p:nvPr/>
          </p:nvSpPr>
          <p:spPr>
            <a:xfrm>
              <a:off x="7911172" y="2424858"/>
              <a:ext cx="697238" cy="385929"/>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86%</a:t>
              </a:r>
              <a:endParaRPr kumimoji="0" lang="vi-VN" sz="1200" b="0"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p:txBody>
        </p:sp>
      </p:grpSp>
      <p:grpSp>
        <p:nvGrpSpPr>
          <p:cNvPr id="48" name="Group 9"/>
          <p:cNvGrpSpPr>
            <a:grpSpLocks/>
          </p:cNvGrpSpPr>
          <p:nvPr/>
        </p:nvGrpSpPr>
        <p:grpSpPr bwMode="auto">
          <a:xfrm>
            <a:off x="7389096" y="3278905"/>
            <a:ext cx="500458" cy="383885"/>
            <a:chOff x="9996610" y="3298342"/>
            <a:chExt cx="696408" cy="534846"/>
          </a:xfrm>
        </p:grpSpPr>
        <p:sp>
          <p:nvSpPr>
            <p:cNvPr id="49" name="Teardrop 36"/>
            <p:cNvSpPr/>
            <p:nvPr/>
          </p:nvSpPr>
          <p:spPr>
            <a:xfrm rot="8228570">
              <a:off x="9999780" y="3298342"/>
              <a:ext cx="534192" cy="534846"/>
            </a:xfrm>
            <a:prstGeom prst="teardrop">
              <a:avLst/>
            </a:prstGeom>
            <a:solidFill>
              <a:srgbClr val="F2F2F2"/>
            </a:solidFill>
            <a:ln w="38100" cap="flat" cmpd="sng" algn="ctr">
              <a:solidFill>
                <a:srgbClr val="188186"/>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400" b="0" i="0" u="none" strike="noStrike" kern="0" cap="none" spc="0" normalizeH="0" baseline="0" noProof="0">
                <a:ln>
                  <a:noFill/>
                </a:ln>
                <a:solidFill>
                  <a:sysClr val="window" lastClr="FFFFFF"/>
                </a:solidFill>
                <a:effectLst/>
                <a:uLnTx/>
                <a:uFillTx/>
                <a:ea typeface="微软雅黑"/>
                <a:cs typeface="+mn-cs"/>
              </a:endParaRPr>
            </a:p>
          </p:txBody>
        </p:sp>
        <p:sp>
          <p:nvSpPr>
            <p:cNvPr id="50" name="TextBox 43"/>
            <p:cNvSpPr txBox="1"/>
            <p:nvPr/>
          </p:nvSpPr>
          <p:spPr>
            <a:xfrm>
              <a:off x="9996610" y="3391981"/>
              <a:ext cx="696408" cy="385928"/>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86%</a:t>
              </a:r>
              <a:endParaRPr kumimoji="0" lang="vi-VN" sz="1200" b="0"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p:txBody>
        </p:sp>
      </p:grpSp>
      <p:sp>
        <p:nvSpPr>
          <p:cNvPr id="51" name="TextBox 49"/>
          <p:cNvSpPr txBox="1"/>
          <p:nvPr/>
        </p:nvSpPr>
        <p:spPr>
          <a:xfrm>
            <a:off x="1721946" y="4559281"/>
            <a:ext cx="6053299" cy="830997"/>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Lorem ipsum dolor sit amet, consectetur adipiscing elit. Fusce id urna blandit, eleifend nulla ac, fringilla purus Nulla iaculis tempor felis ut cursus. Fusce fringilla risus non odio sollicitudin </a:t>
            </a:r>
            <a:endParaRPr kumimoji="0" lang="vi-VN" sz="1200" b="1"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at gravida nibh volutpat. Nullam ut venenatis lectus</a:t>
            </a:r>
            <a:endParaRPr kumimoji="0" lang="en-US" sz="1200" b="1" i="0" u="none" strike="noStrike" kern="0" cap="none" spc="0" normalizeH="0" baseline="0" noProof="0" dirty="0">
              <a:ln>
                <a:noFill/>
              </a:ln>
              <a:solidFill>
                <a:sysClr val="windowText" lastClr="000000"/>
              </a:solidFill>
              <a:effectLst/>
              <a:uLnTx/>
              <a:uFillTx/>
              <a:latin typeface="微软雅黑"/>
              <a:ea typeface="微软雅黑"/>
            </a:endParaRPr>
          </a:p>
        </p:txBody>
      </p:sp>
      <p:sp>
        <p:nvSpPr>
          <p:cNvPr id="52" name="TextBox 57"/>
          <p:cNvSpPr txBox="1"/>
          <p:nvPr/>
        </p:nvSpPr>
        <p:spPr>
          <a:xfrm>
            <a:off x="4356737" y="3720885"/>
            <a:ext cx="649537" cy="276999"/>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Step 2</a:t>
            </a:r>
            <a:endParaRPr kumimoji="0" lang="vi-VN" sz="1200" b="0"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p:txBody>
      </p:sp>
      <p:sp>
        <p:nvSpPr>
          <p:cNvPr id="53" name="TextBox 61"/>
          <p:cNvSpPr txBox="1"/>
          <p:nvPr/>
        </p:nvSpPr>
        <p:spPr>
          <a:xfrm>
            <a:off x="2880434" y="3044246"/>
            <a:ext cx="649537" cy="276999"/>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Step 1</a:t>
            </a:r>
            <a:endParaRPr kumimoji="0" lang="vi-VN" sz="1200" b="0"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p:txBody>
      </p:sp>
      <p:sp>
        <p:nvSpPr>
          <p:cNvPr id="54" name="TextBox 62"/>
          <p:cNvSpPr txBox="1"/>
          <p:nvPr/>
        </p:nvSpPr>
        <p:spPr>
          <a:xfrm>
            <a:off x="5856961" y="3044246"/>
            <a:ext cx="649537" cy="276999"/>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ysClr val="windowText" lastClr="000000">
                    <a:lumMod val="50000"/>
                    <a:lumOff val="50000"/>
                  </a:sysClr>
                </a:solidFill>
                <a:effectLst/>
                <a:uLnTx/>
                <a:uFillTx/>
                <a:latin typeface="微软雅黑"/>
                <a:ea typeface="微软雅黑"/>
                <a:cs typeface="Arial" panose="020B0604020202020204" pitchFamily="34" charset="0"/>
              </a:rPr>
              <a:t>Step 3</a:t>
            </a:r>
            <a:endParaRPr kumimoji="0" lang="vi-VN" sz="1200" b="0" i="0" u="none" strike="noStrike" kern="0" cap="none" spc="0" normalizeH="0" baseline="0" noProof="0">
              <a:ln>
                <a:noFill/>
              </a:ln>
              <a:solidFill>
                <a:sysClr val="windowText" lastClr="000000">
                  <a:lumMod val="50000"/>
                  <a:lumOff val="50000"/>
                </a:sysClr>
              </a:solidFill>
              <a:effectLst/>
              <a:uLnTx/>
              <a:uFillTx/>
              <a:latin typeface="+mn-lt"/>
              <a:ea typeface="微软雅黑"/>
              <a:cs typeface="Arial" panose="020B0604020202020204" pitchFamily="34" charset="0"/>
            </a:endParaRPr>
          </a:p>
        </p:txBody>
      </p:sp>
      <p:sp>
        <p:nvSpPr>
          <p:cNvPr id="55" name="Rectangle 63"/>
          <p:cNvSpPr/>
          <p:nvPr/>
        </p:nvSpPr>
        <p:spPr>
          <a:xfrm>
            <a:off x="1655875" y="1679577"/>
            <a:ext cx="5868761" cy="430887"/>
          </a:xfrm>
          <a:prstGeom prst="rect">
            <a:avLst/>
          </a:prstGeom>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a:ln>
                  <a:noFill/>
                </a:ln>
                <a:solidFill>
                  <a:sysClr val="windowText" lastClr="000000">
                    <a:lumMod val="50000"/>
                    <a:lumOff val="50000"/>
                  </a:sysClr>
                </a:solidFill>
                <a:effectLst/>
                <a:uLnTx/>
                <a:uFillTx/>
                <a:latin typeface="微软雅黑"/>
                <a:ea typeface="微软雅黑"/>
              </a:rPr>
              <a:t>Lorem ipsum dolor sit amet, consectetur adipiscing elit. Etiam luctus lectus vel pretium mollis. Donec vulputate at augue eget adipiscing. Sed vel leo bibendum</a:t>
            </a:r>
            <a:endParaRPr kumimoji="0" lang="en-US" sz="1100" b="0" i="0" u="none" strike="noStrike" kern="0" cap="none" spc="0" normalizeH="0" baseline="0" noProof="0">
              <a:ln>
                <a:noFill/>
              </a:ln>
              <a:solidFill>
                <a:sysClr val="windowText" lastClr="000000"/>
              </a:solidFill>
              <a:effectLst/>
              <a:uLnTx/>
              <a:uFillTx/>
              <a:latin typeface="微软雅黑"/>
              <a:ea typeface="微软雅黑"/>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23092</TotalTime>
  <Words>1326</Words>
  <Application>Microsoft Office PowerPoint</Application>
  <PresentationFormat>全屏显示(4:3)</PresentationFormat>
  <Paragraphs>208</Paragraphs>
  <Slides>19</Slides>
  <Notes>0</Notes>
  <HiddenSlides>0</HiddenSlides>
  <MMClips>0</MMClips>
  <ScaleCrop>false</ScaleCrop>
  <HeadingPairs>
    <vt:vector size="4" baseType="variant">
      <vt:variant>
        <vt:lpstr>主题</vt:lpstr>
      </vt:variant>
      <vt:variant>
        <vt:i4>2</vt:i4>
      </vt:variant>
      <vt:variant>
        <vt:lpstr>幻灯片标题</vt:lpstr>
      </vt:variant>
      <vt:variant>
        <vt:i4>19</vt:i4>
      </vt:variant>
    </vt:vector>
  </HeadingPairs>
  <TitlesOfParts>
    <vt:vector size="21"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1382</cp:revision>
  <dcterms:created xsi:type="dcterms:W3CDTF">2009-02-11T05:37:22Z</dcterms:created>
  <dcterms:modified xsi:type="dcterms:W3CDTF">2017-03-21T07:18:05Z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