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9" r:id="rId3"/>
  </p:sldMasterIdLst>
  <p:sldIdLst>
    <p:sldId id="308" r:id="rId4"/>
    <p:sldId id="258" r:id="rId5"/>
    <p:sldId id="266" r:id="rId6"/>
    <p:sldId id="271" r:id="rId7"/>
    <p:sldId id="274" r:id="rId8"/>
    <p:sldId id="281" r:id="rId9"/>
    <p:sldId id="277" r:id="rId10"/>
    <p:sldId id="286" r:id="rId11"/>
    <p:sldId id="288" r:id="rId12"/>
    <p:sldId id="292" r:id="rId13"/>
    <p:sldId id="297" r:id="rId14"/>
    <p:sldId id="307" r:id="rId15"/>
    <p:sldId id="309" r:id="rId16"/>
    <p:sldId id="31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54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4199"/>
    <a:srgbClr val="217EBD"/>
    <a:srgbClr val="1BBC9D"/>
    <a:srgbClr val="239956"/>
    <a:srgbClr val="9C59B8"/>
    <a:srgbClr val="3598DC"/>
    <a:srgbClr val="2FCC71"/>
    <a:srgbClr val="148E77"/>
    <a:srgbClr val="34495E"/>
    <a:srgbClr val="F1C4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-108" y="-546"/>
      </p:cViewPr>
      <p:guideLst>
        <p:guide orient="horz" pos="354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66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955675" y="2133599"/>
            <a:ext cx="2532888" cy="1847088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3538538" y="2133599"/>
            <a:ext cx="2532888" cy="1847088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6121400" y="2133599"/>
            <a:ext cx="2532888" cy="1847088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704263" y="2133599"/>
            <a:ext cx="2532888" cy="1847088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963133" y="4024312"/>
            <a:ext cx="2532888" cy="1847088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3545996" y="4024312"/>
            <a:ext cx="2532888" cy="1847088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128858" y="4024312"/>
            <a:ext cx="2532888" cy="1847088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711721" y="4024312"/>
            <a:ext cx="2532888" cy="1847088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71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955675" y="2133599"/>
            <a:ext cx="5138928" cy="373075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6170612" y="2133599"/>
            <a:ext cx="2496312" cy="222199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8742362" y="2133599"/>
            <a:ext cx="2496312" cy="222199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7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955675" y="2133599"/>
            <a:ext cx="2532888" cy="3730626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3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3539712" y="2133599"/>
            <a:ext cx="2532888" cy="3730626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6122987" y="2133599"/>
            <a:ext cx="2532888" cy="3730626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706262" y="2133599"/>
            <a:ext cx="2532888" cy="3730626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8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7023100" y="0"/>
            <a:ext cx="5168900" cy="6858000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Image#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05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955675" y="2133599"/>
            <a:ext cx="3383280" cy="2212848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3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4405313" y="2133599"/>
            <a:ext cx="3383280" cy="2212848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7854951" y="2133599"/>
            <a:ext cx="3383280" cy="2212848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5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899" y="2723707"/>
            <a:ext cx="6163818" cy="3448493"/>
          </a:xfrm>
          <a:prstGeom prst="rect">
            <a:avLst/>
          </a:prstGeom>
        </p:spPr>
      </p:pic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1573212" y="2881312"/>
            <a:ext cx="3904488" cy="2468880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Mock Up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9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209" y="2042959"/>
            <a:ext cx="4574221" cy="4193036"/>
          </a:xfrm>
          <a:prstGeom prst="rect">
            <a:avLst/>
          </a:prstGeom>
        </p:spPr>
      </p:pic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1139825" y="2305232"/>
            <a:ext cx="4027488" cy="240506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Mock Up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13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1968" y="1600200"/>
            <a:ext cx="3419035" cy="4656275"/>
          </a:xfrm>
          <a:prstGeom prst="rect">
            <a:avLst/>
          </a:prstGeom>
        </p:spPr>
      </p:pic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8367713" y="1975945"/>
            <a:ext cx="2671762" cy="3562843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Mock Up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7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94" y="2133600"/>
            <a:ext cx="2563535" cy="4498934"/>
          </a:xfrm>
          <a:prstGeom prst="rect">
            <a:avLst/>
          </a:prstGeom>
        </p:spPr>
      </p:pic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1147763" y="2630488"/>
            <a:ext cx="1754187" cy="3100387"/>
          </a:xfrm>
          <a:prstGeom prst="roundRect">
            <a:avLst>
              <a:gd name="adj" fmla="val 1089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Mock Up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5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209" y="2029707"/>
            <a:ext cx="4574221" cy="4193036"/>
          </a:xfrm>
          <a:prstGeom prst="rect">
            <a:avLst/>
          </a:prstGeom>
        </p:spPr>
      </p:pic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1139825" y="2305232"/>
            <a:ext cx="4027488" cy="240506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Mock Up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8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8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209" y="2042959"/>
            <a:ext cx="4574221" cy="4193036"/>
          </a:xfrm>
          <a:prstGeom prst="rect">
            <a:avLst/>
          </a:prstGeom>
        </p:spPr>
      </p:pic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1139825" y="2305232"/>
            <a:ext cx="4027488" cy="240506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Mock Up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8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 Up #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961418" y="2393476"/>
            <a:ext cx="5512900" cy="3172665"/>
            <a:chOff x="609600" y="1905000"/>
            <a:chExt cx="4758957" cy="2738772"/>
          </a:xfrm>
        </p:grpSpPr>
        <p:sp>
          <p:nvSpPr>
            <p:cNvPr id="3" name="Freeform 45"/>
            <p:cNvSpPr>
              <a:spLocks/>
            </p:cNvSpPr>
            <p:nvPr/>
          </p:nvSpPr>
          <p:spPr bwMode="auto">
            <a:xfrm>
              <a:off x="609600" y="4538017"/>
              <a:ext cx="2397104" cy="105755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4" name="Freeform 46"/>
            <p:cNvSpPr>
              <a:spLocks/>
            </p:cNvSpPr>
            <p:nvPr/>
          </p:nvSpPr>
          <p:spPr bwMode="auto">
            <a:xfrm>
              <a:off x="2971451" y="4538017"/>
              <a:ext cx="2397104" cy="105755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5" name="Freeform 47"/>
            <p:cNvSpPr>
              <a:spLocks/>
            </p:cNvSpPr>
            <p:nvPr/>
          </p:nvSpPr>
          <p:spPr bwMode="auto">
            <a:xfrm>
              <a:off x="1078716" y="1905000"/>
              <a:ext cx="3855975" cy="2641152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6" name="Freeform 48"/>
            <p:cNvSpPr>
              <a:spLocks/>
            </p:cNvSpPr>
            <p:nvPr/>
          </p:nvSpPr>
          <p:spPr bwMode="auto">
            <a:xfrm>
              <a:off x="1092275" y="1918557"/>
              <a:ext cx="3831571" cy="2614036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1092275" y="4421416"/>
              <a:ext cx="3831571" cy="111179"/>
            </a:xfrm>
            <a:custGeom>
              <a:avLst/>
              <a:gdLst>
                <a:gd name="T0" fmla="*/ 1414 w 1414"/>
                <a:gd name="T1" fmla="*/ 0 h 41"/>
                <a:gd name="T2" fmla="*/ 1396 w 1414"/>
                <a:gd name="T3" fmla="*/ 9 h 41"/>
                <a:gd name="T4" fmla="*/ 18 w 1414"/>
                <a:gd name="T5" fmla="*/ 9 h 41"/>
                <a:gd name="T6" fmla="*/ 0 w 1414"/>
                <a:gd name="T7" fmla="*/ 0 h 41"/>
                <a:gd name="T8" fmla="*/ 0 w 1414"/>
                <a:gd name="T9" fmla="*/ 1 h 41"/>
                <a:gd name="T10" fmla="*/ 40 w 1414"/>
                <a:gd name="T11" fmla="*/ 41 h 41"/>
                <a:gd name="T12" fmla="*/ 1373 w 1414"/>
                <a:gd name="T13" fmla="*/ 41 h 41"/>
                <a:gd name="T14" fmla="*/ 1414 w 1414"/>
                <a:gd name="T15" fmla="*/ 1 h 41"/>
                <a:gd name="T16" fmla="*/ 1414 w 141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41">
                  <a:moveTo>
                    <a:pt x="1414" y="0"/>
                  </a:moveTo>
                  <a:cubicBezTo>
                    <a:pt x="1409" y="6"/>
                    <a:pt x="1403" y="9"/>
                    <a:pt x="1396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0" y="9"/>
                    <a:pt x="4" y="6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3"/>
                    <a:pt x="18" y="41"/>
                    <a:pt x="40" y="41"/>
                  </a:cubicBezTo>
                  <a:cubicBezTo>
                    <a:pt x="1373" y="41"/>
                    <a:pt x="1373" y="41"/>
                    <a:pt x="1373" y="41"/>
                  </a:cubicBezTo>
                  <a:cubicBezTo>
                    <a:pt x="1396" y="41"/>
                    <a:pt x="1414" y="23"/>
                    <a:pt x="1414" y="1"/>
                  </a:cubicBezTo>
                  <a:lnTo>
                    <a:pt x="1414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8" name="Rectangle 50"/>
            <p:cNvSpPr>
              <a:spLocks noChangeArrowheads="1"/>
            </p:cNvSpPr>
            <p:nvPr/>
          </p:nvSpPr>
          <p:spPr bwMode="auto">
            <a:xfrm>
              <a:off x="609600" y="4494630"/>
              <a:ext cx="4758957" cy="86773"/>
            </a:xfrm>
            <a:prstGeom prst="rect">
              <a:avLst/>
            </a:prstGeom>
            <a:solidFill>
              <a:srgbClr val="D2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9" name="Freeform 51"/>
            <p:cNvSpPr>
              <a:spLocks/>
            </p:cNvSpPr>
            <p:nvPr/>
          </p:nvSpPr>
          <p:spPr bwMode="auto">
            <a:xfrm>
              <a:off x="2646053" y="4494630"/>
              <a:ext cx="683337" cy="48810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10" name="Rectangle 52"/>
            <p:cNvSpPr>
              <a:spLocks noChangeArrowheads="1"/>
            </p:cNvSpPr>
            <p:nvPr/>
          </p:nvSpPr>
          <p:spPr bwMode="auto">
            <a:xfrm>
              <a:off x="1219722" y="2083969"/>
              <a:ext cx="3576675" cy="2258810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11" name="Rectangle 53"/>
            <p:cNvSpPr>
              <a:spLocks noChangeArrowheads="1"/>
            </p:cNvSpPr>
            <p:nvPr/>
          </p:nvSpPr>
          <p:spPr bwMode="auto">
            <a:xfrm>
              <a:off x="1230568" y="2097527"/>
              <a:ext cx="3552269" cy="223440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12" name="Oval 54"/>
            <p:cNvSpPr>
              <a:spLocks noChangeArrowheads="1"/>
            </p:cNvSpPr>
            <p:nvPr/>
          </p:nvSpPr>
          <p:spPr bwMode="auto">
            <a:xfrm>
              <a:off x="2985011" y="1989060"/>
              <a:ext cx="40676" cy="40676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13" name="Oval 55"/>
            <p:cNvSpPr>
              <a:spLocks noChangeArrowheads="1"/>
            </p:cNvSpPr>
            <p:nvPr/>
          </p:nvSpPr>
          <p:spPr bwMode="auto">
            <a:xfrm>
              <a:off x="2985011" y="1986350"/>
              <a:ext cx="40676" cy="3796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14" name="Oval 56"/>
            <p:cNvSpPr>
              <a:spLocks noChangeArrowheads="1"/>
            </p:cNvSpPr>
            <p:nvPr/>
          </p:nvSpPr>
          <p:spPr bwMode="auto">
            <a:xfrm>
              <a:off x="2993145" y="1991773"/>
              <a:ext cx="24406" cy="27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15" name="Oval 57"/>
            <p:cNvSpPr>
              <a:spLocks noChangeArrowheads="1"/>
            </p:cNvSpPr>
            <p:nvPr/>
          </p:nvSpPr>
          <p:spPr bwMode="auto">
            <a:xfrm>
              <a:off x="2998568" y="1999907"/>
              <a:ext cx="13559" cy="13559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  <p:sp>
          <p:nvSpPr>
            <p:cNvPr id="16" name="Freeform 58"/>
            <p:cNvSpPr>
              <a:spLocks/>
            </p:cNvSpPr>
            <p:nvPr/>
          </p:nvSpPr>
          <p:spPr bwMode="auto">
            <a:xfrm>
              <a:off x="3003991" y="2002620"/>
              <a:ext cx="2713" cy="5423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id-ID">
                <a:solidFill>
                  <a:srgbClr val="32363F"/>
                </a:solidFill>
              </a:endParaRPr>
            </a:p>
          </p:txBody>
        </p:sp>
      </p:grpSp>
      <p:sp>
        <p:nvSpPr>
          <p:cNvPr id="17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1680763" y="2611751"/>
            <a:ext cx="4123944" cy="258775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Mock Up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owser Mock Up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 userDrawn="1"/>
        </p:nvSpPr>
        <p:spPr>
          <a:xfrm>
            <a:off x="0" y="2133599"/>
            <a:ext cx="6096000" cy="4851991"/>
          </a:xfrm>
          <a:prstGeom prst="roundRect">
            <a:avLst>
              <a:gd name="adj" fmla="val 138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reeform 2"/>
          <p:cNvSpPr/>
          <p:nvPr userDrawn="1"/>
        </p:nvSpPr>
        <p:spPr>
          <a:xfrm>
            <a:off x="0" y="2133600"/>
            <a:ext cx="6096000" cy="316457"/>
          </a:xfrm>
          <a:custGeom>
            <a:avLst/>
            <a:gdLst>
              <a:gd name="connsiteX0" fmla="*/ 52744 w 6096000"/>
              <a:gd name="connsiteY0" fmla="*/ 0 h 316457"/>
              <a:gd name="connsiteX1" fmla="*/ 6043256 w 6096000"/>
              <a:gd name="connsiteY1" fmla="*/ 0 h 316457"/>
              <a:gd name="connsiteX2" fmla="*/ 6096000 w 6096000"/>
              <a:gd name="connsiteY2" fmla="*/ 52744 h 316457"/>
              <a:gd name="connsiteX3" fmla="*/ 6096000 w 6096000"/>
              <a:gd name="connsiteY3" fmla="*/ 235827 h 316457"/>
              <a:gd name="connsiteX4" fmla="*/ 6096000 w 6096000"/>
              <a:gd name="connsiteY4" fmla="*/ 263713 h 316457"/>
              <a:gd name="connsiteX5" fmla="*/ 6096000 w 6096000"/>
              <a:gd name="connsiteY5" fmla="*/ 316457 h 316457"/>
              <a:gd name="connsiteX6" fmla="*/ 6043256 w 6096000"/>
              <a:gd name="connsiteY6" fmla="*/ 316457 h 316457"/>
              <a:gd name="connsiteX7" fmla="*/ 52744 w 6096000"/>
              <a:gd name="connsiteY7" fmla="*/ 316457 h 316457"/>
              <a:gd name="connsiteX8" fmla="*/ 0 w 6096000"/>
              <a:gd name="connsiteY8" fmla="*/ 316457 h 316457"/>
              <a:gd name="connsiteX9" fmla="*/ 0 w 6096000"/>
              <a:gd name="connsiteY9" fmla="*/ 263713 h 316457"/>
              <a:gd name="connsiteX10" fmla="*/ 0 w 6096000"/>
              <a:gd name="connsiteY10" fmla="*/ 235827 h 316457"/>
              <a:gd name="connsiteX11" fmla="*/ 0 w 6096000"/>
              <a:gd name="connsiteY11" fmla="*/ 52744 h 316457"/>
              <a:gd name="connsiteX12" fmla="*/ 52744 w 6096000"/>
              <a:gd name="connsiteY12" fmla="*/ 0 h 31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96000" h="316457">
                <a:moveTo>
                  <a:pt x="52744" y="0"/>
                </a:moveTo>
                <a:lnTo>
                  <a:pt x="6043256" y="0"/>
                </a:lnTo>
                <a:cubicBezTo>
                  <a:pt x="6072386" y="0"/>
                  <a:pt x="6096000" y="23614"/>
                  <a:pt x="6096000" y="52744"/>
                </a:cubicBezTo>
                <a:lnTo>
                  <a:pt x="6096000" y="235827"/>
                </a:lnTo>
                <a:lnTo>
                  <a:pt x="6096000" y="263713"/>
                </a:lnTo>
                <a:lnTo>
                  <a:pt x="6096000" y="316457"/>
                </a:lnTo>
                <a:lnTo>
                  <a:pt x="6043256" y="316457"/>
                </a:lnTo>
                <a:lnTo>
                  <a:pt x="52744" y="316457"/>
                </a:lnTo>
                <a:lnTo>
                  <a:pt x="0" y="316457"/>
                </a:lnTo>
                <a:lnTo>
                  <a:pt x="0" y="263713"/>
                </a:lnTo>
                <a:lnTo>
                  <a:pt x="0" y="235827"/>
                </a:lnTo>
                <a:lnTo>
                  <a:pt x="0" y="52744"/>
                </a:lnTo>
                <a:cubicBezTo>
                  <a:pt x="0" y="23614"/>
                  <a:pt x="23614" y="0"/>
                  <a:pt x="52744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Oval 3"/>
          <p:cNvSpPr/>
          <p:nvPr userDrawn="1"/>
        </p:nvSpPr>
        <p:spPr>
          <a:xfrm>
            <a:off x="5422604" y="2243982"/>
            <a:ext cx="95693" cy="9569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5571462" y="2243982"/>
            <a:ext cx="95693" cy="9569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5720320" y="2243982"/>
            <a:ext cx="95693" cy="9569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2450057"/>
            <a:ext cx="6096000" cy="6360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578742" y="2630306"/>
            <a:ext cx="1237271" cy="272415"/>
          </a:xfrm>
          <a:prstGeom prst="round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defTabSz="914363"/>
            <a:r>
              <a:rPr lang="en-US" sz="100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DOWNLOAD NOW</a:t>
            </a:r>
          </a:p>
        </p:txBody>
      </p:sp>
      <p:sp>
        <p:nvSpPr>
          <p:cNvPr id="9" name="Picture Placeholder 2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082334"/>
            <a:ext cx="6096000" cy="3902665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Browser Mock Up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44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owser Mock Up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952500" y="2146221"/>
            <a:ext cx="6043723" cy="3721179"/>
            <a:chOff x="952500" y="2146221"/>
            <a:chExt cx="6043723" cy="372117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Rounded Rectangle 2"/>
            <p:cNvSpPr/>
            <p:nvPr/>
          </p:nvSpPr>
          <p:spPr>
            <a:xfrm>
              <a:off x="952500" y="2146221"/>
              <a:ext cx="6043723" cy="373695"/>
            </a:xfrm>
            <a:prstGeom prst="roundRect">
              <a:avLst>
                <a:gd name="adj" fmla="val 1442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952500" y="2402957"/>
              <a:ext cx="6043723" cy="346444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Group 4"/>
          <p:cNvGrpSpPr/>
          <p:nvPr userDrawn="1"/>
        </p:nvGrpSpPr>
        <p:grpSpPr>
          <a:xfrm>
            <a:off x="6379532" y="2233349"/>
            <a:ext cx="393409" cy="95693"/>
            <a:chOff x="6379532" y="2222716"/>
            <a:chExt cx="393409" cy="95693"/>
          </a:xfrm>
        </p:grpSpPr>
        <p:sp>
          <p:nvSpPr>
            <p:cNvPr id="6" name="Oval 5"/>
            <p:cNvSpPr/>
            <p:nvPr/>
          </p:nvSpPr>
          <p:spPr>
            <a:xfrm>
              <a:off x="6379532" y="2222716"/>
              <a:ext cx="95693" cy="956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6528390" y="2222716"/>
              <a:ext cx="95693" cy="956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677248" y="2222716"/>
              <a:ext cx="95693" cy="956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Picture Placeholder 26"/>
          <p:cNvSpPr>
            <a:spLocks noGrp="1"/>
          </p:cNvSpPr>
          <p:nvPr>
            <p:ph type="pic" sz="quarter" idx="10" hasCustomPrompt="1"/>
          </p:nvPr>
        </p:nvSpPr>
        <p:spPr>
          <a:xfrm>
            <a:off x="952500" y="2402957"/>
            <a:ext cx="6043613" cy="3464443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Browser Mock Up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3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33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90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0245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7816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760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866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55675" y="2133600"/>
            <a:ext cx="5138928" cy="373075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Single Image#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9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577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9205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1126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0200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1402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32077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rowser Mock Up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/>
          <p:nvPr userDrawn="1"/>
        </p:nvGrpSpPr>
        <p:grpSpPr>
          <a:xfrm>
            <a:off x="952500" y="2146221"/>
            <a:ext cx="6043723" cy="3721179"/>
            <a:chOff x="952500" y="2146221"/>
            <a:chExt cx="6043723" cy="372117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ounded Rectangle 2"/>
            <p:cNvSpPr/>
            <p:nvPr/>
          </p:nvSpPr>
          <p:spPr>
            <a:xfrm>
              <a:off x="952500" y="2146221"/>
              <a:ext cx="6043723" cy="373695"/>
            </a:xfrm>
            <a:prstGeom prst="roundRect">
              <a:avLst>
                <a:gd name="adj" fmla="val 1442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63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Rectangle 3"/>
            <p:cNvSpPr/>
            <p:nvPr/>
          </p:nvSpPr>
          <p:spPr>
            <a:xfrm>
              <a:off x="952500" y="2402957"/>
              <a:ext cx="6043723" cy="346444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63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Group 4"/>
          <p:cNvGrpSpPr>
            <a:grpSpLocks/>
          </p:cNvGrpSpPr>
          <p:nvPr userDrawn="1"/>
        </p:nvGrpSpPr>
        <p:grpSpPr bwMode="auto">
          <a:xfrm>
            <a:off x="6380163" y="2233613"/>
            <a:ext cx="392112" cy="95250"/>
            <a:chOff x="6379532" y="2222716"/>
            <a:chExt cx="393409" cy="95693"/>
          </a:xfrm>
        </p:grpSpPr>
        <p:sp>
          <p:nvSpPr>
            <p:cNvPr id="7" name="Oval 5"/>
            <p:cNvSpPr/>
            <p:nvPr/>
          </p:nvSpPr>
          <p:spPr>
            <a:xfrm>
              <a:off x="6379532" y="2222716"/>
              <a:ext cx="95565" cy="956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" name="Oval 6"/>
            <p:cNvSpPr/>
            <p:nvPr/>
          </p:nvSpPr>
          <p:spPr>
            <a:xfrm>
              <a:off x="6527657" y="2222716"/>
              <a:ext cx="97158" cy="956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0" name="Oval 7"/>
            <p:cNvSpPr/>
            <p:nvPr/>
          </p:nvSpPr>
          <p:spPr>
            <a:xfrm>
              <a:off x="6677376" y="2222716"/>
              <a:ext cx="95565" cy="956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9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952500" y="2402957"/>
            <a:ext cx="6043613" cy="3464443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373846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261112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0190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508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1BB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268548" y="2144685"/>
            <a:ext cx="1655064" cy="1655064"/>
          </a:xfrm>
          <a:prstGeom prst="roundRect">
            <a:avLst>
              <a:gd name="adj" fmla="val 3331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852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928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0602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6335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6692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402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8981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08550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04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952500" y="2143125"/>
            <a:ext cx="2020824" cy="267919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r>
              <a:rPr lang="en-US" smtClean="0"/>
              <a:t>Team#</a:t>
            </a:r>
            <a:endParaRPr lang="en-US"/>
          </a:p>
        </p:txBody>
      </p:sp>
      <p:sp>
        <p:nvSpPr>
          <p:cNvPr id="11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3706813" y="2143125"/>
            <a:ext cx="2020824" cy="267919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r>
              <a:rPr lang="en-US" smtClean="0"/>
              <a:t>Team#</a:t>
            </a:r>
            <a:endParaRPr lang="en-US"/>
          </a:p>
        </p:txBody>
      </p:sp>
      <p:sp>
        <p:nvSpPr>
          <p:cNvPr id="12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6461125" y="2143125"/>
            <a:ext cx="2020824" cy="267919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r>
              <a:rPr lang="en-US" smtClean="0"/>
              <a:t>Team#</a:t>
            </a:r>
            <a:endParaRPr lang="en-US"/>
          </a:p>
        </p:txBody>
      </p:sp>
      <p:sp>
        <p:nvSpPr>
          <p:cNvPr id="13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9215438" y="2143125"/>
            <a:ext cx="2020824" cy="267919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r>
              <a:rPr lang="en-US" smtClean="0"/>
              <a:t>Team#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04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952500" y="2133600"/>
            <a:ext cx="2212848" cy="2212848"/>
          </a:xfrm>
          <a:prstGeom prst="roundRect">
            <a:avLst>
              <a:gd name="adj" fmla="val 2893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r>
              <a:rPr lang="en-US" smtClean="0"/>
              <a:t>Team#</a:t>
            </a:r>
            <a:endParaRPr lang="en-US"/>
          </a:p>
        </p:txBody>
      </p:sp>
      <p:sp>
        <p:nvSpPr>
          <p:cNvPr id="7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3643128" y="2133600"/>
            <a:ext cx="2212848" cy="2212848"/>
          </a:xfrm>
          <a:prstGeom prst="roundRect">
            <a:avLst>
              <a:gd name="adj" fmla="val 1468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r>
              <a:rPr lang="en-US" smtClean="0"/>
              <a:t>Team#</a:t>
            </a:r>
            <a:endParaRPr lang="en-US"/>
          </a:p>
        </p:txBody>
      </p:sp>
      <p:sp>
        <p:nvSpPr>
          <p:cNvPr id="8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6333756" y="2133600"/>
            <a:ext cx="2212848" cy="2212848"/>
          </a:xfrm>
          <a:prstGeom prst="roundRect">
            <a:avLst>
              <a:gd name="adj" fmla="val 2893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r>
              <a:rPr lang="en-US" smtClean="0"/>
              <a:t>Team#</a:t>
            </a:r>
            <a:endParaRPr lang="en-US"/>
          </a:p>
        </p:txBody>
      </p:sp>
      <p:sp>
        <p:nvSpPr>
          <p:cNvPr id="9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9024384" y="2133600"/>
            <a:ext cx="2212848" cy="2212848"/>
          </a:xfrm>
          <a:prstGeom prst="roundRect">
            <a:avLst>
              <a:gd name="adj" fmla="val 2893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r>
              <a:rPr lang="en-US" smtClean="0"/>
              <a:t>Team#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8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fo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977900" y="2155824"/>
            <a:ext cx="2286000" cy="3711575"/>
          </a:xfrm>
          <a:prstGeom prst="roundRect">
            <a:avLst>
              <a:gd name="adj" fmla="val 2893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r>
              <a:rPr lang="en-US" smtClean="0"/>
              <a:t>Team#</a:t>
            </a:r>
            <a:endParaRPr lang="en-US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2155823"/>
            <a:ext cx="2286000" cy="3711575"/>
          </a:xfrm>
          <a:prstGeom prst="roundRect">
            <a:avLst>
              <a:gd name="adj" fmla="val 2893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r>
              <a:rPr lang="en-US" smtClean="0"/>
              <a:t>Team#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fo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184648" cy="6858000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Image#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955675" y="2139950"/>
            <a:ext cx="2551176" cy="1929384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3536950" y="2139950"/>
            <a:ext cx="2551176" cy="1929384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6118225" y="2139950"/>
            <a:ext cx="2551176" cy="1929384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697913" y="2139950"/>
            <a:ext cx="2551176" cy="1929384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n-US" smtClean="0"/>
              <a:t>Portfolio#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731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C58C8-CA8D-4218-9B41-06197B423CD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B1087-80E9-42D4-B1DB-53AF8EBF0BA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968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41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3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0583" y="2942487"/>
            <a:ext cx="30508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/>
            <a:r>
              <a:rPr lang="zh-CN" altLang="en-US" sz="4800" b="1" dirty="0">
                <a:solidFill>
                  <a:srgbClr val="EEF2F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</a:t>
            </a:r>
            <a:r>
              <a:rPr lang="zh-CN" altLang="en-US" sz="4800" b="1" dirty="0" smtClean="0">
                <a:solidFill>
                  <a:srgbClr val="EEF2F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场大</a:t>
            </a:r>
            <a:r>
              <a:rPr lang="en-US" altLang="zh-CN" sz="4800" b="1" dirty="0" smtClean="0">
                <a:solidFill>
                  <a:srgbClr val="EEF2F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4800" b="1" dirty="0" smtClean="0">
                <a:solidFill>
                  <a:srgbClr val="EEF2F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</a:t>
            </a:r>
            <a:endParaRPr lang="en-US" sz="4800" b="1" dirty="0">
              <a:solidFill>
                <a:srgbClr val="EEF2F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363"/>
            <a:r>
              <a:rPr lang="en-US" sz="1200" b="1" dirty="0">
                <a:solidFill>
                  <a:srgbClr val="EEF2F5"/>
                </a:solidFill>
              </a:rPr>
              <a:t>MULTIPURPOSE PRESENTATION TEMLATE</a:t>
            </a:r>
          </a:p>
        </p:txBody>
      </p:sp>
      <p:sp>
        <p:nvSpPr>
          <p:cNvPr id="11" name="Freeform 69"/>
          <p:cNvSpPr>
            <a:spLocks noEditPoints="1"/>
          </p:cNvSpPr>
          <p:nvPr/>
        </p:nvSpPr>
        <p:spPr bwMode="auto">
          <a:xfrm>
            <a:off x="5865192" y="2083214"/>
            <a:ext cx="461617" cy="461617"/>
          </a:xfrm>
          <a:custGeom>
            <a:avLst/>
            <a:gdLst>
              <a:gd name="T0" fmla="*/ 0 w 208"/>
              <a:gd name="T1" fmla="*/ 208 h 208"/>
              <a:gd name="T2" fmla="*/ 29 w 208"/>
              <a:gd name="T3" fmla="*/ 120 h 208"/>
              <a:gd name="T4" fmla="*/ 111 w 208"/>
              <a:gd name="T5" fmla="*/ 38 h 208"/>
              <a:gd name="T6" fmla="*/ 118 w 208"/>
              <a:gd name="T7" fmla="*/ 46 h 208"/>
              <a:gd name="T8" fmla="*/ 38 w 208"/>
              <a:gd name="T9" fmla="*/ 126 h 208"/>
              <a:gd name="T10" fmla="*/ 34 w 208"/>
              <a:gd name="T11" fmla="*/ 121 h 208"/>
              <a:gd name="T12" fmla="*/ 34 w 208"/>
              <a:gd name="T13" fmla="*/ 121 h 208"/>
              <a:gd name="T14" fmla="*/ 30 w 208"/>
              <a:gd name="T15" fmla="*/ 133 h 208"/>
              <a:gd name="T16" fmla="*/ 25 w 208"/>
              <a:gd name="T17" fmla="*/ 146 h 208"/>
              <a:gd name="T18" fmla="*/ 21 w 208"/>
              <a:gd name="T19" fmla="*/ 158 h 208"/>
              <a:gd name="T20" fmla="*/ 19 w 208"/>
              <a:gd name="T21" fmla="*/ 166 h 208"/>
              <a:gd name="T22" fmla="*/ 16 w 208"/>
              <a:gd name="T23" fmla="*/ 173 h 208"/>
              <a:gd name="T24" fmla="*/ 28 w 208"/>
              <a:gd name="T25" fmla="*/ 180 h 208"/>
              <a:gd name="T26" fmla="*/ 35 w 208"/>
              <a:gd name="T27" fmla="*/ 192 h 208"/>
              <a:gd name="T28" fmla="*/ 87 w 208"/>
              <a:gd name="T29" fmla="*/ 174 h 208"/>
              <a:gd name="T30" fmla="*/ 87 w 208"/>
              <a:gd name="T31" fmla="*/ 174 h 208"/>
              <a:gd name="T32" fmla="*/ 82 w 208"/>
              <a:gd name="T33" fmla="*/ 170 h 208"/>
              <a:gd name="T34" fmla="*/ 162 w 208"/>
              <a:gd name="T35" fmla="*/ 90 h 208"/>
              <a:gd name="T36" fmla="*/ 170 w 208"/>
              <a:gd name="T37" fmla="*/ 97 h 208"/>
              <a:gd name="T38" fmla="*/ 88 w 208"/>
              <a:gd name="T39" fmla="*/ 179 h 208"/>
              <a:gd name="T40" fmla="*/ 0 w 208"/>
              <a:gd name="T41" fmla="*/ 208 h 208"/>
              <a:gd name="T42" fmla="*/ 48 w 208"/>
              <a:gd name="T43" fmla="*/ 135 h 208"/>
              <a:gd name="T44" fmla="*/ 128 w 208"/>
              <a:gd name="T45" fmla="*/ 55 h 208"/>
              <a:gd name="T46" fmla="*/ 136 w 208"/>
              <a:gd name="T47" fmla="*/ 63 h 208"/>
              <a:gd name="T48" fmla="*/ 55 w 208"/>
              <a:gd name="T49" fmla="*/ 143 h 208"/>
              <a:gd name="T50" fmla="*/ 48 w 208"/>
              <a:gd name="T51" fmla="*/ 135 h 208"/>
              <a:gd name="T52" fmla="*/ 65 w 208"/>
              <a:gd name="T53" fmla="*/ 153 h 208"/>
              <a:gd name="T54" fmla="*/ 145 w 208"/>
              <a:gd name="T55" fmla="*/ 72 h 208"/>
              <a:gd name="T56" fmla="*/ 153 w 208"/>
              <a:gd name="T57" fmla="*/ 80 h 208"/>
              <a:gd name="T58" fmla="*/ 73 w 208"/>
              <a:gd name="T59" fmla="*/ 160 h 208"/>
              <a:gd name="T60" fmla="*/ 65 w 208"/>
              <a:gd name="T61" fmla="*/ 153 h 208"/>
              <a:gd name="T62" fmla="*/ 118 w 208"/>
              <a:gd name="T63" fmla="*/ 31 h 208"/>
              <a:gd name="T64" fmla="*/ 126 w 208"/>
              <a:gd name="T65" fmla="*/ 24 h 208"/>
              <a:gd name="T66" fmla="*/ 185 w 208"/>
              <a:gd name="T67" fmla="*/ 82 h 208"/>
              <a:gd name="T68" fmla="*/ 177 w 208"/>
              <a:gd name="T69" fmla="*/ 90 h 208"/>
              <a:gd name="T70" fmla="*/ 118 w 208"/>
              <a:gd name="T71" fmla="*/ 31 h 208"/>
              <a:gd name="T72" fmla="*/ 133 w 208"/>
              <a:gd name="T73" fmla="*/ 16 h 208"/>
              <a:gd name="T74" fmla="*/ 140 w 208"/>
              <a:gd name="T75" fmla="*/ 9 h 208"/>
              <a:gd name="T76" fmla="*/ 151 w 208"/>
              <a:gd name="T77" fmla="*/ 2 h 208"/>
              <a:gd name="T78" fmla="*/ 162 w 208"/>
              <a:gd name="T79" fmla="*/ 0 h 208"/>
              <a:gd name="T80" fmla="*/ 185 w 208"/>
              <a:gd name="T81" fmla="*/ 9 h 208"/>
              <a:gd name="T82" fmla="*/ 199 w 208"/>
              <a:gd name="T83" fmla="*/ 24 h 208"/>
              <a:gd name="T84" fmla="*/ 208 w 208"/>
              <a:gd name="T85" fmla="*/ 46 h 208"/>
              <a:gd name="T86" fmla="*/ 206 w 208"/>
              <a:gd name="T87" fmla="*/ 57 h 208"/>
              <a:gd name="T88" fmla="*/ 199 w 208"/>
              <a:gd name="T89" fmla="*/ 68 h 208"/>
              <a:gd name="T90" fmla="*/ 192 w 208"/>
              <a:gd name="T91" fmla="*/ 75 h 208"/>
              <a:gd name="T92" fmla="*/ 133 w 208"/>
              <a:gd name="T93" fmla="*/ 16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8" h="208">
                <a:moveTo>
                  <a:pt x="0" y="208"/>
                </a:moveTo>
                <a:cubicBezTo>
                  <a:pt x="29" y="120"/>
                  <a:pt x="29" y="120"/>
                  <a:pt x="29" y="120"/>
                </a:cubicBezTo>
                <a:cubicBezTo>
                  <a:pt x="111" y="38"/>
                  <a:pt x="111" y="38"/>
                  <a:pt x="111" y="38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38" y="126"/>
                  <a:pt x="38" y="126"/>
                  <a:pt x="38" y="126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32" y="125"/>
                  <a:pt x="31" y="129"/>
                  <a:pt x="30" y="133"/>
                </a:cubicBezTo>
                <a:cubicBezTo>
                  <a:pt x="28" y="137"/>
                  <a:pt x="27" y="142"/>
                  <a:pt x="25" y="146"/>
                </a:cubicBezTo>
                <a:cubicBezTo>
                  <a:pt x="24" y="150"/>
                  <a:pt x="22" y="154"/>
                  <a:pt x="21" y="158"/>
                </a:cubicBezTo>
                <a:cubicBezTo>
                  <a:pt x="20" y="161"/>
                  <a:pt x="19" y="164"/>
                  <a:pt x="19" y="166"/>
                </a:cubicBezTo>
                <a:cubicBezTo>
                  <a:pt x="16" y="173"/>
                  <a:pt x="16" y="173"/>
                  <a:pt x="16" y="173"/>
                </a:cubicBezTo>
                <a:cubicBezTo>
                  <a:pt x="19" y="173"/>
                  <a:pt x="23" y="175"/>
                  <a:pt x="28" y="180"/>
                </a:cubicBezTo>
                <a:cubicBezTo>
                  <a:pt x="32" y="185"/>
                  <a:pt x="35" y="188"/>
                  <a:pt x="35" y="192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2" y="170"/>
                  <a:pt x="82" y="170"/>
                  <a:pt x="82" y="170"/>
                </a:cubicBezTo>
                <a:cubicBezTo>
                  <a:pt x="162" y="90"/>
                  <a:pt x="162" y="90"/>
                  <a:pt x="162" y="90"/>
                </a:cubicBezTo>
                <a:cubicBezTo>
                  <a:pt x="170" y="97"/>
                  <a:pt x="170" y="97"/>
                  <a:pt x="170" y="97"/>
                </a:cubicBezTo>
                <a:cubicBezTo>
                  <a:pt x="88" y="179"/>
                  <a:pt x="88" y="179"/>
                  <a:pt x="88" y="179"/>
                </a:cubicBezTo>
                <a:lnTo>
                  <a:pt x="0" y="208"/>
                </a:lnTo>
                <a:close/>
                <a:moveTo>
                  <a:pt x="48" y="135"/>
                </a:moveTo>
                <a:cubicBezTo>
                  <a:pt x="128" y="55"/>
                  <a:pt x="128" y="55"/>
                  <a:pt x="128" y="55"/>
                </a:cubicBezTo>
                <a:cubicBezTo>
                  <a:pt x="136" y="63"/>
                  <a:pt x="136" y="63"/>
                  <a:pt x="136" y="63"/>
                </a:cubicBezTo>
                <a:cubicBezTo>
                  <a:pt x="55" y="143"/>
                  <a:pt x="55" y="143"/>
                  <a:pt x="55" y="143"/>
                </a:cubicBezTo>
                <a:lnTo>
                  <a:pt x="48" y="135"/>
                </a:lnTo>
                <a:close/>
                <a:moveTo>
                  <a:pt x="65" y="153"/>
                </a:moveTo>
                <a:cubicBezTo>
                  <a:pt x="145" y="72"/>
                  <a:pt x="145" y="72"/>
                  <a:pt x="145" y="72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73" y="160"/>
                  <a:pt x="73" y="160"/>
                  <a:pt x="73" y="160"/>
                </a:cubicBezTo>
                <a:lnTo>
                  <a:pt x="65" y="153"/>
                </a:lnTo>
                <a:close/>
                <a:moveTo>
                  <a:pt x="118" y="31"/>
                </a:moveTo>
                <a:cubicBezTo>
                  <a:pt x="126" y="24"/>
                  <a:pt x="126" y="24"/>
                  <a:pt x="126" y="24"/>
                </a:cubicBezTo>
                <a:cubicBezTo>
                  <a:pt x="185" y="82"/>
                  <a:pt x="185" y="82"/>
                  <a:pt x="185" y="82"/>
                </a:cubicBezTo>
                <a:cubicBezTo>
                  <a:pt x="177" y="90"/>
                  <a:pt x="177" y="90"/>
                  <a:pt x="177" y="90"/>
                </a:cubicBezTo>
                <a:lnTo>
                  <a:pt x="118" y="31"/>
                </a:lnTo>
                <a:close/>
                <a:moveTo>
                  <a:pt x="133" y="16"/>
                </a:moveTo>
                <a:cubicBezTo>
                  <a:pt x="140" y="9"/>
                  <a:pt x="140" y="9"/>
                  <a:pt x="140" y="9"/>
                </a:cubicBezTo>
                <a:cubicBezTo>
                  <a:pt x="143" y="6"/>
                  <a:pt x="147" y="3"/>
                  <a:pt x="151" y="2"/>
                </a:cubicBezTo>
                <a:cubicBezTo>
                  <a:pt x="154" y="0"/>
                  <a:pt x="158" y="0"/>
                  <a:pt x="162" y="0"/>
                </a:cubicBezTo>
                <a:cubicBezTo>
                  <a:pt x="171" y="0"/>
                  <a:pt x="178" y="3"/>
                  <a:pt x="185" y="9"/>
                </a:cubicBezTo>
                <a:cubicBezTo>
                  <a:pt x="199" y="24"/>
                  <a:pt x="199" y="24"/>
                  <a:pt x="199" y="24"/>
                </a:cubicBezTo>
                <a:cubicBezTo>
                  <a:pt x="205" y="30"/>
                  <a:pt x="208" y="37"/>
                  <a:pt x="208" y="46"/>
                </a:cubicBezTo>
                <a:cubicBezTo>
                  <a:pt x="208" y="50"/>
                  <a:pt x="208" y="54"/>
                  <a:pt x="206" y="57"/>
                </a:cubicBezTo>
                <a:cubicBezTo>
                  <a:pt x="205" y="61"/>
                  <a:pt x="202" y="65"/>
                  <a:pt x="199" y="68"/>
                </a:cubicBezTo>
                <a:cubicBezTo>
                  <a:pt x="192" y="75"/>
                  <a:pt x="192" y="75"/>
                  <a:pt x="192" y="75"/>
                </a:cubicBezTo>
                <a:lnTo>
                  <a:pt x="133" y="1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77758" y="3962256"/>
            <a:ext cx="483648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63">
              <a:lnSpc>
                <a:spcPct val="130000"/>
              </a:lnSpc>
            </a:pPr>
            <a:r>
              <a:rPr lang="en-US" sz="900" dirty="0">
                <a:solidFill>
                  <a:srgbClr val="EEF2F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Assertively unleash flexible technology whereas equity invested internal or "organic" sources. Collaboratively disintermediate maintainable leadership with team building internal or "organic" sources. </a:t>
            </a:r>
          </a:p>
        </p:txBody>
      </p:sp>
    </p:spTree>
    <p:extLst>
      <p:ext uri="{BB962C8B-B14F-4D97-AF65-F5344CB8AC3E}">
        <p14:creationId xmlns:p14="http://schemas.microsoft.com/office/powerpoint/2010/main" val="248022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p"/>
      <p:bldP spid="11" grpId="0" animBg="1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492640" y="779955"/>
            <a:ext cx="49371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32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MOCK UP &amp; TABLE FEATURE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906" y="596873"/>
            <a:ext cx="3494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COMPLETELY EMPOWER STANDARDIZED MINDSHARE BEFORE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90571" y="0"/>
            <a:ext cx="535724" cy="21544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defTabSz="914363"/>
            <a:r>
              <a:rPr lang="en-US" sz="800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PAGE 01</a:t>
            </a:r>
          </a:p>
        </p:txBody>
      </p:sp>
      <p:sp>
        <p:nvSpPr>
          <p:cNvPr id="12" name="Freeform 11"/>
          <p:cNvSpPr/>
          <p:nvPr/>
        </p:nvSpPr>
        <p:spPr>
          <a:xfrm>
            <a:off x="11411003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40988" y="6310426"/>
            <a:ext cx="145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>
                <a:solidFill>
                  <a:srgbClr val="AAB2BD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www.websitename.com</a:t>
            </a:r>
          </a:p>
        </p:txBody>
      </p:sp>
      <p:sp>
        <p:nvSpPr>
          <p:cNvPr id="14" name="Freeform 13"/>
          <p:cNvSpPr/>
          <p:nvPr/>
        </p:nvSpPr>
        <p:spPr>
          <a:xfrm flipH="1">
            <a:off x="11165816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03399" y="1554480"/>
            <a:ext cx="515620" cy="45720"/>
            <a:chOff x="603399" y="1554480"/>
            <a:chExt cx="515620" cy="45720"/>
          </a:xfrm>
        </p:grpSpPr>
        <p:sp>
          <p:nvSpPr>
            <p:cNvPr id="5" name="Oval 4"/>
            <p:cNvSpPr/>
            <p:nvPr/>
          </p:nvSpPr>
          <p:spPr>
            <a:xfrm>
              <a:off x="603399" y="1554480"/>
              <a:ext cx="45720" cy="4572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720874" y="1554480"/>
              <a:ext cx="45720" cy="4572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838349" y="1554480"/>
              <a:ext cx="45720" cy="4572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955824" y="1554480"/>
              <a:ext cx="45720" cy="4572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1073299" y="1554480"/>
              <a:ext cx="45720" cy="4572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16" name="Table 15"/>
          <p:cNvGraphicFramePr>
            <a:graphicFrameLocks noGrp="1"/>
          </p:cNvGraphicFramePr>
          <p:nvPr>
            <p:extLst/>
          </p:nvPr>
        </p:nvGraphicFramePr>
        <p:xfrm>
          <a:off x="4008775" y="2133599"/>
          <a:ext cx="7249659" cy="373380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954964"/>
                <a:gridCol w="1058939"/>
                <a:gridCol w="1058939"/>
                <a:gridCol w="1058939"/>
                <a:gridCol w="1058939"/>
                <a:gridCol w="1058939"/>
              </a:tblGrid>
              <a:tr h="1188027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bg2"/>
                        </a:solidFill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smtClean="0">
                          <a:solidFill>
                            <a:schemeClr val="accent1"/>
                          </a:solidFill>
                        </a:rPr>
                        <a:t>ONE</a:t>
                      </a:r>
                    </a:p>
                    <a:p>
                      <a:pPr algn="ctr"/>
                      <a:r>
                        <a:rPr lang="en-US" sz="1000" b="1" smtClean="0">
                          <a:solidFill>
                            <a:schemeClr val="accent1"/>
                          </a:solidFill>
                        </a:rPr>
                        <a:t>NATIONAL</a:t>
                      </a:r>
                      <a:endParaRPr lang="en-US" sz="1000" b="1" dirty="0">
                        <a:solidFill>
                          <a:schemeClr val="accent1"/>
                        </a:solidFill>
                      </a:endParaRPr>
                    </a:p>
                  </a:txBody>
                  <a:tcPr marL="121920" marR="121920" marT="60960" marB="60960" anchor="b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smtClean="0">
                          <a:solidFill>
                            <a:schemeClr val="accent2"/>
                          </a:solidFill>
                        </a:rPr>
                        <a:t>TWO</a:t>
                      </a:r>
                    </a:p>
                    <a:p>
                      <a:pPr algn="ctr"/>
                      <a:r>
                        <a:rPr lang="en-US" sz="1000" b="1" smtClean="0">
                          <a:solidFill>
                            <a:schemeClr val="accent2"/>
                          </a:solidFill>
                        </a:rPr>
                        <a:t>LOCAL</a:t>
                      </a:r>
                      <a:endParaRPr lang="en-US" sz="1000" b="1" dirty="0">
                        <a:solidFill>
                          <a:schemeClr val="accent2"/>
                        </a:solidFill>
                      </a:endParaRPr>
                    </a:p>
                  </a:txBody>
                  <a:tcPr marL="121920" marR="121920" marT="60960" marB="60960" anchor="b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smtClean="0">
                          <a:solidFill>
                            <a:schemeClr val="accent3"/>
                          </a:solidFill>
                        </a:rPr>
                        <a:t>THREE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smtClean="0">
                          <a:solidFill>
                            <a:schemeClr val="accent3"/>
                          </a:solidFill>
                        </a:rPr>
                        <a:t>REGIONAL</a:t>
                      </a:r>
                      <a:endParaRPr lang="en-US" sz="1000" b="1" dirty="0" smtClean="0">
                        <a:solidFill>
                          <a:schemeClr val="accent3"/>
                        </a:solidFill>
                      </a:endParaRPr>
                    </a:p>
                  </a:txBody>
                  <a:tcPr marL="121920" marR="121920" marT="60960" marB="60960" anchor="b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smtClean="0">
                          <a:solidFill>
                            <a:schemeClr val="accent4"/>
                          </a:solidFill>
                        </a:rPr>
                        <a:t>FOUR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smtClean="0">
                          <a:solidFill>
                            <a:schemeClr val="accent4"/>
                          </a:solidFill>
                        </a:rPr>
                        <a:t>LOCAL</a:t>
                      </a:r>
                      <a:endParaRPr lang="en-US" sz="1000" b="1" dirty="0" smtClean="0">
                        <a:solidFill>
                          <a:schemeClr val="accent4"/>
                        </a:solidFill>
                      </a:endParaRPr>
                    </a:p>
                  </a:txBody>
                  <a:tcPr marL="121920" marR="121920" marT="60960" marB="60960" anchor="b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smtClean="0">
                          <a:solidFill>
                            <a:schemeClr val="accent5"/>
                          </a:solidFill>
                        </a:rPr>
                        <a:t>FIVE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smtClean="0">
                          <a:solidFill>
                            <a:schemeClr val="accent5"/>
                          </a:solidFill>
                        </a:rPr>
                        <a:t>NATIONAL</a:t>
                      </a:r>
                      <a:endParaRPr lang="en-US" sz="1000" b="1" dirty="0" smtClean="0">
                        <a:solidFill>
                          <a:schemeClr val="accent5"/>
                        </a:solidFill>
                      </a:endParaRPr>
                    </a:p>
                  </a:txBody>
                  <a:tcPr marL="121920" marR="121920" marT="60960" marB="60960" anchor="b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3680">
                <a:tc>
                  <a:txBody>
                    <a:bodyPr/>
                    <a:lstStyle/>
                    <a:p>
                      <a:r>
                        <a:rPr lang="en-US" sz="1000" smtClean="0">
                          <a:solidFill>
                            <a:schemeClr val="bg2"/>
                          </a:solidFill>
                        </a:rPr>
                        <a:t>FIRST COOL</a:t>
                      </a:r>
                      <a:r>
                        <a:rPr lang="en-US" sz="1000" baseline="0" smtClean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000" smtClean="0">
                          <a:solidFill>
                            <a:schemeClr val="bg2"/>
                          </a:solidFill>
                        </a:rPr>
                        <a:t>THING</a:t>
                      </a:r>
                      <a:endParaRPr lang="en-US" sz="1000" dirty="0">
                        <a:solidFill>
                          <a:schemeClr val="bg2"/>
                        </a:solidFill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  <a:alpha val="20000"/>
                      </a:schemeClr>
                    </a:solidFill>
                  </a:tcPr>
                </a:tc>
              </a:tr>
              <a:tr h="585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mtClean="0">
                          <a:solidFill>
                            <a:schemeClr val="bg2"/>
                          </a:solidFill>
                        </a:rPr>
                        <a:t>SECOND COOL THING</a:t>
                      </a:r>
                      <a:endParaRPr lang="en-US" sz="1000" dirty="0" smtClean="0">
                        <a:solidFill>
                          <a:schemeClr val="bg2"/>
                        </a:solidFill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3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mtClean="0">
                          <a:solidFill>
                            <a:schemeClr val="bg2"/>
                          </a:solidFill>
                        </a:rPr>
                        <a:t>THIRD COOL</a:t>
                      </a:r>
                      <a:r>
                        <a:rPr lang="en-US" sz="1000" baseline="0" smtClean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000" smtClean="0">
                          <a:solidFill>
                            <a:schemeClr val="bg2"/>
                          </a:solidFill>
                        </a:rPr>
                        <a:t>THING</a:t>
                      </a:r>
                      <a:endParaRPr lang="en-US" sz="1000" dirty="0" smtClean="0">
                        <a:solidFill>
                          <a:schemeClr val="bg2"/>
                        </a:solidFill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>
                        <a:alpha val="20000"/>
                      </a:srgbClr>
                    </a:solidFill>
                  </a:tcPr>
                </a:tc>
              </a:tr>
              <a:tr h="585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mtClean="0">
                          <a:solidFill>
                            <a:schemeClr val="bg2"/>
                          </a:solidFill>
                        </a:rPr>
                        <a:t>FOURTH COOL THING</a:t>
                      </a:r>
                      <a:endParaRPr lang="en-US" sz="1000" dirty="0" smtClean="0">
                        <a:solidFill>
                          <a:schemeClr val="bg2"/>
                        </a:solidFill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3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mtClean="0">
                          <a:solidFill>
                            <a:schemeClr val="bg2"/>
                          </a:solidFill>
                        </a:rPr>
                        <a:t>FIFTH COOL</a:t>
                      </a:r>
                      <a:r>
                        <a:rPr lang="en-US" sz="1000" baseline="0" smtClean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000" smtClean="0">
                          <a:solidFill>
                            <a:schemeClr val="bg2"/>
                          </a:solidFill>
                        </a:rPr>
                        <a:t>THING</a:t>
                      </a:r>
                      <a:endParaRPr lang="en-US" sz="1000" dirty="0" smtClean="0">
                        <a:solidFill>
                          <a:schemeClr val="bg2"/>
                        </a:solidFill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>
                        <a:alpha val="20000"/>
                      </a:srgbClr>
                    </a:solidFill>
                  </a:tcPr>
                </a:tc>
              </a:tr>
              <a:tr h="343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smtClean="0">
                          <a:solidFill>
                            <a:schemeClr val="bg2"/>
                          </a:solidFill>
                        </a:rPr>
                        <a:t>SIXTH COOL </a:t>
                      </a:r>
                      <a:r>
                        <a:rPr lang="en-US" sz="1000" baseline="0" smtClean="0">
                          <a:solidFill>
                            <a:schemeClr val="bg2"/>
                          </a:solidFill>
                        </a:rPr>
                        <a:t>THING</a:t>
                      </a:r>
                      <a:endParaRPr lang="en-US" sz="1000" dirty="0" smtClean="0">
                        <a:solidFill>
                          <a:schemeClr val="bg2"/>
                        </a:solidFill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7" name="Freeform 56"/>
          <p:cNvSpPr>
            <a:spLocks noEditPoints="1"/>
          </p:cNvSpPr>
          <p:nvPr/>
        </p:nvSpPr>
        <p:spPr bwMode="auto">
          <a:xfrm>
            <a:off x="6307291" y="2339500"/>
            <a:ext cx="356535" cy="356535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58" name="Freeform 57"/>
          <p:cNvSpPr>
            <a:spLocks noEditPoints="1"/>
          </p:cNvSpPr>
          <p:nvPr/>
        </p:nvSpPr>
        <p:spPr bwMode="auto">
          <a:xfrm>
            <a:off x="7391158" y="2339500"/>
            <a:ext cx="367591" cy="345480"/>
          </a:xfrm>
          <a:custGeom>
            <a:avLst/>
            <a:gdLst>
              <a:gd name="T0" fmla="*/ 116 w 132"/>
              <a:gd name="T1" fmla="*/ 48 h 124"/>
              <a:gd name="T2" fmla="*/ 116 w 132"/>
              <a:gd name="T3" fmla="*/ 22 h 124"/>
              <a:gd name="T4" fmla="*/ 104 w 132"/>
              <a:gd name="T5" fmla="*/ 0 h 124"/>
              <a:gd name="T6" fmla="*/ 22 w 132"/>
              <a:gd name="T7" fmla="*/ 0 h 124"/>
              <a:gd name="T8" fmla="*/ 0 w 132"/>
              <a:gd name="T9" fmla="*/ 102 h 124"/>
              <a:gd name="T10" fmla="*/ 94 w 132"/>
              <a:gd name="T11" fmla="*/ 124 h 124"/>
              <a:gd name="T12" fmla="*/ 116 w 132"/>
              <a:gd name="T13" fmla="*/ 96 h 124"/>
              <a:gd name="T14" fmla="*/ 116 w 132"/>
              <a:gd name="T15" fmla="*/ 48 h 124"/>
              <a:gd name="T16" fmla="*/ 88 w 132"/>
              <a:gd name="T17" fmla="*/ 8 h 124"/>
              <a:gd name="T18" fmla="*/ 108 w 132"/>
              <a:gd name="T19" fmla="*/ 12 h 124"/>
              <a:gd name="T20" fmla="*/ 108 w 132"/>
              <a:gd name="T21" fmla="*/ 24 h 124"/>
              <a:gd name="T22" fmla="*/ 104 w 132"/>
              <a:gd name="T23" fmla="*/ 36 h 124"/>
              <a:gd name="T24" fmla="*/ 104 w 132"/>
              <a:gd name="T25" fmla="*/ 32 h 124"/>
              <a:gd name="T26" fmla="*/ 104 w 132"/>
              <a:gd name="T27" fmla="*/ 16 h 124"/>
              <a:gd name="T28" fmla="*/ 16 w 132"/>
              <a:gd name="T29" fmla="*/ 12 h 124"/>
              <a:gd name="T30" fmla="*/ 12 w 132"/>
              <a:gd name="T31" fmla="*/ 24 h 124"/>
              <a:gd name="T32" fmla="*/ 8 w 132"/>
              <a:gd name="T33" fmla="*/ 22 h 124"/>
              <a:gd name="T34" fmla="*/ 100 w 132"/>
              <a:gd name="T35" fmla="*/ 20 h 124"/>
              <a:gd name="T36" fmla="*/ 16 w 132"/>
              <a:gd name="T37" fmla="*/ 16 h 124"/>
              <a:gd name="T38" fmla="*/ 100 w 132"/>
              <a:gd name="T39" fmla="*/ 20 h 124"/>
              <a:gd name="T40" fmla="*/ 100 w 132"/>
              <a:gd name="T41" fmla="*/ 28 h 124"/>
              <a:gd name="T42" fmla="*/ 16 w 132"/>
              <a:gd name="T43" fmla="*/ 24 h 124"/>
              <a:gd name="T44" fmla="*/ 100 w 132"/>
              <a:gd name="T45" fmla="*/ 32 h 124"/>
              <a:gd name="T46" fmla="*/ 88 w 132"/>
              <a:gd name="T47" fmla="*/ 36 h 124"/>
              <a:gd name="T48" fmla="*/ 16 w 132"/>
              <a:gd name="T49" fmla="*/ 35 h 124"/>
              <a:gd name="T50" fmla="*/ 100 w 132"/>
              <a:gd name="T51" fmla="*/ 32 h 124"/>
              <a:gd name="T52" fmla="*/ 94 w 132"/>
              <a:gd name="T53" fmla="*/ 116 h 124"/>
              <a:gd name="T54" fmla="*/ 8 w 132"/>
              <a:gd name="T55" fmla="*/ 102 h 124"/>
              <a:gd name="T56" fmla="*/ 22 w 132"/>
              <a:gd name="T57" fmla="*/ 44 h 124"/>
              <a:gd name="T58" fmla="*/ 104 w 132"/>
              <a:gd name="T59" fmla="*/ 44 h 124"/>
              <a:gd name="T60" fmla="*/ 108 w 132"/>
              <a:gd name="T61" fmla="*/ 56 h 124"/>
              <a:gd name="T62" fmla="*/ 52 w 132"/>
              <a:gd name="T63" fmla="*/ 76 h 124"/>
              <a:gd name="T64" fmla="*/ 108 w 132"/>
              <a:gd name="T65" fmla="*/ 96 h 124"/>
              <a:gd name="T66" fmla="*/ 113 w 132"/>
              <a:gd name="T67" fmla="*/ 88 h 124"/>
              <a:gd name="T68" fmla="*/ 60 w 132"/>
              <a:gd name="T69" fmla="*/ 76 h 124"/>
              <a:gd name="T70" fmla="*/ 108 w 132"/>
              <a:gd name="T71" fmla="*/ 64 h 124"/>
              <a:gd name="T72" fmla="*/ 115 w 132"/>
              <a:gd name="T73" fmla="*/ 59 h 124"/>
              <a:gd name="T74" fmla="*/ 120 w 132"/>
              <a:gd name="T75" fmla="*/ 7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2" h="124">
                <a:moveTo>
                  <a:pt x="116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5"/>
                  <a:pt x="111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14"/>
                  <a:pt x="10" y="124"/>
                  <a:pt x="22" y="124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106" y="124"/>
                  <a:pt x="116" y="114"/>
                  <a:pt x="116" y="102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32" y="84"/>
                  <a:pt x="132" y="60"/>
                  <a:pt x="116" y="48"/>
                </a:cubicBezTo>
                <a:close/>
                <a:moveTo>
                  <a:pt x="22" y="8"/>
                </a:moveTo>
                <a:cubicBezTo>
                  <a:pt x="88" y="8"/>
                  <a:pt x="88" y="8"/>
                  <a:pt x="88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6" y="8"/>
                  <a:pt x="108" y="10"/>
                  <a:pt x="108" y="1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7" y="36"/>
                  <a:pt x="105" y="36"/>
                  <a:pt x="104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4"/>
                  <a:pt x="102" y="12"/>
                  <a:pt x="10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4" y="12"/>
                  <a:pt x="12" y="14"/>
                  <a:pt x="12" y="16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2"/>
                  <a:pt x="12" y="32"/>
                  <a:pt x="12" y="32"/>
                </a:cubicBezTo>
                <a:cubicBezTo>
                  <a:pt x="10" y="29"/>
                  <a:pt x="8" y="26"/>
                  <a:pt x="8" y="22"/>
                </a:cubicBezTo>
                <a:cubicBezTo>
                  <a:pt x="8" y="14"/>
                  <a:pt x="14" y="8"/>
                  <a:pt x="22" y="8"/>
                </a:cubicBezTo>
                <a:close/>
                <a:moveTo>
                  <a:pt x="100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6"/>
                  <a:pt x="16" y="16"/>
                  <a:pt x="16" y="16"/>
                </a:cubicBezTo>
                <a:cubicBezTo>
                  <a:pt x="100" y="16"/>
                  <a:pt x="100" y="16"/>
                  <a:pt x="100" y="16"/>
                </a:cubicBezTo>
                <a:lnTo>
                  <a:pt x="100" y="20"/>
                </a:lnTo>
                <a:close/>
                <a:moveTo>
                  <a:pt x="100" y="24"/>
                </a:moveTo>
                <a:cubicBezTo>
                  <a:pt x="100" y="28"/>
                  <a:pt x="100" y="28"/>
                  <a:pt x="10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4"/>
                  <a:pt x="16" y="24"/>
                </a:cubicBezTo>
                <a:lnTo>
                  <a:pt x="100" y="24"/>
                </a:lnTo>
                <a:close/>
                <a:moveTo>
                  <a:pt x="100" y="32"/>
                </a:moveTo>
                <a:cubicBezTo>
                  <a:pt x="100" y="36"/>
                  <a:pt x="100" y="36"/>
                  <a:pt x="100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0" y="36"/>
                  <a:pt x="18" y="35"/>
                  <a:pt x="16" y="35"/>
                </a:cubicBezTo>
                <a:cubicBezTo>
                  <a:pt x="16" y="32"/>
                  <a:pt x="16" y="32"/>
                  <a:pt x="16" y="32"/>
                </a:cubicBezTo>
                <a:lnTo>
                  <a:pt x="100" y="32"/>
                </a:lnTo>
                <a:close/>
                <a:moveTo>
                  <a:pt x="108" y="102"/>
                </a:moveTo>
                <a:cubicBezTo>
                  <a:pt x="108" y="110"/>
                  <a:pt x="102" y="116"/>
                  <a:pt x="94" y="116"/>
                </a:cubicBezTo>
                <a:cubicBezTo>
                  <a:pt x="22" y="116"/>
                  <a:pt x="22" y="116"/>
                  <a:pt x="22" y="116"/>
                </a:cubicBezTo>
                <a:cubicBezTo>
                  <a:pt x="14" y="116"/>
                  <a:pt x="8" y="110"/>
                  <a:pt x="8" y="102"/>
                </a:cubicBezTo>
                <a:cubicBezTo>
                  <a:pt x="8" y="39"/>
                  <a:pt x="8" y="39"/>
                  <a:pt x="8" y="39"/>
                </a:cubicBezTo>
                <a:cubicBezTo>
                  <a:pt x="12" y="42"/>
                  <a:pt x="17" y="44"/>
                  <a:pt x="22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6" y="44"/>
                  <a:pt x="108" y="46"/>
                  <a:pt x="108" y="48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61" y="56"/>
                  <a:pt x="52" y="65"/>
                  <a:pt x="52" y="76"/>
                </a:cubicBezTo>
                <a:cubicBezTo>
                  <a:pt x="52" y="87"/>
                  <a:pt x="61" y="96"/>
                  <a:pt x="72" y="96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102"/>
                </a:lnTo>
                <a:close/>
                <a:moveTo>
                  <a:pt x="113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65" y="88"/>
                  <a:pt x="60" y="83"/>
                  <a:pt x="60" y="76"/>
                </a:cubicBezTo>
                <a:cubicBezTo>
                  <a:pt x="60" y="69"/>
                  <a:pt x="65" y="64"/>
                  <a:pt x="7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10" y="64"/>
                  <a:pt x="113" y="63"/>
                  <a:pt x="114" y="61"/>
                </a:cubicBezTo>
                <a:cubicBezTo>
                  <a:pt x="115" y="60"/>
                  <a:pt x="115" y="60"/>
                  <a:pt x="115" y="59"/>
                </a:cubicBezTo>
                <a:cubicBezTo>
                  <a:pt x="115" y="59"/>
                  <a:pt x="116" y="59"/>
                  <a:pt x="116" y="59"/>
                </a:cubicBezTo>
                <a:cubicBezTo>
                  <a:pt x="118" y="62"/>
                  <a:pt x="120" y="67"/>
                  <a:pt x="120" y="72"/>
                </a:cubicBezTo>
                <a:cubicBezTo>
                  <a:pt x="120" y="78"/>
                  <a:pt x="118" y="84"/>
                  <a:pt x="113" y="8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8486081" y="2339500"/>
            <a:ext cx="359300" cy="357917"/>
            <a:chOff x="7237466" y="3594831"/>
            <a:chExt cx="359300" cy="357917"/>
          </a:xfrm>
          <a:solidFill>
            <a:schemeClr val="accent3"/>
          </a:solidFill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7237466" y="3629379"/>
              <a:ext cx="328897" cy="323369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en-US">
                <a:solidFill>
                  <a:srgbClr val="32363F"/>
                </a:solidFill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396387" y="3774481"/>
              <a:ext cx="55277" cy="55277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en-US">
                <a:solidFill>
                  <a:srgbClr val="32363F"/>
                </a:solidFill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7541489" y="3594831"/>
              <a:ext cx="55277" cy="56659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en-US">
                <a:solidFill>
                  <a:srgbClr val="32363F"/>
                </a:solidFill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7328673" y="3762043"/>
              <a:ext cx="45603" cy="45603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en-US">
                <a:solidFill>
                  <a:srgbClr val="32363F"/>
                </a:solidFill>
              </a:endParaRPr>
            </a:p>
          </p:txBody>
        </p:sp>
        <p:sp>
          <p:nvSpPr>
            <p:cNvPr id="64" name="Oval 63"/>
            <p:cNvSpPr>
              <a:spLocks noChangeArrowheads="1"/>
            </p:cNvSpPr>
            <p:nvPr/>
          </p:nvSpPr>
          <p:spPr bwMode="auto">
            <a:xfrm>
              <a:off x="7374276" y="3840813"/>
              <a:ext cx="22111" cy="22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en-US">
                <a:solidFill>
                  <a:srgbClr val="32363F"/>
                </a:solidFill>
              </a:endParaRPr>
            </a:p>
          </p:txBody>
        </p:sp>
        <p:sp>
          <p:nvSpPr>
            <p:cNvPr id="65" name="Oval 64"/>
            <p:cNvSpPr>
              <a:spLocks noChangeArrowheads="1"/>
            </p:cNvSpPr>
            <p:nvPr/>
          </p:nvSpPr>
          <p:spPr bwMode="auto">
            <a:xfrm>
              <a:off x="7552544" y="3673600"/>
              <a:ext cx="22111" cy="22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63"/>
              <a:endParaRPr lang="en-US">
                <a:solidFill>
                  <a:srgbClr val="32363F"/>
                </a:solidFill>
              </a:endParaRPr>
            </a:p>
          </p:txBody>
        </p:sp>
      </p:grpSp>
      <p:sp>
        <p:nvSpPr>
          <p:cNvPr id="66" name="Freeform 65"/>
          <p:cNvSpPr>
            <a:spLocks noEditPoints="1"/>
          </p:cNvSpPr>
          <p:nvPr/>
        </p:nvSpPr>
        <p:spPr bwMode="auto">
          <a:xfrm>
            <a:off x="9542310" y="2368520"/>
            <a:ext cx="367591" cy="356535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0544029" y="2396159"/>
            <a:ext cx="356535" cy="233544"/>
          </a:xfrm>
          <a:custGeom>
            <a:avLst/>
            <a:gdLst>
              <a:gd name="T0" fmla="*/ 112 w 128"/>
              <a:gd name="T1" fmla="*/ 0 h 84"/>
              <a:gd name="T2" fmla="*/ 16 w 128"/>
              <a:gd name="T3" fmla="*/ 0 h 84"/>
              <a:gd name="T4" fmla="*/ 0 w 128"/>
              <a:gd name="T5" fmla="*/ 16 h 84"/>
              <a:gd name="T6" fmla="*/ 0 w 128"/>
              <a:gd name="T7" fmla="*/ 68 h 84"/>
              <a:gd name="T8" fmla="*/ 16 w 128"/>
              <a:gd name="T9" fmla="*/ 84 h 84"/>
              <a:gd name="T10" fmla="*/ 112 w 128"/>
              <a:gd name="T11" fmla="*/ 84 h 84"/>
              <a:gd name="T12" fmla="*/ 128 w 128"/>
              <a:gd name="T13" fmla="*/ 68 h 84"/>
              <a:gd name="T14" fmla="*/ 128 w 128"/>
              <a:gd name="T15" fmla="*/ 16 h 84"/>
              <a:gd name="T16" fmla="*/ 112 w 128"/>
              <a:gd name="T17" fmla="*/ 0 h 84"/>
              <a:gd name="T18" fmla="*/ 8 w 128"/>
              <a:gd name="T19" fmla="*/ 21 h 84"/>
              <a:gd name="T20" fmla="*/ 36 w 128"/>
              <a:gd name="T21" fmla="*/ 42 h 84"/>
              <a:gd name="T22" fmla="*/ 8 w 128"/>
              <a:gd name="T23" fmla="*/ 63 h 84"/>
              <a:gd name="T24" fmla="*/ 8 w 128"/>
              <a:gd name="T25" fmla="*/ 21 h 84"/>
              <a:gd name="T26" fmla="*/ 120 w 128"/>
              <a:gd name="T27" fmla="*/ 68 h 84"/>
              <a:gd name="T28" fmla="*/ 112 w 128"/>
              <a:gd name="T29" fmla="*/ 76 h 84"/>
              <a:gd name="T30" fmla="*/ 16 w 128"/>
              <a:gd name="T31" fmla="*/ 76 h 84"/>
              <a:gd name="T32" fmla="*/ 8 w 128"/>
              <a:gd name="T33" fmla="*/ 68 h 84"/>
              <a:gd name="T34" fmla="*/ 39 w 128"/>
              <a:gd name="T35" fmla="*/ 45 h 84"/>
              <a:gd name="T36" fmla="*/ 57 w 128"/>
              <a:gd name="T37" fmla="*/ 58 h 84"/>
              <a:gd name="T38" fmla="*/ 64 w 128"/>
              <a:gd name="T39" fmla="*/ 60 h 84"/>
              <a:gd name="T40" fmla="*/ 71 w 128"/>
              <a:gd name="T41" fmla="*/ 58 h 84"/>
              <a:gd name="T42" fmla="*/ 89 w 128"/>
              <a:gd name="T43" fmla="*/ 45 h 84"/>
              <a:gd name="T44" fmla="*/ 120 w 128"/>
              <a:gd name="T45" fmla="*/ 68 h 84"/>
              <a:gd name="T46" fmla="*/ 120 w 128"/>
              <a:gd name="T47" fmla="*/ 63 h 84"/>
              <a:gd name="T48" fmla="*/ 92 w 128"/>
              <a:gd name="T49" fmla="*/ 42 h 84"/>
              <a:gd name="T50" fmla="*/ 120 w 128"/>
              <a:gd name="T51" fmla="*/ 21 h 84"/>
              <a:gd name="T52" fmla="*/ 120 w 128"/>
              <a:gd name="T53" fmla="*/ 63 h 84"/>
              <a:gd name="T54" fmla="*/ 69 w 128"/>
              <a:gd name="T55" fmla="*/ 54 h 84"/>
              <a:gd name="T56" fmla="*/ 64 w 128"/>
              <a:gd name="T57" fmla="*/ 56 h 84"/>
              <a:gd name="T58" fmla="*/ 59 w 128"/>
              <a:gd name="T59" fmla="*/ 54 h 84"/>
              <a:gd name="T60" fmla="*/ 43 w 128"/>
              <a:gd name="T61" fmla="*/ 42 h 84"/>
              <a:gd name="T62" fmla="*/ 39 w 128"/>
              <a:gd name="T63" fmla="*/ 40 h 84"/>
              <a:gd name="T64" fmla="*/ 8 w 128"/>
              <a:gd name="T65" fmla="*/ 16 h 84"/>
              <a:gd name="T66" fmla="*/ 8 w 128"/>
              <a:gd name="T67" fmla="*/ 16 h 84"/>
              <a:gd name="T68" fmla="*/ 16 w 128"/>
              <a:gd name="T69" fmla="*/ 8 h 84"/>
              <a:gd name="T70" fmla="*/ 112 w 128"/>
              <a:gd name="T71" fmla="*/ 8 h 84"/>
              <a:gd name="T72" fmla="*/ 120 w 128"/>
              <a:gd name="T73" fmla="*/ 16 h 84"/>
              <a:gd name="T74" fmla="*/ 69 w 128"/>
              <a:gd name="T75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21" y="84"/>
                  <a:pt x="128" y="77"/>
                  <a:pt x="128" y="68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8" y="21"/>
                </a:moveTo>
                <a:cubicBezTo>
                  <a:pt x="36" y="42"/>
                  <a:pt x="36" y="42"/>
                  <a:pt x="36" y="42"/>
                </a:cubicBezTo>
                <a:cubicBezTo>
                  <a:pt x="8" y="63"/>
                  <a:pt x="8" y="63"/>
                  <a:pt x="8" y="63"/>
                </a:cubicBezTo>
                <a:lnTo>
                  <a:pt x="8" y="21"/>
                </a:lnTo>
                <a:close/>
                <a:moveTo>
                  <a:pt x="120" y="68"/>
                </a:moveTo>
                <a:cubicBezTo>
                  <a:pt x="120" y="72"/>
                  <a:pt x="116" y="76"/>
                  <a:pt x="112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2" y="76"/>
                  <a:pt x="8" y="72"/>
                  <a:pt x="8" y="68"/>
                </a:cubicBezTo>
                <a:cubicBezTo>
                  <a:pt x="39" y="45"/>
                  <a:pt x="39" y="45"/>
                  <a:pt x="39" y="45"/>
                </a:cubicBezTo>
                <a:cubicBezTo>
                  <a:pt x="57" y="58"/>
                  <a:pt x="57" y="58"/>
                  <a:pt x="57" y="58"/>
                </a:cubicBezTo>
                <a:cubicBezTo>
                  <a:pt x="59" y="59"/>
                  <a:pt x="61" y="60"/>
                  <a:pt x="64" y="60"/>
                </a:cubicBezTo>
                <a:cubicBezTo>
                  <a:pt x="67" y="60"/>
                  <a:pt x="69" y="59"/>
                  <a:pt x="71" y="58"/>
                </a:cubicBezTo>
                <a:cubicBezTo>
                  <a:pt x="89" y="45"/>
                  <a:pt x="89" y="45"/>
                  <a:pt x="89" y="45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120" y="63"/>
                </a:moveTo>
                <a:cubicBezTo>
                  <a:pt x="92" y="42"/>
                  <a:pt x="92" y="42"/>
                  <a:pt x="92" y="42"/>
                </a:cubicBezTo>
                <a:cubicBezTo>
                  <a:pt x="120" y="21"/>
                  <a:pt x="120" y="21"/>
                  <a:pt x="120" y="21"/>
                </a:cubicBezTo>
                <a:lnTo>
                  <a:pt x="120" y="63"/>
                </a:lnTo>
                <a:close/>
                <a:moveTo>
                  <a:pt x="69" y="54"/>
                </a:moveTo>
                <a:cubicBezTo>
                  <a:pt x="67" y="55"/>
                  <a:pt x="66" y="56"/>
                  <a:pt x="64" y="56"/>
                </a:cubicBezTo>
                <a:cubicBezTo>
                  <a:pt x="62" y="56"/>
                  <a:pt x="61" y="55"/>
                  <a:pt x="59" y="54"/>
                </a:cubicBezTo>
                <a:cubicBezTo>
                  <a:pt x="43" y="42"/>
                  <a:pt x="43" y="42"/>
                  <a:pt x="43" y="42"/>
                </a:cubicBezTo>
                <a:cubicBezTo>
                  <a:pt x="39" y="40"/>
                  <a:pt x="39" y="40"/>
                  <a:pt x="39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69" y="5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72" name="Freeform 88"/>
          <p:cNvSpPr>
            <a:spLocks noEditPoints="1"/>
          </p:cNvSpPr>
          <p:nvPr/>
        </p:nvSpPr>
        <p:spPr bwMode="auto">
          <a:xfrm>
            <a:off x="6410616" y="3887221"/>
            <a:ext cx="149885" cy="151447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7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21 w 145"/>
              <a:gd name="T27" fmla="*/ 58 h 146"/>
              <a:gd name="T28" fmla="*/ 119 w 145"/>
              <a:gd name="T29" fmla="*/ 53 h 146"/>
              <a:gd name="T30" fmla="*/ 111 w 145"/>
              <a:gd name="T31" fmla="*/ 45 h 146"/>
              <a:gd name="T32" fmla="*/ 107 w 145"/>
              <a:gd name="T33" fmla="*/ 43 h 146"/>
              <a:gd name="T34" fmla="*/ 102 w 145"/>
              <a:gd name="T35" fmla="*/ 45 h 146"/>
              <a:gd name="T36" fmla="*/ 64 w 145"/>
              <a:gd name="T37" fmla="*/ 83 h 146"/>
              <a:gd name="T38" fmla="*/ 42 w 145"/>
              <a:gd name="T39" fmla="*/ 62 h 146"/>
              <a:gd name="T40" fmla="*/ 38 w 145"/>
              <a:gd name="T41" fmla="*/ 60 h 146"/>
              <a:gd name="T42" fmla="*/ 34 w 145"/>
              <a:gd name="T43" fmla="*/ 62 h 146"/>
              <a:gd name="T44" fmla="*/ 25 w 145"/>
              <a:gd name="T45" fmla="*/ 70 h 146"/>
              <a:gd name="T46" fmla="*/ 24 w 145"/>
              <a:gd name="T47" fmla="*/ 75 h 146"/>
              <a:gd name="T48" fmla="*/ 25 w 145"/>
              <a:gd name="T49" fmla="*/ 79 h 146"/>
              <a:gd name="T50" fmla="*/ 59 w 145"/>
              <a:gd name="T51" fmla="*/ 113 h 146"/>
              <a:gd name="T52" fmla="*/ 64 w 145"/>
              <a:gd name="T53" fmla="*/ 115 h 146"/>
              <a:gd name="T54" fmla="*/ 68 w 145"/>
              <a:gd name="T55" fmla="*/ 113 h 146"/>
              <a:gd name="T56" fmla="*/ 119 w 145"/>
              <a:gd name="T57" fmla="*/ 62 h 146"/>
              <a:gd name="T58" fmla="*/ 121 w 145"/>
              <a:gd name="T59" fmla="*/ 5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21" y="58"/>
                </a:moveTo>
                <a:cubicBezTo>
                  <a:pt x="121" y="56"/>
                  <a:pt x="121" y="54"/>
                  <a:pt x="119" y="53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0" y="44"/>
                  <a:pt x="108" y="43"/>
                  <a:pt x="107" y="43"/>
                </a:cubicBezTo>
                <a:cubicBezTo>
                  <a:pt x="105" y="43"/>
                  <a:pt x="103" y="44"/>
                  <a:pt x="102" y="45"/>
                </a:cubicBezTo>
                <a:cubicBezTo>
                  <a:pt x="64" y="83"/>
                  <a:pt x="64" y="83"/>
                  <a:pt x="64" y="8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1"/>
                  <a:pt x="40" y="60"/>
                  <a:pt x="38" y="60"/>
                </a:cubicBezTo>
                <a:cubicBezTo>
                  <a:pt x="36" y="60"/>
                  <a:pt x="35" y="61"/>
                  <a:pt x="34" y="62"/>
                </a:cubicBezTo>
                <a:cubicBezTo>
                  <a:pt x="25" y="70"/>
                  <a:pt x="25" y="70"/>
                  <a:pt x="25" y="70"/>
                </a:cubicBezTo>
                <a:cubicBezTo>
                  <a:pt x="24" y="72"/>
                  <a:pt x="24" y="73"/>
                  <a:pt x="24" y="75"/>
                </a:cubicBezTo>
                <a:cubicBezTo>
                  <a:pt x="24" y="76"/>
                  <a:pt x="24" y="78"/>
                  <a:pt x="25" y="7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61" y="114"/>
                  <a:pt x="62" y="115"/>
                  <a:pt x="64" y="115"/>
                </a:cubicBezTo>
                <a:cubicBezTo>
                  <a:pt x="65" y="115"/>
                  <a:pt x="67" y="114"/>
                  <a:pt x="68" y="11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21" y="61"/>
                  <a:pt x="121" y="59"/>
                  <a:pt x="121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75" name="Freeform 88"/>
          <p:cNvSpPr>
            <a:spLocks noEditPoints="1"/>
          </p:cNvSpPr>
          <p:nvPr/>
        </p:nvSpPr>
        <p:spPr bwMode="auto">
          <a:xfrm>
            <a:off x="6410616" y="4787905"/>
            <a:ext cx="149885" cy="151447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7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21 w 145"/>
              <a:gd name="T27" fmla="*/ 58 h 146"/>
              <a:gd name="T28" fmla="*/ 119 w 145"/>
              <a:gd name="T29" fmla="*/ 53 h 146"/>
              <a:gd name="T30" fmla="*/ 111 w 145"/>
              <a:gd name="T31" fmla="*/ 45 h 146"/>
              <a:gd name="T32" fmla="*/ 107 w 145"/>
              <a:gd name="T33" fmla="*/ 43 h 146"/>
              <a:gd name="T34" fmla="*/ 102 w 145"/>
              <a:gd name="T35" fmla="*/ 45 h 146"/>
              <a:gd name="T36" fmla="*/ 64 w 145"/>
              <a:gd name="T37" fmla="*/ 83 h 146"/>
              <a:gd name="T38" fmla="*/ 42 w 145"/>
              <a:gd name="T39" fmla="*/ 62 h 146"/>
              <a:gd name="T40" fmla="*/ 38 w 145"/>
              <a:gd name="T41" fmla="*/ 60 h 146"/>
              <a:gd name="T42" fmla="*/ 34 w 145"/>
              <a:gd name="T43" fmla="*/ 62 h 146"/>
              <a:gd name="T44" fmla="*/ 25 w 145"/>
              <a:gd name="T45" fmla="*/ 70 h 146"/>
              <a:gd name="T46" fmla="*/ 24 w 145"/>
              <a:gd name="T47" fmla="*/ 75 h 146"/>
              <a:gd name="T48" fmla="*/ 25 w 145"/>
              <a:gd name="T49" fmla="*/ 79 h 146"/>
              <a:gd name="T50" fmla="*/ 59 w 145"/>
              <a:gd name="T51" fmla="*/ 113 h 146"/>
              <a:gd name="T52" fmla="*/ 64 w 145"/>
              <a:gd name="T53" fmla="*/ 115 h 146"/>
              <a:gd name="T54" fmla="*/ 68 w 145"/>
              <a:gd name="T55" fmla="*/ 113 h 146"/>
              <a:gd name="T56" fmla="*/ 119 w 145"/>
              <a:gd name="T57" fmla="*/ 62 h 146"/>
              <a:gd name="T58" fmla="*/ 121 w 145"/>
              <a:gd name="T59" fmla="*/ 5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21" y="58"/>
                </a:moveTo>
                <a:cubicBezTo>
                  <a:pt x="121" y="56"/>
                  <a:pt x="121" y="54"/>
                  <a:pt x="119" y="53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0" y="44"/>
                  <a:pt x="108" y="43"/>
                  <a:pt x="107" y="43"/>
                </a:cubicBezTo>
                <a:cubicBezTo>
                  <a:pt x="105" y="43"/>
                  <a:pt x="103" y="44"/>
                  <a:pt x="102" y="45"/>
                </a:cubicBezTo>
                <a:cubicBezTo>
                  <a:pt x="64" y="83"/>
                  <a:pt x="64" y="83"/>
                  <a:pt x="64" y="8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1"/>
                  <a:pt x="40" y="60"/>
                  <a:pt x="38" y="60"/>
                </a:cubicBezTo>
                <a:cubicBezTo>
                  <a:pt x="36" y="60"/>
                  <a:pt x="35" y="61"/>
                  <a:pt x="34" y="62"/>
                </a:cubicBezTo>
                <a:cubicBezTo>
                  <a:pt x="25" y="70"/>
                  <a:pt x="25" y="70"/>
                  <a:pt x="25" y="70"/>
                </a:cubicBezTo>
                <a:cubicBezTo>
                  <a:pt x="24" y="72"/>
                  <a:pt x="24" y="73"/>
                  <a:pt x="24" y="75"/>
                </a:cubicBezTo>
                <a:cubicBezTo>
                  <a:pt x="24" y="76"/>
                  <a:pt x="24" y="78"/>
                  <a:pt x="25" y="7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61" y="114"/>
                  <a:pt x="62" y="115"/>
                  <a:pt x="64" y="115"/>
                </a:cubicBezTo>
                <a:cubicBezTo>
                  <a:pt x="65" y="115"/>
                  <a:pt x="67" y="114"/>
                  <a:pt x="68" y="11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21" y="61"/>
                  <a:pt x="121" y="59"/>
                  <a:pt x="121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76" name="Freeform 88"/>
          <p:cNvSpPr>
            <a:spLocks noEditPoints="1"/>
          </p:cNvSpPr>
          <p:nvPr/>
        </p:nvSpPr>
        <p:spPr bwMode="auto">
          <a:xfrm>
            <a:off x="7500010" y="4340535"/>
            <a:ext cx="149885" cy="151447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7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21 w 145"/>
              <a:gd name="T27" fmla="*/ 58 h 146"/>
              <a:gd name="T28" fmla="*/ 119 w 145"/>
              <a:gd name="T29" fmla="*/ 53 h 146"/>
              <a:gd name="T30" fmla="*/ 111 w 145"/>
              <a:gd name="T31" fmla="*/ 45 h 146"/>
              <a:gd name="T32" fmla="*/ 107 w 145"/>
              <a:gd name="T33" fmla="*/ 43 h 146"/>
              <a:gd name="T34" fmla="*/ 102 w 145"/>
              <a:gd name="T35" fmla="*/ 45 h 146"/>
              <a:gd name="T36" fmla="*/ 64 w 145"/>
              <a:gd name="T37" fmla="*/ 83 h 146"/>
              <a:gd name="T38" fmla="*/ 42 w 145"/>
              <a:gd name="T39" fmla="*/ 62 h 146"/>
              <a:gd name="T40" fmla="*/ 38 w 145"/>
              <a:gd name="T41" fmla="*/ 60 h 146"/>
              <a:gd name="T42" fmla="*/ 34 w 145"/>
              <a:gd name="T43" fmla="*/ 62 h 146"/>
              <a:gd name="T44" fmla="*/ 25 w 145"/>
              <a:gd name="T45" fmla="*/ 70 h 146"/>
              <a:gd name="T46" fmla="*/ 24 w 145"/>
              <a:gd name="T47" fmla="*/ 75 h 146"/>
              <a:gd name="T48" fmla="*/ 25 w 145"/>
              <a:gd name="T49" fmla="*/ 79 h 146"/>
              <a:gd name="T50" fmla="*/ 59 w 145"/>
              <a:gd name="T51" fmla="*/ 113 h 146"/>
              <a:gd name="T52" fmla="*/ 64 w 145"/>
              <a:gd name="T53" fmla="*/ 115 h 146"/>
              <a:gd name="T54" fmla="*/ 68 w 145"/>
              <a:gd name="T55" fmla="*/ 113 h 146"/>
              <a:gd name="T56" fmla="*/ 119 w 145"/>
              <a:gd name="T57" fmla="*/ 62 h 146"/>
              <a:gd name="T58" fmla="*/ 121 w 145"/>
              <a:gd name="T59" fmla="*/ 5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21" y="58"/>
                </a:moveTo>
                <a:cubicBezTo>
                  <a:pt x="121" y="56"/>
                  <a:pt x="121" y="54"/>
                  <a:pt x="119" y="53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0" y="44"/>
                  <a:pt x="108" y="43"/>
                  <a:pt x="107" y="43"/>
                </a:cubicBezTo>
                <a:cubicBezTo>
                  <a:pt x="105" y="43"/>
                  <a:pt x="103" y="44"/>
                  <a:pt x="102" y="45"/>
                </a:cubicBezTo>
                <a:cubicBezTo>
                  <a:pt x="64" y="83"/>
                  <a:pt x="64" y="83"/>
                  <a:pt x="64" y="8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1"/>
                  <a:pt x="40" y="60"/>
                  <a:pt x="38" y="60"/>
                </a:cubicBezTo>
                <a:cubicBezTo>
                  <a:pt x="36" y="60"/>
                  <a:pt x="35" y="61"/>
                  <a:pt x="34" y="62"/>
                </a:cubicBezTo>
                <a:cubicBezTo>
                  <a:pt x="25" y="70"/>
                  <a:pt x="25" y="70"/>
                  <a:pt x="25" y="70"/>
                </a:cubicBezTo>
                <a:cubicBezTo>
                  <a:pt x="24" y="72"/>
                  <a:pt x="24" y="73"/>
                  <a:pt x="24" y="75"/>
                </a:cubicBezTo>
                <a:cubicBezTo>
                  <a:pt x="24" y="76"/>
                  <a:pt x="24" y="78"/>
                  <a:pt x="25" y="7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61" y="114"/>
                  <a:pt x="62" y="115"/>
                  <a:pt x="64" y="115"/>
                </a:cubicBezTo>
                <a:cubicBezTo>
                  <a:pt x="65" y="115"/>
                  <a:pt x="67" y="114"/>
                  <a:pt x="68" y="11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21" y="61"/>
                  <a:pt x="121" y="59"/>
                  <a:pt x="121" y="5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77" name="Freeform 88"/>
          <p:cNvSpPr>
            <a:spLocks noEditPoints="1"/>
          </p:cNvSpPr>
          <p:nvPr/>
        </p:nvSpPr>
        <p:spPr bwMode="auto">
          <a:xfrm>
            <a:off x="8577288" y="4783152"/>
            <a:ext cx="149885" cy="151447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7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21 w 145"/>
              <a:gd name="T27" fmla="*/ 58 h 146"/>
              <a:gd name="T28" fmla="*/ 119 w 145"/>
              <a:gd name="T29" fmla="*/ 53 h 146"/>
              <a:gd name="T30" fmla="*/ 111 w 145"/>
              <a:gd name="T31" fmla="*/ 45 h 146"/>
              <a:gd name="T32" fmla="*/ 107 w 145"/>
              <a:gd name="T33" fmla="*/ 43 h 146"/>
              <a:gd name="T34" fmla="*/ 102 w 145"/>
              <a:gd name="T35" fmla="*/ 45 h 146"/>
              <a:gd name="T36" fmla="*/ 64 w 145"/>
              <a:gd name="T37" fmla="*/ 83 h 146"/>
              <a:gd name="T38" fmla="*/ 42 w 145"/>
              <a:gd name="T39" fmla="*/ 62 h 146"/>
              <a:gd name="T40" fmla="*/ 38 w 145"/>
              <a:gd name="T41" fmla="*/ 60 h 146"/>
              <a:gd name="T42" fmla="*/ 34 w 145"/>
              <a:gd name="T43" fmla="*/ 62 h 146"/>
              <a:gd name="T44" fmla="*/ 25 w 145"/>
              <a:gd name="T45" fmla="*/ 70 h 146"/>
              <a:gd name="T46" fmla="*/ 24 w 145"/>
              <a:gd name="T47" fmla="*/ 75 h 146"/>
              <a:gd name="T48" fmla="*/ 25 w 145"/>
              <a:gd name="T49" fmla="*/ 79 h 146"/>
              <a:gd name="T50" fmla="*/ 59 w 145"/>
              <a:gd name="T51" fmla="*/ 113 h 146"/>
              <a:gd name="T52" fmla="*/ 64 w 145"/>
              <a:gd name="T53" fmla="*/ 115 h 146"/>
              <a:gd name="T54" fmla="*/ 68 w 145"/>
              <a:gd name="T55" fmla="*/ 113 h 146"/>
              <a:gd name="T56" fmla="*/ 119 w 145"/>
              <a:gd name="T57" fmla="*/ 62 h 146"/>
              <a:gd name="T58" fmla="*/ 121 w 145"/>
              <a:gd name="T59" fmla="*/ 5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21" y="58"/>
                </a:moveTo>
                <a:cubicBezTo>
                  <a:pt x="121" y="56"/>
                  <a:pt x="121" y="54"/>
                  <a:pt x="119" y="53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0" y="44"/>
                  <a:pt x="108" y="43"/>
                  <a:pt x="107" y="43"/>
                </a:cubicBezTo>
                <a:cubicBezTo>
                  <a:pt x="105" y="43"/>
                  <a:pt x="103" y="44"/>
                  <a:pt x="102" y="45"/>
                </a:cubicBezTo>
                <a:cubicBezTo>
                  <a:pt x="64" y="83"/>
                  <a:pt x="64" y="83"/>
                  <a:pt x="64" y="8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1"/>
                  <a:pt x="40" y="60"/>
                  <a:pt x="38" y="60"/>
                </a:cubicBezTo>
                <a:cubicBezTo>
                  <a:pt x="36" y="60"/>
                  <a:pt x="35" y="61"/>
                  <a:pt x="34" y="62"/>
                </a:cubicBezTo>
                <a:cubicBezTo>
                  <a:pt x="25" y="70"/>
                  <a:pt x="25" y="70"/>
                  <a:pt x="25" y="70"/>
                </a:cubicBezTo>
                <a:cubicBezTo>
                  <a:pt x="24" y="72"/>
                  <a:pt x="24" y="73"/>
                  <a:pt x="24" y="75"/>
                </a:cubicBezTo>
                <a:cubicBezTo>
                  <a:pt x="24" y="76"/>
                  <a:pt x="24" y="78"/>
                  <a:pt x="25" y="7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61" y="114"/>
                  <a:pt x="62" y="115"/>
                  <a:pt x="64" y="115"/>
                </a:cubicBezTo>
                <a:cubicBezTo>
                  <a:pt x="65" y="115"/>
                  <a:pt x="67" y="114"/>
                  <a:pt x="68" y="11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21" y="61"/>
                  <a:pt x="121" y="59"/>
                  <a:pt x="121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78" name="Freeform 88"/>
          <p:cNvSpPr>
            <a:spLocks noEditPoints="1"/>
          </p:cNvSpPr>
          <p:nvPr/>
        </p:nvSpPr>
        <p:spPr bwMode="auto">
          <a:xfrm>
            <a:off x="9640988" y="3887220"/>
            <a:ext cx="149885" cy="151447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7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21 w 145"/>
              <a:gd name="T27" fmla="*/ 58 h 146"/>
              <a:gd name="T28" fmla="*/ 119 w 145"/>
              <a:gd name="T29" fmla="*/ 53 h 146"/>
              <a:gd name="T30" fmla="*/ 111 w 145"/>
              <a:gd name="T31" fmla="*/ 45 h 146"/>
              <a:gd name="T32" fmla="*/ 107 w 145"/>
              <a:gd name="T33" fmla="*/ 43 h 146"/>
              <a:gd name="T34" fmla="*/ 102 w 145"/>
              <a:gd name="T35" fmla="*/ 45 h 146"/>
              <a:gd name="T36" fmla="*/ 64 w 145"/>
              <a:gd name="T37" fmla="*/ 83 h 146"/>
              <a:gd name="T38" fmla="*/ 42 w 145"/>
              <a:gd name="T39" fmla="*/ 62 h 146"/>
              <a:gd name="T40" fmla="*/ 38 w 145"/>
              <a:gd name="T41" fmla="*/ 60 h 146"/>
              <a:gd name="T42" fmla="*/ 34 w 145"/>
              <a:gd name="T43" fmla="*/ 62 h 146"/>
              <a:gd name="T44" fmla="*/ 25 w 145"/>
              <a:gd name="T45" fmla="*/ 70 h 146"/>
              <a:gd name="T46" fmla="*/ 24 w 145"/>
              <a:gd name="T47" fmla="*/ 75 h 146"/>
              <a:gd name="T48" fmla="*/ 25 w 145"/>
              <a:gd name="T49" fmla="*/ 79 h 146"/>
              <a:gd name="T50" fmla="*/ 59 w 145"/>
              <a:gd name="T51" fmla="*/ 113 h 146"/>
              <a:gd name="T52" fmla="*/ 64 w 145"/>
              <a:gd name="T53" fmla="*/ 115 h 146"/>
              <a:gd name="T54" fmla="*/ 68 w 145"/>
              <a:gd name="T55" fmla="*/ 113 h 146"/>
              <a:gd name="T56" fmla="*/ 119 w 145"/>
              <a:gd name="T57" fmla="*/ 62 h 146"/>
              <a:gd name="T58" fmla="*/ 121 w 145"/>
              <a:gd name="T59" fmla="*/ 5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21" y="58"/>
                </a:moveTo>
                <a:cubicBezTo>
                  <a:pt x="121" y="56"/>
                  <a:pt x="121" y="54"/>
                  <a:pt x="119" y="53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0" y="44"/>
                  <a:pt x="108" y="43"/>
                  <a:pt x="107" y="43"/>
                </a:cubicBezTo>
                <a:cubicBezTo>
                  <a:pt x="105" y="43"/>
                  <a:pt x="103" y="44"/>
                  <a:pt x="102" y="45"/>
                </a:cubicBezTo>
                <a:cubicBezTo>
                  <a:pt x="64" y="83"/>
                  <a:pt x="64" y="83"/>
                  <a:pt x="64" y="8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1"/>
                  <a:pt x="40" y="60"/>
                  <a:pt x="38" y="60"/>
                </a:cubicBezTo>
                <a:cubicBezTo>
                  <a:pt x="36" y="60"/>
                  <a:pt x="35" y="61"/>
                  <a:pt x="34" y="62"/>
                </a:cubicBezTo>
                <a:cubicBezTo>
                  <a:pt x="25" y="70"/>
                  <a:pt x="25" y="70"/>
                  <a:pt x="25" y="70"/>
                </a:cubicBezTo>
                <a:cubicBezTo>
                  <a:pt x="24" y="72"/>
                  <a:pt x="24" y="73"/>
                  <a:pt x="24" y="75"/>
                </a:cubicBezTo>
                <a:cubicBezTo>
                  <a:pt x="24" y="76"/>
                  <a:pt x="24" y="78"/>
                  <a:pt x="25" y="7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61" y="114"/>
                  <a:pt x="62" y="115"/>
                  <a:pt x="64" y="115"/>
                </a:cubicBezTo>
                <a:cubicBezTo>
                  <a:pt x="65" y="115"/>
                  <a:pt x="67" y="114"/>
                  <a:pt x="68" y="11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21" y="61"/>
                  <a:pt x="121" y="59"/>
                  <a:pt x="121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79" name="Freeform 88"/>
          <p:cNvSpPr>
            <a:spLocks noEditPoints="1"/>
          </p:cNvSpPr>
          <p:nvPr/>
        </p:nvSpPr>
        <p:spPr bwMode="auto">
          <a:xfrm>
            <a:off x="10647353" y="5629591"/>
            <a:ext cx="149885" cy="151447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7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21 w 145"/>
              <a:gd name="T27" fmla="*/ 58 h 146"/>
              <a:gd name="T28" fmla="*/ 119 w 145"/>
              <a:gd name="T29" fmla="*/ 53 h 146"/>
              <a:gd name="T30" fmla="*/ 111 w 145"/>
              <a:gd name="T31" fmla="*/ 45 h 146"/>
              <a:gd name="T32" fmla="*/ 107 w 145"/>
              <a:gd name="T33" fmla="*/ 43 h 146"/>
              <a:gd name="T34" fmla="*/ 102 w 145"/>
              <a:gd name="T35" fmla="*/ 45 h 146"/>
              <a:gd name="T36" fmla="*/ 64 w 145"/>
              <a:gd name="T37" fmla="*/ 83 h 146"/>
              <a:gd name="T38" fmla="*/ 42 w 145"/>
              <a:gd name="T39" fmla="*/ 62 h 146"/>
              <a:gd name="T40" fmla="*/ 38 w 145"/>
              <a:gd name="T41" fmla="*/ 60 h 146"/>
              <a:gd name="T42" fmla="*/ 34 w 145"/>
              <a:gd name="T43" fmla="*/ 62 h 146"/>
              <a:gd name="T44" fmla="*/ 25 w 145"/>
              <a:gd name="T45" fmla="*/ 70 h 146"/>
              <a:gd name="T46" fmla="*/ 24 w 145"/>
              <a:gd name="T47" fmla="*/ 75 h 146"/>
              <a:gd name="T48" fmla="*/ 25 w 145"/>
              <a:gd name="T49" fmla="*/ 79 h 146"/>
              <a:gd name="T50" fmla="*/ 59 w 145"/>
              <a:gd name="T51" fmla="*/ 113 h 146"/>
              <a:gd name="T52" fmla="*/ 64 w 145"/>
              <a:gd name="T53" fmla="*/ 115 h 146"/>
              <a:gd name="T54" fmla="*/ 68 w 145"/>
              <a:gd name="T55" fmla="*/ 113 h 146"/>
              <a:gd name="T56" fmla="*/ 119 w 145"/>
              <a:gd name="T57" fmla="*/ 62 h 146"/>
              <a:gd name="T58" fmla="*/ 121 w 145"/>
              <a:gd name="T59" fmla="*/ 5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21" y="58"/>
                </a:moveTo>
                <a:cubicBezTo>
                  <a:pt x="121" y="56"/>
                  <a:pt x="121" y="54"/>
                  <a:pt x="119" y="53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0" y="44"/>
                  <a:pt x="108" y="43"/>
                  <a:pt x="107" y="43"/>
                </a:cubicBezTo>
                <a:cubicBezTo>
                  <a:pt x="105" y="43"/>
                  <a:pt x="103" y="44"/>
                  <a:pt x="102" y="45"/>
                </a:cubicBezTo>
                <a:cubicBezTo>
                  <a:pt x="64" y="83"/>
                  <a:pt x="64" y="83"/>
                  <a:pt x="64" y="8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1"/>
                  <a:pt x="40" y="60"/>
                  <a:pt x="38" y="60"/>
                </a:cubicBezTo>
                <a:cubicBezTo>
                  <a:pt x="36" y="60"/>
                  <a:pt x="35" y="61"/>
                  <a:pt x="34" y="62"/>
                </a:cubicBezTo>
                <a:cubicBezTo>
                  <a:pt x="25" y="70"/>
                  <a:pt x="25" y="70"/>
                  <a:pt x="25" y="70"/>
                </a:cubicBezTo>
                <a:cubicBezTo>
                  <a:pt x="24" y="72"/>
                  <a:pt x="24" y="73"/>
                  <a:pt x="24" y="75"/>
                </a:cubicBezTo>
                <a:cubicBezTo>
                  <a:pt x="24" y="76"/>
                  <a:pt x="24" y="78"/>
                  <a:pt x="25" y="7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61" y="114"/>
                  <a:pt x="62" y="115"/>
                  <a:pt x="64" y="115"/>
                </a:cubicBezTo>
                <a:cubicBezTo>
                  <a:pt x="65" y="115"/>
                  <a:pt x="67" y="114"/>
                  <a:pt x="68" y="11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21" y="61"/>
                  <a:pt x="121" y="59"/>
                  <a:pt x="121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80" name="Freeform 87"/>
          <p:cNvSpPr>
            <a:spLocks noEditPoints="1"/>
          </p:cNvSpPr>
          <p:nvPr/>
        </p:nvSpPr>
        <p:spPr bwMode="auto">
          <a:xfrm>
            <a:off x="8577287" y="3887220"/>
            <a:ext cx="149885" cy="151447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7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09 w 145"/>
              <a:gd name="T27" fmla="*/ 94 h 146"/>
              <a:gd name="T28" fmla="*/ 107 w 145"/>
              <a:gd name="T29" fmla="*/ 90 h 146"/>
              <a:gd name="T30" fmla="*/ 90 w 145"/>
              <a:gd name="T31" fmla="*/ 73 h 146"/>
              <a:gd name="T32" fmla="*/ 107 w 145"/>
              <a:gd name="T33" fmla="*/ 56 h 146"/>
              <a:gd name="T34" fmla="*/ 109 w 145"/>
              <a:gd name="T35" fmla="*/ 52 h 146"/>
              <a:gd name="T36" fmla="*/ 107 w 145"/>
              <a:gd name="T37" fmla="*/ 47 h 146"/>
              <a:gd name="T38" fmla="*/ 98 w 145"/>
              <a:gd name="T39" fmla="*/ 39 h 146"/>
              <a:gd name="T40" fmla="*/ 94 w 145"/>
              <a:gd name="T41" fmla="*/ 37 h 146"/>
              <a:gd name="T42" fmla="*/ 90 w 145"/>
              <a:gd name="T43" fmla="*/ 39 h 146"/>
              <a:gd name="T44" fmla="*/ 73 w 145"/>
              <a:gd name="T45" fmla="*/ 56 h 146"/>
              <a:gd name="T46" fmla="*/ 55 w 145"/>
              <a:gd name="T47" fmla="*/ 39 h 146"/>
              <a:gd name="T48" fmla="*/ 51 w 145"/>
              <a:gd name="T49" fmla="*/ 37 h 146"/>
              <a:gd name="T50" fmla="*/ 47 w 145"/>
              <a:gd name="T51" fmla="*/ 39 h 146"/>
              <a:gd name="T52" fmla="*/ 38 w 145"/>
              <a:gd name="T53" fmla="*/ 47 h 146"/>
              <a:gd name="T54" fmla="*/ 37 w 145"/>
              <a:gd name="T55" fmla="*/ 52 h 146"/>
              <a:gd name="T56" fmla="*/ 38 w 145"/>
              <a:gd name="T57" fmla="*/ 56 h 146"/>
              <a:gd name="T58" fmla="*/ 55 w 145"/>
              <a:gd name="T59" fmla="*/ 73 h 146"/>
              <a:gd name="T60" fmla="*/ 38 w 145"/>
              <a:gd name="T61" fmla="*/ 90 h 146"/>
              <a:gd name="T62" fmla="*/ 37 w 145"/>
              <a:gd name="T63" fmla="*/ 94 h 146"/>
              <a:gd name="T64" fmla="*/ 38 w 145"/>
              <a:gd name="T65" fmla="*/ 99 h 146"/>
              <a:gd name="T66" fmla="*/ 47 w 145"/>
              <a:gd name="T67" fmla="*/ 107 h 146"/>
              <a:gd name="T68" fmla="*/ 51 w 145"/>
              <a:gd name="T69" fmla="*/ 109 h 146"/>
              <a:gd name="T70" fmla="*/ 55 w 145"/>
              <a:gd name="T71" fmla="*/ 107 h 146"/>
              <a:gd name="T72" fmla="*/ 73 w 145"/>
              <a:gd name="T73" fmla="*/ 90 h 146"/>
              <a:gd name="T74" fmla="*/ 90 w 145"/>
              <a:gd name="T75" fmla="*/ 107 h 146"/>
              <a:gd name="T76" fmla="*/ 94 w 145"/>
              <a:gd name="T77" fmla="*/ 109 h 146"/>
              <a:gd name="T78" fmla="*/ 98 w 145"/>
              <a:gd name="T79" fmla="*/ 107 h 146"/>
              <a:gd name="T80" fmla="*/ 107 w 145"/>
              <a:gd name="T81" fmla="*/ 99 h 146"/>
              <a:gd name="T82" fmla="*/ 109 w 145"/>
              <a:gd name="T83" fmla="*/ 9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09" y="94"/>
                </a:moveTo>
                <a:cubicBezTo>
                  <a:pt x="109" y="93"/>
                  <a:pt x="108" y="91"/>
                  <a:pt x="107" y="90"/>
                </a:cubicBezTo>
                <a:cubicBezTo>
                  <a:pt x="90" y="73"/>
                  <a:pt x="90" y="73"/>
                  <a:pt x="90" y="73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8" y="55"/>
                  <a:pt x="109" y="53"/>
                  <a:pt x="109" y="52"/>
                </a:cubicBezTo>
                <a:cubicBezTo>
                  <a:pt x="109" y="50"/>
                  <a:pt x="108" y="48"/>
                  <a:pt x="107" y="47"/>
                </a:cubicBezTo>
                <a:cubicBezTo>
                  <a:pt x="98" y="39"/>
                  <a:pt x="98" y="39"/>
                  <a:pt x="98" y="39"/>
                </a:cubicBezTo>
                <a:cubicBezTo>
                  <a:pt x="97" y="38"/>
                  <a:pt x="96" y="37"/>
                  <a:pt x="94" y="37"/>
                </a:cubicBezTo>
                <a:cubicBezTo>
                  <a:pt x="92" y="37"/>
                  <a:pt x="91" y="38"/>
                  <a:pt x="90" y="39"/>
                </a:cubicBezTo>
                <a:cubicBezTo>
                  <a:pt x="73" y="56"/>
                  <a:pt x="73" y="56"/>
                  <a:pt x="73" y="56"/>
                </a:cubicBezTo>
                <a:cubicBezTo>
                  <a:pt x="55" y="39"/>
                  <a:pt x="55" y="39"/>
                  <a:pt x="55" y="39"/>
                </a:cubicBezTo>
                <a:cubicBezTo>
                  <a:pt x="54" y="38"/>
                  <a:pt x="53" y="37"/>
                  <a:pt x="51" y="37"/>
                </a:cubicBezTo>
                <a:cubicBezTo>
                  <a:pt x="49" y="37"/>
                  <a:pt x="48" y="38"/>
                  <a:pt x="47" y="39"/>
                </a:cubicBezTo>
                <a:cubicBezTo>
                  <a:pt x="38" y="47"/>
                  <a:pt x="38" y="47"/>
                  <a:pt x="38" y="47"/>
                </a:cubicBezTo>
                <a:cubicBezTo>
                  <a:pt x="37" y="48"/>
                  <a:pt x="37" y="50"/>
                  <a:pt x="37" y="52"/>
                </a:cubicBezTo>
                <a:cubicBezTo>
                  <a:pt x="37" y="53"/>
                  <a:pt x="37" y="55"/>
                  <a:pt x="38" y="56"/>
                </a:cubicBezTo>
                <a:cubicBezTo>
                  <a:pt x="55" y="73"/>
                  <a:pt x="55" y="73"/>
                  <a:pt x="55" y="73"/>
                </a:cubicBezTo>
                <a:cubicBezTo>
                  <a:pt x="38" y="90"/>
                  <a:pt x="38" y="90"/>
                  <a:pt x="38" y="90"/>
                </a:cubicBezTo>
                <a:cubicBezTo>
                  <a:pt x="37" y="91"/>
                  <a:pt x="37" y="93"/>
                  <a:pt x="37" y="94"/>
                </a:cubicBezTo>
                <a:cubicBezTo>
                  <a:pt x="37" y="96"/>
                  <a:pt x="37" y="97"/>
                  <a:pt x="38" y="99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8" y="108"/>
                  <a:pt x="49" y="109"/>
                  <a:pt x="51" y="109"/>
                </a:cubicBezTo>
                <a:cubicBezTo>
                  <a:pt x="53" y="109"/>
                  <a:pt x="54" y="108"/>
                  <a:pt x="55" y="107"/>
                </a:cubicBezTo>
                <a:cubicBezTo>
                  <a:pt x="73" y="90"/>
                  <a:pt x="73" y="90"/>
                  <a:pt x="73" y="90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91" y="108"/>
                  <a:pt x="92" y="109"/>
                  <a:pt x="94" y="109"/>
                </a:cubicBezTo>
                <a:cubicBezTo>
                  <a:pt x="96" y="109"/>
                  <a:pt x="97" y="108"/>
                  <a:pt x="98" y="107"/>
                </a:cubicBezTo>
                <a:cubicBezTo>
                  <a:pt x="107" y="99"/>
                  <a:pt x="107" y="99"/>
                  <a:pt x="107" y="99"/>
                </a:cubicBezTo>
                <a:cubicBezTo>
                  <a:pt x="108" y="97"/>
                  <a:pt x="109" y="96"/>
                  <a:pt x="109" y="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81" name="Freeform 87"/>
          <p:cNvSpPr>
            <a:spLocks noEditPoints="1"/>
          </p:cNvSpPr>
          <p:nvPr/>
        </p:nvSpPr>
        <p:spPr bwMode="auto">
          <a:xfrm>
            <a:off x="6410615" y="4337563"/>
            <a:ext cx="149885" cy="151447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7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09 w 145"/>
              <a:gd name="T27" fmla="*/ 94 h 146"/>
              <a:gd name="T28" fmla="*/ 107 w 145"/>
              <a:gd name="T29" fmla="*/ 90 h 146"/>
              <a:gd name="T30" fmla="*/ 90 w 145"/>
              <a:gd name="T31" fmla="*/ 73 h 146"/>
              <a:gd name="T32" fmla="*/ 107 w 145"/>
              <a:gd name="T33" fmla="*/ 56 h 146"/>
              <a:gd name="T34" fmla="*/ 109 w 145"/>
              <a:gd name="T35" fmla="*/ 52 h 146"/>
              <a:gd name="T36" fmla="*/ 107 w 145"/>
              <a:gd name="T37" fmla="*/ 47 h 146"/>
              <a:gd name="T38" fmla="*/ 98 w 145"/>
              <a:gd name="T39" fmla="*/ 39 h 146"/>
              <a:gd name="T40" fmla="*/ 94 w 145"/>
              <a:gd name="T41" fmla="*/ 37 h 146"/>
              <a:gd name="T42" fmla="*/ 90 w 145"/>
              <a:gd name="T43" fmla="*/ 39 h 146"/>
              <a:gd name="T44" fmla="*/ 73 w 145"/>
              <a:gd name="T45" fmla="*/ 56 h 146"/>
              <a:gd name="T46" fmla="*/ 55 w 145"/>
              <a:gd name="T47" fmla="*/ 39 h 146"/>
              <a:gd name="T48" fmla="*/ 51 w 145"/>
              <a:gd name="T49" fmla="*/ 37 h 146"/>
              <a:gd name="T50" fmla="*/ 47 w 145"/>
              <a:gd name="T51" fmla="*/ 39 h 146"/>
              <a:gd name="T52" fmla="*/ 38 w 145"/>
              <a:gd name="T53" fmla="*/ 47 h 146"/>
              <a:gd name="T54" fmla="*/ 37 w 145"/>
              <a:gd name="T55" fmla="*/ 52 h 146"/>
              <a:gd name="T56" fmla="*/ 38 w 145"/>
              <a:gd name="T57" fmla="*/ 56 h 146"/>
              <a:gd name="T58" fmla="*/ 55 w 145"/>
              <a:gd name="T59" fmla="*/ 73 h 146"/>
              <a:gd name="T60" fmla="*/ 38 w 145"/>
              <a:gd name="T61" fmla="*/ 90 h 146"/>
              <a:gd name="T62" fmla="*/ 37 w 145"/>
              <a:gd name="T63" fmla="*/ 94 h 146"/>
              <a:gd name="T64" fmla="*/ 38 w 145"/>
              <a:gd name="T65" fmla="*/ 99 h 146"/>
              <a:gd name="T66" fmla="*/ 47 w 145"/>
              <a:gd name="T67" fmla="*/ 107 h 146"/>
              <a:gd name="T68" fmla="*/ 51 w 145"/>
              <a:gd name="T69" fmla="*/ 109 h 146"/>
              <a:gd name="T70" fmla="*/ 55 w 145"/>
              <a:gd name="T71" fmla="*/ 107 h 146"/>
              <a:gd name="T72" fmla="*/ 73 w 145"/>
              <a:gd name="T73" fmla="*/ 90 h 146"/>
              <a:gd name="T74" fmla="*/ 90 w 145"/>
              <a:gd name="T75" fmla="*/ 107 h 146"/>
              <a:gd name="T76" fmla="*/ 94 w 145"/>
              <a:gd name="T77" fmla="*/ 109 h 146"/>
              <a:gd name="T78" fmla="*/ 98 w 145"/>
              <a:gd name="T79" fmla="*/ 107 h 146"/>
              <a:gd name="T80" fmla="*/ 107 w 145"/>
              <a:gd name="T81" fmla="*/ 99 h 146"/>
              <a:gd name="T82" fmla="*/ 109 w 145"/>
              <a:gd name="T83" fmla="*/ 9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09" y="94"/>
                </a:moveTo>
                <a:cubicBezTo>
                  <a:pt x="109" y="93"/>
                  <a:pt x="108" y="91"/>
                  <a:pt x="107" y="90"/>
                </a:cubicBezTo>
                <a:cubicBezTo>
                  <a:pt x="90" y="73"/>
                  <a:pt x="90" y="73"/>
                  <a:pt x="90" y="73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8" y="55"/>
                  <a:pt x="109" y="53"/>
                  <a:pt x="109" y="52"/>
                </a:cubicBezTo>
                <a:cubicBezTo>
                  <a:pt x="109" y="50"/>
                  <a:pt x="108" y="48"/>
                  <a:pt x="107" y="47"/>
                </a:cubicBezTo>
                <a:cubicBezTo>
                  <a:pt x="98" y="39"/>
                  <a:pt x="98" y="39"/>
                  <a:pt x="98" y="39"/>
                </a:cubicBezTo>
                <a:cubicBezTo>
                  <a:pt x="97" y="38"/>
                  <a:pt x="96" y="37"/>
                  <a:pt x="94" y="37"/>
                </a:cubicBezTo>
                <a:cubicBezTo>
                  <a:pt x="92" y="37"/>
                  <a:pt x="91" y="38"/>
                  <a:pt x="90" y="39"/>
                </a:cubicBezTo>
                <a:cubicBezTo>
                  <a:pt x="73" y="56"/>
                  <a:pt x="73" y="56"/>
                  <a:pt x="73" y="56"/>
                </a:cubicBezTo>
                <a:cubicBezTo>
                  <a:pt x="55" y="39"/>
                  <a:pt x="55" y="39"/>
                  <a:pt x="55" y="39"/>
                </a:cubicBezTo>
                <a:cubicBezTo>
                  <a:pt x="54" y="38"/>
                  <a:pt x="53" y="37"/>
                  <a:pt x="51" y="37"/>
                </a:cubicBezTo>
                <a:cubicBezTo>
                  <a:pt x="49" y="37"/>
                  <a:pt x="48" y="38"/>
                  <a:pt x="47" y="39"/>
                </a:cubicBezTo>
                <a:cubicBezTo>
                  <a:pt x="38" y="47"/>
                  <a:pt x="38" y="47"/>
                  <a:pt x="38" y="47"/>
                </a:cubicBezTo>
                <a:cubicBezTo>
                  <a:pt x="37" y="48"/>
                  <a:pt x="37" y="50"/>
                  <a:pt x="37" y="52"/>
                </a:cubicBezTo>
                <a:cubicBezTo>
                  <a:pt x="37" y="53"/>
                  <a:pt x="37" y="55"/>
                  <a:pt x="38" y="56"/>
                </a:cubicBezTo>
                <a:cubicBezTo>
                  <a:pt x="55" y="73"/>
                  <a:pt x="55" y="73"/>
                  <a:pt x="55" y="73"/>
                </a:cubicBezTo>
                <a:cubicBezTo>
                  <a:pt x="38" y="90"/>
                  <a:pt x="38" y="90"/>
                  <a:pt x="38" y="90"/>
                </a:cubicBezTo>
                <a:cubicBezTo>
                  <a:pt x="37" y="91"/>
                  <a:pt x="37" y="93"/>
                  <a:pt x="37" y="94"/>
                </a:cubicBezTo>
                <a:cubicBezTo>
                  <a:pt x="37" y="96"/>
                  <a:pt x="37" y="97"/>
                  <a:pt x="38" y="99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8" y="108"/>
                  <a:pt x="49" y="109"/>
                  <a:pt x="51" y="109"/>
                </a:cubicBezTo>
                <a:cubicBezTo>
                  <a:pt x="53" y="109"/>
                  <a:pt x="54" y="108"/>
                  <a:pt x="55" y="107"/>
                </a:cubicBezTo>
                <a:cubicBezTo>
                  <a:pt x="73" y="90"/>
                  <a:pt x="73" y="90"/>
                  <a:pt x="73" y="90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91" y="108"/>
                  <a:pt x="92" y="109"/>
                  <a:pt x="94" y="109"/>
                </a:cubicBezTo>
                <a:cubicBezTo>
                  <a:pt x="96" y="109"/>
                  <a:pt x="97" y="108"/>
                  <a:pt x="98" y="107"/>
                </a:cubicBezTo>
                <a:cubicBezTo>
                  <a:pt x="107" y="99"/>
                  <a:pt x="107" y="99"/>
                  <a:pt x="107" y="99"/>
                </a:cubicBezTo>
                <a:cubicBezTo>
                  <a:pt x="108" y="97"/>
                  <a:pt x="109" y="96"/>
                  <a:pt x="109" y="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82" name="Freeform 87"/>
          <p:cNvSpPr>
            <a:spLocks noEditPoints="1"/>
          </p:cNvSpPr>
          <p:nvPr/>
        </p:nvSpPr>
        <p:spPr bwMode="auto">
          <a:xfrm>
            <a:off x="8577287" y="5290716"/>
            <a:ext cx="149885" cy="151447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7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09 w 145"/>
              <a:gd name="T27" fmla="*/ 94 h 146"/>
              <a:gd name="T28" fmla="*/ 107 w 145"/>
              <a:gd name="T29" fmla="*/ 90 h 146"/>
              <a:gd name="T30" fmla="*/ 90 w 145"/>
              <a:gd name="T31" fmla="*/ 73 h 146"/>
              <a:gd name="T32" fmla="*/ 107 w 145"/>
              <a:gd name="T33" fmla="*/ 56 h 146"/>
              <a:gd name="T34" fmla="*/ 109 w 145"/>
              <a:gd name="T35" fmla="*/ 52 h 146"/>
              <a:gd name="T36" fmla="*/ 107 w 145"/>
              <a:gd name="T37" fmla="*/ 47 h 146"/>
              <a:gd name="T38" fmla="*/ 98 w 145"/>
              <a:gd name="T39" fmla="*/ 39 h 146"/>
              <a:gd name="T40" fmla="*/ 94 w 145"/>
              <a:gd name="T41" fmla="*/ 37 h 146"/>
              <a:gd name="T42" fmla="*/ 90 w 145"/>
              <a:gd name="T43" fmla="*/ 39 h 146"/>
              <a:gd name="T44" fmla="*/ 73 w 145"/>
              <a:gd name="T45" fmla="*/ 56 h 146"/>
              <a:gd name="T46" fmla="*/ 55 w 145"/>
              <a:gd name="T47" fmla="*/ 39 h 146"/>
              <a:gd name="T48" fmla="*/ 51 w 145"/>
              <a:gd name="T49" fmla="*/ 37 h 146"/>
              <a:gd name="T50" fmla="*/ 47 w 145"/>
              <a:gd name="T51" fmla="*/ 39 h 146"/>
              <a:gd name="T52" fmla="*/ 38 w 145"/>
              <a:gd name="T53" fmla="*/ 47 h 146"/>
              <a:gd name="T54" fmla="*/ 37 w 145"/>
              <a:gd name="T55" fmla="*/ 52 h 146"/>
              <a:gd name="T56" fmla="*/ 38 w 145"/>
              <a:gd name="T57" fmla="*/ 56 h 146"/>
              <a:gd name="T58" fmla="*/ 55 w 145"/>
              <a:gd name="T59" fmla="*/ 73 h 146"/>
              <a:gd name="T60" fmla="*/ 38 w 145"/>
              <a:gd name="T61" fmla="*/ 90 h 146"/>
              <a:gd name="T62" fmla="*/ 37 w 145"/>
              <a:gd name="T63" fmla="*/ 94 h 146"/>
              <a:gd name="T64" fmla="*/ 38 w 145"/>
              <a:gd name="T65" fmla="*/ 99 h 146"/>
              <a:gd name="T66" fmla="*/ 47 w 145"/>
              <a:gd name="T67" fmla="*/ 107 h 146"/>
              <a:gd name="T68" fmla="*/ 51 w 145"/>
              <a:gd name="T69" fmla="*/ 109 h 146"/>
              <a:gd name="T70" fmla="*/ 55 w 145"/>
              <a:gd name="T71" fmla="*/ 107 h 146"/>
              <a:gd name="T72" fmla="*/ 73 w 145"/>
              <a:gd name="T73" fmla="*/ 90 h 146"/>
              <a:gd name="T74" fmla="*/ 90 w 145"/>
              <a:gd name="T75" fmla="*/ 107 h 146"/>
              <a:gd name="T76" fmla="*/ 94 w 145"/>
              <a:gd name="T77" fmla="*/ 109 h 146"/>
              <a:gd name="T78" fmla="*/ 98 w 145"/>
              <a:gd name="T79" fmla="*/ 107 h 146"/>
              <a:gd name="T80" fmla="*/ 107 w 145"/>
              <a:gd name="T81" fmla="*/ 99 h 146"/>
              <a:gd name="T82" fmla="*/ 109 w 145"/>
              <a:gd name="T83" fmla="*/ 9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09" y="94"/>
                </a:moveTo>
                <a:cubicBezTo>
                  <a:pt x="109" y="93"/>
                  <a:pt x="108" y="91"/>
                  <a:pt x="107" y="90"/>
                </a:cubicBezTo>
                <a:cubicBezTo>
                  <a:pt x="90" y="73"/>
                  <a:pt x="90" y="73"/>
                  <a:pt x="90" y="73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8" y="55"/>
                  <a:pt x="109" y="53"/>
                  <a:pt x="109" y="52"/>
                </a:cubicBezTo>
                <a:cubicBezTo>
                  <a:pt x="109" y="50"/>
                  <a:pt x="108" y="48"/>
                  <a:pt x="107" y="47"/>
                </a:cubicBezTo>
                <a:cubicBezTo>
                  <a:pt x="98" y="39"/>
                  <a:pt x="98" y="39"/>
                  <a:pt x="98" y="39"/>
                </a:cubicBezTo>
                <a:cubicBezTo>
                  <a:pt x="97" y="38"/>
                  <a:pt x="96" y="37"/>
                  <a:pt x="94" y="37"/>
                </a:cubicBezTo>
                <a:cubicBezTo>
                  <a:pt x="92" y="37"/>
                  <a:pt x="91" y="38"/>
                  <a:pt x="90" y="39"/>
                </a:cubicBezTo>
                <a:cubicBezTo>
                  <a:pt x="73" y="56"/>
                  <a:pt x="73" y="56"/>
                  <a:pt x="73" y="56"/>
                </a:cubicBezTo>
                <a:cubicBezTo>
                  <a:pt x="55" y="39"/>
                  <a:pt x="55" y="39"/>
                  <a:pt x="55" y="39"/>
                </a:cubicBezTo>
                <a:cubicBezTo>
                  <a:pt x="54" y="38"/>
                  <a:pt x="53" y="37"/>
                  <a:pt x="51" y="37"/>
                </a:cubicBezTo>
                <a:cubicBezTo>
                  <a:pt x="49" y="37"/>
                  <a:pt x="48" y="38"/>
                  <a:pt x="47" y="39"/>
                </a:cubicBezTo>
                <a:cubicBezTo>
                  <a:pt x="38" y="47"/>
                  <a:pt x="38" y="47"/>
                  <a:pt x="38" y="47"/>
                </a:cubicBezTo>
                <a:cubicBezTo>
                  <a:pt x="37" y="48"/>
                  <a:pt x="37" y="50"/>
                  <a:pt x="37" y="52"/>
                </a:cubicBezTo>
                <a:cubicBezTo>
                  <a:pt x="37" y="53"/>
                  <a:pt x="37" y="55"/>
                  <a:pt x="38" y="56"/>
                </a:cubicBezTo>
                <a:cubicBezTo>
                  <a:pt x="55" y="73"/>
                  <a:pt x="55" y="73"/>
                  <a:pt x="55" y="73"/>
                </a:cubicBezTo>
                <a:cubicBezTo>
                  <a:pt x="38" y="90"/>
                  <a:pt x="38" y="90"/>
                  <a:pt x="38" y="90"/>
                </a:cubicBezTo>
                <a:cubicBezTo>
                  <a:pt x="37" y="91"/>
                  <a:pt x="37" y="93"/>
                  <a:pt x="37" y="94"/>
                </a:cubicBezTo>
                <a:cubicBezTo>
                  <a:pt x="37" y="96"/>
                  <a:pt x="37" y="97"/>
                  <a:pt x="38" y="99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8" y="108"/>
                  <a:pt x="49" y="109"/>
                  <a:pt x="51" y="109"/>
                </a:cubicBezTo>
                <a:cubicBezTo>
                  <a:pt x="53" y="109"/>
                  <a:pt x="54" y="108"/>
                  <a:pt x="55" y="107"/>
                </a:cubicBezTo>
                <a:cubicBezTo>
                  <a:pt x="73" y="90"/>
                  <a:pt x="73" y="90"/>
                  <a:pt x="73" y="90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91" y="108"/>
                  <a:pt x="92" y="109"/>
                  <a:pt x="94" y="109"/>
                </a:cubicBezTo>
                <a:cubicBezTo>
                  <a:pt x="96" y="109"/>
                  <a:pt x="97" y="108"/>
                  <a:pt x="98" y="107"/>
                </a:cubicBezTo>
                <a:cubicBezTo>
                  <a:pt x="107" y="99"/>
                  <a:pt x="107" y="99"/>
                  <a:pt x="107" y="99"/>
                </a:cubicBezTo>
                <a:cubicBezTo>
                  <a:pt x="108" y="97"/>
                  <a:pt x="109" y="96"/>
                  <a:pt x="109" y="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83" name="Freeform 90"/>
          <p:cNvSpPr>
            <a:spLocks noEditPoints="1"/>
          </p:cNvSpPr>
          <p:nvPr/>
        </p:nvSpPr>
        <p:spPr bwMode="auto">
          <a:xfrm>
            <a:off x="7500010" y="3887219"/>
            <a:ext cx="151447" cy="151447"/>
          </a:xfrm>
          <a:custGeom>
            <a:avLst/>
            <a:gdLst>
              <a:gd name="T0" fmla="*/ 136 w 145"/>
              <a:gd name="T1" fmla="*/ 37 h 146"/>
              <a:gd name="T2" fmla="*/ 145 w 145"/>
              <a:gd name="T3" fmla="*/ 73 h 146"/>
              <a:gd name="T4" fmla="*/ 136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7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6 w 145"/>
              <a:gd name="T25" fmla="*/ 37 h 146"/>
              <a:gd name="T26" fmla="*/ 97 w 145"/>
              <a:gd name="T27" fmla="*/ 118 h 146"/>
              <a:gd name="T28" fmla="*/ 97 w 145"/>
              <a:gd name="T29" fmla="*/ 103 h 146"/>
              <a:gd name="T30" fmla="*/ 96 w 145"/>
              <a:gd name="T31" fmla="*/ 101 h 146"/>
              <a:gd name="T32" fmla="*/ 94 w 145"/>
              <a:gd name="T33" fmla="*/ 100 h 146"/>
              <a:gd name="T34" fmla="*/ 85 w 145"/>
              <a:gd name="T35" fmla="*/ 100 h 146"/>
              <a:gd name="T36" fmla="*/ 85 w 145"/>
              <a:gd name="T37" fmla="*/ 52 h 146"/>
              <a:gd name="T38" fmla="*/ 84 w 145"/>
              <a:gd name="T39" fmla="*/ 50 h 146"/>
              <a:gd name="T40" fmla="*/ 82 w 145"/>
              <a:gd name="T41" fmla="*/ 49 h 146"/>
              <a:gd name="T42" fmla="*/ 52 w 145"/>
              <a:gd name="T43" fmla="*/ 49 h 146"/>
              <a:gd name="T44" fmla="*/ 49 w 145"/>
              <a:gd name="T45" fmla="*/ 50 h 146"/>
              <a:gd name="T46" fmla="*/ 49 w 145"/>
              <a:gd name="T47" fmla="*/ 52 h 146"/>
              <a:gd name="T48" fmla="*/ 49 w 145"/>
              <a:gd name="T49" fmla="*/ 67 h 146"/>
              <a:gd name="T50" fmla="*/ 49 w 145"/>
              <a:gd name="T51" fmla="*/ 69 h 146"/>
              <a:gd name="T52" fmla="*/ 52 w 145"/>
              <a:gd name="T53" fmla="*/ 70 h 146"/>
              <a:gd name="T54" fmla="*/ 61 w 145"/>
              <a:gd name="T55" fmla="*/ 70 h 146"/>
              <a:gd name="T56" fmla="*/ 61 w 145"/>
              <a:gd name="T57" fmla="*/ 100 h 146"/>
              <a:gd name="T58" fmla="*/ 52 w 145"/>
              <a:gd name="T59" fmla="*/ 100 h 146"/>
              <a:gd name="T60" fmla="*/ 49 w 145"/>
              <a:gd name="T61" fmla="*/ 101 h 146"/>
              <a:gd name="T62" fmla="*/ 49 w 145"/>
              <a:gd name="T63" fmla="*/ 103 h 146"/>
              <a:gd name="T64" fmla="*/ 49 w 145"/>
              <a:gd name="T65" fmla="*/ 118 h 146"/>
              <a:gd name="T66" fmla="*/ 49 w 145"/>
              <a:gd name="T67" fmla="*/ 121 h 146"/>
              <a:gd name="T68" fmla="*/ 52 w 145"/>
              <a:gd name="T69" fmla="*/ 121 h 146"/>
              <a:gd name="T70" fmla="*/ 94 w 145"/>
              <a:gd name="T71" fmla="*/ 121 h 146"/>
              <a:gd name="T72" fmla="*/ 96 w 145"/>
              <a:gd name="T73" fmla="*/ 121 h 146"/>
              <a:gd name="T74" fmla="*/ 97 w 145"/>
              <a:gd name="T75" fmla="*/ 118 h 146"/>
              <a:gd name="T76" fmla="*/ 85 w 145"/>
              <a:gd name="T77" fmla="*/ 34 h 146"/>
              <a:gd name="T78" fmla="*/ 85 w 145"/>
              <a:gd name="T79" fmla="*/ 18 h 146"/>
              <a:gd name="T80" fmla="*/ 84 w 145"/>
              <a:gd name="T81" fmla="*/ 16 h 146"/>
              <a:gd name="T82" fmla="*/ 82 w 145"/>
              <a:gd name="T83" fmla="*/ 15 h 146"/>
              <a:gd name="T84" fmla="*/ 64 w 145"/>
              <a:gd name="T85" fmla="*/ 15 h 146"/>
              <a:gd name="T86" fmla="*/ 62 w 145"/>
              <a:gd name="T87" fmla="*/ 16 h 146"/>
              <a:gd name="T88" fmla="*/ 61 w 145"/>
              <a:gd name="T89" fmla="*/ 18 h 146"/>
              <a:gd name="T90" fmla="*/ 61 w 145"/>
              <a:gd name="T91" fmla="*/ 34 h 146"/>
              <a:gd name="T92" fmla="*/ 62 w 145"/>
              <a:gd name="T93" fmla="*/ 36 h 146"/>
              <a:gd name="T94" fmla="*/ 64 w 145"/>
              <a:gd name="T95" fmla="*/ 37 h 146"/>
              <a:gd name="T96" fmla="*/ 82 w 145"/>
              <a:gd name="T97" fmla="*/ 37 h 146"/>
              <a:gd name="T98" fmla="*/ 84 w 145"/>
              <a:gd name="T99" fmla="*/ 36 h 146"/>
              <a:gd name="T100" fmla="*/ 85 w 145"/>
              <a:gd name="T101" fmla="*/ 3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5" h="146">
                <a:moveTo>
                  <a:pt x="136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7"/>
                </a:cubicBezTo>
                <a:close/>
                <a:moveTo>
                  <a:pt x="97" y="118"/>
                </a:moveTo>
                <a:cubicBezTo>
                  <a:pt x="97" y="103"/>
                  <a:pt x="97" y="103"/>
                  <a:pt x="97" y="103"/>
                </a:cubicBezTo>
                <a:cubicBezTo>
                  <a:pt x="97" y="102"/>
                  <a:pt x="97" y="102"/>
                  <a:pt x="96" y="101"/>
                </a:cubicBezTo>
                <a:cubicBezTo>
                  <a:pt x="96" y="100"/>
                  <a:pt x="95" y="100"/>
                  <a:pt x="94" y="100"/>
                </a:cubicBezTo>
                <a:cubicBezTo>
                  <a:pt x="85" y="100"/>
                  <a:pt x="85" y="100"/>
                  <a:pt x="85" y="100"/>
                </a:cubicBezTo>
                <a:cubicBezTo>
                  <a:pt x="85" y="52"/>
                  <a:pt x="85" y="52"/>
                  <a:pt x="85" y="52"/>
                </a:cubicBezTo>
                <a:cubicBezTo>
                  <a:pt x="85" y="51"/>
                  <a:pt x="85" y="50"/>
                  <a:pt x="84" y="50"/>
                </a:cubicBezTo>
                <a:cubicBezTo>
                  <a:pt x="84" y="49"/>
                  <a:pt x="83" y="49"/>
                  <a:pt x="8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1" y="49"/>
                  <a:pt x="50" y="49"/>
                  <a:pt x="49" y="50"/>
                </a:cubicBezTo>
                <a:cubicBezTo>
                  <a:pt x="49" y="50"/>
                  <a:pt x="49" y="51"/>
                  <a:pt x="49" y="52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68"/>
                  <a:pt x="49" y="69"/>
                  <a:pt x="49" y="69"/>
                </a:cubicBezTo>
                <a:cubicBezTo>
                  <a:pt x="50" y="70"/>
                  <a:pt x="51" y="70"/>
                  <a:pt x="52" y="70"/>
                </a:cubicBezTo>
                <a:cubicBezTo>
                  <a:pt x="61" y="70"/>
                  <a:pt x="61" y="70"/>
                  <a:pt x="61" y="7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1" y="100"/>
                  <a:pt x="50" y="100"/>
                  <a:pt x="49" y="101"/>
                </a:cubicBezTo>
                <a:cubicBezTo>
                  <a:pt x="49" y="102"/>
                  <a:pt x="49" y="102"/>
                  <a:pt x="49" y="103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49" y="119"/>
                  <a:pt x="49" y="120"/>
                  <a:pt x="49" y="121"/>
                </a:cubicBezTo>
                <a:cubicBezTo>
                  <a:pt x="50" y="121"/>
                  <a:pt x="51" y="121"/>
                  <a:pt x="52" y="121"/>
                </a:cubicBezTo>
                <a:cubicBezTo>
                  <a:pt x="94" y="121"/>
                  <a:pt x="94" y="121"/>
                  <a:pt x="94" y="121"/>
                </a:cubicBezTo>
                <a:cubicBezTo>
                  <a:pt x="95" y="121"/>
                  <a:pt x="96" y="121"/>
                  <a:pt x="96" y="121"/>
                </a:cubicBezTo>
                <a:cubicBezTo>
                  <a:pt x="97" y="120"/>
                  <a:pt x="97" y="119"/>
                  <a:pt x="97" y="118"/>
                </a:cubicBezTo>
                <a:close/>
                <a:moveTo>
                  <a:pt x="85" y="34"/>
                </a:moveTo>
                <a:cubicBezTo>
                  <a:pt x="85" y="18"/>
                  <a:pt x="85" y="18"/>
                  <a:pt x="85" y="18"/>
                </a:cubicBezTo>
                <a:cubicBezTo>
                  <a:pt x="85" y="18"/>
                  <a:pt x="85" y="17"/>
                  <a:pt x="84" y="16"/>
                </a:cubicBezTo>
                <a:cubicBezTo>
                  <a:pt x="84" y="16"/>
                  <a:pt x="83" y="15"/>
                  <a:pt x="82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3" y="15"/>
                  <a:pt x="62" y="16"/>
                  <a:pt x="62" y="16"/>
                </a:cubicBezTo>
                <a:cubicBezTo>
                  <a:pt x="61" y="17"/>
                  <a:pt x="61" y="18"/>
                  <a:pt x="61" y="18"/>
                </a:cubicBezTo>
                <a:cubicBezTo>
                  <a:pt x="61" y="34"/>
                  <a:pt x="61" y="34"/>
                  <a:pt x="61" y="34"/>
                </a:cubicBezTo>
                <a:cubicBezTo>
                  <a:pt x="61" y="35"/>
                  <a:pt x="61" y="35"/>
                  <a:pt x="62" y="36"/>
                </a:cubicBezTo>
                <a:cubicBezTo>
                  <a:pt x="62" y="36"/>
                  <a:pt x="63" y="37"/>
                  <a:pt x="64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3" y="37"/>
                  <a:pt x="84" y="36"/>
                  <a:pt x="84" y="36"/>
                </a:cubicBezTo>
                <a:cubicBezTo>
                  <a:pt x="85" y="35"/>
                  <a:pt x="85" y="35"/>
                  <a:pt x="85" y="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84" name="Freeform 90"/>
          <p:cNvSpPr>
            <a:spLocks noEditPoints="1"/>
          </p:cNvSpPr>
          <p:nvPr/>
        </p:nvSpPr>
        <p:spPr bwMode="auto">
          <a:xfrm>
            <a:off x="9639426" y="4783151"/>
            <a:ext cx="151447" cy="151447"/>
          </a:xfrm>
          <a:custGeom>
            <a:avLst/>
            <a:gdLst>
              <a:gd name="T0" fmla="*/ 136 w 145"/>
              <a:gd name="T1" fmla="*/ 37 h 146"/>
              <a:gd name="T2" fmla="*/ 145 w 145"/>
              <a:gd name="T3" fmla="*/ 73 h 146"/>
              <a:gd name="T4" fmla="*/ 136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7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6 w 145"/>
              <a:gd name="T25" fmla="*/ 37 h 146"/>
              <a:gd name="T26" fmla="*/ 97 w 145"/>
              <a:gd name="T27" fmla="*/ 118 h 146"/>
              <a:gd name="T28" fmla="*/ 97 w 145"/>
              <a:gd name="T29" fmla="*/ 103 h 146"/>
              <a:gd name="T30" fmla="*/ 96 w 145"/>
              <a:gd name="T31" fmla="*/ 101 h 146"/>
              <a:gd name="T32" fmla="*/ 94 w 145"/>
              <a:gd name="T33" fmla="*/ 100 h 146"/>
              <a:gd name="T34" fmla="*/ 85 w 145"/>
              <a:gd name="T35" fmla="*/ 100 h 146"/>
              <a:gd name="T36" fmla="*/ 85 w 145"/>
              <a:gd name="T37" fmla="*/ 52 h 146"/>
              <a:gd name="T38" fmla="*/ 84 w 145"/>
              <a:gd name="T39" fmla="*/ 50 h 146"/>
              <a:gd name="T40" fmla="*/ 82 w 145"/>
              <a:gd name="T41" fmla="*/ 49 h 146"/>
              <a:gd name="T42" fmla="*/ 52 w 145"/>
              <a:gd name="T43" fmla="*/ 49 h 146"/>
              <a:gd name="T44" fmla="*/ 49 w 145"/>
              <a:gd name="T45" fmla="*/ 50 h 146"/>
              <a:gd name="T46" fmla="*/ 49 w 145"/>
              <a:gd name="T47" fmla="*/ 52 h 146"/>
              <a:gd name="T48" fmla="*/ 49 w 145"/>
              <a:gd name="T49" fmla="*/ 67 h 146"/>
              <a:gd name="T50" fmla="*/ 49 w 145"/>
              <a:gd name="T51" fmla="*/ 69 h 146"/>
              <a:gd name="T52" fmla="*/ 52 w 145"/>
              <a:gd name="T53" fmla="*/ 70 h 146"/>
              <a:gd name="T54" fmla="*/ 61 w 145"/>
              <a:gd name="T55" fmla="*/ 70 h 146"/>
              <a:gd name="T56" fmla="*/ 61 w 145"/>
              <a:gd name="T57" fmla="*/ 100 h 146"/>
              <a:gd name="T58" fmla="*/ 52 w 145"/>
              <a:gd name="T59" fmla="*/ 100 h 146"/>
              <a:gd name="T60" fmla="*/ 49 w 145"/>
              <a:gd name="T61" fmla="*/ 101 h 146"/>
              <a:gd name="T62" fmla="*/ 49 w 145"/>
              <a:gd name="T63" fmla="*/ 103 h 146"/>
              <a:gd name="T64" fmla="*/ 49 w 145"/>
              <a:gd name="T65" fmla="*/ 118 h 146"/>
              <a:gd name="T66" fmla="*/ 49 w 145"/>
              <a:gd name="T67" fmla="*/ 121 h 146"/>
              <a:gd name="T68" fmla="*/ 52 w 145"/>
              <a:gd name="T69" fmla="*/ 121 h 146"/>
              <a:gd name="T70" fmla="*/ 94 w 145"/>
              <a:gd name="T71" fmla="*/ 121 h 146"/>
              <a:gd name="T72" fmla="*/ 96 w 145"/>
              <a:gd name="T73" fmla="*/ 121 h 146"/>
              <a:gd name="T74" fmla="*/ 97 w 145"/>
              <a:gd name="T75" fmla="*/ 118 h 146"/>
              <a:gd name="T76" fmla="*/ 85 w 145"/>
              <a:gd name="T77" fmla="*/ 34 h 146"/>
              <a:gd name="T78" fmla="*/ 85 w 145"/>
              <a:gd name="T79" fmla="*/ 18 h 146"/>
              <a:gd name="T80" fmla="*/ 84 w 145"/>
              <a:gd name="T81" fmla="*/ 16 h 146"/>
              <a:gd name="T82" fmla="*/ 82 w 145"/>
              <a:gd name="T83" fmla="*/ 15 h 146"/>
              <a:gd name="T84" fmla="*/ 64 w 145"/>
              <a:gd name="T85" fmla="*/ 15 h 146"/>
              <a:gd name="T86" fmla="*/ 62 w 145"/>
              <a:gd name="T87" fmla="*/ 16 h 146"/>
              <a:gd name="T88" fmla="*/ 61 w 145"/>
              <a:gd name="T89" fmla="*/ 18 h 146"/>
              <a:gd name="T90" fmla="*/ 61 w 145"/>
              <a:gd name="T91" fmla="*/ 34 h 146"/>
              <a:gd name="T92" fmla="*/ 62 w 145"/>
              <a:gd name="T93" fmla="*/ 36 h 146"/>
              <a:gd name="T94" fmla="*/ 64 w 145"/>
              <a:gd name="T95" fmla="*/ 37 h 146"/>
              <a:gd name="T96" fmla="*/ 82 w 145"/>
              <a:gd name="T97" fmla="*/ 37 h 146"/>
              <a:gd name="T98" fmla="*/ 84 w 145"/>
              <a:gd name="T99" fmla="*/ 36 h 146"/>
              <a:gd name="T100" fmla="*/ 85 w 145"/>
              <a:gd name="T101" fmla="*/ 3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5" h="146">
                <a:moveTo>
                  <a:pt x="136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7"/>
                </a:cubicBezTo>
                <a:close/>
                <a:moveTo>
                  <a:pt x="97" y="118"/>
                </a:moveTo>
                <a:cubicBezTo>
                  <a:pt x="97" y="103"/>
                  <a:pt x="97" y="103"/>
                  <a:pt x="97" y="103"/>
                </a:cubicBezTo>
                <a:cubicBezTo>
                  <a:pt x="97" y="102"/>
                  <a:pt x="97" y="102"/>
                  <a:pt x="96" y="101"/>
                </a:cubicBezTo>
                <a:cubicBezTo>
                  <a:pt x="96" y="100"/>
                  <a:pt x="95" y="100"/>
                  <a:pt x="94" y="100"/>
                </a:cubicBezTo>
                <a:cubicBezTo>
                  <a:pt x="85" y="100"/>
                  <a:pt x="85" y="100"/>
                  <a:pt x="85" y="100"/>
                </a:cubicBezTo>
                <a:cubicBezTo>
                  <a:pt x="85" y="52"/>
                  <a:pt x="85" y="52"/>
                  <a:pt x="85" y="52"/>
                </a:cubicBezTo>
                <a:cubicBezTo>
                  <a:pt x="85" y="51"/>
                  <a:pt x="85" y="50"/>
                  <a:pt x="84" y="50"/>
                </a:cubicBezTo>
                <a:cubicBezTo>
                  <a:pt x="84" y="49"/>
                  <a:pt x="83" y="49"/>
                  <a:pt x="8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1" y="49"/>
                  <a:pt x="50" y="49"/>
                  <a:pt x="49" y="50"/>
                </a:cubicBezTo>
                <a:cubicBezTo>
                  <a:pt x="49" y="50"/>
                  <a:pt x="49" y="51"/>
                  <a:pt x="49" y="52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68"/>
                  <a:pt x="49" y="69"/>
                  <a:pt x="49" y="69"/>
                </a:cubicBezTo>
                <a:cubicBezTo>
                  <a:pt x="50" y="70"/>
                  <a:pt x="51" y="70"/>
                  <a:pt x="52" y="70"/>
                </a:cubicBezTo>
                <a:cubicBezTo>
                  <a:pt x="61" y="70"/>
                  <a:pt x="61" y="70"/>
                  <a:pt x="61" y="7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1" y="100"/>
                  <a:pt x="50" y="100"/>
                  <a:pt x="49" y="101"/>
                </a:cubicBezTo>
                <a:cubicBezTo>
                  <a:pt x="49" y="102"/>
                  <a:pt x="49" y="102"/>
                  <a:pt x="49" y="103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49" y="119"/>
                  <a:pt x="49" y="120"/>
                  <a:pt x="49" y="121"/>
                </a:cubicBezTo>
                <a:cubicBezTo>
                  <a:pt x="50" y="121"/>
                  <a:pt x="51" y="121"/>
                  <a:pt x="52" y="121"/>
                </a:cubicBezTo>
                <a:cubicBezTo>
                  <a:pt x="94" y="121"/>
                  <a:pt x="94" y="121"/>
                  <a:pt x="94" y="121"/>
                </a:cubicBezTo>
                <a:cubicBezTo>
                  <a:pt x="95" y="121"/>
                  <a:pt x="96" y="121"/>
                  <a:pt x="96" y="121"/>
                </a:cubicBezTo>
                <a:cubicBezTo>
                  <a:pt x="97" y="120"/>
                  <a:pt x="97" y="119"/>
                  <a:pt x="97" y="118"/>
                </a:cubicBezTo>
                <a:close/>
                <a:moveTo>
                  <a:pt x="85" y="34"/>
                </a:moveTo>
                <a:cubicBezTo>
                  <a:pt x="85" y="18"/>
                  <a:pt x="85" y="18"/>
                  <a:pt x="85" y="18"/>
                </a:cubicBezTo>
                <a:cubicBezTo>
                  <a:pt x="85" y="18"/>
                  <a:pt x="85" y="17"/>
                  <a:pt x="84" y="16"/>
                </a:cubicBezTo>
                <a:cubicBezTo>
                  <a:pt x="84" y="16"/>
                  <a:pt x="83" y="15"/>
                  <a:pt x="82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3" y="15"/>
                  <a:pt x="62" y="16"/>
                  <a:pt x="62" y="16"/>
                </a:cubicBezTo>
                <a:cubicBezTo>
                  <a:pt x="61" y="17"/>
                  <a:pt x="61" y="18"/>
                  <a:pt x="61" y="18"/>
                </a:cubicBezTo>
                <a:cubicBezTo>
                  <a:pt x="61" y="34"/>
                  <a:pt x="61" y="34"/>
                  <a:pt x="61" y="34"/>
                </a:cubicBezTo>
                <a:cubicBezTo>
                  <a:pt x="61" y="35"/>
                  <a:pt x="61" y="35"/>
                  <a:pt x="62" y="36"/>
                </a:cubicBezTo>
                <a:cubicBezTo>
                  <a:pt x="62" y="36"/>
                  <a:pt x="63" y="37"/>
                  <a:pt x="64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3" y="37"/>
                  <a:pt x="84" y="36"/>
                  <a:pt x="84" y="36"/>
                </a:cubicBezTo>
                <a:cubicBezTo>
                  <a:pt x="85" y="35"/>
                  <a:pt x="85" y="35"/>
                  <a:pt x="85" y="3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372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500"/>
                            </p:stCondLst>
                            <p:childTnLst>
                              <p:par>
                                <p:cTn id="10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66" grpId="0" animBg="1"/>
      <p:bldP spid="67" grpId="0" animBg="1"/>
      <p:bldP spid="72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492640" y="779955"/>
            <a:ext cx="4889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32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WEB BROWSER &amp; ANALYSIS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906" y="596873"/>
            <a:ext cx="3494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COMPLETELY EMPOWER STANDARDIZED MINDSHARE BEFORE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90571" y="0"/>
            <a:ext cx="535724" cy="21544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defTabSz="914363"/>
            <a:r>
              <a:rPr lang="en-US" sz="800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PAGE 01</a:t>
            </a:r>
          </a:p>
        </p:txBody>
      </p:sp>
      <p:sp>
        <p:nvSpPr>
          <p:cNvPr id="12" name="Freeform 11"/>
          <p:cNvSpPr/>
          <p:nvPr/>
        </p:nvSpPr>
        <p:spPr>
          <a:xfrm>
            <a:off x="11411003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40988" y="6310426"/>
            <a:ext cx="145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>
                <a:solidFill>
                  <a:srgbClr val="AAB2BD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www.websitename.com</a:t>
            </a:r>
          </a:p>
        </p:txBody>
      </p:sp>
      <p:sp>
        <p:nvSpPr>
          <p:cNvPr id="14" name="Freeform 13"/>
          <p:cNvSpPr/>
          <p:nvPr/>
        </p:nvSpPr>
        <p:spPr>
          <a:xfrm flipH="1">
            <a:off x="11165816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03399" y="1554480"/>
            <a:ext cx="515620" cy="45720"/>
            <a:chOff x="603399" y="1554480"/>
            <a:chExt cx="515620" cy="45720"/>
          </a:xfrm>
        </p:grpSpPr>
        <p:sp>
          <p:nvSpPr>
            <p:cNvPr id="5" name="Oval 4"/>
            <p:cNvSpPr/>
            <p:nvPr/>
          </p:nvSpPr>
          <p:spPr>
            <a:xfrm>
              <a:off x="603399" y="1554480"/>
              <a:ext cx="45720" cy="4572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720874" y="1554480"/>
              <a:ext cx="45720" cy="4572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838349" y="1554480"/>
              <a:ext cx="45720" cy="4572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955824" y="1554480"/>
              <a:ext cx="45720" cy="4572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1073299" y="1554480"/>
              <a:ext cx="45720" cy="4572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73" name="Rectangle 72"/>
          <p:cNvSpPr/>
          <p:nvPr/>
        </p:nvSpPr>
        <p:spPr>
          <a:xfrm>
            <a:off x="7836195" y="2053150"/>
            <a:ext cx="340242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infomediaries before front-end resources. Authoritatively unleash high standards in architectures before state of the art scenarios. </a:t>
            </a:r>
          </a:p>
          <a:p>
            <a:pPr defTabSz="914363">
              <a:lnSpc>
                <a:spcPct val="130000"/>
              </a:lnSpc>
            </a:pPr>
            <a:endParaRPr lang="en-US" sz="1000">
              <a:solidFill>
                <a:srgbClr val="EEF2F5"/>
              </a:solidFill>
            </a:endParaRPr>
          </a:p>
          <a:p>
            <a:pPr defTabSz="914363">
              <a:lnSpc>
                <a:spcPct val="130000"/>
              </a:lnSpc>
            </a:pPr>
            <a:r>
              <a:rPr lang="en-US" sz="1000" b="1">
                <a:solidFill>
                  <a:srgbClr val="EEF2F5"/>
                </a:solidFill>
              </a:rPr>
              <a:t>Conveniently supply stand-alone intellectual capital through high-quality core competencies. 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7924800" y="4318542"/>
            <a:ext cx="3291840" cy="24492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7924800" y="4318542"/>
            <a:ext cx="2468880" cy="24492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63"/>
            <a:r>
              <a:rPr lang="en-US" sz="1000">
                <a:solidFill>
                  <a:prstClr val="white"/>
                </a:solidFill>
                <a:ea typeface="Roboto" panose="02000000000000000000" pitchFamily="2" charset="0"/>
              </a:rPr>
              <a:t>Image Upload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7924800" y="4754477"/>
            <a:ext cx="3291840" cy="244929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7924800" y="4754477"/>
            <a:ext cx="2743200" cy="24492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63"/>
            <a:r>
              <a:rPr lang="en-US" sz="1000">
                <a:solidFill>
                  <a:prstClr val="white"/>
                </a:solidFill>
                <a:ea typeface="Roboto" panose="02000000000000000000" pitchFamily="2" charset="0"/>
              </a:rPr>
              <a:t>Download App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7924800" y="5189120"/>
            <a:ext cx="3291840" cy="244929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7924800" y="5189120"/>
            <a:ext cx="1371600" cy="24492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63"/>
            <a:r>
              <a:rPr lang="en-US" sz="1000">
                <a:solidFill>
                  <a:prstClr val="white"/>
                </a:solidFill>
                <a:ea typeface="Roboto" panose="02000000000000000000" pitchFamily="2" charset="0"/>
              </a:rPr>
              <a:t>Email Support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7924800" y="5622471"/>
            <a:ext cx="3291840" cy="244929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7924800" y="5622471"/>
            <a:ext cx="2011680" cy="24492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63"/>
            <a:r>
              <a:rPr lang="en-US" sz="1000">
                <a:solidFill>
                  <a:prstClr val="white"/>
                </a:solidFill>
                <a:ea typeface="Roboto" panose="02000000000000000000" pitchFamily="2" charset="0"/>
              </a:rPr>
              <a:t>Follow Links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562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5" grpId="0" animBg="1"/>
      <p:bldP spid="77" grpId="0" animBg="1"/>
      <p:bldP spid="79" grpId="0" animBg="1"/>
      <p:bldP spid="8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00898" y="3136613"/>
            <a:ext cx="4990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/>
            <a:r>
              <a:rPr lang="en-US" sz="3200" b="1" dirty="0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THANK YOU FOR WATCHING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48567" y="2927337"/>
            <a:ext cx="3494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/>
            <a:r>
              <a:rPr lang="en-US" sz="10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COMPLETELY EMPOWER STANDARDIZED MINDSHARE BEFORE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838190" y="3884944"/>
            <a:ext cx="515620" cy="45720"/>
            <a:chOff x="603399" y="1554480"/>
            <a:chExt cx="515620" cy="45720"/>
          </a:xfrm>
          <a:solidFill>
            <a:schemeClr val="bg2"/>
          </a:solidFill>
        </p:grpSpPr>
        <p:sp>
          <p:nvSpPr>
            <p:cNvPr id="6" name="Oval 5"/>
            <p:cNvSpPr/>
            <p:nvPr/>
          </p:nvSpPr>
          <p:spPr>
            <a:xfrm>
              <a:off x="603399" y="1554480"/>
              <a:ext cx="45720" cy="45720"/>
            </a:xfrm>
            <a:prstGeom prst="ellipse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720874" y="1554480"/>
              <a:ext cx="45720" cy="45720"/>
            </a:xfrm>
            <a:prstGeom prst="ellipse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38349" y="1554480"/>
              <a:ext cx="45720" cy="45720"/>
            </a:xfrm>
            <a:prstGeom prst="ellipse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955824" y="1554480"/>
              <a:ext cx="45720" cy="45720"/>
            </a:xfrm>
            <a:prstGeom prst="ellipse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073299" y="1554480"/>
              <a:ext cx="45720" cy="45720"/>
            </a:xfrm>
            <a:prstGeom prst="ellipse">
              <a:avLst/>
            </a:prstGeom>
            <a:grp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590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Rectangle 1"/>
          <p:cNvSpPr/>
          <p:nvPr/>
        </p:nvSpPr>
        <p:spPr>
          <a:xfrm>
            <a:off x="-7620" y="0"/>
            <a:ext cx="12192000" cy="6858000"/>
          </a:xfrm>
          <a:prstGeom prst="rect">
            <a:avLst/>
          </a:prstGeom>
          <a:solidFill>
            <a:srgbClr val="2B476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001484" y="1533429"/>
            <a:ext cx="8189032" cy="3791142"/>
            <a:chOff x="2001484" y="1431812"/>
            <a:chExt cx="8189032" cy="3791142"/>
          </a:xfrm>
        </p:grpSpPr>
        <p:sp>
          <p:nvSpPr>
            <p:cNvPr id="5" name="文本框 4"/>
            <p:cNvSpPr txBox="1"/>
            <p:nvPr/>
          </p:nvSpPr>
          <p:spPr>
            <a:xfrm>
              <a:off x="2001484" y="1431812"/>
              <a:ext cx="8189032" cy="1892826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使用说明：</a:t>
              </a:r>
              <a:endPara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1.</a:t>
              </a: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模板中小的英文字母换成同体积的中文字；</a:t>
              </a:r>
              <a:endPara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2.</a:t>
              </a: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模板中的雪山图片可以换成相应的其他图片；</a:t>
              </a:r>
              <a:endPara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3.</a:t>
              </a: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更多精彩内容请关注微信公众号：职场大</a:t>
              </a:r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</a:t>
              </a: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话。</a:t>
              </a:r>
              <a:endPara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4.</a:t>
              </a: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文件字体在公众号中获取</a:t>
              </a:r>
              <a:endPara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2001484" y="3553289"/>
              <a:ext cx="8189032" cy="1669665"/>
              <a:chOff x="4015740" y="3463986"/>
              <a:chExt cx="8857708" cy="1669665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15740" y="3463986"/>
                <a:ext cx="1630680" cy="1630680"/>
              </a:xfrm>
              <a:prstGeom prst="rect">
                <a:avLst/>
              </a:prstGeom>
            </p:spPr>
          </p:pic>
          <p:grpSp>
            <p:nvGrpSpPr>
              <p:cNvPr id="10" name="组合 9"/>
              <p:cNvGrpSpPr/>
              <p:nvPr/>
            </p:nvGrpSpPr>
            <p:grpSpPr>
              <a:xfrm>
                <a:off x="5905500" y="3619679"/>
                <a:ext cx="6967948" cy="1513972"/>
                <a:chOff x="5905500" y="3563928"/>
                <a:chExt cx="6967948" cy="1513972"/>
              </a:xfrm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5905500" y="4185348"/>
                  <a:ext cx="6967948" cy="8925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zh-CN" altLang="en-US" sz="20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微信扫描二维码，关注微信公众号：</a:t>
                  </a:r>
                  <a:r>
                    <a:rPr lang="zh-CN" altLang="en-US" sz="2000" b="1" dirty="0" smtClean="0">
                      <a:solidFill>
                        <a:srgbClr val="FFFF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职场大</a:t>
                  </a:r>
                  <a:r>
                    <a:rPr lang="en-US" altLang="zh-CN" sz="2000" b="1" dirty="0" smtClean="0">
                      <a:solidFill>
                        <a:srgbClr val="FFFF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</a:t>
                  </a:r>
                  <a:r>
                    <a:rPr lang="zh-CN" altLang="en-US" sz="2000" b="1" dirty="0" smtClean="0">
                      <a:solidFill>
                        <a:srgbClr val="FFFF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话</a:t>
                  </a:r>
                  <a:endParaRPr lang="en-US" altLang="zh-CN" sz="2000" b="1" dirty="0" smtClean="0">
                    <a:solidFill>
                      <a:srgbClr val="FFFF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zh-CN" altLang="en-US" sz="20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后台回复：</a:t>
                  </a:r>
                  <a:r>
                    <a:rPr lang="zh-CN" altLang="en-US" sz="2000" b="1" dirty="0" smtClean="0">
                      <a:solidFill>
                        <a:srgbClr val="FFFF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欧美</a:t>
                  </a:r>
                  <a:r>
                    <a:rPr lang="zh-CN" altLang="en-US" sz="20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，在文章末尾留言获取完整版</a:t>
                  </a:r>
                  <a:r>
                    <a:rPr lang="en-US" altLang="zh-CN" sz="2000" b="1" dirty="0" smtClean="0">
                      <a:solidFill>
                        <a:srgbClr val="FFFF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48</a:t>
                  </a:r>
                  <a:r>
                    <a:rPr lang="zh-CN" altLang="en-US" sz="2000" b="1" dirty="0" smtClean="0">
                      <a:solidFill>
                        <a:srgbClr val="FFFF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页模板</a:t>
                  </a:r>
                  <a:endParaRPr lang="zh-CN" altLang="en-US" sz="2000" b="1" dirty="0">
                    <a:solidFill>
                      <a:srgbClr val="FFFF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5905500" y="3563928"/>
                  <a:ext cx="3008657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800" b="1" dirty="0" smtClean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本模板总共</a:t>
                  </a:r>
                  <a:r>
                    <a:rPr lang="en-US" altLang="zh-CN" sz="2800" b="1" dirty="0" smtClean="0">
                      <a:solidFill>
                        <a:srgbClr val="FFFF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48</a:t>
                  </a:r>
                  <a:r>
                    <a:rPr lang="zh-CN" altLang="en-US" sz="2800" b="1" dirty="0" smtClean="0">
                      <a:solidFill>
                        <a:srgbClr val="FFFF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页</a:t>
                  </a:r>
                  <a:endParaRPr lang="zh-CN" altLang="en-US" sz="2800" b="1" dirty="0">
                    <a:solidFill>
                      <a:srgbClr val="FFFF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80927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80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3195799" y="4269980"/>
            <a:ext cx="580040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63">
              <a:lnSpc>
                <a:spcPct val="130000"/>
              </a:lnSpc>
            </a:pPr>
            <a:r>
              <a:rPr lang="en-US" sz="2000" b="1" dirty="0">
                <a:solidFill>
                  <a:srgbClr val="EEF2F5"/>
                </a:solidFill>
              </a:rPr>
              <a:t>Hello, </a:t>
            </a:r>
          </a:p>
          <a:p>
            <a:pPr algn="ctr" defTabSz="914363">
              <a:lnSpc>
                <a:spcPct val="130000"/>
              </a:lnSpc>
            </a:pPr>
            <a:r>
              <a:rPr lang="en-US" sz="1000" b="1" dirty="0">
                <a:solidFill>
                  <a:srgbClr val="EEF2F5"/>
                </a:solidFill>
              </a:rPr>
              <a:t>CEO Founder </a:t>
            </a:r>
            <a:r>
              <a:rPr lang="en-US" sz="2000" b="1" dirty="0">
                <a:solidFill>
                  <a:srgbClr val="EEF2F5"/>
                </a:solidFill>
              </a:rPr>
              <a:t>SEAN HAMILTON</a:t>
            </a:r>
          </a:p>
          <a:p>
            <a:pPr algn="ctr" defTabSz="914363">
              <a:lnSpc>
                <a:spcPct val="130000"/>
              </a:lnSpc>
            </a:pPr>
            <a:endParaRPr lang="en-US" sz="1000" dirty="0">
              <a:solidFill>
                <a:srgbClr val="EEF2F5"/>
              </a:solidFill>
            </a:endParaRPr>
          </a:p>
          <a:p>
            <a:pPr algn="ctr" defTabSz="914363">
              <a:lnSpc>
                <a:spcPct val="130000"/>
              </a:lnSpc>
            </a:pPr>
            <a:r>
              <a:rPr lang="en-US" sz="1000" dirty="0">
                <a:solidFill>
                  <a:srgbClr val="EEF2F5"/>
                </a:solidFill>
              </a:rPr>
              <a:t>Dynamically promote bricks-and-clicks collaboration and idea-sharing for interoperable e-markets. Credibly transform corporate markets via B2C collaboration and idea-sharing. Competently administrate quality customer service </a:t>
            </a:r>
            <a:r>
              <a:rPr lang="en-US" sz="1000" dirty="0" err="1">
                <a:solidFill>
                  <a:srgbClr val="EEF2F5"/>
                </a:solidFill>
              </a:rPr>
              <a:t>vis</a:t>
            </a:r>
            <a:r>
              <a:rPr lang="en-US" sz="1000" dirty="0">
                <a:solidFill>
                  <a:srgbClr val="EEF2F5"/>
                </a:solidFill>
              </a:rPr>
              <a:t>-a-</a:t>
            </a:r>
            <a:r>
              <a:rPr lang="en-US" sz="1000" dirty="0" err="1">
                <a:solidFill>
                  <a:srgbClr val="EEF2F5"/>
                </a:solidFill>
              </a:rPr>
              <a:t>vis</a:t>
            </a:r>
            <a:r>
              <a:rPr lang="en-US" sz="1000" dirty="0">
                <a:solidFill>
                  <a:srgbClr val="EEF2F5"/>
                </a:solidFill>
              </a:rPr>
              <a:t> synergistic infrastructures. 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239373" y="779955"/>
            <a:ext cx="37132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/>
            <a:r>
              <a:rPr lang="en-US" sz="3200" b="1" dirty="0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WELCOME MESSAGE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348567" y="596873"/>
            <a:ext cx="3494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/>
            <a:r>
              <a:rPr lang="en-US" sz="1000" b="1" dirty="0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COMPLETELY EMPOWER STANDARDIZED MINDSHARE BEFORE</a:t>
            </a: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642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1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2000">
                                          <p:cBhvr additive="base">
                                            <p:cTn id="7" dur="500" fill="hold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2000">
                                          <p:cBhvr additive="base">
                                            <p:cTn id="8" dur="500" fill="hold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1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2000">
                                          <p:cBhvr additive="base">
                                            <p:cTn id="11" dur="500" fill="hold"/>
                                            <p:tgtEl>
                                              <p:spTgt spid="4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2000">
                                          <p:cBhvr additive="base">
                                            <p:cTn id="12" dur="500" fill="hold"/>
                                            <p:tgtEl>
                                              <p:spTgt spid="4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1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2000">
                                          <p:cBhvr additive="base">
                                            <p:cTn id="15" dur="500" fill="hold"/>
                                            <p:tgtEl>
                                              <p:spTgt spid="4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2000">
                                          <p:cBhvr additive="base">
                                            <p:cTn id="16" dur="500" fill="hold"/>
                                            <p:tgtEl>
                                              <p:spTgt spid="4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7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build="p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492640" y="779955"/>
            <a:ext cx="5116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32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COMPANY SIMPLE TIME LINE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906" y="596873"/>
            <a:ext cx="3494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COMPLETELY EMPOWER STANDARDIZED MINDSHARE BEFORE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90571" y="0"/>
            <a:ext cx="535724" cy="215444"/>
          </a:xfrm>
          <a:prstGeom prst="rect">
            <a:avLst/>
          </a:prstGeom>
          <a:solidFill>
            <a:srgbClr val="1BBC9D"/>
          </a:solidFill>
        </p:spPr>
        <p:txBody>
          <a:bodyPr wrap="none" rtlCol="0">
            <a:spAutoFit/>
          </a:bodyPr>
          <a:lstStyle/>
          <a:p>
            <a:pPr defTabSz="914363"/>
            <a:r>
              <a:rPr lang="en-US" sz="800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PAGE 01</a:t>
            </a:r>
          </a:p>
        </p:txBody>
      </p:sp>
      <p:sp>
        <p:nvSpPr>
          <p:cNvPr id="12" name="Freeform 11"/>
          <p:cNvSpPr/>
          <p:nvPr/>
        </p:nvSpPr>
        <p:spPr>
          <a:xfrm>
            <a:off x="11411003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40988" y="6310426"/>
            <a:ext cx="145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>
                <a:solidFill>
                  <a:srgbClr val="AAB2BD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www.websitename.com</a:t>
            </a:r>
          </a:p>
        </p:txBody>
      </p:sp>
      <p:sp>
        <p:nvSpPr>
          <p:cNvPr id="14" name="Freeform 13"/>
          <p:cNvSpPr/>
          <p:nvPr/>
        </p:nvSpPr>
        <p:spPr>
          <a:xfrm flipH="1">
            <a:off x="11165816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03399" y="1554480"/>
            <a:ext cx="515620" cy="45720"/>
            <a:chOff x="603399" y="1554480"/>
            <a:chExt cx="515620" cy="45720"/>
          </a:xfrm>
        </p:grpSpPr>
        <p:sp>
          <p:nvSpPr>
            <p:cNvPr id="5" name="Oval 4"/>
            <p:cNvSpPr/>
            <p:nvPr/>
          </p:nvSpPr>
          <p:spPr>
            <a:xfrm>
              <a:off x="60339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720874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83834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955824" y="1554480"/>
              <a:ext cx="45720" cy="4572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107329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Oval 7"/>
          <p:cNvSpPr/>
          <p:nvPr/>
        </p:nvSpPr>
        <p:spPr>
          <a:xfrm>
            <a:off x="1765004" y="3546321"/>
            <a:ext cx="809181" cy="809181"/>
          </a:xfrm>
          <a:prstGeom prst="ellipse">
            <a:avLst/>
          </a:prstGeom>
          <a:solidFill>
            <a:srgbClr val="1BB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r>
              <a:rPr lang="en-US" sz="1400" b="1">
                <a:solidFill>
                  <a:prstClr val="white"/>
                </a:solidFill>
              </a:rPr>
              <a:t>2011</a:t>
            </a:r>
          </a:p>
        </p:txBody>
      </p:sp>
      <p:sp>
        <p:nvSpPr>
          <p:cNvPr id="24" name="Oval 23"/>
          <p:cNvSpPr/>
          <p:nvPr/>
        </p:nvSpPr>
        <p:spPr>
          <a:xfrm>
            <a:off x="3713084" y="3546321"/>
            <a:ext cx="809181" cy="809181"/>
          </a:xfrm>
          <a:prstGeom prst="ellipse">
            <a:avLst/>
          </a:prstGeom>
          <a:solidFill>
            <a:srgbClr val="2FC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r>
              <a:rPr lang="en-US" sz="1400" b="1">
                <a:solidFill>
                  <a:prstClr val="white"/>
                </a:solidFill>
              </a:rPr>
              <a:t>2012</a:t>
            </a:r>
          </a:p>
        </p:txBody>
      </p:sp>
      <p:sp>
        <p:nvSpPr>
          <p:cNvPr id="31" name="Oval 30"/>
          <p:cNvSpPr/>
          <p:nvPr/>
        </p:nvSpPr>
        <p:spPr>
          <a:xfrm>
            <a:off x="5661164" y="3546321"/>
            <a:ext cx="809181" cy="809181"/>
          </a:xfrm>
          <a:prstGeom prst="ellipse">
            <a:avLst/>
          </a:prstGeom>
          <a:solidFill>
            <a:srgbClr val="3598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r>
              <a:rPr lang="en-US" sz="1400" b="1">
                <a:solidFill>
                  <a:prstClr val="white"/>
                </a:solidFill>
              </a:rPr>
              <a:t>2013</a:t>
            </a:r>
          </a:p>
        </p:txBody>
      </p:sp>
      <p:sp>
        <p:nvSpPr>
          <p:cNvPr id="32" name="Oval 31"/>
          <p:cNvSpPr/>
          <p:nvPr/>
        </p:nvSpPr>
        <p:spPr>
          <a:xfrm>
            <a:off x="7609244" y="3546321"/>
            <a:ext cx="809181" cy="809181"/>
          </a:xfrm>
          <a:prstGeom prst="ellipse">
            <a:avLst/>
          </a:prstGeom>
          <a:solidFill>
            <a:srgbClr val="9C5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r>
              <a:rPr lang="en-US" sz="1400" b="1">
                <a:solidFill>
                  <a:prstClr val="white"/>
                </a:solidFill>
              </a:rPr>
              <a:t>2014</a:t>
            </a:r>
          </a:p>
        </p:txBody>
      </p:sp>
      <p:sp>
        <p:nvSpPr>
          <p:cNvPr id="33" name="Oval 32"/>
          <p:cNvSpPr/>
          <p:nvPr/>
        </p:nvSpPr>
        <p:spPr>
          <a:xfrm>
            <a:off x="9557325" y="3546321"/>
            <a:ext cx="809181" cy="809181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r>
              <a:rPr lang="en-US" sz="1400" b="1">
                <a:solidFill>
                  <a:prstClr val="white"/>
                </a:solidFill>
              </a:rPr>
              <a:t>2015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92010" y="4894826"/>
            <a:ext cx="25650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63">
              <a:lnSpc>
                <a:spcPct val="130000"/>
              </a:lnSpc>
            </a:pPr>
            <a:r>
              <a:rPr lang="en-US" sz="1400" b="1">
                <a:solidFill>
                  <a:srgbClr val="EEF2F5"/>
                </a:solidFill>
              </a:rPr>
              <a:t>Business Plan</a:t>
            </a:r>
          </a:p>
          <a:p>
            <a:pPr algn="ctr"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 front-end resources. Authoritatively unleash standards in architectures.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783219" y="4894826"/>
            <a:ext cx="25650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63">
              <a:lnSpc>
                <a:spcPct val="130000"/>
              </a:lnSpc>
            </a:pPr>
            <a:r>
              <a:rPr lang="en-US" sz="1400" b="1">
                <a:solidFill>
                  <a:srgbClr val="EEF2F5"/>
                </a:solidFill>
              </a:rPr>
              <a:t>Marketing Team</a:t>
            </a:r>
          </a:p>
          <a:p>
            <a:pPr algn="ctr"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 front-end resources. Authoritatively unleash standards in architectures.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74428" y="4894826"/>
            <a:ext cx="25650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63">
              <a:lnSpc>
                <a:spcPct val="130000"/>
              </a:lnSpc>
            </a:pPr>
            <a:r>
              <a:rPr lang="en-US" sz="1400" b="1">
                <a:solidFill>
                  <a:srgbClr val="EEF2F5"/>
                </a:solidFill>
              </a:rPr>
              <a:t>The Awwards</a:t>
            </a:r>
          </a:p>
          <a:p>
            <a:pPr algn="ctr"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 front-end resources. Authoritatively unleash standards in architectures.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731299" y="2034423"/>
            <a:ext cx="25650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63">
              <a:lnSpc>
                <a:spcPct val="130000"/>
              </a:lnSpc>
            </a:pPr>
            <a:r>
              <a:rPr lang="en-US" sz="1400" b="1">
                <a:solidFill>
                  <a:srgbClr val="EEF2F5"/>
                </a:solidFill>
              </a:rPr>
              <a:t>New Department</a:t>
            </a:r>
          </a:p>
          <a:p>
            <a:pPr algn="ctr"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 front-end resources. Authoritatively unleash standards in architectures.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835139" y="2034423"/>
            <a:ext cx="25650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63">
              <a:lnSpc>
                <a:spcPct val="130000"/>
              </a:lnSpc>
            </a:pPr>
            <a:r>
              <a:rPr lang="en-US" sz="1400" b="1">
                <a:solidFill>
                  <a:srgbClr val="EEF2F5"/>
                </a:solidFill>
              </a:rPr>
              <a:t>New Team Work</a:t>
            </a:r>
          </a:p>
          <a:p>
            <a:pPr algn="ctr"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 front-end resources. Authoritatively unleash standards in architectures.</a:t>
            </a:r>
          </a:p>
        </p:txBody>
      </p:sp>
      <p:cxnSp>
        <p:nvCxnSpPr>
          <p:cNvPr id="53" name="Straight Connector 52"/>
          <p:cNvCxnSpPr>
            <a:stCxn id="24" idx="0"/>
            <a:endCxn id="50" idx="2"/>
          </p:cNvCxnSpPr>
          <p:nvPr/>
        </p:nvCxnSpPr>
        <p:spPr>
          <a:xfrm flipV="1">
            <a:off x="4117675" y="3006997"/>
            <a:ext cx="0" cy="53932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8" idx="4"/>
            <a:endCxn id="39" idx="0"/>
          </p:cNvCxnSpPr>
          <p:nvPr/>
        </p:nvCxnSpPr>
        <p:spPr>
          <a:xfrm>
            <a:off x="2169595" y="4355502"/>
            <a:ext cx="4951" cy="53932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31" idx="4"/>
            <a:endCxn id="47" idx="0"/>
          </p:cNvCxnSpPr>
          <p:nvPr/>
        </p:nvCxnSpPr>
        <p:spPr>
          <a:xfrm>
            <a:off x="6065755" y="4355502"/>
            <a:ext cx="0" cy="53932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33" idx="4"/>
            <a:endCxn id="48" idx="0"/>
          </p:cNvCxnSpPr>
          <p:nvPr/>
        </p:nvCxnSpPr>
        <p:spPr>
          <a:xfrm flipH="1">
            <a:off x="9956964" y="4355502"/>
            <a:ext cx="4952" cy="53932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32" idx="0"/>
            <a:endCxn id="49" idx="2"/>
          </p:cNvCxnSpPr>
          <p:nvPr/>
        </p:nvCxnSpPr>
        <p:spPr>
          <a:xfrm flipV="1">
            <a:off x="8013835" y="3006997"/>
            <a:ext cx="0" cy="539324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8" idx="6"/>
            <a:endCxn id="24" idx="2"/>
          </p:cNvCxnSpPr>
          <p:nvPr/>
        </p:nvCxnSpPr>
        <p:spPr>
          <a:xfrm>
            <a:off x="2574185" y="3950912"/>
            <a:ext cx="1138899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24" idx="6"/>
            <a:endCxn id="31" idx="2"/>
          </p:cNvCxnSpPr>
          <p:nvPr/>
        </p:nvCxnSpPr>
        <p:spPr>
          <a:xfrm>
            <a:off x="4522265" y="3950912"/>
            <a:ext cx="1138899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31" idx="6"/>
            <a:endCxn id="32" idx="2"/>
          </p:cNvCxnSpPr>
          <p:nvPr/>
        </p:nvCxnSpPr>
        <p:spPr>
          <a:xfrm>
            <a:off x="6470345" y="3950912"/>
            <a:ext cx="1138899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32" idx="6"/>
            <a:endCxn id="33" idx="2"/>
          </p:cNvCxnSpPr>
          <p:nvPr/>
        </p:nvCxnSpPr>
        <p:spPr>
          <a:xfrm>
            <a:off x="8418425" y="3950912"/>
            <a:ext cx="11389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58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3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3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3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3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600"/>
                            </p:stCondLst>
                            <p:childTnLst>
                              <p:par>
                                <p:cTn id="6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900"/>
                            </p:stCondLst>
                            <p:childTnLst>
                              <p:par>
                                <p:cTn id="6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2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3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800"/>
                            </p:stCondLst>
                            <p:childTnLst>
                              <p:par>
                                <p:cTn id="8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1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400"/>
                            </p:stCondLst>
                            <p:childTnLst>
                              <p:par>
                                <p:cTn id="8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700"/>
                            </p:stCondLst>
                            <p:childTnLst>
                              <p:par>
                                <p:cTn id="9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0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3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3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3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600"/>
                            </p:stCondLst>
                            <p:childTnLst>
                              <p:par>
                                <p:cTn id="10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3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1" dur="3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9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200"/>
                            </p:stCondLst>
                            <p:childTnLst>
                              <p:par>
                                <p:cTn id="1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7800"/>
                            </p:stCondLst>
                            <p:childTnLst>
                              <p:par>
                                <p:cTn id="1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100"/>
                            </p:stCondLst>
                            <p:childTnLst>
                              <p:par>
                                <p:cTn id="1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3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4" dur="3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8400"/>
                            </p:stCondLst>
                            <p:childTnLst>
                              <p:par>
                                <p:cTn id="1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3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9" dur="3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24" grpId="0" build="p" animBg="1"/>
      <p:bldP spid="31" grpId="0" build="p" animBg="1"/>
      <p:bldP spid="32" grpId="0" build="p" animBg="1"/>
      <p:bldP spid="33" grpId="0" build="p" animBg="1"/>
      <p:bldP spid="39" grpId="0" build="p"/>
      <p:bldP spid="47" grpId="0" build="p"/>
      <p:bldP spid="48" grpId="0" build="p"/>
      <p:bldP spid="49" grpId="0" build="p"/>
      <p:bldP spid="5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占位符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2" name="TextBox 51"/>
          <p:cNvSpPr txBox="1"/>
          <p:nvPr/>
        </p:nvSpPr>
        <p:spPr>
          <a:xfrm>
            <a:off x="492640" y="779955"/>
            <a:ext cx="45845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32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MARKETING TEAM WORK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906" y="596873"/>
            <a:ext cx="3494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COMPLETELY EMPOWER STANDARDIZED MINDSHARE BEFORE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90571" y="0"/>
            <a:ext cx="535724" cy="215444"/>
          </a:xfrm>
          <a:prstGeom prst="rect">
            <a:avLst/>
          </a:prstGeom>
          <a:solidFill>
            <a:srgbClr val="1BBC9D"/>
          </a:solidFill>
        </p:spPr>
        <p:txBody>
          <a:bodyPr wrap="none" rtlCol="0">
            <a:spAutoFit/>
          </a:bodyPr>
          <a:lstStyle/>
          <a:p>
            <a:pPr defTabSz="914363"/>
            <a:r>
              <a:rPr lang="en-US" sz="800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PAGE 01</a:t>
            </a:r>
          </a:p>
        </p:txBody>
      </p:sp>
      <p:sp>
        <p:nvSpPr>
          <p:cNvPr id="12" name="Freeform 11"/>
          <p:cNvSpPr/>
          <p:nvPr/>
        </p:nvSpPr>
        <p:spPr>
          <a:xfrm>
            <a:off x="11411003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40988" y="6310426"/>
            <a:ext cx="145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>
                <a:solidFill>
                  <a:srgbClr val="AAB2BD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www.websitename.com</a:t>
            </a:r>
          </a:p>
        </p:txBody>
      </p:sp>
      <p:sp>
        <p:nvSpPr>
          <p:cNvPr id="14" name="Freeform 13"/>
          <p:cNvSpPr/>
          <p:nvPr/>
        </p:nvSpPr>
        <p:spPr>
          <a:xfrm flipH="1">
            <a:off x="11165816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03399" y="1554480"/>
            <a:ext cx="515620" cy="45720"/>
            <a:chOff x="603399" y="1554480"/>
            <a:chExt cx="515620" cy="45720"/>
          </a:xfrm>
        </p:grpSpPr>
        <p:sp>
          <p:nvSpPr>
            <p:cNvPr id="5" name="Oval 4"/>
            <p:cNvSpPr/>
            <p:nvPr/>
          </p:nvSpPr>
          <p:spPr>
            <a:xfrm>
              <a:off x="60339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720874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83834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955824" y="1554480"/>
              <a:ext cx="45720" cy="4572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107329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1001544" y="4988443"/>
            <a:ext cx="213503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63">
              <a:lnSpc>
                <a:spcPct val="130000"/>
              </a:lnSpc>
            </a:pPr>
            <a:r>
              <a:rPr lang="en-US" sz="1000" b="1">
                <a:solidFill>
                  <a:srgbClr val="EEF2F5"/>
                </a:solidFill>
              </a:rPr>
              <a:t>JONATHAN IVE</a:t>
            </a:r>
          </a:p>
          <a:p>
            <a:pPr algn="ctr"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infomediaries before front-end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687669" y="4988443"/>
            <a:ext cx="213503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63">
              <a:lnSpc>
                <a:spcPct val="130000"/>
              </a:lnSpc>
            </a:pPr>
            <a:r>
              <a:rPr lang="en-US" sz="1000" b="1">
                <a:solidFill>
                  <a:srgbClr val="EEF2F5"/>
                </a:solidFill>
              </a:rPr>
              <a:t>JONATHAN IVE</a:t>
            </a:r>
          </a:p>
          <a:p>
            <a:pPr algn="ctr"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infomediaries before front-end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373794" y="4988443"/>
            <a:ext cx="213503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63">
              <a:lnSpc>
                <a:spcPct val="130000"/>
              </a:lnSpc>
            </a:pPr>
            <a:r>
              <a:rPr lang="en-US" sz="1000" b="1">
                <a:solidFill>
                  <a:srgbClr val="EEF2F5"/>
                </a:solidFill>
              </a:rPr>
              <a:t>JONATHAN IVE</a:t>
            </a:r>
          </a:p>
          <a:p>
            <a:pPr algn="ctr"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infomediaries before front-end</a:t>
            </a:r>
          </a:p>
        </p:txBody>
      </p:sp>
      <p:sp>
        <p:nvSpPr>
          <p:cNvPr id="41" name="Rectangle 40"/>
          <p:cNvSpPr/>
          <p:nvPr/>
        </p:nvSpPr>
        <p:spPr>
          <a:xfrm>
            <a:off x="9064422" y="4988443"/>
            <a:ext cx="213503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63">
              <a:lnSpc>
                <a:spcPct val="130000"/>
              </a:lnSpc>
            </a:pPr>
            <a:r>
              <a:rPr lang="en-US" sz="1000" b="1">
                <a:solidFill>
                  <a:srgbClr val="EEF2F5"/>
                </a:solidFill>
              </a:rPr>
              <a:t>JONATHAN IVE</a:t>
            </a:r>
          </a:p>
          <a:p>
            <a:pPr algn="ctr"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infomediaries before front-end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400839" y="4191886"/>
            <a:ext cx="1318437" cy="313660"/>
          </a:xfrm>
          <a:prstGeom prst="rect">
            <a:avLst/>
          </a:prstGeom>
          <a:solidFill>
            <a:srgbClr val="1BB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r>
              <a:rPr lang="en-US" sz="1000">
                <a:solidFill>
                  <a:prstClr val="white"/>
                </a:solidFill>
              </a:rPr>
              <a:t>DESIGNER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091467" y="4191886"/>
            <a:ext cx="1318437" cy="313660"/>
          </a:xfrm>
          <a:prstGeom prst="rect">
            <a:avLst/>
          </a:prstGeom>
          <a:solidFill>
            <a:srgbClr val="1BB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r>
              <a:rPr lang="en-US" sz="1000">
                <a:solidFill>
                  <a:prstClr val="white"/>
                </a:solidFill>
              </a:rPr>
              <a:t>MARKETING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782094" y="4191886"/>
            <a:ext cx="1318437" cy="313660"/>
          </a:xfrm>
          <a:prstGeom prst="rect">
            <a:avLst/>
          </a:prstGeom>
          <a:solidFill>
            <a:srgbClr val="1BB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r>
              <a:rPr lang="en-US" sz="1000">
                <a:solidFill>
                  <a:prstClr val="white"/>
                </a:solidFill>
              </a:rPr>
              <a:t>DEVELOPER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9472722" y="4191886"/>
            <a:ext cx="1318437" cy="313660"/>
          </a:xfrm>
          <a:prstGeom prst="rect">
            <a:avLst/>
          </a:prstGeom>
          <a:solidFill>
            <a:srgbClr val="1BB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r>
              <a:rPr lang="en-US" sz="1000">
                <a:solidFill>
                  <a:prstClr val="white"/>
                </a:solidFill>
              </a:rPr>
              <a:t>CONSULTING</a:t>
            </a:r>
          </a:p>
        </p:txBody>
      </p:sp>
    </p:spTree>
    <p:extLst>
      <p:ext uri="{BB962C8B-B14F-4D97-AF65-F5344CB8AC3E}">
        <p14:creationId xmlns:p14="http://schemas.microsoft.com/office/powerpoint/2010/main" val="401030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8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6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34" grpId="0" build="p" animBg="1"/>
      <p:bldP spid="43" grpId="0" build="p" animBg="1"/>
      <p:bldP spid="44" grpId="0" build="p" animBg="1"/>
      <p:bldP spid="4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6000318" y="779955"/>
            <a:ext cx="4426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32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MEMBER: JOHN MARTIN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21584" y="596873"/>
            <a:ext cx="3494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COMPLETELY EMPOWER STANDARDIZED MINDSHARE BEFORE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90571" y="0"/>
            <a:ext cx="535724" cy="215444"/>
          </a:xfrm>
          <a:prstGeom prst="rect">
            <a:avLst/>
          </a:prstGeom>
          <a:solidFill>
            <a:srgbClr val="1BBC9D"/>
          </a:solidFill>
        </p:spPr>
        <p:txBody>
          <a:bodyPr wrap="none" rtlCol="0">
            <a:spAutoFit/>
          </a:bodyPr>
          <a:lstStyle/>
          <a:p>
            <a:pPr defTabSz="914363"/>
            <a:r>
              <a:rPr lang="en-US" sz="800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PAGE 01</a:t>
            </a:r>
          </a:p>
        </p:txBody>
      </p:sp>
      <p:sp>
        <p:nvSpPr>
          <p:cNvPr id="12" name="Freeform 11"/>
          <p:cNvSpPr/>
          <p:nvPr/>
        </p:nvSpPr>
        <p:spPr>
          <a:xfrm>
            <a:off x="11411003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40988" y="6310426"/>
            <a:ext cx="145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>
                <a:solidFill>
                  <a:srgbClr val="AAB2BD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www.websitename.com</a:t>
            </a:r>
          </a:p>
        </p:txBody>
      </p:sp>
      <p:sp>
        <p:nvSpPr>
          <p:cNvPr id="14" name="Freeform 13"/>
          <p:cNvSpPr/>
          <p:nvPr/>
        </p:nvSpPr>
        <p:spPr>
          <a:xfrm flipH="1">
            <a:off x="11165816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111077" y="1554480"/>
            <a:ext cx="515620" cy="45720"/>
            <a:chOff x="603399" y="1554480"/>
            <a:chExt cx="515620" cy="45720"/>
          </a:xfrm>
        </p:grpSpPr>
        <p:sp>
          <p:nvSpPr>
            <p:cNvPr id="5" name="Oval 4"/>
            <p:cNvSpPr/>
            <p:nvPr/>
          </p:nvSpPr>
          <p:spPr>
            <a:xfrm>
              <a:off x="60339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720874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83834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955824" y="1554480"/>
              <a:ext cx="45720" cy="4572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107329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6000318" y="2038301"/>
            <a:ext cx="541068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3">
              <a:lnSpc>
                <a:spcPct val="130000"/>
              </a:lnSpc>
            </a:pPr>
            <a:r>
              <a:rPr lang="en-US" sz="1000" b="1">
                <a:solidFill>
                  <a:srgbClr val="EEF2F5"/>
                </a:solidFill>
              </a:rPr>
              <a:t>Authoritatively unleash high standards in architectures before state of the art scenarios. </a:t>
            </a:r>
          </a:p>
          <a:p>
            <a:pPr defTabSz="914363">
              <a:lnSpc>
                <a:spcPct val="130000"/>
              </a:lnSpc>
            </a:pPr>
            <a:endParaRPr lang="en-US" sz="1000">
              <a:solidFill>
                <a:srgbClr val="EEF2F5"/>
              </a:solidFill>
            </a:endParaRPr>
          </a:p>
          <a:p>
            <a:pPr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Conveniently supply stand-alone intellectual capital through high-quality core competencies. THE parallel task multifunctional total linkage with out-of-the-box markets. 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6111077" y="3949851"/>
            <a:ext cx="4557823" cy="309795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6111077" y="3949851"/>
            <a:ext cx="4114800" cy="309795"/>
          </a:xfrm>
          <a:prstGeom prst="roundRect">
            <a:avLst/>
          </a:prstGeom>
          <a:solidFill>
            <a:srgbClr val="1BB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63"/>
            <a:r>
              <a:rPr lang="en-US" sz="1000">
                <a:solidFill>
                  <a:prstClr val="white"/>
                </a:solidFill>
              </a:rPr>
              <a:t>Costumer Service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0757823" y="4004055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</a:rPr>
              <a:t>95%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6111077" y="5557605"/>
            <a:ext cx="4557823" cy="309795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6111077" y="5557605"/>
            <a:ext cx="1737360" cy="309795"/>
          </a:xfrm>
          <a:prstGeom prst="roundRect">
            <a:avLst/>
          </a:prstGeom>
          <a:solidFill>
            <a:srgbClr val="9C5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63"/>
            <a:r>
              <a:rPr lang="en-US" sz="1000">
                <a:solidFill>
                  <a:prstClr val="white"/>
                </a:solidFill>
              </a:rPr>
              <a:t>Work Plan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0757823" y="5611809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</a:rPr>
              <a:t>40%</a:t>
            </a:r>
          </a:p>
        </p:txBody>
      </p:sp>
      <p:sp>
        <p:nvSpPr>
          <p:cNvPr id="82" name="Rounded Rectangle 81"/>
          <p:cNvSpPr/>
          <p:nvPr/>
        </p:nvSpPr>
        <p:spPr>
          <a:xfrm>
            <a:off x="6111077" y="5021687"/>
            <a:ext cx="4557823" cy="309795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6111077" y="5021687"/>
            <a:ext cx="2926080" cy="309795"/>
          </a:xfrm>
          <a:prstGeom prst="roundRect">
            <a:avLst/>
          </a:prstGeom>
          <a:solidFill>
            <a:srgbClr val="3598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63"/>
            <a:r>
              <a:rPr lang="en-US" sz="1000">
                <a:solidFill>
                  <a:prstClr val="white"/>
                </a:solidFill>
              </a:rPr>
              <a:t>Cloud System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0757823" y="5075891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</a:rPr>
              <a:t>60%</a:t>
            </a:r>
          </a:p>
        </p:txBody>
      </p:sp>
      <p:sp>
        <p:nvSpPr>
          <p:cNvPr id="85" name="Rounded Rectangle 84"/>
          <p:cNvSpPr/>
          <p:nvPr/>
        </p:nvSpPr>
        <p:spPr>
          <a:xfrm>
            <a:off x="6111077" y="4485769"/>
            <a:ext cx="4557823" cy="309795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6111077" y="4485769"/>
            <a:ext cx="2377440" cy="309795"/>
          </a:xfrm>
          <a:prstGeom prst="roundRect">
            <a:avLst/>
          </a:prstGeom>
          <a:solidFill>
            <a:srgbClr val="2FC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63"/>
            <a:r>
              <a:rPr lang="en-US" sz="1000">
                <a:solidFill>
                  <a:prstClr val="white"/>
                </a:solidFill>
              </a:rPr>
              <a:t>Business Options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757823" y="4539973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</a:rPr>
              <a:t>50%</a:t>
            </a:r>
          </a:p>
        </p:txBody>
      </p:sp>
      <p:sp>
        <p:nvSpPr>
          <p:cNvPr id="3" name="Rectangle 2"/>
          <p:cNvSpPr/>
          <p:nvPr/>
        </p:nvSpPr>
        <p:spPr>
          <a:xfrm>
            <a:off x="5187950" y="3390900"/>
            <a:ext cx="923127" cy="3467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629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77" grpId="0" animBg="1"/>
          <p:bldP spid="80" grpId="0" animBg="1"/>
          <p:bldP spid="83" grpId="0" animBg="1"/>
          <p:bldP spid="8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77" grpId="0" animBg="1"/>
          <p:bldP spid="80" grpId="0" animBg="1"/>
          <p:bldP spid="83" grpId="0" animBg="1"/>
          <p:bldP spid="8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492640" y="779955"/>
            <a:ext cx="51024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32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BLOG POST &amp; FEATURED FILE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906" y="596873"/>
            <a:ext cx="3494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COMPLETELY EMPOWER STANDARDIZED MINDSHARE BEFORE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90571" y="0"/>
            <a:ext cx="535724" cy="215444"/>
          </a:xfrm>
          <a:prstGeom prst="rect">
            <a:avLst/>
          </a:prstGeom>
          <a:solidFill>
            <a:srgbClr val="1BBC9D"/>
          </a:solidFill>
        </p:spPr>
        <p:txBody>
          <a:bodyPr wrap="none" rtlCol="0">
            <a:spAutoFit/>
          </a:bodyPr>
          <a:lstStyle/>
          <a:p>
            <a:pPr defTabSz="914363"/>
            <a:r>
              <a:rPr lang="en-US" sz="800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PAGE 01</a:t>
            </a:r>
          </a:p>
        </p:txBody>
      </p:sp>
      <p:sp>
        <p:nvSpPr>
          <p:cNvPr id="12" name="Freeform 11"/>
          <p:cNvSpPr/>
          <p:nvPr/>
        </p:nvSpPr>
        <p:spPr>
          <a:xfrm>
            <a:off x="11411003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40988" y="6310426"/>
            <a:ext cx="145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>
                <a:solidFill>
                  <a:srgbClr val="AAB2BD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www.websitename.com</a:t>
            </a:r>
          </a:p>
        </p:txBody>
      </p:sp>
      <p:sp>
        <p:nvSpPr>
          <p:cNvPr id="14" name="Freeform 13"/>
          <p:cNvSpPr/>
          <p:nvPr/>
        </p:nvSpPr>
        <p:spPr>
          <a:xfrm flipH="1">
            <a:off x="11165816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03399" y="1554480"/>
            <a:ext cx="515620" cy="45720"/>
            <a:chOff x="603399" y="1554480"/>
            <a:chExt cx="515620" cy="45720"/>
          </a:xfrm>
        </p:grpSpPr>
        <p:sp>
          <p:nvSpPr>
            <p:cNvPr id="5" name="Oval 4"/>
            <p:cNvSpPr/>
            <p:nvPr/>
          </p:nvSpPr>
          <p:spPr>
            <a:xfrm>
              <a:off x="60339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720874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83834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955824" y="1554480"/>
              <a:ext cx="45720" cy="4572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107329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8" name="Rectangle 47"/>
          <p:cNvSpPr/>
          <p:nvPr/>
        </p:nvSpPr>
        <p:spPr>
          <a:xfrm>
            <a:off x="6280349" y="4574738"/>
            <a:ext cx="495915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infomediaries before front-end resources. Authoritatively unleash high standards in architectures before state of the art scenarios. </a:t>
            </a:r>
          </a:p>
          <a:p>
            <a:pPr defTabSz="914363">
              <a:lnSpc>
                <a:spcPct val="130000"/>
              </a:lnSpc>
            </a:pPr>
            <a:endParaRPr lang="en-US" sz="1000">
              <a:solidFill>
                <a:srgbClr val="EEF2F5"/>
              </a:solidFill>
            </a:endParaRPr>
          </a:p>
          <a:p>
            <a:pPr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Conveniently supply stand-alone intellectual capital through high-quality core competencies. Globally parallel task multifunctional total linkage with out-of-the-box markets. Completely innovate bleeding-edge manufactured products without client-centered sources. </a:t>
            </a:r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500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62922" y="4291019"/>
            <a:ext cx="5398712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3">
              <a:lnSpc>
                <a:spcPct val="130000"/>
              </a:lnSpc>
            </a:pPr>
            <a:r>
              <a:rPr lang="en-US" sz="3200" b="1">
                <a:solidFill>
                  <a:srgbClr val="EEF2F5"/>
                </a:solidFill>
              </a:rPr>
              <a:t>DIVIDER SLIDE WITH IMAGE</a:t>
            </a:r>
            <a:endParaRPr lang="en-US" sz="3200">
              <a:solidFill>
                <a:srgbClr val="EEF2F5"/>
              </a:solidFill>
            </a:endParaRPr>
          </a:p>
          <a:p>
            <a:pPr defTabSz="914363">
              <a:lnSpc>
                <a:spcPct val="130000"/>
              </a:lnSpc>
            </a:pPr>
            <a:endParaRPr lang="en-US" sz="1000">
              <a:solidFill>
                <a:srgbClr val="EEF2F5"/>
              </a:solidFill>
            </a:endParaRPr>
          </a:p>
          <a:p>
            <a:pPr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Conveniently supply stand-alone intellectual capital through high-quality core competencies. Globally parallel task multifunctional total linkage with out-of-the-box markets. Completely innovate bleeding-edge manufactured products without client-centered sources.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72227" y="3409004"/>
            <a:ext cx="1796866" cy="272415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defTabSz="914363"/>
            <a:r>
              <a:rPr lang="en-US" sz="1000">
                <a:solidFill>
                  <a:srgbClr val="EEF2F5"/>
                </a:solidFill>
              </a:rPr>
              <a:t>DIVIDER SLIDE WITH CONTENT</a:t>
            </a:r>
          </a:p>
        </p:txBody>
      </p:sp>
    </p:spTree>
    <p:extLst>
      <p:ext uri="{BB962C8B-B14F-4D97-AF65-F5344CB8AC3E}">
        <p14:creationId xmlns:p14="http://schemas.microsoft.com/office/powerpoint/2010/main" val="84322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2" name="TextBox 51"/>
          <p:cNvSpPr txBox="1"/>
          <p:nvPr/>
        </p:nvSpPr>
        <p:spPr>
          <a:xfrm>
            <a:off x="492640" y="779955"/>
            <a:ext cx="4179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32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BUSINESS EVENT NEWS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906" y="596873"/>
            <a:ext cx="3494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COMPLETELY EMPOWER STANDARDIZED MINDSHARE BEFORE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90571" y="0"/>
            <a:ext cx="535724" cy="215444"/>
          </a:xfrm>
          <a:prstGeom prst="rect">
            <a:avLst/>
          </a:prstGeom>
          <a:solidFill>
            <a:srgbClr val="1BBC9D"/>
          </a:solidFill>
        </p:spPr>
        <p:txBody>
          <a:bodyPr wrap="none" rtlCol="0">
            <a:spAutoFit/>
          </a:bodyPr>
          <a:lstStyle/>
          <a:p>
            <a:pPr defTabSz="914363"/>
            <a:r>
              <a:rPr lang="en-US" sz="800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PAGE 01</a:t>
            </a:r>
          </a:p>
        </p:txBody>
      </p:sp>
      <p:sp>
        <p:nvSpPr>
          <p:cNvPr id="12" name="Freeform 11"/>
          <p:cNvSpPr/>
          <p:nvPr/>
        </p:nvSpPr>
        <p:spPr>
          <a:xfrm>
            <a:off x="11411003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40988" y="6310426"/>
            <a:ext cx="145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>
                <a:solidFill>
                  <a:srgbClr val="AAB2BD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www.websitename.com</a:t>
            </a:r>
          </a:p>
        </p:txBody>
      </p:sp>
      <p:sp>
        <p:nvSpPr>
          <p:cNvPr id="14" name="Freeform 13"/>
          <p:cNvSpPr/>
          <p:nvPr/>
        </p:nvSpPr>
        <p:spPr>
          <a:xfrm flipH="1">
            <a:off x="11165816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03399" y="1554480"/>
            <a:ext cx="515620" cy="45720"/>
            <a:chOff x="603399" y="1554480"/>
            <a:chExt cx="515620" cy="45720"/>
          </a:xfrm>
        </p:grpSpPr>
        <p:sp>
          <p:nvSpPr>
            <p:cNvPr id="5" name="Oval 4"/>
            <p:cNvSpPr/>
            <p:nvPr/>
          </p:nvSpPr>
          <p:spPr>
            <a:xfrm>
              <a:off x="60339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720874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83834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955824" y="1554480"/>
              <a:ext cx="45720" cy="4572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1073299" y="1554480"/>
              <a:ext cx="45720" cy="45720"/>
            </a:xfrm>
            <a:prstGeom prst="ellipse">
              <a:avLst/>
            </a:prstGeom>
            <a:noFill/>
            <a:ln w="3175">
              <a:solidFill>
                <a:srgbClr val="1BBC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969963" y="2133600"/>
            <a:ext cx="2379293" cy="3733800"/>
          </a:xfrm>
          <a:prstGeom prst="rect">
            <a:avLst/>
          </a:prstGeom>
          <a:solidFill>
            <a:srgbClr val="2FCC7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21796" y="2647832"/>
            <a:ext cx="187562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3">
              <a:lnSpc>
                <a:spcPct val="130000"/>
              </a:lnSpc>
            </a:pPr>
            <a:r>
              <a:rPr lang="en-US" sz="1000" b="1">
                <a:solidFill>
                  <a:prstClr val="white"/>
                </a:solidFill>
              </a:rPr>
              <a:t>BUSINESS ELEMENTS</a:t>
            </a:r>
          </a:p>
          <a:p>
            <a:pPr defTabSz="914363">
              <a:lnSpc>
                <a:spcPct val="130000"/>
              </a:lnSpc>
            </a:pPr>
            <a:r>
              <a:rPr lang="en-US" sz="1000">
                <a:solidFill>
                  <a:prstClr val="white"/>
                </a:solidFill>
              </a:rPr>
              <a:t>Compellingly engineer technically sound infomediaries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221796" y="3654251"/>
            <a:ext cx="187562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3">
              <a:lnSpc>
                <a:spcPct val="130000"/>
              </a:lnSpc>
            </a:pPr>
            <a:r>
              <a:rPr lang="en-US" sz="1000" b="1">
                <a:solidFill>
                  <a:prstClr val="white"/>
                </a:solidFill>
              </a:rPr>
              <a:t>BUSINESS ELEMENTS</a:t>
            </a:r>
          </a:p>
          <a:p>
            <a:pPr defTabSz="914363">
              <a:lnSpc>
                <a:spcPct val="130000"/>
              </a:lnSpc>
            </a:pPr>
            <a:r>
              <a:rPr lang="en-US" sz="1000">
                <a:solidFill>
                  <a:prstClr val="white"/>
                </a:solidFill>
              </a:rPr>
              <a:t>Compellingly engineer technically sound infomediaries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21796" y="4660671"/>
            <a:ext cx="187562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3">
              <a:lnSpc>
                <a:spcPct val="130000"/>
              </a:lnSpc>
            </a:pPr>
            <a:r>
              <a:rPr lang="en-US" sz="1000" b="1">
                <a:solidFill>
                  <a:prstClr val="white"/>
                </a:solidFill>
              </a:rPr>
              <a:t>BUSINESS ELEMENTS</a:t>
            </a:r>
          </a:p>
          <a:p>
            <a:pPr defTabSz="914363">
              <a:lnSpc>
                <a:spcPct val="130000"/>
              </a:lnSpc>
            </a:pPr>
            <a:r>
              <a:rPr lang="en-US" sz="1000">
                <a:solidFill>
                  <a:prstClr val="white"/>
                </a:solidFill>
              </a:rPr>
              <a:t>Compellingly engineer technically sound infomediaries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923378" y="2063782"/>
            <a:ext cx="4413835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3">
              <a:lnSpc>
                <a:spcPct val="130000"/>
              </a:lnSpc>
            </a:pPr>
            <a:r>
              <a:rPr lang="en-US" sz="2000" b="1">
                <a:solidFill>
                  <a:srgbClr val="EEF2F5"/>
                </a:solidFill>
              </a:rPr>
              <a:t>BUSINESS CREATIVE AGENCY</a:t>
            </a:r>
          </a:p>
          <a:p>
            <a:pPr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Authoritatively unleash high standards in architectures before state of the art scenarios. </a:t>
            </a:r>
          </a:p>
          <a:p>
            <a:pPr defTabSz="914363">
              <a:lnSpc>
                <a:spcPct val="130000"/>
              </a:lnSpc>
            </a:pPr>
            <a:endParaRPr lang="en-US" sz="1000">
              <a:solidFill>
                <a:srgbClr val="EEF2F5"/>
              </a:solidFill>
            </a:endParaRPr>
          </a:p>
          <a:p>
            <a:pPr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Conveniently supply stand-alone intellectual capital through high-quality core competencies. Globally parallel task multifunctional total linkage with out-of-the-box markets. </a:t>
            </a:r>
          </a:p>
        </p:txBody>
      </p:sp>
      <p:sp>
        <p:nvSpPr>
          <p:cNvPr id="37" name="Oval 36"/>
          <p:cNvSpPr/>
          <p:nvPr/>
        </p:nvSpPr>
        <p:spPr>
          <a:xfrm>
            <a:off x="7885039" y="4214890"/>
            <a:ext cx="641499" cy="641499"/>
          </a:xfrm>
          <a:prstGeom prst="ellipse">
            <a:avLst/>
          </a:prstGeom>
          <a:solidFill>
            <a:srgbClr val="1BB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r>
              <a:rPr lang="en-US">
                <a:solidFill>
                  <a:prstClr val="white"/>
                </a:solidFill>
                <a:latin typeface="FontAwesome" pitchFamily="2" charset="0"/>
              </a:rPr>
              <a:t>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7885039" y="5204499"/>
            <a:ext cx="641499" cy="641499"/>
          </a:xfrm>
          <a:prstGeom prst="ellipse">
            <a:avLst/>
          </a:prstGeom>
          <a:solidFill>
            <a:srgbClr val="2FC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r>
              <a:rPr lang="en-US">
                <a:solidFill>
                  <a:prstClr val="white"/>
                </a:solidFill>
                <a:latin typeface="FontAwesome" pitchFamily="2" charset="0"/>
              </a:rPr>
              <a:t>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772432" y="4181597"/>
            <a:ext cx="2467067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3">
              <a:lnSpc>
                <a:spcPct val="130000"/>
              </a:lnSpc>
            </a:pPr>
            <a:r>
              <a:rPr lang="en-US" sz="1000" b="1">
                <a:solidFill>
                  <a:srgbClr val="EEF2F5"/>
                </a:solidFill>
              </a:rPr>
              <a:t>PROJECT FEATURES</a:t>
            </a:r>
          </a:p>
          <a:p>
            <a:pPr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infomediaries before front-end</a:t>
            </a:r>
          </a:p>
        </p:txBody>
      </p:sp>
      <p:sp>
        <p:nvSpPr>
          <p:cNvPr id="40" name="Rectangle 39"/>
          <p:cNvSpPr/>
          <p:nvPr/>
        </p:nvSpPr>
        <p:spPr>
          <a:xfrm>
            <a:off x="8772432" y="5174903"/>
            <a:ext cx="2467067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3">
              <a:lnSpc>
                <a:spcPct val="130000"/>
              </a:lnSpc>
            </a:pPr>
            <a:r>
              <a:rPr lang="en-US" sz="1000" b="1">
                <a:solidFill>
                  <a:srgbClr val="EEF2F5"/>
                </a:solidFill>
              </a:rPr>
              <a:t>PROJECT FEATURES</a:t>
            </a:r>
          </a:p>
          <a:p>
            <a:pPr defTabSz="914363">
              <a:lnSpc>
                <a:spcPct val="130000"/>
              </a:lnSpc>
            </a:pPr>
            <a:r>
              <a:rPr lang="en-US" sz="1000">
                <a:solidFill>
                  <a:srgbClr val="EEF2F5"/>
                </a:solidFill>
              </a:rPr>
              <a:t>Compellingly engineer technically sound infomediaries before front-end</a:t>
            </a:r>
          </a:p>
        </p:txBody>
      </p:sp>
    </p:spTree>
    <p:extLst>
      <p:ext uri="{BB962C8B-B14F-4D97-AF65-F5344CB8AC3E}">
        <p14:creationId xmlns:p14="http://schemas.microsoft.com/office/powerpoint/2010/main" val="203977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7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7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8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8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/>
          <p:bldP spid="21" grpId="0"/>
          <p:bldP spid="22" grpId="0"/>
          <p:bldP spid="34" grpId="0"/>
          <p:bldP spid="37" grpId="0" build="p" animBg="1"/>
          <p:bldP spid="38" grpId="0" build="p" animBg="1"/>
          <p:bldP spid="39" grpId="0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7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7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8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8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0" grpId="0"/>
          <p:bldP spid="21" grpId="0"/>
          <p:bldP spid="22" grpId="0"/>
          <p:bldP spid="34" grpId="0"/>
          <p:bldP spid="37" grpId="0" build="p" animBg="1"/>
          <p:bldP spid="38" grpId="0" build="p" animBg="1"/>
          <p:bldP spid="39" grpId="0"/>
          <p:bldP spid="4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2" name="TextBox 51"/>
          <p:cNvSpPr txBox="1"/>
          <p:nvPr/>
        </p:nvSpPr>
        <p:spPr>
          <a:xfrm>
            <a:off x="492640" y="779955"/>
            <a:ext cx="5458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32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MOCK UP: LAPTOP &amp; ANALYSIS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906" y="596873"/>
            <a:ext cx="3494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COMPLETELY EMPOWER STANDARDIZED MINDSHARE BEFORE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90571" y="0"/>
            <a:ext cx="535724" cy="215444"/>
          </a:xfrm>
          <a:prstGeom prst="rect">
            <a:avLst/>
          </a:prstGeom>
          <a:solidFill>
            <a:srgbClr val="1BBC9D"/>
          </a:solidFill>
        </p:spPr>
        <p:txBody>
          <a:bodyPr wrap="none" rtlCol="0">
            <a:spAutoFit/>
          </a:bodyPr>
          <a:lstStyle/>
          <a:p>
            <a:pPr defTabSz="914363"/>
            <a:r>
              <a:rPr lang="en-US" sz="800">
                <a:solidFill>
                  <a:srgbClr val="EEF2F5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PAGE 01</a:t>
            </a:r>
          </a:p>
        </p:txBody>
      </p:sp>
      <p:sp>
        <p:nvSpPr>
          <p:cNvPr id="12" name="Freeform 11"/>
          <p:cNvSpPr/>
          <p:nvPr/>
        </p:nvSpPr>
        <p:spPr>
          <a:xfrm>
            <a:off x="11411003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40988" y="6310426"/>
            <a:ext cx="14510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>
                <a:solidFill>
                  <a:srgbClr val="AAB2BD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www.websitename.com</a:t>
            </a:r>
          </a:p>
        </p:txBody>
      </p:sp>
      <p:sp>
        <p:nvSpPr>
          <p:cNvPr id="14" name="Freeform 13"/>
          <p:cNvSpPr/>
          <p:nvPr/>
        </p:nvSpPr>
        <p:spPr>
          <a:xfrm flipH="1">
            <a:off x="11165816" y="6347839"/>
            <a:ext cx="171397" cy="171397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03399" y="1554480"/>
            <a:ext cx="515620" cy="45720"/>
            <a:chOff x="603399" y="1554480"/>
            <a:chExt cx="515620" cy="45720"/>
          </a:xfrm>
        </p:grpSpPr>
        <p:sp>
          <p:nvSpPr>
            <p:cNvPr id="5" name="Oval 4"/>
            <p:cNvSpPr/>
            <p:nvPr/>
          </p:nvSpPr>
          <p:spPr>
            <a:xfrm>
              <a:off x="603399" y="1554480"/>
              <a:ext cx="45720" cy="4572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720874" y="1554480"/>
              <a:ext cx="45720" cy="4572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838349" y="1554480"/>
              <a:ext cx="45720" cy="4572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955824" y="1554480"/>
              <a:ext cx="45720" cy="45720"/>
            </a:xfrm>
            <a:prstGeom prst="ellipse">
              <a:avLst/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1073299" y="1554480"/>
              <a:ext cx="45720" cy="45720"/>
            </a:xfrm>
            <a:prstGeom prst="ellipse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63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6" name="Oval 35"/>
          <p:cNvSpPr/>
          <p:nvPr/>
        </p:nvSpPr>
        <p:spPr>
          <a:xfrm>
            <a:off x="5007935" y="2133600"/>
            <a:ext cx="1088065" cy="1088065"/>
          </a:xfrm>
          <a:prstGeom prst="ellipse">
            <a:avLst/>
          </a:prstGeom>
          <a:solidFill>
            <a:srgbClr val="1BB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5373699" y="2499364"/>
            <a:ext cx="356535" cy="356535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/>
            <a:endParaRPr lang="en-US">
              <a:solidFill>
                <a:srgbClr val="32363F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924215" y="1995592"/>
            <a:ext cx="431528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63">
              <a:lnSpc>
                <a:spcPct val="130000"/>
              </a:lnSpc>
            </a:pPr>
            <a:r>
              <a:rPr lang="en-US" sz="2000" b="1" dirty="0">
                <a:solidFill>
                  <a:srgbClr val="EEF2F5"/>
                </a:solidFill>
              </a:rPr>
              <a:t>WE ARE CREATIVE AGNECY</a:t>
            </a:r>
          </a:p>
          <a:p>
            <a:pPr defTabSz="914363">
              <a:lnSpc>
                <a:spcPct val="130000"/>
              </a:lnSpc>
            </a:pPr>
            <a:r>
              <a:rPr lang="en-US" sz="1000" dirty="0">
                <a:solidFill>
                  <a:srgbClr val="EEF2F5"/>
                </a:solidFill>
              </a:rPr>
              <a:t>Compellingly engineer technically sound </a:t>
            </a:r>
            <a:r>
              <a:rPr lang="en-US" sz="1000" dirty="0" err="1">
                <a:solidFill>
                  <a:srgbClr val="EEF2F5"/>
                </a:solidFill>
              </a:rPr>
              <a:t>infomediaries</a:t>
            </a:r>
            <a:r>
              <a:rPr lang="en-US" sz="1000" dirty="0">
                <a:solidFill>
                  <a:srgbClr val="EEF2F5"/>
                </a:solidFill>
              </a:rPr>
              <a:t> before front-end resources. Authoritatively unleash high standards in architectures before state of the art scenarios. 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7021033" y="4044584"/>
            <a:ext cx="3657600" cy="24492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7021033" y="4044584"/>
            <a:ext cx="3108960" cy="244929"/>
          </a:xfrm>
          <a:prstGeom prst="roundRect">
            <a:avLst/>
          </a:prstGeom>
          <a:solidFill>
            <a:srgbClr val="1BB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63"/>
            <a:r>
              <a:rPr lang="en-US" sz="1000">
                <a:solidFill>
                  <a:prstClr val="white"/>
                </a:solidFill>
                <a:ea typeface="Roboto" panose="02000000000000000000" pitchFamily="2" charset="0"/>
              </a:rPr>
              <a:t>Image Upload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757882" y="4044584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  <a:ea typeface="Roboto" panose="02000000000000000000" pitchFamily="2" charset="0"/>
              </a:rPr>
              <a:t>90%</a:t>
            </a:r>
            <a:endParaRPr lang="en-US" sz="1000">
              <a:solidFill>
                <a:srgbClr val="EEF2F5"/>
              </a:solidFill>
              <a:ea typeface="Roboto" panose="02000000000000000000" pitchFamily="2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7021033" y="4480519"/>
            <a:ext cx="3657600" cy="244929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7021033" y="4480519"/>
            <a:ext cx="2743200" cy="244929"/>
          </a:xfrm>
          <a:prstGeom prst="roundRect">
            <a:avLst/>
          </a:prstGeom>
          <a:solidFill>
            <a:srgbClr val="2FC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63"/>
            <a:r>
              <a:rPr lang="en-US" sz="1000">
                <a:solidFill>
                  <a:prstClr val="white"/>
                </a:solidFill>
                <a:ea typeface="Roboto" panose="02000000000000000000" pitchFamily="2" charset="0"/>
              </a:rPr>
              <a:t>Download App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757882" y="4480519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  <a:ea typeface="Roboto" panose="02000000000000000000" pitchFamily="2" charset="0"/>
              </a:rPr>
              <a:t>80%</a:t>
            </a:r>
            <a:endParaRPr lang="en-US" sz="1000">
              <a:solidFill>
                <a:srgbClr val="EEF2F5"/>
              </a:solidFill>
              <a:ea typeface="Roboto" panose="02000000000000000000" pitchFamily="2" charset="0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7021033" y="4915162"/>
            <a:ext cx="3657600" cy="244929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7021033" y="4915162"/>
            <a:ext cx="1371600" cy="244929"/>
          </a:xfrm>
          <a:prstGeom prst="roundRect">
            <a:avLst/>
          </a:prstGeom>
          <a:solidFill>
            <a:srgbClr val="9C5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63"/>
            <a:r>
              <a:rPr lang="en-US" sz="1000">
                <a:solidFill>
                  <a:prstClr val="white"/>
                </a:solidFill>
                <a:ea typeface="Roboto" panose="02000000000000000000" pitchFamily="2" charset="0"/>
              </a:rPr>
              <a:t>Email Support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757882" y="4915162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  <a:ea typeface="Roboto" panose="02000000000000000000" pitchFamily="2" charset="0"/>
              </a:rPr>
              <a:t>45%</a:t>
            </a:r>
            <a:endParaRPr lang="en-US" sz="1000">
              <a:solidFill>
                <a:srgbClr val="EEF2F5"/>
              </a:solidFill>
              <a:ea typeface="Roboto" panose="02000000000000000000" pitchFamily="2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7021033" y="5348513"/>
            <a:ext cx="3657600" cy="244929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/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7021033" y="5348513"/>
            <a:ext cx="2011680" cy="244929"/>
          </a:xfrm>
          <a:prstGeom prst="roundRect">
            <a:avLst/>
          </a:prstGeom>
          <a:solidFill>
            <a:srgbClr val="3598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63"/>
            <a:r>
              <a:rPr lang="en-US" sz="1000">
                <a:solidFill>
                  <a:prstClr val="white"/>
                </a:solidFill>
                <a:ea typeface="Roboto" panose="02000000000000000000" pitchFamily="2" charset="0"/>
              </a:rPr>
              <a:t>Follow Links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757882" y="5348513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000" b="1">
                <a:solidFill>
                  <a:srgbClr val="EEF2F5"/>
                </a:solidFill>
                <a:ea typeface="Roboto" panose="02000000000000000000" pitchFamily="2" charset="0"/>
              </a:rPr>
              <a:t>60%</a:t>
            </a:r>
            <a:endParaRPr lang="en-US" sz="1000">
              <a:solidFill>
                <a:srgbClr val="EEF2F5"/>
              </a:solidFill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39" grpId="0"/>
      <p:bldP spid="41" grpId="0" build="p" animBg="1"/>
      <p:bldP spid="44" grpId="0" build="p" animBg="1"/>
      <p:bldP spid="47" grpId="0" build="p" animBg="1"/>
      <p:bldP spid="50" grpId="0" build="p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">
      <a:dk1>
        <a:srgbClr val="32363F"/>
      </a:dk1>
      <a:lt1>
        <a:sysClr val="window" lastClr="FFFFFF"/>
      </a:lt1>
      <a:dk2>
        <a:srgbClr val="AAB2BD"/>
      </a:dk2>
      <a:lt2>
        <a:srgbClr val="EEF2F5"/>
      </a:lt2>
      <a:accent1>
        <a:srgbClr val="1BBCAF"/>
      </a:accent1>
      <a:accent2>
        <a:srgbClr val="2FCC71"/>
      </a:accent2>
      <a:accent3>
        <a:srgbClr val="3598DC"/>
      </a:accent3>
      <a:accent4>
        <a:srgbClr val="9C59B8"/>
      </a:accent4>
      <a:accent5>
        <a:srgbClr val="34495E"/>
      </a:accent5>
      <a:accent6>
        <a:srgbClr val="F1C40F"/>
      </a:accent6>
      <a:hlink>
        <a:srgbClr val="FF9604"/>
      </a:hlink>
      <a:folHlink>
        <a:srgbClr val="FB155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886</Words>
  <Application>Microsoft Office PowerPoint</Application>
  <PresentationFormat>自定义</PresentationFormat>
  <Paragraphs>159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17" baseType="lpstr">
      <vt:lpstr>第一PPT，www.1ppt.com</vt:lpstr>
      <vt:lpstr>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www.1ppt.com</dc:creator>
  <cp:lastModifiedBy>Windows User</cp:lastModifiedBy>
  <cp:revision>18</cp:revision>
  <dcterms:created xsi:type="dcterms:W3CDTF">2017-03-09T11:32:46Z</dcterms:created>
  <dcterms:modified xsi:type="dcterms:W3CDTF">2017-03-20T08:48:24Z</dcterms:modified>
</cp:coreProperties>
</file>