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4" r:id="rId2"/>
    <p:sldMasterId id="2147483669" r:id="rId3"/>
  </p:sldMasterIdLst>
  <p:notesMasterIdLst>
    <p:notesMasterId r:id="rId17"/>
  </p:notesMasterIdLst>
  <p:sldIdLst>
    <p:sldId id="297" r:id="rId4"/>
    <p:sldId id="29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84" r:id="rId14"/>
    <p:sldId id="285" r:id="rId15"/>
    <p:sldId id="298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pos="724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张云超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D6E0"/>
    <a:srgbClr val="005CBF"/>
    <a:srgbClr val="7FC8E4"/>
    <a:srgbClr val="04CDDA"/>
    <a:srgbClr val="0087E6"/>
    <a:srgbClr val="03D4A8"/>
    <a:srgbClr val="918EAC"/>
    <a:srgbClr val="5FA5C8"/>
    <a:srgbClr val="2FBCE4"/>
    <a:srgbClr val="02D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27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842" y="-1140"/>
      </p:cViewPr>
      <p:guideLst>
        <p:guide orient="horz" pos="2137"/>
        <p:guide pos="438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ACE4259-D986-4090-A2F3-C664FAD425CB}" type="datetimeFigureOut">
              <a:rPr lang="zh-CN" altLang="en-US"/>
              <a:pPr>
                <a:defRPr/>
              </a:pPr>
              <a:t>2017/3/17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9BBD275-68CC-40D9-9B54-BCCA508321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47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90B-3DD6-43B5-A51B-F78040F67C57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23D3-5153-44E1-BB07-CD9B67DE1D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83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14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33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44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0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02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68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8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27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/>
        </p:nvGrpSpPr>
        <p:grpSpPr>
          <a:xfrm>
            <a:off x="0" y="-1"/>
            <a:ext cx="12192000" cy="6858000"/>
            <a:chOff x="0" y="-1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381000" y="380999"/>
              <a:ext cx="6858000" cy="6096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5715000" y="380999"/>
              <a:ext cx="6858000" cy="6096000"/>
            </a:xfrm>
            <a:prstGeom prst="rect">
              <a:avLst/>
            </a:prstGeom>
          </p:spPr>
        </p:pic>
      </p:grpSp>
      <p:cxnSp>
        <p:nvCxnSpPr>
          <p:cNvPr id="5" name="直接连接符 4"/>
          <p:cNvCxnSpPr>
            <a:cxnSpLocks/>
          </p:cNvCxnSpPr>
          <p:nvPr userDrawn="1"/>
        </p:nvCxnSpPr>
        <p:spPr>
          <a:xfrm>
            <a:off x="3810337" y="852586"/>
            <a:ext cx="4571326" cy="0"/>
          </a:xfrm>
          <a:prstGeom prst="line">
            <a:avLst/>
          </a:prstGeom>
          <a:ln w="38100">
            <a:gradFill>
              <a:gsLst>
                <a:gs pos="20000">
                  <a:srgbClr val="005CBF"/>
                </a:gs>
                <a:gs pos="0">
                  <a:srgbClr val="005CBF"/>
                </a:gs>
                <a:gs pos="80000">
                  <a:srgbClr val="21D6E0"/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 userDrawn="1"/>
        </p:nvSpPr>
        <p:spPr>
          <a:xfrm>
            <a:off x="3699943" y="132293"/>
            <a:ext cx="479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dirty="0">
                <a:solidFill>
                  <a:srgbClr val="21D6E0"/>
                </a:solidFill>
                <a:latin typeface="造字工房俊雅锐宋体验版常规体" pitchFamily="50" charset="-122"/>
                <a:ea typeface="造字工房俊雅锐宋体验版常规体" pitchFamily="50" charset="-122"/>
              </a:rPr>
              <a:t>目   录</a:t>
            </a:r>
            <a:r>
              <a:rPr lang="en-US" altLang="zh-CN" sz="2800" kern="0" cap="all" dirty="0">
                <a:solidFill>
                  <a:srgbClr val="FFFFF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헤드라인A"/>
              </a:rPr>
              <a:t>CONTENT</a:t>
            </a:r>
            <a:endParaRPr lang="en-US" altLang="zh-CN" sz="4000" kern="0" cap="all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헤드라인A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117600" y="1095584"/>
            <a:ext cx="9956800" cy="5629308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06511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-1"/>
            <a:ext cx="12192000" cy="6858000"/>
            <a:chOff x="0" y="-1"/>
            <a:chExt cx="12192000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381000" y="380999"/>
              <a:ext cx="6858000" cy="6096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5715000" y="380999"/>
              <a:ext cx="6858000" cy="6096000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3810337" y="852586"/>
            <a:ext cx="4571326" cy="0"/>
          </a:xfrm>
          <a:prstGeom prst="line">
            <a:avLst/>
          </a:prstGeom>
          <a:ln w="38100">
            <a:gradFill>
              <a:gsLst>
                <a:gs pos="20000">
                  <a:srgbClr val="005CBF"/>
                </a:gs>
                <a:gs pos="0">
                  <a:srgbClr val="005CBF"/>
                </a:gs>
                <a:gs pos="80000">
                  <a:srgbClr val="21D6E0"/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1117600" y="1095584"/>
            <a:ext cx="9956800" cy="5629308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029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-1"/>
            <a:ext cx="12192000" cy="6858000"/>
            <a:chOff x="0" y="-1"/>
            <a:chExt cx="12192000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-381000" y="380999"/>
              <a:ext cx="6858000" cy="6096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7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5715000" y="380999"/>
              <a:ext cx="6858000" cy="6096000"/>
            </a:xfrm>
            <a:prstGeom prst="rect">
              <a:avLst/>
            </a:prstGeom>
          </p:spPr>
        </p:pic>
      </p:grpSp>
      <p:sp>
        <p:nvSpPr>
          <p:cNvPr id="8" name="矩形 7" hidden="1"/>
          <p:cNvSpPr/>
          <p:nvPr userDrawn="1"/>
        </p:nvSpPr>
        <p:spPr>
          <a:xfrm>
            <a:off x="533400" y="647698"/>
            <a:ext cx="11125200" cy="55626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矩形 25"/>
          <p:cNvSpPr/>
          <p:nvPr userDrawn="1"/>
        </p:nvSpPr>
        <p:spPr>
          <a:xfrm flipH="1" flipV="1">
            <a:off x="1295400" y="-1371602"/>
            <a:ext cx="9601200" cy="960120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 flipH="1" flipV="1">
            <a:off x="1867382" y="-799620"/>
            <a:ext cx="8457236" cy="8457236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 flipH="1" flipV="1">
            <a:off x="2492415" y="-174587"/>
            <a:ext cx="7207170" cy="720717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 flipH="1" flipV="1">
            <a:off x="3024851" y="357849"/>
            <a:ext cx="6142298" cy="614229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H="1" flipV="1">
            <a:off x="3499413" y="832411"/>
            <a:ext cx="5193174" cy="5193174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 flipH="1" flipV="1">
            <a:off x="4067539" y="1400537"/>
            <a:ext cx="4056922" cy="4056922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菱形 55"/>
          <p:cNvSpPr>
            <a:spLocks noChangeArrowheads="1"/>
          </p:cNvSpPr>
          <p:nvPr userDrawn="1"/>
        </p:nvSpPr>
        <p:spPr bwMode="auto">
          <a:xfrm>
            <a:off x="4427778" y="1754760"/>
            <a:ext cx="3348956" cy="3348476"/>
          </a:xfrm>
          <a:prstGeom prst="diamond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5370874" y="2999051"/>
            <a:ext cx="1450252" cy="80216"/>
            <a:chOff x="5250877" y="2999051"/>
            <a:chExt cx="1450252" cy="80216"/>
          </a:xfrm>
        </p:grpSpPr>
        <p:sp>
          <p:nvSpPr>
            <p:cNvPr id="29" name="椭圆 38"/>
            <p:cNvSpPr>
              <a:spLocks noChangeArrowheads="1"/>
            </p:cNvSpPr>
            <p:nvPr userDrawn="1"/>
          </p:nvSpPr>
          <p:spPr bwMode="auto">
            <a:xfrm flipV="1">
              <a:off x="5942240" y="2999051"/>
              <a:ext cx="80227" cy="80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cxnSp>
          <p:nvCxnSpPr>
            <p:cNvPr id="30" name="直接连接符 36"/>
            <p:cNvCxnSpPr>
              <a:cxnSpLocks noChangeShapeType="1"/>
            </p:cNvCxnSpPr>
            <p:nvPr userDrawn="1"/>
          </p:nvCxnSpPr>
          <p:spPr bwMode="auto">
            <a:xfrm>
              <a:off x="5250877" y="3042604"/>
              <a:ext cx="548424" cy="0"/>
            </a:xfrm>
            <a:prstGeom prst="line">
              <a:avLst/>
            </a:prstGeom>
            <a:noFill/>
            <a:ln w="63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接连接符 42"/>
            <p:cNvCxnSpPr>
              <a:cxnSpLocks noChangeShapeType="1"/>
            </p:cNvCxnSpPr>
            <p:nvPr userDrawn="1"/>
          </p:nvCxnSpPr>
          <p:spPr bwMode="auto">
            <a:xfrm>
              <a:off x="6152705" y="3042604"/>
              <a:ext cx="548424" cy="0"/>
            </a:xfrm>
            <a:prstGeom prst="line">
              <a:avLst/>
            </a:prstGeom>
            <a:noFill/>
            <a:ln w="6350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19725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3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91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68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4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9190B-3DD6-43B5-A51B-F78040F67C57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823D3-5153-44E1-BB07-CD9B67DE1D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9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14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2017/3/17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1798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21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4039566" y="1481562"/>
            <a:ext cx="4132160" cy="4132160"/>
          </a:xfrm>
          <a:prstGeom prst="diamond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537277" y="1979273"/>
            <a:ext cx="3136738" cy="3136738"/>
          </a:xfrm>
          <a:prstGeom prst="diamond">
            <a:avLst/>
          </a:prstGeom>
          <a:solidFill>
            <a:schemeClr val="accent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reeform 32"/>
          <p:cNvSpPr>
            <a:spLocks noEditPoints="1"/>
          </p:cNvSpPr>
          <p:nvPr/>
        </p:nvSpPr>
        <p:spPr bwMode="auto">
          <a:xfrm>
            <a:off x="5648445" y="2896589"/>
            <a:ext cx="914402" cy="1302106"/>
          </a:xfrm>
          <a:custGeom>
            <a:avLst/>
            <a:gdLst>
              <a:gd name="T0" fmla="*/ 2147483646 w 84"/>
              <a:gd name="T1" fmla="*/ 0 h 120"/>
              <a:gd name="T2" fmla="*/ 0 w 84"/>
              <a:gd name="T3" fmla="*/ 2147483646 h 120"/>
              <a:gd name="T4" fmla="*/ 2147483646 w 84"/>
              <a:gd name="T5" fmla="*/ 2147483646 h 120"/>
              <a:gd name="T6" fmla="*/ 2147483646 w 84"/>
              <a:gd name="T7" fmla="*/ 2147483646 h 120"/>
              <a:gd name="T8" fmla="*/ 2147483646 w 84"/>
              <a:gd name="T9" fmla="*/ 2147483646 h 120"/>
              <a:gd name="T10" fmla="*/ 2147483646 w 84"/>
              <a:gd name="T11" fmla="*/ 2147483646 h 120"/>
              <a:gd name="T12" fmla="*/ 2147483646 w 84"/>
              <a:gd name="T13" fmla="*/ 2147483646 h 120"/>
              <a:gd name="T14" fmla="*/ 2147483646 w 84"/>
              <a:gd name="T15" fmla="*/ 2147483646 h 120"/>
              <a:gd name="T16" fmla="*/ 2147483646 w 84"/>
              <a:gd name="T17" fmla="*/ 2147483646 h 120"/>
              <a:gd name="T18" fmla="*/ 2147483646 w 84"/>
              <a:gd name="T19" fmla="*/ 0 h 120"/>
              <a:gd name="T20" fmla="*/ 2147483646 w 84"/>
              <a:gd name="T21" fmla="*/ 2147483646 h 120"/>
              <a:gd name="T22" fmla="*/ 2147483646 w 84"/>
              <a:gd name="T23" fmla="*/ 2147483646 h 120"/>
              <a:gd name="T24" fmla="*/ 2147483646 w 84"/>
              <a:gd name="T25" fmla="*/ 2147483646 h 120"/>
              <a:gd name="T26" fmla="*/ 2147483646 w 84"/>
              <a:gd name="T27" fmla="*/ 2147483646 h 120"/>
              <a:gd name="T28" fmla="*/ 2147483646 w 84"/>
              <a:gd name="T29" fmla="*/ 2147483646 h 120"/>
              <a:gd name="T30" fmla="*/ 2147483646 w 84"/>
              <a:gd name="T31" fmla="*/ 2147483646 h 120"/>
              <a:gd name="T32" fmla="*/ 2147483646 w 84"/>
              <a:gd name="T33" fmla="*/ 2147483646 h 120"/>
              <a:gd name="T34" fmla="*/ 2147483646 w 84"/>
              <a:gd name="T35" fmla="*/ 2147483646 h 120"/>
              <a:gd name="T36" fmla="*/ 2147483646 w 84"/>
              <a:gd name="T37" fmla="*/ 2147483646 h 120"/>
              <a:gd name="T38" fmla="*/ 2147483646 w 84"/>
              <a:gd name="T39" fmla="*/ 2147483646 h 120"/>
              <a:gd name="T40" fmla="*/ 2147483646 w 84"/>
              <a:gd name="T41" fmla="*/ 2147483646 h 120"/>
              <a:gd name="T42" fmla="*/ 2147483646 w 84"/>
              <a:gd name="T43" fmla="*/ 2147483646 h 120"/>
              <a:gd name="T44" fmla="*/ 2147483646 w 84"/>
              <a:gd name="T45" fmla="*/ 2147483646 h 120"/>
              <a:gd name="T46" fmla="*/ 2147483646 w 84"/>
              <a:gd name="T47" fmla="*/ 2147483646 h 120"/>
              <a:gd name="T48" fmla="*/ 2147483646 w 84"/>
              <a:gd name="T49" fmla="*/ 2147483646 h 120"/>
              <a:gd name="T50" fmla="*/ 2147483646 w 84"/>
              <a:gd name="T51" fmla="*/ 2147483646 h 120"/>
              <a:gd name="T52" fmla="*/ 2147483646 w 84"/>
              <a:gd name="T53" fmla="*/ 2147483646 h 120"/>
              <a:gd name="T54" fmla="*/ 2147483646 w 84"/>
              <a:gd name="T55" fmla="*/ 2147483646 h 120"/>
              <a:gd name="T56" fmla="*/ 2147483646 w 84"/>
              <a:gd name="T57" fmla="*/ 2147483646 h 120"/>
              <a:gd name="T58" fmla="*/ 2147483646 w 84"/>
              <a:gd name="T59" fmla="*/ 2147483646 h 120"/>
              <a:gd name="T60" fmla="*/ 2147483646 w 84"/>
              <a:gd name="T61" fmla="*/ 2147483646 h 120"/>
              <a:gd name="T62" fmla="*/ 2147483646 w 84"/>
              <a:gd name="T63" fmla="*/ 2147483646 h 120"/>
              <a:gd name="T64" fmla="*/ 2147483646 w 84"/>
              <a:gd name="T65" fmla="*/ 2147483646 h 120"/>
              <a:gd name="T66" fmla="*/ 2147483646 w 84"/>
              <a:gd name="T67" fmla="*/ 2147483646 h 120"/>
              <a:gd name="T68" fmla="*/ 2147483646 w 84"/>
              <a:gd name="T69" fmla="*/ 2147483646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4" h="120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8" y="71"/>
                  <a:pt x="21" y="7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1" y="117"/>
                  <a:pt x="24" y="120"/>
                  <a:pt x="27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60" y="120"/>
                  <a:pt x="63" y="117"/>
                  <a:pt x="63" y="114"/>
                </a:cubicBezTo>
                <a:cubicBezTo>
                  <a:pt x="63" y="78"/>
                  <a:pt x="63" y="78"/>
                  <a:pt x="63" y="78"/>
                </a:cubicBezTo>
                <a:cubicBezTo>
                  <a:pt x="76" y="71"/>
                  <a:pt x="84" y="57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27" y="114"/>
                </a:moveTo>
                <a:cubicBezTo>
                  <a:pt x="27" y="102"/>
                  <a:pt x="27" y="102"/>
                  <a:pt x="27" y="102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114"/>
                  <a:pt x="57" y="114"/>
                  <a:pt x="57" y="114"/>
                </a:cubicBezTo>
                <a:lnTo>
                  <a:pt x="27" y="114"/>
                </a:lnTo>
                <a:close/>
                <a:moveTo>
                  <a:pt x="57" y="75"/>
                </a:moveTo>
                <a:cubicBezTo>
                  <a:pt x="57" y="96"/>
                  <a:pt x="57" y="96"/>
                  <a:pt x="57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54"/>
                  <a:pt x="45" y="54"/>
                  <a:pt x="45" y="54"/>
                </a:cubicBezTo>
                <a:cubicBezTo>
                  <a:pt x="50" y="52"/>
                  <a:pt x="54" y="48"/>
                  <a:pt x="54" y="42"/>
                </a:cubicBezTo>
                <a:cubicBezTo>
                  <a:pt x="54" y="35"/>
                  <a:pt x="49" y="30"/>
                  <a:pt x="42" y="30"/>
                </a:cubicBezTo>
                <a:cubicBezTo>
                  <a:pt x="35" y="30"/>
                  <a:pt x="30" y="35"/>
                  <a:pt x="30" y="42"/>
                </a:cubicBezTo>
                <a:cubicBezTo>
                  <a:pt x="30" y="48"/>
                  <a:pt x="34" y="52"/>
                  <a:pt x="39" y="54"/>
                </a:cubicBezTo>
                <a:cubicBezTo>
                  <a:pt x="39" y="96"/>
                  <a:pt x="39" y="96"/>
                  <a:pt x="39" y="96"/>
                </a:cubicBezTo>
                <a:cubicBezTo>
                  <a:pt x="27" y="96"/>
                  <a:pt x="27" y="96"/>
                  <a:pt x="27" y="96"/>
                </a:cubicBezTo>
                <a:cubicBezTo>
                  <a:pt x="27" y="75"/>
                  <a:pt x="27" y="75"/>
                  <a:pt x="27" y="75"/>
                </a:cubicBezTo>
                <a:cubicBezTo>
                  <a:pt x="15" y="69"/>
                  <a:pt x="6" y="57"/>
                  <a:pt x="6" y="42"/>
                </a:cubicBezTo>
                <a:cubicBezTo>
                  <a:pt x="6" y="22"/>
                  <a:pt x="22" y="6"/>
                  <a:pt x="42" y="6"/>
                </a:cubicBezTo>
                <a:cubicBezTo>
                  <a:pt x="62" y="6"/>
                  <a:pt x="78" y="22"/>
                  <a:pt x="78" y="42"/>
                </a:cubicBezTo>
                <a:cubicBezTo>
                  <a:pt x="78" y="57"/>
                  <a:pt x="69" y="69"/>
                  <a:pt x="57" y="75"/>
                </a:cubicBezTo>
                <a:close/>
                <a:moveTo>
                  <a:pt x="42" y="48"/>
                </a:moveTo>
                <a:cubicBezTo>
                  <a:pt x="39" y="48"/>
                  <a:pt x="36" y="45"/>
                  <a:pt x="36" y="42"/>
                </a:cubicBezTo>
                <a:cubicBezTo>
                  <a:pt x="36" y="39"/>
                  <a:pt x="39" y="36"/>
                  <a:pt x="42" y="36"/>
                </a:cubicBezTo>
                <a:cubicBezTo>
                  <a:pt x="45" y="36"/>
                  <a:pt x="48" y="39"/>
                  <a:pt x="48" y="42"/>
                </a:cubicBezTo>
                <a:cubicBezTo>
                  <a:pt x="48" y="45"/>
                  <a:pt x="45" y="48"/>
                  <a:pt x="4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0052" y="1979273"/>
            <a:ext cx="3171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欢迎关注“小二的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” 公众号，公众号会不定期地分享一些原创优质模板。小二承接各种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定制业务，如有需要，即可扫码关注公众号，后台留言即可，另外您有任何关于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问题，都可以去公众号找小二，小二期待为您服务。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171726" y="1979273"/>
            <a:ext cx="3171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欢迎关注“小二的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” 公众号，公众号会不定期地分享一些原创优质模板。小二承接各种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定制业务，如有需要，即可扫码关注公众号，后台留言即可，另外您有任何关于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问题，都可以去公众号找小二，小二期待为您服务。</a:t>
            </a:r>
          </a:p>
        </p:txBody>
      </p:sp>
      <p:sp>
        <p:nvSpPr>
          <p:cNvPr id="7" name="图文框 6"/>
          <p:cNvSpPr/>
          <p:nvPr/>
        </p:nvSpPr>
        <p:spPr>
          <a:xfrm>
            <a:off x="661026" y="1979273"/>
            <a:ext cx="3309514" cy="3416320"/>
          </a:xfrm>
          <a:prstGeom prst="frame">
            <a:avLst>
              <a:gd name="adj1" fmla="val 964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60000">
                <a:srgbClr val="0087E6"/>
              </a:gs>
              <a:gs pos="100000">
                <a:srgbClr val="005CBF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图文框 7"/>
          <p:cNvSpPr/>
          <p:nvPr/>
        </p:nvSpPr>
        <p:spPr>
          <a:xfrm>
            <a:off x="8166785" y="1979273"/>
            <a:ext cx="3309514" cy="3416320"/>
          </a:xfrm>
          <a:prstGeom prst="frame">
            <a:avLst>
              <a:gd name="adj1" fmla="val 964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60000">
                <a:srgbClr val="0087E6"/>
              </a:gs>
              <a:gs pos="100000">
                <a:srgbClr val="005CBF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99943" y="132293"/>
            <a:ext cx="479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300" normalizeH="0" baseline="0" noProof="0" dirty="0">
                <a:ln>
                  <a:noFill/>
                </a:ln>
                <a:solidFill>
                  <a:srgbClr val="21D6E0"/>
                </a:solidFill>
                <a:effectLst/>
                <a:uLnTx/>
                <a:uFillTx/>
                <a:latin typeface="造字工房俊雅锐宋体验版常规体" pitchFamily="50" charset="-122"/>
                <a:ea typeface="造字工房俊雅锐宋体验版常规体" pitchFamily="50" charset="-122"/>
                <a:cs typeface="+mn-cs"/>
              </a:rPr>
              <a:t>超短裙标题</a:t>
            </a:r>
            <a:endParaRPr kumimoji="0" lang="en-US" altLang="zh-CN" sz="4800" b="0" i="0" u="none" strike="noStrike" kern="1200" cap="none" spc="300" normalizeH="0" baseline="0" noProof="0" dirty="0">
              <a:ln>
                <a:noFill/>
              </a:ln>
              <a:solidFill>
                <a:srgbClr val="21D6E0"/>
              </a:solidFill>
              <a:effectLst/>
              <a:uLnTx/>
              <a:uFillTx/>
              <a:latin typeface="造字工房俊雅锐宋体验版常规体" pitchFamily="50" charset="-122"/>
              <a:ea typeface="造字工房俊雅锐宋体验版常规体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600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87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1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3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A_文本框 30"/>
          <p:cNvSpPr txBox="1"/>
          <p:nvPr>
            <p:custDataLst>
              <p:tags r:id="rId1"/>
            </p:custDataLst>
          </p:nvPr>
        </p:nvSpPr>
        <p:spPr>
          <a:xfrm>
            <a:off x="1838445" y="1361288"/>
            <a:ext cx="8449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blipFill>
                  <a:blip r:embed="rId8"/>
                  <a:stretch>
                    <a:fillRect/>
                  </a:stretch>
                </a:blipFill>
                <a:effectLst/>
                <a:uLnTx/>
                <a:uFillTx/>
                <a:latin typeface="造字工房俊雅锐宋体验版常规体" pitchFamily="50" charset="-122"/>
                <a:ea typeface="造字工房俊雅锐宋体验版常规体" pitchFamily="50" charset="-122"/>
                <a:cs typeface="+mn-cs"/>
              </a:rPr>
              <a:t>互联网科技项目计划书</a:t>
            </a:r>
          </a:p>
        </p:txBody>
      </p:sp>
      <p:cxnSp>
        <p:nvCxnSpPr>
          <p:cNvPr id="35" name="PA_直接连接符 34"/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1485416" y="1231271"/>
            <a:ext cx="9155575" cy="0"/>
          </a:xfrm>
          <a:prstGeom prst="line">
            <a:avLst/>
          </a:prstGeom>
          <a:ln w="38100">
            <a:gradFill>
              <a:gsLst>
                <a:gs pos="20000">
                  <a:srgbClr val="005CBF"/>
                </a:gs>
                <a:gs pos="0">
                  <a:srgbClr val="005CBF"/>
                </a:gs>
                <a:gs pos="80000">
                  <a:srgbClr val="21D6E0"/>
                </a:gs>
                <a:gs pos="100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A_直接连接符 36"/>
          <p:cNvCxnSpPr>
            <a:cxnSpLocks/>
          </p:cNvCxnSpPr>
          <p:nvPr>
            <p:custDataLst>
              <p:tags r:id="rId3"/>
            </p:custDataLst>
          </p:nvPr>
        </p:nvCxnSpPr>
        <p:spPr>
          <a:xfrm>
            <a:off x="1485416" y="2597084"/>
            <a:ext cx="9155575" cy="0"/>
          </a:xfrm>
          <a:prstGeom prst="line">
            <a:avLst/>
          </a:prstGeom>
          <a:ln w="38100">
            <a:gradFill>
              <a:gsLst>
                <a:gs pos="20000">
                  <a:srgbClr val="005CBF"/>
                </a:gs>
                <a:gs pos="0">
                  <a:srgbClr val="005CBF"/>
                </a:gs>
                <a:gs pos="80000">
                  <a:srgbClr val="21D6E0"/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A_文本框 38"/>
          <p:cNvSpPr txBox="1"/>
          <p:nvPr>
            <p:custDataLst>
              <p:tags r:id="rId4"/>
            </p:custDataLst>
          </p:nvPr>
        </p:nvSpPr>
        <p:spPr>
          <a:xfrm>
            <a:off x="1925253" y="2693605"/>
            <a:ext cx="827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8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COMPANY STAR SKY SCIENCE AND TECHNOLOGY PROJECT PROPOSAL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1" name="PA_文本框 40"/>
          <p:cNvSpPr txBox="1"/>
          <p:nvPr>
            <p:custDataLst>
              <p:tags r:id="rId5"/>
            </p:custDataLst>
          </p:nvPr>
        </p:nvSpPr>
        <p:spPr>
          <a:xfrm>
            <a:off x="8383927" y="3692323"/>
            <a:ext cx="2257064" cy="400110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汇报人：小二演示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6865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组合 112"/>
          <p:cNvGrpSpPr/>
          <p:nvPr/>
        </p:nvGrpSpPr>
        <p:grpSpPr>
          <a:xfrm>
            <a:off x="1157288" y="1921138"/>
            <a:ext cx="9877425" cy="3890008"/>
            <a:chOff x="1157288" y="1851690"/>
            <a:chExt cx="9877425" cy="389000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57288" y="1891798"/>
              <a:ext cx="2493354" cy="2460625"/>
              <a:chOff x="1157288" y="2320953"/>
              <a:chExt cx="2493354" cy="2460625"/>
            </a:xfrm>
          </p:grpSpPr>
          <p:sp>
            <p:nvSpPr>
              <p:cNvPr id="69" name="文本框 58"/>
              <p:cNvSpPr txBox="1">
                <a:spLocks noChangeArrowheads="1"/>
              </p:cNvSpPr>
              <p:nvPr/>
            </p:nvSpPr>
            <p:spPr bwMode="auto">
              <a:xfrm>
                <a:off x="1701725" y="2798946"/>
                <a:ext cx="139568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01</a:t>
                </a: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0" name="文本框 59"/>
              <p:cNvSpPr txBox="1">
                <a:spLocks noChangeArrowheads="1"/>
              </p:cNvSpPr>
              <p:nvPr/>
            </p:nvSpPr>
            <p:spPr bwMode="auto">
              <a:xfrm>
                <a:off x="1157288" y="3668159"/>
                <a:ext cx="249335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项目概况</a:t>
                </a:r>
              </a:p>
            </p:txBody>
          </p:sp>
          <p:sp>
            <p:nvSpPr>
              <p:cNvPr id="71" name="菱形 55"/>
              <p:cNvSpPr>
                <a:spLocks noChangeArrowheads="1"/>
              </p:cNvSpPr>
              <p:nvPr/>
            </p:nvSpPr>
            <p:spPr bwMode="auto">
              <a:xfrm>
                <a:off x="1169078" y="2320953"/>
                <a:ext cx="2460975" cy="2460625"/>
              </a:xfrm>
              <a:prstGeom prst="diamond">
                <a:avLst/>
              </a:prstGeom>
              <a:noFill/>
              <a:ln w="285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1" name="组合 6"/>
              <p:cNvGrpSpPr>
                <a:grpSpLocks/>
              </p:cNvGrpSpPr>
              <p:nvPr/>
            </p:nvGrpSpPr>
            <p:grpSpPr bwMode="auto">
              <a:xfrm>
                <a:off x="1668088" y="3511158"/>
                <a:ext cx="1450252" cy="80216"/>
                <a:chOff x="0" y="0"/>
                <a:chExt cx="1450046" cy="80216"/>
              </a:xfrm>
            </p:grpSpPr>
            <p:sp>
              <p:nvSpPr>
                <p:cNvPr id="97" name="椭圆 38"/>
                <p:cNvSpPr>
                  <a:spLocks noChangeArrowheads="1"/>
                </p:cNvSpPr>
                <p:nvPr/>
              </p:nvSpPr>
              <p:spPr bwMode="auto">
                <a:xfrm flipV="1">
                  <a:off x="691265" y="0"/>
                  <a:ext cx="80216" cy="802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98" name="组合 5"/>
                <p:cNvGrpSpPr>
                  <a:grpSpLocks/>
                </p:cNvGrpSpPr>
                <p:nvPr/>
              </p:nvGrpSpPr>
              <p:grpSpPr bwMode="auto">
                <a:xfrm>
                  <a:off x="0" y="43553"/>
                  <a:ext cx="1450046" cy="0"/>
                  <a:chOff x="0" y="0"/>
                  <a:chExt cx="1450046" cy="0"/>
                </a:xfrm>
              </p:grpSpPr>
              <p:cxnSp>
                <p:nvCxnSpPr>
                  <p:cNvPr id="99" name="直接连接符 3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00" name="直接连接符 4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170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grpSp>
          <p:nvGrpSpPr>
            <p:cNvPr id="109" name="组合 108"/>
            <p:cNvGrpSpPr/>
            <p:nvPr/>
          </p:nvGrpSpPr>
          <p:grpSpPr>
            <a:xfrm>
              <a:off x="3630052" y="3281073"/>
              <a:ext cx="2493354" cy="2460625"/>
              <a:chOff x="3630052" y="2320953"/>
              <a:chExt cx="2493354" cy="2460625"/>
            </a:xfrm>
          </p:grpSpPr>
          <p:sp>
            <p:nvSpPr>
              <p:cNvPr id="72" name="文本框 50"/>
              <p:cNvSpPr txBox="1">
                <a:spLocks noChangeArrowheads="1"/>
              </p:cNvSpPr>
              <p:nvPr/>
            </p:nvSpPr>
            <p:spPr bwMode="auto">
              <a:xfrm>
                <a:off x="4174490" y="2798946"/>
                <a:ext cx="139568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02</a:t>
                </a: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3" name="文本框 51"/>
              <p:cNvSpPr txBox="1">
                <a:spLocks noChangeArrowheads="1"/>
              </p:cNvSpPr>
              <p:nvPr/>
            </p:nvSpPr>
            <p:spPr bwMode="auto">
              <a:xfrm>
                <a:off x="3630052" y="3668159"/>
                <a:ext cx="249335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产品特色</a:t>
                </a:r>
              </a:p>
            </p:txBody>
          </p:sp>
          <p:sp>
            <p:nvSpPr>
              <p:cNvPr id="74" name="菱形 52"/>
              <p:cNvSpPr>
                <a:spLocks noChangeArrowheads="1"/>
              </p:cNvSpPr>
              <p:nvPr/>
            </p:nvSpPr>
            <p:spPr bwMode="auto">
              <a:xfrm>
                <a:off x="3641842" y="2320953"/>
                <a:ext cx="2460975" cy="2460625"/>
              </a:xfrm>
              <a:prstGeom prst="diamond">
                <a:avLst/>
              </a:prstGeom>
              <a:noFill/>
              <a:ln w="28575">
                <a:solidFill>
                  <a:srgbClr val="21D6E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2" name="组合 45"/>
              <p:cNvGrpSpPr>
                <a:grpSpLocks/>
              </p:cNvGrpSpPr>
              <p:nvPr/>
            </p:nvGrpSpPr>
            <p:grpSpPr bwMode="auto">
              <a:xfrm>
                <a:off x="4133029" y="3511158"/>
                <a:ext cx="1450252" cy="80216"/>
                <a:chOff x="0" y="0"/>
                <a:chExt cx="1450046" cy="80216"/>
              </a:xfrm>
            </p:grpSpPr>
            <p:sp>
              <p:nvSpPr>
                <p:cNvPr id="93" name="椭圆 46"/>
                <p:cNvSpPr>
                  <a:spLocks noChangeArrowheads="1"/>
                </p:cNvSpPr>
                <p:nvPr/>
              </p:nvSpPr>
              <p:spPr bwMode="auto">
                <a:xfrm flipV="1">
                  <a:off x="691265" y="0"/>
                  <a:ext cx="80216" cy="802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94" name="组合 47"/>
                <p:cNvGrpSpPr>
                  <a:grpSpLocks/>
                </p:cNvGrpSpPr>
                <p:nvPr/>
              </p:nvGrpSpPr>
              <p:grpSpPr bwMode="auto">
                <a:xfrm>
                  <a:off x="0" y="43553"/>
                  <a:ext cx="1450046" cy="0"/>
                  <a:chOff x="0" y="0"/>
                  <a:chExt cx="1450046" cy="0"/>
                </a:xfrm>
              </p:grpSpPr>
              <p:cxnSp>
                <p:nvCxnSpPr>
                  <p:cNvPr id="95" name="直接连接符 4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6" name="直接连接符 6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170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grpSp>
          <p:nvGrpSpPr>
            <p:cNvPr id="111" name="组合 110"/>
            <p:cNvGrpSpPr/>
            <p:nvPr/>
          </p:nvGrpSpPr>
          <p:grpSpPr>
            <a:xfrm>
              <a:off x="6089184" y="1851690"/>
              <a:ext cx="2493354" cy="2460625"/>
              <a:chOff x="6089184" y="2320953"/>
              <a:chExt cx="2493354" cy="2460625"/>
            </a:xfrm>
          </p:grpSpPr>
          <p:sp>
            <p:nvSpPr>
              <p:cNvPr id="75" name="文本框 62"/>
              <p:cNvSpPr txBox="1">
                <a:spLocks noChangeArrowheads="1"/>
              </p:cNvSpPr>
              <p:nvPr/>
            </p:nvSpPr>
            <p:spPr bwMode="auto">
              <a:xfrm>
                <a:off x="6633621" y="2798946"/>
                <a:ext cx="139568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03</a:t>
                </a: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6" name="文本框 65"/>
              <p:cNvSpPr txBox="1">
                <a:spLocks noChangeArrowheads="1"/>
              </p:cNvSpPr>
              <p:nvPr/>
            </p:nvSpPr>
            <p:spPr bwMode="auto">
              <a:xfrm>
                <a:off x="6089184" y="3668159"/>
                <a:ext cx="249335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财务计划</a:t>
                </a:r>
              </a:p>
            </p:txBody>
          </p:sp>
          <p:sp>
            <p:nvSpPr>
              <p:cNvPr id="77" name="菱形 66"/>
              <p:cNvSpPr>
                <a:spLocks noChangeArrowheads="1"/>
              </p:cNvSpPr>
              <p:nvPr/>
            </p:nvSpPr>
            <p:spPr bwMode="auto">
              <a:xfrm>
                <a:off x="6100974" y="2320953"/>
                <a:ext cx="2460975" cy="2460625"/>
              </a:xfrm>
              <a:prstGeom prst="diamond">
                <a:avLst/>
              </a:prstGeom>
              <a:noFill/>
              <a:ln w="28575">
                <a:solidFill>
                  <a:srgbClr val="21D6E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3" name="组合 64"/>
              <p:cNvGrpSpPr>
                <a:grpSpLocks/>
              </p:cNvGrpSpPr>
              <p:nvPr/>
            </p:nvGrpSpPr>
            <p:grpSpPr bwMode="auto">
              <a:xfrm>
                <a:off x="6597969" y="3511158"/>
                <a:ext cx="1450252" cy="80216"/>
                <a:chOff x="0" y="0"/>
                <a:chExt cx="1450046" cy="80216"/>
              </a:xfrm>
            </p:grpSpPr>
            <p:sp>
              <p:nvSpPr>
                <p:cNvPr id="89" name="椭圆 70"/>
                <p:cNvSpPr>
                  <a:spLocks noChangeArrowheads="1"/>
                </p:cNvSpPr>
                <p:nvPr/>
              </p:nvSpPr>
              <p:spPr bwMode="auto">
                <a:xfrm flipV="1">
                  <a:off x="691265" y="0"/>
                  <a:ext cx="80216" cy="802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90" name="组合 71"/>
                <p:cNvGrpSpPr>
                  <a:grpSpLocks/>
                </p:cNvGrpSpPr>
                <p:nvPr/>
              </p:nvGrpSpPr>
              <p:grpSpPr bwMode="auto">
                <a:xfrm>
                  <a:off x="0" y="43553"/>
                  <a:ext cx="1450046" cy="0"/>
                  <a:chOff x="0" y="0"/>
                  <a:chExt cx="1450046" cy="0"/>
                </a:xfrm>
              </p:grpSpPr>
              <p:cxnSp>
                <p:nvCxnSpPr>
                  <p:cNvPr id="91" name="直接连接符 7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92" name="直接连接符 7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170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  <p:grpSp>
          <p:nvGrpSpPr>
            <p:cNvPr id="112" name="组合 111"/>
            <p:cNvGrpSpPr/>
            <p:nvPr/>
          </p:nvGrpSpPr>
          <p:grpSpPr>
            <a:xfrm>
              <a:off x="8541359" y="3281072"/>
              <a:ext cx="2493354" cy="2460625"/>
              <a:chOff x="8541359" y="2320953"/>
              <a:chExt cx="2493354" cy="2460625"/>
            </a:xfrm>
          </p:grpSpPr>
          <p:sp>
            <p:nvSpPr>
              <p:cNvPr id="78" name="文本框 75"/>
              <p:cNvSpPr txBox="1">
                <a:spLocks noChangeArrowheads="1"/>
              </p:cNvSpPr>
              <p:nvPr/>
            </p:nvSpPr>
            <p:spPr bwMode="auto">
              <a:xfrm>
                <a:off x="9085796" y="2798946"/>
                <a:ext cx="139568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04</a:t>
                </a:r>
                <a:endPara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9" name="文本框 76"/>
              <p:cNvSpPr txBox="1">
                <a:spLocks noChangeArrowheads="1"/>
              </p:cNvSpPr>
              <p:nvPr/>
            </p:nvSpPr>
            <p:spPr bwMode="auto">
              <a:xfrm>
                <a:off x="8541359" y="3668159"/>
                <a:ext cx="249335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风险对策</a:t>
                </a:r>
              </a:p>
            </p:txBody>
          </p:sp>
          <p:sp>
            <p:nvSpPr>
              <p:cNvPr id="80" name="菱形 79"/>
              <p:cNvSpPr>
                <a:spLocks noChangeArrowheads="1"/>
              </p:cNvSpPr>
              <p:nvPr/>
            </p:nvSpPr>
            <p:spPr bwMode="auto">
              <a:xfrm>
                <a:off x="8553148" y="2320953"/>
                <a:ext cx="2460975" cy="2460625"/>
              </a:xfrm>
              <a:prstGeom prst="diamond">
                <a:avLst/>
              </a:prstGeom>
              <a:noFill/>
              <a:ln w="28575">
                <a:solidFill>
                  <a:srgbClr val="21D6E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4" name="组合 85"/>
              <p:cNvGrpSpPr>
                <a:grpSpLocks/>
              </p:cNvGrpSpPr>
              <p:nvPr/>
            </p:nvGrpSpPr>
            <p:grpSpPr bwMode="auto">
              <a:xfrm>
                <a:off x="9062910" y="3511158"/>
                <a:ext cx="1450252" cy="80216"/>
                <a:chOff x="0" y="0"/>
                <a:chExt cx="1450046" cy="80216"/>
              </a:xfrm>
            </p:grpSpPr>
            <p:sp>
              <p:nvSpPr>
                <p:cNvPr id="85" name="椭圆 86"/>
                <p:cNvSpPr>
                  <a:spLocks noChangeArrowheads="1"/>
                </p:cNvSpPr>
                <p:nvPr/>
              </p:nvSpPr>
              <p:spPr bwMode="auto">
                <a:xfrm flipV="1">
                  <a:off x="691265" y="0"/>
                  <a:ext cx="80216" cy="802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86" name="组合 87"/>
                <p:cNvGrpSpPr>
                  <a:grpSpLocks/>
                </p:cNvGrpSpPr>
                <p:nvPr/>
              </p:nvGrpSpPr>
              <p:grpSpPr bwMode="auto">
                <a:xfrm>
                  <a:off x="0" y="43553"/>
                  <a:ext cx="1450046" cy="0"/>
                  <a:chOff x="0" y="0"/>
                  <a:chExt cx="1450046" cy="0"/>
                </a:xfrm>
              </p:grpSpPr>
              <p:cxnSp>
                <p:nvCxnSpPr>
                  <p:cNvPr id="87" name="直接连接符 8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8" name="直接连接符 8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1700" y="0"/>
                    <a:ext cx="548346" cy="0"/>
                  </a:xfrm>
                  <a:prstGeom prst="line">
                    <a:avLst/>
                  </a:prstGeom>
                  <a:noFill/>
                  <a:ln w="6350" cap="rnd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353740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12080" y="2346960"/>
            <a:ext cx="176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07280" y="3261360"/>
            <a:ext cx="2377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小二演示</a:t>
            </a:r>
          </a:p>
        </p:txBody>
      </p:sp>
    </p:spTree>
    <p:extLst>
      <p:ext uri="{BB962C8B-B14F-4D97-AF65-F5344CB8AC3E}">
        <p14:creationId xmlns:p14="http://schemas.microsoft.com/office/powerpoint/2010/main" val="301591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273" y="2072448"/>
            <a:ext cx="4857581" cy="3291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82762" y="2429789"/>
            <a:ext cx="42131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欢迎关注“小二的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” 公众号，公众号会不定期地分享一些原创优质模板。小二承接各种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定制业务，如有需要，即可扫码关注公众号，后台留言即可，另外您有任何关于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问题，都可以去公众号找小二，小二期待为您服务。</a:t>
            </a:r>
          </a:p>
        </p:txBody>
      </p:sp>
      <p:sp>
        <p:nvSpPr>
          <p:cNvPr id="4" name="图文框 3"/>
          <p:cNvSpPr/>
          <p:nvPr/>
        </p:nvSpPr>
        <p:spPr>
          <a:xfrm>
            <a:off x="891250" y="1979272"/>
            <a:ext cx="5058137" cy="3507127"/>
          </a:xfrm>
          <a:prstGeom prst="frame">
            <a:avLst>
              <a:gd name="adj1" fmla="val 964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60000">
                <a:srgbClr val="0087E6"/>
              </a:gs>
              <a:gs pos="100000">
                <a:srgbClr val="005CBF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99943" y="132293"/>
            <a:ext cx="479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300" normalizeH="0" baseline="0" noProof="0" dirty="0">
                <a:ln>
                  <a:noFill/>
                </a:ln>
                <a:solidFill>
                  <a:srgbClr val="21D6E0"/>
                </a:solidFill>
                <a:effectLst/>
                <a:uLnTx/>
                <a:uFillTx/>
                <a:latin typeface="造字工房俊雅锐宋体验版常规体" pitchFamily="50" charset="-122"/>
                <a:ea typeface="造字工房俊雅锐宋体验版常规体" pitchFamily="50" charset="-122"/>
                <a:cs typeface="+mn-cs"/>
              </a:rPr>
              <a:t>超短裙标题</a:t>
            </a:r>
            <a:endParaRPr kumimoji="0" lang="en-US" altLang="zh-CN" sz="4800" b="0" i="0" u="none" strike="noStrike" kern="1200" cap="none" spc="300" normalizeH="0" baseline="0" noProof="0" dirty="0">
              <a:ln>
                <a:noFill/>
              </a:ln>
              <a:solidFill>
                <a:srgbClr val="21D6E0"/>
              </a:solidFill>
              <a:effectLst/>
              <a:uLnTx/>
              <a:uFillTx/>
              <a:latin typeface="造字工房俊雅锐宋体验版常规体" pitchFamily="50" charset="-122"/>
              <a:ea typeface="造字工房俊雅锐宋体验版常规体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621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730480" y="1604087"/>
            <a:ext cx="2358091" cy="2358091"/>
          </a:xfrm>
          <a:prstGeom prst="diamond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3533181" y="1604087"/>
            <a:ext cx="2358091" cy="2358091"/>
          </a:xfrm>
          <a:prstGeom prst="diamond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6335882" y="1604087"/>
            <a:ext cx="2358091" cy="2358091"/>
          </a:xfrm>
          <a:prstGeom prst="diamond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9138584" y="1604087"/>
            <a:ext cx="2358091" cy="2358091"/>
          </a:xfrm>
          <a:prstGeom prst="diamond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1" name="组合 86"/>
          <p:cNvGrpSpPr>
            <a:grpSpLocks/>
          </p:cNvGrpSpPr>
          <p:nvPr/>
        </p:nvGrpSpPr>
        <p:grpSpPr bwMode="auto">
          <a:xfrm>
            <a:off x="4350033" y="2420939"/>
            <a:ext cx="724386" cy="724386"/>
            <a:chOff x="0" y="0"/>
            <a:chExt cx="382834" cy="382833"/>
          </a:xfrm>
          <a:solidFill>
            <a:schemeClr val="bg1"/>
          </a:solidFill>
        </p:grpSpPr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75488" y="0"/>
              <a:ext cx="111884" cy="76836"/>
            </a:xfrm>
            <a:custGeom>
              <a:avLst/>
              <a:gdLst>
                <a:gd name="T0" fmla="*/ 2147483646 w 83"/>
                <a:gd name="T1" fmla="*/ 2147483646 h 57"/>
                <a:gd name="T2" fmla="*/ 2147483646 w 83"/>
                <a:gd name="T3" fmla="*/ 2147483646 h 57"/>
                <a:gd name="T4" fmla="*/ 2147483646 w 83"/>
                <a:gd name="T5" fmla="*/ 2147483646 h 57"/>
                <a:gd name="T6" fmla="*/ 2147483646 w 83"/>
                <a:gd name="T7" fmla="*/ 0 h 57"/>
                <a:gd name="T8" fmla="*/ 0 w 83"/>
                <a:gd name="T9" fmla="*/ 2147483646 h 57"/>
                <a:gd name="T10" fmla="*/ 2147483646 w 83"/>
                <a:gd name="T11" fmla="*/ 2147483646 h 57"/>
                <a:gd name="T12" fmla="*/ 2147483646 w 83"/>
                <a:gd name="T13" fmla="*/ 2147483646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57">
                  <a:moveTo>
                    <a:pt x="57" y="19"/>
                  </a:moveTo>
                  <a:lnTo>
                    <a:pt x="71" y="33"/>
                  </a:lnTo>
                  <a:lnTo>
                    <a:pt x="83" y="26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9" y="57"/>
                  </a:lnTo>
                  <a:lnTo>
                    <a:pt x="5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152324" y="0"/>
              <a:ext cx="179285" cy="76836"/>
            </a:xfrm>
            <a:custGeom>
              <a:avLst/>
              <a:gdLst>
                <a:gd name="T0" fmla="*/ 2147483646 w 133"/>
                <a:gd name="T1" fmla="*/ 2147483646 h 57"/>
                <a:gd name="T2" fmla="*/ 2147483646 w 133"/>
                <a:gd name="T3" fmla="*/ 2147483646 h 57"/>
                <a:gd name="T4" fmla="*/ 2147483646 w 133"/>
                <a:gd name="T5" fmla="*/ 2147483646 h 57"/>
                <a:gd name="T6" fmla="*/ 2147483646 w 133"/>
                <a:gd name="T7" fmla="*/ 2147483646 h 57"/>
                <a:gd name="T8" fmla="*/ 2147483646 w 133"/>
                <a:gd name="T9" fmla="*/ 0 h 57"/>
                <a:gd name="T10" fmla="*/ 0 w 133"/>
                <a:gd name="T11" fmla="*/ 2147483646 h 57"/>
                <a:gd name="T12" fmla="*/ 2147483646 w 133"/>
                <a:gd name="T13" fmla="*/ 2147483646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57">
                  <a:moveTo>
                    <a:pt x="29" y="57"/>
                  </a:moveTo>
                  <a:lnTo>
                    <a:pt x="95" y="19"/>
                  </a:lnTo>
                  <a:lnTo>
                    <a:pt x="116" y="57"/>
                  </a:lnTo>
                  <a:lnTo>
                    <a:pt x="133" y="57"/>
                  </a:lnTo>
                  <a:lnTo>
                    <a:pt x="100" y="0"/>
                  </a:lnTo>
                  <a:lnTo>
                    <a:pt x="0" y="57"/>
                  </a:lnTo>
                  <a:lnTo>
                    <a:pt x="29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0" y="95708"/>
              <a:ext cx="382834" cy="287125"/>
            </a:xfrm>
            <a:custGeom>
              <a:avLst/>
              <a:gdLst>
                <a:gd name="T0" fmla="*/ 2147483646 w 120"/>
                <a:gd name="T1" fmla="*/ 0 h 90"/>
                <a:gd name="T2" fmla="*/ 2147483646 w 120"/>
                <a:gd name="T3" fmla="*/ 0 h 90"/>
                <a:gd name="T4" fmla="*/ 0 w 120"/>
                <a:gd name="T5" fmla="*/ 2147483646 h 90"/>
                <a:gd name="T6" fmla="*/ 0 w 120"/>
                <a:gd name="T7" fmla="*/ 2147483646 h 90"/>
                <a:gd name="T8" fmla="*/ 2147483646 w 120"/>
                <a:gd name="T9" fmla="*/ 2147483646 h 90"/>
                <a:gd name="T10" fmla="*/ 2147483646 w 120"/>
                <a:gd name="T11" fmla="*/ 2147483646 h 90"/>
                <a:gd name="T12" fmla="*/ 2147483646 w 120"/>
                <a:gd name="T13" fmla="*/ 2147483646 h 90"/>
                <a:gd name="T14" fmla="*/ 2147483646 w 120"/>
                <a:gd name="T15" fmla="*/ 2147483646 h 90"/>
                <a:gd name="T16" fmla="*/ 2147483646 w 120"/>
                <a:gd name="T17" fmla="*/ 0 h 90"/>
                <a:gd name="T18" fmla="*/ 2147483646 w 120"/>
                <a:gd name="T19" fmla="*/ 2147483646 h 90"/>
                <a:gd name="T20" fmla="*/ 2147483646 w 120"/>
                <a:gd name="T21" fmla="*/ 2147483646 h 90"/>
                <a:gd name="T22" fmla="*/ 2147483646 w 120"/>
                <a:gd name="T23" fmla="*/ 2147483646 h 90"/>
                <a:gd name="T24" fmla="*/ 2147483646 w 120"/>
                <a:gd name="T25" fmla="*/ 2147483646 h 90"/>
                <a:gd name="T26" fmla="*/ 2147483646 w 120"/>
                <a:gd name="T27" fmla="*/ 2147483646 h 90"/>
                <a:gd name="T28" fmla="*/ 2147483646 w 120"/>
                <a:gd name="T29" fmla="*/ 2147483646 h 90"/>
                <a:gd name="T30" fmla="*/ 2147483646 w 120"/>
                <a:gd name="T31" fmla="*/ 2147483646 h 90"/>
                <a:gd name="T32" fmla="*/ 2147483646 w 120"/>
                <a:gd name="T33" fmla="*/ 2147483646 h 90"/>
                <a:gd name="T34" fmla="*/ 2147483646 w 120"/>
                <a:gd name="T35" fmla="*/ 2147483646 h 90"/>
                <a:gd name="T36" fmla="*/ 2147483646 w 120"/>
                <a:gd name="T37" fmla="*/ 2147483646 h 90"/>
                <a:gd name="T38" fmla="*/ 2147483646 w 120"/>
                <a:gd name="T39" fmla="*/ 2147483646 h 90"/>
                <a:gd name="T40" fmla="*/ 2147483646 w 120"/>
                <a:gd name="T41" fmla="*/ 2147483646 h 90"/>
                <a:gd name="T42" fmla="*/ 2147483646 w 120"/>
                <a:gd name="T43" fmla="*/ 2147483646 h 90"/>
                <a:gd name="T44" fmla="*/ 2147483646 w 120"/>
                <a:gd name="T45" fmla="*/ 2147483646 h 90"/>
                <a:gd name="T46" fmla="*/ 2147483646 w 120"/>
                <a:gd name="T47" fmla="*/ 2147483646 h 90"/>
                <a:gd name="T48" fmla="*/ 2147483646 w 120"/>
                <a:gd name="T49" fmla="*/ 2147483646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0" h="90">
                  <a:moveTo>
                    <a:pt x="1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7" y="90"/>
                    <a:pt x="120" y="87"/>
                    <a:pt x="120" y="84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lose/>
                  <a:moveTo>
                    <a:pt x="114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9" y="24"/>
                    <a:pt x="66" y="27"/>
                    <a:pt x="66" y="3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3"/>
                    <a:pt x="69" y="66"/>
                    <a:pt x="72" y="66"/>
                  </a:cubicBezTo>
                  <a:cubicBezTo>
                    <a:pt x="114" y="66"/>
                    <a:pt x="114" y="66"/>
                    <a:pt x="114" y="66"/>
                  </a:cubicBezTo>
                  <a:lnTo>
                    <a:pt x="114" y="84"/>
                  </a:lnTo>
                  <a:close/>
                  <a:moveTo>
                    <a:pt x="114" y="60"/>
                  </a:moveTo>
                  <a:cubicBezTo>
                    <a:pt x="72" y="60"/>
                    <a:pt x="72" y="60"/>
                    <a:pt x="72" y="6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114" y="30"/>
                    <a:pt x="114" y="30"/>
                    <a:pt x="114" y="30"/>
                  </a:cubicBezTo>
                  <a:lnTo>
                    <a:pt x="114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248033" y="210289"/>
              <a:ext cx="57964" cy="57964"/>
            </a:xfrm>
            <a:custGeom>
              <a:avLst/>
              <a:gdLst>
                <a:gd name="T0" fmla="*/ 2147483646 w 18"/>
                <a:gd name="T1" fmla="*/ 2147483646 h 18"/>
                <a:gd name="T2" fmla="*/ 2147483646 w 18"/>
                <a:gd name="T3" fmla="*/ 2147483646 h 18"/>
                <a:gd name="T4" fmla="*/ 2147483646 w 18"/>
                <a:gd name="T5" fmla="*/ 0 h 18"/>
                <a:gd name="T6" fmla="*/ 0 w 18"/>
                <a:gd name="T7" fmla="*/ 2147483646 h 18"/>
                <a:gd name="T8" fmla="*/ 2147483646 w 18"/>
                <a:gd name="T9" fmla="*/ 2147483646 h 18"/>
                <a:gd name="T10" fmla="*/ 2147483646 w 18"/>
                <a:gd name="T11" fmla="*/ 2147483646 h 18"/>
                <a:gd name="T12" fmla="*/ 2147483646 w 18"/>
                <a:gd name="T13" fmla="*/ 2147483646 h 18"/>
                <a:gd name="T14" fmla="*/ 2147483646 w 18"/>
                <a:gd name="T15" fmla="*/ 2147483646 h 18"/>
                <a:gd name="T16" fmla="*/ 2147483646 w 18"/>
                <a:gd name="T17" fmla="*/ 2147483646 h 18"/>
                <a:gd name="T18" fmla="*/ 2147483646 w 18"/>
                <a:gd name="T19" fmla="*/ 2147483646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  <a:moveTo>
                    <a:pt x="9" y="6"/>
                  </a:moveTo>
                  <a:cubicBezTo>
                    <a:pt x="11" y="6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6" name="组合 95"/>
          <p:cNvGrpSpPr>
            <a:grpSpLocks/>
          </p:cNvGrpSpPr>
          <p:nvPr/>
        </p:nvGrpSpPr>
        <p:grpSpPr bwMode="auto">
          <a:xfrm>
            <a:off x="7152734" y="2420939"/>
            <a:ext cx="724386" cy="724386"/>
            <a:chOff x="0" y="0"/>
            <a:chExt cx="382834" cy="382834"/>
          </a:xfrm>
          <a:solidFill>
            <a:schemeClr val="bg1"/>
          </a:solidFill>
        </p:grpSpPr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0" y="363962"/>
              <a:ext cx="382834" cy="18872"/>
            </a:xfrm>
            <a:custGeom>
              <a:avLst/>
              <a:gdLst>
                <a:gd name="T0" fmla="*/ 2147483646 w 120"/>
                <a:gd name="T1" fmla="*/ 2147483646 h 6"/>
                <a:gd name="T2" fmla="*/ 2147483646 w 120"/>
                <a:gd name="T3" fmla="*/ 2147483646 h 6"/>
                <a:gd name="T4" fmla="*/ 0 w 120"/>
                <a:gd name="T5" fmla="*/ 2147483646 h 6"/>
                <a:gd name="T6" fmla="*/ 2147483646 w 120"/>
                <a:gd name="T7" fmla="*/ 0 h 6"/>
                <a:gd name="T8" fmla="*/ 2147483646 w 120"/>
                <a:gd name="T9" fmla="*/ 0 h 6"/>
                <a:gd name="T10" fmla="*/ 2147483646 w 120"/>
                <a:gd name="T11" fmla="*/ 2147483646 h 6"/>
                <a:gd name="T12" fmla="*/ 2147483646 w 120"/>
                <a:gd name="T13" fmla="*/ 2147483646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6">
                  <a:moveTo>
                    <a:pt x="117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9" y="0"/>
                    <a:pt x="120" y="1"/>
                    <a:pt x="120" y="3"/>
                  </a:cubicBezTo>
                  <a:cubicBezTo>
                    <a:pt x="120" y="5"/>
                    <a:pt x="119" y="6"/>
                    <a:pt x="11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auto">
            <a:xfrm>
              <a:off x="20220" y="210289"/>
              <a:ext cx="56616" cy="134801"/>
            </a:xfrm>
            <a:custGeom>
              <a:avLst/>
              <a:gdLst>
                <a:gd name="T0" fmla="*/ 2147483646 w 18"/>
                <a:gd name="T1" fmla="*/ 0 h 42"/>
                <a:gd name="T2" fmla="*/ 2147483646 w 18"/>
                <a:gd name="T3" fmla="*/ 0 h 42"/>
                <a:gd name="T4" fmla="*/ 0 w 18"/>
                <a:gd name="T5" fmla="*/ 2147483646 h 42"/>
                <a:gd name="T6" fmla="*/ 0 w 18"/>
                <a:gd name="T7" fmla="*/ 2147483646 h 42"/>
                <a:gd name="T8" fmla="*/ 2147483646 w 18"/>
                <a:gd name="T9" fmla="*/ 2147483646 h 42"/>
                <a:gd name="T10" fmla="*/ 2147483646 w 18"/>
                <a:gd name="T11" fmla="*/ 2147483646 h 42"/>
                <a:gd name="T12" fmla="*/ 2147483646 w 18"/>
                <a:gd name="T13" fmla="*/ 2147483646 h 42"/>
                <a:gd name="T14" fmla="*/ 2147483646 w 18"/>
                <a:gd name="T15" fmla="*/ 2147483646 h 42"/>
                <a:gd name="T16" fmla="*/ 2147483646 w 18"/>
                <a:gd name="T17" fmla="*/ 0 h 42"/>
                <a:gd name="T18" fmla="*/ 2147483646 w 18"/>
                <a:gd name="T19" fmla="*/ 2147483646 h 42"/>
                <a:gd name="T20" fmla="*/ 2147483646 w 18"/>
                <a:gd name="T21" fmla="*/ 2147483646 h 42"/>
                <a:gd name="T22" fmla="*/ 2147483646 w 18"/>
                <a:gd name="T23" fmla="*/ 2147483646 h 42"/>
                <a:gd name="T24" fmla="*/ 2147483646 w 18"/>
                <a:gd name="T25" fmla="*/ 2147483646 h 42"/>
                <a:gd name="T26" fmla="*/ 2147483646 w 18"/>
                <a:gd name="T27" fmla="*/ 2147483646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42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3" y="42"/>
                    <a:pt x="6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5" y="42"/>
                    <a:pt x="18" y="39"/>
                    <a:pt x="18" y="3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3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6"/>
                    <a:pt x="12" y="36"/>
                    <a:pt x="12" y="36"/>
                  </a:cubicBezTo>
                  <a:lnTo>
                    <a:pt x="6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115928" y="95708"/>
              <a:ext cx="56616" cy="249381"/>
            </a:xfrm>
            <a:custGeom>
              <a:avLst/>
              <a:gdLst>
                <a:gd name="T0" fmla="*/ 2147483646 w 18"/>
                <a:gd name="T1" fmla="*/ 0 h 78"/>
                <a:gd name="T2" fmla="*/ 2147483646 w 18"/>
                <a:gd name="T3" fmla="*/ 0 h 78"/>
                <a:gd name="T4" fmla="*/ 0 w 18"/>
                <a:gd name="T5" fmla="*/ 2147483646 h 78"/>
                <a:gd name="T6" fmla="*/ 0 w 18"/>
                <a:gd name="T7" fmla="*/ 2147483646 h 78"/>
                <a:gd name="T8" fmla="*/ 2147483646 w 18"/>
                <a:gd name="T9" fmla="*/ 2147483646 h 78"/>
                <a:gd name="T10" fmla="*/ 2147483646 w 18"/>
                <a:gd name="T11" fmla="*/ 2147483646 h 78"/>
                <a:gd name="T12" fmla="*/ 2147483646 w 18"/>
                <a:gd name="T13" fmla="*/ 2147483646 h 78"/>
                <a:gd name="T14" fmla="*/ 2147483646 w 18"/>
                <a:gd name="T15" fmla="*/ 2147483646 h 78"/>
                <a:gd name="T16" fmla="*/ 2147483646 w 18"/>
                <a:gd name="T17" fmla="*/ 0 h 78"/>
                <a:gd name="T18" fmla="*/ 2147483646 w 18"/>
                <a:gd name="T19" fmla="*/ 2147483646 h 78"/>
                <a:gd name="T20" fmla="*/ 2147483646 w 18"/>
                <a:gd name="T21" fmla="*/ 2147483646 h 78"/>
                <a:gd name="T22" fmla="*/ 2147483646 w 18"/>
                <a:gd name="T23" fmla="*/ 2147483646 h 78"/>
                <a:gd name="T24" fmla="*/ 2147483646 w 18"/>
                <a:gd name="T25" fmla="*/ 2147483646 h 78"/>
                <a:gd name="T26" fmla="*/ 2147483646 w 18"/>
                <a:gd name="T27" fmla="*/ 2147483646 h 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78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5"/>
                    <a:pt x="3" y="78"/>
                    <a:pt x="6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5" y="78"/>
                    <a:pt x="18" y="75"/>
                    <a:pt x="18" y="7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7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2"/>
                    <a:pt x="12" y="72"/>
                    <a:pt x="12" y="72"/>
                  </a:cubicBezTo>
                  <a:lnTo>
                    <a:pt x="6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211637" y="133452"/>
              <a:ext cx="56616" cy="211637"/>
            </a:xfrm>
            <a:custGeom>
              <a:avLst/>
              <a:gdLst>
                <a:gd name="T0" fmla="*/ 2147483646 w 18"/>
                <a:gd name="T1" fmla="*/ 0 h 66"/>
                <a:gd name="T2" fmla="*/ 2147483646 w 18"/>
                <a:gd name="T3" fmla="*/ 0 h 66"/>
                <a:gd name="T4" fmla="*/ 0 w 18"/>
                <a:gd name="T5" fmla="*/ 2147483646 h 66"/>
                <a:gd name="T6" fmla="*/ 0 w 18"/>
                <a:gd name="T7" fmla="*/ 2147483646 h 66"/>
                <a:gd name="T8" fmla="*/ 2147483646 w 18"/>
                <a:gd name="T9" fmla="*/ 2147483646 h 66"/>
                <a:gd name="T10" fmla="*/ 2147483646 w 18"/>
                <a:gd name="T11" fmla="*/ 2147483646 h 66"/>
                <a:gd name="T12" fmla="*/ 2147483646 w 18"/>
                <a:gd name="T13" fmla="*/ 2147483646 h 66"/>
                <a:gd name="T14" fmla="*/ 2147483646 w 18"/>
                <a:gd name="T15" fmla="*/ 2147483646 h 66"/>
                <a:gd name="T16" fmla="*/ 2147483646 w 18"/>
                <a:gd name="T17" fmla="*/ 0 h 66"/>
                <a:gd name="T18" fmla="*/ 2147483646 w 18"/>
                <a:gd name="T19" fmla="*/ 2147483646 h 66"/>
                <a:gd name="T20" fmla="*/ 2147483646 w 18"/>
                <a:gd name="T21" fmla="*/ 2147483646 h 66"/>
                <a:gd name="T22" fmla="*/ 2147483646 w 18"/>
                <a:gd name="T23" fmla="*/ 2147483646 h 66"/>
                <a:gd name="T24" fmla="*/ 2147483646 w 18"/>
                <a:gd name="T25" fmla="*/ 2147483646 h 66"/>
                <a:gd name="T26" fmla="*/ 2147483646 w 18"/>
                <a:gd name="T27" fmla="*/ 214748364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66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60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0"/>
                    <a:pt x="12" y="60"/>
                    <a:pt x="12" y="60"/>
                  </a:cubicBezTo>
                  <a:lnTo>
                    <a:pt x="6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307345" y="0"/>
              <a:ext cx="56616" cy="345090"/>
            </a:xfrm>
            <a:custGeom>
              <a:avLst/>
              <a:gdLst>
                <a:gd name="T0" fmla="*/ 2147483646 w 18"/>
                <a:gd name="T1" fmla="*/ 0 h 108"/>
                <a:gd name="T2" fmla="*/ 2147483646 w 18"/>
                <a:gd name="T3" fmla="*/ 0 h 108"/>
                <a:gd name="T4" fmla="*/ 0 w 18"/>
                <a:gd name="T5" fmla="*/ 2147483646 h 108"/>
                <a:gd name="T6" fmla="*/ 0 w 18"/>
                <a:gd name="T7" fmla="*/ 2147483646 h 108"/>
                <a:gd name="T8" fmla="*/ 2147483646 w 18"/>
                <a:gd name="T9" fmla="*/ 2147483646 h 108"/>
                <a:gd name="T10" fmla="*/ 2147483646 w 18"/>
                <a:gd name="T11" fmla="*/ 2147483646 h 108"/>
                <a:gd name="T12" fmla="*/ 2147483646 w 18"/>
                <a:gd name="T13" fmla="*/ 2147483646 h 108"/>
                <a:gd name="T14" fmla="*/ 2147483646 w 18"/>
                <a:gd name="T15" fmla="*/ 2147483646 h 108"/>
                <a:gd name="T16" fmla="*/ 2147483646 w 18"/>
                <a:gd name="T17" fmla="*/ 0 h 108"/>
                <a:gd name="T18" fmla="*/ 2147483646 w 18"/>
                <a:gd name="T19" fmla="*/ 2147483646 h 108"/>
                <a:gd name="T20" fmla="*/ 2147483646 w 18"/>
                <a:gd name="T21" fmla="*/ 2147483646 h 108"/>
                <a:gd name="T22" fmla="*/ 2147483646 w 18"/>
                <a:gd name="T23" fmla="*/ 2147483646 h 108"/>
                <a:gd name="T24" fmla="*/ 2147483646 w 18"/>
                <a:gd name="T25" fmla="*/ 2147483646 h 108"/>
                <a:gd name="T26" fmla="*/ 2147483646 w 18"/>
                <a:gd name="T27" fmla="*/ 2147483646 h 10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8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5" y="108"/>
                    <a:pt x="18" y="105"/>
                    <a:pt x="18" y="10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close/>
                  <a:moveTo>
                    <a:pt x="6" y="10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102"/>
                    <a:pt x="12" y="102"/>
                    <a:pt x="12" y="102"/>
                  </a:cubicBezTo>
                  <a:lnTo>
                    <a:pt x="6" y="10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42" name="组合 114"/>
          <p:cNvGrpSpPr>
            <a:grpSpLocks/>
          </p:cNvGrpSpPr>
          <p:nvPr/>
        </p:nvGrpSpPr>
        <p:grpSpPr bwMode="auto">
          <a:xfrm>
            <a:off x="1547332" y="2420939"/>
            <a:ext cx="724386" cy="724386"/>
            <a:chOff x="0" y="0"/>
            <a:chExt cx="382834" cy="382834"/>
          </a:xfrm>
          <a:solidFill>
            <a:schemeClr val="bg1"/>
          </a:solidFill>
        </p:grpSpPr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0" y="363962"/>
              <a:ext cx="382834" cy="18872"/>
            </a:xfrm>
            <a:custGeom>
              <a:avLst/>
              <a:gdLst>
                <a:gd name="T0" fmla="*/ 2147483646 w 120"/>
                <a:gd name="T1" fmla="*/ 0 h 6"/>
                <a:gd name="T2" fmla="*/ 2147483646 w 120"/>
                <a:gd name="T3" fmla="*/ 0 h 6"/>
                <a:gd name="T4" fmla="*/ 0 w 120"/>
                <a:gd name="T5" fmla="*/ 2147483646 h 6"/>
                <a:gd name="T6" fmla="*/ 2147483646 w 120"/>
                <a:gd name="T7" fmla="*/ 2147483646 h 6"/>
                <a:gd name="T8" fmla="*/ 2147483646 w 120"/>
                <a:gd name="T9" fmla="*/ 2147483646 h 6"/>
                <a:gd name="T10" fmla="*/ 2147483646 w 120"/>
                <a:gd name="T11" fmla="*/ 2147483646 h 6"/>
                <a:gd name="T12" fmla="*/ 2147483646 w 120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6">
                  <a:moveTo>
                    <a:pt x="11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6"/>
                    <a:pt x="120" y="5"/>
                    <a:pt x="120" y="3"/>
                  </a:cubicBezTo>
                  <a:cubicBezTo>
                    <a:pt x="120" y="1"/>
                    <a:pt x="119" y="0"/>
                    <a:pt x="11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18872" y="133452"/>
              <a:ext cx="57964" cy="211637"/>
            </a:xfrm>
            <a:custGeom>
              <a:avLst/>
              <a:gdLst>
                <a:gd name="T0" fmla="*/ 2147483646 w 18"/>
                <a:gd name="T1" fmla="*/ 0 h 66"/>
                <a:gd name="T2" fmla="*/ 0 w 18"/>
                <a:gd name="T3" fmla="*/ 2147483646 h 66"/>
                <a:gd name="T4" fmla="*/ 0 w 18"/>
                <a:gd name="T5" fmla="*/ 2147483646 h 66"/>
                <a:gd name="T6" fmla="*/ 2147483646 w 18"/>
                <a:gd name="T7" fmla="*/ 2147483646 h 66"/>
                <a:gd name="T8" fmla="*/ 2147483646 w 18"/>
                <a:gd name="T9" fmla="*/ 2147483646 h 66"/>
                <a:gd name="T10" fmla="*/ 2147483646 w 18"/>
                <a:gd name="T11" fmla="*/ 2147483646 h 66"/>
                <a:gd name="T12" fmla="*/ 2147483646 w 18"/>
                <a:gd name="T13" fmla="*/ 2147483646 h 66"/>
                <a:gd name="T14" fmla="*/ 2147483646 w 18"/>
                <a:gd name="T15" fmla="*/ 0 h 66"/>
                <a:gd name="T16" fmla="*/ 2147483646 w 18"/>
                <a:gd name="T17" fmla="*/ 0 h 66"/>
                <a:gd name="T18" fmla="*/ 2147483646 w 18"/>
                <a:gd name="T19" fmla="*/ 2147483646 h 66"/>
                <a:gd name="T20" fmla="*/ 2147483646 w 18"/>
                <a:gd name="T21" fmla="*/ 2147483646 h 66"/>
                <a:gd name="T22" fmla="*/ 2147483646 w 18"/>
                <a:gd name="T23" fmla="*/ 2147483646 h 66"/>
                <a:gd name="T24" fmla="*/ 2147483646 w 18"/>
                <a:gd name="T25" fmla="*/ 2147483646 h 66"/>
                <a:gd name="T26" fmla="*/ 2147483646 w 18"/>
                <a:gd name="T27" fmla="*/ 214748364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114580" y="133452"/>
              <a:ext cx="57964" cy="211637"/>
            </a:xfrm>
            <a:custGeom>
              <a:avLst/>
              <a:gdLst>
                <a:gd name="T0" fmla="*/ 2147483646 w 18"/>
                <a:gd name="T1" fmla="*/ 0 h 66"/>
                <a:gd name="T2" fmla="*/ 0 w 18"/>
                <a:gd name="T3" fmla="*/ 2147483646 h 66"/>
                <a:gd name="T4" fmla="*/ 0 w 18"/>
                <a:gd name="T5" fmla="*/ 2147483646 h 66"/>
                <a:gd name="T6" fmla="*/ 2147483646 w 18"/>
                <a:gd name="T7" fmla="*/ 2147483646 h 66"/>
                <a:gd name="T8" fmla="*/ 2147483646 w 18"/>
                <a:gd name="T9" fmla="*/ 2147483646 h 66"/>
                <a:gd name="T10" fmla="*/ 2147483646 w 18"/>
                <a:gd name="T11" fmla="*/ 2147483646 h 66"/>
                <a:gd name="T12" fmla="*/ 2147483646 w 18"/>
                <a:gd name="T13" fmla="*/ 2147483646 h 66"/>
                <a:gd name="T14" fmla="*/ 2147483646 w 18"/>
                <a:gd name="T15" fmla="*/ 0 h 66"/>
                <a:gd name="T16" fmla="*/ 2147483646 w 18"/>
                <a:gd name="T17" fmla="*/ 0 h 66"/>
                <a:gd name="T18" fmla="*/ 2147483646 w 18"/>
                <a:gd name="T19" fmla="*/ 2147483646 h 66"/>
                <a:gd name="T20" fmla="*/ 2147483646 w 18"/>
                <a:gd name="T21" fmla="*/ 2147483646 h 66"/>
                <a:gd name="T22" fmla="*/ 2147483646 w 18"/>
                <a:gd name="T23" fmla="*/ 2147483646 h 66"/>
                <a:gd name="T24" fmla="*/ 2147483646 w 18"/>
                <a:gd name="T25" fmla="*/ 2147483646 h 66"/>
                <a:gd name="T26" fmla="*/ 2147483646 w 18"/>
                <a:gd name="T27" fmla="*/ 214748364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210289" y="133452"/>
              <a:ext cx="57964" cy="211637"/>
            </a:xfrm>
            <a:custGeom>
              <a:avLst/>
              <a:gdLst>
                <a:gd name="T0" fmla="*/ 2147483646 w 18"/>
                <a:gd name="T1" fmla="*/ 0 h 66"/>
                <a:gd name="T2" fmla="*/ 0 w 18"/>
                <a:gd name="T3" fmla="*/ 2147483646 h 66"/>
                <a:gd name="T4" fmla="*/ 0 w 18"/>
                <a:gd name="T5" fmla="*/ 2147483646 h 66"/>
                <a:gd name="T6" fmla="*/ 2147483646 w 18"/>
                <a:gd name="T7" fmla="*/ 2147483646 h 66"/>
                <a:gd name="T8" fmla="*/ 2147483646 w 18"/>
                <a:gd name="T9" fmla="*/ 2147483646 h 66"/>
                <a:gd name="T10" fmla="*/ 2147483646 w 18"/>
                <a:gd name="T11" fmla="*/ 2147483646 h 66"/>
                <a:gd name="T12" fmla="*/ 2147483646 w 18"/>
                <a:gd name="T13" fmla="*/ 2147483646 h 66"/>
                <a:gd name="T14" fmla="*/ 2147483646 w 18"/>
                <a:gd name="T15" fmla="*/ 0 h 66"/>
                <a:gd name="T16" fmla="*/ 2147483646 w 18"/>
                <a:gd name="T17" fmla="*/ 0 h 66"/>
                <a:gd name="T18" fmla="*/ 2147483646 w 18"/>
                <a:gd name="T19" fmla="*/ 2147483646 h 66"/>
                <a:gd name="T20" fmla="*/ 2147483646 w 18"/>
                <a:gd name="T21" fmla="*/ 2147483646 h 66"/>
                <a:gd name="T22" fmla="*/ 2147483646 w 18"/>
                <a:gd name="T23" fmla="*/ 2147483646 h 66"/>
                <a:gd name="T24" fmla="*/ 2147483646 w 18"/>
                <a:gd name="T25" fmla="*/ 2147483646 h 66"/>
                <a:gd name="T26" fmla="*/ 2147483646 w 18"/>
                <a:gd name="T27" fmla="*/ 214748364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305997" y="133452"/>
              <a:ext cx="57964" cy="211637"/>
            </a:xfrm>
            <a:custGeom>
              <a:avLst/>
              <a:gdLst>
                <a:gd name="T0" fmla="*/ 2147483646 w 18"/>
                <a:gd name="T1" fmla="*/ 0 h 66"/>
                <a:gd name="T2" fmla="*/ 0 w 18"/>
                <a:gd name="T3" fmla="*/ 2147483646 h 66"/>
                <a:gd name="T4" fmla="*/ 0 w 18"/>
                <a:gd name="T5" fmla="*/ 2147483646 h 66"/>
                <a:gd name="T6" fmla="*/ 2147483646 w 18"/>
                <a:gd name="T7" fmla="*/ 2147483646 h 66"/>
                <a:gd name="T8" fmla="*/ 2147483646 w 18"/>
                <a:gd name="T9" fmla="*/ 2147483646 h 66"/>
                <a:gd name="T10" fmla="*/ 2147483646 w 18"/>
                <a:gd name="T11" fmla="*/ 2147483646 h 66"/>
                <a:gd name="T12" fmla="*/ 2147483646 w 18"/>
                <a:gd name="T13" fmla="*/ 2147483646 h 66"/>
                <a:gd name="T14" fmla="*/ 2147483646 w 18"/>
                <a:gd name="T15" fmla="*/ 0 h 66"/>
                <a:gd name="T16" fmla="*/ 2147483646 w 18"/>
                <a:gd name="T17" fmla="*/ 0 h 66"/>
                <a:gd name="T18" fmla="*/ 2147483646 w 18"/>
                <a:gd name="T19" fmla="*/ 2147483646 h 66"/>
                <a:gd name="T20" fmla="*/ 2147483646 w 18"/>
                <a:gd name="T21" fmla="*/ 2147483646 h 66"/>
                <a:gd name="T22" fmla="*/ 2147483646 w 18"/>
                <a:gd name="T23" fmla="*/ 2147483646 h 66"/>
                <a:gd name="T24" fmla="*/ 2147483646 w 18"/>
                <a:gd name="T25" fmla="*/ 2147483646 h 66"/>
                <a:gd name="T26" fmla="*/ 2147483646 w 18"/>
                <a:gd name="T27" fmla="*/ 2147483646 h 6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66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6"/>
                    <a:pt x="18" y="63"/>
                    <a:pt x="18" y="6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3"/>
                    <a:pt x="15" y="0"/>
                    <a:pt x="12" y="0"/>
                  </a:cubicBezTo>
                  <a:lnTo>
                    <a:pt x="6" y="0"/>
                  </a:lnTo>
                  <a:close/>
                  <a:moveTo>
                    <a:pt x="1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0" y="0"/>
              <a:ext cx="382834" cy="114580"/>
            </a:xfrm>
            <a:custGeom>
              <a:avLst/>
              <a:gdLst>
                <a:gd name="T0" fmla="*/ 2147483646 w 120"/>
                <a:gd name="T1" fmla="*/ 2147483646 h 36"/>
                <a:gd name="T2" fmla="*/ 2147483646 w 120"/>
                <a:gd name="T3" fmla="*/ 2147483646 h 36"/>
                <a:gd name="T4" fmla="*/ 2147483646 w 120"/>
                <a:gd name="T5" fmla="*/ 2147483646 h 36"/>
                <a:gd name="T6" fmla="*/ 2147483646 w 120"/>
                <a:gd name="T7" fmla="*/ 2147483646 h 36"/>
                <a:gd name="T8" fmla="*/ 2147483646 w 120"/>
                <a:gd name="T9" fmla="*/ 2147483646 h 36"/>
                <a:gd name="T10" fmla="*/ 2147483646 w 120"/>
                <a:gd name="T11" fmla="*/ 0 h 36"/>
                <a:gd name="T12" fmla="*/ 2147483646 w 120"/>
                <a:gd name="T13" fmla="*/ 2147483646 h 36"/>
                <a:gd name="T14" fmla="*/ 2147483646 w 120"/>
                <a:gd name="T15" fmla="*/ 2147483646 h 36"/>
                <a:gd name="T16" fmla="*/ 0 w 120"/>
                <a:gd name="T17" fmla="*/ 2147483646 h 36"/>
                <a:gd name="T18" fmla="*/ 2147483646 w 120"/>
                <a:gd name="T19" fmla="*/ 2147483646 h 36"/>
                <a:gd name="T20" fmla="*/ 2147483646 w 120"/>
                <a:gd name="T21" fmla="*/ 2147483646 h 36"/>
                <a:gd name="T22" fmla="*/ 2147483646 w 120"/>
                <a:gd name="T23" fmla="*/ 2147483646 h 36"/>
                <a:gd name="T24" fmla="*/ 2147483646 w 120"/>
                <a:gd name="T25" fmla="*/ 2147483646 h 36"/>
                <a:gd name="T26" fmla="*/ 2147483646 w 120"/>
                <a:gd name="T27" fmla="*/ 2147483646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0" h="36">
                  <a:moveTo>
                    <a:pt x="6" y="36"/>
                  </a:moveTo>
                  <a:cubicBezTo>
                    <a:pt x="114" y="36"/>
                    <a:pt x="114" y="36"/>
                    <a:pt x="114" y="36"/>
                  </a:cubicBezTo>
                  <a:cubicBezTo>
                    <a:pt x="117" y="36"/>
                    <a:pt x="119" y="34"/>
                    <a:pt x="120" y="31"/>
                  </a:cubicBezTo>
                  <a:cubicBezTo>
                    <a:pt x="120" y="28"/>
                    <a:pt x="119" y="26"/>
                    <a:pt x="116" y="25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0"/>
                    <a:pt x="61" y="0"/>
                    <a:pt x="60" y="0"/>
                  </a:cubicBezTo>
                  <a:cubicBezTo>
                    <a:pt x="59" y="0"/>
                    <a:pt x="58" y="0"/>
                    <a:pt x="58" y="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6"/>
                    <a:pt x="0" y="28"/>
                    <a:pt x="0" y="31"/>
                  </a:cubicBezTo>
                  <a:cubicBezTo>
                    <a:pt x="1" y="34"/>
                    <a:pt x="3" y="36"/>
                    <a:pt x="6" y="36"/>
                  </a:cubicBezTo>
                  <a:close/>
                  <a:moveTo>
                    <a:pt x="60" y="6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6" y="30"/>
                    <a:pt x="6" y="30"/>
                    <a:pt x="6" y="30"/>
                  </a:cubicBezTo>
                  <a:lnTo>
                    <a:pt x="6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139"/>
          <p:cNvGrpSpPr>
            <a:grpSpLocks/>
          </p:cNvGrpSpPr>
          <p:nvPr/>
        </p:nvGrpSpPr>
        <p:grpSpPr bwMode="auto">
          <a:xfrm>
            <a:off x="9955436" y="2420939"/>
            <a:ext cx="724386" cy="724386"/>
            <a:chOff x="0" y="0"/>
            <a:chExt cx="382834" cy="382834"/>
          </a:xfrm>
          <a:solidFill>
            <a:schemeClr val="bg1"/>
          </a:solidFill>
        </p:grpSpPr>
        <p:sp>
          <p:nvSpPr>
            <p:cNvPr id="50" name="Freeform 53"/>
            <p:cNvSpPr>
              <a:spLocks noEditPoints="1"/>
            </p:cNvSpPr>
            <p:nvPr/>
          </p:nvSpPr>
          <p:spPr bwMode="auto">
            <a:xfrm>
              <a:off x="0" y="0"/>
              <a:ext cx="382834" cy="382834"/>
            </a:xfrm>
            <a:custGeom>
              <a:avLst/>
              <a:gdLst>
                <a:gd name="T0" fmla="*/ 2147483646 w 120"/>
                <a:gd name="T1" fmla="*/ 0 h 120"/>
                <a:gd name="T2" fmla="*/ 2147483646 w 120"/>
                <a:gd name="T3" fmla="*/ 0 h 120"/>
                <a:gd name="T4" fmla="*/ 0 w 120"/>
                <a:gd name="T5" fmla="*/ 2147483646 h 120"/>
                <a:gd name="T6" fmla="*/ 0 w 120"/>
                <a:gd name="T7" fmla="*/ 2147483646 h 120"/>
                <a:gd name="T8" fmla="*/ 2147483646 w 120"/>
                <a:gd name="T9" fmla="*/ 2147483646 h 120"/>
                <a:gd name="T10" fmla="*/ 2147483646 w 120"/>
                <a:gd name="T11" fmla="*/ 2147483646 h 120"/>
                <a:gd name="T12" fmla="*/ 2147483646 w 120"/>
                <a:gd name="T13" fmla="*/ 2147483646 h 120"/>
                <a:gd name="T14" fmla="*/ 2147483646 w 120"/>
                <a:gd name="T15" fmla="*/ 2147483646 h 120"/>
                <a:gd name="T16" fmla="*/ 2147483646 w 120"/>
                <a:gd name="T17" fmla="*/ 2147483646 h 120"/>
                <a:gd name="T18" fmla="*/ 2147483646 w 120"/>
                <a:gd name="T19" fmla="*/ 2147483646 h 120"/>
                <a:gd name="T20" fmla="*/ 2147483646 w 120"/>
                <a:gd name="T21" fmla="*/ 2147483646 h 120"/>
                <a:gd name="T22" fmla="*/ 2147483646 w 120"/>
                <a:gd name="T23" fmla="*/ 2147483646 h 120"/>
                <a:gd name="T24" fmla="*/ 2147483646 w 120"/>
                <a:gd name="T25" fmla="*/ 2147483646 h 120"/>
                <a:gd name="T26" fmla="*/ 2147483646 w 120"/>
                <a:gd name="T27" fmla="*/ 2147483646 h 120"/>
                <a:gd name="T28" fmla="*/ 2147483646 w 120"/>
                <a:gd name="T29" fmla="*/ 2147483646 h 120"/>
                <a:gd name="T30" fmla="*/ 2147483646 w 120"/>
                <a:gd name="T31" fmla="*/ 2147483646 h 120"/>
                <a:gd name="T32" fmla="*/ 2147483646 w 120"/>
                <a:gd name="T33" fmla="*/ 2147483646 h 120"/>
                <a:gd name="T34" fmla="*/ 2147483646 w 120"/>
                <a:gd name="T35" fmla="*/ 2147483646 h 120"/>
                <a:gd name="T36" fmla="*/ 2147483646 w 120"/>
                <a:gd name="T37" fmla="*/ 0 h 120"/>
                <a:gd name="T38" fmla="*/ 2147483646 w 120"/>
                <a:gd name="T39" fmla="*/ 2147483646 h 120"/>
                <a:gd name="T40" fmla="*/ 2147483646 w 120"/>
                <a:gd name="T41" fmla="*/ 2147483646 h 120"/>
                <a:gd name="T42" fmla="*/ 2147483646 w 120"/>
                <a:gd name="T43" fmla="*/ 2147483646 h 120"/>
                <a:gd name="T44" fmla="*/ 2147483646 w 120"/>
                <a:gd name="T45" fmla="*/ 2147483646 h 120"/>
                <a:gd name="T46" fmla="*/ 2147483646 w 120"/>
                <a:gd name="T47" fmla="*/ 2147483646 h 1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0" h="120">
                  <a:moveTo>
                    <a:pt x="1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30" y="117"/>
                    <a:pt x="30" y="119"/>
                    <a:pt x="32" y="120"/>
                  </a:cubicBezTo>
                  <a:cubicBezTo>
                    <a:pt x="33" y="120"/>
                    <a:pt x="35" y="120"/>
                    <a:pt x="36" y="118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5" y="120"/>
                    <a:pt x="87" y="120"/>
                    <a:pt x="88" y="120"/>
                  </a:cubicBezTo>
                  <a:cubicBezTo>
                    <a:pt x="90" y="119"/>
                    <a:pt x="90" y="117"/>
                    <a:pt x="90" y="115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7" y="90"/>
                    <a:pt x="120" y="87"/>
                    <a:pt x="120" y="84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lose/>
                  <a:moveTo>
                    <a:pt x="114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4" y="6"/>
                    <a:pt x="114" y="6"/>
                    <a:pt x="114" y="6"/>
                  </a:cubicBezTo>
                  <a:lnTo>
                    <a:pt x="11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Freeform 54"/>
            <p:cNvSpPr>
              <a:spLocks/>
            </p:cNvSpPr>
            <p:nvPr/>
          </p:nvSpPr>
          <p:spPr bwMode="auto">
            <a:xfrm>
              <a:off x="67400" y="67400"/>
              <a:ext cx="248033" cy="152324"/>
            </a:xfrm>
            <a:custGeom>
              <a:avLst/>
              <a:gdLst>
                <a:gd name="T0" fmla="*/ 2147483646 w 78"/>
                <a:gd name="T1" fmla="*/ 2147483646 h 48"/>
                <a:gd name="T2" fmla="*/ 2147483646 w 78"/>
                <a:gd name="T3" fmla="*/ 2147483646 h 48"/>
                <a:gd name="T4" fmla="*/ 2147483646 w 78"/>
                <a:gd name="T5" fmla="*/ 2147483646 h 48"/>
                <a:gd name="T6" fmla="*/ 2147483646 w 78"/>
                <a:gd name="T7" fmla="*/ 2147483646 h 48"/>
                <a:gd name="T8" fmla="*/ 2147483646 w 78"/>
                <a:gd name="T9" fmla="*/ 2147483646 h 48"/>
                <a:gd name="T10" fmla="*/ 2147483646 w 78"/>
                <a:gd name="T11" fmla="*/ 2147483646 h 48"/>
                <a:gd name="T12" fmla="*/ 2147483646 w 78"/>
                <a:gd name="T13" fmla="*/ 2147483646 h 48"/>
                <a:gd name="T14" fmla="*/ 2147483646 w 78"/>
                <a:gd name="T15" fmla="*/ 0 h 48"/>
                <a:gd name="T16" fmla="*/ 2147483646 w 78"/>
                <a:gd name="T17" fmla="*/ 2147483646 h 48"/>
                <a:gd name="T18" fmla="*/ 2147483646 w 78"/>
                <a:gd name="T19" fmla="*/ 2147483646 h 48"/>
                <a:gd name="T20" fmla="*/ 2147483646 w 78"/>
                <a:gd name="T21" fmla="*/ 2147483646 h 48"/>
                <a:gd name="T22" fmla="*/ 2147483646 w 78"/>
                <a:gd name="T23" fmla="*/ 2147483646 h 48"/>
                <a:gd name="T24" fmla="*/ 2147483646 w 78"/>
                <a:gd name="T25" fmla="*/ 2147483646 h 48"/>
                <a:gd name="T26" fmla="*/ 2147483646 w 78"/>
                <a:gd name="T27" fmla="*/ 2147483646 h 48"/>
                <a:gd name="T28" fmla="*/ 2147483646 w 78"/>
                <a:gd name="T29" fmla="*/ 2147483646 h 48"/>
                <a:gd name="T30" fmla="*/ 2147483646 w 78"/>
                <a:gd name="T31" fmla="*/ 2147483646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8" h="48">
                  <a:moveTo>
                    <a:pt x="3" y="48"/>
                  </a:moveTo>
                  <a:cubicBezTo>
                    <a:pt x="4" y="48"/>
                    <a:pt x="5" y="48"/>
                    <a:pt x="5" y="47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6"/>
                    <a:pt x="57" y="36"/>
                    <a:pt x="58" y="36"/>
                  </a:cubicBezTo>
                  <a:cubicBezTo>
                    <a:pt x="58" y="36"/>
                    <a:pt x="59" y="35"/>
                    <a:pt x="60" y="3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75" y="0"/>
                    <a:pt x="73" y="0"/>
                    <a:pt x="72" y="1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6" y="6"/>
                    <a:pt x="25" y="7"/>
                    <a:pt x="25" y="7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5"/>
                    <a:pt x="0" y="47"/>
                    <a:pt x="1" y="47"/>
                  </a:cubicBezTo>
                  <a:cubicBezTo>
                    <a:pt x="2" y="48"/>
                    <a:pt x="2" y="48"/>
                    <a:pt x="3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3" name="直角三角形 52"/>
          <p:cNvSpPr/>
          <p:nvPr/>
        </p:nvSpPr>
        <p:spPr>
          <a:xfrm rot="18900000">
            <a:off x="1610570" y="3155642"/>
            <a:ext cx="597908" cy="5979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直角三角形 53"/>
          <p:cNvSpPr/>
          <p:nvPr/>
        </p:nvSpPr>
        <p:spPr>
          <a:xfrm rot="18900000">
            <a:off x="4405617" y="3155642"/>
            <a:ext cx="597908" cy="5979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直角三角形 54"/>
          <p:cNvSpPr/>
          <p:nvPr/>
        </p:nvSpPr>
        <p:spPr>
          <a:xfrm rot="18900000">
            <a:off x="7221131" y="3155642"/>
            <a:ext cx="597908" cy="5979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直角三角形 55"/>
          <p:cNvSpPr/>
          <p:nvPr/>
        </p:nvSpPr>
        <p:spPr>
          <a:xfrm rot="18900000">
            <a:off x="10016178" y="3155642"/>
            <a:ext cx="597908" cy="5979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08314" y="4076324"/>
            <a:ext cx="200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小二演示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11016" y="4076324"/>
            <a:ext cx="200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接受定制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6513718" y="4076324"/>
            <a:ext cx="200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分享模板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316420" y="4076324"/>
            <a:ext cx="200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学习交流</a:t>
            </a:r>
          </a:p>
        </p:txBody>
      </p:sp>
      <p:cxnSp>
        <p:nvCxnSpPr>
          <p:cNvPr id="64" name="直接连接符 63"/>
          <p:cNvCxnSpPr>
            <a:cxnSpLocks/>
          </p:cNvCxnSpPr>
          <p:nvPr/>
        </p:nvCxnSpPr>
        <p:spPr>
          <a:xfrm flipV="1">
            <a:off x="695325" y="4757602"/>
            <a:ext cx="10801350" cy="4285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1388963" y="4956783"/>
            <a:ext cx="94492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欢迎关注“小二的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” 公众号，公众号会不定期地分享一些原创优质模板。小二承接各种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定制业务，如有需要，即可扫码关注公众号，后台留言即可，另外您有任何关于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问题，都可以去公众号找小二，小二期待为您服务。</a:t>
            </a:r>
          </a:p>
        </p:txBody>
      </p:sp>
      <p:cxnSp>
        <p:nvCxnSpPr>
          <p:cNvPr id="71" name="直接连接符 70"/>
          <p:cNvCxnSpPr>
            <a:cxnSpLocks/>
          </p:cNvCxnSpPr>
          <p:nvPr/>
        </p:nvCxnSpPr>
        <p:spPr>
          <a:xfrm flipV="1">
            <a:off x="695325" y="4649924"/>
            <a:ext cx="10801350" cy="4285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3699943" y="132293"/>
            <a:ext cx="479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300" normalizeH="0" baseline="0" noProof="0" dirty="0">
                <a:ln>
                  <a:noFill/>
                </a:ln>
                <a:solidFill>
                  <a:srgbClr val="21D6E0"/>
                </a:solidFill>
                <a:effectLst/>
                <a:uLnTx/>
                <a:uFillTx/>
                <a:latin typeface="造字工房俊雅锐宋体验版常规体" pitchFamily="50" charset="-122"/>
                <a:ea typeface="造字工房俊雅锐宋体验版常规体" pitchFamily="50" charset="-122"/>
                <a:cs typeface="+mn-cs"/>
              </a:rPr>
              <a:t>超短裙标题</a:t>
            </a:r>
            <a:endParaRPr kumimoji="0" lang="en-US" altLang="zh-CN" sz="4800" b="0" i="0" u="none" strike="noStrike" kern="1200" cap="none" spc="300" normalizeH="0" baseline="0" noProof="0" dirty="0">
              <a:ln>
                <a:noFill/>
              </a:ln>
              <a:solidFill>
                <a:srgbClr val="21D6E0"/>
              </a:solidFill>
              <a:effectLst/>
              <a:uLnTx/>
              <a:uFillTx/>
              <a:latin typeface="造字工房俊雅锐宋体验版常规体" pitchFamily="50" charset="-122"/>
              <a:ea typeface="造字工房俊雅锐宋体验版常规体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53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蒙古"/>
          <p:cNvSpPr>
            <a:spLocks/>
          </p:cNvSpPr>
          <p:nvPr/>
        </p:nvSpPr>
        <p:spPr bwMode="auto">
          <a:xfrm>
            <a:off x="5511321" y="1849061"/>
            <a:ext cx="2172161" cy="1853542"/>
          </a:xfrm>
          <a:custGeom>
            <a:avLst/>
            <a:gdLst>
              <a:gd name="T0" fmla="*/ 2147483646 w 1428"/>
              <a:gd name="T1" fmla="*/ 2147483646 h 1218"/>
              <a:gd name="T2" fmla="*/ 2147483646 w 1428"/>
              <a:gd name="T3" fmla="*/ 2147483646 h 1218"/>
              <a:gd name="T4" fmla="*/ 2147483646 w 1428"/>
              <a:gd name="T5" fmla="*/ 2147483646 h 1218"/>
              <a:gd name="T6" fmla="*/ 2147483646 w 1428"/>
              <a:gd name="T7" fmla="*/ 2147483646 h 1218"/>
              <a:gd name="T8" fmla="*/ 2147483646 w 1428"/>
              <a:gd name="T9" fmla="*/ 2147483646 h 1218"/>
              <a:gd name="T10" fmla="*/ 2147483646 w 1428"/>
              <a:gd name="T11" fmla="*/ 2147483646 h 1218"/>
              <a:gd name="T12" fmla="*/ 2147483646 w 1428"/>
              <a:gd name="T13" fmla="*/ 2147483646 h 1218"/>
              <a:gd name="T14" fmla="*/ 2147483646 w 1428"/>
              <a:gd name="T15" fmla="*/ 2147483646 h 1218"/>
              <a:gd name="T16" fmla="*/ 2147483646 w 1428"/>
              <a:gd name="T17" fmla="*/ 2147483646 h 1218"/>
              <a:gd name="T18" fmla="*/ 2147483646 w 1428"/>
              <a:gd name="T19" fmla="*/ 2147483646 h 1218"/>
              <a:gd name="T20" fmla="*/ 2147483646 w 1428"/>
              <a:gd name="T21" fmla="*/ 2147483646 h 1218"/>
              <a:gd name="T22" fmla="*/ 2147483646 w 1428"/>
              <a:gd name="T23" fmla="*/ 2147483646 h 1218"/>
              <a:gd name="T24" fmla="*/ 2147483646 w 1428"/>
              <a:gd name="T25" fmla="*/ 2147483646 h 1218"/>
              <a:gd name="T26" fmla="*/ 2147483646 w 1428"/>
              <a:gd name="T27" fmla="*/ 2147483646 h 1218"/>
              <a:gd name="T28" fmla="*/ 2147483646 w 1428"/>
              <a:gd name="T29" fmla="*/ 2147483646 h 1218"/>
              <a:gd name="T30" fmla="*/ 2147483646 w 1428"/>
              <a:gd name="T31" fmla="*/ 2147483646 h 1218"/>
              <a:gd name="T32" fmla="*/ 2147483646 w 1428"/>
              <a:gd name="T33" fmla="*/ 2147483646 h 1218"/>
              <a:gd name="T34" fmla="*/ 2147483646 w 1428"/>
              <a:gd name="T35" fmla="*/ 2147483646 h 1218"/>
              <a:gd name="T36" fmla="*/ 2147483646 w 1428"/>
              <a:gd name="T37" fmla="*/ 2147483646 h 1218"/>
              <a:gd name="T38" fmla="*/ 2147483646 w 1428"/>
              <a:gd name="T39" fmla="*/ 2147483646 h 1218"/>
              <a:gd name="T40" fmla="*/ 2147483646 w 1428"/>
              <a:gd name="T41" fmla="*/ 2147483646 h 1218"/>
              <a:gd name="T42" fmla="*/ 2147483646 w 1428"/>
              <a:gd name="T43" fmla="*/ 2147483646 h 1218"/>
              <a:gd name="T44" fmla="*/ 0 w 1428"/>
              <a:gd name="T45" fmla="*/ 2147483646 h 1218"/>
              <a:gd name="T46" fmla="*/ 2147483646 w 1428"/>
              <a:gd name="T47" fmla="*/ 2147483646 h 1218"/>
              <a:gd name="T48" fmla="*/ 2147483646 w 1428"/>
              <a:gd name="T49" fmla="*/ 2147483646 h 1218"/>
              <a:gd name="T50" fmla="*/ 2147483646 w 1428"/>
              <a:gd name="T51" fmla="*/ 2147483646 h 1218"/>
              <a:gd name="T52" fmla="*/ 2147483646 w 1428"/>
              <a:gd name="T53" fmla="*/ 2147483646 h 1218"/>
              <a:gd name="T54" fmla="*/ 2147483646 w 1428"/>
              <a:gd name="T55" fmla="*/ 2147483646 h 1218"/>
              <a:gd name="T56" fmla="*/ 2147483646 w 1428"/>
              <a:gd name="T57" fmla="*/ 2147483646 h 1218"/>
              <a:gd name="T58" fmla="*/ 2147483646 w 1428"/>
              <a:gd name="T59" fmla="*/ 2147483646 h 1218"/>
              <a:gd name="T60" fmla="*/ 2147483646 w 1428"/>
              <a:gd name="T61" fmla="*/ 2147483646 h 1218"/>
              <a:gd name="T62" fmla="*/ 2147483646 w 1428"/>
              <a:gd name="T63" fmla="*/ 2147483646 h 1218"/>
              <a:gd name="T64" fmla="*/ 2147483646 w 1428"/>
              <a:gd name="T65" fmla="*/ 2147483646 h 1218"/>
              <a:gd name="T66" fmla="*/ 2147483646 w 1428"/>
              <a:gd name="T67" fmla="*/ 2147483646 h 1218"/>
              <a:gd name="T68" fmla="*/ 2147483646 w 1428"/>
              <a:gd name="T69" fmla="*/ 2147483646 h 1218"/>
              <a:gd name="T70" fmla="*/ 2147483646 w 1428"/>
              <a:gd name="T71" fmla="*/ 2147483646 h 1218"/>
              <a:gd name="T72" fmla="*/ 2147483646 w 1428"/>
              <a:gd name="T73" fmla="*/ 2147483646 h 1218"/>
              <a:gd name="T74" fmla="*/ 2147483646 w 1428"/>
              <a:gd name="T75" fmla="*/ 2147483646 h 1218"/>
              <a:gd name="T76" fmla="*/ 2147483646 w 1428"/>
              <a:gd name="T77" fmla="*/ 2147483646 h 1218"/>
              <a:gd name="T78" fmla="*/ 2147483646 w 1428"/>
              <a:gd name="T79" fmla="*/ 2147483646 h 1218"/>
              <a:gd name="T80" fmla="*/ 2147483646 w 1428"/>
              <a:gd name="T81" fmla="*/ 2147483646 h 1218"/>
              <a:gd name="T82" fmla="*/ 2147483646 w 1428"/>
              <a:gd name="T83" fmla="*/ 2147483646 h 1218"/>
              <a:gd name="T84" fmla="*/ 2147483646 w 1428"/>
              <a:gd name="T85" fmla="*/ 2147483646 h 1218"/>
              <a:gd name="T86" fmla="*/ 2147483646 w 1428"/>
              <a:gd name="T87" fmla="*/ 2147483646 h 1218"/>
              <a:gd name="T88" fmla="*/ 2147483646 w 1428"/>
              <a:gd name="T89" fmla="*/ 2147483646 h 1218"/>
              <a:gd name="T90" fmla="*/ 2147483646 w 1428"/>
              <a:gd name="T91" fmla="*/ 2147483646 h 1218"/>
              <a:gd name="T92" fmla="*/ 2147483646 w 1428"/>
              <a:gd name="T93" fmla="*/ 2147483646 h 1218"/>
              <a:gd name="T94" fmla="*/ 2147483646 w 1428"/>
              <a:gd name="T95" fmla="*/ 2147483646 h 1218"/>
              <a:gd name="T96" fmla="*/ 2147483646 w 1428"/>
              <a:gd name="T97" fmla="*/ 2147483646 h 1218"/>
              <a:gd name="T98" fmla="*/ 2147483646 w 1428"/>
              <a:gd name="T99" fmla="*/ 2147483646 h 1218"/>
              <a:gd name="T100" fmla="*/ 2147483646 w 1428"/>
              <a:gd name="T101" fmla="*/ 2147483646 h 1218"/>
              <a:gd name="T102" fmla="*/ 2147483646 w 1428"/>
              <a:gd name="T103" fmla="*/ 2147483646 h 1218"/>
              <a:gd name="T104" fmla="*/ 2147483646 w 1428"/>
              <a:gd name="T105" fmla="*/ 2147483646 h 1218"/>
              <a:gd name="T106" fmla="*/ 2147483646 w 1428"/>
              <a:gd name="T107" fmla="*/ 2147483646 h 1218"/>
              <a:gd name="T108" fmla="*/ 2147483646 w 1428"/>
              <a:gd name="T109" fmla="*/ 2147483646 h 1218"/>
              <a:gd name="T110" fmla="*/ 2147483646 w 1428"/>
              <a:gd name="T111" fmla="*/ 2147483646 h 1218"/>
              <a:gd name="T112" fmla="*/ 2147483646 w 1428"/>
              <a:gd name="T113" fmla="*/ 2147483646 h 1218"/>
              <a:gd name="T114" fmla="*/ 2147483646 w 1428"/>
              <a:gd name="T115" fmla="*/ 2147483646 h 1218"/>
              <a:gd name="T116" fmla="*/ 2147483646 w 1428"/>
              <a:gd name="T117" fmla="*/ 2147483646 h 121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428" h="1218">
                <a:moveTo>
                  <a:pt x="1398" y="128"/>
                </a:moveTo>
                <a:lnTo>
                  <a:pt x="1394" y="112"/>
                </a:lnTo>
                <a:lnTo>
                  <a:pt x="1378" y="86"/>
                </a:lnTo>
                <a:lnTo>
                  <a:pt x="1366" y="80"/>
                </a:lnTo>
                <a:lnTo>
                  <a:pt x="1354" y="86"/>
                </a:lnTo>
                <a:lnTo>
                  <a:pt x="1348" y="100"/>
                </a:lnTo>
                <a:lnTo>
                  <a:pt x="1346" y="102"/>
                </a:lnTo>
                <a:lnTo>
                  <a:pt x="1344" y="102"/>
                </a:lnTo>
                <a:lnTo>
                  <a:pt x="1322" y="106"/>
                </a:lnTo>
                <a:lnTo>
                  <a:pt x="1318" y="108"/>
                </a:lnTo>
                <a:lnTo>
                  <a:pt x="1316" y="112"/>
                </a:lnTo>
                <a:lnTo>
                  <a:pt x="1310" y="116"/>
                </a:lnTo>
                <a:lnTo>
                  <a:pt x="1298" y="126"/>
                </a:lnTo>
                <a:lnTo>
                  <a:pt x="1296" y="128"/>
                </a:lnTo>
                <a:lnTo>
                  <a:pt x="1286" y="130"/>
                </a:lnTo>
                <a:lnTo>
                  <a:pt x="1276" y="126"/>
                </a:lnTo>
                <a:lnTo>
                  <a:pt x="1264" y="118"/>
                </a:lnTo>
                <a:lnTo>
                  <a:pt x="1262" y="116"/>
                </a:lnTo>
                <a:lnTo>
                  <a:pt x="1244" y="96"/>
                </a:lnTo>
                <a:lnTo>
                  <a:pt x="1240" y="90"/>
                </a:lnTo>
                <a:lnTo>
                  <a:pt x="1238" y="84"/>
                </a:lnTo>
                <a:lnTo>
                  <a:pt x="1238" y="62"/>
                </a:lnTo>
                <a:lnTo>
                  <a:pt x="1238" y="60"/>
                </a:lnTo>
                <a:lnTo>
                  <a:pt x="1242" y="56"/>
                </a:lnTo>
                <a:lnTo>
                  <a:pt x="1218" y="48"/>
                </a:lnTo>
                <a:lnTo>
                  <a:pt x="1218" y="56"/>
                </a:lnTo>
                <a:lnTo>
                  <a:pt x="1216" y="60"/>
                </a:lnTo>
                <a:lnTo>
                  <a:pt x="1210" y="64"/>
                </a:lnTo>
                <a:lnTo>
                  <a:pt x="1202" y="68"/>
                </a:lnTo>
                <a:lnTo>
                  <a:pt x="1200" y="68"/>
                </a:lnTo>
                <a:lnTo>
                  <a:pt x="1200" y="66"/>
                </a:lnTo>
                <a:lnTo>
                  <a:pt x="1188" y="64"/>
                </a:lnTo>
                <a:lnTo>
                  <a:pt x="1190" y="72"/>
                </a:lnTo>
                <a:lnTo>
                  <a:pt x="1170" y="60"/>
                </a:lnTo>
                <a:lnTo>
                  <a:pt x="1168" y="60"/>
                </a:lnTo>
                <a:lnTo>
                  <a:pt x="1168" y="58"/>
                </a:lnTo>
                <a:lnTo>
                  <a:pt x="1164" y="46"/>
                </a:lnTo>
                <a:lnTo>
                  <a:pt x="1162" y="32"/>
                </a:lnTo>
                <a:lnTo>
                  <a:pt x="1164" y="22"/>
                </a:lnTo>
                <a:lnTo>
                  <a:pt x="1166" y="16"/>
                </a:lnTo>
                <a:lnTo>
                  <a:pt x="1172" y="6"/>
                </a:lnTo>
                <a:lnTo>
                  <a:pt x="1170" y="0"/>
                </a:lnTo>
                <a:lnTo>
                  <a:pt x="1150" y="2"/>
                </a:lnTo>
                <a:lnTo>
                  <a:pt x="1142" y="4"/>
                </a:lnTo>
                <a:lnTo>
                  <a:pt x="1136" y="8"/>
                </a:lnTo>
                <a:lnTo>
                  <a:pt x="1132" y="14"/>
                </a:lnTo>
                <a:lnTo>
                  <a:pt x="1128" y="22"/>
                </a:lnTo>
                <a:lnTo>
                  <a:pt x="1116" y="40"/>
                </a:lnTo>
                <a:lnTo>
                  <a:pt x="1128" y="40"/>
                </a:lnTo>
                <a:lnTo>
                  <a:pt x="1130" y="40"/>
                </a:lnTo>
                <a:lnTo>
                  <a:pt x="1140" y="44"/>
                </a:lnTo>
                <a:lnTo>
                  <a:pt x="1142" y="44"/>
                </a:lnTo>
                <a:lnTo>
                  <a:pt x="1142" y="46"/>
                </a:lnTo>
                <a:lnTo>
                  <a:pt x="1142" y="48"/>
                </a:lnTo>
                <a:lnTo>
                  <a:pt x="1144" y="64"/>
                </a:lnTo>
                <a:lnTo>
                  <a:pt x="1150" y="80"/>
                </a:lnTo>
                <a:lnTo>
                  <a:pt x="1150" y="82"/>
                </a:lnTo>
                <a:lnTo>
                  <a:pt x="1150" y="84"/>
                </a:lnTo>
                <a:lnTo>
                  <a:pt x="1122" y="136"/>
                </a:lnTo>
                <a:lnTo>
                  <a:pt x="1120" y="142"/>
                </a:lnTo>
                <a:lnTo>
                  <a:pt x="1118" y="154"/>
                </a:lnTo>
                <a:lnTo>
                  <a:pt x="1114" y="190"/>
                </a:lnTo>
                <a:lnTo>
                  <a:pt x="1114" y="192"/>
                </a:lnTo>
                <a:lnTo>
                  <a:pt x="1104" y="212"/>
                </a:lnTo>
                <a:lnTo>
                  <a:pt x="1110" y="220"/>
                </a:lnTo>
                <a:lnTo>
                  <a:pt x="1110" y="222"/>
                </a:lnTo>
                <a:lnTo>
                  <a:pt x="1110" y="236"/>
                </a:lnTo>
                <a:lnTo>
                  <a:pt x="1110" y="242"/>
                </a:lnTo>
                <a:lnTo>
                  <a:pt x="1108" y="244"/>
                </a:lnTo>
                <a:lnTo>
                  <a:pt x="1106" y="244"/>
                </a:lnTo>
                <a:lnTo>
                  <a:pt x="1098" y="250"/>
                </a:lnTo>
                <a:lnTo>
                  <a:pt x="1088" y="262"/>
                </a:lnTo>
                <a:lnTo>
                  <a:pt x="1052" y="302"/>
                </a:lnTo>
                <a:lnTo>
                  <a:pt x="1050" y="304"/>
                </a:lnTo>
                <a:lnTo>
                  <a:pt x="1048" y="304"/>
                </a:lnTo>
                <a:lnTo>
                  <a:pt x="1046" y="302"/>
                </a:lnTo>
                <a:lnTo>
                  <a:pt x="1030" y="292"/>
                </a:lnTo>
                <a:lnTo>
                  <a:pt x="1020" y="282"/>
                </a:lnTo>
                <a:lnTo>
                  <a:pt x="1014" y="280"/>
                </a:lnTo>
                <a:lnTo>
                  <a:pt x="1008" y="278"/>
                </a:lnTo>
                <a:lnTo>
                  <a:pt x="982" y="276"/>
                </a:lnTo>
                <a:lnTo>
                  <a:pt x="982" y="314"/>
                </a:lnTo>
                <a:lnTo>
                  <a:pt x="966" y="384"/>
                </a:lnTo>
                <a:lnTo>
                  <a:pt x="964" y="392"/>
                </a:lnTo>
                <a:lnTo>
                  <a:pt x="964" y="402"/>
                </a:lnTo>
                <a:lnTo>
                  <a:pt x="962" y="432"/>
                </a:lnTo>
                <a:lnTo>
                  <a:pt x="968" y="440"/>
                </a:lnTo>
                <a:lnTo>
                  <a:pt x="974" y="430"/>
                </a:lnTo>
                <a:lnTo>
                  <a:pt x="974" y="428"/>
                </a:lnTo>
                <a:lnTo>
                  <a:pt x="994" y="420"/>
                </a:lnTo>
                <a:lnTo>
                  <a:pt x="1044" y="428"/>
                </a:lnTo>
                <a:lnTo>
                  <a:pt x="1050" y="420"/>
                </a:lnTo>
                <a:lnTo>
                  <a:pt x="1058" y="408"/>
                </a:lnTo>
                <a:lnTo>
                  <a:pt x="1060" y="406"/>
                </a:lnTo>
                <a:lnTo>
                  <a:pt x="1080" y="402"/>
                </a:lnTo>
                <a:lnTo>
                  <a:pt x="1106" y="400"/>
                </a:lnTo>
                <a:lnTo>
                  <a:pt x="1112" y="404"/>
                </a:lnTo>
                <a:lnTo>
                  <a:pt x="1120" y="410"/>
                </a:lnTo>
                <a:lnTo>
                  <a:pt x="1136" y="428"/>
                </a:lnTo>
                <a:lnTo>
                  <a:pt x="1158" y="440"/>
                </a:lnTo>
                <a:lnTo>
                  <a:pt x="1174" y="452"/>
                </a:lnTo>
                <a:lnTo>
                  <a:pt x="1184" y="462"/>
                </a:lnTo>
                <a:lnTo>
                  <a:pt x="1190" y="472"/>
                </a:lnTo>
                <a:lnTo>
                  <a:pt x="1192" y="480"/>
                </a:lnTo>
                <a:lnTo>
                  <a:pt x="1190" y="488"/>
                </a:lnTo>
                <a:lnTo>
                  <a:pt x="1186" y="492"/>
                </a:lnTo>
                <a:lnTo>
                  <a:pt x="1184" y="496"/>
                </a:lnTo>
                <a:lnTo>
                  <a:pt x="1174" y="498"/>
                </a:lnTo>
                <a:lnTo>
                  <a:pt x="1172" y="498"/>
                </a:lnTo>
                <a:lnTo>
                  <a:pt x="1126" y="498"/>
                </a:lnTo>
                <a:lnTo>
                  <a:pt x="1112" y="498"/>
                </a:lnTo>
                <a:lnTo>
                  <a:pt x="1102" y="500"/>
                </a:lnTo>
                <a:lnTo>
                  <a:pt x="1084" y="512"/>
                </a:lnTo>
                <a:lnTo>
                  <a:pt x="1054" y="532"/>
                </a:lnTo>
                <a:lnTo>
                  <a:pt x="1042" y="536"/>
                </a:lnTo>
                <a:lnTo>
                  <a:pt x="1034" y="538"/>
                </a:lnTo>
                <a:lnTo>
                  <a:pt x="1018" y="540"/>
                </a:lnTo>
                <a:lnTo>
                  <a:pt x="1010" y="580"/>
                </a:lnTo>
                <a:lnTo>
                  <a:pt x="1004" y="596"/>
                </a:lnTo>
                <a:lnTo>
                  <a:pt x="1000" y="602"/>
                </a:lnTo>
                <a:lnTo>
                  <a:pt x="996" y="606"/>
                </a:lnTo>
                <a:lnTo>
                  <a:pt x="990" y="610"/>
                </a:lnTo>
                <a:lnTo>
                  <a:pt x="984" y="614"/>
                </a:lnTo>
                <a:lnTo>
                  <a:pt x="966" y="620"/>
                </a:lnTo>
                <a:lnTo>
                  <a:pt x="956" y="622"/>
                </a:lnTo>
                <a:lnTo>
                  <a:pt x="946" y="626"/>
                </a:lnTo>
                <a:lnTo>
                  <a:pt x="926" y="634"/>
                </a:lnTo>
                <a:lnTo>
                  <a:pt x="914" y="664"/>
                </a:lnTo>
                <a:lnTo>
                  <a:pt x="912" y="664"/>
                </a:lnTo>
                <a:lnTo>
                  <a:pt x="910" y="664"/>
                </a:lnTo>
                <a:lnTo>
                  <a:pt x="874" y="680"/>
                </a:lnTo>
                <a:lnTo>
                  <a:pt x="872" y="680"/>
                </a:lnTo>
                <a:lnTo>
                  <a:pt x="854" y="676"/>
                </a:lnTo>
                <a:lnTo>
                  <a:pt x="834" y="670"/>
                </a:lnTo>
                <a:lnTo>
                  <a:pt x="820" y="664"/>
                </a:lnTo>
                <a:lnTo>
                  <a:pt x="814" y="662"/>
                </a:lnTo>
                <a:lnTo>
                  <a:pt x="806" y="660"/>
                </a:lnTo>
                <a:lnTo>
                  <a:pt x="798" y="660"/>
                </a:lnTo>
                <a:lnTo>
                  <a:pt x="790" y="662"/>
                </a:lnTo>
                <a:lnTo>
                  <a:pt x="784" y="672"/>
                </a:lnTo>
                <a:lnTo>
                  <a:pt x="778" y="684"/>
                </a:lnTo>
                <a:lnTo>
                  <a:pt x="776" y="698"/>
                </a:lnTo>
                <a:lnTo>
                  <a:pt x="776" y="710"/>
                </a:lnTo>
                <a:lnTo>
                  <a:pt x="778" y="722"/>
                </a:lnTo>
                <a:lnTo>
                  <a:pt x="782" y="728"/>
                </a:lnTo>
                <a:lnTo>
                  <a:pt x="786" y="728"/>
                </a:lnTo>
                <a:lnTo>
                  <a:pt x="794" y="724"/>
                </a:lnTo>
                <a:lnTo>
                  <a:pt x="794" y="748"/>
                </a:lnTo>
                <a:lnTo>
                  <a:pt x="794" y="756"/>
                </a:lnTo>
                <a:lnTo>
                  <a:pt x="792" y="760"/>
                </a:lnTo>
                <a:lnTo>
                  <a:pt x="790" y="764"/>
                </a:lnTo>
                <a:lnTo>
                  <a:pt x="786" y="768"/>
                </a:lnTo>
                <a:lnTo>
                  <a:pt x="776" y="774"/>
                </a:lnTo>
                <a:lnTo>
                  <a:pt x="764" y="778"/>
                </a:lnTo>
                <a:lnTo>
                  <a:pt x="758" y="780"/>
                </a:lnTo>
                <a:lnTo>
                  <a:pt x="750" y="786"/>
                </a:lnTo>
                <a:lnTo>
                  <a:pt x="738" y="798"/>
                </a:lnTo>
                <a:lnTo>
                  <a:pt x="724" y="818"/>
                </a:lnTo>
                <a:lnTo>
                  <a:pt x="708" y="844"/>
                </a:lnTo>
                <a:lnTo>
                  <a:pt x="706" y="844"/>
                </a:lnTo>
                <a:lnTo>
                  <a:pt x="682" y="860"/>
                </a:lnTo>
                <a:lnTo>
                  <a:pt x="688" y="860"/>
                </a:lnTo>
                <a:lnTo>
                  <a:pt x="688" y="862"/>
                </a:lnTo>
                <a:lnTo>
                  <a:pt x="688" y="864"/>
                </a:lnTo>
                <a:lnTo>
                  <a:pt x="686" y="868"/>
                </a:lnTo>
                <a:lnTo>
                  <a:pt x="678" y="868"/>
                </a:lnTo>
                <a:lnTo>
                  <a:pt x="610" y="868"/>
                </a:lnTo>
                <a:lnTo>
                  <a:pt x="584" y="868"/>
                </a:lnTo>
                <a:lnTo>
                  <a:pt x="558" y="870"/>
                </a:lnTo>
                <a:lnTo>
                  <a:pt x="532" y="874"/>
                </a:lnTo>
                <a:lnTo>
                  <a:pt x="510" y="882"/>
                </a:lnTo>
                <a:lnTo>
                  <a:pt x="488" y="890"/>
                </a:lnTo>
                <a:lnTo>
                  <a:pt x="468" y="900"/>
                </a:lnTo>
                <a:lnTo>
                  <a:pt x="450" y="914"/>
                </a:lnTo>
                <a:lnTo>
                  <a:pt x="434" y="928"/>
                </a:lnTo>
                <a:lnTo>
                  <a:pt x="432" y="930"/>
                </a:lnTo>
                <a:lnTo>
                  <a:pt x="430" y="930"/>
                </a:lnTo>
                <a:lnTo>
                  <a:pt x="402" y="934"/>
                </a:lnTo>
                <a:lnTo>
                  <a:pt x="400" y="934"/>
                </a:lnTo>
                <a:lnTo>
                  <a:pt x="398" y="934"/>
                </a:lnTo>
                <a:lnTo>
                  <a:pt x="390" y="916"/>
                </a:lnTo>
                <a:lnTo>
                  <a:pt x="362" y="922"/>
                </a:lnTo>
                <a:lnTo>
                  <a:pt x="350" y="922"/>
                </a:lnTo>
                <a:lnTo>
                  <a:pt x="336" y="920"/>
                </a:lnTo>
                <a:lnTo>
                  <a:pt x="320" y="916"/>
                </a:lnTo>
                <a:lnTo>
                  <a:pt x="304" y="908"/>
                </a:lnTo>
                <a:lnTo>
                  <a:pt x="290" y="900"/>
                </a:lnTo>
                <a:lnTo>
                  <a:pt x="274" y="892"/>
                </a:lnTo>
                <a:lnTo>
                  <a:pt x="246" y="872"/>
                </a:lnTo>
                <a:lnTo>
                  <a:pt x="238" y="866"/>
                </a:lnTo>
                <a:lnTo>
                  <a:pt x="226" y="860"/>
                </a:lnTo>
                <a:lnTo>
                  <a:pt x="214" y="856"/>
                </a:lnTo>
                <a:lnTo>
                  <a:pt x="202" y="854"/>
                </a:lnTo>
                <a:lnTo>
                  <a:pt x="176" y="852"/>
                </a:lnTo>
                <a:lnTo>
                  <a:pt x="148" y="856"/>
                </a:lnTo>
                <a:lnTo>
                  <a:pt x="116" y="858"/>
                </a:lnTo>
                <a:lnTo>
                  <a:pt x="86" y="856"/>
                </a:lnTo>
                <a:lnTo>
                  <a:pt x="68" y="854"/>
                </a:lnTo>
                <a:lnTo>
                  <a:pt x="48" y="852"/>
                </a:lnTo>
                <a:lnTo>
                  <a:pt x="2" y="838"/>
                </a:lnTo>
                <a:lnTo>
                  <a:pt x="0" y="844"/>
                </a:lnTo>
                <a:lnTo>
                  <a:pt x="2" y="844"/>
                </a:lnTo>
                <a:lnTo>
                  <a:pt x="2" y="852"/>
                </a:lnTo>
                <a:lnTo>
                  <a:pt x="10" y="868"/>
                </a:lnTo>
                <a:lnTo>
                  <a:pt x="26" y="888"/>
                </a:lnTo>
                <a:lnTo>
                  <a:pt x="28" y="892"/>
                </a:lnTo>
                <a:lnTo>
                  <a:pt x="24" y="906"/>
                </a:lnTo>
                <a:lnTo>
                  <a:pt x="24" y="908"/>
                </a:lnTo>
                <a:lnTo>
                  <a:pt x="14" y="920"/>
                </a:lnTo>
                <a:lnTo>
                  <a:pt x="24" y="930"/>
                </a:lnTo>
                <a:lnTo>
                  <a:pt x="30" y="936"/>
                </a:lnTo>
                <a:lnTo>
                  <a:pt x="30" y="940"/>
                </a:lnTo>
                <a:lnTo>
                  <a:pt x="34" y="956"/>
                </a:lnTo>
                <a:lnTo>
                  <a:pt x="46" y="968"/>
                </a:lnTo>
                <a:lnTo>
                  <a:pt x="46" y="970"/>
                </a:lnTo>
                <a:lnTo>
                  <a:pt x="46" y="980"/>
                </a:lnTo>
                <a:lnTo>
                  <a:pt x="46" y="988"/>
                </a:lnTo>
                <a:lnTo>
                  <a:pt x="54" y="994"/>
                </a:lnTo>
                <a:lnTo>
                  <a:pt x="58" y="992"/>
                </a:lnTo>
                <a:lnTo>
                  <a:pt x="60" y="990"/>
                </a:lnTo>
                <a:lnTo>
                  <a:pt x="64" y="982"/>
                </a:lnTo>
                <a:lnTo>
                  <a:pt x="72" y="980"/>
                </a:lnTo>
                <a:lnTo>
                  <a:pt x="78" y="976"/>
                </a:lnTo>
                <a:lnTo>
                  <a:pt x="120" y="972"/>
                </a:lnTo>
                <a:lnTo>
                  <a:pt x="138" y="966"/>
                </a:lnTo>
                <a:lnTo>
                  <a:pt x="142" y="964"/>
                </a:lnTo>
                <a:lnTo>
                  <a:pt x="150" y="984"/>
                </a:lnTo>
                <a:lnTo>
                  <a:pt x="150" y="990"/>
                </a:lnTo>
                <a:lnTo>
                  <a:pt x="148" y="996"/>
                </a:lnTo>
                <a:lnTo>
                  <a:pt x="126" y="1028"/>
                </a:lnTo>
                <a:lnTo>
                  <a:pt x="126" y="1034"/>
                </a:lnTo>
                <a:lnTo>
                  <a:pt x="138" y="1044"/>
                </a:lnTo>
                <a:lnTo>
                  <a:pt x="148" y="1052"/>
                </a:lnTo>
                <a:lnTo>
                  <a:pt x="156" y="1060"/>
                </a:lnTo>
                <a:lnTo>
                  <a:pt x="162" y="1064"/>
                </a:lnTo>
                <a:lnTo>
                  <a:pt x="170" y="1068"/>
                </a:lnTo>
                <a:lnTo>
                  <a:pt x="178" y="1076"/>
                </a:lnTo>
                <a:lnTo>
                  <a:pt x="178" y="1078"/>
                </a:lnTo>
                <a:lnTo>
                  <a:pt x="186" y="1082"/>
                </a:lnTo>
                <a:lnTo>
                  <a:pt x="190" y="1082"/>
                </a:lnTo>
                <a:lnTo>
                  <a:pt x="192" y="1092"/>
                </a:lnTo>
                <a:lnTo>
                  <a:pt x="194" y="1100"/>
                </a:lnTo>
                <a:lnTo>
                  <a:pt x="196" y="1112"/>
                </a:lnTo>
                <a:lnTo>
                  <a:pt x="216" y="1116"/>
                </a:lnTo>
                <a:lnTo>
                  <a:pt x="218" y="1116"/>
                </a:lnTo>
                <a:lnTo>
                  <a:pt x="218" y="1118"/>
                </a:lnTo>
                <a:lnTo>
                  <a:pt x="220" y="1120"/>
                </a:lnTo>
                <a:lnTo>
                  <a:pt x="226" y="1130"/>
                </a:lnTo>
                <a:lnTo>
                  <a:pt x="242" y="1136"/>
                </a:lnTo>
                <a:lnTo>
                  <a:pt x="252" y="1130"/>
                </a:lnTo>
                <a:lnTo>
                  <a:pt x="250" y="1124"/>
                </a:lnTo>
                <a:lnTo>
                  <a:pt x="240" y="1114"/>
                </a:lnTo>
                <a:lnTo>
                  <a:pt x="242" y="1112"/>
                </a:lnTo>
                <a:lnTo>
                  <a:pt x="250" y="1094"/>
                </a:lnTo>
                <a:lnTo>
                  <a:pt x="270" y="1094"/>
                </a:lnTo>
                <a:lnTo>
                  <a:pt x="270" y="1096"/>
                </a:lnTo>
                <a:lnTo>
                  <a:pt x="298" y="1104"/>
                </a:lnTo>
                <a:lnTo>
                  <a:pt x="314" y="1102"/>
                </a:lnTo>
                <a:lnTo>
                  <a:pt x="326" y="1092"/>
                </a:lnTo>
                <a:lnTo>
                  <a:pt x="334" y="1080"/>
                </a:lnTo>
                <a:lnTo>
                  <a:pt x="342" y="1074"/>
                </a:lnTo>
                <a:lnTo>
                  <a:pt x="348" y="1070"/>
                </a:lnTo>
                <a:lnTo>
                  <a:pt x="354" y="1072"/>
                </a:lnTo>
                <a:lnTo>
                  <a:pt x="360" y="1070"/>
                </a:lnTo>
                <a:lnTo>
                  <a:pt x="368" y="1072"/>
                </a:lnTo>
                <a:lnTo>
                  <a:pt x="374" y="1072"/>
                </a:lnTo>
                <a:lnTo>
                  <a:pt x="374" y="1076"/>
                </a:lnTo>
                <a:lnTo>
                  <a:pt x="378" y="1084"/>
                </a:lnTo>
                <a:lnTo>
                  <a:pt x="382" y="1096"/>
                </a:lnTo>
                <a:lnTo>
                  <a:pt x="386" y="1108"/>
                </a:lnTo>
                <a:lnTo>
                  <a:pt x="386" y="1110"/>
                </a:lnTo>
                <a:lnTo>
                  <a:pt x="382" y="1124"/>
                </a:lnTo>
                <a:lnTo>
                  <a:pt x="368" y="1140"/>
                </a:lnTo>
                <a:lnTo>
                  <a:pt x="366" y="1142"/>
                </a:lnTo>
                <a:lnTo>
                  <a:pt x="338" y="1154"/>
                </a:lnTo>
                <a:lnTo>
                  <a:pt x="334" y="1162"/>
                </a:lnTo>
                <a:lnTo>
                  <a:pt x="330" y="1186"/>
                </a:lnTo>
                <a:lnTo>
                  <a:pt x="332" y="1196"/>
                </a:lnTo>
                <a:lnTo>
                  <a:pt x="340" y="1208"/>
                </a:lnTo>
                <a:lnTo>
                  <a:pt x="342" y="1212"/>
                </a:lnTo>
                <a:lnTo>
                  <a:pt x="352" y="1218"/>
                </a:lnTo>
                <a:lnTo>
                  <a:pt x="386" y="1218"/>
                </a:lnTo>
                <a:lnTo>
                  <a:pt x="414" y="1214"/>
                </a:lnTo>
                <a:lnTo>
                  <a:pt x="418" y="1210"/>
                </a:lnTo>
                <a:lnTo>
                  <a:pt x="424" y="1204"/>
                </a:lnTo>
                <a:lnTo>
                  <a:pt x="428" y="1204"/>
                </a:lnTo>
                <a:lnTo>
                  <a:pt x="448" y="1206"/>
                </a:lnTo>
                <a:lnTo>
                  <a:pt x="450" y="1204"/>
                </a:lnTo>
                <a:lnTo>
                  <a:pt x="448" y="1196"/>
                </a:lnTo>
                <a:lnTo>
                  <a:pt x="450" y="1188"/>
                </a:lnTo>
                <a:lnTo>
                  <a:pt x="458" y="1174"/>
                </a:lnTo>
                <a:lnTo>
                  <a:pt x="458" y="1148"/>
                </a:lnTo>
                <a:lnTo>
                  <a:pt x="474" y="1106"/>
                </a:lnTo>
                <a:lnTo>
                  <a:pt x="474" y="1104"/>
                </a:lnTo>
                <a:lnTo>
                  <a:pt x="500" y="1084"/>
                </a:lnTo>
                <a:lnTo>
                  <a:pt x="502" y="1082"/>
                </a:lnTo>
                <a:lnTo>
                  <a:pt x="522" y="1092"/>
                </a:lnTo>
                <a:lnTo>
                  <a:pt x="536" y="1102"/>
                </a:lnTo>
                <a:lnTo>
                  <a:pt x="538" y="1108"/>
                </a:lnTo>
                <a:lnTo>
                  <a:pt x="540" y="1110"/>
                </a:lnTo>
                <a:lnTo>
                  <a:pt x="538" y="1128"/>
                </a:lnTo>
                <a:lnTo>
                  <a:pt x="530" y="1140"/>
                </a:lnTo>
                <a:lnTo>
                  <a:pt x="526" y="1156"/>
                </a:lnTo>
                <a:lnTo>
                  <a:pt x="526" y="1172"/>
                </a:lnTo>
                <a:lnTo>
                  <a:pt x="530" y="1180"/>
                </a:lnTo>
                <a:lnTo>
                  <a:pt x="538" y="1180"/>
                </a:lnTo>
                <a:lnTo>
                  <a:pt x="540" y="1180"/>
                </a:lnTo>
                <a:lnTo>
                  <a:pt x="552" y="1180"/>
                </a:lnTo>
                <a:lnTo>
                  <a:pt x="556" y="1182"/>
                </a:lnTo>
                <a:lnTo>
                  <a:pt x="560" y="1186"/>
                </a:lnTo>
                <a:lnTo>
                  <a:pt x="566" y="1196"/>
                </a:lnTo>
                <a:lnTo>
                  <a:pt x="572" y="1200"/>
                </a:lnTo>
                <a:lnTo>
                  <a:pt x="574" y="1200"/>
                </a:lnTo>
                <a:lnTo>
                  <a:pt x="602" y="1212"/>
                </a:lnTo>
                <a:lnTo>
                  <a:pt x="614" y="1216"/>
                </a:lnTo>
                <a:lnTo>
                  <a:pt x="630" y="1214"/>
                </a:lnTo>
                <a:lnTo>
                  <a:pt x="638" y="1204"/>
                </a:lnTo>
                <a:lnTo>
                  <a:pt x="646" y="1164"/>
                </a:lnTo>
                <a:lnTo>
                  <a:pt x="648" y="1144"/>
                </a:lnTo>
                <a:lnTo>
                  <a:pt x="648" y="1142"/>
                </a:lnTo>
                <a:lnTo>
                  <a:pt x="650" y="1140"/>
                </a:lnTo>
                <a:lnTo>
                  <a:pt x="666" y="1128"/>
                </a:lnTo>
                <a:lnTo>
                  <a:pt x="674" y="1116"/>
                </a:lnTo>
                <a:lnTo>
                  <a:pt x="690" y="1108"/>
                </a:lnTo>
                <a:lnTo>
                  <a:pt x="700" y="1102"/>
                </a:lnTo>
                <a:lnTo>
                  <a:pt x="712" y="1098"/>
                </a:lnTo>
                <a:lnTo>
                  <a:pt x="706" y="1074"/>
                </a:lnTo>
                <a:lnTo>
                  <a:pt x="734" y="1076"/>
                </a:lnTo>
                <a:lnTo>
                  <a:pt x="734" y="1078"/>
                </a:lnTo>
                <a:lnTo>
                  <a:pt x="748" y="1084"/>
                </a:lnTo>
                <a:lnTo>
                  <a:pt x="748" y="1082"/>
                </a:lnTo>
                <a:lnTo>
                  <a:pt x="752" y="1068"/>
                </a:lnTo>
                <a:lnTo>
                  <a:pt x="752" y="1064"/>
                </a:lnTo>
                <a:lnTo>
                  <a:pt x="754" y="1066"/>
                </a:lnTo>
                <a:lnTo>
                  <a:pt x="756" y="1066"/>
                </a:lnTo>
                <a:lnTo>
                  <a:pt x="768" y="1068"/>
                </a:lnTo>
                <a:lnTo>
                  <a:pt x="774" y="1068"/>
                </a:lnTo>
                <a:lnTo>
                  <a:pt x="786" y="1056"/>
                </a:lnTo>
                <a:lnTo>
                  <a:pt x="788" y="1056"/>
                </a:lnTo>
                <a:lnTo>
                  <a:pt x="788" y="1054"/>
                </a:lnTo>
                <a:lnTo>
                  <a:pt x="790" y="1054"/>
                </a:lnTo>
                <a:lnTo>
                  <a:pt x="806" y="1052"/>
                </a:lnTo>
                <a:lnTo>
                  <a:pt x="818" y="1038"/>
                </a:lnTo>
                <a:lnTo>
                  <a:pt x="826" y="1028"/>
                </a:lnTo>
                <a:lnTo>
                  <a:pt x="826" y="1016"/>
                </a:lnTo>
                <a:lnTo>
                  <a:pt x="828" y="1010"/>
                </a:lnTo>
                <a:lnTo>
                  <a:pt x="834" y="1004"/>
                </a:lnTo>
                <a:lnTo>
                  <a:pt x="836" y="1004"/>
                </a:lnTo>
                <a:lnTo>
                  <a:pt x="850" y="1006"/>
                </a:lnTo>
                <a:lnTo>
                  <a:pt x="858" y="1002"/>
                </a:lnTo>
                <a:lnTo>
                  <a:pt x="860" y="992"/>
                </a:lnTo>
                <a:lnTo>
                  <a:pt x="876" y="986"/>
                </a:lnTo>
                <a:lnTo>
                  <a:pt x="878" y="986"/>
                </a:lnTo>
                <a:lnTo>
                  <a:pt x="898" y="988"/>
                </a:lnTo>
                <a:lnTo>
                  <a:pt x="914" y="984"/>
                </a:lnTo>
                <a:lnTo>
                  <a:pt x="922" y="976"/>
                </a:lnTo>
                <a:lnTo>
                  <a:pt x="930" y="962"/>
                </a:lnTo>
                <a:lnTo>
                  <a:pt x="918" y="950"/>
                </a:lnTo>
                <a:lnTo>
                  <a:pt x="918" y="948"/>
                </a:lnTo>
                <a:lnTo>
                  <a:pt x="914" y="940"/>
                </a:lnTo>
                <a:lnTo>
                  <a:pt x="912" y="924"/>
                </a:lnTo>
                <a:lnTo>
                  <a:pt x="918" y="912"/>
                </a:lnTo>
                <a:lnTo>
                  <a:pt x="920" y="904"/>
                </a:lnTo>
                <a:lnTo>
                  <a:pt x="928" y="896"/>
                </a:lnTo>
                <a:lnTo>
                  <a:pt x="936" y="878"/>
                </a:lnTo>
                <a:lnTo>
                  <a:pt x="936" y="876"/>
                </a:lnTo>
                <a:lnTo>
                  <a:pt x="938" y="876"/>
                </a:lnTo>
                <a:lnTo>
                  <a:pt x="946" y="864"/>
                </a:lnTo>
                <a:lnTo>
                  <a:pt x="958" y="840"/>
                </a:lnTo>
                <a:lnTo>
                  <a:pt x="968" y="856"/>
                </a:lnTo>
                <a:lnTo>
                  <a:pt x="970" y="856"/>
                </a:lnTo>
                <a:lnTo>
                  <a:pt x="970" y="858"/>
                </a:lnTo>
                <a:lnTo>
                  <a:pt x="974" y="874"/>
                </a:lnTo>
                <a:lnTo>
                  <a:pt x="976" y="890"/>
                </a:lnTo>
                <a:lnTo>
                  <a:pt x="986" y="896"/>
                </a:lnTo>
                <a:lnTo>
                  <a:pt x="988" y="896"/>
                </a:lnTo>
                <a:lnTo>
                  <a:pt x="990" y="896"/>
                </a:lnTo>
                <a:lnTo>
                  <a:pt x="992" y="896"/>
                </a:lnTo>
                <a:lnTo>
                  <a:pt x="1002" y="880"/>
                </a:lnTo>
                <a:lnTo>
                  <a:pt x="1006" y="864"/>
                </a:lnTo>
                <a:lnTo>
                  <a:pt x="1010" y="864"/>
                </a:lnTo>
                <a:lnTo>
                  <a:pt x="1012" y="864"/>
                </a:lnTo>
                <a:lnTo>
                  <a:pt x="1034" y="872"/>
                </a:lnTo>
                <a:lnTo>
                  <a:pt x="1046" y="864"/>
                </a:lnTo>
                <a:lnTo>
                  <a:pt x="1048" y="864"/>
                </a:lnTo>
                <a:lnTo>
                  <a:pt x="1060" y="862"/>
                </a:lnTo>
                <a:lnTo>
                  <a:pt x="1068" y="848"/>
                </a:lnTo>
                <a:lnTo>
                  <a:pt x="1068" y="832"/>
                </a:lnTo>
                <a:lnTo>
                  <a:pt x="1074" y="806"/>
                </a:lnTo>
                <a:lnTo>
                  <a:pt x="1074" y="808"/>
                </a:lnTo>
                <a:lnTo>
                  <a:pt x="1078" y="808"/>
                </a:lnTo>
                <a:lnTo>
                  <a:pt x="1094" y="812"/>
                </a:lnTo>
                <a:lnTo>
                  <a:pt x="1102" y="796"/>
                </a:lnTo>
                <a:lnTo>
                  <a:pt x="1104" y="796"/>
                </a:lnTo>
                <a:lnTo>
                  <a:pt x="1106" y="796"/>
                </a:lnTo>
                <a:lnTo>
                  <a:pt x="1122" y="796"/>
                </a:lnTo>
                <a:lnTo>
                  <a:pt x="1124" y="796"/>
                </a:lnTo>
                <a:lnTo>
                  <a:pt x="1126" y="796"/>
                </a:lnTo>
                <a:lnTo>
                  <a:pt x="1134" y="808"/>
                </a:lnTo>
                <a:lnTo>
                  <a:pt x="1134" y="810"/>
                </a:lnTo>
                <a:lnTo>
                  <a:pt x="1134" y="812"/>
                </a:lnTo>
                <a:lnTo>
                  <a:pt x="1136" y="828"/>
                </a:lnTo>
                <a:lnTo>
                  <a:pt x="1144" y="834"/>
                </a:lnTo>
                <a:lnTo>
                  <a:pt x="1154" y="824"/>
                </a:lnTo>
                <a:lnTo>
                  <a:pt x="1158" y="828"/>
                </a:lnTo>
                <a:lnTo>
                  <a:pt x="1162" y="834"/>
                </a:lnTo>
                <a:lnTo>
                  <a:pt x="1162" y="840"/>
                </a:lnTo>
                <a:lnTo>
                  <a:pt x="1162" y="854"/>
                </a:lnTo>
                <a:lnTo>
                  <a:pt x="1158" y="868"/>
                </a:lnTo>
                <a:lnTo>
                  <a:pt x="1162" y="876"/>
                </a:lnTo>
                <a:lnTo>
                  <a:pt x="1170" y="884"/>
                </a:lnTo>
                <a:lnTo>
                  <a:pt x="1202" y="888"/>
                </a:lnTo>
                <a:lnTo>
                  <a:pt x="1204" y="890"/>
                </a:lnTo>
                <a:lnTo>
                  <a:pt x="1206" y="890"/>
                </a:lnTo>
                <a:lnTo>
                  <a:pt x="1208" y="892"/>
                </a:lnTo>
                <a:lnTo>
                  <a:pt x="1218" y="880"/>
                </a:lnTo>
                <a:lnTo>
                  <a:pt x="1226" y="872"/>
                </a:lnTo>
                <a:lnTo>
                  <a:pt x="1222" y="860"/>
                </a:lnTo>
                <a:lnTo>
                  <a:pt x="1214" y="808"/>
                </a:lnTo>
                <a:lnTo>
                  <a:pt x="1238" y="820"/>
                </a:lnTo>
                <a:lnTo>
                  <a:pt x="1250" y="832"/>
                </a:lnTo>
                <a:lnTo>
                  <a:pt x="1256" y="838"/>
                </a:lnTo>
                <a:lnTo>
                  <a:pt x="1266" y="832"/>
                </a:lnTo>
                <a:lnTo>
                  <a:pt x="1298" y="796"/>
                </a:lnTo>
                <a:lnTo>
                  <a:pt x="1300" y="796"/>
                </a:lnTo>
                <a:lnTo>
                  <a:pt x="1312" y="786"/>
                </a:lnTo>
                <a:lnTo>
                  <a:pt x="1326" y="768"/>
                </a:lnTo>
                <a:lnTo>
                  <a:pt x="1326" y="766"/>
                </a:lnTo>
                <a:lnTo>
                  <a:pt x="1344" y="770"/>
                </a:lnTo>
                <a:lnTo>
                  <a:pt x="1354" y="770"/>
                </a:lnTo>
                <a:lnTo>
                  <a:pt x="1354" y="762"/>
                </a:lnTo>
                <a:lnTo>
                  <a:pt x="1356" y="756"/>
                </a:lnTo>
                <a:lnTo>
                  <a:pt x="1370" y="740"/>
                </a:lnTo>
                <a:lnTo>
                  <a:pt x="1374" y="736"/>
                </a:lnTo>
                <a:lnTo>
                  <a:pt x="1390" y="742"/>
                </a:lnTo>
                <a:lnTo>
                  <a:pt x="1408" y="740"/>
                </a:lnTo>
                <a:lnTo>
                  <a:pt x="1422" y="726"/>
                </a:lnTo>
                <a:lnTo>
                  <a:pt x="1428" y="714"/>
                </a:lnTo>
                <a:lnTo>
                  <a:pt x="1424" y="708"/>
                </a:lnTo>
                <a:lnTo>
                  <a:pt x="1412" y="714"/>
                </a:lnTo>
                <a:lnTo>
                  <a:pt x="1412" y="712"/>
                </a:lnTo>
                <a:lnTo>
                  <a:pt x="1410" y="712"/>
                </a:lnTo>
                <a:lnTo>
                  <a:pt x="1396" y="700"/>
                </a:lnTo>
                <a:lnTo>
                  <a:pt x="1396" y="698"/>
                </a:lnTo>
                <a:lnTo>
                  <a:pt x="1402" y="676"/>
                </a:lnTo>
                <a:lnTo>
                  <a:pt x="1402" y="660"/>
                </a:lnTo>
                <a:lnTo>
                  <a:pt x="1398" y="648"/>
                </a:lnTo>
                <a:lnTo>
                  <a:pt x="1388" y="644"/>
                </a:lnTo>
                <a:lnTo>
                  <a:pt x="1388" y="642"/>
                </a:lnTo>
                <a:lnTo>
                  <a:pt x="1386" y="642"/>
                </a:lnTo>
                <a:lnTo>
                  <a:pt x="1386" y="640"/>
                </a:lnTo>
                <a:lnTo>
                  <a:pt x="1376" y="622"/>
                </a:lnTo>
                <a:lnTo>
                  <a:pt x="1374" y="620"/>
                </a:lnTo>
                <a:lnTo>
                  <a:pt x="1362" y="636"/>
                </a:lnTo>
                <a:lnTo>
                  <a:pt x="1348" y="644"/>
                </a:lnTo>
                <a:lnTo>
                  <a:pt x="1344" y="646"/>
                </a:lnTo>
                <a:lnTo>
                  <a:pt x="1344" y="644"/>
                </a:lnTo>
                <a:lnTo>
                  <a:pt x="1342" y="644"/>
                </a:lnTo>
                <a:lnTo>
                  <a:pt x="1328" y="630"/>
                </a:lnTo>
                <a:lnTo>
                  <a:pt x="1328" y="628"/>
                </a:lnTo>
                <a:lnTo>
                  <a:pt x="1318" y="606"/>
                </a:lnTo>
                <a:lnTo>
                  <a:pt x="1314" y="590"/>
                </a:lnTo>
                <a:lnTo>
                  <a:pt x="1314" y="588"/>
                </a:lnTo>
                <a:lnTo>
                  <a:pt x="1314" y="564"/>
                </a:lnTo>
                <a:lnTo>
                  <a:pt x="1312" y="550"/>
                </a:lnTo>
                <a:lnTo>
                  <a:pt x="1300" y="546"/>
                </a:lnTo>
                <a:lnTo>
                  <a:pt x="1274" y="526"/>
                </a:lnTo>
                <a:lnTo>
                  <a:pt x="1276" y="524"/>
                </a:lnTo>
                <a:lnTo>
                  <a:pt x="1288" y="510"/>
                </a:lnTo>
                <a:lnTo>
                  <a:pt x="1288" y="508"/>
                </a:lnTo>
                <a:lnTo>
                  <a:pt x="1290" y="508"/>
                </a:lnTo>
                <a:lnTo>
                  <a:pt x="1302" y="508"/>
                </a:lnTo>
                <a:lnTo>
                  <a:pt x="1304" y="508"/>
                </a:lnTo>
                <a:lnTo>
                  <a:pt x="1310" y="510"/>
                </a:lnTo>
                <a:lnTo>
                  <a:pt x="1314" y="514"/>
                </a:lnTo>
                <a:lnTo>
                  <a:pt x="1326" y="522"/>
                </a:lnTo>
                <a:lnTo>
                  <a:pt x="1338" y="512"/>
                </a:lnTo>
                <a:lnTo>
                  <a:pt x="1346" y="500"/>
                </a:lnTo>
                <a:lnTo>
                  <a:pt x="1346" y="490"/>
                </a:lnTo>
                <a:lnTo>
                  <a:pt x="1344" y="464"/>
                </a:lnTo>
                <a:lnTo>
                  <a:pt x="1342" y="454"/>
                </a:lnTo>
                <a:lnTo>
                  <a:pt x="1324" y="452"/>
                </a:lnTo>
                <a:lnTo>
                  <a:pt x="1324" y="440"/>
                </a:lnTo>
                <a:lnTo>
                  <a:pt x="1308" y="420"/>
                </a:lnTo>
                <a:lnTo>
                  <a:pt x="1306" y="420"/>
                </a:lnTo>
                <a:lnTo>
                  <a:pt x="1298" y="406"/>
                </a:lnTo>
                <a:lnTo>
                  <a:pt x="1298" y="404"/>
                </a:lnTo>
                <a:lnTo>
                  <a:pt x="1298" y="402"/>
                </a:lnTo>
                <a:lnTo>
                  <a:pt x="1314" y="380"/>
                </a:lnTo>
                <a:lnTo>
                  <a:pt x="1314" y="378"/>
                </a:lnTo>
                <a:lnTo>
                  <a:pt x="1316" y="378"/>
                </a:lnTo>
                <a:lnTo>
                  <a:pt x="1316" y="376"/>
                </a:lnTo>
                <a:lnTo>
                  <a:pt x="1318" y="376"/>
                </a:lnTo>
                <a:lnTo>
                  <a:pt x="1324" y="376"/>
                </a:lnTo>
                <a:lnTo>
                  <a:pt x="1334" y="368"/>
                </a:lnTo>
                <a:lnTo>
                  <a:pt x="1344" y="336"/>
                </a:lnTo>
                <a:lnTo>
                  <a:pt x="1358" y="322"/>
                </a:lnTo>
                <a:lnTo>
                  <a:pt x="1358" y="320"/>
                </a:lnTo>
                <a:lnTo>
                  <a:pt x="1374" y="316"/>
                </a:lnTo>
                <a:lnTo>
                  <a:pt x="1374" y="318"/>
                </a:lnTo>
                <a:lnTo>
                  <a:pt x="1382" y="326"/>
                </a:lnTo>
                <a:lnTo>
                  <a:pt x="1386" y="328"/>
                </a:lnTo>
                <a:lnTo>
                  <a:pt x="1392" y="302"/>
                </a:lnTo>
                <a:lnTo>
                  <a:pt x="1386" y="284"/>
                </a:lnTo>
                <a:lnTo>
                  <a:pt x="1386" y="282"/>
                </a:lnTo>
                <a:lnTo>
                  <a:pt x="1388" y="262"/>
                </a:lnTo>
                <a:lnTo>
                  <a:pt x="1388" y="260"/>
                </a:lnTo>
                <a:lnTo>
                  <a:pt x="1398" y="250"/>
                </a:lnTo>
                <a:lnTo>
                  <a:pt x="1404" y="240"/>
                </a:lnTo>
                <a:lnTo>
                  <a:pt x="1404" y="230"/>
                </a:lnTo>
                <a:lnTo>
                  <a:pt x="1402" y="220"/>
                </a:lnTo>
                <a:lnTo>
                  <a:pt x="1398" y="204"/>
                </a:lnTo>
                <a:lnTo>
                  <a:pt x="1398" y="186"/>
                </a:lnTo>
                <a:lnTo>
                  <a:pt x="1398" y="184"/>
                </a:lnTo>
                <a:lnTo>
                  <a:pt x="1402" y="168"/>
                </a:lnTo>
                <a:lnTo>
                  <a:pt x="1398" y="158"/>
                </a:lnTo>
                <a:lnTo>
                  <a:pt x="1396" y="152"/>
                </a:lnTo>
                <a:lnTo>
                  <a:pt x="1398" y="12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甘肃"/>
          <p:cNvSpPr>
            <a:spLocks/>
          </p:cNvSpPr>
          <p:nvPr/>
        </p:nvSpPr>
        <p:spPr bwMode="auto">
          <a:xfrm>
            <a:off x="5093547" y="3102383"/>
            <a:ext cx="1388173" cy="1175320"/>
          </a:xfrm>
          <a:custGeom>
            <a:avLst/>
            <a:gdLst>
              <a:gd name="T0" fmla="*/ 2147483646 w 912"/>
              <a:gd name="T1" fmla="*/ 2147483646 h 772"/>
              <a:gd name="T2" fmla="*/ 2147483646 w 912"/>
              <a:gd name="T3" fmla="*/ 2147483646 h 772"/>
              <a:gd name="T4" fmla="*/ 2147483646 w 912"/>
              <a:gd name="T5" fmla="*/ 2147483646 h 772"/>
              <a:gd name="T6" fmla="*/ 2147483646 w 912"/>
              <a:gd name="T7" fmla="*/ 2147483646 h 772"/>
              <a:gd name="T8" fmla="*/ 2147483646 w 912"/>
              <a:gd name="T9" fmla="*/ 2147483646 h 772"/>
              <a:gd name="T10" fmla="*/ 2147483646 w 912"/>
              <a:gd name="T11" fmla="*/ 2147483646 h 772"/>
              <a:gd name="T12" fmla="*/ 2147483646 w 912"/>
              <a:gd name="T13" fmla="*/ 2147483646 h 772"/>
              <a:gd name="T14" fmla="*/ 2147483646 w 912"/>
              <a:gd name="T15" fmla="*/ 2147483646 h 772"/>
              <a:gd name="T16" fmla="*/ 2147483646 w 912"/>
              <a:gd name="T17" fmla="*/ 2147483646 h 772"/>
              <a:gd name="T18" fmla="*/ 2147483646 w 912"/>
              <a:gd name="T19" fmla="*/ 2147483646 h 772"/>
              <a:gd name="T20" fmla="*/ 2147483646 w 912"/>
              <a:gd name="T21" fmla="*/ 2147483646 h 772"/>
              <a:gd name="T22" fmla="*/ 2147483646 w 912"/>
              <a:gd name="T23" fmla="*/ 2147483646 h 772"/>
              <a:gd name="T24" fmla="*/ 2147483646 w 912"/>
              <a:gd name="T25" fmla="*/ 2147483646 h 772"/>
              <a:gd name="T26" fmla="*/ 2147483646 w 912"/>
              <a:gd name="T27" fmla="*/ 2147483646 h 772"/>
              <a:gd name="T28" fmla="*/ 2147483646 w 912"/>
              <a:gd name="T29" fmla="*/ 2147483646 h 772"/>
              <a:gd name="T30" fmla="*/ 2147483646 w 912"/>
              <a:gd name="T31" fmla="*/ 2147483646 h 772"/>
              <a:gd name="T32" fmla="*/ 2147483646 w 912"/>
              <a:gd name="T33" fmla="*/ 2147483646 h 772"/>
              <a:gd name="T34" fmla="*/ 2147483646 w 912"/>
              <a:gd name="T35" fmla="*/ 2147483646 h 772"/>
              <a:gd name="T36" fmla="*/ 2147483646 w 912"/>
              <a:gd name="T37" fmla="*/ 2147483646 h 772"/>
              <a:gd name="T38" fmla="*/ 2147483646 w 912"/>
              <a:gd name="T39" fmla="*/ 2147483646 h 772"/>
              <a:gd name="T40" fmla="*/ 2147483646 w 912"/>
              <a:gd name="T41" fmla="*/ 2147483646 h 772"/>
              <a:gd name="T42" fmla="*/ 2147483646 w 912"/>
              <a:gd name="T43" fmla="*/ 2147483646 h 772"/>
              <a:gd name="T44" fmla="*/ 2147483646 w 912"/>
              <a:gd name="T45" fmla="*/ 2147483646 h 772"/>
              <a:gd name="T46" fmla="*/ 2147483646 w 912"/>
              <a:gd name="T47" fmla="*/ 2147483646 h 772"/>
              <a:gd name="T48" fmla="*/ 2147483646 w 912"/>
              <a:gd name="T49" fmla="*/ 2147483646 h 772"/>
              <a:gd name="T50" fmla="*/ 2147483646 w 912"/>
              <a:gd name="T51" fmla="*/ 2147483646 h 772"/>
              <a:gd name="T52" fmla="*/ 2147483646 w 912"/>
              <a:gd name="T53" fmla="*/ 2147483646 h 772"/>
              <a:gd name="T54" fmla="*/ 2147483646 w 912"/>
              <a:gd name="T55" fmla="*/ 2147483646 h 772"/>
              <a:gd name="T56" fmla="*/ 2147483646 w 912"/>
              <a:gd name="T57" fmla="*/ 2147483646 h 772"/>
              <a:gd name="T58" fmla="*/ 2147483646 w 912"/>
              <a:gd name="T59" fmla="*/ 2147483646 h 772"/>
              <a:gd name="T60" fmla="*/ 2147483646 w 912"/>
              <a:gd name="T61" fmla="*/ 2147483646 h 772"/>
              <a:gd name="T62" fmla="*/ 2147483646 w 912"/>
              <a:gd name="T63" fmla="*/ 2147483646 h 772"/>
              <a:gd name="T64" fmla="*/ 2147483646 w 912"/>
              <a:gd name="T65" fmla="*/ 2147483646 h 772"/>
              <a:gd name="T66" fmla="*/ 2147483646 w 912"/>
              <a:gd name="T67" fmla="*/ 2147483646 h 772"/>
              <a:gd name="T68" fmla="*/ 2147483646 w 912"/>
              <a:gd name="T69" fmla="*/ 2147483646 h 772"/>
              <a:gd name="T70" fmla="*/ 2147483646 w 912"/>
              <a:gd name="T71" fmla="*/ 2147483646 h 772"/>
              <a:gd name="T72" fmla="*/ 2147483646 w 912"/>
              <a:gd name="T73" fmla="*/ 2147483646 h 772"/>
              <a:gd name="T74" fmla="*/ 2147483646 w 912"/>
              <a:gd name="T75" fmla="*/ 2147483646 h 772"/>
              <a:gd name="T76" fmla="*/ 2147483646 w 912"/>
              <a:gd name="T77" fmla="*/ 2147483646 h 772"/>
              <a:gd name="T78" fmla="*/ 2147483646 w 912"/>
              <a:gd name="T79" fmla="*/ 2147483646 h 772"/>
              <a:gd name="T80" fmla="*/ 2147483646 w 912"/>
              <a:gd name="T81" fmla="*/ 2147483646 h 772"/>
              <a:gd name="T82" fmla="*/ 2147483646 w 912"/>
              <a:gd name="T83" fmla="*/ 2147483646 h 772"/>
              <a:gd name="T84" fmla="*/ 2147483646 w 912"/>
              <a:gd name="T85" fmla="*/ 2147483646 h 772"/>
              <a:gd name="T86" fmla="*/ 2147483646 w 912"/>
              <a:gd name="T87" fmla="*/ 2147483646 h 772"/>
              <a:gd name="T88" fmla="*/ 2147483646 w 912"/>
              <a:gd name="T89" fmla="*/ 2147483646 h 772"/>
              <a:gd name="T90" fmla="*/ 2147483646 w 912"/>
              <a:gd name="T91" fmla="*/ 2147483646 h 772"/>
              <a:gd name="T92" fmla="*/ 2147483646 w 912"/>
              <a:gd name="T93" fmla="*/ 2147483646 h 772"/>
              <a:gd name="T94" fmla="*/ 2147483646 w 912"/>
              <a:gd name="T95" fmla="*/ 2147483646 h 772"/>
              <a:gd name="T96" fmla="*/ 2147483646 w 912"/>
              <a:gd name="T97" fmla="*/ 2147483646 h 772"/>
              <a:gd name="T98" fmla="*/ 2147483646 w 912"/>
              <a:gd name="T99" fmla="*/ 2147483646 h 772"/>
              <a:gd name="T100" fmla="*/ 2147483646 w 912"/>
              <a:gd name="T101" fmla="*/ 2147483646 h 772"/>
              <a:gd name="T102" fmla="*/ 2147483646 w 912"/>
              <a:gd name="T103" fmla="*/ 2147483646 h 772"/>
              <a:gd name="T104" fmla="*/ 2147483646 w 912"/>
              <a:gd name="T105" fmla="*/ 2147483646 h 772"/>
              <a:gd name="T106" fmla="*/ 2147483646 w 912"/>
              <a:gd name="T107" fmla="*/ 2147483646 h 772"/>
              <a:gd name="T108" fmla="*/ 2147483646 w 912"/>
              <a:gd name="T109" fmla="*/ 2147483646 h 772"/>
              <a:gd name="T110" fmla="*/ 2147483646 w 912"/>
              <a:gd name="T111" fmla="*/ 2147483646 h 7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12" h="772">
                <a:moveTo>
                  <a:pt x="542" y="280"/>
                </a:moveTo>
                <a:lnTo>
                  <a:pt x="530" y="280"/>
                </a:lnTo>
                <a:lnTo>
                  <a:pt x="526" y="288"/>
                </a:lnTo>
                <a:lnTo>
                  <a:pt x="532" y="296"/>
                </a:lnTo>
                <a:lnTo>
                  <a:pt x="536" y="308"/>
                </a:lnTo>
                <a:lnTo>
                  <a:pt x="536" y="310"/>
                </a:lnTo>
                <a:lnTo>
                  <a:pt x="536" y="312"/>
                </a:lnTo>
                <a:lnTo>
                  <a:pt x="518" y="320"/>
                </a:lnTo>
                <a:lnTo>
                  <a:pt x="516" y="320"/>
                </a:lnTo>
                <a:lnTo>
                  <a:pt x="506" y="320"/>
                </a:lnTo>
                <a:lnTo>
                  <a:pt x="500" y="316"/>
                </a:lnTo>
                <a:lnTo>
                  <a:pt x="494" y="314"/>
                </a:lnTo>
                <a:lnTo>
                  <a:pt x="492" y="310"/>
                </a:lnTo>
                <a:lnTo>
                  <a:pt x="488" y="300"/>
                </a:lnTo>
                <a:lnTo>
                  <a:pt x="464" y="296"/>
                </a:lnTo>
                <a:lnTo>
                  <a:pt x="456" y="264"/>
                </a:lnTo>
                <a:lnTo>
                  <a:pt x="450" y="262"/>
                </a:lnTo>
                <a:lnTo>
                  <a:pt x="446" y="258"/>
                </a:lnTo>
                <a:lnTo>
                  <a:pt x="444" y="256"/>
                </a:lnTo>
                <a:lnTo>
                  <a:pt x="440" y="250"/>
                </a:lnTo>
                <a:lnTo>
                  <a:pt x="432" y="248"/>
                </a:lnTo>
                <a:lnTo>
                  <a:pt x="424" y="242"/>
                </a:lnTo>
                <a:lnTo>
                  <a:pt x="416" y="232"/>
                </a:lnTo>
                <a:lnTo>
                  <a:pt x="406" y="228"/>
                </a:lnTo>
                <a:lnTo>
                  <a:pt x="392" y="214"/>
                </a:lnTo>
                <a:lnTo>
                  <a:pt x="390" y="204"/>
                </a:lnTo>
                <a:lnTo>
                  <a:pt x="390" y="202"/>
                </a:lnTo>
                <a:lnTo>
                  <a:pt x="416" y="168"/>
                </a:lnTo>
                <a:lnTo>
                  <a:pt x="416" y="164"/>
                </a:lnTo>
                <a:lnTo>
                  <a:pt x="416" y="162"/>
                </a:lnTo>
                <a:lnTo>
                  <a:pt x="412" y="152"/>
                </a:lnTo>
                <a:lnTo>
                  <a:pt x="398" y="156"/>
                </a:lnTo>
                <a:lnTo>
                  <a:pt x="396" y="156"/>
                </a:lnTo>
                <a:lnTo>
                  <a:pt x="396" y="158"/>
                </a:lnTo>
                <a:lnTo>
                  <a:pt x="360" y="160"/>
                </a:lnTo>
                <a:lnTo>
                  <a:pt x="348" y="164"/>
                </a:lnTo>
                <a:lnTo>
                  <a:pt x="342" y="168"/>
                </a:lnTo>
                <a:lnTo>
                  <a:pt x="340" y="172"/>
                </a:lnTo>
                <a:lnTo>
                  <a:pt x="334" y="178"/>
                </a:lnTo>
                <a:lnTo>
                  <a:pt x="330" y="178"/>
                </a:lnTo>
                <a:lnTo>
                  <a:pt x="324" y="178"/>
                </a:lnTo>
                <a:lnTo>
                  <a:pt x="324" y="176"/>
                </a:lnTo>
                <a:lnTo>
                  <a:pt x="312" y="168"/>
                </a:lnTo>
                <a:lnTo>
                  <a:pt x="312" y="148"/>
                </a:lnTo>
                <a:lnTo>
                  <a:pt x="304" y="142"/>
                </a:lnTo>
                <a:lnTo>
                  <a:pt x="300" y="134"/>
                </a:lnTo>
                <a:lnTo>
                  <a:pt x="296" y="116"/>
                </a:lnTo>
                <a:lnTo>
                  <a:pt x="288" y="108"/>
                </a:lnTo>
                <a:lnTo>
                  <a:pt x="280" y="100"/>
                </a:lnTo>
                <a:lnTo>
                  <a:pt x="276" y="98"/>
                </a:lnTo>
                <a:lnTo>
                  <a:pt x="290" y="80"/>
                </a:lnTo>
                <a:lnTo>
                  <a:pt x="292" y="68"/>
                </a:lnTo>
                <a:lnTo>
                  <a:pt x="276" y="48"/>
                </a:lnTo>
                <a:lnTo>
                  <a:pt x="268" y="32"/>
                </a:lnTo>
                <a:lnTo>
                  <a:pt x="268" y="24"/>
                </a:lnTo>
                <a:lnTo>
                  <a:pt x="256" y="16"/>
                </a:lnTo>
                <a:lnTo>
                  <a:pt x="256" y="14"/>
                </a:lnTo>
                <a:lnTo>
                  <a:pt x="246" y="2"/>
                </a:lnTo>
                <a:lnTo>
                  <a:pt x="232" y="0"/>
                </a:lnTo>
                <a:lnTo>
                  <a:pt x="216" y="4"/>
                </a:lnTo>
                <a:lnTo>
                  <a:pt x="212" y="8"/>
                </a:lnTo>
                <a:lnTo>
                  <a:pt x="210" y="30"/>
                </a:lnTo>
                <a:lnTo>
                  <a:pt x="210" y="56"/>
                </a:lnTo>
                <a:lnTo>
                  <a:pt x="208" y="56"/>
                </a:lnTo>
                <a:lnTo>
                  <a:pt x="192" y="62"/>
                </a:lnTo>
                <a:lnTo>
                  <a:pt x="178" y="64"/>
                </a:lnTo>
                <a:lnTo>
                  <a:pt x="168" y="70"/>
                </a:lnTo>
                <a:lnTo>
                  <a:pt x="154" y="74"/>
                </a:lnTo>
                <a:lnTo>
                  <a:pt x="152" y="76"/>
                </a:lnTo>
                <a:lnTo>
                  <a:pt x="124" y="68"/>
                </a:lnTo>
                <a:lnTo>
                  <a:pt x="114" y="80"/>
                </a:lnTo>
                <a:lnTo>
                  <a:pt x="108" y="86"/>
                </a:lnTo>
                <a:lnTo>
                  <a:pt x="98" y="88"/>
                </a:lnTo>
                <a:lnTo>
                  <a:pt x="82" y="102"/>
                </a:lnTo>
                <a:lnTo>
                  <a:pt x="72" y="116"/>
                </a:lnTo>
                <a:lnTo>
                  <a:pt x="72" y="118"/>
                </a:lnTo>
                <a:lnTo>
                  <a:pt x="66" y="128"/>
                </a:lnTo>
                <a:lnTo>
                  <a:pt x="60" y="132"/>
                </a:lnTo>
                <a:lnTo>
                  <a:pt x="50" y="144"/>
                </a:lnTo>
                <a:lnTo>
                  <a:pt x="50" y="146"/>
                </a:lnTo>
                <a:lnTo>
                  <a:pt x="44" y="150"/>
                </a:lnTo>
                <a:lnTo>
                  <a:pt x="32" y="152"/>
                </a:lnTo>
                <a:lnTo>
                  <a:pt x="12" y="152"/>
                </a:lnTo>
                <a:lnTo>
                  <a:pt x="8" y="158"/>
                </a:lnTo>
                <a:lnTo>
                  <a:pt x="0" y="172"/>
                </a:lnTo>
                <a:lnTo>
                  <a:pt x="4" y="184"/>
                </a:lnTo>
                <a:lnTo>
                  <a:pt x="2" y="216"/>
                </a:lnTo>
                <a:lnTo>
                  <a:pt x="8" y="224"/>
                </a:lnTo>
                <a:lnTo>
                  <a:pt x="8" y="226"/>
                </a:lnTo>
                <a:lnTo>
                  <a:pt x="10" y="232"/>
                </a:lnTo>
                <a:lnTo>
                  <a:pt x="22" y="232"/>
                </a:lnTo>
                <a:lnTo>
                  <a:pt x="40" y="236"/>
                </a:lnTo>
                <a:lnTo>
                  <a:pt x="66" y="238"/>
                </a:lnTo>
                <a:lnTo>
                  <a:pt x="76" y="236"/>
                </a:lnTo>
                <a:lnTo>
                  <a:pt x="78" y="236"/>
                </a:lnTo>
                <a:lnTo>
                  <a:pt x="80" y="236"/>
                </a:lnTo>
                <a:lnTo>
                  <a:pt x="100" y="244"/>
                </a:lnTo>
                <a:lnTo>
                  <a:pt x="102" y="244"/>
                </a:lnTo>
                <a:lnTo>
                  <a:pt x="112" y="254"/>
                </a:lnTo>
                <a:lnTo>
                  <a:pt x="136" y="262"/>
                </a:lnTo>
                <a:lnTo>
                  <a:pt x="138" y="262"/>
                </a:lnTo>
                <a:lnTo>
                  <a:pt x="154" y="272"/>
                </a:lnTo>
                <a:lnTo>
                  <a:pt x="192" y="308"/>
                </a:lnTo>
                <a:lnTo>
                  <a:pt x="210" y="316"/>
                </a:lnTo>
                <a:lnTo>
                  <a:pt x="218" y="312"/>
                </a:lnTo>
                <a:lnTo>
                  <a:pt x="224" y="300"/>
                </a:lnTo>
                <a:lnTo>
                  <a:pt x="220" y="278"/>
                </a:lnTo>
                <a:lnTo>
                  <a:pt x="222" y="274"/>
                </a:lnTo>
                <a:lnTo>
                  <a:pt x="224" y="270"/>
                </a:lnTo>
                <a:lnTo>
                  <a:pt x="236" y="264"/>
                </a:lnTo>
                <a:lnTo>
                  <a:pt x="236" y="262"/>
                </a:lnTo>
                <a:lnTo>
                  <a:pt x="286" y="292"/>
                </a:lnTo>
                <a:lnTo>
                  <a:pt x="292" y="290"/>
                </a:lnTo>
                <a:lnTo>
                  <a:pt x="302" y="284"/>
                </a:lnTo>
                <a:lnTo>
                  <a:pt x="304" y="284"/>
                </a:lnTo>
                <a:lnTo>
                  <a:pt x="310" y="284"/>
                </a:lnTo>
                <a:lnTo>
                  <a:pt x="320" y="276"/>
                </a:lnTo>
                <a:lnTo>
                  <a:pt x="322" y="276"/>
                </a:lnTo>
                <a:lnTo>
                  <a:pt x="324" y="276"/>
                </a:lnTo>
                <a:lnTo>
                  <a:pt x="352" y="296"/>
                </a:lnTo>
                <a:lnTo>
                  <a:pt x="354" y="298"/>
                </a:lnTo>
                <a:lnTo>
                  <a:pt x="372" y="312"/>
                </a:lnTo>
                <a:lnTo>
                  <a:pt x="380" y="320"/>
                </a:lnTo>
                <a:lnTo>
                  <a:pt x="388" y="330"/>
                </a:lnTo>
                <a:lnTo>
                  <a:pt x="398" y="340"/>
                </a:lnTo>
                <a:lnTo>
                  <a:pt x="404" y="338"/>
                </a:lnTo>
                <a:lnTo>
                  <a:pt x="412" y="324"/>
                </a:lnTo>
                <a:lnTo>
                  <a:pt x="430" y="336"/>
                </a:lnTo>
                <a:lnTo>
                  <a:pt x="432" y="336"/>
                </a:lnTo>
                <a:lnTo>
                  <a:pt x="444" y="352"/>
                </a:lnTo>
                <a:lnTo>
                  <a:pt x="480" y="380"/>
                </a:lnTo>
                <a:lnTo>
                  <a:pt x="492" y="392"/>
                </a:lnTo>
                <a:lnTo>
                  <a:pt x="522" y="382"/>
                </a:lnTo>
                <a:lnTo>
                  <a:pt x="524" y="406"/>
                </a:lnTo>
                <a:lnTo>
                  <a:pt x="538" y="420"/>
                </a:lnTo>
                <a:lnTo>
                  <a:pt x="548" y="436"/>
                </a:lnTo>
                <a:lnTo>
                  <a:pt x="548" y="438"/>
                </a:lnTo>
                <a:lnTo>
                  <a:pt x="548" y="440"/>
                </a:lnTo>
                <a:lnTo>
                  <a:pt x="560" y="494"/>
                </a:lnTo>
                <a:lnTo>
                  <a:pt x="572" y="516"/>
                </a:lnTo>
                <a:lnTo>
                  <a:pt x="556" y="558"/>
                </a:lnTo>
                <a:lnTo>
                  <a:pt x="556" y="560"/>
                </a:lnTo>
                <a:lnTo>
                  <a:pt x="544" y="564"/>
                </a:lnTo>
                <a:lnTo>
                  <a:pt x="544" y="576"/>
                </a:lnTo>
                <a:lnTo>
                  <a:pt x="542" y="576"/>
                </a:lnTo>
                <a:lnTo>
                  <a:pt x="528" y="598"/>
                </a:lnTo>
                <a:lnTo>
                  <a:pt x="508" y="600"/>
                </a:lnTo>
                <a:lnTo>
                  <a:pt x="488" y="616"/>
                </a:lnTo>
                <a:lnTo>
                  <a:pt x="494" y="620"/>
                </a:lnTo>
                <a:lnTo>
                  <a:pt x="500" y="622"/>
                </a:lnTo>
                <a:lnTo>
                  <a:pt x="504" y="626"/>
                </a:lnTo>
                <a:lnTo>
                  <a:pt x="508" y="630"/>
                </a:lnTo>
                <a:lnTo>
                  <a:pt x="508" y="634"/>
                </a:lnTo>
                <a:lnTo>
                  <a:pt x="504" y="642"/>
                </a:lnTo>
                <a:lnTo>
                  <a:pt x="504" y="644"/>
                </a:lnTo>
                <a:lnTo>
                  <a:pt x="492" y="656"/>
                </a:lnTo>
                <a:lnTo>
                  <a:pt x="490" y="656"/>
                </a:lnTo>
                <a:lnTo>
                  <a:pt x="490" y="658"/>
                </a:lnTo>
                <a:lnTo>
                  <a:pt x="488" y="658"/>
                </a:lnTo>
                <a:lnTo>
                  <a:pt x="450" y="652"/>
                </a:lnTo>
                <a:lnTo>
                  <a:pt x="448" y="666"/>
                </a:lnTo>
                <a:lnTo>
                  <a:pt x="452" y="696"/>
                </a:lnTo>
                <a:lnTo>
                  <a:pt x="484" y="708"/>
                </a:lnTo>
                <a:lnTo>
                  <a:pt x="484" y="710"/>
                </a:lnTo>
                <a:lnTo>
                  <a:pt x="496" y="706"/>
                </a:lnTo>
                <a:lnTo>
                  <a:pt x="498" y="706"/>
                </a:lnTo>
                <a:lnTo>
                  <a:pt x="500" y="704"/>
                </a:lnTo>
                <a:lnTo>
                  <a:pt x="500" y="706"/>
                </a:lnTo>
                <a:lnTo>
                  <a:pt x="510" y="712"/>
                </a:lnTo>
                <a:lnTo>
                  <a:pt x="524" y="712"/>
                </a:lnTo>
                <a:lnTo>
                  <a:pt x="528" y="710"/>
                </a:lnTo>
                <a:lnTo>
                  <a:pt x="524" y="696"/>
                </a:lnTo>
                <a:lnTo>
                  <a:pt x="520" y="680"/>
                </a:lnTo>
                <a:lnTo>
                  <a:pt x="520" y="678"/>
                </a:lnTo>
                <a:lnTo>
                  <a:pt x="520" y="676"/>
                </a:lnTo>
                <a:lnTo>
                  <a:pt x="526" y="670"/>
                </a:lnTo>
                <a:lnTo>
                  <a:pt x="528" y="668"/>
                </a:lnTo>
                <a:lnTo>
                  <a:pt x="536" y="656"/>
                </a:lnTo>
                <a:lnTo>
                  <a:pt x="538" y="654"/>
                </a:lnTo>
                <a:lnTo>
                  <a:pt x="552" y="644"/>
                </a:lnTo>
                <a:lnTo>
                  <a:pt x="552" y="642"/>
                </a:lnTo>
                <a:lnTo>
                  <a:pt x="554" y="642"/>
                </a:lnTo>
                <a:lnTo>
                  <a:pt x="572" y="640"/>
                </a:lnTo>
                <a:lnTo>
                  <a:pt x="572" y="644"/>
                </a:lnTo>
                <a:lnTo>
                  <a:pt x="572" y="656"/>
                </a:lnTo>
                <a:lnTo>
                  <a:pt x="576" y="664"/>
                </a:lnTo>
                <a:lnTo>
                  <a:pt x="580" y="674"/>
                </a:lnTo>
                <a:lnTo>
                  <a:pt x="596" y="684"/>
                </a:lnTo>
                <a:lnTo>
                  <a:pt x="640" y="688"/>
                </a:lnTo>
                <a:lnTo>
                  <a:pt x="642" y="688"/>
                </a:lnTo>
                <a:lnTo>
                  <a:pt x="644" y="688"/>
                </a:lnTo>
                <a:lnTo>
                  <a:pt x="644" y="690"/>
                </a:lnTo>
                <a:lnTo>
                  <a:pt x="644" y="692"/>
                </a:lnTo>
                <a:lnTo>
                  <a:pt x="644" y="706"/>
                </a:lnTo>
                <a:lnTo>
                  <a:pt x="656" y="720"/>
                </a:lnTo>
                <a:lnTo>
                  <a:pt x="666" y="724"/>
                </a:lnTo>
                <a:lnTo>
                  <a:pt x="668" y="724"/>
                </a:lnTo>
                <a:lnTo>
                  <a:pt x="668" y="726"/>
                </a:lnTo>
                <a:lnTo>
                  <a:pt x="668" y="732"/>
                </a:lnTo>
                <a:lnTo>
                  <a:pt x="668" y="740"/>
                </a:lnTo>
                <a:lnTo>
                  <a:pt x="664" y="756"/>
                </a:lnTo>
                <a:lnTo>
                  <a:pt x="670" y="760"/>
                </a:lnTo>
                <a:lnTo>
                  <a:pt x="678" y="760"/>
                </a:lnTo>
                <a:lnTo>
                  <a:pt x="684" y="762"/>
                </a:lnTo>
                <a:lnTo>
                  <a:pt x="688" y="764"/>
                </a:lnTo>
                <a:lnTo>
                  <a:pt x="706" y="772"/>
                </a:lnTo>
                <a:lnTo>
                  <a:pt x="716" y="764"/>
                </a:lnTo>
                <a:lnTo>
                  <a:pt x="728" y="750"/>
                </a:lnTo>
                <a:lnTo>
                  <a:pt x="730" y="744"/>
                </a:lnTo>
                <a:lnTo>
                  <a:pt x="732" y="742"/>
                </a:lnTo>
                <a:lnTo>
                  <a:pt x="734" y="740"/>
                </a:lnTo>
                <a:lnTo>
                  <a:pt x="730" y="722"/>
                </a:lnTo>
                <a:lnTo>
                  <a:pt x="728" y="714"/>
                </a:lnTo>
                <a:lnTo>
                  <a:pt x="728" y="712"/>
                </a:lnTo>
                <a:lnTo>
                  <a:pt x="728" y="710"/>
                </a:lnTo>
                <a:lnTo>
                  <a:pt x="736" y="700"/>
                </a:lnTo>
                <a:lnTo>
                  <a:pt x="748" y="690"/>
                </a:lnTo>
                <a:lnTo>
                  <a:pt x="750" y="690"/>
                </a:lnTo>
                <a:lnTo>
                  <a:pt x="776" y="690"/>
                </a:lnTo>
                <a:lnTo>
                  <a:pt x="780" y="688"/>
                </a:lnTo>
                <a:lnTo>
                  <a:pt x="780" y="676"/>
                </a:lnTo>
                <a:lnTo>
                  <a:pt x="776" y="664"/>
                </a:lnTo>
                <a:lnTo>
                  <a:pt x="766" y="648"/>
                </a:lnTo>
                <a:lnTo>
                  <a:pt x="766" y="628"/>
                </a:lnTo>
                <a:lnTo>
                  <a:pt x="766" y="626"/>
                </a:lnTo>
                <a:lnTo>
                  <a:pt x="770" y="614"/>
                </a:lnTo>
                <a:lnTo>
                  <a:pt x="772" y="614"/>
                </a:lnTo>
                <a:lnTo>
                  <a:pt x="792" y="582"/>
                </a:lnTo>
                <a:lnTo>
                  <a:pt x="794" y="582"/>
                </a:lnTo>
                <a:lnTo>
                  <a:pt x="796" y="580"/>
                </a:lnTo>
                <a:lnTo>
                  <a:pt x="800" y="580"/>
                </a:lnTo>
                <a:lnTo>
                  <a:pt x="808" y="582"/>
                </a:lnTo>
                <a:lnTo>
                  <a:pt x="828" y="592"/>
                </a:lnTo>
                <a:lnTo>
                  <a:pt x="840" y="596"/>
                </a:lnTo>
                <a:lnTo>
                  <a:pt x="840" y="590"/>
                </a:lnTo>
                <a:lnTo>
                  <a:pt x="838" y="588"/>
                </a:lnTo>
                <a:lnTo>
                  <a:pt x="838" y="586"/>
                </a:lnTo>
                <a:lnTo>
                  <a:pt x="840" y="580"/>
                </a:lnTo>
                <a:lnTo>
                  <a:pt x="846" y="572"/>
                </a:lnTo>
                <a:lnTo>
                  <a:pt x="860" y="562"/>
                </a:lnTo>
                <a:lnTo>
                  <a:pt x="860" y="560"/>
                </a:lnTo>
                <a:lnTo>
                  <a:pt x="876" y="556"/>
                </a:lnTo>
                <a:lnTo>
                  <a:pt x="890" y="556"/>
                </a:lnTo>
                <a:lnTo>
                  <a:pt x="892" y="556"/>
                </a:lnTo>
                <a:lnTo>
                  <a:pt x="900" y="556"/>
                </a:lnTo>
                <a:lnTo>
                  <a:pt x="904" y="536"/>
                </a:lnTo>
                <a:lnTo>
                  <a:pt x="904" y="524"/>
                </a:lnTo>
                <a:lnTo>
                  <a:pt x="906" y="512"/>
                </a:lnTo>
                <a:lnTo>
                  <a:pt x="906" y="510"/>
                </a:lnTo>
                <a:lnTo>
                  <a:pt x="908" y="508"/>
                </a:lnTo>
                <a:lnTo>
                  <a:pt x="912" y="496"/>
                </a:lnTo>
                <a:lnTo>
                  <a:pt x="906" y="488"/>
                </a:lnTo>
                <a:lnTo>
                  <a:pt x="896" y="480"/>
                </a:lnTo>
                <a:lnTo>
                  <a:pt x="876" y="476"/>
                </a:lnTo>
                <a:lnTo>
                  <a:pt x="868" y="472"/>
                </a:lnTo>
                <a:lnTo>
                  <a:pt x="852" y="460"/>
                </a:lnTo>
                <a:lnTo>
                  <a:pt x="840" y="456"/>
                </a:lnTo>
                <a:lnTo>
                  <a:pt x="840" y="454"/>
                </a:lnTo>
                <a:lnTo>
                  <a:pt x="824" y="436"/>
                </a:lnTo>
                <a:lnTo>
                  <a:pt x="812" y="436"/>
                </a:lnTo>
                <a:lnTo>
                  <a:pt x="810" y="436"/>
                </a:lnTo>
                <a:lnTo>
                  <a:pt x="798" y="430"/>
                </a:lnTo>
                <a:lnTo>
                  <a:pt x="790" y="440"/>
                </a:lnTo>
                <a:lnTo>
                  <a:pt x="788" y="476"/>
                </a:lnTo>
                <a:lnTo>
                  <a:pt x="792" y="492"/>
                </a:lnTo>
                <a:lnTo>
                  <a:pt x="796" y="492"/>
                </a:lnTo>
                <a:lnTo>
                  <a:pt x="798" y="492"/>
                </a:lnTo>
                <a:lnTo>
                  <a:pt x="808" y="496"/>
                </a:lnTo>
                <a:lnTo>
                  <a:pt x="814" y="510"/>
                </a:lnTo>
                <a:lnTo>
                  <a:pt x="816" y="510"/>
                </a:lnTo>
                <a:lnTo>
                  <a:pt x="816" y="512"/>
                </a:lnTo>
                <a:lnTo>
                  <a:pt x="812" y="536"/>
                </a:lnTo>
                <a:lnTo>
                  <a:pt x="812" y="538"/>
                </a:lnTo>
                <a:lnTo>
                  <a:pt x="812" y="540"/>
                </a:lnTo>
                <a:lnTo>
                  <a:pt x="800" y="546"/>
                </a:lnTo>
                <a:lnTo>
                  <a:pt x="798" y="548"/>
                </a:lnTo>
                <a:lnTo>
                  <a:pt x="798" y="546"/>
                </a:lnTo>
                <a:lnTo>
                  <a:pt x="796" y="546"/>
                </a:lnTo>
                <a:lnTo>
                  <a:pt x="792" y="544"/>
                </a:lnTo>
                <a:lnTo>
                  <a:pt x="778" y="550"/>
                </a:lnTo>
                <a:lnTo>
                  <a:pt x="778" y="552"/>
                </a:lnTo>
                <a:lnTo>
                  <a:pt x="780" y="552"/>
                </a:lnTo>
                <a:lnTo>
                  <a:pt x="782" y="574"/>
                </a:lnTo>
                <a:lnTo>
                  <a:pt x="780" y="578"/>
                </a:lnTo>
                <a:lnTo>
                  <a:pt x="776" y="580"/>
                </a:lnTo>
                <a:lnTo>
                  <a:pt x="768" y="580"/>
                </a:lnTo>
                <a:lnTo>
                  <a:pt x="762" y="578"/>
                </a:lnTo>
                <a:lnTo>
                  <a:pt x="758" y="576"/>
                </a:lnTo>
                <a:lnTo>
                  <a:pt x="748" y="568"/>
                </a:lnTo>
                <a:lnTo>
                  <a:pt x="746" y="568"/>
                </a:lnTo>
                <a:lnTo>
                  <a:pt x="746" y="566"/>
                </a:lnTo>
                <a:lnTo>
                  <a:pt x="740" y="552"/>
                </a:lnTo>
                <a:lnTo>
                  <a:pt x="736" y="550"/>
                </a:lnTo>
                <a:lnTo>
                  <a:pt x="728" y="546"/>
                </a:lnTo>
                <a:lnTo>
                  <a:pt x="726" y="546"/>
                </a:lnTo>
                <a:lnTo>
                  <a:pt x="714" y="538"/>
                </a:lnTo>
                <a:lnTo>
                  <a:pt x="712" y="538"/>
                </a:lnTo>
                <a:lnTo>
                  <a:pt x="712" y="536"/>
                </a:lnTo>
                <a:lnTo>
                  <a:pt x="710" y="524"/>
                </a:lnTo>
                <a:lnTo>
                  <a:pt x="712" y="512"/>
                </a:lnTo>
                <a:lnTo>
                  <a:pt x="716" y="506"/>
                </a:lnTo>
                <a:lnTo>
                  <a:pt x="716" y="502"/>
                </a:lnTo>
                <a:lnTo>
                  <a:pt x="712" y="488"/>
                </a:lnTo>
                <a:lnTo>
                  <a:pt x="700" y="478"/>
                </a:lnTo>
                <a:lnTo>
                  <a:pt x="700" y="476"/>
                </a:lnTo>
                <a:lnTo>
                  <a:pt x="698" y="444"/>
                </a:lnTo>
                <a:lnTo>
                  <a:pt x="690" y="436"/>
                </a:lnTo>
                <a:lnTo>
                  <a:pt x="688" y="436"/>
                </a:lnTo>
                <a:lnTo>
                  <a:pt x="688" y="434"/>
                </a:lnTo>
                <a:lnTo>
                  <a:pt x="682" y="420"/>
                </a:lnTo>
                <a:lnTo>
                  <a:pt x="652" y="416"/>
                </a:lnTo>
                <a:lnTo>
                  <a:pt x="644" y="410"/>
                </a:lnTo>
                <a:lnTo>
                  <a:pt x="638" y="402"/>
                </a:lnTo>
                <a:lnTo>
                  <a:pt x="624" y="402"/>
                </a:lnTo>
                <a:lnTo>
                  <a:pt x="618" y="398"/>
                </a:lnTo>
                <a:lnTo>
                  <a:pt x="610" y="392"/>
                </a:lnTo>
                <a:lnTo>
                  <a:pt x="608" y="390"/>
                </a:lnTo>
                <a:lnTo>
                  <a:pt x="604" y="384"/>
                </a:lnTo>
                <a:lnTo>
                  <a:pt x="598" y="376"/>
                </a:lnTo>
                <a:lnTo>
                  <a:pt x="596" y="362"/>
                </a:lnTo>
                <a:lnTo>
                  <a:pt x="596" y="360"/>
                </a:lnTo>
                <a:lnTo>
                  <a:pt x="600" y="336"/>
                </a:lnTo>
                <a:lnTo>
                  <a:pt x="604" y="324"/>
                </a:lnTo>
                <a:lnTo>
                  <a:pt x="606" y="324"/>
                </a:lnTo>
                <a:lnTo>
                  <a:pt x="636" y="310"/>
                </a:lnTo>
                <a:lnTo>
                  <a:pt x="648" y="296"/>
                </a:lnTo>
                <a:lnTo>
                  <a:pt x="650" y="284"/>
                </a:lnTo>
                <a:lnTo>
                  <a:pt x="648" y="276"/>
                </a:lnTo>
                <a:lnTo>
                  <a:pt x="644" y="262"/>
                </a:lnTo>
                <a:lnTo>
                  <a:pt x="640" y="254"/>
                </a:lnTo>
                <a:lnTo>
                  <a:pt x="634" y="256"/>
                </a:lnTo>
                <a:lnTo>
                  <a:pt x="624" y="254"/>
                </a:lnTo>
                <a:lnTo>
                  <a:pt x="616" y="260"/>
                </a:lnTo>
                <a:lnTo>
                  <a:pt x="606" y="272"/>
                </a:lnTo>
                <a:lnTo>
                  <a:pt x="592" y="286"/>
                </a:lnTo>
                <a:lnTo>
                  <a:pt x="590" y="286"/>
                </a:lnTo>
                <a:lnTo>
                  <a:pt x="578" y="290"/>
                </a:lnTo>
                <a:lnTo>
                  <a:pt x="568" y="288"/>
                </a:lnTo>
                <a:lnTo>
                  <a:pt x="542" y="28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宁夏"/>
          <p:cNvSpPr>
            <a:spLocks/>
          </p:cNvSpPr>
          <p:nvPr/>
        </p:nvSpPr>
        <p:spPr bwMode="auto">
          <a:xfrm>
            <a:off x="6079811" y="3510902"/>
            <a:ext cx="280279" cy="462724"/>
          </a:xfrm>
          <a:custGeom>
            <a:avLst/>
            <a:gdLst>
              <a:gd name="T0" fmla="*/ 2147483646 w 184"/>
              <a:gd name="T1" fmla="*/ 2147483646 h 304"/>
              <a:gd name="T2" fmla="*/ 2147483646 w 184"/>
              <a:gd name="T3" fmla="*/ 2147483646 h 304"/>
              <a:gd name="T4" fmla="*/ 2147483646 w 184"/>
              <a:gd name="T5" fmla="*/ 2147483646 h 304"/>
              <a:gd name="T6" fmla="*/ 2147483646 w 184"/>
              <a:gd name="T7" fmla="*/ 2147483646 h 304"/>
              <a:gd name="T8" fmla="*/ 2147483646 w 184"/>
              <a:gd name="T9" fmla="*/ 2147483646 h 304"/>
              <a:gd name="T10" fmla="*/ 2147483646 w 184"/>
              <a:gd name="T11" fmla="*/ 2147483646 h 304"/>
              <a:gd name="T12" fmla="*/ 2147483646 w 184"/>
              <a:gd name="T13" fmla="*/ 2147483646 h 304"/>
              <a:gd name="T14" fmla="*/ 2147483646 w 184"/>
              <a:gd name="T15" fmla="*/ 2147483646 h 304"/>
              <a:gd name="T16" fmla="*/ 2147483646 w 184"/>
              <a:gd name="T17" fmla="*/ 2147483646 h 304"/>
              <a:gd name="T18" fmla="*/ 2147483646 w 184"/>
              <a:gd name="T19" fmla="*/ 2147483646 h 304"/>
              <a:gd name="T20" fmla="*/ 2147483646 w 184"/>
              <a:gd name="T21" fmla="*/ 2147483646 h 304"/>
              <a:gd name="T22" fmla="*/ 2147483646 w 184"/>
              <a:gd name="T23" fmla="*/ 2147483646 h 304"/>
              <a:gd name="T24" fmla="*/ 2147483646 w 184"/>
              <a:gd name="T25" fmla="*/ 2147483646 h 304"/>
              <a:gd name="T26" fmla="*/ 2147483646 w 184"/>
              <a:gd name="T27" fmla="*/ 2147483646 h 304"/>
              <a:gd name="T28" fmla="*/ 2147483646 w 184"/>
              <a:gd name="T29" fmla="*/ 2147483646 h 304"/>
              <a:gd name="T30" fmla="*/ 2147483646 w 184"/>
              <a:gd name="T31" fmla="*/ 2147483646 h 304"/>
              <a:gd name="T32" fmla="*/ 2147483646 w 184"/>
              <a:gd name="T33" fmla="*/ 2147483646 h 304"/>
              <a:gd name="T34" fmla="*/ 2147483646 w 184"/>
              <a:gd name="T35" fmla="*/ 2147483646 h 304"/>
              <a:gd name="T36" fmla="*/ 2147483646 w 184"/>
              <a:gd name="T37" fmla="*/ 2147483646 h 304"/>
              <a:gd name="T38" fmla="*/ 2147483646 w 184"/>
              <a:gd name="T39" fmla="*/ 2147483646 h 304"/>
              <a:gd name="T40" fmla="*/ 2147483646 w 184"/>
              <a:gd name="T41" fmla="*/ 2147483646 h 304"/>
              <a:gd name="T42" fmla="*/ 2147483646 w 184"/>
              <a:gd name="T43" fmla="*/ 2147483646 h 304"/>
              <a:gd name="T44" fmla="*/ 2147483646 w 184"/>
              <a:gd name="T45" fmla="*/ 2147483646 h 304"/>
              <a:gd name="T46" fmla="*/ 2147483646 w 184"/>
              <a:gd name="T47" fmla="*/ 2147483646 h 304"/>
              <a:gd name="T48" fmla="*/ 2147483646 w 184"/>
              <a:gd name="T49" fmla="*/ 2147483646 h 304"/>
              <a:gd name="T50" fmla="*/ 2147483646 w 184"/>
              <a:gd name="T51" fmla="*/ 2147483646 h 304"/>
              <a:gd name="T52" fmla="*/ 2147483646 w 184"/>
              <a:gd name="T53" fmla="*/ 2147483646 h 304"/>
              <a:gd name="T54" fmla="*/ 2147483646 w 184"/>
              <a:gd name="T55" fmla="*/ 2147483646 h 304"/>
              <a:gd name="T56" fmla="*/ 2147483646 w 184"/>
              <a:gd name="T57" fmla="*/ 2147483646 h 304"/>
              <a:gd name="T58" fmla="*/ 2147483646 w 184"/>
              <a:gd name="T59" fmla="*/ 2147483646 h 304"/>
              <a:gd name="T60" fmla="*/ 2147483646 w 184"/>
              <a:gd name="T61" fmla="*/ 2147483646 h 304"/>
              <a:gd name="T62" fmla="*/ 2147483646 w 184"/>
              <a:gd name="T63" fmla="*/ 2147483646 h 304"/>
              <a:gd name="T64" fmla="*/ 2147483646 w 184"/>
              <a:gd name="T65" fmla="*/ 2147483646 h 304"/>
              <a:gd name="T66" fmla="*/ 2147483646 w 184"/>
              <a:gd name="T67" fmla="*/ 2147483646 h 304"/>
              <a:gd name="T68" fmla="*/ 2147483646 w 184"/>
              <a:gd name="T69" fmla="*/ 2147483646 h 304"/>
              <a:gd name="T70" fmla="*/ 2147483646 w 184"/>
              <a:gd name="T71" fmla="*/ 2147483646 h 304"/>
              <a:gd name="T72" fmla="*/ 2147483646 w 184"/>
              <a:gd name="T73" fmla="*/ 2147483646 h 304"/>
              <a:gd name="T74" fmla="*/ 2147483646 w 184"/>
              <a:gd name="T75" fmla="*/ 2147483646 h 304"/>
              <a:gd name="T76" fmla="*/ 2147483646 w 184"/>
              <a:gd name="T77" fmla="*/ 2147483646 h 304"/>
              <a:gd name="T78" fmla="*/ 2147483646 w 184"/>
              <a:gd name="T79" fmla="*/ 2147483646 h 304"/>
              <a:gd name="T80" fmla="*/ 2147483646 w 184"/>
              <a:gd name="T81" fmla="*/ 2147483646 h 304"/>
              <a:gd name="T82" fmla="*/ 2147483646 w 184"/>
              <a:gd name="T83" fmla="*/ 2147483646 h 304"/>
              <a:gd name="T84" fmla="*/ 2147483646 w 184"/>
              <a:gd name="T85" fmla="*/ 2147483646 h 304"/>
              <a:gd name="T86" fmla="*/ 2147483646 w 184"/>
              <a:gd name="T87" fmla="*/ 2147483646 h 304"/>
              <a:gd name="T88" fmla="*/ 2147483646 w 184"/>
              <a:gd name="T89" fmla="*/ 2147483646 h 304"/>
              <a:gd name="T90" fmla="*/ 2147483646 w 184"/>
              <a:gd name="T91" fmla="*/ 2147483646 h 304"/>
              <a:gd name="T92" fmla="*/ 2147483646 w 184"/>
              <a:gd name="T93" fmla="*/ 2147483646 h 304"/>
              <a:gd name="T94" fmla="*/ 2147483646 w 184"/>
              <a:gd name="T95" fmla="*/ 2147483646 h 304"/>
              <a:gd name="T96" fmla="*/ 2147483646 w 184"/>
              <a:gd name="T97" fmla="*/ 2147483646 h 304"/>
              <a:gd name="T98" fmla="*/ 2147483646 w 184"/>
              <a:gd name="T99" fmla="*/ 0 h 30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4" h="304">
                <a:moveTo>
                  <a:pt x="108" y="18"/>
                </a:moveTo>
                <a:lnTo>
                  <a:pt x="92" y="58"/>
                </a:lnTo>
                <a:lnTo>
                  <a:pt x="92" y="84"/>
                </a:lnTo>
                <a:lnTo>
                  <a:pt x="92" y="86"/>
                </a:lnTo>
                <a:lnTo>
                  <a:pt x="84" y="100"/>
                </a:lnTo>
                <a:lnTo>
                  <a:pt x="84" y="108"/>
                </a:lnTo>
                <a:lnTo>
                  <a:pt x="84" y="112"/>
                </a:lnTo>
                <a:lnTo>
                  <a:pt x="82" y="116"/>
                </a:lnTo>
                <a:lnTo>
                  <a:pt x="80" y="120"/>
                </a:lnTo>
                <a:lnTo>
                  <a:pt x="76" y="122"/>
                </a:lnTo>
                <a:lnTo>
                  <a:pt x="76" y="124"/>
                </a:lnTo>
                <a:lnTo>
                  <a:pt x="74" y="124"/>
                </a:lnTo>
                <a:lnTo>
                  <a:pt x="74" y="122"/>
                </a:lnTo>
                <a:lnTo>
                  <a:pt x="54" y="120"/>
                </a:lnTo>
                <a:lnTo>
                  <a:pt x="44" y="130"/>
                </a:lnTo>
                <a:lnTo>
                  <a:pt x="12" y="134"/>
                </a:lnTo>
                <a:lnTo>
                  <a:pt x="0" y="134"/>
                </a:lnTo>
                <a:lnTo>
                  <a:pt x="8" y="140"/>
                </a:lnTo>
                <a:lnTo>
                  <a:pt x="36" y="144"/>
                </a:lnTo>
                <a:lnTo>
                  <a:pt x="38" y="144"/>
                </a:lnTo>
                <a:lnTo>
                  <a:pt x="40" y="144"/>
                </a:lnTo>
                <a:lnTo>
                  <a:pt x="48" y="162"/>
                </a:lnTo>
                <a:lnTo>
                  <a:pt x="56" y="168"/>
                </a:lnTo>
                <a:lnTo>
                  <a:pt x="60" y="174"/>
                </a:lnTo>
                <a:lnTo>
                  <a:pt x="60" y="184"/>
                </a:lnTo>
                <a:lnTo>
                  <a:pt x="60" y="206"/>
                </a:lnTo>
                <a:lnTo>
                  <a:pt x="70" y="216"/>
                </a:lnTo>
                <a:lnTo>
                  <a:pt x="72" y="216"/>
                </a:lnTo>
                <a:lnTo>
                  <a:pt x="76" y="232"/>
                </a:lnTo>
                <a:lnTo>
                  <a:pt x="76" y="240"/>
                </a:lnTo>
                <a:lnTo>
                  <a:pt x="72" y="248"/>
                </a:lnTo>
                <a:lnTo>
                  <a:pt x="70" y="256"/>
                </a:lnTo>
                <a:lnTo>
                  <a:pt x="72" y="264"/>
                </a:lnTo>
                <a:lnTo>
                  <a:pt x="82" y="270"/>
                </a:lnTo>
                <a:lnTo>
                  <a:pt x="94" y="276"/>
                </a:lnTo>
                <a:lnTo>
                  <a:pt x="100" y="280"/>
                </a:lnTo>
                <a:lnTo>
                  <a:pt x="106" y="292"/>
                </a:lnTo>
                <a:lnTo>
                  <a:pt x="114" y="298"/>
                </a:lnTo>
                <a:lnTo>
                  <a:pt x="116" y="302"/>
                </a:lnTo>
                <a:lnTo>
                  <a:pt x="124" y="304"/>
                </a:lnTo>
                <a:lnTo>
                  <a:pt x="122" y="288"/>
                </a:lnTo>
                <a:lnTo>
                  <a:pt x="122" y="282"/>
                </a:lnTo>
                <a:lnTo>
                  <a:pt x="122" y="278"/>
                </a:lnTo>
                <a:lnTo>
                  <a:pt x="126" y="274"/>
                </a:lnTo>
                <a:lnTo>
                  <a:pt x="128" y="272"/>
                </a:lnTo>
                <a:lnTo>
                  <a:pt x="140" y="268"/>
                </a:lnTo>
                <a:lnTo>
                  <a:pt x="142" y="268"/>
                </a:lnTo>
                <a:lnTo>
                  <a:pt x="144" y="268"/>
                </a:lnTo>
                <a:lnTo>
                  <a:pt x="148" y="270"/>
                </a:lnTo>
                <a:lnTo>
                  <a:pt x="156" y="266"/>
                </a:lnTo>
                <a:lnTo>
                  <a:pt x="156" y="264"/>
                </a:lnTo>
                <a:lnTo>
                  <a:pt x="158" y="244"/>
                </a:lnTo>
                <a:lnTo>
                  <a:pt x="154" y="236"/>
                </a:lnTo>
                <a:lnTo>
                  <a:pt x="148" y="232"/>
                </a:lnTo>
                <a:lnTo>
                  <a:pt x="140" y="232"/>
                </a:lnTo>
                <a:lnTo>
                  <a:pt x="138" y="232"/>
                </a:lnTo>
                <a:lnTo>
                  <a:pt x="136" y="230"/>
                </a:lnTo>
                <a:lnTo>
                  <a:pt x="132" y="210"/>
                </a:lnTo>
                <a:lnTo>
                  <a:pt x="134" y="168"/>
                </a:lnTo>
                <a:lnTo>
                  <a:pt x="136" y="168"/>
                </a:lnTo>
                <a:lnTo>
                  <a:pt x="148" y="150"/>
                </a:lnTo>
                <a:lnTo>
                  <a:pt x="164" y="160"/>
                </a:lnTo>
                <a:lnTo>
                  <a:pt x="176" y="160"/>
                </a:lnTo>
                <a:lnTo>
                  <a:pt x="184" y="108"/>
                </a:lnTo>
                <a:lnTo>
                  <a:pt x="180" y="100"/>
                </a:lnTo>
                <a:lnTo>
                  <a:pt x="174" y="96"/>
                </a:lnTo>
                <a:lnTo>
                  <a:pt x="168" y="96"/>
                </a:lnTo>
                <a:lnTo>
                  <a:pt x="166" y="96"/>
                </a:lnTo>
                <a:lnTo>
                  <a:pt x="154" y="98"/>
                </a:lnTo>
                <a:lnTo>
                  <a:pt x="152" y="96"/>
                </a:lnTo>
                <a:lnTo>
                  <a:pt x="144" y="84"/>
                </a:lnTo>
                <a:lnTo>
                  <a:pt x="142" y="84"/>
                </a:lnTo>
                <a:lnTo>
                  <a:pt x="142" y="64"/>
                </a:lnTo>
                <a:lnTo>
                  <a:pt x="146" y="52"/>
                </a:lnTo>
                <a:lnTo>
                  <a:pt x="148" y="48"/>
                </a:lnTo>
                <a:lnTo>
                  <a:pt x="150" y="42"/>
                </a:lnTo>
                <a:lnTo>
                  <a:pt x="152" y="36"/>
                </a:lnTo>
                <a:lnTo>
                  <a:pt x="156" y="32"/>
                </a:lnTo>
                <a:lnTo>
                  <a:pt x="156" y="20"/>
                </a:lnTo>
                <a:lnTo>
                  <a:pt x="144" y="8"/>
                </a:lnTo>
                <a:lnTo>
                  <a:pt x="128" y="0"/>
                </a:lnTo>
                <a:lnTo>
                  <a:pt x="108" y="1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新疆"/>
          <p:cNvSpPr>
            <a:spLocks/>
          </p:cNvSpPr>
          <p:nvPr/>
        </p:nvSpPr>
        <p:spPr bwMode="auto">
          <a:xfrm>
            <a:off x="3429062" y="2293276"/>
            <a:ext cx="1984426" cy="1500549"/>
          </a:xfrm>
          <a:custGeom>
            <a:avLst/>
            <a:gdLst>
              <a:gd name="T0" fmla="*/ 2147483646 w 1304"/>
              <a:gd name="T1" fmla="*/ 2147483646 h 986"/>
              <a:gd name="T2" fmla="*/ 2147483646 w 1304"/>
              <a:gd name="T3" fmla="*/ 2147483646 h 986"/>
              <a:gd name="T4" fmla="*/ 2147483646 w 1304"/>
              <a:gd name="T5" fmla="*/ 2147483646 h 986"/>
              <a:gd name="T6" fmla="*/ 2147483646 w 1304"/>
              <a:gd name="T7" fmla="*/ 2147483646 h 986"/>
              <a:gd name="T8" fmla="*/ 2147483646 w 1304"/>
              <a:gd name="T9" fmla="*/ 2147483646 h 986"/>
              <a:gd name="T10" fmla="*/ 2147483646 w 1304"/>
              <a:gd name="T11" fmla="*/ 2147483646 h 986"/>
              <a:gd name="T12" fmla="*/ 2147483646 w 1304"/>
              <a:gd name="T13" fmla="*/ 2147483646 h 986"/>
              <a:gd name="T14" fmla="*/ 2147483646 w 1304"/>
              <a:gd name="T15" fmla="*/ 2147483646 h 986"/>
              <a:gd name="T16" fmla="*/ 2147483646 w 1304"/>
              <a:gd name="T17" fmla="*/ 2147483646 h 986"/>
              <a:gd name="T18" fmla="*/ 2147483646 w 1304"/>
              <a:gd name="T19" fmla="*/ 2147483646 h 986"/>
              <a:gd name="T20" fmla="*/ 2147483646 w 1304"/>
              <a:gd name="T21" fmla="*/ 2147483646 h 986"/>
              <a:gd name="T22" fmla="*/ 2147483646 w 1304"/>
              <a:gd name="T23" fmla="*/ 2147483646 h 986"/>
              <a:gd name="T24" fmla="*/ 2147483646 w 1304"/>
              <a:gd name="T25" fmla="*/ 2147483646 h 986"/>
              <a:gd name="T26" fmla="*/ 2147483646 w 1304"/>
              <a:gd name="T27" fmla="*/ 2147483646 h 986"/>
              <a:gd name="T28" fmla="*/ 2147483646 w 1304"/>
              <a:gd name="T29" fmla="*/ 2147483646 h 986"/>
              <a:gd name="T30" fmla="*/ 2147483646 w 1304"/>
              <a:gd name="T31" fmla="*/ 2147483646 h 986"/>
              <a:gd name="T32" fmla="*/ 2147483646 w 1304"/>
              <a:gd name="T33" fmla="*/ 2147483646 h 986"/>
              <a:gd name="T34" fmla="*/ 2147483646 w 1304"/>
              <a:gd name="T35" fmla="*/ 2147483646 h 986"/>
              <a:gd name="T36" fmla="*/ 2147483646 w 1304"/>
              <a:gd name="T37" fmla="*/ 2147483646 h 986"/>
              <a:gd name="T38" fmla="*/ 2147483646 w 1304"/>
              <a:gd name="T39" fmla="*/ 2147483646 h 986"/>
              <a:gd name="T40" fmla="*/ 2147483646 w 1304"/>
              <a:gd name="T41" fmla="*/ 2147483646 h 986"/>
              <a:gd name="T42" fmla="*/ 2147483646 w 1304"/>
              <a:gd name="T43" fmla="*/ 2147483646 h 986"/>
              <a:gd name="T44" fmla="*/ 2147483646 w 1304"/>
              <a:gd name="T45" fmla="*/ 2147483646 h 986"/>
              <a:gd name="T46" fmla="*/ 2147483646 w 1304"/>
              <a:gd name="T47" fmla="*/ 2147483646 h 986"/>
              <a:gd name="T48" fmla="*/ 2147483646 w 1304"/>
              <a:gd name="T49" fmla="*/ 2147483646 h 986"/>
              <a:gd name="T50" fmla="*/ 2147483646 w 1304"/>
              <a:gd name="T51" fmla="*/ 2147483646 h 986"/>
              <a:gd name="T52" fmla="*/ 2147483646 w 1304"/>
              <a:gd name="T53" fmla="*/ 2147483646 h 986"/>
              <a:gd name="T54" fmla="*/ 2147483646 w 1304"/>
              <a:gd name="T55" fmla="*/ 2147483646 h 986"/>
              <a:gd name="T56" fmla="*/ 2147483646 w 1304"/>
              <a:gd name="T57" fmla="*/ 2147483646 h 986"/>
              <a:gd name="T58" fmla="*/ 2147483646 w 1304"/>
              <a:gd name="T59" fmla="*/ 2147483646 h 986"/>
              <a:gd name="T60" fmla="*/ 2147483646 w 1304"/>
              <a:gd name="T61" fmla="*/ 2147483646 h 986"/>
              <a:gd name="T62" fmla="*/ 2147483646 w 1304"/>
              <a:gd name="T63" fmla="*/ 2147483646 h 986"/>
              <a:gd name="T64" fmla="*/ 2147483646 w 1304"/>
              <a:gd name="T65" fmla="*/ 2147483646 h 986"/>
              <a:gd name="T66" fmla="*/ 2147483646 w 1304"/>
              <a:gd name="T67" fmla="*/ 2147483646 h 986"/>
              <a:gd name="T68" fmla="*/ 2147483646 w 1304"/>
              <a:gd name="T69" fmla="*/ 2147483646 h 986"/>
              <a:gd name="T70" fmla="*/ 2147483646 w 1304"/>
              <a:gd name="T71" fmla="*/ 2147483646 h 986"/>
              <a:gd name="T72" fmla="*/ 2147483646 w 1304"/>
              <a:gd name="T73" fmla="*/ 2147483646 h 986"/>
              <a:gd name="T74" fmla="*/ 2147483646 w 1304"/>
              <a:gd name="T75" fmla="*/ 2147483646 h 986"/>
              <a:gd name="T76" fmla="*/ 2147483646 w 1304"/>
              <a:gd name="T77" fmla="*/ 2147483646 h 986"/>
              <a:gd name="T78" fmla="*/ 2147483646 w 1304"/>
              <a:gd name="T79" fmla="*/ 2147483646 h 986"/>
              <a:gd name="T80" fmla="*/ 2147483646 w 1304"/>
              <a:gd name="T81" fmla="*/ 2147483646 h 986"/>
              <a:gd name="T82" fmla="*/ 2147483646 w 1304"/>
              <a:gd name="T83" fmla="*/ 2147483646 h 986"/>
              <a:gd name="T84" fmla="*/ 2147483646 w 1304"/>
              <a:gd name="T85" fmla="*/ 2147483646 h 986"/>
              <a:gd name="T86" fmla="*/ 2147483646 w 1304"/>
              <a:gd name="T87" fmla="*/ 2147483646 h 986"/>
              <a:gd name="T88" fmla="*/ 2147483646 w 1304"/>
              <a:gd name="T89" fmla="*/ 2147483646 h 986"/>
              <a:gd name="T90" fmla="*/ 2147483646 w 1304"/>
              <a:gd name="T91" fmla="*/ 2147483646 h 986"/>
              <a:gd name="T92" fmla="*/ 2147483646 w 1304"/>
              <a:gd name="T93" fmla="*/ 2147483646 h 986"/>
              <a:gd name="T94" fmla="*/ 2147483646 w 1304"/>
              <a:gd name="T95" fmla="*/ 2147483646 h 986"/>
              <a:gd name="T96" fmla="*/ 2147483646 w 1304"/>
              <a:gd name="T97" fmla="*/ 2147483646 h 986"/>
              <a:gd name="T98" fmla="*/ 2147483646 w 1304"/>
              <a:gd name="T99" fmla="*/ 2147483646 h 986"/>
              <a:gd name="T100" fmla="*/ 2147483646 w 1304"/>
              <a:gd name="T101" fmla="*/ 2147483646 h 986"/>
              <a:gd name="T102" fmla="*/ 2147483646 w 1304"/>
              <a:gd name="T103" fmla="*/ 2147483646 h 986"/>
              <a:gd name="T104" fmla="*/ 2147483646 w 1304"/>
              <a:gd name="T105" fmla="*/ 2147483646 h 986"/>
              <a:gd name="T106" fmla="*/ 2147483646 w 1304"/>
              <a:gd name="T107" fmla="*/ 2147483646 h 986"/>
              <a:gd name="T108" fmla="*/ 2147483646 w 1304"/>
              <a:gd name="T109" fmla="*/ 2147483646 h 986"/>
              <a:gd name="T110" fmla="*/ 2147483646 w 1304"/>
              <a:gd name="T111" fmla="*/ 2147483646 h 986"/>
              <a:gd name="T112" fmla="*/ 2147483646 w 1304"/>
              <a:gd name="T113" fmla="*/ 2147483646 h 986"/>
              <a:gd name="T114" fmla="*/ 2147483646 w 1304"/>
              <a:gd name="T115" fmla="*/ 2147483646 h 98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304" h="986">
                <a:moveTo>
                  <a:pt x="1302" y="530"/>
                </a:moveTo>
                <a:lnTo>
                  <a:pt x="1304" y="530"/>
                </a:lnTo>
                <a:lnTo>
                  <a:pt x="1304" y="528"/>
                </a:lnTo>
                <a:lnTo>
                  <a:pt x="1278" y="456"/>
                </a:lnTo>
                <a:lnTo>
                  <a:pt x="1262" y="444"/>
                </a:lnTo>
                <a:lnTo>
                  <a:pt x="1262" y="442"/>
                </a:lnTo>
                <a:lnTo>
                  <a:pt x="1258" y="412"/>
                </a:lnTo>
                <a:lnTo>
                  <a:pt x="1226" y="408"/>
                </a:lnTo>
                <a:lnTo>
                  <a:pt x="1224" y="408"/>
                </a:lnTo>
                <a:lnTo>
                  <a:pt x="1222" y="408"/>
                </a:lnTo>
                <a:lnTo>
                  <a:pt x="1222" y="406"/>
                </a:lnTo>
                <a:lnTo>
                  <a:pt x="1222" y="404"/>
                </a:lnTo>
                <a:lnTo>
                  <a:pt x="1218" y="396"/>
                </a:lnTo>
                <a:lnTo>
                  <a:pt x="1212" y="386"/>
                </a:lnTo>
                <a:lnTo>
                  <a:pt x="1202" y="378"/>
                </a:lnTo>
                <a:lnTo>
                  <a:pt x="1192" y="368"/>
                </a:lnTo>
                <a:lnTo>
                  <a:pt x="1178" y="360"/>
                </a:lnTo>
                <a:lnTo>
                  <a:pt x="1166" y="354"/>
                </a:lnTo>
                <a:lnTo>
                  <a:pt x="1152" y="346"/>
                </a:lnTo>
                <a:lnTo>
                  <a:pt x="1140" y="340"/>
                </a:lnTo>
                <a:lnTo>
                  <a:pt x="1116" y="336"/>
                </a:lnTo>
                <a:lnTo>
                  <a:pt x="1084" y="334"/>
                </a:lnTo>
                <a:lnTo>
                  <a:pt x="1042" y="332"/>
                </a:lnTo>
                <a:lnTo>
                  <a:pt x="1040" y="332"/>
                </a:lnTo>
                <a:lnTo>
                  <a:pt x="1032" y="320"/>
                </a:lnTo>
                <a:lnTo>
                  <a:pt x="1028" y="310"/>
                </a:lnTo>
                <a:lnTo>
                  <a:pt x="1026" y="300"/>
                </a:lnTo>
                <a:lnTo>
                  <a:pt x="1028" y="288"/>
                </a:lnTo>
                <a:lnTo>
                  <a:pt x="1034" y="272"/>
                </a:lnTo>
                <a:lnTo>
                  <a:pt x="1044" y="246"/>
                </a:lnTo>
                <a:lnTo>
                  <a:pt x="1058" y="214"/>
                </a:lnTo>
                <a:lnTo>
                  <a:pt x="1048" y="180"/>
                </a:lnTo>
                <a:lnTo>
                  <a:pt x="1036" y="124"/>
                </a:lnTo>
                <a:lnTo>
                  <a:pt x="1032" y="118"/>
                </a:lnTo>
                <a:lnTo>
                  <a:pt x="1024" y="112"/>
                </a:lnTo>
                <a:lnTo>
                  <a:pt x="1012" y="106"/>
                </a:lnTo>
                <a:lnTo>
                  <a:pt x="996" y="100"/>
                </a:lnTo>
                <a:lnTo>
                  <a:pt x="990" y="98"/>
                </a:lnTo>
                <a:lnTo>
                  <a:pt x="982" y="94"/>
                </a:lnTo>
                <a:lnTo>
                  <a:pt x="976" y="90"/>
                </a:lnTo>
                <a:lnTo>
                  <a:pt x="970" y="86"/>
                </a:lnTo>
                <a:lnTo>
                  <a:pt x="966" y="80"/>
                </a:lnTo>
                <a:lnTo>
                  <a:pt x="964" y="74"/>
                </a:lnTo>
                <a:lnTo>
                  <a:pt x="960" y="68"/>
                </a:lnTo>
                <a:lnTo>
                  <a:pt x="954" y="60"/>
                </a:lnTo>
                <a:lnTo>
                  <a:pt x="948" y="54"/>
                </a:lnTo>
                <a:lnTo>
                  <a:pt x="940" y="50"/>
                </a:lnTo>
                <a:lnTo>
                  <a:pt x="938" y="50"/>
                </a:lnTo>
                <a:lnTo>
                  <a:pt x="938" y="48"/>
                </a:lnTo>
                <a:lnTo>
                  <a:pt x="928" y="0"/>
                </a:lnTo>
                <a:lnTo>
                  <a:pt x="890" y="4"/>
                </a:lnTo>
                <a:lnTo>
                  <a:pt x="886" y="14"/>
                </a:lnTo>
                <a:lnTo>
                  <a:pt x="882" y="24"/>
                </a:lnTo>
                <a:lnTo>
                  <a:pt x="878" y="32"/>
                </a:lnTo>
                <a:lnTo>
                  <a:pt x="876" y="36"/>
                </a:lnTo>
                <a:lnTo>
                  <a:pt x="870" y="38"/>
                </a:lnTo>
                <a:lnTo>
                  <a:pt x="846" y="46"/>
                </a:lnTo>
                <a:lnTo>
                  <a:pt x="828" y="56"/>
                </a:lnTo>
                <a:lnTo>
                  <a:pt x="822" y="60"/>
                </a:lnTo>
                <a:lnTo>
                  <a:pt x="816" y="66"/>
                </a:lnTo>
                <a:lnTo>
                  <a:pt x="814" y="74"/>
                </a:lnTo>
                <a:lnTo>
                  <a:pt x="810" y="92"/>
                </a:lnTo>
                <a:lnTo>
                  <a:pt x="806" y="110"/>
                </a:lnTo>
                <a:lnTo>
                  <a:pt x="802" y="122"/>
                </a:lnTo>
                <a:lnTo>
                  <a:pt x="798" y="130"/>
                </a:lnTo>
                <a:lnTo>
                  <a:pt x="792" y="136"/>
                </a:lnTo>
                <a:lnTo>
                  <a:pt x="786" y="142"/>
                </a:lnTo>
                <a:lnTo>
                  <a:pt x="778" y="144"/>
                </a:lnTo>
                <a:lnTo>
                  <a:pt x="770" y="146"/>
                </a:lnTo>
                <a:lnTo>
                  <a:pt x="760" y="146"/>
                </a:lnTo>
                <a:lnTo>
                  <a:pt x="750" y="144"/>
                </a:lnTo>
                <a:lnTo>
                  <a:pt x="738" y="140"/>
                </a:lnTo>
                <a:lnTo>
                  <a:pt x="724" y="134"/>
                </a:lnTo>
                <a:lnTo>
                  <a:pt x="708" y="126"/>
                </a:lnTo>
                <a:lnTo>
                  <a:pt x="674" y="104"/>
                </a:lnTo>
                <a:lnTo>
                  <a:pt x="608" y="188"/>
                </a:lnTo>
                <a:lnTo>
                  <a:pt x="616" y="224"/>
                </a:lnTo>
                <a:lnTo>
                  <a:pt x="618" y="224"/>
                </a:lnTo>
                <a:lnTo>
                  <a:pt x="616" y="226"/>
                </a:lnTo>
                <a:lnTo>
                  <a:pt x="610" y="232"/>
                </a:lnTo>
                <a:lnTo>
                  <a:pt x="602" y="236"/>
                </a:lnTo>
                <a:lnTo>
                  <a:pt x="598" y="236"/>
                </a:lnTo>
                <a:lnTo>
                  <a:pt x="594" y="234"/>
                </a:lnTo>
                <a:lnTo>
                  <a:pt x="582" y="230"/>
                </a:lnTo>
                <a:lnTo>
                  <a:pt x="576" y="226"/>
                </a:lnTo>
                <a:lnTo>
                  <a:pt x="564" y="224"/>
                </a:lnTo>
                <a:lnTo>
                  <a:pt x="548" y="220"/>
                </a:lnTo>
                <a:lnTo>
                  <a:pt x="528" y="220"/>
                </a:lnTo>
                <a:lnTo>
                  <a:pt x="514" y="218"/>
                </a:lnTo>
                <a:lnTo>
                  <a:pt x="494" y="216"/>
                </a:lnTo>
                <a:lnTo>
                  <a:pt x="474" y="220"/>
                </a:lnTo>
                <a:lnTo>
                  <a:pt x="482" y="234"/>
                </a:lnTo>
                <a:lnTo>
                  <a:pt x="492" y="248"/>
                </a:lnTo>
                <a:lnTo>
                  <a:pt x="494" y="252"/>
                </a:lnTo>
                <a:lnTo>
                  <a:pt x="494" y="256"/>
                </a:lnTo>
                <a:lnTo>
                  <a:pt x="484" y="308"/>
                </a:lnTo>
                <a:lnTo>
                  <a:pt x="488" y="336"/>
                </a:lnTo>
                <a:lnTo>
                  <a:pt x="490" y="336"/>
                </a:lnTo>
                <a:lnTo>
                  <a:pt x="488" y="336"/>
                </a:lnTo>
                <a:lnTo>
                  <a:pt x="472" y="388"/>
                </a:lnTo>
                <a:lnTo>
                  <a:pt x="470" y="394"/>
                </a:lnTo>
                <a:lnTo>
                  <a:pt x="468" y="396"/>
                </a:lnTo>
                <a:lnTo>
                  <a:pt x="466" y="396"/>
                </a:lnTo>
                <a:lnTo>
                  <a:pt x="466" y="394"/>
                </a:lnTo>
                <a:lnTo>
                  <a:pt x="464" y="390"/>
                </a:lnTo>
                <a:lnTo>
                  <a:pt x="460" y="384"/>
                </a:lnTo>
                <a:lnTo>
                  <a:pt x="460" y="382"/>
                </a:lnTo>
                <a:lnTo>
                  <a:pt x="458" y="382"/>
                </a:lnTo>
                <a:lnTo>
                  <a:pt x="454" y="384"/>
                </a:lnTo>
                <a:lnTo>
                  <a:pt x="452" y="392"/>
                </a:lnTo>
                <a:lnTo>
                  <a:pt x="450" y="404"/>
                </a:lnTo>
                <a:lnTo>
                  <a:pt x="444" y="414"/>
                </a:lnTo>
                <a:lnTo>
                  <a:pt x="436" y="422"/>
                </a:lnTo>
                <a:lnTo>
                  <a:pt x="426" y="432"/>
                </a:lnTo>
                <a:lnTo>
                  <a:pt x="412" y="444"/>
                </a:lnTo>
                <a:lnTo>
                  <a:pt x="406" y="448"/>
                </a:lnTo>
                <a:lnTo>
                  <a:pt x="404" y="448"/>
                </a:lnTo>
                <a:lnTo>
                  <a:pt x="352" y="448"/>
                </a:lnTo>
                <a:lnTo>
                  <a:pt x="332" y="468"/>
                </a:lnTo>
                <a:lnTo>
                  <a:pt x="330" y="468"/>
                </a:lnTo>
                <a:lnTo>
                  <a:pt x="274" y="460"/>
                </a:lnTo>
                <a:lnTo>
                  <a:pt x="268" y="466"/>
                </a:lnTo>
                <a:lnTo>
                  <a:pt x="260" y="470"/>
                </a:lnTo>
                <a:lnTo>
                  <a:pt x="254" y="470"/>
                </a:lnTo>
                <a:lnTo>
                  <a:pt x="248" y="470"/>
                </a:lnTo>
                <a:lnTo>
                  <a:pt x="240" y="470"/>
                </a:lnTo>
                <a:lnTo>
                  <a:pt x="232" y="470"/>
                </a:lnTo>
                <a:lnTo>
                  <a:pt x="206" y="478"/>
                </a:lnTo>
                <a:lnTo>
                  <a:pt x="184" y="504"/>
                </a:lnTo>
                <a:lnTo>
                  <a:pt x="184" y="506"/>
                </a:lnTo>
                <a:lnTo>
                  <a:pt x="148" y="508"/>
                </a:lnTo>
                <a:lnTo>
                  <a:pt x="148" y="478"/>
                </a:lnTo>
                <a:lnTo>
                  <a:pt x="126" y="478"/>
                </a:lnTo>
                <a:lnTo>
                  <a:pt x="122" y="490"/>
                </a:lnTo>
                <a:lnTo>
                  <a:pt x="106" y="494"/>
                </a:lnTo>
                <a:lnTo>
                  <a:pt x="104" y="494"/>
                </a:lnTo>
                <a:lnTo>
                  <a:pt x="102" y="494"/>
                </a:lnTo>
                <a:lnTo>
                  <a:pt x="86" y="486"/>
                </a:lnTo>
                <a:lnTo>
                  <a:pt x="66" y="480"/>
                </a:lnTo>
                <a:lnTo>
                  <a:pt x="60" y="482"/>
                </a:lnTo>
                <a:lnTo>
                  <a:pt x="54" y="484"/>
                </a:lnTo>
                <a:lnTo>
                  <a:pt x="38" y="496"/>
                </a:lnTo>
                <a:lnTo>
                  <a:pt x="20" y="512"/>
                </a:lnTo>
                <a:lnTo>
                  <a:pt x="14" y="520"/>
                </a:lnTo>
                <a:lnTo>
                  <a:pt x="10" y="528"/>
                </a:lnTo>
                <a:lnTo>
                  <a:pt x="12" y="530"/>
                </a:lnTo>
                <a:lnTo>
                  <a:pt x="14" y="536"/>
                </a:lnTo>
                <a:lnTo>
                  <a:pt x="16" y="546"/>
                </a:lnTo>
                <a:lnTo>
                  <a:pt x="16" y="554"/>
                </a:lnTo>
                <a:lnTo>
                  <a:pt x="14" y="562"/>
                </a:lnTo>
                <a:lnTo>
                  <a:pt x="10" y="568"/>
                </a:lnTo>
                <a:lnTo>
                  <a:pt x="6" y="570"/>
                </a:lnTo>
                <a:lnTo>
                  <a:pt x="4" y="574"/>
                </a:lnTo>
                <a:lnTo>
                  <a:pt x="0" y="590"/>
                </a:lnTo>
                <a:lnTo>
                  <a:pt x="14" y="598"/>
                </a:lnTo>
                <a:lnTo>
                  <a:pt x="30" y="580"/>
                </a:lnTo>
                <a:lnTo>
                  <a:pt x="54" y="604"/>
                </a:lnTo>
                <a:lnTo>
                  <a:pt x="54" y="606"/>
                </a:lnTo>
                <a:lnTo>
                  <a:pt x="58" y="650"/>
                </a:lnTo>
                <a:lnTo>
                  <a:pt x="58" y="652"/>
                </a:lnTo>
                <a:lnTo>
                  <a:pt x="44" y="712"/>
                </a:lnTo>
                <a:lnTo>
                  <a:pt x="42" y="712"/>
                </a:lnTo>
                <a:lnTo>
                  <a:pt x="18" y="712"/>
                </a:lnTo>
                <a:lnTo>
                  <a:pt x="12" y="714"/>
                </a:lnTo>
                <a:lnTo>
                  <a:pt x="6" y="716"/>
                </a:lnTo>
                <a:lnTo>
                  <a:pt x="8" y="720"/>
                </a:lnTo>
                <a:lnTo>
                  <a:pt x="12" y="724"/>
                </a:lnTo>
                <a:lnTo>
                  <a:pt x="28" y="736"/>
                </a:lnTo>
                <a:lnTo>
                  <a:pt x="40" y="734"/>
                </a:lnTo>
                <a:lnTo>
                  <a:pt x="42" y="734"/>
                </a:lnTo>
                <a:lnTo>
                  <a:pt x="70" y="760"/>
                </a:lnTo>
                <a:lnTo>
                  <a:pt x="72" y="764"/>
                </a:lnTo>
                <a:lnTo>
                  <a:pt x="76" y="768"/>
                </a:lnTo>
                <a:lnTo>
                  <a:pt x="76" y="778"/>
                </a:lnTo>
                <a:lnTo>
                  <a:pt x="74" y="792"/>
                </a:lnTo>
                <a:lnTo>
                  <a:pt x="66" y="806"/>
                </a:lnTo>
                <a:lnTo>
                  <a:pt x="70" y="832"/>
                </a:lnTo>
                <a:lnTo>
                  <a:pt x="80" y="834"/>
                </a:lnTo>
                <a:lnTo>
                  <a:pt x="120" y="834"/>
                </a:lnTo>
                <a:lnTo>
                  <a:pt x="100" y="852"/>
                </a:lnTo>
                <a:lnTo>
                  <a:pt x="112" y="860"/>
                </a:lnTo>
                <a:lnTo>
                  <a:pt x="128" y="868"/>
                </a:lnTo>
                <a:lnTo>
                  <a:pt x="170" y="886"/>
                </a:lnTo>
                <a:lnTo>
                  <a:pt x="172" y="888"/>
                </a:lnTo>
                <a:lnTo>
                  <a:pt x="174" y="888"/>
                </a:lnTo>
                <a:lnTo>
                  <a:pt x="178" y="952"/>
                </a:lnTo>
                <a:lnTo>
                  <a:pt x="180" y="962"/>
                </a:lnTo>
                <a:lnTo>
                  <a:pt x="186" y="970"/>
                </a:lnTo>
                <a:lnTo>
                  <a:pt x="194" y="976"/>
                </a:lnTo>
                <a:lnTo>
                  <a:pt x="206" y="982"/>
                </a:lnTo>
                <a:lnTo>
                  <a:pt x="210" y="980"/>
                </a:lnTo>
                <a:lnTo>
                  <a:pt x="212" y="980"/>
                </a:lnTo>
                <a:lnTo>
                  <a:pt x="256" y="986"/>
                </a:lnTo>
                <a:lnTo>
                  <a:pt x="260" y="986"/>
                </a:lnTo>
                <a:lnTo>
                  <a:pt x="260" y="984"/>
                </a:lnTo>
                <a:lnTo>
                  <a:pt x="268" y="968"/>
                </a:lnTo>
                <a:lnTo>
                  <a:pt x="268" y="966"/>
                </a:lnTo>
                <a:lnTo>
                  <a:pt x="268" y="960"/>
                </a:lnTo>
                <a:lnTo>
                  <a:pt x="270" y="956"/>
                </a:lnTo>
                <a:lnTo>
                  <a:pt x="274" y="952"/>
                </a:lnTo>
                <a:lnTo>
                  <a:pt x="278" y="948"/>
                </a:lnTo>
                <a:lnTo>
                  <a:pt x="286" y="940"/>
                </a:lnTo>
                <a:lnTo>
                  <a:pt x="290" y="932"/>
                </a:lnTo>
                <a:lnTo>
                  <a:pt x="294" y="928"/>
                </a:lnTo>
                <a:lnTo>
                  <a:pt x="298" y="926"/>
                </a:lnTo>
                <a:lnTo>
                  <a:pt x="306" y="926"/>
                </a:lnTo>
                <a:lnTo>
                  <a:pt x="314" y="928"/>
                </a:lnTo>
                <a:lnTo>
                  <a:pt x="316" y="928"/>
                </a:lnTo>
                <a:lnTo>
                  <a:pt x="330" y="936"/>
                </a:lnTo>
                <a:lnTo>
                  <a:pt x="382" y="946"/>
                </a:lnTo>
                <a:lnTo>
                  <a:pt x="412" y="944"/>
                </a:lnTo>
                <a:lnTo>
                  <a:pt x="434" y="934"/>
                </a:lnTo>
                <a:lnTo>
                  <a:pt x="440" y="928"/>
                </a:lnTo>
                <a:lnTo>
                  <a:pt x="444" y="924"/>
                </a:lnTo>
                <a:lnTo>
                  <a:pt x="452" y="924"/>
                </a:lnTo>
                <a:lnTo>
                  <a:pt x="460" y="930"/>
                </a:lnTo>
                <a:lnTo>
                  <a:pt x="464" y="932"/>
                </a:lnTo>
                <a:lnTo>
                  <a:pt x="468" y="938"/>
                </a:lnTo>
                <a:lnTo>
                  <a:pt x="472" y="948"/>
                </a:lnTo>
                <a:lnTo>
                  <a:pt x="488" y="960"/>
                </a:lnTo>
                <a:lnTo>
                  <a:pt x="500" y="960"/>
                </a:lnTo>
                <a:lnTo>
                  <a:pt x="502" y="960"/>
                </a:lnTo>
                <a:lnTo>
                  <a:pt x="504" y="960"/>
                </a:lnTo>
                <a:lnTo>
                  <a:pt x="520" y="968"/>
                </a:lnTo>
                <a:lnTo>
                  <a:pt x="552" y="964"/>
                </a:lnTo>
                <a:lnTo>
                  <a:pt x="570" y="960"/>
                </a:lnTo>
                <a:lnTo>
                  <a:pt x="614" y="964"/>
                </a:lnTo>
                <a:lnTo>
                  <a:pt x="634" y="958"/>
                </a:lnTo>
                <a:lnTo>
                  <a:pt x="658" y="948"/>
                </a:lnTo>
                <a:lnTo>
                  <a:pt x="666" y="944"/>
                </a:lnTo>
                <a:lnTo>
                  <a:pt x="676" y="940"/>
                </a:lnTo>
                <a:lnTo>
                  <a:pt x="720" y="940"/>
                </a:lnTo>
                <a:lnTo>
                  <a:pt x="736" y="934"/>
                </a:lnTo>
                <a:lnTo>
                  <a:pt x="746" y="930"/>
                </a:lnTo>
                <a:lnTo>
                  <a:pt x="754" y="928"/>
                </a:lnTo>
                <a:lnTo>
                  <a:pt x="778" y="928"/>
                </a:lnTo>
                <a:lnTo>
                  <a:pt x="790" y="936"/>
                </a:lnTo>
                <a:lnTo>
                  <a:pt x="826" y="944"/>
                </a:lnTo>
                <a:lnTo>
                  <a:pt x="830" y="944"/>
                </a:lnTo>
                <a:lnTo>
                  <a:pt x="832" y="948"/>
                </a:lnTo>
                <a:lnTo>
                  <a:pt x="842" y="956"/>
                </a:lnTo>
                <a:lnTo>
                  <a:pt x="858" y="964"/>
                </a:lnTo>
                <a:lnTo>
                  <a:pt x="858" y="966"/>
                </a:lnTo>
                <a:lnTo>
                  <a:pt x="892" y="968"/>
                </a:lnTo>
                <a:lnTo>
                  <a:pt x="908" y="976"/>
                </a:lnTo>
                <a:lnTo>
                  <a:pt x="928" y="980"/>
                </a:lnTo>
                <a:lnTo>
                  <a:pt x="946" y="982"/>
                </a:lnTo>
                <a:lnTo>
                  <a:pt x="950" y="972"/>
                </a:lnTo>
                <a:lnTo>
                  <a:pt x="942" y="956"/>
                </a:lnTo>
                <a:lnTo>
                  <a:pt x="940" y="940"/>
                </a:lnTo>
                <a:lnTo>
                  <a:pt x="938" y="940"/>
                </a:lnTo>
                <a:lnTo>
                  <a:pt x="942" y="936"/>
                </a:lnTo>
                <a:lnTo>
                  <a:pt x="952" y="922"/>
                </a:lnTo>
                <a:lnTo>
                  <a:pt x="952" y="920"/>
                </a:lnTo>
                <a:lnTo>
                  <a:pt x="954" y="920"/>
                </a:lnTo>
                <a:lnTo>
                  <a:pt x="964" y="912"/>
                </a:lnTo>
                <a:lnTo>
                  <a:pt x="962" y="908"/>
                </a:lnTo>
                <a:lnTo>
                  <a:pt x="958" y="892"/>
                </a:lnTo>
                <a:lnTo>
                  <a:pt x="956" y="888"/>
                </a:lnTo>
                <a:lnTo>
                  <a:pt x="950" y="884"/>
                </a:lnTo>
                <a:lnTo>
                  <a:pt x="938" y="872"/>
                </a:lnTo>
                <a:lnTo>
                  <a:pt x="922" y="858"/>
                </a:lnTo>
                <a:lnTo>
                  <a:pt x="922" y="856"/>
                </a:lnTo>
                <a:lnTo>
                  <a:pt x="920" y="856"/>
                </a:lnTo>
                <a:lnTo>
                  <a:pt x="922" y="856"/>
                </a:lnTo>
                <a:lnTo>
                  <a:pt x="922" y="854"/>
                </a:lnTo>
                <a:lnTo>
                  <a:pt x="924" y="838"/>
                </a:lnTo>
                <a:lnTo>
                  <a:pt x="924" y="828"/>
                </a:lnTo>
                <a:lnTo>
                  <a:pt x="916" y="808"/>
                </a:lnTo>
                <a:lnTo>
                  <a:pt x="934" y="804"/>
                </a:lnTo>
                <a:lnTo>
                  <a:pt x="944" y="796"/>
                </a:lnTo>
                <a:lnTo>
                  <a:pt x="966" y="796"/>
                </a:lnTo>
                <a:lnTo>
                  <a:pt x="988" y="792"/>
                </a:lnTo>
                <a:lnTo>
                  <a:pt x="990" y="792"/>
                </a:lnTo>
                <a:lnTo>
                  <a:pt x="1004" y="794"/>
                </a:lnTo>
                <a:lnTo>
                  <a:pt x="1022" y="788"/>
                </a:lnTo>
                <a:lnTo>
                  <a:pt x="1042" y="784"/>
                </a:lnTo>
                <a:lnTo>
                  <a:pt x="1054" y="780"/>
                </a:lnTo>
                <a:lnTo>
                  <a:pt x="1056" y="780"/>
                </a:lnTo>
                <a:lnTo>
                  <a:pt x="1090" y="772"/>
                </a:lnTo>
                <a:lnTo>
                  <a:pt x="1096" y="768"/>
                </a:lnTo>
                <a:lnTo>
                  <a:pt x="1094" y="760"/>
                </a:lnTo>
                <a:lnTo>
                  <a:pt x="1088" y="750"/>
                </a:lnTo>
                <a:lnTo>
                  <a:pt x="1088" y="748"/>
                </a:lnTo>
                <a:lnTo>
                  <a:pt x="1086" y="748"/>
                </a:lnTo>
                <a:lnTo>
                  <a:pt x="1088" y="736"/>
                </a:lnTo>
                <a:lnTo>
                  <a:pt x="1090" y="734"/>
                </a:lnTo>
                <a:lnTo>
                  <a:pt x="1090" y="718"/>
                </a:lnTo>
                <a:lnTo>
                  <a:pt x="1086" y="704"/>
                </a:lnTo>
                <a:lnTo>
                  <a:pt x="1086" y="702"/>
                </a:lnTo>
                <a:lnTo>
                  <a:pt x="1094" y="686"/>
                </a:lnTo>
                <a:lnTo>
                  <a:pt x="1100" y="678"/>
                </a:lnTo>
                <a:lnTo>
                  <a:pt x="1102" y="676"/>
                </a:lnTo>
                <a:lnTo>
                  <a:pt x="1106" y="676"/>
                </a:lnTo>
                <a:lnTo>
                  <a:pt x="1126" y="676"/>
                </a:lnTo>
                <a:lnTo>
                  <a:pt x="1132" y="676"/>
                </a:lnTo>
                <a:lnTo>
                  <a:pt x="1138" y="672"/>
                </a:lnTo>
                <a:lnTo>
                  <a:pt x="1170" y="630"/>
                </a:lnTo>
                <a:lnTo>
                  <a:pt x="1170" y="628"/>
                </a:lnTo>
                <a:lnTo>
                  <a:pt x="1186" y="614"/>
                </a:lnTo>
                <a:lnTo>
                  <a:pt x="1188" y="612"/>
                </a:lnTo>
                <a:lnTo>
                  <a:pt x="1196" y="610"/>
                </a:lnTo>
                <a:lnTo>
                  <a:pt x="1202" y="608"/>
                </a:lnTo>
                <a:lnTo>
                  <a:pt x="1206" y="604"/>
                </a:lnTo>
                <a:lnTo>
                  <a:pt x="1214" y="596"/>
                </a:lnTo>
                <a:lnTo>
                  <a:pt x="1218" y="592"/>
                </a:lnTo>
                <a:lnTo>
                  <a:pt x="1246" y="598"/>
                </a:lnTo>
                <a:lnTo>
                  <a:pt x="1270" y="588"/>
                </a:lnTo>
                <a:lnTo>
                  <a:pt x="1284" y="586"/>
                </a:lnTo>
                <a:lnTo>
                  <a:pt x="1296" y="580"/>
                </a:lnTo>
                <a:lnTo>
                  <a:pt x="1296" y="562"/>
                </a:lnTo>
                <a:lnTo>
                  <a:pt x="1298" y="540"/>
                </a:lnTo>
                <a:lnTo>
                  <a:pt x="1298" y="538"/>
                </a:lnTo>
                <a:lnTo>
                  <a:pt x="1302" y="532"/>
                </a:lnTo>
                <a:lnTo>
                  <a:pt x="1302" y="53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青海"/>
          <p:cNvSpPr>
            <a:spLocks/>
          </p:cNvSpPr>
          <p:nvPr/>
        </p:nvSpPr>
        <p:spPr bwMode="auto">
          <a:xfrm>
            <a:off x="4716758" y="3471240"/>
            <a:ext cx="1234813" cy="885787"/>
          </a:xfrm>
          <a:custGeom>
            <a:avLst/>
            <a:gdLst>
              <a:gd name="T0" fmla="*/ 2147483646 w 812"/>
              <a:gd name="T1" fmla="*/ 2147483646 h 582"/>
              <a:gd name="T2" fmla="*/ 2147483646 w 812"/>
              <a:gd name="T3" fmla="*/ 2147483646 h 582"/>
              <a:gd name="T4" fmla="*/ 2147483646 w 812"/>
              <a:gd name="T5" fmla="*/ 2147483646 h 582"/>
              <a:gd name="T6" fmla="*/ 2147483646 w 812"/>
              <a:gd name="T7" fmla="*/ 2147483646 h 582"/>
              <a:gd name="T8" fmla="*/ 2147483646 w 812"/>
              <a:gd name="T9" fmla="*/ 2147483646 h 582"/>
              <a:gd name="T10" fmla="*/ 2147483646 w 812"/>
              <a:gd name="T11" fmla="*/ 2147483646 h 582"/>
              <a:gd name="T12" fmla="*/ 2147483646 w 812"/>
              <a:gd name="T13" fmla="*/ 2147483646 h 582"/>
              <a:gd name="T14" fmla="*/ 2147483646 w 812"/>
              <a:gd name="T15" fmla="*/ 2147483646 h 582"/>
              <a:gd name="T16" fmla="*/ 2147483646 w 812"/>
              <a:gd name="T17" fmla="*/ 2147483646 h 582"/>
              <a:gd name="T18" fmla="*/ 2147483646 w 812"/>
              <a:gd name="T19" fmla="*/ 2147483646 h 582"/>
              <a:gd name="T20" fmla="*/ 2147483646 w 812"/>
              <a:gd name="T21" fmla="*/ 2147483646 h 582"/>
              <a:gd name="T22" fmla="*/ 2147483646 w 812"/>
              <a:gd name="T23" fmla="*/ 2147483646 h 582"/>
              <a:gd name="T24" fmla="*/ 2147483646 w 812"/>
              <a:gd name="T25" fmla="*/ 2147483646 h 582"/>
              <a:gd name="T26" fmla="*/ 2147483646 w 812"/>
              <a:gd name="T27" fmla="*/ 2147483646 h 582"/>
              <a:gd name="T28" fmla="*/ 2147483646 w 812"/>
              <a:gd name="T29" fmla="*/ 2147483646 h 582"/>
              <a:gd name="T30" fmla="*/ 2147483646 w 812"/>
              <a:gd name="T31" fmla="*/ 2147483646 h 582"/>
              <a:gd name="T32" fmla="*/ 2147483646 w 812"/>
              <a:gd name="T33" fmla="*/ 2147483646 h 582"/>
              <a:gd name="T34" fmla="*/ 0 w 812"/>
              <a:gd name="T35" fmla="*/ 2147483646 h 582"/>
              <a:gd name="T36" fmla="*/ 2147483646 w 812"/>
              <a:gd name="T37" fmla="*/ 2147483646 h 582"/>
              <a:gd name="T38" fmla="*/ 2147483646 w 812"/>
              <a:gd name="T39" fmla="*/ 2147483646 h 582"/>
              <a:gd name="T40" fmla="*/ 2147483646 w 812"/>
              <a:gd name="T41" fmla="*/ 2147483646 h 582"/>
              <a:gd name="T42" fmla="*/ 2147483646 w 812"/>
              <a:gd name="T43" fmla="*/ 2147483646 h 582"/>
              <a:gd name="T44" fmla="*/ 2147483646 w 812"/>
              <a:gd name="T45" fmla="*/ 2147483646 h 582"/>
              <a:gd name="T46" fmla="*/ 2147483646 w 812"/>
              <a:gd name="T47" fmla="*/ 2147483646 h 582"/>
              <a:gd name="T48" fmla="*/ 2147483646 w 812"/>
              <a:gd name="T49" fmla="*/ 2147483646 h 582"/>
              <a:gd name="T50" fmla="*/ 2147483646 w 812"/>
              <a:gd name="T51" fmla="*/ 2147483646 h 582"/>
              <a:gd name="T52" fmla="*/ 2147483646 w 812"/>
              <a:gd name="T53" fmla="*/ 2147483646 h 582"/>
              <a:gd name="T54" fmla="*/ 2147483646 w 812"/>
              <a:gd name="T55" fmla="*/ 2147483646 h 582"/>
              <a:gd name="T56" fmla="*/ 2147483646 w 812"/>
              <a:gd name="T57" fmla="*/ 2147483646 h 582"/>
              <a:gd name="T58" fmla="*/ 2147483646 w 812"/>
              <a:gd name="T59" fmla="*/ 2147483646 h 582"/>
              <a:gd name="T60" fmla="*/ 2147483646 w 812"/>
              <a:gd name="T61" fmla="*/ 2147483646 h 582"/>
              <a:gd name="T62" fmla="*/ 2147483646 w 812"/>
              <a:gd name="T63" fmla="*/ 2147483646 h 582"/>
              <a:gd name="T64" fmla="*/ 2147483646 w 812"/>
              <a:gd name="T65" fmla="*/ 2147483646 h 582"/>
              <a:gd name="T66" fmla="*/ 2147483646 w 812"/>
              <a:gd name="T67" fmla="*/ 2147483646 h 582"/>
              <a:gd name="T68" fmla="*/ 2147483646 w 812"/>
              <a:gd name="T69" fmla="*/ 2147483646 h 582"/>
              <a:gd name="T70" fmla="*/ 2147483646 w 812"/>
              <a:gd name="T71" fmla="*/ 2147483646 h 582"/>
              <a:gd name="T72" fmla="*/ 2147483646 w 812"/>
              <a:gd name="T73" fmla="*/ 2147483646 h 582"/>
              <a:gd name="T74" fmla="*/ 2147483646 w 812"/>
              <a:gd name="T75" fmla="*/ 2147483646 h 582"/>
              <a:gd name="T76" fmla="*/ 2147483646 w 812"/>
              <a:gd name="T77" fmla="*/ 2147483646 h 582"/>
              <a:gd name="T78" fmla="*/ 2147483646 w 812"/>
              <a:gd name="T79" fmla="*/ 2147483646 h 582"/>
              <a:gd name="T80" fmla="*/ 2147483646 w 812"/>
              <a:gd name="T81" fmla="*/ 2147483646 h 582"/>
              <a:gd name="T82" fmla="*/ 2147483646 w 812"/>
              <a:gd name="T83" fmla="*/ 2147483646 h 582"/>
              <a:gd name="T84" fmla="*/ 2147483646 w 812"/>
              <a:gd name="T85" fmla="*/ 2147483646 h 582"/>
              <a:gd name="T86" fmla="*/ 2147483646 w 812"/>
              <a:gd name="T87" fmla="*/ 2147483646 h 582"/>
              <a:gd name="T88" fmla="*/ 2147483646 w 812"/>
              <a:gd name="T89" fmla="*/ 2147483646 h 582"/>
              <a:gd name="T90" fmla="*/ 2147483646 w 812"/>
              <a:gd name="T91" fmla="*/ 2147483646 h 582"/>
              <a:gd name="T92" fmla="*/ 2147483646 w 812"/>
              <a:gd name="T93" fmla="*/ 2147483646 h 582"/>
              <a:gd name="T94" fmla="*/ 2147483646 w 812"/>
              <a:gd name="T95" fmla="*/ 2147483646 h 582"/>
              <a:gd name="T96" fmla="*/ 2147483646 w 812"/>
              <a:gd name="T97" fmla="*/ 2147483646 h 582"/>
              <a:gd name="T98" fmla="*/ 2147483646 w 812"/>
              <a:gd name="T99" fmla="*/ 2147483646 h 582"/>
              <a:gd name="T100" fmla="*/ 2147483646 w 812"/>
              <a:gd name="T101" fmla="*/ 2147483646 h 582"/>
              <a:gd name="T102" fmla="*/ 2147483646 w 812"/>
              <a:gd name="T103" fmla="*/ 2147483646 h 582"/>
              <a:gd name="T104" fmla="*/ 2147483646 w 812"/>
              <a:gd name="T105" fmla="*/ 2147483646 h 582"/>
              <a:gd name="T106" fmla="*/ 2147483646 w 812"/>
              <a:gd name="T107" fmla="*/ 2147483646 h 58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12" h="582">
                <a:moveTo>
                  <a:pt x="484" y="30"/>
                </a:moveTo>
                <a:lnTo>
                  <a:pt x="476" y="36"/>
                </a:lnTo>
                <a:lnTo>
                  <a:pt x="480" y="56"/>
                </a:lnTo>
                <a:lnTo>
                  <a:pt x="480" y="58"/>
                </a:lnTo>
                <a:lnTo>
                  <a:pt x="482" y="58"/>
                </a:lnTo>
                <a:lnTo>
                  <a:pt x="480" y="58"/>
                </a:lnTo>
                <a:lnTo>
                  <a:pt x="472" y="78"/>
                </a:lnTo>
                <a:lnTo>
                  <a:pt x="460" y="82"/>
                </a:lnTo>
                <a:lnTo>
                  <a:pt x="458" y="84"/>
                </a:lnTo>
                <a:lnTo>
                  <a:pt x="456" y="84"/>
                </a:lnTo>
                <a:lnTo>
                  <a:pt x="436" y="74"/>
                </a:lnTo>
                <a:lnTo>
                  <a:pt x="396" y="38"/>
                </a:lnTo>
                <a:lnTo>
                  <a:pt x="380" y="28"/>
                </a:lnTo>
                <a:lnTo>
                  <a:pt x="356" y="20"/>
                </a:lnTo>
                <a:lnTo>
                  <a:pt x="356" y="18"/>
                </a:lnTo>
                <a:lnTo>
                  <a:pt x="344" y="10"/>
                </a:lnTo>
                <a:lnTo>
                  <a:pt x="324" y="4"/>
                </a:lnTo>
                <a:lnTo>
                  <a:pt x="314" y="6"/>
                </a:lnTo>
                <a:lnTo>
                  <a:pt x="312" y="6"/>
                </a:lnTo>
                <a:lnTo>
                  <a:pt x="288" y="4"/>
                </a:lnTo>
                <a:lnTo>
                  <a:pt x="286" y="4"/>
                </a:lnTo>
                <a:lnTo>
                  <a:pt x="268" y="0"/>
                </a:lnTo>
                <a:lnTo>
                  <a:pt x="256" y="0"/>
                </a:lnTo>
                <a:lnTo>
                  <a:pt x="248" y="6"/>
                </a:lnTo>
                <a:lnTo>
                  <a:pt x="240" y="8"/>
                </a:lnTo>
                <a:lnTo>
                  <a:pt x="228" y="10"/>
                </a:lnTo>
                <a:lnTo>
                  <a:pt x="212" y="14"/>
                </a:lnTo>
                <a:lnTo>
                  <a:pt x="198" y="18"/>
                </a:lnTo>
                <a:lnTo>
                  <a:pt x="196" y="20"/>
                </a:lnTo>
                <a:lnTo>
                  <a:pt x="180" y="22"/>
                </a:lnTo>
                <a:lnTo>
                  <a:pt x="160" y="28"/>
                </a:lnTo>
                <a:lnTo>
                  <a:pt x="158" y="28"/>
                </a:lnTo>
                <a:lnTo>
                  <a:pt x="144" y="26"/>
                </a:lnTo>
                <a:lnTo>
                  <a:pt x="120" y="30"/>
                </a:lnTo>
                <a:lnTo>
                  <a:pt x="100" y="30"/>
                </a:lnTo>
                <a:lnTo>
                  <a:pt x="92" y="38"/>
                </a:lnTo>
                <a:lnTo>
                  <a:pt x="82" y="40"/>
                </a:lnTo>
                <a:lnTo>
                  <a:pt x="86" y="50"/>
                </a:lnTo>
                <a:lnTo>
                  <a:pt x="86" y="66"/>
                </a:lnTo>
                <a:lnTo>
                  <a:pt x="84" y="78"/>
                </a:lnTo>
                <a:lnTo>
                  <a:pt x="98" y="90"/>
                </a:lnTo>
                <a:lnTo>
                  <a:pt x="110" y="102"/>
                </a:lnTo>
                <a:lnTo>
                  <a:pt x="118" y="110"/>
                </a:lnTo>
                <a:lnTo>
                  <a:pt x="120" y="114"/>
                </a:lnTo>
                <a:lnTo>
                  <a:pt x="120" y="118"/>
                </a:lnTo>
                <a:lnTo>
                  <a:pt x="124" y="130"/>
                </a:lnTo>
                <a:lnTo>
                  <a:pt x="130" y="142"/>
                </a:lnTo>
                <a:lnTo>
                  <a:pt x="128" y="142"/>
                </a:lnTo>
                <a:lnTo>
                  <a:pt x="112" y="154"/>
                </a:lnTo>
                <a:lnTo>
                  <a:pt x="102" y="166"/>
                </a:lnTo>
                <a:lnTo>
                  <a:pt x="104" y="178"/>
                </a:lnTo>
                <a:lnTo>
                  <a:pt x="112" y="196"/>
                </a:lnTo>
                <a:lnTo>
                  <a:pt x="112" y="198"/>
                </a:lnTo>
                <a:lnTo>
                  <a:pt x="112" y="204"/>
                </a:lnTo>
                <a:lnTo>
                  <a:pt x="108" y="210"/>
                </a:lnTo>
                <a:lnTo>
                  <a:pt x="106" y="214"/>
                </a:lnTo>
                <a:lnTo>
                  <a:pt x="102" y="216"/>
                </a:lnTo>
                <a:lnTo>
                  <a:pt x="96" y="216"/>
                </a:lnTo>
                <a:lnTo>
                  <a:pt x="80" y="214"/>
                </a:lnTo>
                <a:lnTo>
                  <a:pt x="60" y="210"/>
                </a:lnTo>
                <a:lnTo>
                  <a:pt x="58" y="210"/>
                </a:lnTo>
                <a:lnTo>
                  <a:pt x="44" y="202"/>
                </a:lnTo>
                <a:lnTo>
                  <a:pt x="20" y="202"/>
                </a:lnTo>
                <a:lnTo>
                  <a:pt x="22" y="202"/>
                </a:lnTo>
                <a:lnTo>
                  <a:pt x="20" y="242"/>
                </a:lnTo>
                <a:lnTo>
                  <a:pt x="18" y="246"/>
                </a:lnTo>
                <a:lnTo>
                  <a:pt x="16" y="248"/>
                </a:lnTo>
                <a:lnTo>
                  <a:pt x="8" y="250"/>
                </a:lnTo>
                <a:lnTo>
                  <a:pt x="6" y="254"/>
                </a:lnTo>
                <a:lnTo>
                  <a:pt x="6" y="262"/>
                </a:lnTo>
                <a:lnTo>
                  <a:pt x="4" y="262"/>
                </a:lnTo>
                <a:lnTo>
                  <a:pt x="4" y="272"/>
                </a:lnTo>
                <a:lnTo>
                  <a:pt x="10" y="280"/>
                </a:lnTo>
                <a:lnTo>
                  <a:pt x="14" y="284"/>
                </a:lnTo>
                <a:lnTo>
                  <a:pt x="18" y="304"/>
                </a:lnTo>
                <a:lnTo>
                  <a:pt x="18" y="310"/>
                </a:lnTo>
                <a:lnTo>
                  <a:pt x="16" y="322"/>
                </a:lnTo>
                <a:lnTo>
                  <a:pt x="10" y="338"/>
                </a:lnTo>
                <a:lnTo>
                  <a:pt x="0" y="358"/>
                </a:lnTo>
                <a:lnTo>
                  <a:pt x="0" y="362"/>
                </a:lnTo>
                <a:lnTo>
                  <a:pt x="0" y="370"/>
                </a:lnTo>
                <a:lnTo>
                  <a:pt x="12" y="384"/>
                </a:lnTo>
                <a:lnTo>
                  <a:pt x="16" y="394"/>
                </a:lnTo>
                <a:lnTo>
                  <a:pt x="26" y="406"/>
                </a:lnTo>
                <a:lnTo>
                  <a:pt x="40" y="422"/>
                </a:lnTo>
                <a:lnTo>
                  <a:pt x="48" y="430"/>
                </a:lnTo>
                <a:lnTo>
                  <a:pt x="52" y="430"/>
                </a:lnTo>
                <a:lnTo>
                  <a:pt x="68" y="422"/>
                </a:lnTo>
                <a:lnTo>
                  <a:pt x="72" y="418"/>
                </a:lnTo>
                <a:lnTo>
                  <a:pt x="76" y="418"/>
                </a:lnTo>
                <a:lnTo>
                  <a:pt x="84" y="420"/>
                </a:lnTo>
                <a:lnTo>
                  <a:pt x="92" y="424"/>
                </a:lnTo>
                <a:lnTo>
                  <a:pt x="92" y="426"/>
                </a:lnTo>
                <a:lnTo>
                  <a:pt x="100" y="434"/>
                </a:lnTo>
                <a:lnTo>
                  <a:pt x="104" y="444"/>
                </a:lnTo>
                <a:lnTo>
                  <a:pt x="108" y="448"/>
                </a:lnTo>
                <a:lnTo>
                  <a:pt x="110" y="450"/>
                </a:lnTo>
                <a:lnTo>
                  <a:pt x="120" y="458"/>
                </a:lnTo>
                <a:lnTo>
                  <a:pt x="126" y="458"/>
                </a:lnTo>
                <a:lnTo>
                  <a:pt x="132" y="460"/>
                </a:lnTo>
                <a:lnTo>
                  <a:pt x="136" y="464"/>
                </a:lnTo>
                <a:lnTo>
                  <a:pt x="144" y="468"/>
                </a:lnTo>
                <a:lnTo>
                  <a:pt x="160" y="474"/>
                </a:lnTo>
                <a:lnTo>
                  <a:pt x="162" y="474"/>
                </a:lnTo>
                <a:lnTo>
                  <a:pt x="186" y="482"/>
                </a:lnTo>
                <a:lnTo>
                  <a:pt x="188" y="482"/>
                </a:lnTo>
                <a:lnTo>
                  <a:pt x="204" y="490"/>
                </a:lnTo>
                <a:lnTo>
                  <a:pt x="232" y="498"/>
                </a:lnTo>
                <a:lnTo>
                  <a:pt x="234" y="498"/>
                </a:lnTo>
                <a:lnTo>
                  <a:pt x="272" y="500"/>
                </a:lnTo>
                <a:lnTo>
                  <a:pt x="288" y="494"/>
                </a:lnTo>
                <a:lnTo>
                  <a:pt x="304" y="494"/>
                </a:lnTo>
                <a:lnTo>
                  <a:pt x="304" y="496"/>
                </a:lnTo>
                <a:lnTo>
                  <a:pt x="316" y="512"/>
                </a:lnTo>
                <a:lnTo>
                  <a:pt x="324" y="526"/>
                </a:lnTo>
                <a:lnTo>
                  <a:pt x="332" y="532"/>
                </a:lnTo>
                <a:lnTo>
                  <a:pt x="340" y="536"/>
                </a:lnTo>
                <a:lnTo>
                  <a:pt x="340" y="538"/>
                </a:lnTo>
                <a:lnTo>
                  <a:pt x="342" y="538"/>
                </a:lnTo>
                <a:lnTo>
                  <a:pt x="348" y="554"/>
                </a:lnTo>
                <a:lnTo>
                  <a:pt x="350" y="554"/>
                </a:lnTo>
                <a:lnTo>
                  <a:pt x="350" y="556"/>
                </a:lnTo>
                <a:lnTo>
                  <a:pt x="354" y="574"/>
                </a:lnTo>
                <a:lnTo>
                  <a:pt x="364" y="578"/>
                </a:lnTo>
                <a:lnTo>
                  <a:pt x="366" y="578"/>
                </a:lnTo>
                <a:lnTo>
                  <a:pt x="376" y="582"/>
                </a:lnTo>
                <a:lnTo>
                  <a:pt x="388" y="580"/>
                </a:lnTo>
                <a:lnTo>
                  <a:pt x="390" y="568"/>
                </a:lnTo>
                <a:lnTo>
                  <a:pt x="392" y="566"/>
                </a:lnTo>
                <a:lnTo>
                  <a:pt x="404" y="554"/>
                </a:lnTo>
                <a:lnTo>
                  <a:pt x="420" y="558"/>
                </a:lnTo>
                <a:lnTo>
                  <a:pt x="428" y="574"/>
                </a:lnTo>
                <a:lnTo>
                  <a:pt x="442" y="570"/>
                </a:lnTo>
                <a:lnTo>
                  <a:pt x="444" y="554"/>
                </a:lnTo>
                <a:lnTo>
                  <a:pt x="444" y="552"/>
                </a:lnTo>
                <a:lnTo>
                  <a:pt x="456" y="546"/>
                </a:lnTo>
                <a:lnTo>
                  <a:pt x="452" y="524"/>
                </a:lnTo>
                <a:lnTo>
                  <a:pt x="452" y="522"/>
                </a:lnTo>
                <a:lnTo>
                  <a:pt x="464" y="496"/>
                </a:lnTo>
                <a:lnTo>
                  <a:pt x="476" y="492"/>
                </a:lnTo>
                <a:lnTo>
                  <a:pt x="472" y="470"/>
                </a:lnTo>
                <a:lnTo>
                  <a:pt x="484" y="470"/>
                </a:lnTo>
                <a:lnTo>
                  <a:pt x="484" y="458"/>
                </a:lnTo>
                <a:lnTo>
                  <a:pt x="476" y="438"/>
                </a:lnTo>
                <a:lnTo>
                  <a:pt x="476" y="436"/>
                </a:lnTo>
                <a:lnTo>
                  <a:pt x="478" y="420"/>
                </a:lnTo>
                <a:lnTo>
                  <a:pt x="478" y="418"/>
                </a:lnTo>
                <a:lnTo>
                  <a:pt x="480" y="418"/>
                </a:lnTo>
                <a:lnTo>
                  <a:pt x="488" y="406"/>
                </a:lnTo>
                <a:lnTo>
                  <a:pt x="490" y="406"/>
                </a:lnTo>
                <a:lnTo>
                  <a:pt x="492" y="406"/>
                </a:lnTo>
                <a:lnTo>
                  <a:pt x="514" y="410"/>
                </a:lnTo>
                <a:lnTo>
                  <a:pt x="532" y="414"/>
                </a:lnTo>
                <a:lnTo>
                  <a:pt x="548" y="410"/>
                </a:lnTo>
                <a:lnTo>
                  <a:pt x="556" y="426"/>
                </a:lnTo>
                <a:lnTo>
                  <a:pt x="556" y="428"/>
                </a:lnTo>
                <a:lnTo>
                  <a:pt x="556" y="440"/>
                </a:lnTo>
                <a:lnTo>
                  <a:pt x="560" y="452"/>
                </a:lnTo>
                <a:lnTo>
                  <a:pt x="562" y="458"/>
                </a:lnTo>
                <a:lnTo>
                  <a:pt x="568" y="462"/>
                </a:lnTo>
                <a:lnTo>
                  <a:pt x="578" y="464"/>
                </a:lnTo>
                <a:lnTo>
                  <a:pt x="580" y="468"/>
                </a:lnTo>
                <a:lnTo>
                  <a:pt x="580" y="470"/>
                </a:lnTo>
                <a:lnTo>
                  <a:pt x="584" y="478"/>
                </a:lnTo>
                <a:lnTo>
                  <a:pt x="590" y="486"/>
                </a:lnTo>
                <a:lnTo>
                  <a:pt x="598" y="498"/>
                </a:lnTo>
                <a:lnTo>
                  <a:pt x="602" y="506"/>
                </a:lnTo>
                <a:lnTo>
                  <a:pt x="610" y="506"/>
                </a:lnTo>
                <a:lnTo>
                  <a:pt x="624" y="494"/>
                </a:lnTo>
                <a:lnTo>
                  <a:pt x="632" y="512"/>
                </a:lnTo>
                <a:lnTo>
                  <a:pt x="650" y="518"/>
                </a:lnTo>
                <a:lnTo>
                  <a:pt x="652" y="518"/>
                </a:lnTo>
                <a:lnTo>
                  <a:pt x="660" y="534"/>
                </a:lnTo>
                <a:lnTo>
                  <a:pt x="664" y="538"/>
                </a:lnTo>
                <a:lnTo>
                  <a:pt x="664" y="522"/>
                </a:lnTo>
                <a:lnTo>
                  <a:pt x="664" y="518"/>
                </a:lnTo>
                <a:lnTo>
                  <a:pt x="700" y="518"/>
                </a:lnTo>
                <a:lnTo>
                  <a:pt x="700" y="514"/>
                </a:lnTo>
                <a:lnTo>
                  <a:pt x="702" y="512"/>
                </a:lnTo>
                <a:lnTo>
                  <a:pt x="700" y="508"/>
                </a:lnTo>
                <a:lnTo>
                  <a:pt x="698" y="500"/>
                </a:lnTo>
                <a:lnTo>
                  <a:pt x="696" y="494"/>
                </a:lnTo>
                <a:lnTo>
                  <a:pt x="696" y="486"/>
                </a:lnTo>
                <a:lnTo>
                  <a:pt x="698" y="480"/>
                </a:lnTo>
                <a:lnTo>
                  <a:pt x="702" y="478"/>
                </a:lnTo>
                <a:lnTo>
                  <a:pt x="706" y="478"/>
                </a:lnTo>
                <a:lnTo>
                  <a:pt x="720" y="482"/>
                </a:lnTo>
                <a:lnTo>
                  <a:pt x="722" y="472"/>
                </a:lnTo>
                <a:lnTo>
                  <a:pt x="696" y="460"/>
                </a:lnTo>
                <a:lnTo>
                  <a:pt x="694" y="460"/>
                </a:lnTo>
                <a:lnTo>
                  <a:pt x="692" y="458"/>
                </a:lnTo>
                <a:lnTo>
                  <a:pt x="688" y="426"/>
                </a:lnTo>
                <a:lnTo>
                  <a:pt x="690" y="406"/>
                </a:lnTo>
                <a:lnTo>
                  <a:pt x="690" y="402"/>
                </a:lnTo>
                <a:lnTo>
                  <a:pt x="734" y="406"/>
                </a:lnTo>
                <a:lnTo>
                  <a:pt x="744" y="396"/>
                </a:lnTo>
                <a:lnTo>
                  <a:pt x="746" y="392"/>
                </a:lnTo>
                <a:lnTo>
                  <a:pt x="744" y="388"/>
                </a:lnTo>
                <a:lnTo>
                  <a:pt x="732" y="382"/>
                </a:lnTo>
                <a:lnTo>
                  <a:pt x="730" y="378"/>
                </a:lnTo>
                <a:lnTo>
                  <a:pt x="728" y="374"/>
                </a:lnTo>
                <a:lnTo>
                  <a:pt x="730" y="372"/>
                </a:lnTo>
                <a:lnTo>
                  <a:pt x="732" y="368"/>
                </a:lnTo>
                <a:lnTo>
                  <a:pt x="752" y="350"/>
                </a:lnTo>
                <a:lnTo>
                  <a:pt x="772" y="348"/>
                </a:lnTo>
                <a:lnTo>
                  <a:pt x="782" y="330"/>
                </a:lnTo>
                <a:lnTo>
                  <a:pt x="782" y="314"/>
                </a:lnTo>
                <a:lnTo>
                  <a:pt x="796" y="310"/>
                </a:lnTo>
                <a:lnTo>
                  <a:pt x="804" y="290"/>
                </a:lnTo>
                <a:lnTo>
                  <a:pt x="812" y="276"/>
                </a:lnTo>
                <a:lnTo>
                  <a:pt x="800" y="256"/>
                </a:lnTo>
                <a:lnTo>
                  <a:pt x="800" y="254"/>
                </a:lnTo>
                <a:lnTo>
                  <a:pt x="792" y="228"/>
                </a:lnTo>
                <a:lnTo>
                  <a:pt x="792" y="226"/>
                </a:lnTo>
                <a:lnTo>
                  <a:pt x="788" y="198"/>
                </a:lnTo>
                <a:lnTo>
                  <a:pt x="778" y="182"/>
                </a:lnTo>
                <a:lnTo>
                  <a:pt x="764" y="168"/>
                </a:lnTo>
                <a:lnTo>
                  <a:pt x="764" y="166"/>
                </a:lnTo>
                <a:lnTo>
                  <a:pt x="762" y="150"/>
                </a:lnTo>
                <a:lnTo>
                  <a:pt x="736" y="158"/>
                </a:lnTo>
                <a:lnTo>
                  <a:pt x="724" y="144"/>
                </a:lnTo>
                <a:lnTo>
                  <a:pt x="688" y="118"/>
                </a:lnTo>
                <a:lnTo>
                  <a:pt x="686" y="118"/>
                </a:lnTo>
                <a:lnTo>
                  <a:pt x="672" y="100"/>
                </a:lnTo>
                <a:lnTo>
                  <a:pt x="664" y="94"/>
                </a:lnTo>
                <a:lnTo>
                  <a:pt x="658" y="102"/>
                </a:lnTo>
                <a:lnTo>
                  <a:pt x="658" y="104"/>
                </a:lnTo>
                <a:lnTo>
                  <a:pt x="658" y="106"/>
                </a:lnTo>
                <a:lnTo>
                  <a:pt x="656" y="106"/>
                </a:lnTo>
                <a:lnTo>
                  <a:pt x="644" y="106"/>
                </a:lnTo>
                <a:lnTo>
                  <a:pt x="642" y="106"/>
                </a:lnTo>
                <a:lnTo>
                  <a:pt x="616" y="78"/>
                </a:lnTo>
                <a:lnTo>
                  <a:pt x="606" y="72"/>
                </a:lnTo>
                <a:lnTo>
                  <a:pt x="596" y="62"/>
                </a:lnTo>
                <a:lnTo>
                  <a:pt x="584" y="54"/>
                </a:lnTo>
                <a:lnTo>
                  <a:pt x="584" y="52"/>
                </a:lnTo>
                <a:lnTo>
                  <a:pt x="570" y="44"/>
                </a:lnTo>
                <a:lnTo>
                  <a:pt x="562" y="50"/>
                </a:lnTo>
                <a:lnTo>
                  <a:pt x="560" y="52"/>
                </a:lnTo>
                <a:lnTo>
                  <a:pt x="552" y="50"/>
                </a:lnTo>
                <a:lnTo>
                  <a:pt x="544" y="54"/>
                </a:lnTo>
                <a:lnTo>
                  <a:pt x="542" y="56"/>
                </a:lnTo>
                <a:lnTo>
                  <a:pt x="530" y="58"/>
                </a:lnTo>
                <a:lnTo>
                  <a:pt x="484" y="30"/>
                </a:lnTo>
                <a:close/>
              </a:path>
            </a:pathLst>
          </a:custGeom>
          <a:solidFill>
            <a:schemeClr val="accent5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 w="0"/>
              <a:solidFill>
                <a:srgbClr val="28F8F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四川"/>
          <p:cNvSpPr>
            <a:spLocks/>
          </p:cNvSpPr>
          <p:nvPr/>
        </p:nvSpPr>
        <p:spPr bwMode="auto">
          <a:xfrm>
            <a:off x="5425387" y="4092613"/>
            <a:ext cx="1068232" cy="937348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西藏"/>
          <p:cNvSpPr>
            <a:spLocks/>
          </p:cNvSpPr>
          <p:nvPr/>
        </p:nvSpPr>
        <p:spPr bwMode="auto">
          <a:xfrm>
            <a:off x="3651170" y="3711857"/>
            <a:ext cx="1911713" cy="1163421"/>
          </a:xfrm>
          <a:custGeom>
            <a:avLst/>
            <a:gdLst>
              <a:gd name="T0" fmla="*/ 2147483646 w 1256"/>
              <a:gd name="T1" fmla="*/ 2147483646 h 764"/>
              <a:gd name="T2" fmla="*/ 2147483646 w 1256"/>
              <a:gd name="T3" fmla="*/ 2147483646 h 764"/>
              <a:gd name="T4" fmla="*/ 2147483646 w 1256"/>
              <a:gd name="T5" fmla="*/ 2147483646 h 764"/>
              <a:gd name="T6" fmla="*/ 2147483646 w 1256"/>
              <a:gd name="T7" fmla="*/ 2147483646 h 764"/>
              <a:gd name="T8" fmla="*/ 2147483646 w 1256"/>
              <a:gd name="T9" fmla="*/ 2147483646 h 764"/>
              <a:gd name="T10" fmla="*/ 2147483646 w 1256"/>
              <a:gd name="T11" fmla="*/ 2147483646 h 764"/>
              <a:gd name="T12" fmla="*/ 2147483646 w 1256"/>
              <a:gd name="T13" fmla="*/ 2147483646 h 764"/>
              <a:gd name="T14" fmla="*/ 2147483646 w 1256"/>
              <a:gd name="T15" fmla="*/ 2147483646 h 764"/>
              <a:gd name="T16" fmla="*/ 2147483646 w 1256"/>
              <a:gd name="T17" fmla="*/ 2147483646 h 764"/>
              <a:gd name="T18" fmla="*/ 2147483646 w 1256"/>
              <a:gd name="T19" fmla="*/ 2147483646 h 764"/>
              <a:gd name="T20" fmla="*/ 2147483646 w 1256"/>
              <a:gd name="T21" fmla="*/ 2147483646 h 764"/>
              <a:gd name="T22" fmla="*/ 2147483646 w 1256"/>
              <a:gd name="T23" fmla="*/ 2147483646 h 764"/>
              <a:gd name="T24" fmla="*/ 2147483646 w 1256"/>
              <a:gd name="T25" fmla="*/ 2147483646 h 764"/>
              <a:gd name="T26" fmla="*/ 2147483646 w 1256"/>
              <a:gd name="T27" fmla="*/ 2147483646 h 764"/>
              <a:gd name="T28" fmla="*/ 2147483646 w 1256"/>
              <a:gd name="T29" fmla="*/ 2147483646 h 764"/>
              <a:gd name="T30" fmla="*/ 2147483646 w 1256"/>
              <a:gd name="T31" fmla="*/ 2147483646 h 764"/>
              <a:gd name="T32" fmla="*/ 2147483646 w 1256"/>
              <a:gd name="T33" fmla="*/ 2147483646 h 764"/>
              <a:gd name="T34" fmla="*/ 2147483646 w 1256"/>
              <a:gd name="T35" fmla="*/ 2147483646 h 764"/>
              <a:gd name="T36" fmla="*/ 2147483646 w 1256"/>
              <a:gd name="T37" fmla="*/ 2147483646 h 764"/>
              <a:gd name="T38" fmla="*/ 2147483646 w 1256"/>
              <a:gd name="T39" fmla="*/ 2147483646 h 764"/>
              <a:gd name="T40" fmla="*/ 2147483646 w 1256"/>
              <a:gd name="T41" fmla="*/ 2147483646 h 764"/>
              <a:gd name="T42" fmla="*/ 2147483646 w 1256"/>
              <a:gd name="T43" fmla="*/ 2147483646 h 764"/>
              <a:gd name="T44" fmla="*/ 2147483646 w 1256"/>
              <a:gd name="T45" fmla="*/ 2147483646 h 764"/>
              <a:gd name="T46" fmla="*/ 2147483646 w 1256"/>
              <a:gd name="T47" fmla="*/ 2147483646 h 764"/>
              <a:gd name="T48" fmla="*/ 2147483646 w 1256"/>
              <a:gd name="T49" fmla="*/ 2147483646 h 764"/>
              <a:gd name="T50" fmla="*/ 2147483646 w 1256"/>
              <a:gd name="T51" fmla="*/ 2147483646 h 764"/>
              <a:gd name="T52" fmla="*/ 2147483646 w 1256"/>
              <a:gd name="T53" fmla="*/ 2147483646 h 764"/>
              <a:gd name="T54" fmla="*/ 2147483646 w 1256"/>
              <a:gd name="T55" fmla="*/ 2147483646 h 764"/>
              <a:gd name="T56" fmla="*/ 2147483646 w 1256"/>
              <a:gd name="T57" fmla="*/ 2147483646 h 764"/>
              <a:gd name="T58" fmla="*/ 2147483646 w 1256"/>
              <a:gd name="T59" fmla="*/ 2147483646 h 764"/>
              <a:gd name="T60" fmla="*/ 2147483646 w 1256"/>
              <a:gd name="T61" fmla="*/ 2147483646 h 764"/>
              <a:gd name="T62" fmla="*/ 2147483646 w 1256"/>
              <a:gd name="T63" fmla="*/ 2147483646 h 764"/>
              <a:gd name="T64" fmla="*/ 2147483646 w 1256"/>
              <a:gd name="T65" fmla="*/ 2147483646 h 764"/>
              <a:gd name="T66" fmla="*/ 2147483646 w 1256"/>
              <a:gd name="T67" fmla="*/ 2147483646 h 764"/>
              <a:gd name="T68" fmla="*/ 2147483646 w 1256"/>
              <a:gd name="T69" fmla="*/ 2147483646 h 764"/>
              <a:gd name="T70" fmla="*/ 2147483646 w 1256"/>
              <a:gd name="T71" fmla="*/ 2147483646 h 764"/>
              <a:gd name="T72" fmla="*/ 2147483646 w 1256"/>
              <a:gd name="T73" fmla="*/ 2147483646 h 764"/>
              <a:gd name="T74" fmla="*/ 2147483646 w 1256"/>
              <a:gd name="T75" fmla="*/ 2147483646 h 764"/>
              <a:gd name="T76" fmla="*/ 2147483646 w 1256"/>
              <a:gd name="T77" fmla="*/ 2147483646 h 764"/>
              <a:gd name="T78" fmla="*/ 2147483646 w 1256"/>
              <a:gd name="T79" fmla="*/ 2147483646 h 764"/>
              <a:gd name="T80" fmla="*/ 2147483646 w 1256"/>
              <a:gd name="T81" fmla="*/ 2147483646 h 764"/>
              <a:gd name="T82" fmla="*/ 2147483646 w 1256"/>
              <a:gd name="T83" fmla="*/ 2147483646 h 764"/>
              <a:gd name="T84" fmla="*/ 2147483646 w 1256"/>
              <a:gd name="T85" fmla="*/ 2147483646 h 764"/>
              <a:gd name="T86" fmla="*/ 2147483646 w 1256"/>
              <a:gd name="T87" fmla="*/ 2147483646 h 764"/>
              <a:gd name="T88" fmla="*/ 2147483646 w 1256"/>
              <a:gd name="T89" fmla="*/ 2147483646 h 764"/>
              <a:gd name="T90" fmla="*/ 2147483646 w 1256"/>
              <a:gd name="T91" fmla="*/ 2147483646 h 764"/>
              <a:gd name="T92" fmla="*/ 2147483646 w 1256"/>
              <a:gd name="T93" fmla="*/ 2147483646 h 764"/>
              <a:gd name="T94" fmla="*/ 2147483646 w 1256"/>
              <a:gd name="T95" fmla="*/ 2147483646 h 764"/>
              <a:gd name="T96" fmla="*/ 2147483646 w 1256"/>
              <a:gd name="T97" fmla="*/ 2147483646 h 764"/>
              <a:gd name="T98" fmla="*/ 2147483646 w 1256"/>
              <a:gd name="T99" fmla="*/ 2147483646 h 764"/>
              <a:gd name="T100" fmla="*/ 2147483646 w 1256"/>
              <a:gd name="T101" fmla="*/ 2147483646 h 764"/>
              <a:gd name="T102" fmla="*/ 2147483646 w 1256"/>
              <a:gd name="T103" fmla="*/ 2147483646 h 764"/>
              <a:gd name="T104" fmla="*/ 2147483646 w 1256"/>
              <a:gd name="T105" fmla="*/ 2147483646 h 764"/>
              <a:gd name="T106" fmla="*/ 2147483646 w 1256"/>
              <a:gd name="T107" fmla="*/ 2147483646 h 764"/>
              <a:gd name="T108" fmla="*/ 2147483646 w 1256"/>
              <a:gd name="T109" fmla="*/ 2147483646 h 764"/>
              <a:gd name="T110" fmla="*/ 2147483646 w 1256"/>
              <a:gd name="T111" fmla="*/ 2147483646 h 764"/>
              <a:gd name="T112" fmla="*/ 2147483646 w 1256"/>
              <a:gd name="T113" fmla="*/ 2147483646 h 764"/>
              <a:gd name="T114" fmla="*/ 2147483646 w 1256"/>
              <a:gd name="T115" fmla="*/ 2147483646 h 764"/>
              <a:gd name="T116" fmla="*/ 2147483646 w 1256"/>
              <a:gd name="T117" fmla="*/ 2147483646 h 764"/>
              <a:gd name="T118" fmla="*/ 2147483646 w 1256"/>
              <a:gd name="T119" fmla="*/ 2147483646 h 764"/>
              <a:gd name="T120" fmla="*/ 2147483646 w 1256"/>
              <a:gd name="T121" fmla="*/ 2147483646 h 764"/>
              <a:gd name="T122" fmla="*/ 2147483646 w 1256"/>
              <a:gd name="T123" fmla="*/ 2147483646 h 764"/>
              <a:gd name="T124" fmla="*/ 2147483646 w 1256"/>
              <a:gd name="T125" fmla="*/ 2147483646 h 7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56" h="764">
                <a:moveTo>
                  <a:pt x="152" y="4"/>
                </a:moveTo>
                <a:lnTo>
                  <a:pt x="152" y="4"/>
                </a:lnTo>
                <a:lnTo>
                  <a:pt x="146" y="14"/>
                </a:lnTo>
                <a:lnTo>
                  <a:pt x="138" y="22"/>
                </a:lnTo>
                <a:lnTo>
                  <a:pt x="132" y="26"/>
                </a:lnTo>
                <a:lnTo>
                  <a:pt x="132" y="32"/>
                </a:lnTo>
                <a:lnTo>
                  <a:pt x="132" y="36"/>
                </a:lnTo>
                <a:lnTo>
                  <a:pt x="130" y="44"/>
                </a:lnTo>
                <a:lnTo>
                  <a:pt x="122" y="56"/>
                </a:lnTo>
                <a:lnTo>
                  <a:pt x="122" y="60"/>
                </a:lnTo>
                <a:lnTo>
                  <a:pt x="118" y="62"/>
                </a:lnTo>
                <a:lnTo>
                  <a:pt x="112" y="64"/>
                </a:lnTo>
                <a:lnTo>
                  <a:pt x="66" y="58"/>
                </a:lnTo>
                <a:lnTo>
                  <a:pt x="62" y="68"/>
                </a:lnTo>
                <a:lnTo>
                  <a:pt x="62" y="70"/>
                </a:lnTo>
                <a:lnTo>
                  <a:pt x="48" y="92"/>
                </a:lnTo>
                <a:lnTo>
                  <a:pt x="42" y="100"/>
                </a:lnTo>
                <a:lnTo>
                  <a:pt x="40" y="108"/>
                </a:lnTo>
                <a:lnTo>
                  <a:pt x="42" y="112"/>
                </a:lnTo>
                <a:lnTo>
                  <a:pt x="44" y="122"/>
                </a:lnTo>
                <a:lnTo>
                  <a:pt x="56" y="150"/>
                </a:lnTo>
                <a:lnTo>
                  <a:pt x="62" y="168"/>
                </a:lnTo>
                <a:lnTo>
                  <a:pt x="64" y="174"/>
                </a:lnTo>
                <a:lnTo>
                  <a:pt x="64" y="180"/>
                </a:lnTo>
                <a:lnTo>
                  <a:pt x="60" y="188"/>
                </a:lnTo>
                <a:lnTo>
                  <a:pt x="56" y="196"/>
                </a:lnTo>
                <a:lnTo>
                  <a:pt x="42" y="210"/>
                </a:lnTo>
                <a:lnTo>
                  <a:pt x="18" y="210"/>
                </a:lnTo>
                <a:lnTo>
                  <a:pt x="12" y="184"/>
                </a:lnTo>
                <a:lnTo>
                  <a:pt x="6" y="216"/>
                </a:lnTo>
                <a:lnTo>
                  <a:pt x="16" y="232"/>
                </a:lnTo>
                <a:lnTo>
                  <a:pt x="16" y="236"/>
                </a:lnTo>
                <a:lnTo>
                  <a:pt x="16" y="238"/>
                </a:lnTo>
                <a:lnTo>
                  <a:pt x="10" y="246"/>
                </a:lnTo>
                <a:lnTo>
                  <a:pt x="2" y="262"/>
                </a:lnTo>
                <a:lnTo>
                  <a:pt x="0" y="272"/>
                </a:lnTo>
                <a:lnTo>
                  <a:pt x="0" y="280"/>
                </a:lnTo>
                <a:lnTo>
                  <a:pt x="4" y="290"/>
                </a:lnTo>
                <a:lnTo>
                  <a:pt x="10" y="300"/>
                </a:lnTo>
                <a:lnTo>
                  <a:pt x="28" y="300"/>
                </a:lnTo>
                <a:lnTo>
                  <a:pt x="34" y="302"/>
                </a:lnTo>
                <a:lnTo>
                  <a:pt x="42" y="308"/>
                </a:lnTo>
                <a:lnTo>
                  <a:pt x="58" y="330"/>
                </a:lnTo>
                <a:lnTo>
                  <a:pt x="60" y="332"/>
                </a:lnTo>
                <a:lnTo>
                  <a:pt x="62" y="338"/>
                </a:lnTo>
                <a:lnTo>
                  <a:pt x="66" y="344"/>
                </a:lnTo>
                <a:lnTo>
                  <a:pt x="108" y="384"/>
                </a:lnTo>
                <a:lnTo>
                  <a:pt x="128" y="408"/>
                </a:lnTo>
                <a:lnTo>
                  <a:pt x="138" y="408"/>
                </a:lnTo>
                <a:lnTo>
                  <a:pt x="150" y="386"/>
                </a:lnTo>
                <a:lnTo>
                  <a:pt x="152" y="384"/>
                </a:lnTo>
                <a:lnTo>
                  <a:pt x="182" y="392"/>
                </a:lnTo>
                <a:lnTo>
                  <a:pt x="182" y="394"/>
                </a:lnTo>
                <a:lnTo>
                  <a:pt x="186" y="414"/>
                </a:lnTo>
                <a:lnTo>
                  <a:pt x="222" y="454"/>
                </a:lnTo>
                <a:lnTo>
                  <a:pt x="234" y="460"/>
                </a:lnTo>
                <a:lnTo>
                  <a:pt x="240" y="464"/>
                </a:lnTo>
                <a:lnTo>
                  <a:pt x="268" y="504"/>
                </a:lnTo>
                <a:lnTo>
                  <a:pt x="288" y="500"/>
                </a:lnTo>
                <a:lnTo>
                  <a:pt x="290" y="500"/>
                </a:lnTo>
                <a:lnTo>
                  <a:pt x="292" y="500"/>
                </a:lnTo>
                <a:lnTo>
                  <a:pt x="292" y="502"/>
                </a:lnTo>
                <a:lnTo>
                  <a:pt x="294" y="504"/>
                </a:lnTo>
                <a:lnTo>
                  <a:pt x="312" y="542"/>
                </a:lnTo>
                <a:lnTo>
                  <a:pt x="334" y="556"/>
                </a:lnTo>
                <a:lnTo>
                  <a:pt x="352" y="560"/>
                </a:lnTo>
                <a:lnTo>
                  <a:pt x="362" y="584"/>
                </a:lnTo>
                <a:lnTo>
                  <a:pt x="376" y="584"/>
                </a:lnTo>
                <a:lnTo>
                  <a:pt x="376" y="586"/>
                </a:lnTo>
                <a:lnTo>
                  <a:pt x="404" y="602"/>
                </a:lnTo>
                <a:lnTo>
                  <a:pt x="406" y="604"/>
                </a:lnTo>
                <a:lnTo>
                  <a:pt x="426" y="628"/>
                </a:lnTo>
                <a:lnTo>
                  <a:pt x="456" y="624"/>
                </a:lnTo>
                <a:lnTo>
                  <a:pt x="458" y="624"/>
                </a:lnTo>
                <a:lnTo>
                  <a:pt x="470" y="628"/>
                </a:lnTo>
                <a:lnTo>
                  <a:pt x="490" y="644"/>
                </a:lnTo>
                <a:lnTo>
                  <a:pt x="524" y="648"/>
                </a:lnTo>
                <a:lnTo>
                  <a:pt x="544" y="644"/>
                </a:lnTo>
                <a:lnTo>
                  <a:pt x="564" y="642"/>
                </a:lnTo>
                <a:lnTo>
                  <a:pt x="580" y="642"/>
                </a:lnTo>
                <a:lnTo>
                  <a:pt x="590" y="644"/>
                </a:lnTo>
                <a:lnTo>
                  <a:pt x="596" y="648"/>
                </a:lnTo>
                <a:lnTo>
                  <a:pt x="598" y="654"/>
                </a:lnTo>
                <a:lnTo>
                  <a:pt x="598" y="658"/>
                </a:lnTo>
                <a:lnTo>
                  <a:pt x="594" y="664"/>
                </a:lnTo>
                <a:lnTo>
                  <a:pt x="588" y="670"/>
                </a:lnTo>
                <a:lnTo>
                  <a:pt x="580" y="678"/>
                </a:lnTo>
                <a:lnTo>
                  <a:pt x="580" y="682"/>
                </a:lnTo>
                <a:lnTo>
                  <a:pt x="582" y="686"/>
                </a:lnTo>
                <a:lnTo>
                  <a:pt x="586" y="692"/>
                </a:lnTo>
                <a:lnTo>
                  <a:pt x="592" y="698"/>
                </a:lnTo>
                <a:lnTo>
                  <a:pt x="592" y="700"/>
                </a:lnTo>
                <a:lnTo>
                  <a:pt x="598" y="704"/>
                </a:lnTo>
                <a:lnTo>
                  <a:pt x="600" y="702"/>
                </a:lnTo>
                <a:lnTo>
                  <a:pt x="616" y="676"/>
                </a:lnTo>
                <a:lnTo>
                  <a:pt x="628" y="658"/>
                </a:lnTo>
                <a:lnTo>
                  <a:pt x="638" y="646"/>
                </a:lnTo>
                <a:lnTo>
                  <a:pt x="648" y="640"/>
                </a:lnTo>
                <a:lnTo>
                  <a:pt x="654" y="638"/>
                </a:lnTo>
                <a:lnTo>
                  <a:pt x="660" y="638"/>
                </a:lnTo>
                <a:lnTo>
                  <a:pt x="676" y="644"/>
                </a:lnTo>
                <a:lnTo>
                  <a:pt x="698" y="654"/>
                </a:lnTo>
                <a:lnTo>
                  <a:pt x="724" y="670"/>
                </a:lnTo>
                <a:lnTo>
                  <a:pt x="772" y="678"/>
                </a:lnTo>
                <a:lnTo>
                  <a:pt x="772" y="680"/>
                </a:lnTo>
                <a:lnTo>
                  <a:pt x="772" y="682"/>
                </a:lnTo>
                <a:lnTo>
                  <a:pt x="768" y="704"/>
                </a:lnTo>
                <a:lnTo>
                  <a:pt x="792" y="708"/>
                </a:lnTo>
                <a:lnTo>
                  <a:pt x="792" y="738"/>
                </a:lnTo>
                <a:lnTo>
                  <a:pt x="802" y="754"/>
                </a:lnTo>
                <a:lnTo>
                  <a:pt x="808" y="762"/>
                </a:lnTo>
                <a:lnTo>
                  <a:pt x="816" y="764"/>
                </a:lnTo>
                <a:lnTo>
                  <a:pt x="830" y="764"/>
                </a:lnTo>
                <a:lnTo>
                  <a:pt x="880" y="762"/>
                </a:lnTo>
                <a:lnTo>
                  <a:pt x="904" y="748"/>
                </a:lnTo>
                <a:lnTo>
                  <a:pt x="928" y="716"/>
                </a:lnTo>
                <a:lnTo>
                  <a:pt x="956" y="714"/>
                </a:lnTo>
                <a:lnTo>
                  <a:pt x="970" y="710"/>
                </a:lnTo>
                <a:lnTo>
                  <a:pt x="1022" y="680"/>
                </a:lnTo>
                <a:lnTo>
                  <a:pt x="1024" y="680"/>
                </a:lnTo>
                <a:lnTo>
                  <a:pt x="1060" y="676"/>
                </a:lnTo>
                <a:lnTo>
                  <a:pt x="1070" y="678"/>
                </a:lnTo>
                <a:lnTo>
                  <a:pt x="1076" y="680"/>
                </a:lnTo>
                <a:lnTo>
                  <a:pt x="1112" y="708"/>
                </a:lnTo>
                <a:lnTo>
                  <a:pt x="1122" y="712"/>
                </a:lnTo>
                <a:lnTo>
                  <a:pt x="1124" y="714"/>
                </a:lnTo>
                <a:lnTo>
                  <a:pt x="1136" y="720"/>
                </a:lnTo>
                <a:lnTo>
                  <a:pt x="1138" y="720"/>
                </a:lnTo>
                <a:lnTo>
                  <a:pt x="1138" y="718"/>
                </a:lnTo>
                <a:lnTo>
                  <a:pt x="1138" y="716"/>
                </a:lnTo>
                <a:lnTo>
                  <a:pt x="1144" y="692"/>
                </a:lnTo>
                <a:lnTo>
                  <a:pt x="1142" y="682"/>
                </a:lnTo>
                <a:lnTo>
                  <a:pt x="1144" y="674"/>
                </a:lnTo>
                <a:lnTo>
                  <a:pt x="1148" y="668"/>
                </a:lnTo>
                <a:lnTo>
                  <a:pt x="1156" y="666"/>
                </a:lnTo>
                <a:lnTo>
                  <a:pt x="1164" y="666"/>
                </a:lnTo>
                <a:lnTo>
                  <a:pt x="1172" y="672"/>
                </a:lnTo>
                <a:lnTo>
                  <a:pt x="1182" y="682"/>
                </a:lnTo>
                <a:lnTo>
                  <a:pt x="1190" y="696"/>
                </a:lnTo>
                <a:lnTo>
                  <a:pt x="1192" y="696"/>
                </a:lnTo>
                <a:lnTo>
                  <a:pt x="1212" y="688"/>
                </a:lnTo>
                <a:lnTo>
                  <a:pt x="1214" y="686"/>
                </a:lnTo>
                <a:lnTo>
                  <a:pt x="1216" y="684"/>
                </a:lnTo>
                <a:lnTo>
                  <a:pt x="1218" y="680"/>
                </a:lnTo>
                <a:lnTo>
                  <a:pt x="1214" y="664"/>
                </a:lnTo>
                <a:lnTo>
                  <a:pt x="1214" y="660"/>
                </a:lnTo>
                <a:lnTo>
                  <a:pt x="1214" y="656"/>
                </a:lnTo>
                <a:lnTo>
                  <a:pt x="1216" y="652"/>
                </a:lnTo>
                <a:lnTo>
                  <a:pt x="1220" y="650"/>
                </a:lnTo>
                <a:lnTo>
                  <a:pt x="1228" y="644"/>
                </a:lnTo>
                <a:lnTo>
                  <a:pt x="1244" y="624"/>
                </a:lnTo>
                <a:lnTo>
                  <a:pt x="1256" y="598"/>
                </a:lnTo>
                <a:lnTo>
                  <a:pt x="1250" y="586"/>
                </a:lnTo>
                <a:lnTo>
                  <a:pt x="1246" y="576"/>
                </a:lnTo>
                <a:lnTo>
                  <a:pt x="1246" y="568"/>
                </a:lnTo>
                <a:lnTo>
                  <a:pt x="1246" y="562"/>
                </a:lnTo>
                <a:lnTo>
                  <a:pt x="1248" y="540"/>
                </a:lnTo>
                <a:lnTo>
                  <a:pt x="1244" y="528"/>
                </a:lnTo>
                <a:lnTo>
                  <a:pt x="1242" y="518"/>
                </a:lnTo>
                <a:lnTo>
                  <a:pt x="1240" y="510"/>
                </a:lnTo>
                <a:lnTo>
                  <a:pt x="1232" y="498"/>
                </a:lnTo>
                <a:lnTo>
                  <a:pt x="1232" y="496"/>
                </a:lnTo>
                <a:lnTo>
                  <a:pt x="1228" y="468"/>
                </a:lnTo>
                <a:lnTo>
                  <a:pt x="1228" y="458"/>
                </a:lnTo>
                <a:lnTo>
                  <a:pt x="1228" y="448"/>
                </a:lnTo>
                <a:lnTo>
                  <a:pt x="1220" y="440"/>
                </a:lnTo>
                <a:lnTo>
                  <a:pt x="1214" y="432"/>
                </a:lnTo>
                <a:lnTo>
                  <a:pt x="1202" y="416"/>
                </a:lnTo>
                <a:lnTo>
                  <a:pt x="1200" y="414"/>
                </a:lnTo>
                <a:lnTo>
                  <a:pt x="1200" y="412"/>
                </a:lnTo>
                <a:lnTo>
                  <a:pt x="1196" y="392"/>
                </a:lnTo>
                <a:lnTo>
                  <a:pt x="1184" y="382"/>
                </a:lnTo>
                <a:lnTo>
                  <a:pt x="1184" y="384"/>
                </a:lnTo>
                <a:lnTo>
                  <a:pt x="1162" y="364"/>
                </a:lnTo>
                <a:lnTo>
                  <a:pt x="1162" y="366"/>
                </a:lnTo>
                <a:lnTo>
                  <a:pt x="1164" y="392"/>
                </a:lnTo>
                <a:lnTo>
                  <a:pt x="1164" y="394"/>
                </a:lnTo>
                <a:lnTo>
                  <a:pt x="1152" y="400"/>
                </a:lnTo>
                <a:lnTo>
                  <a:pt x="1152" y="416"/>
                </a:lnTo>
                <a:lnTo>
                  <a:pt x="1152" y="418"/>
                </a:lnTo>
                <a:lnTo>
                  <a:pt x="1124" y="428"/>
                </a:lnTo>
                <a:lnTo>
                  <a:pt x="1114" y="406"/>
                </a:lnTo>
                <a:lnTo>
                  <a:pt x="1108" y="404"/>
                </a:lnTo>
                <a:lnTo>
                  <a:pt x="1100" y="414"/>
                </a:lnTo>
                <a:lnTo>
                  <a:pt x="1094" y="430"/>
                </a:lnTo>
                <a:lnTo>
                  <a:pt x="1074" y="436"/>
                </a:lnTo>
                <a:lnTo>
                  <a:pt x="1062" y="428"/>
                </a:lnTo>
                <a:lnTo>
                  <a:pt x="1046" y="422"/>
                </a:lnTo>
                <a:lnTo>
                  <a:pt x="1042" y="400"/>
                </a:lnTo>
                <a:lnTo>
                  <a:pt x="1036" y="386"/>
                </a:lnTo>
                <a:lnTo>
                  <a:pt x="1026" y="382"/>
                </a:lnTo>
                <a:lnTo>
                  <a:pt x="1024" y="380"/>
                </a:lnTo>
                <a:lnTo>
                  <a:pt x="1018" y="372"/>
                </a:lnTo>
                <a:lnTo>
                  <a:pt x="1010" y="360"/>
                </a:lnTo>
                <a:lnTo>
                  <a:pt x="1000" y="344"/>
                </a:lnTo>
                <a:lnTo>
                  <a:pt x="990" y="344"/>
                </a:lnTo>
                <a:lnTo>
                  <a:pt x="974" y="350"/>
                </a:lnTo>
                <a:lnTo>
                  <a:pt x="972" y="352"/>
                </a:lnTo>
                <a:lnTo>
                  <a:pt x="932" y="348"/>
                </a:lnTo>
                <a:lnTo>
                  <a:pt x="900" y="342"/>
                </a:lnTo>
                <a:lnTo>
                  <a:pt x="884" y="332"/>
                </a:lnTo>
                <a:lnTo>
                  <a:pt x="860" y="324"/>
                </a:lnTo>
                <a:lnTo>
                  <a:pt x="838" y="318"/>
                </a:lnTo>
                <a:lnTo>
                  <a:pt x="832" y="314"/>
                </a:lnTo>
                <a:lnTo>
                  <a:pt x="828" y="312"/>
                </a:lnTo>
                <a:lnTo>
                  <a:pt x="824" y="308"/>
                </a:lnTo>
                <a:lnTo>
                  <a:pt x="820" y="308"/>
                </a:lnTo>
                <a:lnTo>
                  <a:pt x="804" y="300"/>
                </a:lnTo>
                <a:lnTo>
                  <a:pt x="804" y="298"/>
                </a:lnTo>
                <a:lnTo>
                  <a:pt x="796" y="290"/>
                </a:lnTo>
                <a:lnTo>
                  <a:pt x="794" y="282"/>
                </a:lnTo>
                <a:lnTo>
                  <a:pt x="788" y="272"/>
                </a:lnTo>
                <a:lnTo>
                  <a:pt x="776" y="268"/>
                </a:lnTo>
                <a:lnTo>
                  <a:pt x="772" y="270"/>
                </a:lnTo>
                <a:lnTo>
                  <a:pt x="768" y="274"/>
                </a:lnTo>
                <a:lnTo>
                  <a:pt x="766" y="276"/>
                </a:lnTo>
                <a:lnTo>
                  <a:pt x="760" y="280"/>
                </a:lnTo>
                <a:lnTo>
                  <a:pt x="756" y="280"/>
                </a:lnTo>
                <a:lnTo>
                  <a:pt x="750" y="282"/>
                </a:lnTo>
                <a:lnTo>
                  <a:pt x="746" y="280"/>
                </a:lnTo>
                <a:lnTo>
                  <a:pt x="740" y="276"/>
                </a:lnTo>
                <a:lnTo>
                  <a:pt x="736" y="272"/>
                </a:lnTo>
                <a:lnTo>
                  <a:pt x="720" y="256"/>
                </a:lnTo>
                <a:lnTo>
                  <a:pt x="714" y="246"/>
                </a:lnTo>
                <a:lnTo>
                  <a:pt x="708" y="238"/>
                </a:lnTo>
                <a:lnTo>
                  <a:pt x="704" y="232"/>
                </a:lnTo>
                <a:lnTo>
                  <a:pt x="698" y="224"/>
                </a:lnTo>
                <a:lnTo>
                  <a:pt x="692" y="216"/>
                </a:lnTo>
                <a:lnTo>
                  <a:pt x="690" y="206"/>
                </a:lnTo>
                <a:lnTo>
                  <a:pt x="692" y="196"/>
                </a:lnTo>
                <a:lnTo>
                  <a:pt x="702" y="178"/>
                </a:lnTo>
                <a:lnTo>
                  <a:pt x="708" y="160"/>
                </a:lnTo>
                <a:lnTo>
                  <a:pt x="710" y="148"/>
                </a:lnTo>
                <a:lnTo>
                  <a:pt x="706" y="128"/>
                </a:lnTo>
                <a:lnTo>
                  <a:pt x="694" y="118"/>
                </a:lnTo>
                <a:lnTo>
                  <a:pt x="696" y="104"/>
                </a:lnTo>
                <a:lnTo>
                  <a:pt x="698" y="96"/>
                </a:lnTo>
                <a:lnTo>
                  <a:pt x="700" y="90"/>
                </a:lnTo>
                <a:lnTo>
                  <a:pt x="704" y="86"/>
                </a:lnTo>
                <a:lnTo>
                  <a:pt x="708" y="84"/>
                </a:lnTo>
                <a:lnTo>
                  <a:pt x="712" y="84"/>
                </a:lnTo>
                <a:lnTo>
                  <a:pt x="712" y="80"/>
                </a:lnTo>
                <a:lnTo>
                  <a:pt x="712" y="78"/>
                </a:lnTo>
                <a:lnTo>
                  <a:pt x="712" y="62"/>
                </a:lnTo>
                <a:lnTo>
                  <a:pt x="712" y="44"/>
                </a:lnTo>
                <a:lnTo>
                  <a:pt x="710" y="42"/>
                </a:lnTo>
                <a:lnTo>
                  <a:pt x="708" y="40"/>
                </a:lnTo>
                <a:lnTo>
                  <a:pt x="706" y="40"/>
                </a:lnTo>
                <a:lnTo>
                  <a:pt x="692" y="30"/>
                </a:lnTo>
                <a:lnTo>
                  <a:pt x="680" y="20"/>
                </a:lnTo>
                <a:lnTo>
                  <a:pt x="642" y="14"/>
                </a:lnTo>
                <a:lnTo>
                  <a:pt x="630" y="4"/>
                </a:lnTo>
                <a:lnTo>
                  <a:pt x="608" y="4"/>
                </a:lnTo>
                <a:lnTo>
                  <a:pt x="602" y="6"/>
                </a:lnTo>
                <a:lnTo>
                  <a:pt x="596" y="10"/>
                </a:lnTo>
                <a:lnTo>
                  <a:pt x="594" y="10"/>
                </a:lnTo>
                <a:lnTo>
                  <a:pt x="576" y="16"/>
                </a:lnTo>
                <a:lnTo>
                  <a:pt x="532" y="16"/>
                </a:lnTo>
                <a:lnTo>
                  <a:pt x="524" y="20"/>
                </a:lnTo>
                <a:lnTo>
                  <a:pt x="518" y="24"/>
                </a:lnTo>
                <a:lnTo>
                  <a:pt x="508" y="28"/>
                </a:lnTo>
                <a:lnTo>
                  <a:pt x="492" y="34"/>
                </a:lnTo>
                <a:lnTo>
                  <a:pt x="472" y="40"/>
                </a:lnTo>
                <a:lnTo>
                  <a:pt x="470" y="40"/>
                </a:lnTo>
                <a:lnTo>
                  <a:pt x="440" y="36"/>
                </a:lnTo>
                <a:lnTo>
                  <a:pt x="438" y="36"/>
                </a:lnTo>
                <a:lnTo>
                  <a:pt x="428" y="36"/>
                </a:lnTo>
                <a:lnTo>
                  <a:pt x="410" y="40"/>
                </a:lnTo>
                <a:lnTo>
                  <a:pt x="374" y="44"/>
                </a:lnTo>
                <a:lnTo>
                  <a:pt x="372" y="44"/>
                </a:lnTo>
                <a:lnTo>
                  <a:pt x="356" y="36"/>
                </a:lnTo>
                <a:lnTo>
                  <a:pt x="340" y="36"/>
                </a:lnTo>
                <a:lnTo>
                  <a:pt x="330" y="32"/>
                </a:lnTo>
                <a:lnTo>
                  <a:pt x="320" y="20"/>
                </a:lnTo>
                <a:lnTo>
                  <a:pt x="318" y="20"/>
                </a:lnTo>
                <a:lnTo>
                  <a:pt x="316" y="12"/>
                </a:lnTo>
                <a:lnTo>
                  <a:pt x="314" y="8"/>
                </a:lnTo>
                <a:lnTo>
                  <a:pt x="310" y="4"/>
                </a:lnTo>
                <a:lnTo>
                  <a:pt x="302" y="0"/>
                </a:lnTo>
                <a:lnTo>
                  <a:pt x="296" y="8"/>
                </a:lnTo>
                <a:lnTo>
                  <a:pt x="270" y="20"/>
                </a:lnTo>
                <a:lnTo>
                  <a:pt x="268" y="20"/>
                </a:lnTo>
                <a:lnTo>
                  <a:pt x="236" y="22"/>
                </a:lnTo>
                <a:lnTo>
                  <a:pt x="226" y="20"/>
                </a:lnTo>
                <a:lnTo>
                  <a:pt x="210" y="16"/>
                </a:lnTo>
                <a:lnTo>
                  <a:pt x="184" y="12"/>
                </a:lnTo>
                <a:lnTo>
                  <a:pt x="182" y="12"/>
                </a:lnTo>
                <a:lnTo>
                  <a:pt x="166" y="4"/>
                </a:lnTo>
                <a:lnTo>
                  <a:pt x="152" y="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云南"/>
          <p:cNvSpPr>
            <a:spLocks/>
          </p:cNvSpPr>
          <p:nvPr/>
        </p:nvSpPr>
        <p:spPr bwMode="auto">
          <a:xfrm>
            <a:off x="5392335" y="4679612"/>
            <a:ext cx="864634" cy="901652"/>
          </a:xfrm>
          <a:custGeom>
            <a:avLst/>
            <a:gdLst>
              <a:gd name="T0" fmla="*/ 2147483646 w 568"/>
              <a:gd name="T1" fmla="*/ 2147483646 h 592"/>
              <a:gd name="T2" fmla="*/ 2147483646 w 568"/>
              <a:gd name="T3" fmla="*/ 2147483646 h 592"/>
              <a:gd name="T4" fmla="*/ 2147483646 w 568"/>
              <a:gd name="T5" fmla="*/ 2147483646 h 592"/>
              <a:gd name="T6" fmla="*/ 2147483646 w 568"/>
              <a:gd name="T7" fmla="*/ 2147483646 h 592"/>
              <a:gd name="T8" fmla="*/ 2147483646 w 568"/>
              <a:gd name="T9" fmla="*/ 2147483646 h 592"/>
              <a:gd name="T10" fmla="*/ 2147483646 w 568"/>
              <a:gd name="T11" fmla="*/ 2147483646 h 592"/>
              <a:gd name="T12" fmla="*/ 2147483646 w 568"/>
              <a:gd name="T13" fmla="*/ 2147483646 h 592"/>
              <a:gd name="T14" fmla="*/ 2147483646 w 568"/>
              <a:gd name="T15" fmla="*/ 2147483646 h 592"/>
              <a:gd name="T16" fmla="*/ 2147483646 w 568"/>
              <a:gd name="T17" fmla="*/ 2147483646 h 592"/>
              <a:gd name="T18" fmla="*/ 2147483646 w 568"/>
              <a:gd name="T19" fmla="*/ 2147483646 h 592"/>
              <a:gd name="T20" fmla="*/ 2147483646 w 568"/>
              <a:gd name="T21" fmla="*/ 2147483646 h 592"/>
              <a:gd name="T22" fmla="*/ 2147483646 w 568"/>
              <a:gd name="T23" fmla="*/ 2147483646 h 592"/>
              <a:gd name="T24" fmla="*/ 2147483646 w 568"/>
              <a:gd name="T25" fmla="*/ 2147483646 h 592"/>
              <a:gd name="T26" fmla="*/ 2147483646 w 568"/>
              <a:gd name="T27" fmla="*/ 2147483646 h 592"/>
              <a:gd name="T28" fmla="*/ 2147483646 w 568"/>
              <a:gd name="T29" fmla="*/ 2147483646 h 592"/>
              <a:gd name="T30" fmla="*/ 2147483646 w 568"/>
              <a:gd name="T31" fmla="*/ 2147483646 h 592"/>
              <a:gd name="T32" fmla="*/ 2147483646 w 568"/>
              <a:gd name="T33" fmla="*/ 2147483646 h 592"/>
              <a:gd name="T34" fmla="*/ 2147483646 w 568"/>
              <a:gd name="T35" fmla="*/ 2147483646 h 592"/>
              <a:gd name="T36" fmla="*/ 2147483646 w 568"/>
              <a:gd name="T37" fmla="*/ 2147483646 h 592"/>
              <a:gd name="T38" fmla="*/ 2147483646 w 568"/>
              <a:gd name="T39" fmla="*/ 2147483646 h 592"/>
              <a:gd name="T40" fmla="*/ 2147483646 w 568"/>
              <a:gd name="T41" fmla="*/ 2147483646 h 592"/>
              <a:gd name="T42" fmla="*/ 2147483646 w 568"/>
              <a:gd name="T43" fmla="*/ 2147483646 h 592"/>
              <a:gd name="T44" fmla="*/ 2147483646 w 568"/>
              <a:gd name="T45" fmla="*/ 2147483646 h 592"/>
              <a:gd name="T46" fmla="*/ 2147483646 w 568"/>
              <a:gd name="T47" fmla="*/ 2147483646 h 592"/>
              <a:gd name="T48" fmla="*/ 2147483646 w 568"/>
              <a:gd name="T49" fmla="*/ 2147483646 h 592"/>
              <a:gd name="T50" fmla="*/ 2147483646 w 568"/>
              <a:gd name="T51" fmla="*/ 2147483646 h 592"/>
              <a:gd name="T52" fmla="*/ 2147483646 w 568"/>
              <a:gd name="T53" fmla="*/ 2147483646 h 592"/>
              <a:gd name="T54" fmla="*/ 2147483646 w 568"/>
              <a:gd name="T55" fmla="*/ 2147483646 h 592"/>
              <a:gd name="T56" fmla="*/ 2147483646 w 568"/>
              <a:gd name="T57" fmla="*/ 2147483646 h 592"/>
              <a:gd name="T58" fmla="*/ 2147483646 w 568"/>
              <a:gd name="T59" fmla="*/ 2147483646 h 592"/>
              <a:gd name="T60" fmla="*/ 2147483646 w 568"/>
              <a:gd name="T61" fmla="*/ 2147483646 h 592"/>
              <a:gd name="T62" fmla="*/ 2147483646 w 568"/>
              <a:gd name="T63" fmla="*/ 2147483646 h 592"/>
              <a:gd name="T64" fmla="*/ 2147483646 w 568"/>
              <a:gd name="T65" fmla="*/ 2147483646 h 592"/>
              <a:gd name="T66" fmla="*/ 2147483646 w 568"/>
              <a:gd name="T67" fmla="*/ 2147483646 h 592"/>
              <a:gd name="T68" fmla="*/ 2147483646 w 568"/>
              <a:gd name="T69" fmla="*/ 2147483646 h 592"/>
              <a:gd name="T70" fmla="*/ 2147483646 w 568"/>
              <a:gd name="T71" fmla="*/ 2147483646 h 592"/>
              <a:gd name="T72" fmla="*/ 2147483646 w 568"/>
              <a:gd name="T73" fmla="*/ 2147483646 h 592"/>
              <a:gd name="T74" fmla="*/ 2147483646 w 568"/>
              <a:gd name="T75" fmla="*/ 2147483646 h 592"/>
              <a:gd name="T76" fmla="*/ 2147483646 w 568"/>
              <a:gd name="T77" fmla="*/ 2147483646 h 592"/>
              <a:gd name="T78" fmla="*/ 2147483646 w 568"/>
              <a:gd name="T79" fmla="*/ 2147483646 h 592"/>
              <a:gd name="T80" fmla="*/ 2147483646 w 568"/>
              <a:gd name="T81" fmla="*/ 2147483646 h 592"/>
              <a:gd name="T82" fmla="*/ 2147483646 w 568"/>
              <a:gd name="T83" fmla="*/ 2147483646 h 592"/>
              <a:gd name="T84" fmla="*/ 2147483646 w 568"/>
              <a:gd name="T85" fmla="*/ 2147483646 h 592"/>
              <a:gd name="T86" fmla="*/ 2147483646 w 568"/>
              <a:gd name="T87" fmla="*/ 2147483646 h 592"/>
              <a:gd name="T88" fmla="*/ 2147483646 w 568"/>
              <a:gd name="T89" fmla="*/ 2147483646 h 592"/>
              <a:gd name="T90" fmla="*/ 2147483646 w 568"/>
              <a:gd name="T91" fmla="*/ 2147483646 h 592"/>
              <a:gd name="T92" fmla="*/ 2147483646 w 568"/>
              <a:gd name="T93" fmla="*/ 2147483646 h 592"/>
              <a:gd name="T94" fmla="*/ 2147483646 w 568"/>
              <a:gd name="T95" fmla="*/ 2147483646 h 592"/>
              <a:gd name="T96" fmla="*/ 2147483646 w 568"/>
              <a:gd name="T97" fmla="*/ 2147483646 h 592"/>
              <a:gd name="T98" fmla="*/ 2147483646 w 568"/>
              <a:gd name="T99" fmla="*/ 2147483646 h 592"/>
              <a:gd name="T100" fmla="*/ 2147483646 w 568"/>
              <a:gd name="T101" fmla="*/ 2147483646 h 592"/>
              <a:gd name="T102" fmla="*/ 2147483646 w 568"/>
              <a:gd name="T103" fmla="*/ 2147483646 h 592"/>
              <a:gd name="T104" fmla="*/ 2147483646 w 568"/>
              <a:gd name="T105" fmla="*/ 2147483646 h 592"/>
              <a:gd name="T106" fmla="*/ 2147483646 w 568"/>
              <a:gd name="T107" fmla="*/ 2147483646 h 5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68" h="592">
                <a:moveTo>
                  <a:pt x="4" y="364"/>
                </a:moveTo>
                <a:lnTo>
                  <a:pt x="0" y="374"/>
                </a:lnTo>
                <a:lnTo>
                  <a:pt x="10" y="372"/>
                </a:lnTo>
                <a:lnTo>
                  <a:pt x="18" y="366"/>
                </a:lnTo>
                <a:lnTo>
                  <a:pt x="20" y="364"/>
                </a:lnTo>
                <a:lnTo>
                  <a:pt x="52" y="360"/>
                </a:lnTo>
                <a:lnTo>
                  <a:pt x="74" y="350"/>
                </a:lnTo>
                <a:lnTo>
                  <a:pt x="82" y="362"/>
                </a:lnTo>
                <a:lnTo>
                  <a:pt x="84" y="362"/>
                </a:lnTo>
                <a:lnTo>
                  <a:pt x="74" y="378"/>
                </a:lnTo>
                <a:lnTo>
                  <a:pt x="84" y="388"/>
                </a:lnTo>
                <a:lnTo>
                  <a:pt x="84" y="390"/>
                </a:lnTo>
                <a:lnTo>
                  <a:pt x="84" y="392"/>
                </a:lnTo>
                <a:lnTo>
                  <a:pt x="76" y="426"/>
                </a:lnTo>
                <a:lnTo>
                  <a:pt x="98" y="440"/>
                </a:lnTo>
                <a:lnTo>
                  <a:pt x="136" y="442"/>
                </a:lnTo>
                <a:lnTo>
                  <a:pt x="130" y="450"/>
                </a:lnTo>
                <a:lnTo>
                  <a:pt x="104" y="486"/>
                </a:lnTo>
                <a:lnTo>
                  <a:pt x="98" y="496"/>
                </a:lnTo>
                <a:lnTo>
                  <a:pt x="96" y="502"/>
                </a:lnTo>
                <a:lnTo>
                  <a:pt x="110" y="506"/>
                </a:lnTo>
                <a:lnTo>
                  <a:pt x="122" y="508"/>
                </a:lnTo>
                <a:lnTo>
                  <a:pt x="132" y="510"/>
                </a:lnTo>
                <a:lnTo>
                  <a:pt x="140" y="516"/>
                </a:lnTo>
                <a:lnTo>
                  <a:pt x="144" y="520"/>
                </a:lnTo>
                <a:lnTo>
                  <a:pt x="152" y="534"/>
                </a:lnTo>
                <a:lnTo>
                  <a:pt x="158" y="550"/>
                </a:lnTo>
                <a:lnTo>
                  <a:pt x="180" y="562"/>
                </a:lnTo>
                <a:lnTo>
                  <a:pt x="192" y="564"/>
                </a:lnTo>
                <a:lnTo>
                  <a:pt x="220" y="540"/>
                </a:lnTo>
                <a:lnTo>
                  <a:pt x="236" y="562"/>
                </a:lnTo>
                <a:lnTo>
                  <a:pt x="236" y="564"/>
                </a:lnTo>
                <a:lnTo>
                  <a:pt x="240" y="584"/>
                </a:lnTo>
                <a:lnTo>
                  <a:pt x="252" y="586"/>
                </a:lnTo>
                <a:lnTo>
                  <a:pt x="272" y="592"/>
                </a:lnTo>
                <a:lnTo>
                  <a:pt x="276" y="592"/>
                </a:lnTo>
                <a:lnTo>
                  <a:pt x="276" y="590"/>
                </a:lnTo>
                <a:lnTo>
                  <a:pt x="272" y="570"/>
                </a:lnTo>
                <a:lnTo>
                  <a:pt x="272" y="568"/>
                </a:lnTo>
                <a:lnTo>
                  <a:pt x="262" y="522"/>
                </a:lnTo>
                <a:lnTo>
                  <a:pt x="262" y="520"/>
                </a:lnTo>
                <a:lnTo>
                  <a:pt x="268" y="488"/>
                </a:lnTo>
                <a:lnTo>
                  <a:pt x="270" y="488"/>
                </a:lnTo>
                <a:lnTo>
                  <a:pt x="272" y="488"/>
                </a:lnTo>
                <a:lnTo>
                  <a:pt x="294" y="490"/>
                </a:lnTo>
                <a:lnTo>
                  <a:pt x="320" y="470"/>
                </a:lnTo>
                <a:lnTo>
                  <a:pt x="324" y="472"/>
                </a:lnTo>
                <a:lnTo>
                  <a:pt x="342" y="486"/>
                </a:lnTo>
                <a:lnTo>
                  <a:pt x="352" y="498"/>
                </a:lnTo>
                <a:lnTo>
                  <a:pt x="362" y="490"/>
                </a:lnTo>
                <a:lnTo>
                  <a:pt x="378" y="474"/>
                </a:lnTo>
                <a:lnTo>
                  <a:pt x="378" y="472"/>
                </a:lnTo>
                <a:lnTo>
                  <a:pt x="380" y="472"/>
                </a:lnTo>
                <a:lnTo>
                  <a:pt x="420" y="482"/>
                </a:lnTo>
                <a:lnTo>
                  <a:pt x="438" y="468"/>
                </a:lnTo>
                <a:lnTo>
                  <a:pt x="438" y="466"/>
                </a:lnTo>
                <a:lnTo>
                  <a:pt x="440" y="466"/>
                </a:lnTo>
                <a:lnTo>
                  <a:pt x="458" y="470"/>
                </a:lnTo>
                <a:lnTo>
                  <a:pt x="512" y="422"/>
                </a:lnTo>
                <a:lnTo>
                  <a:pt x="528" y="426"/>
                </a:lnTo>
                <a:lnTo>
                  <a:pt x="530" y="428"/>
                </a:lnTo>
                <a:lnTo>
                  <a:pt x="532" y="428"/>
                </a:lnTo>
                <a:lnTo>
                  <a:pt x="536" y="436"/>
                </a:lnTo>
                <a:lnTo>
                  <a:pt x="540" y="432"/>
                </a:lnTo>
                <a:lnTo>
                  <a:pt x="540" y="430"/>
                </a:lnTo>
                <a:lnTo>
                  <a:pt x="556" y="422"/>
                </a:lnTo>
                <a:lnTo>
                  <a:pt x="568" y="410"/>
                </a:lnTo>
                <a:lnTo>
                  <a:pt x="566" y="386"/>
                </a:lnTo>
                <a:lnTo>
                  <a:pt x="564" y="382"/>
                </a:lnTo>
                <a:lnTo>
                  <a:pt x="548" y="388"/>
                </a:lnTo>
                <a:lnTo>
                  <a:pt x="542" y="392"/>
                </a:lnTo>
                <a:lnTo>
                  <a:pt x="534" y="392"/>
                </a:lnTo>
                <a:lnTo>
                  <a:pt x="516" y="392"/>
                </a:lnTo>
                <a:lnTo>
                  <a:pt x="510" y="390"/>
                </a:lnTo>
                <a:lnTo>
                  <a:pt x="504" y="386"/>
                </a:lnTo>
                <a:lnTo>
                  <a:pt x="504" y="360"/>
                </a:lnTo>
                <a:lnTo>
                  <a:pt x="496" y="358"/>
                </a:lnTo>
                <a:lnTo>
                  <a:pt x="492" y="356"/>
                </a:lnTo>
                <a:lnTo>
                  <a:pt x="488" y="358"/>
                </a:lnTo>
                <a:lnTo>
                  <a:pt x="484" y="360"/>
                </a:lnTo>
                <a:lnTo>
                  <a:pt x="472" y="364"/>
                </a:lnTo>
                <a:lnTo>
                  <a:pt x="468" y="364"/>
                </a:lnTo>
                <a:lnTo>
                  <a:pt x="468" y="362"/>
                </a:lnTo>
                <a:lnTo>
                  <a:pt x="462" y="350"/>
                </a:lnTo>
                <a:lnTo>
                  <a:pt x="460" y="340"/>
                </a:lnTo>
                <a:lnTo>
                  <a:pt x="468" y="310"/>
                </a:lnTo>
                <a:lnTo>
                  <a:pt x="468" y="308"/>
                </a:lnTo>
                <a:lnTo>
                  <a:pt x="476" y="294"/>
                </a:lnTo>
                <a:lnTo>
                  <a:pt x="452" y="274"/>
                </a:lnTo>
                <a:lnTo>
                  <a:pt x="452" y="272"/>
                </a:lnTo>
                <a:lnTo>
                  <a:pt x="452" y="248"/>
                </a:lnTo>
                <a:lnTo>
                  <a:pt x="464" y="212"/>
                </a:lnTo>
                <a:lnTo>
                  <a:pt x="456" y="192"/>
                </a:lnTo>
                <a:lnTo>
                  <a:pt x="450" y="190"/>
                </a:lnTo>
                <a:lnTo>
                  <a:pt x="440" y="190"/>
                </a:lnTo>
                <a:lnTo>
                  <a:pt x="432" y="204"/>
                </a:lnTo>
                <a:lnTo>
                  <a:pt x="420" y="196"/>
                </a:lnTo>
                <a:lnTo>
                  <a:pt x="410" y="190"/>
                </a:lnTo>
                <a:lnTo>
                  <a:pt x="400" y="168"/>
                </a:lnTo>
                <a:lnTo>
                  <a:pt x="398" y="152"/>
                </a:lnTo>
                <a:lnTo>
                  <a:pt x="398" y="150"/>
                </a:lnTo>
                <a:lnTo>
                  <a:pt x="396" y="148"/>
                </a:lnTo>
                <a:lnTo>
                  <a:pt x="400" y="148"/>
                </a:lnTo>
                <a:lnTo>
                  <a:pt x="410" y="132"/>
                </a:lnTo>
                <a:lnTo>
                  <a:pt x="412" y="132"/>
                </a:lnTo>
                <a:lnTo>
                  <a:pt x="420" y="130"/>
                </a:lnTo>
                <a:lnTo>
                  <a:pt x="430" y="128"/>
                </a:lnTo>
                <a:lnTo>
                  <a:pt x="472" y="126"/>
                </a:lnTo>
                <a:lnTo>
                  <a:pt x="478" y="128"/>
                </a:lnTo>
                <a:lnTo>
                  <a:pt x="480" y="128"/>
                </a:lnTo>
                <a:lnTo>
                  <a:pt x="486" y="132"/>
                </a:lnTo>
                <a:lnTo>
                  <a:pt x="496" y="126"/>
                </a:lnTo>
                <a:lnTo>
                  <a:pt x="506" y="120"/>
                </a:lnTo>
                <a:lnTo>
                  <a:pt x="512" y="112"/>
                </a:lnTo>
                <a:lnTo>
                  <a:pt x="512" y="108"/>
                </a:lnTo>
                <a:lnTo>
                  <a:pt x="512" y="90"/>
                </a:lnTo>
                <a:lnTo>
                  <a:pt x="502" y="88"/>
                </a:lnTo>
                <a:lnTo>
                  <a:pt x="486" y="94"/>
                </a:lnTo>
                <a:lnTo>
                  <a:pt x="478" y="100"/>
                </a:lnTo>
                <a:lnTo>
                  <a:pt x="474" y="102"/>
                </a:lnTo>
                <a:lnTo>
                  <a:pt x="470" y="104"/>
                </a:lnTo>
                <a:lnTo>
                  <a:pt x="466" y="102"/>
                </a:lnTo>
                <a:lnTo>
                  <a:pt x="462" y="100"/>
                </a:lnTo>
                <a:lnTo>
                  <a:pt x="454" y="90"/>
                </a:lnTo>
                <a:lnTo>
                  <a:pt x="454" y="88"/>
                </a:lnTo>
                <a:lnTo>
                  <a:pt x="452" y="78"/>
                </a:lnTo>
                <a:lnTo>
                  <a:pt x="452" y="76"/>
                </a:lnTo>
                <a:lnTo>
                  <a:pt x="454" y="66"/>
                </a:lnTo>
                <a:lnTo>
                  <a:pt x="444" y="44"/>
                </a:lnTo>
                <a:lnTo>
                  <a:pt x="428" y="48"/>
                </a:lnTo>
                <a:lnTo>
                  <a:pt x="420" y="56"/>
                </a:lnTo>
                <a:lnTo>
                  <a:pt x="424" y="80"/>
                </a:lnTo>
                <a:lnTo>
                  <a:pt x="396" y="68"/>
                </a:lnTo>
                <a:lnTo>
                  <a:pt x="404" y="82"/>
                </a:lnTo>
                <a:lnTo>
                  <a:pt x="404" y="84"/>
                </a:lnTo>
                <a:lnTo>
                  <a:pt x="402" y="100"/>
                </a:lnTo>
                <a:lnTo>
                  <a:pt x="402" y="102"/>
                </a:lnTo>
                <a:lnTo>
                  <a:pt x="400" y="102"/>
                </a:lnTo>
                <a:lnTo>
                  <a:pt x="386" y="124"/>
                </a:lnTo>
                <a:lnTo>
                  <a:pt x="360" y="138"/>
                </a:lnTo>
                <a:lnTo>
                  <a:pt x="358" y="152"/>
                </a:lnTo>
                <a:lnTo>
                  <a:pt x="360" y="160"/>
                </a:lnTo>
                <a:lnTo>
                  <a:pt x="364" y="170"/>
                </a:lnTo>
                <a:lnTo>
                  <a:pt x="366" y="170"/>
                </a:lnTo>
                <a:lnTo>
                  <a:pt x="366" y="172"/>
                </a:lnTo>
                <a:lnTo>
                  <a:pt x="368" y="192"/>
                </a:lnTo>
                <a:lnTo>
                  <a:pt x="368" y="194"/>
                </a:lnTo>
                <a:lnTo>
                  <a:pt x="366" y="196"/>
                </a:lnTo>
                <a:lnTo>
                  <a:pt x="356" y="208"/>
                </a:lnTo>
                <a:lnTo>
                  <a:pt x="348" y="214"/>
                </a:lnTo>
                <a:lnTo>
                  <a:pt x="346" y="214"/>
                </a:lnTo>
                <a:lnTo>
                  <a:pt x="344" y="214"/>
                </a:lnTo>
                <a:lnTo>
                  <a:pt x="326" y="210"/>
                </a:lnTo>
                <a:lnTo>
                  <a:pt x="322" y="210"/>
                </a:lnTo>
                <a:lnTo>
                  <a:pt x="316" y="214"/>
                </a:lnTo>
                <a:lnTo>
                  <a:pt x="308" y="224"/>
                </a:lnTo>
                <a:lnTo>
                  <a:pt x="300" y="232"/>
                </a:lnTo>
                <a:lnTo>
                  <a:pt x="298" y="236"/>
                </a:lnTo>
                <a:lnTo>
                  <a:pt x="294" y="238"/>
                </a:lnTo>
                <a:lnTo>
                  <a:pt x="288" y="240"/>
                </a:lnTo>
                <a:lnTo>
                  <a:pt x="282" y="238"/>
                </a:lnTo>
                <a:lnTo>
                  <a:pt x="280" y="238"/>
                </a:lnTo>
                <a:lnTo>
                  <a:pt x="278" y="234"/>
                </a:lnTo>
                <a:lnTo>
                  <a:pt x="276" y="230"/>
                </a:lnTo>
                <a:lnTo>
                  <a:pt x="276" y="224"/>
                </a:lnTo>
                <a:lnTo>
                  <a:pt x="276" y="220"/>
                </a:lnTo>
                <a:lnTo>
                  <a:pt x="276" y="214"/>
                </a:lnTo>
                <a:lnTo>
                  <a:pt x="272" y="218"/>
                </a:lnTo>
                <a:lnTo>
                  <a:pt x="270" y="220"/>
                </a:lnTo>
                <a:lnTo>
                  <a:pt x="264" y="222"/>
                </a:lnTo>
                <a:lnTo>
                  <a:pt x="260" y="218"/>
                </a:lnTo>
                <a:lnTo>
                  <a:pt x="258" y="212"/>
                </a:lnTo>
                <a:lnTo>
                  <a:pt x="256" y="192"/>
                </a:lnTo>
                <a:lnTo>
                  <a:pt x="252" y="176"/>
                </a:lnTo>
                <a:lnTo>
                  <a:pt x="244" y="168"/>
                </a:lnTo>
                <a:lnTo>
                  <a:pt x="244" y="166"/>
                </a:lnTo>
                <a:lnTo>
                  <a:pt x="226" y="128"/>
                </a:lnTo>
                <a:lnTo>
                  <a:pt x="220" y="116"/>
                </a:lnTo>
                <a:lnTo>
                  <a:pt x="220" y="114"/>
                </a:lnTo>
                <a:lnTo>
                  <a:pt x="216" y="94"/>
                </a:lnTo>
                <a:lnTo>
                  <a:pt x="214" y="90"/>
                </a:lnTo>
                <a:lnTo>
                  <a:pt x="212" y="92"/>
                </a:lnTo>
                <a:lnTo>
                  <a:pt x="204" y="100"/>
                </a:lnTo>
                <a:lnTo>
                  <a:pt x="200" y="104"/>
                </a:lnTo>
                <a:lnTo>
                  <a:pt x="196" y="102"/>
                </a:lnTo>
                <a:lnTo>
                  <a:pt x="188" y="96"/>
                </a:lnTo>
                <a:lnTo>
                  <a:pt x="176" y="90"/>
                </a:lnTo>
                <a:lnTo>
                  <a:pt x="174" y="88"/>
                </a:lnTo>
                <a:lnTo>
                  <a:pt x="172" y="88"/>
                </a:lnTo>
                <a:lnTo>
                  <a:pt x="172" y="86"/>
                </a:lnTo>
                <a:lnTo>
                  <a:pt x="172" y="70"/>
                </a:lnTo>
                <a:lnTo>
                  <a:pt x="168" y="58"/>
                </a:lnTo>
                <a:lnTo>
                  <a:pt x="162" y="42"/>
                </a:lnTo>
                <a:lnTo>
                  <a:pt x="156" y="42"/>
                </a:lnTo>
                <a:lnTo>
                  <a:pt x="156" y="50"/>
                </a:lnTo>
                <a:lnTo>
                  <a:pt x="154" y="58"/>
                </a:lnTo>
                <a:lnTo>
                  <a:pt x="150" y="64"/>
                </a:lnTo>
                <a:lnTo>
                  <a:pt x="144" y="70"/>
                </a:lnTo>
                <a:lnTo>
                  <a:pt x="142" y="78"/>
                </a:lnTo>
                <a:lnTo>
                  <a:pt x="138" y="82"/>
                </a:lnTo>
                <a:lnTo>
                  <a:pt x="134" y="86"/>
                </a:lnTo>
                <a:lnTo>
                  <a:pt x="130" y="86"/>
                </a:lnTo>
                <a:lnTo>
                  <a:pt x="128" y="86"/>
                </a:lnTo>
                <a:lnTo>
                  <a:pt x="124" y="84"/>
                </a:lnTo>
                <a:lnTo>
                  <a:pt x="122" y="84"/>
                </a:lnTo>
                <a:lnTo>
                  <a:pt x="118" y="82"/>
                </a:lnTo>
                <a:lnTo>
                  <a:pt x="118" y="78"/>
                </a:lnTo>
                <a:lnTo>
                  <a:pt x="116" y="66"/>
                </a:lnTo>
                <a:lnTo>
                  <a:pt x="116" y="62"/>
                </a:lnTo>
                <a:lnTo>
                  <a:pt x="106" y="56"/>
                </a:lnTo>
                <a:lnTo>
                  <a:pt x="104" y="54"/>
                </a:lnTo>
                <a:lnTo>
                  <a:pt x="102" y="50"/>
                </a:lnTo>
                <a:lnTo>
                  <a:pt x="100" y="42"/>
                </a:lnTo>
                <a:lnTo>
                  <a:pt x="104" y="6"/>
                </a:lnTo>
                <a:lnTo>
                  <a:pt x="102" y="0"/>
                </a:lnTo>
                <a:lnTo>
                  <a:pt x="88" y="14"/>
                </a:lnTo>
                <a:lnTo>
                  <a:pt x="80" y="20"/>
                </a:lnTo>
                <a:lnTo>
                  <a:pt x="78" y="26"/>
                </a:lnTo>
                <a:lnTo>
                  <a:pt x="82" y="36"/>
                </a:lnTo>
                <a:lnTo>
                  <a:pt x="82" y="44"/>
                </a:lnTo>
                <a:lnTo>
                  <a:pt x="82" y="48"/>
                </a:lnTo>
                <a:lnTo>
                  <a:pt x="80" y="54"/>
                </a:lnTo>
                <a:lnTo>
                  <a:pt x="76" y="58"/>
                </a:lnTo>
                <a:lnTo>
                  <a:pt x="72" y="60"/>
                </a:lnTo>
                <a:lnTo>
                  <a:pt x="56" y="66"/>
                </a:lnTo>
                <a:lnTo>
                  <a:pt x="52" y="68"/>
                </a:lnTo>
                <a:lnTo>
                  <a:pt x="52" y="74"/>
                </a:lnTo>
                <a:lnTo>
                  <a:pt x="52" y="96"/>
                </a:lnTo>
                <a:lnTo>
                  <a:pt x="54" y="104"/>
                </a:lnTo>
                <a:lnTo>
                  <a:pt x="54" y="106"/>
                </a:lnTo>
                <a:lnTo>
                  <a:pt x="56" y="108"/>
                </a:lnTo>
                <a:lnTo>
                  <a:pt x="64" y="108"/>
                </a:lnTo>
                <a:lnTo>
                  <a:pt x="68" y="108"/>
                </a:lnTo>
                <a:lnTo>
                  <a:pt x="72" y="106"/>
                </a:lnTo>
                <a:lnTo>
                  <a:pt x="76" y="104"/>
                </a:lnTo>
                <a:lnTo>
                  <a:pt x="92" y="138"/>
                </a:lnTo>
                <a:lnTo>
                  <a:pt x="92" y="140"/>
                </a:lnTo>
                <a:lnTo>
                  <a:pt x="88" y="184"/>
                </a:lnTo>
                <a:lnTo>
                  <a:pt x="82" y="216"/>
                </a:lnTo>
                <a:lnTo>
                  <a:pt x="78" y="238"/>
                </a:lnTo>
                <a:lnTo>
                  <a:pt x="72" y="250"/>
                </a:lnTo>
                <a:lnTo>
                  <a:pt x="68" y="254"/>
                </a:lnTo>
                <a:lnTo>
                  <a:pt x="62" y="256"/>
                </a:lnTo>
                <a:lnTo>
                  <a:pt x="54" y="254"/>
                </a:lnTo>
                <a:lnTo>
                  <a:pt x="48" y="252"/>
                </a:lnTo>
                <a:lnTo>
                  <a:pt x="22" y="298"/>
                </a:lnTo>
                <a:lnTo>
                  <a:pt x="12" y="312"/>
                </a:lnTo>
                <a:lnTo>
                  <a:pt x="6" y="318"/>
                </a:lnTo>
                <a:lnTo>
                  <a:pt x="8" y="318"/>
                </a:lnTo>
                <a:lnTo>
                  <a:pt x="6" y="320"/>
                </a:lnTo>
                <a:lnTo>
                  <a:pt x="4" y="326"/>
                </a:lnTo>
                <a:lnTo>
                  <a:pt x="4" y="348"/>
                </a:lnTo>
                <a:lnTo>
                  <a:pt x="8" y="352"/>
                </a:lnTo>
                <a:lnTo>
                  <a:pt x="10" y="352"/>
                </a:lnTo>
                <a:lnTo>
                  <a:pt x="12" y="354"/>
                </a:lnTo>
                <a:lnTo>
                  <a:pt x="4" y="36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贵州"/>
          <p:cNvSpPr>
            <a:spLocks/>
          </p:cNvSpPr>
          <p:nvPr/>
        </p:nvSpPr>
        <p:spPr bwMode="auto">
          <a:xfrm>
            <a:off x="6012386" y="4667713"/>
            <a:ext cx="584355" cy="506352"/>
          </a:xfrm>
          <a:custGeom>
            <a:avLst/>
            <a:gdLst>
              <a:gd name="T0" fmla="*/ 2147483646 w 384"/>
              <a:gd name="T1" fmla="*/ 2147483646 h 332"/>
              <a:gd name="T2" fmla="*/ 2147483646 w 384"/>
              <a:gd name="T3" fmla="*/ 2147483646 h 332"/>
              <a:gd name="T4" fmla="*/ 2147483646 w 384"/>
              <a:gd name="T5" fmla="*/ 2147483646 h 332"/>
              <a:gd name="T6" fmla="*/ 2147483646 w 384"/>
              <a:gd name="T7" fmla="*/ 2147483646 h 332"/>
              <a:gd name="T8" fmla="*/ 2147483646 w 384"/>
              <a:gd name="T9" fmla="*/ 2147483646 h 332"/>
              <a:gd name="T10" fmla="*/ 2147483646 w 384"/>
              <a:gd name="T11" fmla="*/ 2147483646 h 332"/>
              <a:gd name="T12" fmla="*/ 2147483646 w 384"/>
              <a:gd name="T13" fmla="*/ 2147483646 h 332"/>
              <a:gd name="T14" fmla="*/ 2147483646 w 384"/>
              <a:gd name="T15" fmla="*/ 2147483646 h 332"/>
              <a:gd name="T16" fmla="*/ 2147483646 w 384"/>
              <a:gd name="T17" fmla="*/ 2147483646 h 332"/>
              <a:gd name="T18" fmla="*/ 2147483646 w 384"/>
              <a:gd name="T19" fmla="*/ 2147483646 h 332"/>
              <a:gd name="T20" fmla="*/ 2147483646 w 384"/>
              <a:gd name="T21" fmla="*/ 2147483646 h 332"/>
              <a:gd name="T22" fmla="*/ 2147483646 w 384"/>
              <a:gd name="T23" fmla="*/ 2147483646 h 332"/>
              <a:gd name="T24" fmla="*/ 2147483646 w 384"/>
              <a:gd name="T25" fmla="*/ 2147483646 h 332"/>
              <a:gd name="T26" fmla="*/ 2147483646 w 384"/>
              <a:gd name="T27" fmla="*/ 2147483646 h 332"/>
              <a:gd name="T28" fmla="*/ 2147483646 w 384"/>
              <a:gd name="T29" fmla="*/ 2147483646 h 332"/>
              <a:gd name="T30" fmla="*/ 2147483646 w 384"/>
              <a:gd name="T31" fmla="*/ 2147483646 h 332"/>
              <a:gd name="T32" fmla="*/ 2147483646 w 384"/>
              <a:gd name="T33" fmla="*/ 2147483646 h 332"/>
              <a:gd name="T34" fmla="*/ 2147483646 w 384"/>
              <a:gd name="T35" fmla="*/ 2147483646 h 332"/>
              <a:gd name="T36" fmla="*/ 2147483646 w 384"/>
              <a:gd name="T37" fmla="*/ 2147483646 h 332"/>
              <a:gd name="T38" fmla="*/ 2147483646 w 384"/>
              <a:gd name="T39" fmla="*/ 2147483646 h 332"/>
              <a:gd name="T40" fmla="*/ 2147483646 w 384"/>
              <a:gd name="T41" fmla="*/ 2147483646 h 332"/>
              <a:gd name="T42" fmla="*/ 0 w 384"/>
              <a:gd name="T43" fmla="*/ 2147483646 h 332"/>
              <a:gd name="T44" fmla="*/ 2147483646 w 384"/>
              <a:gd name="T45" fmla="*/ 2147483646 h 332"/>
              <a:gd name="T46" fmla="*/ 2147483646 w 384"/>
              <a:gd name="T47" fmla="*/ 2147483646 h 332"/>
              <a:gd name="T48" fmla="*/ 2147483646 w 384"/>
              <a:gd name="T49" fmla="*/ 2147483646 h 332"/>
              <a:gd name="T50" fmla="*/ 2147483646 w 384"/>
              <a:gd name="T51" fmla="*/ 2147483646 h 332"/>
              <a:gd name="T52" fmla="*/ 2147483646 w 384"/>
              <a:gd name="T53" fmla="*/ 2147483646 h 332"/>
              <a:gd name="T54" fmla="*/ 2147483646 w 384"/>
              <a:gd name="T55" fmla="*/ 2147483646 h 332"/>
              <a:gd name="T56" fmla="*/ 2147483646 w 384"/>
              <a:gd name="T57" fmla="*/ 2147483646 h 332"/>
              <a:gd name="T58" fmla="*/ 2147483646 w 384"/>
              <a:gd name="T59" fmla="*/ 2147483646 h 332"/>
              <a:gd name="T60" fmla="*/ 2147483646 w 384"/>
              <a:gd name="T61" fmla="*/ 2147483646 h 332"/>
              <a:gd name="T62" fmla="*/ 2147483646 w 384"/>
              <a:gd name="T63" fmla="*/ 2147483646 h 332"/>
              <a:gd name="T64" fmla="*/ 2147483646 w 384"/>
              <a:gd name="T65" fmla="*/ 2147483646 h 332"/>
              <a:gd name="T66" fmla="*/ 2147483646 w 384"/>
              <a:gd name="T67" fmla="*/ 2147483646 h 332"/>
              <a:gd name="T68" fmla="*/ 2147483646 w 384"/>
              <a:gd name="T69" fmla="*/ 2147483646 h 332"/>
              <a:gd name="T70" fmla="*/ 2147483646 w 384"/>
              <a:gd name="T71" fmla="*/ 2147483646 h 332"/>
              <a:gd name="T72" fmla="*/ 2147483646 w 384"/>
              <a:gd name="T73" fmla="*/ 2147483646 h 332"/>
              <a:gd name="T74" fmla="*/ 2147483646 w 384"/>
              <a:gd name="T75" fmla="*/ 2147483646 h 332"/>
              <a:gd name="T76" fmla="*/ 2147483646 w 384"/>
              <a:gd name="T77" fmla="*/ 2147483646 h 332"/>
              <a:gd name="T78" fmla="*/ 2147483646 w 384"/>
              <a:gd name="T79" fmla="*/ 2147483646 h 332"/>
              <a:gd name="T80" fmla="*/ 2147483646 w 384"/>
              <a:gd name="T81" fmla="*/ 2147483646 h 332"/>
              <a:gd name="T82" fmla="*/ 2147483646 w 384"/>
              <a:gd name="T83" fmla="*/ 2147483646 h 332"/>
              <a:gd name="T84" fmla="*/ 2147483646 w 384"/>
              <a:gd name="T85" fmla="*/ 2147483646 h 332"/>
              <a:gd name="T86" fmla="*/ 2147483646 w 384"/>
              <a:gd name="T87" fmla="*/ 2147483646 h 332"/>
              <a:gd name="T88" fmla="*/ 2147483646 w 384"/>
              <a:gd name="T89" fmla="*/ 2147483646 h 332"/>
              <a:gd name="T90" fmla="*/ 2147483646 w 384"/>
              <a:gd name="T91" fmla="*/ 2147483646 h 332"/>
              <a:gd name="T92" fmla="*/ 2147483646 w 384"/>
              <a:gd name="T93" fmla="*/ 2147483646 h 332"/>
              <a:gd name="T94" fmla="*/ 2147483646 w 384"/>
              <a:gd name="T95" fmla="*/ 2147483646 h 332"/>
              <a:gd name="T96" fmla="*/ 2147483646 w 384"/>
              <a:gd name="T97" fmla="*/ 2147483646 h 332"/>
              <a:gd name="T98" fmla="*/ 2147483646 w 384"/>
              <a:gd name="T99" fmla="*/ 2147483646 h 332"/>
              <a:gd name="T100" fmla="*/ 2147483646 w 384"/>
              <a:gd name="T101" fmla="*/ 2147483646 h 332"/>
              <a:gd name="T102" fmla="*/ 2147483646 w 384"/>
              <a:gd name="T103" fmla="*/ 2147483646 h 332"/>
              <a:gd name="T104" fmla="*/ 2147483646 w 384"/>
              <a:gd name="T105" fmla="*/ 2147483646 h 332"/>
              <a:gd name="T106" fmla="*/ 2147483646 w 384"/>
              <a:gd name="T107" fmla="*/ 2147483646 h 332"/>
              <a:gd name="T108" fmla="*/ 2147483646 w 384"/>
              <a:gd name="T109" fmla="*/ 2147483646 h 332"/>
              <a:gd name="T110" fmla="*/ 2147483646 w 384"/>
              <a:gd name="T111" fmla="*/ 2147483646 h 332"/>
              <a:gd name="T112" fmla="*/ 2147483646 w 384"/>
              <a:gd name="T113" fmla="*/ 2147483646 h 332"/>
              <a:gd name="T114" fmla="*/ 2147483646 w 384"/>
              <a:gd name="T115" fmla="*/ 2147483646 h 332"/>
              <a:gd name="T116" fmla="*/ 2147483646 w 384"/>
              <a:gd name="T117" fmla="*/ 2147483646 h 3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84" h="332">
                <a:moveTo>
                  <a:pt x="300" y="6"/>
                </a:moveTo>
                <a:lnTo>
                  <a:pt x="296" y="4"/>
                </a:lnTo>
                <a:lnTo>
                  <a:pt x="288" y="8"/>
                </a:lnTo>
                <a:lnTo>
                  <a:pt x="284" y="14"/>
                </a:lnTo>
                <a:lnTo>
                  <a:pt x="280" y="22"/>
                </a:lnTo>
                <a:lnTo>
                  <a:pt x="276" y="24"/>
                </a:lnTo>
                <a:lnTo>
                  <a:pt x="272" y="26"/>
                </a:lnTo>
                <a:lnTo>
                  <a:pt x="268" y="24"/>
                </a:lnTo>
                <a:lnTo>
                  <a:pt x="264" y="20"/>
                </a:lnTo>
                <a:lnTo>
                  <a:pt x="262" y="20"/>
                </a:lnTo>
                <a:lnTo>
                  <a:pt x="260" y="12"/>
                </a:lnTo>
                <a:lnTo>
                  <a:pt x="260" y="10"/>
                </a:lnTo>
                <a:lnTo>
                  <a:pt x="258" y="0"/>
                </a:lnTo>
                <a:lnTo>
                  <a:pt x="254" y="0"/>
                </a:lnTo>
                <a:lnTo>
                  <a:pt x="252" y="0"/>
                </a:lnTo>
                <a:lnTo>
                  <a:pt x="250" y="8"/>
                </a:lnTo>
                <a:lnTo>
                  <a:pt x="250" y="20"/>
                </a:lnTo>
                <a:lnTo>
                  <a:pt x="248" y="20"/>
                </a:lnTo>
                <a:lnTo>
                  <a:pt x="240" y="34"/>
                </a:lnTo>
                <a:lnTo>
                  <a:pt x="238" y="36"/>
                </a:lnTo>
                <a:lnTo>
                  <a:pt x="236" y="36"/>
                </a:lnTo>
                <a:lnTo>
                  <a:pt x="216" y="34"/>
                </a:lnTo>
                <a:lnTo>
                  <a:pt x="216" y="36"/>
                </a:lnTo>
                <a:lnTo>
                  <a:pt x="208" y="44"/>
                </a:lnTo>
                <a:lnTo>
                  <a:pt x="212" y="50"/>
                </a:lnTo>
                <a:lnTo>
                  <a:pt x="206" y="58"/>
                </a:lnTo>
                <a:lnTo>
                  <a:pt x="188" y="58"/>
                </a:lnTo>
                <a:lnTo>
                  <a:pt x="188" y="56"/>
                </a:lnTo>
                <a:lnTo>
                  <a:pt x="188" y="54"/>
                </a:lnTo>
                <a:lnTo>
                  <a:pt x="184" y="52"/>
                </a:lnTo>
                <a:lnTo>
                  <a:pt x="182" y="58"/>
                </a:lnTo>
                <a:lnTo>
                  <a:pt x="180" y="60"/>
                </a:lnTo>
                <a:lnTo>
                  <a:pt x="168" y="60"/>
                </a:lnTo>
                <a:lnTo>
                  <a:pt x="160" y="54"/>
                </a:lnTo>
                <a:lnTo>
                  <a:pt x="160" y="52"/>
                </a:lnTo>
                <a:lnTo>
                  <a:pt x="160" y="50"/>
                </a:lnTo>
                <a:lnTo>
                  <a:pt x="146" y="48"/>
                </a:lnTo>
                <a:lnTo>
                  <a:pt x="136" y="52"/>
                </a:lnTo>
                <a:lnTo>
                  <a:pt x="132" y="56"/>
                </a:lnTo>
                <a:lnTo>
                  <a:pt x="148" y="74"/>
                </a:lnTo>
                <a:lnTo>
                  <a:pt x="168" y="80"/>
                </a:lnTo>
                <a:lnTo>
                  <a:pt x="170" y="82"/>
                </a:lnTo>
                <a:lnTo>
                  <a:pt x="180" y="92"/>
                </a:lnTo>
                <a:lnTo>
                  <a:pt x="176" y="108"/>
                </a:lnTo>
                <a:lnTo>
                  <a:pt x="176" y="110"/>
                </a:lnTo>
                <a:lnTo>
                  <a:pt x="162" y="120"/>
                </a:lnTo>
                <a:lnTo>
                  <a:pt x="162" y="122"/>
                </a:lnTo>
                <a:lnTo>
                  <a:pt x="160" y="122"/>
                </a:lnTo>
                <a:lnTo>
                  <a:pt x="138" y="128"/>
                </a:lnTo>
                <a:lnTo>
                  <a:pt x="124" y="130"/>
                </a:lnTo>
                <a:lnTo>
                  <a:pt x="114" y="126"/>
                </a:lnTo>
                <a:lnTo>
                  <a:pt x="110" y="126"/>
                </a:lnTo>
                <a:lnTo>
                  <a:pt x="104" y="134"/>
                </a:lnTo>
                <a:lnTo>
                  <a:pt x="94" y="142"/>
                </a:lnTo>
                <a:lnTo>
                  <a:pt x="92" y="142"/>
                </a:lnTo>
                <a:lnTo>
                  <a:pt x="78" y="148"/>
                </a:lnTo>
                <a:lnTo>
                  <a:pt x="60" y="142"/>
                </a:lnTo>
                <a:lnTo>
                  <a:pt x="24" y="144"/>
                </a:lnTo>
                <a:lnTo>
                  <a:pt x="16" y="146"/>
                </a:lnTo>
                <a:lnTo>
                  <a:pt x="16" y="148"/>
                </a:lnTo>
                <a:lnTo>
                  <a:pt x="8" y="148"/>
                </a:lnTo>
                <a:lnTo>
                  <a:pt x="0" y="160"/>
                </a:lnTo>
                <a:lnTo>
                  <a:pt x="0" y="172"/>
                </a:lnTo>
                <a:lnTo>
                  <a:pt x="8" y="192"/>
                </a:lnTo>
                <a:lnTo>
                  <a:pt x="18" y="196"/>
                </a:lnTo>
                <a:lnTo>
                  <a:pt x="22" y="200"/>
                </a:lnTo>
                <a:lnTo>
                  <a:pt x="28" y="192"/>
                </a:lnTo>
                <a:lnTo>
                  <a:pt x="28" y="190"/>
                </a:lnTo>
                <a:lnTo>
                  <a:pt x="30" y="190"/>
                </a:lnTo>
                <a:lnTo>
                  <a:pt x="42" y="188"/>
                </a:lnTo>
                <a:lnTo>
                  <a:pt x="44" y="188"/>
                </a:lnTo>
                <a:lnTo>
                  <a:pt x="56" y="192"/>
                </a:lnTo>
                <a:lnTo>
                  <a:pt x="68" y="220"/>
                </a:lnTo>
                <a:lnTo>
                  <a:pt x="66" y="220"/>
                </a:lnTo>
                <a:lnTo>
                  <a:pt x="62" y="236"/>
                </a:lnTo>
                <a:lnTo>
                  <a:pt x="58" y="244"/>
                </a:lnTo>
                <a:lnTo>
                  <a:pt x="58" y="246"/>
                </a:lnTo>
                <a:lnTo>
                  <a:pt x="52" y="260"/>
                </a:lnTo>
                <a:lnTo>
                  <a:pt x="52" y="276"/>
                </a:lnTo>
                <a:lnTo>
                  <a:pt x="62" y="286"/>
                </a:lnTo>
                <a:lnTo>
                  <a:pt x="76" y="296"/>
                </a:lnTo>
                <a:lnTo>
                  <a:pt x="76" y="298"/>
                </a:lnTo>
                <a:lnTo>
                  <a:pt x="78" y="298"/>
                </a:lnTo>
                <a:lnTo>
                  <a:pt x="68" y="320"/>
                </a:lnTo>
                <a:lnTo>
                  <a:pt x="66" y="332"/>
                </a:lnTo>
                <a:lnTo>
                  <a:pt x="68" y="330"/>
                </a:lnTo>
                <a:lnTo>
                  <a:pt x="70" y="330"/>
                </a:lnTo>
                <a:lnTo>
                  <a:pt x="78" y="326"/>
                </a:lnTo>
                <a:lnTo>
                  <a:pt x="92" y="318"/>
                </a:lnTo>
                <a:lnTo>
                  <a:pt x="108" y="320"/>
                </a:lnTo>
                <a:lnTo>
                  <a:pt x="110" y="320"/>
                </a:lnTo>
                <a:lnTo>
                  <a:pt x="134" y="330"/>
                </a:lnTo>
                <a:lnTo>
                  <a:pt x="160" y="330"/>
                </a:lnTo>
                <a:lnTo>
                  <a:pt x="168" y="320"/>
                </a:lnTo>
                <a:lnTo>
                  <a:pt x="182" y="312"/>
                </a:lnTo>
                <a:lnTo>
                  <a:pt x="196" y="302"/>
                </a:lnTo>
                <a:lnTo>
                  <a:pt x="196" y="300"/>
                </a:lnTo>
                <a:lnTo>
                  <a:pt x="206" y="298"/>
                </a:lnTo>
                <a:lnTo>
                  <a:pt x="216" y="290"/>
                </a:lnTo>
                <a:lnTo>
                  <a:pt x="228" y="274"/>
                </a:lnTo>
                <a:lnTo>
                  <a:pt x="246" y="280"/>
                </a:lnTo>
                <a:lnTo>
                  <a:pt x="248" y="280"/>
                </a:lnTo>
                <a:lnTo>
                  <a:pt x="248" y="282"/>
                </a:lnTo>
                <a:lnTo>
                  <a:pt x="252" y="290"/>
                </a:lnTo>
                <a:lnTo>
                  <a:pt x="256" y="292"/>
                </a:lnTo>
                <a:lnTo>
                  <a:pt x="266" y="292"/>
                </a:lnTo>
                <a:lnTo>
                  <a:pt x="268" y="292"/>
                </a:lnTo>
                <a:lnTo>
                  <a:pt x="274" y="292"/>
                </a:lnTo>
                <a:lnTo>
                  <a:pt x="276" y="292"/>
                </a:lnTo>
                <a:lnTo>
                  <a:pt x="276" y="294"/>
                </a:lnTo>
                <a:lnTo>
                  <a:pt x="288" y="298"/>
                </a:lnTo>
                <a:lnTo>
                  <a:pt x="292" y="298"/>
                </a:lnTo>
                <a:lnTo>
                  <a:pt x="294" y="296"/>
                </a:lnTo>
                <a:lnTo>
                  <a:pt x="296" y="290"/>
                </a:lnTo>
                <a:lnTo>
                  <a:pt x="296" y="288"/>
                </a:lnTo>
                <a:lnTo>
                  <a:pt x="302" y="284"/>
                </a:lnTo>
                <a:lnTo>
                  <a:pt x="312" y="276"/>
                </a:lnTo>
                <a:lnTo>
                  <a:pt x="314" y="276"/>
                </a:lnTo>
                <a:lnTo>
                  <a:pt x="322" y="276"/>
                </a:lnTo>
                <a:lnTo>
                  <a:pt x="324" y="268"/>
                </a:lnTo>
                <a:lnTo>
                  <a:pt x="330" y="262"/>
                </a:lnTo>
                <a:lnTo>
                  <a:pt x="336" y="258"/>
                </a:lnTo>
                <a:lnTo>
                  <a:pt x="342" y="256"/>
                </a:lnTo>
                <a:lnTo>
                  <a:pt x="346" y="252"/>
                </a:lnTo>
                <a:lnTo>
                  <a:pt x="348" y="252"/>
                </a:lnTo>
                <a:lnTo>
                  <a:pt x="352" y="248"/>
                </a:lnTo>
                <a:lnTo>
                  <a:pt x="352" y="246"/>
                </a:lnTo>
                <a:lnTo>
                  <a:pt x="354" y="246"/>
                </a:lnTo>
                <a:lnTo>
                  <a:pt x="366" y="244"/>
                </a:lnTo>
                <a:lnTo>
                  <a:pt x="374" y="244"/>
                </a:lnTo>
                <a:lnTo>
                  <a:pt x="376" y="240"/>
                </a:lnTo>
                <a:lnTo>
                  <a:pt x="380" y="236"/>
                </a:lnTo>
                <a:lnTo>
                  <a:pt x="384" y="228"/>
                </a:lnTo>
                <a:lnTo>
                  <a:pt x="382" y="228"/>
                </a:lnTo>
                <a:lnTo>
                  <a:pt x="376" y="218"/>
                </a:lnTo>
                <a:lnTo>
                  <a:pt x="372" y="206"/>
                </a:lnTo>
                <a:lnTo>
                  <a:pt x="372" y="204"/>
                </a:lnTo>
                <a:lnTo>
                  <a:pt x="376" y="188"/>
                </a:lnTo>
                <a:lnTo>
                  <a:pt x="376" y="180"/>
                </a:lnTo>
                <a:lnTo>
                  <a:pt x="380" y="174"/>
                </a:lnTo>
                <a:lnTo>
                  <a:pt x="380" y="160"/>
                </a:lnTo>
                <a:lnTo>
                  <a:pt x="378" y="158"/>
                </a:lnTo>
                <a:lnTo>
                  <a:pt x="372" y="156"/>
                </a:lnTo>
                <a:lnTo>
                  <a:pt x="348" y="166"/>
                </a:lnTo>
                <a:lnTo>
                  <a:pt x="348" y="140"/>
                </a:lnTo>
                <a:lnTo>
                  <a:pt x="350" y="136"/>
                </a:lnTo>
                <a:lnTo>
                  <a:pt x="356" y="132"/>
                </a:lnTo>
                <a:lnTo>
                  <a:pt x="372" y="120"/>
                </a:lnTo>
                <a:lnTo>
                  <a:pt x="366" y="92"/>
                </a:lnTo>
                <a:lnTo>
                  <a:pt x="366" y="84"/>
                </a:lnTo>
                <a:lnTo>
                  <a:pt x="366" y="78"/>
                </a:lnTo>
                <a:lnTo>
                  <a:pt x="368" y="74"/>
                </a:lnTo>
                <a:lnTo>
                  <a:pt x="372" y="68"/>
                </a:lnTo>
                <a:lnTo>
                  <a:pt x="372" y="64"/>
                </a:lnTo>
                <a:lnTo>
                  <a:pt x="364" y="64"/>
                </a:lnTo>
                <a:lnTo>
                  <a:pt x="360" y="64"/>
                </a:lnTo>
                <a:lnTo>
                  <a:pt x="356" y="76"/>
                </a:lnTo>
                <a:lnTo>
                  <a:pt x="352" y="80"/>
                </a:lnTo>
                <a:lnTo>
                  <a:pt x="348" y="82"/>
                </a:lnTo>
                <a:lnTo>
                  <a:pt x="346" y="82"/>
                </a:lnTo>
                <a:lnTo>
                  <a:pt x="338" y="76"/>
                </a:lnTo>
                <a:lnTo>
                  <a:pt x="336" y="76"/>
                </a:lnTo>
                <a:lnTo>
                  <a:pt x="336" y="74"/>
                </a:lnTo>
                <a:lnTo>
                  <a:pt x="334" y="68"/>
                </a:lnTo>
                <a:lnTo>
                  <a:pt x="332" y="60"/>
                </a:lnTo>
                <a:lnTo>
                  <a:pt x="332" y="64"/>
                </a:lnTo>
                <a:lnTo>
                  <a:pt x="316" y="64"/>
                </a:lnTo>
                <a:lnTo>
                  <a:pt x="316" y="60"/>
                </a:lnTo>
                <a:lnTo>
                  <a:pt x="312" y="52"/>
                </a:lnTo>
                <a:lnTo>
                  <a:pt x="312" y="40"/>
                </a:lnTo>
                <a:lnTo>
                  <a:pt x="304" y="24"/>
                </a:lnTo>
                <a:lnTo>
                  <a:pt x="304" y="12"/>
                </a:lnTo>
                <a:lnTo>
                  <a:pt x="300" y="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广西"/>
          <p:cNvSpPr>
            <a:spLocks/>
          </p:cNvSpPr>
          <p:nvPr/>
        </p:nvSpPr>
        <p:spPr bwMode="auto">
          <a:xfrm>
            <a:off x="6107575" y="4978399"/>
            <a:ext cx="764156" cy="581711"/>
          </a:xfrm>
          <a:custGeom>
            <a:avLst/>
            <a:gdLst>
              <a:gd name="T0" fmla="*/ 2147483646 w 502"/>
              <a:gd name="T1" fmla="*/ 2147483646 h 382"/>
              <a:gd name="T2" fmla="*/ 2147483646 w 502"/>
              <a:gd name="T3" fmla="*/ 2147483646 h 382"/>
              <a:gd name="T4" fmla="*/ 2147483646 w 502"/>
              <a:gd name="T5" fmla="*/ 2147483646 h 382"/>
              <a:gd name="T6" fmla="*/ 2147483646 w 502"/>
              <a:gd name="T7" fmla="*/ 2147483646 h 382"/>
              <a:gd name="T8" fmla="*/ 2147483646 w 502"/>
              <a:gd name="T9" fmla="*/ 2147483646 h 382"/>
              <a:gd name="T10" fmla="*/ 2147483646 w 502"/>
              <a:gd name="T11" fmla="*/ 2147483646 h 382"/>
              <a:gd name="T12" fmla="*/ 2147483646 w 502"/>
              <a:gd name="T13" fmla="*/ 2147483646 h 382"/>
              <a:gd name="T14" fmla="*/ 2147483646 w 502"/>
              <a:gd name="T15" fmla="*/ 2147483646 h 382"/>
              <a:gd name="T16" fmla="*/ 2147483646 w 502"/>
              <a:gd name="T17" fmla="*/ 2147483646 h 382"/>
              <a:gd name="T18" fmla="*/ 2147483646 w 502"/>
              <a:gd name="T19" fmla="*/ 2147483646 h 382"/>
              <a:gd name="T20" fmla="*/ 2147483646 w 502"/>
              <a:gd name="T21" fmla="*/ 2147483646 h 382"/>
              <a:gd name="T22" fmla="*/ 2147483646 w 502"/>
              <a:gd name="T23" fmla="*/ 2147483646 h 382"/>
              <a:gd name="T24" fmla="*/ 2147483646 w 502"/>
              <a:gd name="T25" fmla="*/ 2147483646 h 382"/>
              <a:gd name="T26" fmla="*/ 2147483646 w 502"/>
              <a:gd name="T27" fmla="*/ 2147483646 h 382"/>
              <a:gd name="T28" fmla="*/ 2147483646 w 502"/>
              <a:gd name="T29" fmla="*/ 2147483646 h 382"/>
              <a:gd name="T30" fmla="*/ 2147483646 w 502"/>
              <a:gd name="T31" fmla="*/ 2147483646 h 382"/>
              <a:gd name="T32" fmla="*/ 2147483646 w 502"/>
              <a:gd name="T33" fmla="*/ 2147483646 h 382"/>
              <a:gd name="T34" fmla="*/ 2147483646 w 502"/>
              <a:gd name="T35" fmla="*/ 2147483646 h 382"/>
              <a:gd name="T36" fmla="*/ 2147483646 w 502"/>
              <a:gd name="T37" fmla="*/ 2147483646 h 382"/>
              <a:gd name="T38" fmla="*/ 2147483646 w 502"/>
              <a:gd name="T39" fmla="*/ 2147483646 h 382"/>
              <a:gd name="T40" fmla="*/ 2147483646 w 502"/>
              <a:gd name="T41" fmla="*/ 2147483646 h 382"/>
              <a:gd name="T42" fmla="*/ 2147483646 w 502"/>
              <a:gd name="T43" fmla="*/ 2147483646 h 382"/>
              <a:gd name="T44" fmla="*/ 2147483646 w 502"/>
              <a:gd name="T45" fmla="*/ 2147483646 h 382"/>
              <a:gd name="T46" fmla="*/ 2147483646 w 502"/>
              <a:gd name="T47" fmla="*/ 2147483646 h 382"/>
              <a:gd name="T48" fmla="*/ 2147483646 w 502"/>
              <a:gd name="T49" fmla="*/ 2147483646 h 382"/>
              <a:gd name="T50" fmla="*/ 2147483646 w 502"/>
              <a:gd name="T51" fmla="*/ 2147483646 h 382"/>
              <a:gd name="T52" fmla="*/ 2147483646 w 502"/>
              <a:gd name="T53" fmla="*/ 2147483646 h 382"/>
              <a:gd name="T54" fmla="*/ 2147483646 w 502"/>
              <a:gd name="T55" fmla="*/ 2147483646 h 382"/>
              <a:gd name="T56" fmla="*/ 2147483646 w 502"/>
              <a:gd name="T57" fmla="*/ 2147483646 h 382"/>
              <a:gd name="T58" fmla="*/ 2147483646 w 502"/>
              <a:gd name="T59" fmla="*/ 2147483646 h 382"/>
              <a:gd name="T60" fmla="*/ 2147483646 w 502"/>
              <a:gd name="T61" fmla="*/ 2147483646 h 382"/>
              <a:gd name="T62" fmla="*/ 2147483646 w 502"/>
              <a:gd name="T63" fmla="*/ 2147483646 h 382"/>
              <a:gd name="T64" fmla="*/ 2147483646 w 502"/>
              <a:gd name="T65" fmla="*/ 2147483646 h 382"/>
              <a:gd name="T66" fmla="*/ 2147483646 w 502"/>
              <a:gd name="T67" fmla="*/ 2147483646 h 382"/>
              <a:gd name="T68" fmla="*/ 2147483646 w 502"/>
              <a:gd name="T69" fmla="*/ 2147483646 h 382"/>
              <a:gd name="T70" fmla="*/ 2147483646 w 502"/>
              <a:gd name="T71" fmla="*/ 2147483646 h 382"/>
              <a:gd name="T72" fmla="*/ 2147483646 w 502"/>
              <a:gd name="T73" fmla="*/ 2147483646 h 382"/>
              <a:gd name="T74" fmla="*/ 2147483646 w 502"/>
              <a:gd name="T75" fmla="*/ 2147483646 h 382"/>
              <a:gd name="T76" fmla="*/ 2147483646 w 502"/>
              <a:gd name="T77" fmla="*/ 2147483646 h 382"/>
              <a:gd name="T78" fmla="*/ 2147483646 w 502"/>
              <a:gd name="T79" fmla="*/ 2147483646 h 382"/>
              <a:gd name="T80" fmla="*/ 2147483646 w 502"/>
              <a:gd name="T81" fmla="*/ 2147483646 h 382"/>
              <a:gd name="T82" fmla="*/ 2147483646 w 502"/>
              <a:gd name="T83" fmla="*/ 2147483646 h 382"/>
              <a:gd name="T84" fmla="*/ 2147483646 w 502"/>
              <a:gd name="T85" fmla="*/ 2147483646 h 382"/>
              <a:gd name="T86" fmla="*/ 2147483646 w 502"/>
              <a:gd name="T87" fmla="*/ 2147483646 h 382"/>
              <a:gd name="T88" fmla="*/ 2147483646 w 502"/>
              <a:gd name="T89" fmla="*/ 2147483646 h 382"/>
              <a:gd name="T90" fmla="*/ 2147483646 w 502"/>
              <a:gd name="T91" fmla="*/ 2147483646 h 382"/>
              <a:gd name="T92" fmla="*/ 2147483646 w 502"/>
              <a:gd name="T93" fmla="*/ 2147483646 h 382"/>
              <a:gd name="T94" fmla="*/ 2147483646 w 502"/>
              <a:gd name="T95" fmla="*/ 2147483646 h 382"/>
              <a:gd name="T96" fmla="*/ 2147483646 w 502"/>
              <a:gd name="T97" fmla="*/ 2147483646 h 382"/>
              <a:gd name="T98" fmla="*/ 2147483646 w 502"/>
              <a:gd name="T99" fmla="*/ 2147483646 h 382"/>
              <a:gd name="T100" fmla="*/ 2147483646 w 502"/>
              <a:gd name="T101" fmla="*/ 2147483646 h 382"/>
              <a:gd name="T102" fmla="*/ 2147483646 w 502"/>
              <a:gd name="T103" fmla="*/ 2147483646 h 382"/>
              <a:gd name="T104" fmla="*/ 2147483646 w 502"/>
              <a:gd name="T105" fmla="*/ 2147483646 h 382"/>
              <a:gd name="T106" fmla="*/ 2147483646 w 502"/>
              <a:gd name="T107" fmla="*/ 2147483646 h 382"/>
              <a:gd name="T108" fmla="*/ 2147483646 w 502"/>
              <a:gd name="T109" fmla="*/ 2147483646 h 382"/>
              <a:gd name="T110" fmla="*/ 2147483646 w 502"/>
              <a:gd name="T111" fmla="*/ 2147483646 h 3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02" h="382">
                <a:moveTo>
                  <a:pt x="402" y="8"/>
                </a:moveTo>
                <a:lnTo>
                  <a:pt x="402" y="10"/>
                </a:lnTo>
                <a:lnTo>
                  <a:pt x="404" y="12"/>
                </a:lnTo>
                <a:lnTo>
                  <a:pt x="394" y="28"/>
                </a:lnTo>
                <a:lnTo>
                  <a:pt x="386" y="34"/>
                </a:lnTo>
                <a:lnTo>
                  <a:pt x="378" y="36"/>
                </a:lnTo>
                <a:lnTo>
                  <a:pt x="376" y="36"/>
                </a:lnTo>
                <a:lnTo>
                  <a:pt x="368" y="30"/>
                </a:lnTo>
                <a:lnTo>
                  <a:pt x="360" y="32"/>
                </a:lnTo>
                <a:lnTo>
                  <a:pt x="344" y="44"/>
                </a:lnTo>
                <a:lnTo>
                  <a:pt x="340" y="44"/>
                </a:lnTo>
                <a:lnTo>
                  <a:pt x="336" y="42"/>
                </a:lnTo>
                <a:lnTo>
                  <a:pt x="328" y="32"/>
                </a:lnTo>
                <a:lnTo>
                  <a:pt x="322" y="42"/>
                </a:lnTo>
                <a:lnTo>
                  <a:pt x="316" y="48"/>
                </a:lnTo>
                <a:lnTo>
                  <a:pt x="306" y="48"/>
                </a:lnTo>
                <a:lnTo>
                  <a:pt x="294" y="52"/>
                </a:lnTo>
                <a:lnTo>
                  <a:pt x="282" y="60"/>
                </a:lnTo>
                <a:lnTo>
                  <a:pt x="278" y="60"/>
                </a:lnTo>
                <a:lnTo>
                  <a:pt x="274" y="64"/>
                </a:lnTo>
                <a:lnTo>
                  <a:pt x="270" y="70"/>
                </a:lnTo>
                <a:lnTo>
                  <a:pt x="270" y="72"/>
                </a:lnTo>
                <a:lnTo>
                  <a:pt x="270" y="74"/>
                </a:lnTo>
                <a:lnTo>
                  <a:pt x="276" y="82"/>
                </a:lnTo>
                <a:lnTo>
                  <a:pt x="254" y="80"/>
                </a:lnTo>
                <a:lnTo>
                  <a:pt x="242" y="90"/>
                </a:lnTo>
                <a:lnTo>
                  <a:pt x="240" y="94"/>
                </a:lnTo>
                <a:lnTo>
                  <a:pt x="238" y="100"/>
                </a:lnTo>
                <a:lnTo>
                  <a:pt x="236" y="102"/>
                </a:lnTo>
                <a:lnTo>
                  <a:pt x="224" y="102"/>
                </a:lnTo>
                <a:lnTo>
                  <a:pt x="210" y="96"/>
                </a:lnTo>
                <a:lnTo>
                  <a:pt x="206" y="96"/>
                </a:lnTo>
                <a:lnTo>
                  <a:pt x="194" y="98"/>
                </a:lnTo>
                <a:lnTo>
                  <a:pt x="190" y="96"/>
                </a:lnTo>
                <a:lnTo>
                  <a:pt x="186" y="94"/>
                </a:lnTo>
                <a:lnTo>
                  <a:pt x="178" y="84"/>
                </a:lnTo>
                <a:lnTo>
                  <a:pt x="170" y="80"/>
                </a:lnTo>
                <a:lnTo>
                  <a:pt x="162" y="92"/>
                </a:lnTo>
                <a:lnTo>
                  <a:pt x="160" y="92"/>
                </a:lnTo>
                <a:lnTo>
                  <a:pt x="150" y="100"/>
                </a:lnTo>
                <a:lnTo>
                  <a:pt x="148" y="100"/>
                </a:lnTo>
                <a:lnTo>
                  <a:pt x="148" y="102"/>
                </a:lnTo>
                <a:lnTo>
                  <a:pt x="146" y="102"/>
                </a:lnTo>
                <a:lnTo>
                  <a:pt x="138" y="104"/>
                </a:lnTo>
                <a:lnTo>
                  <a:pt x="126" y="116"/>
                </a:lnTo>
                <a:lnTo>
                  <a:pt x="112" y="122"/>
                </a:lnTo>
                <a:lnTo>
                  <a:pt x="102" y="134"/>
                </a:lnTo>
                <a:lnTo>
                  <a:pt x="70" y="134"/>
                </a:lnTo>
                <a:lnTo>
                  <a:pt x="46" y="124"/>
                </a:lnTo>
                <a:lnTo>
                  <a:pt x="32" y="124"/>
                </a:lnTo>
                <a:lnTo>
                  <a:pt x="20" y="130"/>
                </a:lnTo>
                <a:lnTo>
                  <a:pt x="18" y="130"/>
                </a:lnTo>
                <a:lnTo>
                  <a:pt x="10" y="132"/>
                </a:lnTo>
                <a:lnTo>
                  <a:pt x="2" y="138"/>
                </a:lnTo>
                <a:lnTo>
                  <a:pt x="0" y="142"/>
                </a:lnTo>
                <a:lnTo>
                  <a:pt x="0" y="152"/>
                </a:lnTo>
                <a:lnTo>
                  <a:pt x="4" y="158"/>
                </a:lnTo>
                <a:lnTo>
                  <a:pt x="22" y="152"/>
                </a:lnTo>
                <a:lnTo>
                  <a:pt x="30" y="154"/>
                </a:lnTo>
                <a:lnTo>
                  <a:pt x="40" y="158"/>
                </a:lnTo>
                <a:lnTo>
                  <a:pt x="42" y="158"/>
                </a:lnTo>
                <a:lnTo>
                  <a:pt x="42" y="160"/>
                </a:lnTo>
                <a:lnTo>
                  <a:pt x="42" y="186"/>
                </a:lnTo>
                <a:lnTo>
                  <a:pt x="46" y="188"/>
                </a:lnTo>
                <a:lnTo>
                  <a:pt x="64" y="188"/>
                </a:lnTo>
                <a:lnTo>
                  <a:pt x="74" y="184"/>
                </a:lnTo>
                <a:lnTo>
                  <a:pt x="76" y="184"/>
                </a:lnTo>
                <a:lnTo>
                  <a:pt x="86" y="180"/>
                </a:lnTo>
                <a:lnTo>
                  <a:pt x="94" y="176"/>
                </a:lnTo>
                <a:lnTo>
                  <a:pt x="98" y="176"/>
                </a:lnTo>
                <a:lnTo>
                  <a:pt x="100" y="178"/>
                </a:lnTo>
                <a:lnTo>
                  <a:pt x="104" y="188"/>
                </a:lnTo>
                <a:lnTo>
                  <a:pt x="106" y="216"/>
                </a:lnTo>
                <a:lnTo>
                  <a:pt x="106" y="218"/>
                </a:lnTo>
                <a:lnTo>
                  <a:pt x="92" y="232"/>
                </a:lnTo>
                <a:lnTo>
                  <a:pt x="92" y="234"/>
                </a:lnTo>
                <a:lnTo>
                  <a:pt x="74" y="242"/>
                </a:lnTo>
                <a:lnTo>
                  <a:pt x="70" y="248"/>
                </a:lnTo>
                <a:lnTo>
                  <a:pt x="72" y="252"/>
                </a:lnTo>
                <a:lnTo>
                  <a:pt x="106" y="256"/>
                </a:lnTo>
                <a:lnTo>
                  <a:pt x="108" y="258"/>
                </a:lnTo>
                <a:lnTo>
                  <a:pt x="122" y="266"/>
                </a:lnTo>
                <a:lnTo>
                  <a:pt x="152" y="264"/>
                </a:lnTo>
                <a:lnTo>
                  <a:pt x="152" y="268"/>
                </a:lnTo>
                <a:lnTo>
                  <a:pt x="154" y="284"/>
                </a:lnTo>
                <a:lnTo>
                  <a:pt x="154" y="286"/>
                </a:lnTo>
                <a:lnTo>
                  <a:pt x="140" y="300"/>
                </a:lnTo>
                <a:lnTo>
                  <a:pt x="140" y="312"/>
                </a:lnTo>
                <a:lnTo>
                  <a:pt x="142" y="320"/>
                </a:lnTo>
                <a:lnTo>
                  <a:pt x="144" y="326"/>
                </a:lnTo>
                <a:lnTo>
                  <a:pt x="150" y="330"/>
                </a:lnTo>
                <a:lnTo>
                  <a:pt x="174" y="344"/>
                </a:lnTo>
                <a:lnTo>
                  <a:pt x="194" y="356"/>
                </a:lnTo>
                <a:lnTo>
                  <a:pt x="212" y="348"/>
                </a:lnTo>
                <a:lnTo>
                  <a:pt x="214" y="348"/>
                </a:lnTo>
                <a:lnTo>
                  <a:pt x="216" y="348"/>
                </a:lnTo>
                <a:lnTo>
                  <a:pt x="242" y="368"/>
                </a:lnTo>
                <a:lnTo>
                  <a:pt x="246" y="368"/>
                </a:lnTo>
                <a:lnTo>
                  <a:pt x="252" y="360"/>
                </a:lnTo>
                <a:lnTo>
                  <a:pt x="254" y="360"/>
                </a:lnTo>
                <a:lnTo>
                  <a:pt x="254" y="358"/>
                </a:lnTo>
                <a:lnTo>
                  <a:pt x="256" y="358"/>
                </a:lnTo>
                <a:lnTo>
                  <a:pt x="270" y="360"/>
                </a:lnTo>
                <a:lnTo>
                  <a:pt x="274" y="334"/>
                </a:lnTo>
                <a:lnTo>
                  <a:pt x="294" y="368"/>
                </a:lnTo>
                <a:lnTo>
                  <a:pt x="310" y="370"/>
                </a:lnTo>
                <a:lnTo>
                  <a:pt x="312" y="370"/>
                </a:lnTo>
                <a:lnTo>
                  <a:pt x="314" y="370"/>
                </a:lnTo>
                <a:lnTo>
                  <a:pt x="314" y="372"/>
                </a:lnTo>
                <a:lnTo>
                  <a:pt x="314" y="382"/>
                </a:lnTo>
                <a:lnTo>
                  <a:pt x="320" y="380"/>
                </a:lnTo>
                <a:lnTo>
                  <a:pt x="346" y="346"/>
                </a:lnTo>
                <a:lnTo>
                  <a:pt x="358" y="362"/>
                </a:lnTo>
                <a:lnTo>
                  <a:pt x="358" y="356"/>
                </a:lnTo>
                <a:lnTo>
                  <a:pt x="366" y="340"/>
                </a:lnTo>
                <a:lnTo>
                  <a:pt x="372" y="328"/>
                </a:lnTo>
                <a:lnTo>
                  <a:pt x="392" y="328"/>
                </a:lnTo>
                <a:lnTo>
                  <a:pt x="396" y="304"/>
                </a:lnTo>
                <a:lnTo>
                  <a:pt x="398" y="304"/>
                </a:lnTo>
                <a:lnTo>
                  <a:pt x="400" y="306"/>
                </a:lnTo>
                <a:lnTo>
                  <a:pt x="414" y="308"/>
                </a:lnTo>
                <a:lnTo>
                  <a:pt x="416" y="300"/>
                </a:lnTo>
                <a:lnTo>
                  <a:pt x="410" y="288"/>
                </a:lnTo>
                <a:lnTo>
                  <a:pt x="410" y="286"/>
                </a:lnTo>
                <a:lnTo>
                  <a:pt x="414" y="276"/>
                </a:lnTo>
                <a:lnTo>
                  <a:pt x="414" y="274"/>
                </a:lnTo>
                <a:lnTo>
                  <a:pt x="416" y="274"/>
                </a:lnTo>
                <a:lnTo>
                  <a:pt x="458" y="252"/>
                </a:lnTo>
                <a:lnTo>
                  <a:pt x="456" y="230"/>
                </a:lnTo>
                <a:lnTo>
                  <a:pt x="456" y="228"/>
                </a:lnTo>
                <a:lnTo>
                  <a:pt x="464" y="212"/>
                </a:lnTo>
                <a:lnTo>
                  <a:pt x="466" y="210"/>
                </a:lnTo>
                <a:lnTo>
                  <a:pt x="478" y="180"/>
                </a:lnTo>
                <a:lnTo>
                  <a:pt x="490" y="168"/>
                </a:lnTo>
                <a:lnTo>
                  <a:pt x="496" y="156"/>
                </a:lnTo>
                <a:lnTo>
                  <a:pt x="502" y="146"/>
                </a:lnTo>
                <a:lnTo>
                  <a:pt x="496" y="134"/>
                </a:lnTo>
                <a:lnTo>
                  <a:pt x="496" y="132"/>
                </a:lnTo>
                <a:lnTo>
                  <a:pt x="496" y="120"/>
                </a:lnTo>
                <a:lnTo>
                  <a:pt x="490" y="120"/>
                </a:lnTo>
                <a:lnTo>
                  <a:pt x="478" y="126"/>
                </a:lnTo>
                <a:lnTo>
                  <a:pt x="472" y="128"/>
                </a:lnTo>
                <a:lnTo>
                  <a:pt x="468" y="128"/>
                </a:lnTo>
                <a:lnTo>
                  <a:pt x="460" y="126"/>
                </a:lnTo>
                <a:lnTo>
                  <a:pt x="454" y="122"/>
                </a:lnTo>
                <a:lnTo>
                  <a:pt x="452" y="118"/>
                </a:lnTo>
                <a:lnTo>
                  <a:pt x="450" y="114"/>
                </a:lnTo>
                <a:lnTo>
                  <a:pt x="452" y="98"/>
                </a:lnTo>
                <a:lnTo>
                  <a:pt x="446" y="98"/>
                </a:lnTo>
                <a:lnTo>
                  <a:pt x="442" y="102"/>
                </a:lnTo>
                <a:lnTo>
                  <a:pt x="432" y="112"/>
                </a:lnTo>
                <a:lnTo>
                  <a:pt x="428" y="114"/>
                </a:lnTo>
                <a:lnTo>
                  <a:pt x="424" y="114"/>
                </a:lnTo>
                <a:lnTo>
                  <a:pt x="422" y="108"/>
                </a:lnTo>
                <a:lnTo>
                  <a:pt x="422" y="100"/>
                </a:lnTo>
                <a:lnTo>
                  <a:pt x="422" y="92"/>
                </a:lnTo>
                <a:lnTo>
                  <a:pt x="424" y="88"/>
                </a:lnTo>
                <a:lnTo>
                  <a:pt x="426" y="86"/>
                </a:lnTo>
                <a:lnTo>
                  <a:pt x="428" y="86"/>
                </a:lnTo>
                <a:lnTo>
                  <a:pt x="444" y="58"/>
                </a:lnTo>
                <a:lnTo>
                  <a:pt x="448" y="48"/>
                </a:lnTo>
                <a:lnTo>
                  <a:pt x="450" y="36"/>
                </a:lnTo>
                <a:lnTo>
                  <a:pt x="442" y="28"/>
                </a:lnTo>
                <a:lnTo>
                  <a:pt x="440" y="22"/>
                </a:lnTo>
                <a:lnTo>
                  <a:pt x="440" y="12"/>
                </a:lnTo>
                <a:lnTo>
                  <a:pt x="440" y="8"/>
                </a:lnTo>
                <a:lnTo>
                  <a:pt x="438" y="4"/>
                </a:lnTo>
                <a:lnTo>
                  <a:pt x="434" y="0"/>
                </a:lnTo>
                <a:lnTo>
                  <a:pt x="432" y="2"/>
                </a:lnTo>
                <a:lnTo>
                  <a:pt x="430" y="6"/>
                </a:lnTo>
                <a:lnTo>
                  <a:pt x="426" y="8"/>
                </a:lnTo>
                <a:lnTo>
                  <a:pt x="422" y="10"/>
                </a:lnTo>
                <a:lnTo>
                  <a:pt x="416" y="8"/>
                </a:lnTo>
                <a:lnTo>
                  <a:pt x="410" y="8"/>
                </a:lnTo>
                <a:lnTo>
                  <a:pt x="402" y="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重庆"/>
          <p:cNvSpPr>
            <a:spLocks/>
          </p:cNvSpPr>
          <p:nvPr/>
        </p:nvSpPr>
        <p:spPr bwMode="auto">
          <a:xfrm>
            <a:off x="6213341" y="4338518"/>
            <a:ext cx="432316" cy="438927"/>
          </a:xfrm>
          <a:custGeom>
            <a:avLst/>
            <a:gdLst>
              <a:gd name="T0" fmla="*/ 2147483646 w 284"/>
              <a:gd name="T1" fmla="*/ 2147483646 h 288"/>
              <a:gd name="T2" fmla="*/ 2147483646 w 284"/>
              <a:gd name="T3" fmla="*/ 2147483646 h 288"/>
              <a:gd name="T4" fmla="*/ 2147483646 w 284"/>
              <a:gd name="T5" fmla="*/ 2147483646 h 288"/>
              <a:gd name="T6" fmla="*/ 2147483646 w 284"/>
              <a:gd name="T7" fmla="*/ 2147483646 h 288"/>
              <a:gd name="T8" fmla="*/ 2147483646 w 284"/>
              <a:gd name="T9" fmla="*/ 2147483646 h 288"/>
              <a:gd name="T10" fmla="*/ 2147483646 w 284"/>
              <a:gd name="T11" fmla="*/ 2147483646 h 288"/>
              <a:gd name="T12" fmla="*/ 2147483646 w 284"/>
              <a:gd name="T13" fmla="*/ 2147483646 h 288"/>
              <a:gd name="T14" fmla="*/ 2147483646 w 284"/>
              <a:gd name="T15" fmla="*/ 2147483646 h 288"/>
              <a:gd name="T16" fmla="*/ 2147483646 w 284"/>
              <a:gd name="T17" fmla="*/ 2147483646 h 288"/>
              <a:gd name="T18" fmla="*/ 2147483646 w 284"/>
              <a:gd name="T19" fmla="*/ 2147483646 h 288"/>
              <a:gd name="T20" fmla="*/ 2147483646 w 284"/>
              <a:gd name="T21" fmla="*/ 2147483646 h 288"/>
              <a:gd name="T22" fmla="*/ 2147483646 w 284"/>
              <a:gd name="T23" fmla="*/ 2147483646 h 288"/>
              <a:gd name="T24" fmla="*/ 2147483646 w 284"/>
              <a:gd name="T25" fmla="*/ 2147483646 h 288"/>
              <a:gd name="T26" fmla="*/ 2147483646 w 284"/>
              <a:gd name="T27" fmla="*/ 2147483646 h 288"/>
              <a:gd name="T28" fmla="*/ 2147483646 w 284"/>
              <a:gd name="T29" fmla="*/ 2147483646 h 288"/>
              <a:gd name="T30" fmla="*/ 2147483646 w 284"/>
              <a:gd name="T31" fmla="*/ 2147483646 h 288"/>
              <a:gd name="T32" fmla="*/ 2147483646 w 284"/>
              <a:gd name="T33" fmla="*/ 2147483646 h 288"/>
              <a:gd name="T34" fmla="*/ 2147483646 w 284"/>
              <a:gd name="T35" fmla="*/ 2147483646 h 288"/>
              <a:gd name="T36" fmla="*/ 2147483646 w 284"/>
              <a:gd name="T37" fmla="*/ 2147483646 h 288"/>
              <a:gd name="T38" fmla="*/ 2147483646 w 284"/>
              <a:gd name="T39" fmla="*/ 2147483646 h 288"/>
              <a:gd name="T40" fmla="*/ 2147483646 w 284"/>
              <a:gd name="T41" fmla="*/ 2147483646 h 288"/>
              <a:gd name="T42" fmla="*/ 2147483646 w 284"/>
              <a:gd name="T43" fmla="*/ 2147483646 h 288"/>
              <a:gd name="T44" fmla="*/ 2147483646 w 284"/>
              <a:gd name="T45" fmla="*/ 2147483646 h 288"/>
              <a:gd name="T46" fmla="*/ 2147483646 w 284"/>
              <a:gd name="T47" fmla="*/ 2147483646 h 288"/>
              <a:gd name="T48" fmla="*/ 2147483646 w 284"/>
              <a:gd name="T49" fmla="*/ 2147483646 h 288"/>
              <a:gd name="T50" fmla="*/ 2147483646 w 284"/>
              <a:gd name="T51" fmla="*/ 2147483646 h 288"/>
              <a:gd name="T52" fmla="*/ 2147483646 w 284"/>
              <a:gd name="T53" fmla="*/ 2147483646 h 288"/>
              <a:gd name="T54" fmla="*/ 2147483646 w 284"/>
              <a:gd name="T55" fmla="*/ 2147483646 h 288"/>
              <a:gd name="T56" fmla="*/ 2147483646 w 284"/>
              <a:gd name="T57" fmla="*/ 2147483646 h 288"/>
              <a:gd name="T58" fmla="*/ 2147483646 w 284"/>
              <a:gd name="T59" fmla="*/ 2147483646 h 288"/>
              <a:gd name="T60" fmla="*/ 2147483646 w 284"/>
              <a:gd name="T61" fmla="*/ 2147483646 h 288"/>
              <a:gd name="T62" fmla="*/ 2147483646 w 284"/>
              <a:gd name="T63" fmla="*/ 2147483646 h 288"/>
              <a:gd name="T64" fmla="*/ 2147483646 w 284"/>
              <a:gd name="T65" fmla="*/ 2147483646 h 288"/>
              <a:gd name="T66" fmla="*/ 2147483646 w 284"/>
              <a:gd name="T67" fmla="*/ 2147483646 h 288"/>
              <a:gd name="T68" fmla="*/ 2147483646 w 284"/>
              <a:gd name="T69" fmla="*/ 2147483646 h 288"/>
              <a:gd name="T70" fmla="*/ 2147483646 w 284"/>
              <a:gd name="T71" fmla="*/ 2147483646 h 288"/>
              <a:gd name="T72" fmla="*/ 2147483646 w 284"/>
              <a:gd name="T73" fmla="*/ 2147483646 h 288"/>
              <a:gd name="T74" fmla="*/ 2147483646 w 284"/>
              <a:gd name="T75" fmla="*/ 2147483646 h 288"/>
              <a:gd name="T76" fmla="*/ 2147483646 w 284"/>
              <a:gd name="T77" fmla="*/ 2147483646 h 288"/>
              <a:gd name="T78" fmla="*/ 2147483646 w 284"/>
              <a:gd name="T79" fmla="*/ 2147483646 h 288"/>
              <a:gd name="T80" fmla="*/ 2147483646 w 284"/>
              <a:gd name="T81" fmla="*/ 2147483646 h 288"/>
              <a:gd name="T82" fmla="*/ 2147483646 w 284"/>
              <a:gd name="T83" fmla="*/ 2147483646 h 288"/>
              <a:gd name="T84" fmla="*/ 2147483646 w 284"/>
              <a:gd name="T85" fmla="*/ 2147483646 h 288"/>
              <a:gd name="T86" fmla="*/ 2147483646 w 284"/>
              <a:gd name="T87" fmla="*/ 2147483646 h 288"/>
              <a:gd name="T88" fmla="*/ 2147483646 w 284"/>
              <a:gd name="T89" fmla="*/ 2147483646 h 288"/>
              <a:gd name="T90" fmla="*/ 2147483646 w 284"/>
              <a:gd name="T91" fmla="*/ 2147483646 h 288"/>
              <a:gd name="T92" fmla="*/ 2147483646 w 284"/>
              <a:gd name="T93" fmla="*/ 2147483646 h 288"/>
              <a:gd name="T94" fmla="*/ 2147483646 w 284"/>
              <a:gd name="T95" fmla="*/ 2147483646 h 288"/>
              <a:gd name="T96" fmla="*/ 2147483646 w 284"/>
              <a:gd name="T97" fmla="*/ 2147483646 h 288"/>
              <a:gd name="T98" fmla="*/ 2147483646 w 284"/>
              <a:gd name="T99" fmla="*/ 2147483646 h 288"/>
              <a:gd name="T100" fmla="*/ 2147483646 w 284"/>
              <a:gd name="T101" fmla="*/ 2147483646 h 288"/>
              <a:gd name="T102" fmla="*/ 2147483646 w 284"/>
              <a:gd name="T103" fmla="*/ 2147483646 h 2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4" h="288">
                <a:moveTo>
                  <a:pt x="284" y="58"/>
                </a:moveTo>
                <a:lnTo>
                  <a:pt x="278" y="44"/>
                </a:lnTo>
                <a:lnTo>
                  <a:pt x="268" y="32"/>
                </a:lnTo>
                <a:lnTo>
                  <a:pt x="260" y="30"/>
                </a:lnTo>
                <a:lnTo>
                  <a:pt x="258" y="30"/>
                </a:lnTo>
                <a:lnTo>
                  <a:pt x="258" y="28"/>
                </a:lnTo>
                <a:lnTo>
                  <a:pt x="250" y="24"/>
                </a:lnTo>
                <a:lnTo>
                  <a:pt x="248" y="24"/>
                </a:lnTo>
                <a:lnTo>
                  <a:pt x="244" y="26"/>
                </a:lnTo>
                <a:lnTo>
                  <a:pt x="234" y="28"/>
                </a:lnTo>
                <a:lnTo>
                  <a:pt x="232" y="26"/>
                </a:lnTo>
                <a:lnTo>
                  <a:pt x="222" y="22"/>
                </a:lnTo>
                <a:lnTo>
                  <a:pt x="220" y="22"/>
                </a:lnTo>
                <a:lnTo>
                  <a:pt x="220" y="20"/>
                </a:lnTo>
                <a:lnTo>
                  <a:pt x="212" y="12"/>
                </a:lnTo>
                <a:lnTo>
                  <a:pt x="204" y="4"/>
                </a:lnTo>
                <a:lnTo>
                  <a:pt x="196" y="0"/>
                </a:lnTo>
                <a:lnTo>
                  <a:pt x="188" y="8"/>
                </a:lnTo>
                <a:lnTo>
                  <a:pt x="176" y="16"/>
                </a:lnTo>
                <a:lnTo>
                  <a:pt x="172" y="40"/>
                </a:lnTo>
                <a:lnTo>
                  <a:pt x="162" y="58"/>
                </a:lnTo>
                <a:lnTo>
                  <a:pt x="162" y="60"/>
                </a:lnTo>
                <a:lnTo>
                  <a:pt x="154" y="68"/>
                </a:lnTo>
                <a:lnTo>
                  <a:pt x="144" y="86"/>
                </a:lnTo>
                <a:lnTo>
                  <a:pt x="144" y="88"/>
                </a:lnTo>
                <a:lnTo>
                  <a:pt x="124" y="104"/>
                </a:lnTo>
                <a:lnTo>
                  <a:pt x="116" y="118"/>
                </a:lnTo>
                <a:lnTo>
                  <a:pt x="114" y="120"/>
                </a:lnTo>
                <a:lnTo>
                  <a:pt x="110" y="124"/>
                </a:lnTo>
                <a:lnTo>
                  <a:pt x="96" y="132"/>
                </a:lnTo>
                <a:lnTo>
                  <a:pt x="88" y="144"/>
                </a:lnTo>
                <a:lnTo>
                  <a:pt x="74" y="164"/>
                </a:lnTo>
                <a:lnTo>
                  <a:pt x="72" y="164"/>
                </a:lnTo>
                <a:lnTo>
                  <a:pt x="8" y="160"/>
                </a:lnTo>
                <a:lnTo>
                  <a:pt x="0" y="168"/>
                </a:lnTo>
                <a:lnTo>
                  <a:pt x="0" y="180"/>
                </a:lnTo>
                <a:lnTo>
                  <a:pt x="6" y="208"/>
                </a:lnTo>
                <a:lnTo>
                  <a:pt x="20" y="226"/>
                </a:lnTo>
                <a:lnTo>
                  <a:pt x="32" y="232"/>
                </a:lnTo>
                <a:lnTo>
                  <a:pt x="32" y="234"/>
                </a:lnTo>
                <a:lnTo>
                  <a:pt x="40" y="244"/>
                </a:lnTo>
                <a:lnTo>
                  <a:pt x="42" y="252"/>
                </a:lnTo>
                <a:lnTo>
                  <a:pt x="42" y="262"/>
                </a:lnTo>
                <a:lnTo>
                  <a:pt x="38" y="266"/>
                </a:lnTo>
                <a:lnTo>
                  <a:pt x="40" y="268"/>
                </a:lnTo>
                <a:lnTo>
                  <a:pt x="44" y="268"/>
                </a:lnTo>
                <a:lnTo>
                  <a:pt x="48" y="258"/>
                </a:lnTo>
                <a:lnTo>
                  <a:pt x="50" y="258"/>
                </a:lnTo>
                <a:lnTo>
                  <a:pt x="62" y="262"/>
                </a:lnTo>
                <a:lnTo>
                  <a:pt x="64" y="266"/>
                </a:lnTo>
                <a:lnTo>
                  <a:pt x="70" y="266"/>
                </a:lnTo>
                <a:lnTo>
                  <a:pt x="68" y="260"/>
                </a:lnTo>
                <a:lnTo>
                  <a:pt x="76" y="246"/>
                </a:lnTo>
                <a:lnTo>
                  <a:pt x="78" y="244"/>
                </a:lnTo>
                <a:lnTo>
                  <a:pt x="80" y="242"/>
                </a:lnTo>
                <a:lnTo>
                  <a:pt x="88" y="242"/>
                </a:lnTo>
                <a:lnTo>
                  <a:pt x="102" y="242"/>
                </a:lnTo>
                <a:lnTo>
                  <a:pt x="110" y="232"/>
                </a:lnTo>
                <a:lnTo>
                  <a:pt x="110" y="222"/>
                </a:lnTo>
                <a:lnTo>
                  <a:pt x="112" y="212"/>
                </a:lnTo>
                <a:lnTo>
                  <a:pt x="114" y="210"/>
                </a:lnTo>
                <a:lnTo>
                  <a:pt x="120" y="206"/>
                </a:lnTo>
                <a:lnTo>
                  <a:pt x="122" y="206"/>
                </a:lnTo>
                <a:lnTo>
                  <a:pt x="134" y="208"/>
                </a:lnTo>
                <a:lnTo>
                  <a:pt x="134" y="210"/>
                </a:lnTo>
                <a:lnTo>
                  <a:pt x="136" y="220"/>
                </a:lnTo>
                <a:lnTo>
                  <a:pt x="136" y="224"/>
                </a:lnTo>
                <a:lnTo>
                  <a:pt x="138" y="232"/>
                </a:lnTo>
                <a:lnTo>
                  <a:pt x="140" y="232"/>
                </a:lnTo>
                <a:lnTo>
                  <a:pt x="144" y="226"/>
                </a:lnTo>
                <a:lnTo>
                  <a:pt x="152" y="216"/>
                </a:lnTo>
                <a:lnTo>
                  <a:pt x="160" y="212"/>
                </a:lnTo>
                <a:lnTo>
                  <a:pt x="162" y="212"/>
                </a:lnTo>
                <a:lnTo>
                  <a:pt x="162" y="210"/>
                </a:lnTo>
                <a:lnTo>
                  <a:pt x="172" y="214"/>
                </a:lnTo>
                <a:lnTo>
                  <a:pt x="174" y="214"/>
                </a:lnTo>
                <a:lnTo>
                  <a:pt x="176" y="214"/>
                </a:lnTo>
                <a:lnTo>
                  <a:pt x="180" y="226"/>
                </a:lnTo>
                <a:lnTo>
                  <a:pt x="180" y="236"/>
                </a:lnTo>
                <a:lnTo>
                  <a:pt x="188" y="252"/>
                </a:lnTo>
                <a:lnTo>
                  <a:pt x="188" y="254"/>
                </a:lnTo>
                <a:lnTo>
                  <a:pt x="188" y="264"/>
                </a:lnTo>
                <a:lnTo>
                  <a:pt x="192" y="270"/>
                </a:lnTo>
                <a:lnTo>
                  <a:pt x="194" y="270"/>
                </a:lnTo>
                <a:lnTo>
                  <a:pt x="196" y="266"/>
                </a:lnTo>
                <a:lnTo>
                  <a:pt x="198" y="264"/>
                </a:lnTo>
                <a:lnTo>
                  <a:pt x="208" y="270"/>
                </a:lnTo>
                <a:lnTo>
                  <a:pt x="208" y="272"/>
                </a:lnTo>
                <a:lnTo>
                  <a:pt x="212" y="286"/>
                </a:lnTo>
                <a:lnTo>
                  <a:pt x="216" y="288"/>
                </a:lnTo>
                <a:lnTo>
                  <a:pt x="216" y="286"/>
                </a:lnTo>
                <a:lnTo>
                  <a:pt x="220" y="276"/>
                </a:lnTo>
                <a:lnTo>
                  <a:pt x="222" y="274"/>
                </a:lnTo>
                <a:lnTo>
                  <a:pt x="224" y="274"/>
                </a:lnTo>
                <a:lnTo>
                  <a:pt x="228" y="270"/>
                </a:lnTo>
                <a:lnTo>
                  <a:pt x="230" y="270"/>
                </a:lnTo>
                <a:lnTo>
                  <a:pt x="236" y="270"/>
                </a:lnTo>
                <a:lnTo>
                  <a:pt x="236" y="266"/>
                </a:lnTo>
                <a:lnTo>
                  <a:pt x="236" y="264"/>
                </a:lnTo>
                <a:lnTo>
                  <a:pt x="232" y="226"/>
                </a:lnTo>
                <a:lnTo>
                  <a:pt x="216" y="202"/>
                </a:lnTo>
                <a:lnTo>
                  <a:pt x="188" y="168"/>
                </a:lnTo>
                <a:lnTo>
                  <a:pt x="186" y="168"/>
                </a:lnTo>
                <a:lnTo>
                  <a:pt x="184" y="146"/>
                </a:lnTo>
                <a:lnTo>
                  <a:pt x="176" y="128"/>
                </a:lnTo>
                <a:lnTo>
                  <a:pt x="174" y="128"/>
                </a:lnTo>
                <a:lnTo>
                  <a:pt x="176" y="126"/>
                </a:lnTo>
                <a:lnTo>
                  <a:pt x="180" y="104"/>
                </a:lnTo>
                <a:lnTo>
                  <a:pt x="182" y="104"/>
                </a:lnTo>
                <a:lnTo>
                  <a:pt x="184" y="104"/>
                </a:lnTo>
                <a:lnTo>
                  <a:pt x="234" y="102"/>
                </a:lnTo>
                <a:lnTo>
                  <a:pt x="260" y="88"/>
                </a:lnTo>
                <a:lnTo>
                  <a:pt x="262" y="86"/>
                </a:lnTo>
                <a:lnTo>
                  <a:pt x="274" y="82"/>
                </a:lnTo>
                <a:lnTo>
                  <a:pt x="278" y="78"/>
                </a:lnTo>
                <a:lnTo>
                  <a:pt x="280" y="76"/>
                </a:lnTo>
                <a:lnTo>
                  <a:pt x="282" y="68"/>
                </a:lnTo>
                <a:lnTo>
                  <a:pt x="284" y="5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陕西"/>
          <p:cNvSpPr>
            <a:spLocks/>
          </p:cNvSpPr>
          <p:nvPr/>
        </p:nvSpPr>
        <p:spPr bwMode="auto">
          <a:xfrm>
            <a:off x="6213341" y="3487105"/>
            <a:ext cx="493132" cy="879177"/>
          </a:xfrm>
          <a:custGeom>
            <a:avLst/>
            <a:gdLst>
              <a:gd name="T0" fmla="*/ 2147483646 w 324"/>
              <a:gd name="T1" fmla="*/ 2147483646 h 578"/>
              <a:gd name="T2" fmla="*/ 2147483646 w 324"/>
              <a:gd name="T3" fmla="*/ 2147483646 h 578"/>
              <a:gd name="T4" fmla="*/ 2147483646 w 324"/>
              <a:gd name="T5" fmla="*/ 2147483646 h 578"/>
              <a:gd name="T6" fmla="*/ 2147483646 w 324"/>
              <a:gd name="T7" fmla="*/ 2147483646 h 578"/>
              <a:gd name="T8" fmla="*/ 2147483646 w 324"/>
              <a:gd name="T9" fmla="*/ 2147483646 h 578"/>
              <a:gd name="T10" fmla="*/ 2147483646 w 324"/>
              <a:gd name="T11" fmla="*/ 2147483646 h 578"/>
              <a:gd name="T12" fmla="*/ 2147483646 w 324"/>
              <a:gd name="T13" fmla="*/ 2147483646 h 578"/>
              <a:gd name="T14" fmla="*/ 2147483646 w 324"/>
              <a:gd name="T15" fmla="*/ 2147483646 h 578"/>
              <a:gd name="T16" fmla="*/ 2147483646 w 324"/>
              <a:gd name="T17" fmla="*/ 2147483646 h 578"/>
              <a:gd name="T18" fmla="*/ 2147483646 w 324"/>
              <a:gd name="T19" fmla="*/ 2147483646 h 578"/>
              <a:gd name="T20" fmla="*/ 2147483646 w 324"/>
              <a:gd name="T21" fmla="*/ 2147483646 h 578"/>
              <a:gd name="T22" fmla="*/ 2147483646 w 324"/>
              <a:gd name="T23" fmla="*/ 2147483646 h 578"/>
              <a:gd name="T24" fmla="*/ 2147483646 w 324"/>
              <a:gd name="T25" fmla="*/ 2147483646 h 578"/>
              <a:gd name="T26" fmla="*/ 2147483646 w 324"/>
              <a:gd name="T27" fmla="*/ 2147483646 h 578"/>
              <a:gd name="T28" fmla="*/ 2147483646 w 324"/>
              <a:gd name="T29" fmla="*/ 2147483646 h 578"/>
              <a:gd name="T30" fmla="*/ 2147483646 w 324"/>
              <a:gd name="T31" fmla="*/ 2147483646 h 578"/>
              <a:gd name="T32" fmla="*/ 2147483646 w 324"/>
              <a:gd name="T33" fmla="*/ 2147483646 h 578"/>
              <a:gd name="T34" fmla="*/ 2147483646 w 324"/>
              <a:gd name="T35" fmla="*/ 2147483646 h 578"/>
              <a:gd name="T36" fmla="*/ 2147483646 w 324"/>
              <a:gd name="T37" fmla="*/ 2147483646 h 578"/>
              <a:gd name="T38" fmla="*/ 2147483646 w 324"/>
              <a:gd name="T39" fmla="*/ 2147483646 h 578"/>
              <a:gd name="T40" fmla="*/ 2147483646 w 324"/>
              <a:gd name="T41" fmla="*/ 2147483646 h 578"/>
              <a:gd name="T42" fmla="*/ 2147483646 w 324"/>
              <a:gd name="T43" fmla="*/ 2147483646 h 578"/>
              <a:gd name="T44" fmla="*/ 2147483646 w 324"/>
              <a:gd name="T45" fmla="*/ 2147483646 h 578"/>
              <a:gd name="T46" fmla="*/ 2147483646 w 324"/>
              <a:gd name="T47" fmla="*/ 2147483646 h 578"/>
              <a:gd name="T48" fmla="*/ 2147483646 w 324"/>
              <a:gd name="T49" fmla="*/ 2147483646 h 578"/>
              <a:gd name="T50" fmla="*/ 2147483646 w 324"/>
              <a:gd name="T51" fmla="*/ 2147483646 h 578"/>
              <a:gd name="T52" fmla="*/ 2147483646 w 324"/>
              <a:gd name="T53" fmla="*/ 2147483646 h 578"/>
              <a:gd name="T54" fmla="*/ 2147483646 w 324"/>
              <a:gd name="T55" fmla="*/ 2147483646 h 578"/>
              <a:gd name="T56" fmla="*/ 2147483646 w 324"/>
              <a:gd name="T57" fmla="*/ 2147483646 h 578"/>
              <a:gd name="T58" fmla="*/ 2147483646 w 324"/>
              <a:gd name="T59" fmla="*/ 2147483646 h 578"/>
              <a:gd name="T60" fmla="*/ 2147483646 w 324"/>
              <a:gd name="T61" fmla="*/ 2147483646 h 578"/>
              <a:gd name="T62" fmla="*/ 2147483646 w 324"/>
              <a:gd name="T63" fmla="*/ 2147483646 h 578"/>
              <a:gd name="T64" fmla="*/ 2147483646 w 324"/>
              <a:gd name="T65" fmla="*/ 2147483646 h 578"/>
              <a:gd name="T66" fmla="*/ 2147483646 w 324"/>
              <a:gd name="T67" fmla="*/ 2147483646 h 578"/>
              <a:gd name="T68" fmla="*/ 2147483646 w 324"/>
              <a:gd name="T69" fmla="*/ 2147483646 h 578"/>
              <a:gd name="T70" fmla="*/ 2147483646 w 324"/>
              <a:gd name="T71" fmla="*/ 2147483646 h 578"/>
              <a:gd name="T72" fmla="*/ 2147483646 w 324"/>
              <a:gd name="T73" fmla="*/ 2147483646 h 578"/>
              <a:gd name="T74" fmla="*/ 2147483646 w 324"/>
              <a:gd name="T75" fmla="*/ 2147483646 h 578"/>
              <a:gd name="T76" fmla="*/ 2147483646 w 324"/>
              <a:gd name="T77" fmla="*/ 2147483646 h 578"/>
              <a:gd name="T78" fmla="*/ 2147483646 w 324"/>
              <a:gd name="T79" fmla="*/ 2147483646 h 578"/>
              <a:gd name="T80" fmla="*/ 2147483646 w 324"/>
              <a:gd name="T81" fmla="*/ 2147483646 h 578"/>
              <a:gd name="T82" fmla="*/ 2147483646 w 324"/>
              <a:gd name="T83" fmla="*/ 2147483646 h 578"/>
              <a:gd name="T84" fmla="*/ 2147483646 w 324"/>
              <a:gd name="T85" fmla="*/ 2147483646 h 578"/>
              <a:gd name="T86" fmla="*/ 2147483646 w 324"/>
              <a:gd name="T87" fmla="*/ 2147483646 h 578"/>
              <a:gd name="T88" fmla="*/ 2147483646 w 324"/>
              <a:gd name="T89" fmla="*/ 2147483646 h 578"/>
              <a:gd name="T90" fmla="*/ 2147483646 w 324"/>
              <a:gd name="T91" fmla="*/ 2147483646 h 578"/>
              <a:gd name="T92" fmla="*/ 2147483646 w 324"/>
              <a:gd name="T93" fmla="*/ 2147483646 h 578"/>
              <a:gd name="T94" fmla="*/ 2147483646 w 324"/>
              <a:gd name="T95" fmla="*/ 2147483646 h 578"/>
              <a:gd name="T96" fmla="*/ 2147483646 w 324"/>
              <a:gd name="T97" fmla="*/ 2147483646 h 578"/>
              <a:gd name="T98" fmla="*/ 2147483646 w 324"/>
              <a:gd name="T99" fmla="*/ 2147483646 h 578"/>
              <a:gd name="T100" fmla="*/ 2147483646 w 324"/>
              <a:gd name="T101" fmla="*/ 2147483646 h 57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24" h="578">
                <a:moveTo>
                  <a:pt x="108" y="132"/>
                </a:moveTo>
                <a:lnTo>
                  <a:pt x="104" y="130"/>
                </a:lnTo>
                <a:lnTo>
                  <a:pt x="96" y="180"/>
                </a:lnTo>
                <a:lnTo>
                  <a:pt x="108" y="196"/>
                </a:lnTo>
                <a:lnTo>
                  <a:pt x="122" y="200"/>
                </a:lnTo>
                <a:lnTo>
                  <a:pt x="124" y="202"/>
                </a:lnTo>
                <a:lnTo>
                  <a:pt x="140" y="216"/>
                </a:lnTo>
                <a:lnTo>
                  <a:pt x="164" y="220"/>
                </a:lnTo>
                <a:lnTo>
                  <a:pt x="176" y="228"/>
                </a:lnTo>
                <a:lnTo>
                  <a:pt x="176" y="230"/>
                </a:lnTo>
                <a:lnTo>
                  <a:pt x="186" y="244"/>
                </a:lnTo>
                <a:lnTo>
                  <a:pt x="188" y="244"/>
                </a:lnTo>
                <a:lnTo>
                  <a:pt x="186" y="246"/>
                </a:lnTo>
                <a:lnTo>
                  <a:pt x="178" y="260"/>
                </a:lnTo>
                <a:lnTo>
                  <a:pt x="178" y="264"/>
                </a:lnTo>
                <a:lnTo>
                  <a:pt x="176" y="272"/>
                </a:lnTo>
                <a:lnTo>
                  <a:pt x="178" y="272"/>
                </a:lnTo>
                <a:lnTo>
                  <a:pt x="178" y="286"/>
                </a:lnTo>
                <a:lnTo>
                  <a:pt x="176" y="288"/>
                </a:lnTo>
                <a:lnTo>
                  <a:pt x="170" y="312"/>
                </a:lnTo>
                <a:lnTo>
                  <a:pt x="168" y="316"/>
                </a:lnTo>
                <a:lnTo>
                  <a:pt x="164" y="314"/>
                </a:lnTo>
                <a:lnTo>
                  <a:pt x="154" y="312"/>
                </a:lnTo>
                <a:lnTo>
                  <a:pt x="140" y="312"/>
                </a:lnTo>
                <a:lnTo>
                  <a:pt x="128" y="316"/>
                </a:lnTo>
                <a:lnTo>
                  <a:pt x="116" y="328"/>
                </a:lnTo>
                <a:lnTo>
                  <a:pt x="112" y="332"/>
                </a:lnTo>
                <a:lnTo>
                  <a:pt x="130" y="340"/>
                </a:lnTo>
                <a:lnTo>
                  <a:pt x="128" y="344"/>
                </a:lnTo>
                <a:lnTo>
                  <a:pt x="124" y="350"/>
                </a:lnTo>
                <a:lnTo>
                  <a:pt x="116" y="354"/>
                </a:lnTo>
                <a:lnTo>
                  <a:pt x="106" y="354"/>
                </a:lnTo>
                <a:lnTo>
                  <a:pt x="88" y="348"/>
                </a:lnTo>
                <a:lnTo>
                  <a:pt x="70" y="338"/>
                </a:lnTo>
                <a:lnTo>
                  <a:pt x="64" y="338"/>
                </a:lnTo>
                <a:lnTo>
                  <a:pt x="44" y="366"/>
                </a:lnTo>
                <a:lnTo>
                  <a:pt x="40" y="376"/>
                </a:lnTo>
                <a:lnTo>
                  <a:pt x="40" y="392"/>
                </a:lnTo>
                <a:lnTo>
                  <a:pt x="48" y="406"/>
                </a:lnTo>
                <a:lnTo>
                  <a:pt x="48" y="408"/>
                </a:lnTo>
                <a:lnTo>
                  <a:pt x="52" y="420"/>
                </a:lnTo>
                <a:lnTo>
                  <a:pt x="52" y="422"/>
                </a:lnTo>
                <a:lnTo>
                  <a:pt x="52" y="440"/>
                </a:lnTo>
                <a:lnTo>
                  <a:pt x="52" y="442"/>
                </a:lnTo>
                <a:lnTo>
                  <a:pt x="54" y="444"/>
                </a:lnTo>
                <a:lnTo>
                  <a:pt x="40" y="446"/>
                </a:lnTo>
                <a:lnTo>
                  <a:pt x="16" y="446"/>
                </a:lnTo>
                <a:lnTo>
                  <a:pt x="6" y="454"/>
                </a:lnTo>
                <a:lnTo>
                  <a:pt x="0" y="462"/>
                </a:lnTo>
                <a:lnTo>
                  <a:pt x="2" y="462"/>
                </a:lnTo>
                <a:lnTo>
                  <a:pt x="6" y="486"/>
                </a:lnTo>
                <a:lnTo>
                  <a:pt x="8" y="486"/>
                </a:lnTo>
                <a:lnTo>
                  <a:pt x="8" y="496"/>
                </a:lnTo>
                <a:lnTo>
                  <a:pt x="12" y="508"/>
                </a:lnTo>
                <a:lnTo>
                  <a:pt x="30" y="518"/>
                </a:lnTo>
                <a:lnTo>
                  <a:pt x="54" y="512"/>
                </a:lnTo>
                <a:lnTo>
                  <a:pt x="66" y="504"/>
                </a:lnTo>
                <a:lnTo>
                  <a:pt x="68" y="504"/>
                </a:lnTo>
                <a:lnTo>
                  <a:pt x="80" y="504"/>
                </a:lnTo>
                <a:lnTo>
                  <a:pt x="86" y="520"/>
                </a:lnTo>
                <a:lnTo>
                  <a:pt x="92" y="526"/>
                </a:lnTo>
                <a:lnTo>
                  <a:pt x="94" y="532"/>
                </a:lnTo>
                <a:lnTo>
                  <a:pt x="100" y="532"/>
                </a:lnTo>
                <a:lnTo>
                  <a:pt x="102" y="532"/>
                </a:lnTo>
                <a:lnTo>
                  <a:pt x="104" y="532"/>
                </a:lnTo>
                <a:lnTo>
                  <a:pt x="104" y="530"/>
                </a:lnTo>
                <a:lnTo>
                  <a:pt x="116" y="520"/>
                </a:lnTo>
                <a:lnTo>
                  <a:pt x="126" y="540"/>
                </a:lnTo>
                <a:lnTo>
                  <a:pt x="136" y="546"/>
                </a:lnTo>
                <a:lnTo>
                  <a:pt x="152" y="546"/>
                </a:lnTo>
                <a:lnTo>
                  <a:pt x="164" y="544"/>
                </a:lnTo>
                <a:lnTo>
                  <a:pt x="168" y="544"/>
                </a:lnTo>
                <a:lnTo>
                  <a:pt x="196" y="548"/>
                </a:lnTo>
                <a:lnTo>
                  <a:pt x="196" y="550"/>
                </a:lnTo>
                <a:lnTo>
                  <a:pt x="208" y="556"/>
                </a:lnTo>
                <a:lnTo>
                  <a:pt x="208" y="558"/>
                </a:lnTo>
                <a:lnTo>
                  <a:pt x="220" y="566"/>
                </a:lnTo>
                <a:lnTo>
                  <a:pt x="226" y="574"/>
                </a:lnTo>
                <a:lnTo>
                  <a:pt x="234" y="578"/>
                </a:lnTo>
                <a:lnTo>
                  <a:pt x="248" y="576"/>
                </a:lnTo>
                <a:lnTo>
                  <a:pt x="248" y="560"/>
                </a:lnTo>
                <a:lnTo>
                  <a:pt x="240" y="548"/>
                </a:lnTo>
                <a:lnTo>
                  <a:pt x="236" y="526"/>
                </a:lnTo>
                <a:lnTo>
                  <a:pt x="246" y="516"/>
                </a:lnTo>
                <a:lnTo>
                  <a:pt x="248" y="514"/>
                </a:lnTo>
                <a:lnTo>
                  <a:pt x="258" y="512"/>
                </a:lnTo>
                <a:lnTo>
                  <a:pt x="268" y="512"/>
                </a:lnTo>
                <a:lnTo>
                  <a:pt x="272" y="508"/>
                </a:lnTo>
                <a:lnTo>
                  <a:pt x="264" y="500"/>
                </a:lnTo>
                <a:lnTo>
                  <a:pt x="242" y="484"/>
                </a:lnTo>
                <a:lnTo>
                  <a:pt x="236" y="476"/>
                </a:lnTo>
                <a:lnTo>
                  <a:pt x="234" y="474"/>
                </a:lnTo>
                <a:lnTo>
                  <a:pt x="236" y="472"/>
                </a:lnTo>
                <a:lnTo>
                  <a:pt x="242" y="460"/>
                </a:lnTo>
                <a:lnTo>
                  <a:pt x="244" y="462"/>
                </a:lnTo>
                <a:lnTo>
                  <a:pt x="260" y="466"/>
                </a:lnTo>
                <a:lnTo>
                  <a:pt x="302" y="464"/>
                </a:lnTo>
                <a:lnTo>
                  <a:pt x="302" y="466"/>
                </a:lnTo>
                <a:lnTo>
                  <a:pt x="304" y="466"/>
                </a:lnTo>
                <a:lnTo>
                  <a:pt x="316" y="470"/>
                </a:lnTo>
                <a:lnTo>
                  <a:pt x="324" y="462"/>
                </a:lnTo>
                <a:lnTo>
                  <a:pt x="320" y="438"/>
                </a:lnTo>
                <a:lnTo>
                  <a:pt x="304" y="428"/>
                </a:lnTo>
                <a:lnTo>
                  <a:pt x="300" y="424"/>
                </a:lnTo>
                <a:lnTo>
                  <a:pt x="296" y="420"/>
                </a:lnTo>
                <a:lnTo>
                  <a:pt x="292" y="410"/>
                </a:lnTo>
                <a:lnTo>
                  <a:pt x="290" y="394"/>
                </a:lnTo>
                <a:lnTo>
                  <a:pt x="290" y="374"/>
                </a:lnTo>
                <a:lnTo>
                  <a:pt x="276" y="368"/>
                </a:lnTo>
                <a:lnTo>
                  <a:pt x="274" y="368"/>
                </a:lnTo>
                <a:lnTo>
                  <a:pt x="274" y="366"/>
                </a:lnTo>
                <a:lnTo>
                  <a:pt x="274" y="364"/>
                </a:lnTo>
                <a:lnTo>
                  <a:pt x="272" y="344"/>
                </a:lnTo>
                <a:lnTo>
                  <a:pt x="288" y="262"/>
                </a:lnTo>
                <a:lnTo>
                  <a:pt x="280" y="232"/>
                </a:lnTo>
                <a:lnTo>
                  <a:pt x="278" y="214"/>
                </a:lnTo>
                <a:lnTo>
                  <a:pt x="276" y="190"/>
                </a:lnTo>
                <a:lnTo>
                  <a:pt x="278" y="164"/>
                </a:lnTo>
                <a:lnTo>
                  <a:pt x="278" y="162"/>
                </a:lnTo>
                <a:lnTo>
                  <a:pt x="280" y="160"/>
                </a:lnTo>
                <a:lnTo>
                  <a:pt x="296" y="148"/>
                </a:lnTo>
                <a:lnTo>
                  <a:pt x="296" y="136"/>
                </a:lnTo>
                <a:lnTo>
                  <a:pt x="294" y="130"/>
                </a:lnTo>
                <a:lnTo>
                  <a:pt x="290" y="122"/>
                </a:lnTo>
                <a:lnTo>
                  <a:pt x="280" y="110"/>
                </a:lnTo>
                <a:lnTo>
                  <a:pt x="278" y="110"/>
                </a:lnTo>
                <a:lnTo>
                  <a:pt x="278" y="108"/>
                </a:lnTo>
                <a:lnTo>
                  <a:pt x="276" y="88"/>
                </a:lnTo>
                <a:lnTo>
                  <a:pt x="276" y="86"/>
                </a:lnTo>
                <a:lnTo>
                  <a:pt x="298" y="60"/>
                </a:lnTo>
                <a:lnTo>
                  <a:pt x="298" y="48"/>
                </a:lnTo>
                <a:lnTo>
                  <a:pt x="292" y="36"/>
                </a:lnTo>
                <a:lnTo>
                  <a:pt x="290" y="34"/>
                </a:lnTo>
                <a:lnTo>
                  <a:pt x="300" y="20"/>
                </a:lnTo>
                <a:lnTo>
                  <a:pt x="302" y="20"/>
                </a:lnTo>
                <a:lnTo>
                  <a:pt x="312" y="12"/>
                </a:lnTo>
                <a:lnTo>
                  <a:pt x="312" y="0"/>
                </a:lnTo>
                <a:lnTo>
                  <a:pt x="306" y="0"/>
                </a:lnTo>
                <a:lnTo>
                  <a:pt x="296" y="0"/>
                </a:lnTo>
                <a:lnTo>
                  <a:pt x="292" y="18"/>
                </a:lnTo>
                <a:lnTo>
                  <a:pt x="290" y="18"/>
                </a:lnTo>
                <a:lnTo>
                  <a:pt x="268" y="10"/>
                </a:lnTo>
                <a:lnTo>
                  <a:pt x="256" y="8"/>
                </a:lnTo>
                <a:lnTo>
                  <a:pt x="260" y="28"/>
                </a:lnTo>
                <a:lnTo>
                  <a:pt x="244" y="32"/>
                </a:lnTo>
                <a:lnTo>
                  <a:pt x="218" y="46"/>
                </a:lnTo>
                <a:lnTo>
                  <a:pt x="210" y="56"/>
                </a:lnTo>
                <a:lnTo>
                  <a:pt x="210" y="58"/>
                </a:lnTo>
                <a:lnTo>
                  <a:pt x="208" y="58"/>
                </a:lnTo>
                <a:lnTo>
                  <a:pt x="196" y="70"/>
                </a:lnTo>
                <a:lnTo>
                  <a:pt x="192" y="88"/>
                </a:lnTo>
                <a:lnTo>
                  <a:pt x="192" y="90"/>
                </a:lnTo>
                <a:lnTo>
                  <a:pt x="186" y="118"/>
                </a:lnTo>
                <a:lnTo>
                  <a:pt x="184" y="130"/>
                </a:lnTo>
                <a:lnTo>
                  <a:pt x="184" y="132"/>
                </a:lnTo>
                <a:lnTo>
                  <a:pt x="182" y="132"/>
                </a:lnTo>
                <a:lnTo>
                  <a:pt x="174" y="144"/>
                </a:lnTo>
                <a:lnTo>
                  <a:pt x="172" y="144"/>
                </a:lnTo>
                <a:lnTo>
                  <a:pt x="172" y="146"/>
                </a:lnTo>
                <a:lnTo>
                  <a:pt x="152" y="148"/>
                </a:lnTo>
                <a:lnTo>
                  <a:pt x="122" y="138"/>
                </a:lnTo>
                <a:lnTo>
                  <a:pt x="108" y="13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山西"/>
          <p:cNvSpPr>
            <a:spLocks/>
          </p:cNvSpPr>
          <p:nvPr/>
        </p:nvSpPr>
        <p:spPr bwMode="auto">
          <a:xfrm>
            <a:off x="6640369" y="3321846"/>
            <a:ext cx="327873" cy="721850"/>
          </a:xfrm>
          <a:custGeom>
            <a:avLst/>
            <a:gdLst>
              <a:gd name="T0" fmla="*/ 2147483646 w 216"/>
              <a:gd name="T1" fmla="*/ 2147483646 h 474"/>
              <a:gd name="T2" fmla="*/ 2147483646 w 216"/>
              <a:gd name="T3" fmla="*/ 2147483646 h 474"/>
              <a:gd name="T4" fmla="*/ 2147483646 w 216"/>
              <a:gd name="T5" fmla="*/ 2147483646 h 474"/>
              <a:gd name="T6" fmla="*/ 2147483646 w 216"/>
              <a:gd name="T7" fmla="*/ 2147483646 h 474"/>
              <a:gd name="T8" fmla="*/ 2147483646 w 216"/>
              <a:gd name="T9" fmla="*/ 2147483646 h 474"/>
              <a:gd name="T10" fmla="*/ 2147483646 w 216"/>
              <a:gd name="T11" fmla="*/ 2147483646 h 474"/>
              <a:gd name="T12" fmla="*/ 2147483646 w 216"/>
              <a:gd name="T13" fmla="*/ 2147483646 h 474"/>
              <a:gd name="T14" fmla="*/ 2147483646 w 216"/>
              <a:gd name="T15" fmla="*/ 2147483646 h 474"/>
              <a:gd name="T16" fmla="*/ 2147483646 w 216"/>
              <a:gd name="T17" fmla="*/ 2147483646 h 474"/>
              <a:gd name="T18" fmla="*/ 2147483646 w 216"/>
              <a:gd name="T19" fmla="*/ 2147483646 h 474"/>
              <a:gd name="T20" fmla="*/ 2147483646 w 216"/>
              <a:gd name="T21" fmla="*/ 2147483646 h 474"/>
              <a:gd name="T22" fmla="*/ 2147483646 w 216"/>
              <a:gd name="T23" fmla="*/ 2147483646 h 474"/>
              <a:gd name="T24" fmla="*/ 2147483646 w 216"/>
              <a:gd name="T25" fmla="*/ 2147483646 h 474"/>
              <a:gd name="T26" fmla="*/ 2147483646 w 216"/>
              <a:gd name="T27" fmla="*/ 2147483646 h 474"/>
              <a:gd name="T28" fmla="*/ 2147483646 w 216"/>
              <a:gd name="T29" fmla="*/ 2147483646 h 474"/>
              <a:gd name="T30" fmla="*/ 2147483646 w 216"/>
              <a:gd name="T31" fmla="*/ 2147483646 h 474"/>
              <a:gd name="T32" fmla="*/ 2147483646 w 216"/>
              <a:gd name="T33" fmla="*/ 2147483646 h 474"/>
              <a:gd name="T34" fmla="*/ 2147483646 w 216"/>
              <a:gd name="T35" fmla="*/ 2147483646 h 474"/>
              <a:gd name="T36" fmla="*/ 2147483646 w 216"/>
              <a:gd name="T37" fmla="*/ 2147483646 h 474"/>
              <a:gd name="T38" fmla="*/ 2147483646 w 216"/>
              <a:gd name="T39" fmla="*/ 2147483646 h 474"/>
              <a:gd name="T40" fmla="*/ 2147483646 w 216"/>
              <a:gd name="T41" fmla="*/ 2147483646 h 474"/>
              <a:gd name="T42" fmla="*/ 2147483646 w 216"/>
              <a:gd name="T43" fmla="*/ 2147483646 h 474"/>
              <a:gd name="T44" fmla="*/ 2147483646 w 216"/>
              <a:gd name="T45" fmla="*/ 2147483646 h 474"/>
              <a:gd name="T46" fmla="*/ 2147483646 w 216"/>
              <a:gd name="T47" fmla="*/ 2147483646 h 474"/>
              <a:gd name="T48" fmla="*/ 2147483646 w 216"/>
              <a:gd name="T49" fmla="*/ 2147483646 h 474"/>
              <a:gd name="T50" fmla="*/ 2147483646 w 216"/>
              <a:gd name="T51" fmla="*/ 2147483646 h 474"/>
              <a:gd name="T52" fmla="*/ 2147483646 w 216"/>
              <a:gd name="T53" fmla="*/ 2147483646 h 474"/>
              <a:gd name="T54" fmla="*/ 2147483646 w 216"/>
              <a:gd name="T55" fmla="*/ 2147483646 h 474"/>
              <a:gd name="T56" fmla="*/ 2147483646 w 216"/>
              <a:gd name="T57" fmla="*/ 2147483646 h 474"/>
              <a:gd name="T58" fmla="*/ 2147483646 w 216"/>
              <a:gd name="T59" fmla="*/ 2147483646 h 474"/>
              <a:gd name="T60" fmla="*/ 2147483646 w 216"/>
              <a:gd name="T61" fmla="*/ 2147483646 h 474"/>
              <a:gd name="T62" fmla="*/ 2147483646 w 216"/>
              <a:gd name="T63" fmla="*/ 2147483646 h 474"/>
              <a:gd name="T64" fmla="*/ 2147483646 w 216"/>
              <a:gd name="T65" fmla="*/ 2147483646 h 474"/>
              <a:gd name="T66" fmla="*/ 2147483646 w 216"/>
              <a:gd name="T67" fmla="*/ 2147483646 h 474"/>
              <a:gd name="T68" fmla="*/ 2147483646 w 216"/>
              <a:gd name="T69" fmla="*/ 2147483646 h 474"/>
              <a:gd name="T70" fmla="*/ 2147483646 w 216"/>
              <a:gd name="T71" fmla="*/ 2147483646 h 474"/>
              <a:gd name="T72" fmla="*/ 2147483646 w 216"/>
              <a:gd name="T73" fmla="*/ 2147483646 h 474"/>
              <a:gd name="T74" fmla="*/ 2147483646 w 216"/>
              <a:gd name="T75" fmla="*/ 2147483646 h 474"/>
              <a:gd name="T76" fmla="*/ 2147483646 w 216"/>
              <a:gd name="T77" fmla="*/ 2147483646 h 474"/>
              <a:gd name="T78" fmla="*/ 2147483646 w 216"/>
              <a:gd name="T79" fmla="*/ 2147483646 h 474"/>
              <a:gd name="T80" fmla="*/ 2147483646 w 216"/>
              <a:gd name="T81" fmla="*/ 2147483646 h 474"/>
              <a:gd name="T82" fmla="*/ 2147483646 w 216"/>
              <a:gd name="T83" fmla="*/ 2147483646 h 474"/>
              <a:gd name="T84" fmla="*/ 2147483646 w 216"/>
              <a:gd name="T85" fmla="*/ 2147483646 h 474"/>
              <a:gd name="T86" fmla="*/ 2147483646 w 216"/>
              <a:gd name="T87" fmla="*/ 2147483646 h 474"/>
              <a:gd name="T88" fmla="*/ 2147483646 w 216"/>
              <a:gd name="T89" fmla="*/ 2147483646 h 474"/>
              <a:gd name="T90" fmla="*/ 2147483646 w 216"/>
              <a:gd name="T91" fmla="*/ 2147483646 h 474"/>
              <a:gd name="T92" fmla="*/ 2147483646 w 216"/>
              <a:gd name="T93" fmla="*/ 2147483646 h 474"/>
              <a:gd name="T94" fmla="*/ 2147483646 w 216"/>
              <a:gd name="T95" fmla="*/ 2147483646 h 474"/>
              <a:gd name="T96" fmla="*/ 2147483646 w 216"/>
              <a:gd name="T97" fmla="*/ 2147483646 h 47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6" h="474">
                <a:moveTo>
                  <a:pt x="202" y="24"/>
                </a:moveTo>
                <a:lnTo>
                  <a:pt x="204" y="20"/>
                </a:lnTo>
                <a:lnTo>
                  <a:pt x="200" y="8"/>
                </a:lnTo>
                <a:lnTo>
                  <a:pt x="194" y="0"/>
                </a:lnTo>
                <a:lnTo>
                  <a:pt x="188" y="12"/>
                </a:lnTo>
                <a:lnTo>
                  <a:pt x="176" y="24"/>
                </a:lnTo>
                <a:lnTo>
                  <a:pt x="174" y="24"/>
                </a:lnTo>
                <a:lnTo>
                  <a:pt x="156" y="30"/>
                </a:lnTo>
                <a:lnTo>
                  <a:pt x="154" y="30"/>
                </a:lnTo>
                <a:lnTo>
                  <a:pt x="136" y="28"/>
                </a:lnTo>
                <a:lnTo>
                  <a:pt x="124" y="30"/>
                </a:lnTo>
                <a:lnTo>
                  <a:pt x="122" y="40"/>
                </a:lnTo>
                <a:lnTo>
                  <a:pt x="112" y="46"/>
                </a:lnTo>
                <a:lnTo>
                  <a:pt x="112" y="48"/>
                </a:lnTo>
                <a:lnTo>
                  <a:pt x="110" y="48"/>
                </a:lnTo>
                <a:lnTo>
                  <a:pt x="94" y="46"/>
                </a:lnTo>
                <a:lnTo>
                  <a:pt x="92" y="48"/>
                </a:lnTo>
                <a:lnTo>
                  <a:pt x="92" y="64"/>
                </a:lnTo>
                <a:lnTo>
                  <a:pt x="84" y="76"/>
                </a:lnTo>
                <a:lnTo>
                  <a:pt x="82" y="76"/>
                </a:lnTo>
                <a:lnTo>
                  <a:pt x="68" y="92"/>
                </a:lnTo>
                <a:lnTo>
                  <a:pt x="66" y="92"/>
                </a:lnTo>
                <a:lnTo>
                  <a:pt x="50" y="96"/>
                </a:lnTo>
                <a:lnTo>
                  <a:pt x="40" y="106"/>
                </a:lnTo>
                <a:lnTo>
                  <a:pt x="42" y="120"/>
                </a:lnTo>
                <a:lnTo>
                  <a:pt x="42" y="124"/>
                </a:lnTo>
                <a:lnTo>
                  <a:pt x="40" y="124"/>
                </a:lnTo>
                <a:lnTo>
                  <a:pt x="28" y="136"/>
                </a:lnTo>
                <a:lnTo>
                  <a:pt x="20" y="144"/>
                </a:lnTo>
                <a:lnTo>
                  <a:pt x="26" y="154"/>
                </a:lnTo>
                <a:lnTo>
                  <a:pt x="26" y="156"/>
                </a:lnTo>
                <a:lnTo>
                  <a:pt x="26" y="170"/>
                </a:lnTo>
                <a:lnTo>
                  <a:pt x="26" y="172"/>
                </a:lnTo>
                <a:lnTo>
                  <a:pt x="16" y="184"/>
                </a:lnTo>
                <a:lnTo>
                  <a:pt x="4" y="198"/>
                </a:lnTo>
                <a:lnTo>
                  <a:pt x="6" y="214"/>
                </a:lnTo>
                <a:lnTo>
                  <a:pt x="16" y="224"/>
                </a:lnTo>
                <a:lnTo>
                  <a:pt x="22" y="236"/>
                </a:lnTo>
                <a:lnTo>
                  <a:pt x="24" y="244"/>
                </a:lnTo>
                <a:lnTo>
                  <a:pt x="24" y="262"/>
                </a:lnTo>
                <a:lnTo>
                  <a:pt x="22" y="264"/>
                </a:lnTo>
                <a:lnTo>
                  <a:pt x="6" y="276"/>
                </a:lnTo>
                <a:lnTo>
                  <a:pt x="4" y="300"/>
                </a:lnTo>
                <a:lnTo>
                  <a:pt x="6" y="324"/>
                </a:lnTo>
                <a:lnTo>
                  <a:pt x="10" y="340"/>
                </a:lnTo>
                <a:lnTo>
                  <a:pt x="18" y="368"/>
                </a:lnTo>
                <a:lnTo>
                  <a:pt x="18" y="370"/>
                </a:lnTo>
                <a:lnTo>
                  <a:pt x="18" y="372"/>
                </a:lnTo>
                <a:lnTo>
                  <a:pt x="0" y="452"/>
                </a:lnTo>
                <a:lnTo>
                  <a:pt x="2" y="468"/>
                </a:lnTo>
                <a:lnTo>
                  <a:pt x="14" y="474"/>
                </a:lnTo>
                <a:lnTo>
                  <a:pt x="32" y="456"/>
                </a:lnTo>
                <a:lnTo>
                  <a:pt x="34" y="456"/>
                </a:lnTo>
                <a:lnTo>
                  <a:pt x="96" y="432"/>
                </a:lnTo>
                <a:lnTo>
                  <a:pt x="112" y="416"/>
                </a:lnTo>
                <a:lnTo>
                  <a:pt x="114" y="416"/>
                </a:lnTo>
                <a:lnTo>
                  <a:pt x="116" y="416"/>
                </a:lnTo>
                <a:lnTo>
                  <a:pt x="150" y="420"/>
                </a:lnTo>
                <a:lnTo>
                  <a:pt x="162" y="416"/>
                </a:lnTo>
                <a:lnTo>
                  <a:pt x="180" y="408"/>
                </a:lnTo>
                <a:lnTo>
                  <a:pt x="180" y="392"/>
                </a:lnTo>
                <a:lnTo>
                  <a:pt x="182" y="392"/>
                </a:lnTo>
                <a:lnTo>
                  <a:pt x="192" y="382"/>
                </a:lnTo>
                <a:lnTo>
                  <a:pt x="190" y="372"/>
                </a:lnTo>
                <a:lnTo>
                  <a:pt x="190" y="370"/>
                </a:lnTo>
                <a:lnTo>
                  <a:pt x="190" y="368"/>
                </a:lnTo>
                <a:lnTo>
                  <a:pt x="194" y="364"/>
                </a:lnTo>
                <a:lnTo>
                  <a:pt x="192" y="360"/>
                </a:lnTo>
                <a:lnTo>
                  <a:pt x="190" y="356"/>
                </a:lnTo>
                <a:lnTo>
                  <a:pt x="190" y="352"/>
                </a:lnTo>
                <a:lnTo>
                  <a:pt x="194" y="340"/>
                </a:lnTo>
                <a:lnTo>
                  <a:pt x="198" y="336"/>
                </a:lnTo>
                <a:lnTo>
                  <a:pt x="196" y="324"/>
                </a:lnTo>
                <a:lnTo>
                  <a:pt x="184" y="310"/>
                </a:lnTo>
                <a:lnTo>
                  <a:pt x="182" y="306"/>
                </a:lnTo>
                <a:lnTo>
                  <a:pt x="180" y="302"/>
                </a:lnTo>
                <a:lnTo>
                  <a:pt x="180" y="298"/>
                </a:lnTo>
                <a:lnTo>
                  <a:pt x="182" y="294"/>
                </a:lnTo>
                <a:lnTo>
                  <a:pt x="184" y="288"/>
                </a:lnTo>
                <a:lnTo>
                  <a:pt x="190" y="280"/>
                </a:lnTo>
                <a:lnTo>
                  <a:pt x="192" y="268"/>
                </a:lnTo>
                <a:lnTo>
                  <a:pt x="202" y="248"/>
                </a:lnTo>
                <a:lnTo>
                  <a:pt x="204" y="240"/>
                </a:lnTo>
                <a:lnTo>
                  <a:pt x="216" y="216"/>
                </a:lnTo>
                <a:lnTo>
                  <a:pt x="208" y="200"/>
                </a:lnTo>
                <a:lnTo>
                  <a:pt x="184" y="184"/>
                </a:lnTo>
                <a:lnTo>
                  <a:pt x="182" y="184"/>
                </a:lnTo>
                <a:lnTo>
                  <a:pt x="176" y="170"/>
                </a:lnTo>
                <a:lnTo>
                  <a:pt x="176" y="168"/>
                </a:lnTo>
                <a:lnTo>
                  <a:pt x="180" y="146"/>
                </a:lnTo>
                <a:lnTo>
                  <a:pt x="184" y="130"/>
                </a:lnTo>
                <a:lnTo>
                  <a:pt x="184" y="122"/>
                </a:lnTo>
                <a:lnTo>
                  <a:pt x="188" y="116"/>
                </a:lnTo>
                <a:lnTo>
                  <a:pt x="190" y="114"/>
                </a:lnTo>
                <a:lnTo>
                  <a:pt x="194" y="114"/>
                </a:lnTo>
                <a:lnTo>
                  <a:pt x="208" y="112"/>
                </a:lnTo>
                <a:lnTo>
                  <a:pt x="212" y="102"/>
                </a:lnTo>
                <a:lnTo>
                  <a:pt x="216" y="76"/>
                </a:lnTo>
                <a:lnTo>
                  <a:pt x="214" y="66"/>
                </a:lnTo>
                <a:lnTo>
                  <a:pt x="200" y="64"/>
                </a:lnTo>
                <a:lnTo>
                  <a:pt x="184" y="56"/>
                </a:lnTo>
                <a:lnTo>
                  <a:pt x="182" y="54"/>
                </a:lnTo>
                <a:lnTo>
                  <a:pt x="182" y="52"/>
                </a:lnTo>
                <a:lnTo>
                  <a:pt x="180" y="32"/>
                </a:lnTo>
                <a:lnTo>
                  <a:pt x="180" y="28"/>
                </a:lnTo>
                <a:lnTo>
                  <a:pt x="202" y="2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湖南"/>
          <p:cNvSpPr>
            <a:spLocks/>
          </p:cNvSpPr>
          <p:nvPr/>
        </p:nvSpPr>
        <p:spPr bwMode="auto">
          <a:xfrm>
            <a:off x="6554435" y="4552693"/>
            <a:ext cx="523540" cy="608152"/>
          </a:xfrm>
          <a:custGeom>
            <a:avLst/>
            <a:gdLst>
              <a:gd name="T0" fmla="*/ 2147483646 w 344"/>
              <a:gd name="T1" fmla="*/ 2147483646 h 400"/>
              <a:gd name="T2" fmla="*/ 2147483646 w 344"/>
              <a:gd name="T3" fmla="*/ 2147483646 h 400"/>
              <a:gd name="T4" fmla="*/ 2147483646 w 344"/>
              <a:gd name="T5" fmla="*/ 2147483646 h 400"/>
              <a:gd name="T6" fmla="*/ 2147483646 w 344"/>
              <a:gd name="T7" fmla="*/ 2147483646 h 400"/>
              <a:gd name="T8" fmla="*/ 2147483646 w 344"/>
              <a:gd name="T9" fmla="*/ 2147483646 h 400"/>
              <a:gd name="T10" fmla="*/ 2147483646 w 344"/>
              <a:gd name="T11" fmla="*/ 2147483646 h 400"/>
              <a:gd name="T12" fmla="*/ 2147483646 w 344"/>
              <a:gd name="T13" fmla="*/ 2147483646 h 400"/>
              <a:gd name="T14" fmla="*/ 2147483646 w 344"/>
              <a:gd name="T15" fmla="*/ 2147483646 h 400"/>
              <a:gd name="T16" fmla="*/ 2147483646 w 344"/>
              <a:gd name="T17" fmla="*/ 2147483646 h 400"/>
              <a:gd name="T18" fmla="*/ 2147483646 w 344"/>
              <a:gd name="T19" fmla="*/ 2147483646 h 400"/>
              <a:gd name="T20" fmla="*/ 2147483646 w 344"/>
              <a:gd name="T21" fmla="*/ 0 h 400"/>
              <a:gd name="T22" fmla="*/ 2147483646 w 344"/>
              <a:gd name="T23" fmla="*/ 2147483646 h 400"/>
              <a:gd name="T24" fmla="*/ 2147483646 w 344"/>
              <a:gd name="T25" fmla="*/ 2147483646 h 400"/>
              <a:gd name="T26" fmla="*/ 2147483646 w 344"/>
              <a:gd name="T27" fmla="*/ 2147483646 h 400"/>
              <a:gd name="T28" fmla="*/ 2147483646 w 344"/>
              <a:gd name="T29" fmla="*/ 2147483646 h 400"/>
              <a:gd name="T30" fmla="*/ 2147483646 w 344"/>
              <a:gd name="T31" fmla="*/ 2147483646 h 400"/>
              <a:gd name="T32" fmla="*/ 2147483646 w 344"/>
              <a:gd name="T33" fmla="*/ 2147483646 h 400"/>
              <a:gd name="T34" fmla="*/ 2147483646 w 344"/>
              <a:gd name="T35" fmla="*/ 2147483646 h 400"/>
              <a:gd name="T36" fmla="*/ 2147483646 w 344"/>
              <a:gd name="T37" fmla="*/ 2147483646 h 400"/>
              <a:gd name="T38" fmla="*/ 2147483646 w 344"/>
              <a:gd name="T39" fmla="*/ 2147483646 h 400"/>
              <a:gd name="T40" fmla="*/ 2147483646 w 344"/>
              <a:gd name="T41" fmla="*/ 2147483646 h 400"/>
              <a:gd name="T42" fmla="*/ 2147483646 w 344"/>
              <a:gd name="T43" fmla="*/ 2147483646 h 400"/>
              <a:gd name="T44" fmla="*/ 2147483646 w 344"/>
              <a:gd name="T45" fmla="*/ 2147483646 h 400"/>
              <a:gd name="T46" fmla="*/ 2147483646 w 344"/>
              <a:gd name="T47" fmla="*/ 2147483646 h 400"/>
              <a:gd name="T48" fmla="*/ 2147483646 w 344"/>
              <a:gd name="T49" fmla="*/ 2147483646 h 400"/>
              <a:gd name="T50" fmla="*/ 2147483646 w 344"/>
              <a:gd name="T51" fmla="*/ 2147483646 h 400"/>
              <a:gd name="T52" fmla="*/ 2147483646 w 344"/>
              <a:gd name="T53" fmla="*/ 2147483646 h 400"/>
              <a:gd name="T54" fmla="*/ 2147483646 w 344"/>
              <a:gd name="T55" fmla="*/ 2147483646 h 400"/>
              <a:gd name="T56" fmla="*/ 2147483646 w 344"/>
              <a:gd name="T57" fmla="*/ 2147483646 h 400"/>
              <a:gd name="T58" fmla="*/ 2147483646 w 344"/>
              <a:gd name="T59" fmla="*/ 2147483646 h 400"/>
              <a:gd name="T60" fmla="*/ 2147483646 w 344"/>
              <a:gd name="T61" fmla="*/ 2147483646 h 400"/>
              <a:gd name="T62" fmla="*/ 2147483646 w 344"/>
              <a:gd name="T63" fmla="*/ 2147483646 h 400"/>
              <a:gd name="T64" fmla="*/ 2147483646 w 344"/>
              <a:gd name="T65" fmla="*/ 2147483646 h 400"/>
              <a:gd name="T66" fmla="*/ 2147483646 w 344"/>
              <a:gd name="T67" fmla="*/ 2147483646 h 400"/>
              <a:gd name="T68" fmla="*/ 2147483646 w 344"/>
              <a:gd name="T69" fmla="*/ 2147483646 h 400"/>
              <a:gd name="T70" fmla="*/ 2147483646 w 344"/>
              <a:gd name="T71" fmla="*/ 2147483646 h 400"/>
              <a:gd name="T72" fmla="*/ 2147483646 w 344"/>
              <a:gd name="T73" fmla="*/ 2147483646 h 400"/>
              <a:gd name="T74" fmla="*/ 2147483646 w 344"/>
              <a:gd name="T75" fmla="*/ 2147483646 h 400"/>
              <a:gd name="T76" fmla="*/ 2147483646 w 344"/>
              <a:gd name="T77" fmla="*/ 2147483646 h 400"/>
              <a:gd name="T78" fmla="*/ 2147483646 w 344"/>
              <a:gd name="T79" fmla="*/ 2147483646 h 400"/>
              <a:gd name="T80" fmla="*/ 2147483646 w 344"/>
              <a:gd name="T81" fmla="*/ 2147483646 h 400"/>
              <a:gd name="T82" fmla="*/ 2147483646 w 344"/>
              <a:gd name="T83" fmla="*/ 2147483646 h 400"/>
              <a:gd name="T84" fmla="*/ 2147483646 w 344"/>
              <a:gd name="T85" fmla="*/ 2147483646 h 400"/>
              <a:gd name="T86" fmla="*/ 2147483646 w 344"/>
              <a:gd name="T87" fmla="*/ 2147483646 h 400"/>
              <a:gd name="T88" fmla="*/ 2147483646 w 344"/>
              <a:gd name="T89" fmla="*/ 2147483646 h 400"/>
              <a:gd name="T90" fmla="*/ 2147483646 w 344"/>
              <a:gd name="T91" fmla="*/ 2147483646 h 400"/>
              <a:gd name="T92" fmla="*/ 2147483646 w 344"/>
              <a:gd name="T93" fmla="*/ 2147483646 h 400"/>
              <a:gd name="T94" fmla="*/ 2147483646 w 344"/>
              <a:gd name="T95" fmla="*/ 2147483646 h 400"/>
              <a:gd name="T96" fmla="*/ 2147483646 w 344"/>
              <a:gd name="T97" fmla="*/ 2147483646 h 400"/>
              <a:gd name="T98" fmla="*/ 2147483646 w 344"/>
              <a:gd name="T99" fmla="*/ 2147483646 h 400"/>
              <a:gd name="T100" fmla="*/ 2147483646 w 344"/>
              <a:gd name="T101" fmla="*/ 2147483646 h 400"/>
              <a:gd name="T102" fmla="*/ 2147483646 w 344"/>
              <a:gd name="T103" fmla="*/ 2147483646 h 400"/>
              <a:gd name="T104" fmla="*/ 2147483646 w 344"/>
              <a:gd name="T105" fmla="*/ 2147483646 h 4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344" h="400">
                <a:moveTo>
                  <a:pt x="300" y="68"/>
                </a:moveTo>
                <a:lnTo>
                  <a:pt x="300" y="68"/>
                </a:lnTo>
                <a:lnTo>
                  <a:pt x="300" y="66"/>
                </a:lnTo>
                <a:lnTo>
                  <a:pt x="292" y="54"/>
                </a:lnTo>
                <a:lnTo>
                  <a:pt x="292" y="52"/>
                </a:lnTo>
                <a:lnTo>
                  <a:pt x="294" y="32"/>
                </a:lnTo>
                <a:lnTo>
                  <a:pt x="292" y="28"/>
                </a:lnTo>
                <a:lnTo>
                  <a:pt x="286" y="24"/>
                </a:lnTo>
                <a:lnTo>
                  <a:pt x="282" y="24"/>
                </a:lnTo>
                <a:lnTo>
                  <a:pt x="274" y="34"/>
                </a:lnTo>
                <a:lnTo>
                  <a:pt x="272" y="34"/>
                </a:lnTo>
                <a:lnTo>
                  <a:pt x="252" y="44"/>
                </a:lnTo>
                <a:lnTo>
                  <a:pt x="250" y="30"/>
                </a:lnTo>
                <a:lnTo>
                  <a:pt x="250" y="28"/>
                </a:lnTo>
                <a:lnTo>
                  <a:pt x="252" y="22"/>
                </a:lnTo>
                <a:lnTo>
                  <a:pt x="250" y="14"/>
                </a:lnTo>
                <a:lnTo>
                  <a:pt x="248" y="12"/>
                </a:lnTo>
                <a:lnTo>
                  <a:pt x="244" y="20"/>
                </a:lnTo>
                <a:lnTo>
                  <a:pt x="218" y="42"/>
                </a:lnTo>
                <a:lnTo>
                  <a:pt x="218" y="44"/>
                </a:lnTo>
                <a:lnTo>
                  <a:pt x="216" y="44"/>
                </a:lnTo>
                <a:lnTo>
                  <a:pt x="214" y="44"/>
                </a:lnTo>
                <a:lnTo>
                  <a:pt x="206" y="40"/>
                </a:lnTo>
                <a:lnTo>
                  <a:pt x="198" y="32"/>
                </a:lnTo>
                <a:lnTo>
                  <a:pt x="184" y="28"/>
                </a:lnTo>
                <a:lnTo>
                  <a:pt x="184" y="26"/>
                </a:lnTo>
                <a:lnTo>
                  <a:pt x="176" y="20"/>
                </a:lnTo>
                <a:lnTo>
                  <a:pt x="150" y="16"/>
                </a:lnTo>
                <a:lnTo>
                  <a:pt x="148" y="16"/>
                </a:lnTo>
                <a:lnTo>
                  <a:pt x="132" y="6"/>
                </a:lnTo>
                <a:lnTo>
                  <a:pt x="132" y="8"/>
                </a:lnTo>
                <a:lnTo>
                  <a:pt x="118" y="0"/>
                </a:lnTo>
                <a:lnTo>
                  <a:pt x="100" y="0"/>
                </a:lnTo>
                <a:lnTo>
                  <a:pt x="94" y="0"/>
                </a:lnTo>
                <a:lnTo>
                  <a:pt x="100" y="30"/>
                </a:lnTo>
                <a:lnTo>
                  <a:pt x="96" y="30"/>
                </a:lnTo>
                <a:lnTo>
                  <a:pt x="80" y="32"/>
                </a:lnTo>
                <a:lnTo>
                  <a:pt x="70" y="32"/>
                </a:lnTo>
                <a:lnTo>
                  <a:pt x="68" y="32"/>
                </a:lnTo>
                <a:lnTo>
                  <a:pt x="60" y="24"/>
                </a:lnTo>
                <a:lnTo>
                  <a:pt x="44" y="32"/>
                </a:lnTo>
                <a:lnTo>
                  <a:pt x="28" y="52"/>
                </a:lnTo>
                <a:lnTo>
                  <a:pt x="16" y="86"/>
                </a:lnTo>
                <a:lnTo>
                  <a:pt x="20" y="124"/>
                </a:lnTo>
                <a:lnTo>
                  <a:pt x="26" y="144"/>
                </a:lnTo>
                <a:lnTo>
                  <a:pt x="26" y="148"/>
                </a:lnTo>
                <a:lnTo>
                  <a:pt x="24" y="150"/>
                </a:lnTo>
                <a:lnTo>
                  <a:pt x="20" y="152"/>
                </a:lnTo>
                <a:lnTo>
                  <a:pt x="20" y="156"/>
                </a:lnTo>
                <a:lnTo>
                  <a:pt x="18" y="166"/>
                </a:lnTo>
                <a:lnTo>
                  <a:pt x="26" y="198"/>
                </a:lnTo>
                <a:lnTo>
                  <a:pt x="24" y="200"/>
                </a:lnTo>
                <a:lnTo>
                  <a:pt x="8" y="210"/>
                </a:lnTo>
                <a:lnTo>
                  <a:pt x="4" y="214"/>
                </a:lnTo>
                <a:lnTo>
                  <a:pt x="2" y="218"/>
                </a:lnTo>
                <a:lnTo>
                  <a:pt x="0" y="228"/>
                </a:lnTo>
                <a:lnTo>
                  <a:pt x="14" y="224"/>
                </a:lnTo>
                <a:lnTo>
                  <a:pt x="14" y="222"/>
                </a:lnTo>
                <a:lnTo>
                  <a:pt x="16" y="222"/>
                </a:lnTo>
                <a:lnTo>
                  <a:pt x="22" y="224"/>
                </a:lnTo>
                <a:lnTo>
                  <a:pt x="26" y="226"/>
                </a:lnTo>
                <a:lnTo>
                  <a:pt x="30" y="228"/>
                </a:lnTo>
                <a:lnTo>
                  <a:pt x="32" y="234"/>
                </a:lnTo>
                <a:lnTo>
                  <a:pt x="34" y="252"/>
                </a:lnTo>
                <a:lnTo>
                  <a:pt x="32" y="254"/>
                </a:lnTo>
                <a:lnTo>
                  <a:pt x="32" y="256"/>
                </a:lnTo>
                <a:lnTo>
                  <a:pt x="28" y="260"/>
                </a:lnTo>
                <a:lnTo>
                  <a:pt x="28" y="264"/>
                </a:lnTo>
                <a:lnTo>
                  <a:pt x="24" y="282"/>
                </a:lnTo>
                <a:lnTo>
                  <a:pt x="28" y="290"/>
                </a:lnTo>
                <a:lnTo>
                  <a:pt x="32" y="296"/>
                </a:lnTo>
                <a:lnTo>
                  <a:pt x="48" y="316"/>
                </a:lnTo>
                <a:lnTo>
                  <a:pt x="64" y="304"/>
                </a:lnTo>
                <a:lnTo>
                  <a:pt x="76" y="302"/>
                </a:lnTo>
                <a:lnTo>
                  <a:pt x="76" y="304"/>
                </a:lnTo>
                <a:lnTo>
                  <a:pt x="84" y="306"/>
                </a:lnTo>
                <a:lnTo>
                  <a:pt x="88" y="306"/>
                </a:lnTo>
                <a:lnTo>
                  <a:pt x="92" y="302"/>
                </a:lnTo>
                <a:lnTo>
                  <a:pt x="100" y="292"/>
                </a:lnTo>
                <a:lnTo>
                  <a:pt x="98" y="286"/>
                </a:lnTo>
                <a:lnTo>
                  <a:pt x="100" y="282"/>
                </a:lnTo>
                <a:lnTo>
                  <a:pt x="104" y="280"/>
                </a:lnTo>
                <a:lnTo>
                  <a:pt x="124" y="280"/>
                </a:lnTo>
                <a:lnTo>
                  <a:pt x="128" y="280"/>
                </a:lnTo>
                <a:lnTo>
                  <a:pt x="130" y="280"/>
                </a:lnTo>
                <a:lnTo>
                  <a:pt x="134" y="274"/>
                </a:lnTo>
                <a:lnTo>
                  <a:pt x="136" y="270"/>
                </a:lnTo>
                <a:lnTo>
                  <a:pt x="142" y="270"/>
                </a:lnTo>
                <a:lnTo>
                  <a:pt x="146" y="272"/>
                </a:lnTo>
                <a:lnTo>
                  <a:pt x="152" y="280"/>
                </a:lnTo>
                <a:lnTo>
                  <a:pt x="154" y="284"/>
                </a:lnTo>
                <a:lnTo>
                  <a:pt x="156" y="288"/>
                </a:lnTo>
                <a:lnTo>
                  <a:pt x="154" y="302"/>
                </a:lnTo>
                <a:lnTo>
                  <a:pt x="156" y="304"/>
                </a:lnTo>
                <a:lnTo>
                  <a:pt x="162" y="310"/>
                </a:lnTo>
                <a:lnTo>
                  <a:pt x="164" y="316"/>
                </a:lnTo>
                <a:lnTo>
                  <a:pt x="162" y="330"/>
                </a:lnTo>
                <a:lnTo>
                  <a:pt x="158" y="340"/>
                </a:lnTo>
                <a:lnTo>
                  <a:pt x="154" y="344"/>
                </a:lnTo>
                <a:lnTo>
                  <a:pt x="142" y="370"/>
                </a:lnTo>
                <a:lnTo>
                  <a:pt x="146" y="372"/>
                </a:lnTo>
                <a:lnTo>
                  <a:pt x="164" y="372"/>
                </a:lnTo>
                <a:lnTo>
                  <a:pt x="168" y="374"/>
                </a:lnTo>
                <a:lnTo>
                  <a:pt x="168" y="376"/>
                </a:lnTo>
                <a:lnTo>
                  <a:pt x="164" y="388"/>
                </a:lnTo>
                <a:lnTo>
                  <a:pt x="164" y="394"/>
                </a:lnTo>
                <a:lnTo>
                  <a:pt x="172" y="398"/>
                </a:lnTo>
                <a:lnTo>
                  <a:pt x="176" y="400"/>
                </a:lnTo>
                <a:lnTo>
                  <a:pt x="178" y="398"/>
                </a:lnTo>
                <a:lnTo>
                  <a:pt x="188" y="394"/>
                </a:lnTo>
                <a:lnTo>
                  <a:pt x="194" y="392"/>
                </a:lnTo>
                <a:lnTo>
                  <a:pt x="204" y="392"/>
                </a:lnTo>
                <a:lnTo>
                  <a:pt x="216" y="380"/>
                </a:lnTo>
                <a:lnTo>
                  <a:pt x="216" y="366"/>
                </a:lnTo>
                <a:lnTo>
                  <a:pt x="216" y="360"/>
                </a:lnTo>
                <a:lnTo>
                  <a:pt x="216" y="356"/>
                </a:lnTo>
                <a:lnTo>
                  <a:pt x="220" y="354"/>
                </a:lnTo>
                <a:lnTo>
                  <a:pt x="224" y="354"/>
                </a:lnTo>
                <a:lnTo>
                  <a:pt x="230" y="356"/>
                </a:lnTo>
                <a:lnTo>
                  <a:pt x="236" y="360"/>
                </a:lnTo>
                <a:lnTo>
                  <a:pt x="256" y="372"/>
                </a:lnTo>
                <a:lnTo>
                  <a:pt x="264" y="376"/>
                </a:lnTo>
                <a:lnTo>
                  <a:pt x="270" y="378"/>
                </a:lnTo>
                <a:lnTo>
                  <a:pt x="270" y="376"/>
                </a:lnTo>
                <a:lnTo>
                  <a:pt x="270" y="370"/>
                </a:lnTo>
                <a:lnTo>
                  <a:pt x="266" y="360"/>
                </a:lnTo>
                <a:lnTo>
                  <a:pt x="256" y="344"/>
                </a:lnTo>
                <a:lnTo>
                  <a:pt x="256" y="342"/>
                </a:lnTo>
                <a:lnTo>
                  <a:pt x="256" y="340"/>
                </a:lnTo>
                <a:lnTo>
                  <a:pt x="264" y="332"/>
                </a:lnTo>
                <a:lnTo>
                  <a:pt x="274" y="326"/>
                </a:lnTo>
                <a:lnTo>
                  <a:pt x="282" y="324"/>
                </a:lnTo>
                <a:lnTo>
                  <a:pt x="292" y="326"/>
                </a:lnTo>
                <a:lnTo>
                  <a:pt x="320" y="340"/>
                </a:lnTo>
                <a:lnTo>
                  <a:pt x="332" y="332"/>
                </a:lnTo>
                <a:lnTo>
                  <a:pt x="334" y="332"/>
                </a:lnTo>
                <a:lnTo>
                  <a:pt x="334" y="330"/>
                </a:lnTo>
                <a:lnTo>
                  <a:pt x="332" y="328"/>
                </a:lnTo>
                <a:lnTo>
                  <a:pt x="334" y="326"/>
                </a:lnTo>
                <a:lnTo>
                  <a:pt x="340" y="314"/>
                </a:lnTo>
                <a:lnTo>
                  <a:pt x="344" y="304"/>
                </a:lnTo>
                <a:lnTo>
                  <a:pt x="344" y="298"/>
                </a:lnTo>
                <a:lnTo>
                  <a:pt x="344" y="292"/>
                </a:lnTo>
                <a:lnTo>
                  <a:pt x="338" y="286"/>
                </a:lnTo>
                <a:lnTo>
                  <a:pt x="334" y="284"/>
                </a:lnTo>
                <a:lnTo>
                  <a:pt x="332" y="284"/>
                </a:lnTo>
                <a:lnTo>
                  <a:pt x="330" y="276"/>
                </a:lnTo>
                <a:lnTo>
                  <a:pt x="332" y="276"/>
                </a:lnTo>
                <a:lnTo>
                  <a:pt x="338" y="272"/>
                </a:lnTo>
                <a:lnTo>
                  <a:pt x="340" y="268"/>
                </a:lnTo>
                <a:lnTo>
                  <a:pt x="338" y="264"/>
                </a:lnTo>
                <a:lnTo>
                  <a:pt x="326" y="252"/>
                </a:lnTo>
                <a:lnTo>
                  <a:pt x="326" y="250"/>
                </a:lnTo>
                <a:lnTo>
                  <a:pt x="320" y="232"/>
                </a:lnTo>
                <a:lnTo>
                  <a:pt x="316" y="214"/>
                </a:lnTo>
                <a:lnTo>
                  <a:pt x="316" y="196"/>
                </a:lnTo>
                <a:lnTo>
                  <a:pt x="316" y="188"/>
                </a:lnTo>
                <a:lnTo>
                  <a:pt x="308" y="196"/>
                </a:lnTo>
                <a:lnTo>
                  <a:pt x="302" y="204"/>
                </a:lnTo>
                <a:lnTo>
                  <a:pt x="300" y="170"/>
                </a:lnTo>
                <a:lnTo>
                  <a:pt x="300" y="168"/>
                </a:lnTo>
                <a:lnTo>
                  <a:pt x="322" y="138"/>
                </a:lnTo>
                <a:lnTo>
                  <a:pt x="334" y="124"/>
                </a:lnTo>
                <a:lnTo>
                  <a:pt x="326" y="100"/>
                </a:lnTo>
                <a:lnTo>
                  <a:pt x="322" y="76"/>
                </a:lnTo>
                <a:lnTo>
                  <a:pt x="308" y="70"/>
                </a:lnTo>
                <a:lnTo>
                  <a:pt x="300" y="6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湖北"/>
          <p:cNvSpPr>
            <a:spLocks/>
          </p:cNvSpPr>
          <p:nvPr/>
        </p:nvSpPr>
        <p:spPr bwMode="auto">
          <a:xfrm>
            <a:off x="6493619" y="4202345"/>
            <a:ext cx="743003" cy="465369"/>
          </a:xfrm>
          <a:custGeom>
            <a:avLst/>
            <a:gdLst>
              <a:gd name="T0" fmla="*/ 2147483646 w 488"/>
              <a:gd name="T1" fmla="*/ 2147483646 h 306"/>
              <a:gd name="T2" fmla="*/ 2147483646 w 488"/>
              <a:gd name="T3" fmla="*/ 2147483646 h 306"/>
              <a:gd name="T4" fmla="*/ 2147483646 w 488"/>
              <a:gd name="T5" fmla="*/ 2147483646 h 306"/>
              <a:gd name="T6" fmla="*/ 2147483646 w 488"/>
              <a:gd name="T7" fmla="*/ 2147483646 h 306"/>
              <a:gd name="T8" fmla="*/ 2147483646 w 488"/>
              <a:gd name="T9" fmla="*/ 2147483646 h 306"/>
              <a:gd name="T10" fmla="*/ 2147483646 w 488"/>
              <a:gd name="T11" fmla="*/ 2147483646 h 306"/>
              <a:gd name="T12" fmla="*/ 2147483646 w 488"/>
              <a:gd name="T13" fmla="*/ 2147483646 h 306"/>
              <a:gd name="T14" fmla="*/ 2147483646 w 488"/>
              <a:gd name="T15" fmla="*/ 2147483646 h 306"/>
              <a:gd name="T16" fmla="*/ 2147483646 w 488"/>
              <a:gd name="T17" fmla="*/ 2147483646 h 306"/>
              <a:gd name="T18" fmla="*/ 2147483646 w 488"/>
              <a:gd name="T19" fmla="*/ 2147483646 h 306"/>
              <a:gd name="T20" fmla="*/ 2147483646 w 488"/>
              <a:gd name="T21" fmla="*/ 2147483646 h 306"/>
              <a:gd name="T22" fmla="*/ 2147483646 w 488"/>
              <a:gd name="T23" fmla="*/ 2147483646 h 306"/>
              <a:gd name="T24" fmla="*/ 2147483646 w 488"/>
              <a:gd name="T25" fmla="*/ 2147483646 h 306"/>
              <a:gd name="T26" fmla="*/ 2147483646 w 488"/>
              <a:gd name="T27" fmla="*/ 2147483646 h 306"/>
              <a:gd name="T28" fmla="*/ 2147483646 w 488"/>
              <a:gd name="T29" fmla="*/ 2147483646 h 306"/>
              <a:gd name="T30" fmla="*/ 2147483646 w 488"/>
              <a:gd name="T31" fmla="*/ 2147483646 h 306"/>
              <a:gd name="T32" fmla="*/ 2147483646 w 488"/>
              <a:gd name="T33" fmla="*/ 2147483646 h 306"/>
              <a:gd name="T34" fmla="*/ 2147483646 w 488"/>
              <a:gd name="T35" fmla="*/ 2147483646 h 306"/>
              <a:gd name="T36" fmla="*/ 2147483646 w 488"/>
              <a:gd name="T37" fmla="*/ 2147483646 h 306"/>
              <a:gd name="T38" fmla="*/ 2147483646 w 488"/>
              <a:gd name="T39" fmla="*/ 2147483646 h 306"/>
              <a:gd name="T40" fmla="*/ 2147483646 w 488"/>
              <a:gd name="T41" fmla="*/ 2147483646 h 306"/>
              <a:gd name="T42" fmla="*/ 2147483646 w 488"/>
              <a:gd name="T43" fmla="*/ 2147483646 h 306"/>
              <a:gd name="T44" fmla="*/ 2147483646 w 488"/>
              <a:gd name="T45" fmla="*/ 2147483646 h 306"/>
              <a:gd name="T46" fmla="*/ 2147483646 w 488"/>
              <a:gd name="T47" fmla="*/ 2147483646 h 306"/>
              <a:gd name="T48" fmla="*/ 2147483646 w 488"/>
              <a:gd name="T49" fmla="*/ 2147483646 h 306"/>
              <a:gd name="T50" fmla="*/ 2147483646 w 488"/>
              <a:gd name="T51" fmla="*/ 2147483646 h 306"/>
              <a:gd name="T52" fmla="*/ 2147483646 w 488"/>
              <a:gd name="T53" fmla="*/ 2147483646 h 306"/>
              <a:gd name="T54" fmla="*/ 2147483646 w 488"/>
              <a:gd name="T55" fmla="*/ 2147483646 h 306"/>
              <a:gd name="T56" fmla="*/ 2147483646 w 488"/>
              <a:gd name="T57" fmla="*/ 2147483646 h 306"/>
              <a:gd name="T58" fmla="*/ 2147483646 w 488"/>
              <a:gd name="T59" fmla="*/ 2147483646 h 306"/>
              <a:gd name="T60" fmla="*/ 2147483646 w 488"/>
              <a:gd name="T61" fmla="*/ 2147483646 h 306"/>
              <a:gd name="T62" fmla="*/ 2147483646 w 488"/>
              <a:gd name="T63" fmla="*/ 2147483646 h 306"/>
              <a:gd name="T64" fmla="*/ 2147483646 w 488"/>
              <a:gd name="T65" fmla="*/ 2147483646 h 306"/>
              <a:gd name="T66" fmla="*/ 2147483646 w 488"/>
              <a:gd name="T67" fmla="*/ 2147483646 h 306"/>
              <a:gd name="T68" fmla="*/ 2147483646 w 488"/>
              <a:gd name="T69" fmla="*/ 2147483646 h 306"/>
              <a:gd name="T70" fmla="*/ 2147483646 w 488"/>
              <a:gd name="T71" fmla="*/ 2147483646 h 306"/>
              <a:gd name="T72" fmla="*/ 2147483646 w 488"/>
              <a:gd name="T73" fmla="*/ 2147483646 h 306"/>
              <a:gd name="T74" fmla="*/ 2147483646 w 488"/>
              <a:gd name="T75" fmla="*/ 2147483646 h 306"/>
              <a:gd name="T76" fmla="*/ 2147483646 w 488"/>
              <a:gd name="T77" fmla="*/ 2147483646 h 306"/>
              <a:gd name="T78" fmla="*/ 2147483646 w 488"/>
              <a:gd name="T79" fmla="*/ 2147483646 h 306"/>
              <a:gd name="T80" fmla="*/ 2147483646 w 488"/>
              <a:gd name="T81" fmla="*/ 2147483646 h 306"/>
              <a:gd name="T82" fmla="*/ 2147483646 w 488"/>
              <a:gd name="T83" fmla="*/ 2147483646 h 306"/>
              <a:gd name="T84" fmla="*/ 2147483646 w 488"/>
              <a:gd name="T85" fmla="*/ 2147483646 h 306"/>
              <a:gd name="T86" fmla="*/ 2147483646 w 488"/>
              <a:gd name="T87" fmla="*/ 2147483646 h 306"/>
              <a:gd name="T88" fmla="*/ 2147483646 w 488"/>
              <a:gd name="T89" fmla="*/ 2147483646 h 306"/>
              <a:gd name="T90" fmla="*/ 2147483646 w 488"/>
              <a:gd name="T91" fmla="*/ 2147483646 h 306"/>
              <a:gd name="T92" fmla="*/ 2147483646 w 488"/>
              <a:gd name="T93" fmla="*/ 2147483646 h 306"/>
              <a:gd name="T94" fmla="*/ 2147483646 w 488"/>
              <a:gd name="T95" fmla="*/ 2147483646 h 306"/>
              <a:gd name="T96" fmla="*/ 2147483646 w 488"/>
              <a:gd name="T97" fmla="*/ 2147483646 h 306"/>
              <a:gd name="T98" fmla="*/ 2147483646 w 488"/>
              <a:gd name="T99" fmla="*/ 2147483646 h 306"/>
              <a:gd name="T100" fmla="*/ 2147483646 w 488"/>
              <a:gd name="T101" fmla="*/ 2147483646 h 306"/>
              <a:gd name="T102" fmla="*/ 2147483646 w 488"/>
              <a:gd name="T103" fmla="*/ 2147483646 h 306"/>
              <a:gd name="T104" fmla="*/ 2147483646 w 488"/>
              <a:gd name="T105" fmla="*/ 2147483646 h 306"/>
              <a:gd name="T106" fmla="*/ 2147483646 w 488"/>
              <a:gd name="T107" fmla="*/ 2147483646 h 306"/>
              <a:gd name="T108" fmla="*/ 2147483646 w 488"/>
              <a:gd name="T109" fmla="*/ 2147483646 h 306"/>
              <a:gd name="T110" fmla="*/ 2147483646 w 488"/>
              <a:gd name="T111" fmla="*/ 2147483646 h 306"/>
              <a:gd name="T112" fmla="*/ 2147483646 w 488"/>
              <a:gd name="T113" fmla="*/ 2147483646 h 306"/>
              <a:gd name="T114" fmla="*/ 2147483646 w 488"/>
              <a:gd name="T115" fmla="*/ 2147483646 h 30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88" h="306">
                <a:moveTo>
                  <a:pt x="62" y="2"/>
                </a:moveTo>
                <a:lnTo>
                  <a:pt x="60" y="4"/>
                </a:lnTo>
                <a:lnTo>
                  <a:pt x="64" y="10"/>
                </a:lnTo>
                <a:lnTo>
                  <a:pt x="86" y="24"/>
                </a:lnTo>
                <a:lnTo>
                  <a:pt x="100" y="38"/>
                </a:lnTo>
                <a:lnTo>
                  <a:pt x="98" y="40"/>
                </a:lnTo>
                <a:lnTo>
                  <a:pt x="90" y="50"/>
                </a:lnTo>
                <a:lnTo>
                  <a:pt x="88" y="50"/>
                </a:lnTo>
                <a:lnTo>
                  <a:pt x="88" y="52"/>
                </a:lnTo>
                <a:lnTo>
                  <a:pt x="74" y="52"/>
                </a:lnTo>
                <a:lnTo>
                  <a:pt x="66" y="54"/>
                </a:lnTo>
                <a:lnTo>
                  <a:pt x="60" y="58"/>
                </a:lnTo>
                <a:lnTo>
                  <a:pt x="64" y="66"/>
                </a:lnTo>
                <a:lnTo>
                  <a:pt x="64" y="74"/>
                </a:lnTo>
                <a:lnTo>
                  <a:pt x="72" y="86"/>
                </a:lnTo>
                <a:lnTo>
                  <a:pt x="72" y="108"/>
                </a:lnTo>
                <a:lnTo>
                  <a:pt x="78" y="110"/>
                </a:lnTo>
                <a:lnTo>
                  <a:pt x="88" y="114"/>
                </a:lnTo>
                <a:lnTo>
                  <a:pt x="90" y="114"/>
                </a:lnTo>
                <a:lnTo>
                  <a:pt x="92" y="116"/>
                </a:lnTo>
                <a:lnTo>
                  <a:pt x="102" y="130"/>
                </a:lnTo>
                <a:lnTo>
                  <a:pt x="108" y="146"/>
                </a:lnTo>
                <a:lnTo>
                  <a:pt x="108" y="156"/>
                </a:lnTo>
                <a:lnTo>
                  <a:pt x="106" y="164"/>
                </a:lnTo>
                <a:lnTo>
                  <a:pt x="104" y="170"/>
                </a:lnTo>
                <a:lnTo>
                  <a:pt x="94" y="178"/>
                </a:lnTo>
                <a:lnTo>
                  <a:pt x="80" y="184"/>
                </a:lnTo>
                <a:lnTo>
                  <a:pt x="54" y="200"/>
                </a:lnTo>
                <a:lnTo>
                  <a:pt x="52" y="200"/>
                </a:lnTo>
                <a:lnTo>
                  <a:pt x="4" y="204"/>
                </a:lnTo>
                <a:lnTo>
                  <a:pt x="0" y="216"/>
                </a:lnTo>
                <a:lnTo>
                  <a:pt x="8" y="232"/>
                </a:lnTo>
                <a:lnTo>
                  <a:pt x="8" y="234"/>
                </a:lnTo>
                <a:lnTo>
                  <a:pt x="12" y="254"/>
                </a:lnTo>
                <a:lnTo>
                  <a:pt x="38" y="286"/>
                </a:lnTo>
                <a:lnTo>
                  <a:pt x="40" y="286"/>
                </a:lnTo>
                <a:lnTo>
                  <a:pt x="50" y="306"/>
                </a:lnTo>
                <a:lnTo>
                  <a:pt x="52" y="302"/>
                </a:lnTo>
                <a:lnTo>
                  <a:pt x="60" y="278"/>
                </a:lnTo>
                <a:lnTo>
                  <a:pt x="60" y="276"/>
                </a:lnTo>
                <a:lnTo>
                  <a:pt x="76" y="256"/>
                </a:lnTo>
                <a:lnTo>
                  <a:pt x="78" y="254"/>
                </a:lnTo>
                <a:lnTo>
                  <a:pt x="98" y="246"/>
                </a:lnTo>
                <a:lnTo>
                  <a:pt x="100" y="246"/>
                </a:lnTo>
                <a:lnTo>
                  <a:pt x="112" y="254"/>
                </a:lnTo>
                <a:lnTo>
                  <a:pt x="128" y="252"/>
                </a:lnTo>
                <a:lnTo>
                  <a:pt x="124" y="224"/>
                </a:lnTo>
                <a:lnTo>
                  <a:pt x="126" y="222"/>
                </a:lnTo>
                <a:lnTo>
                  <a:pt x="142" y="222"/>
                </a:lnTo>
                <a:lnTo>
                  <a:pt x="158" y="222"/>
                </a:lnTo>
                <a:lnTo>
                  <a:pt x="160" y="222"/>
                </a:lnTo>
                <a:lnTo>
                  <a:pt x="192" y="238"/>
                </a:lnTo>
                <a:lnTo>
                  <a:pt x="218" y="242"/>
                </a:lnTo>
                <a:lnTo>
                  <a:pt x="220" y="242"/>
                </a:lnTo>
                <a:lnTo>
                  <a:pt x="228" y="250"/>
                </a:lnTo>
                <a:lnTo>
                  <a:pt x="242" y="254"/>
                </a:lnTo>
                <a:lnTo>
                  <a:pt x="250" y="262"/>
                </a:lnTo>
                <a:lnTo>
                  <a:pt x="254" y="264"/>
                </a:lnTo>
                <a:lnTo>
                  <a:pt x="264" y="256"/>
                </a:lnTo>
                <a:lnTo>
                  <a:pt x="264" y="254"/>
                </a:lnTo>
                <a:lnTo>
                  <a:pt x="276" y="244"/>
                </a:lnTo>
                <a:lnTo>
                  <a:pt x="284" y="230"/>
                </a:lnTo>
                <a:lnTo>
                  <a:pt x="296" y="238"/>
                </a:lnTo>
                <a:lnTo>
                  <a:pt x="296" y="240"/>
                </a:lnTo>
                <a:lnTo>
                  <a:pt x="300" y="250"/>
                </a:lnTo>
                <a:lnTo>
                  <a:pt x="300" y="252"/>
                </a:lnTo>
                <a:lnTo>
                  <a:pt x="298" y="258"/>
                </a:lnTo>
                <a:lnTo>
                  <a:pt x="300" y="260"/>
                </a:lnTo>
                <a:lnTo>
                  <a:pt x="308" y="256"/>
                </a:lnTo>
                <a:lnTo>
                  <a:pt x="318" y="246"/>
                </a:lnTo>
                <a:lnTo>
                  <a:pt x="328" y="246"/>
                </a:lnTo>
                <a:lnTo>
                  <a:pt x="330" y="246"/>
                </a:lnTo>
                <a:lnTo>
                  <a:pt x="336" y="250"/>
                </a:lnTo>
                <a:lnTo>
                  <a:pt x="342" y="258"/>
                </a:lnTo>
                <a:lnTo>
                  <a:pt x="342" y="260"/>
                </a:lnTo>
                <a:lnTo>
                  <a:pt x="342" y="264"/>
                </a:lnTo>
                <a:lnTo>
                  <a:pt x="340" y="282"/>
                </a:lnTo>
                <a:lnTo>
                  <a:pt x="346" y="290"/>
                </a:lnTo>
                <a:lnTo>
                  <a:pt x="348" y="290"/>
                </a:lnTo>
                <a:lnTo>
                  <a:pt x="360" y="278"/>
                </a:lnTo>
                <a:lnTo>
                  <a:pt x="372" y="268"/>
                </a:lnTo>
                <a:lnTo>
                  <a:pt x="380" y="262"/>
                </a:lnTo>
                <a:lnTo>
                  <a:pt x="388" y="260"/>
                </a:lnTo>
                <a:lnTo>
                  <a:pt x="408" y="260"/>
                </a:lnTo>
                <a:lnTo>
                  <a:pt x="414" y="250"/>
                </a:lnTo>
                <a:lnTo>
                  <a:pt x="430" y="242"/>
                </a:lnTo>
                <a:lnTo>
                  <a:pt x="432" y="242"/>
                </a:lnTo>
                <a:lnTo>
                  <a:pt x="452" y="240"/>
                </a:lnTo>
                <a:lnTo>
                  <a:pt x="474" y="228"/>
                </a:lnTo>
                <a:lnTo>
                  <a:pt x="488" y="228"/>
                </a:lnTo>
                <a:lnTo>
                  <a:pt x="484" y="222"/>
                </a:lnTo>
                <a:lnTo>
                  <a:pt x="486" y="220"/>
                </a:lnTo>
                <a:lnTo>
                  <a:pt x="488" y="216"/>
                </a:lnTo>
                <a:lnTo>
                  <a:pt x="460" y="154"/>
                </a:lnTo>
                <a:lnTo>
                  <a:pt x="460" y="152"/>
                </a:lnTo>
                <a:lnTo>
                  <a:pt x="458" y="150"/>
                </a:lnTo>
                <a:lnTo>
                  <a:pt x="472" y="134"/>
                </a:lnTo>
                <a:lnTo>
                  <a:pt x="468" y="130"/>
                </a:lnTo>
                <a:lnTo>
                  <a:pt x="446" y="126"/>
                </a:lnTo>
                <a:lnTo>
                  <a:pt x="444" y="126"/>
                </a:lnTo>
                <a:lnTo>
                  <a:pt x="444" y="124"/>
                </a:lnTo>
                <a:lnTo>
                  <a:pt x="430" y="110"/>
                </a:lnTo>
                <a:lnTo>
                  <a:pt x="430" y="106"/>
                </a:lnTo>
                <a:lnTo>
                  <a:pt x="428" y="108"/>
                </a:lnTo>
                <a:lnTo>
                  <a:pt x="416" y="100"/>
                </a:lnTo>
                <a:lnTo>
                  <a:pt x="408" y="108"/>
                </a:lnTo>
                <a:lnTo>
                  <a:pt x="400" y="114"/>
                </a:lnTo>
                <a:lnTo>
                  <a:pt x="394" y="114"/>
                </a:lnTo>
                <a:lnTo>
                  <a:pt x="388" y="110"/>
                </a:lnTo>
                <a:lnTo>
                  <a:pt x="382" y="104"/>
                </a:lnTo>
                <a:lnTo>
                  <a:pt x="372" y="94"/>
                </a:lnTo>
                <a:lnTo>
                  <a:pt x="366" y="86"/>
                </a:lnTo>
                <a:lnTo>
                  <a:pt x="362" y="86"/>
                </a:lnTo>
                <a:lnTo>
                  <a:pt x="352" y="90"/>
                </a:lnTo>
                <a:lnTo>
                  <a:pt x="334" y="94"/>
                </a:lnTo>
                <a:lnTo>
                  <a:pt x="328" y="94"/>
                </a:lnTo>
                <a:lnTo>
                  <a:pt x="324" y="94"/>
                </a:lnTo>
                <a:lnTo>
                  <a:pt x="322" y="90"/>
                </a:lnTo>
                <a:lnTo>
                  <a:pt x="320" y="84"/>
                </a:lnTo>
                <a:lnTo>
                  <a:pt x="320" y="70"/>
                </a:lnTo>
                <a:lnTo>
                  <a:pt x="322" y="60"/>
                </a:lnTo>
                <a:lnTo>
                  <a:pt x="320" y="54"/>
                </a:lnTo>
                <a:lnTo>
                  <a:pt x="216" y="50"/>
                </a:lnTo>
                <a:lnTo>
                  <a:pt x="202" y="44"/>
                </a:lnTo>
                <a:lnTo>
                  <a:pt x="194" y="38"/>
                </a:lnTo>
                <a:lnTo>
                  <a:pt x="178" y="34"/>
                </a:lnTo>
                <a:lnTo>
                  <a:pt x="172" y="30"/>
                </a:lnTo>
                <a:lnTo>
                  <a:pt x="164" y="24"/>
                </a:lnTo>
                <a:lnTo>
                  <a:pt x="144" y="0"/>
                </a:lnTo>
                <a:lnTo>
                  <a:pt x="132" y="10"/>
                </a:lnTo>
                <a:lnTo>
                  <a:pt x="116" y="4"/>
                </a:lnTo>
                <a:lnTo>
                  <a:pt x="74" y="6"/>
                </a:lnTo>
                <a:lnTo>
                  <a:pt x="62" y="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广东"/>
          <p:cNvSpPr>
            <a:spLocks/>
          </p:cNvSpPr>
          <p:nvPr/>
        </p:nvSpPr>
        <p:spPr bwMode="auto">
          <a:xfrm>
            <a:off x="6657556" y="5057724"/>
            <a:ext cx="773410" cy="612119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solidFill>
            <a:schemeClr val="accent5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 w="0"/>
              <a:solidFill>
                <a:srgbClr val="28F8F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江西"/>
          <p:cNvSpPr>
            <a:spLocks/>
          </p:cNvSpPr>
          <p:nvPr/>
        </p:nvSpPr>
        <p:spPr bwMode="auto">
          <a:xfrm>
            <a:off x="7023769" y="4527574"/>
            <a:ext cx="462724" cy="630627"/>
          </a:xfrm>
          <a:custGeom>
            <a:avLst/>
            <a:gdLst>
              <a:gd name="T0" fmla="*/ 2147483646 w 304"/>
              <a:gd name="T1" fmla="*/ 0 h 414"/>
              <a:gd name="T2" fmla="*/ 2147483646 w 304"/>
              <a:gd name="T3" fmla="*/ 2147483646 h 414"/>
              <a:gd name="T4" fmla="*/ 2147483646 w 304"/>
              <a:gd name="T5" fmla="*/ 2147483646 h 414"/>
              <a:gd name="T6" fmla="*/ 2147483646 w 304"/>
              <a:gd name="T7" fmla="*/ 2147483646 h 414"/>
              <a:gd name="T8" fmla="*/ 2147483646 w 304"/>
              <a:gd name="T9" fmla="*/ 2147483646 h 414"/>
              <a:gd name="T10" fmla="*/ 2147483646 w 304"/>
              <a:gd name="T11" fmla="*/ 2147483646 h 414"/>
              <a:gd name="T12" fmla="*/ 2147483646 w 304"/>
              <a:gd name="T13" fmla="*/ 2147483646 h 414"/>
              <a:gd name="T14" fmla="*/ 2147483646 w 304"/>
              <a:gd name="T15" fmla="*/ 2147483646 h 414"/>
              <a:gd name="T16" fmla="*/ 2147483646 w 304"/>
              <a:gd name="T17" fmla="*/ 2147483646 h 414"/>
              <a:gd name="T18" fmla="*/ 2147483646 w 304"/>
              <a:gd name="T19" fmla="*/ 2147483646 h 414"/>
              <a:gd name="T20" fmla="*/ 2147483646 w 304"/>
              <a:gd name="T21" fmla="*/ 2147483646 h 414"/>
              <a:gd name="T22" fmla="*/ 2147483646 w 304"/>
              <a:gd name="T23" fmla="*/ 2147483646 h 414"/>
              <a:gd name="T24" fmla="*/ 2147483646 w 304"/>
              <a:gd name="T25" fmla="*/ 2147483646 h 414"/>
              <a:gd name="T26" fmla="*/ 2147483646 w 304"/>
              <a:gd name="T27" fmla="*/ 2147483646 h 414"/>
              <a:gd name="T28" fmla="*/ 0 w 304"/>
              <a:gd name="T29" fmla="*/ 2147483646 h 414"/>
              <a:gd name="T30" fmla="*/ 2147483646 w 304"/>
              <a:gd name="T31" fmla="*/ 2147483646 h 414"/>
              <a:gd name="T32" fmla="*/ 2147483646 w 304"/>
              <a:gd name="T33" fmla="*/ 2147483646 h 414"/>
              <a:gd name="T34" fmla="*/ 2147483646 w 304"/>
              <a:gd name="T35" fmla="*/ 2147483646 h 414"/>
              <a:gd name="T36" fmla="*/ 2147483646 w 304"/>
              <a:gd name="T37" fmla="*/ 2147483646 h 414"/>
              <a:gd name="T38" fmla="*/ 2147483646 w 304"/>
              <a:gd name="T39" fmla="*/ 2147483646 h 414"/>
              <a:gd name="T40" fmla="*/ 2147483646 w 304"/>
              <a:gd name="T41" fmla="*/ 2147483646 h 414"/>
              <a:gd name="T42" fmla="*/ 2147483646 w 304"/>
              <a:gd name="T43" fmla="*/ 2147483646 h 414"/>
              <a:gd name="T44" fmla="*/ 2147483646 w 304"/>
              <a:gd name="T45" fmla="*/ 2147483646 h 414"/>
              <a:gd name="T46" fmla="*/ 2147483646 w 304"/>
              <a:gd name="T47" fmla="*/ 2147483646 h 414"/>
              <a:gd name="T48" fmla="*/ 2147483646 w 304"/>
              <a:gd name="T49" fmla="*/ 2147483646 h 414"/>
              <a:gd name="T50" fmla="*/ 2147483646 w 304"/>
              <a:gd name="T51" fmla="*/ 2147483646 h 414"/>
              <a:gd name="T52" fmla="*/ 2147483646 w 304"/>
              <a:gd name="T53" fmla="*/ 2147483646 h 414"/>
              <a:gd name="T54" fmla="*/ 2147483646 w 304"/>
              <a:gd name="T55" fmla="*/ 2147483646 h 414"/>
              <a:gd name="T56" fmla="*/ 2147483646 w 304"/>
              <a:gd name="T57" fmla="*/ 2147483646 h 414"/>
              <a:gd name="T58" fmla="*/ 2147483646 w 304"/>
              <a:gd name="T59" fmla="*/ 2147483646 h 414"/>
              <a:gd name="T60" fmla="*/ 2147483646 w 304"/>
              <a:gd name="T61" fmla="*/ 2147483646 h 414"/>
              <a:gd name="T62" fmla="*/ 2147483646 w 304"/>
              <a:gd name="T63" fmla="*/ 2147483646 h 414"/>
              <a:gd name="T64" fmla="*/ 2147483646 w 304"/>
              <a:gd name="T65" fmla="*/ 2147483646 h 414"/>
              <a:gd name="T66" fmla="*/ 2147483646 w 304"/>
              <a:gd name="T67" fmla="*/ 2147483646 h 414"/>
              <a:gd name="T68" fmla="*/ 2147483646 w 304"/>
              <a:gd name="T69" fmla="*/ 2147483646 h 414"/>
              <a:gd name="T70" fmla="*/ 2147483646 w 304"/>
              <a:gd name="T71" fmla="*/ 2147483646 h 414"/>
              <a:gd name="T72" fmla="*/ 2147483646 w 304"/>
              <a:gd name="T73" fmla="*/ 2147483646 h 414"/>
              <a:gd name="T74" fmla="*/ 2147483646 w 304"/>
              <a:gd name="T75" fmla="*/ 2147483646 h 414"/>
              <a:gd name="T76" fmla="*/ 2147483646 w 304"/>
              <a:gd name="T77" fmla="*/ 2147483646 h 414"/>
              <a:gd name="T78" fmla="*/ 2147483646 w 304"/>
              <a:gd name="T79" fmla="*/ 2147483646 h 414"/>
              <a:gd name="T80" fmla="*/ 2147483646 w 304"/>
              <a:gd name="T81" fmla="*/ 2147483646 h 414"/>
              <a:gd name="T82" fmla="*/ 2147483646 w 304"/>
              <a:gd name="T83" fmla="*/ 2147483646 h 414"/>
              <a:gd name="T84" fmla="*/ 2147483646 w 304"/>
              <a:gd name="T85" fmla="*/ 2147483646 h 414"/>
              <a:gd name="T86" fmla="*/ 2147483646 w 304"/>
              <a:gd name="T87" fmla="*/ 2147483646 h 414"/>
              <a:gd name="T88" fmla="*/ 2147483646 w 304"/>
              <a:gd name="T89" fmla="*/ 2147483646 h 414"/>
              <a:gd name="T90" fmla="*/ 2147483646 w 304"/>
              <a:gd name="T91" fmla="*/ 2147483646 h 414"/>
              <a:gd name="T92" fmla="*/ 2147483646 w 304"/>
              <a:gd name="T93" fmla="*/ 2147483646 h 414"/>
              <a:gd name="T94" fmla="*/ 2147483646 w 304"/>
              <a:gd name="T95" fmla="*/ 2147483646 h 414"/>
              <a:gd name="T96" fmla="*/ 2147483646 w 304"/>
              <a:gd name="T97" fmla="*/ 2147483646 h 414"/>
              <a:gd name="T98" fmla="*/ 2147483646 w 304"/>
              <a:gd name="T99" fmla="*/ 2147483646 h 414"/>
              <a:gd name="T100" fmla="*/ 2147483646 w 304"/>
              <a:gd name="T101" fmla="*/ 2147483646 h 414"/>
              <a:gd name="T102" fmla="*/ 2147483646 w 304"/>
              <a:gd name="T103" fmla="*/ 2147483646 h 414"/>
              <a:gd name="T104" fmla="*/ 2147483646 w 304"/>
              <a:gd name="T105" fmla="*/ 2147483646 h 414"/>
              <a:gd name="T106" fmla="*/ 2147483646 w 304"/>
              <a:gd name="T107" fmla="*/ 2147483646 h 414"/>
              <a:gd name="T108" fmla="*/ 2147483646 w 304"/>
              <a:gd name="T109" fmla="*/ 2147483646 h 414"/>
              <a:gd name="T110" fmla="*/ 2147483646 w 304"/>
              <a:gd name="T111" fmla="*/ 2147483646 h 414"/>
              <a:gd name="T112" fmla="*/ 2147483646 w 304"/>
              <a:gd name="T113" fmla="*/ 2147483646 h 414"/>
              <a:gd name="T114" fmla="*/ 2147483646 w 304"/>
              <a:gd name="T115" fmla="*/ 2147483646 h 414"/>
              <a:gd name="T116" fmla="*/ 2147483646 w 304"/>
              <a:gd name="T117" fmla="*/ 2147483646 h 41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" h="414">
                <a:moveTo>
                  <a:pt x="240" y="16"/>
                </a:moveTo>
                <a:lnTo>
                  <a:pt x="238" y="16"/>
                </a:lnTo>
                <a:lnTo>
                  <a:pt x="220" y="0"/>
                </a:lnTo>
                <a:lnTo>
                  <a:pt x="212" y="6"/>
                </a:lnTo>
                <a:lnTo>
                  <a:pt x="206" y="16"/>
                </a:lnTo>
                <a:lnTo>
                  <a:pt x="200" y="24"/>
                </a:lnTo>
                <a:lnTo>
                  <a:pt x="192" y="28"/>
                </a:lnTo>
                <a:lnTo>
                  <a:pt x="184" y="32"/>
                </a:lnTo>
                <a:lnTo>
                  <a:pt x="180" y="34"/>
                </a:lnTo>
                <a:lnTo>
                  <a:pt x="176" y="32"/>
                </a:lnTo>
                <a:lnTo>
                  <a:pt x="174" y="28"/>
                </a:lnTo>
                <a:lnTo>
                  <a:pt x="174" y="22"/>
                </a:lnTo>
                <a:lnTo>
                  <a:pt x="180" y="4"/>
                </a:lnTo>
                <a:lnTo>
                  <a:pt x="152" y="22"/>
                </a:lnTo>
                <a:lnTo>
                  <a:pt x="152" y="24"/>
                </a:lnTo>
                <a:lnTo>
                  <a:pt x="128" y="24"/>
                </a:lnTo>
                <a:lnTo>
                  <a:pt x="108" y="34"/>
                </a:lnTo>
                <a:lnTo>
                  <a:pt x="108" y="36"/>
                </a:lnTo>
                <a:lnTo>
                  <a:pt x="84" y="36"/>
                </a:lnTo>
                <a:lnTo>
                  <a:pt x="72" y="42"/>
                </a:lnTo>
                <a:lnTo>
                  <a:pt x="68" y="54"/>
                </a:lnTo>
                <a:lnTo>
                  <a:pt x="66" y="56"/>
                </a:lnTo>
                <a:lnTo>
                  <a:pt x="40" y="56"/>
                </a:lnTo>
                <a:lnTo>
                  <a:pt x="34" y="56"/>
                </a:lnTo>
                <a:lnTo>
                  <a:pt x="28" y="62"/>
                </a:lnTo>
                <a:lnTo>
                  <a:pt x="8" y="80"/>
                </a:lnTo>
                <a:lnTo>
                  <a:pt x="16" y="84"/>
                </a:lnTo>
                <a:lnTo>
                  <a:pt x="20" y="88"/>
                </a:lnTo>
                <a:lnTo>
                  <a:pt x="22" y="94"/>
                </a:lnTo>
                <a:lnTo>
                  <a:pt x="22" y="92"/>
                </a:lnTo>
                <a:lnTo>
                  <a:pt x="34" y="138"/>
                </a:lnTo>
                <a:lnTo>
                  <a:pt x="34" y="140"/>
                </a:lnTo>
                <a:lnTo>
                  <a:pt x="34" y="144"/>
                </a:lnTo>
                <a:lnTo>
                  <a:pt x="32" y="144"/>
                </a:lnTo>
                <a:lnTo>
                  <a:pt x="0" y="188"/>
                </a:lnTo>
                <a:lnTo>
                  <a:pt x="0" y="200"/>
                </a:lnTo>
                <a:lnTo>
                  <a:pt x="8" y="196"/>
                </a:lnTo>
                <a:lnTo>
                  <a:pt x="12" y="196"/>
                </a:lnTo>
                <a:lnTo>
                  <a:pt x="16" y="198"/>
                </a:lnTo>
                <a:lnTo>
                  <a:pt x="18" y="202"/>
                </a:lnTo>
                <a:lnTo>
                  <a:pt x="16" y="214"/>
                </a:lnTo>
                <a:lnTo>
                  <a:pt x="16" y="226"/>
                </a:lnTo>
                <a:lnTo>
                  <a:pt x="18" y="238"/>
                </a:lnTo>
                <a:lnTo>
                  <a:pt x="20" y="250"/>
                </a:lnTo>
                <a:lnTo>
                  <a:pt x="24" y="262"/>
                </a:lnTo>
                <a:lnTo>
                  <a:pt x="36" y="274"/>
                </a:lnTo>
                <a:lnTo>
                  <a:pt x="40" y="280"/>
                </a:lnTo>
                <a:lnTo>
                  <a:pt x="40" y="286"/>
                </a:lnTo>
                <a:lnTo>
                  <a:pt x="36" y="294"/>
                </a:lnTo>
                <a:lnTo>
                  <a:pt x="42" y="304"/>
                </a:lnTo>
                <a:lnTo>
                  <a:pt x="44" y="310"/>
                </a:lnTo>
                <a:lnTo>
                  <a:pt x="44" y="320"/>
                </a:lnTo>
                <a:lnTo>
                  <a:pt x="40" y="330"/>
                </a:lnTo>
                <a:lnTo>
                  <a:pt x="34" y="344"/>
                </a:lnTo>
                <a:lnTo>
                  <a:pt x="44" y="362"/>
                </a:lnTo>
                <a:lnTo>
                  <a:pt x="46" y="366"/>
                </a:lnTo>
                <a:lnTo>
                  <a:pt x="52" y="362"/>
                </a:lnTo>
                <a:lnTo>
                  <a:pt x="60" y="356"/>
                </a:lnTo>
                <a:lnTo>
                  <a:pt x="66" y="352"/>
                </a:lnTo>
                <a:lnTo>
                  <a:pt x="72" y="352"/>
                </a:lnTo>
                <a:lnTo>
                  <a:pt x="78" y="352"/>
                </a:lnTo>
                <a:lnTo>
                  <a:pt x="84" y="356"/>
                </a:lnTo>
                <a:lnTo>
                  <a:pt x="86" y="362"/>
                </a:lnTo>
                <a:lnTo>
                  <a:pt x="86" y="366"/>
                </a:lnTo>
                <a:lnTo>
                  <a:pt x="82" y="374"/>
                </a:lnTo>
                <a:lnTo>
                  <a:pt x="66" y="392"/>
                </a:lnTo>
                <a:lnTo>
                  <a:pt x="56" y="406"/>
                </a:lnTo>
                <a:lnTo>
                  <a:pt x="60" y="414"/>
                </a:lnTo>
                <a:lnTo>
                  <a:pt x="72" y="408"/>
                </a:lnTo>
                <a:lnTo>
                  <a:pt x="76" y="406"/>
                </a:lnTo>
                <a:lnTo>
                  <a:pt x="80" y="406"/>
                </a:lnTo>
                <a:lnTo>
                  <a:pt x="94" y="402"/>
                </a:lnTo>
                <a:lnTo>
                  <a:pt x="120" y="390"/>
                </a:lnTo>
                <a:lnTo>
                  <a:pt x="126" y="388"/>
                </a:lnTo>
                <a:lnTo>
                  <a:pt x="134" y="390"/>
                </a:lnTo>
                <a:lnTo>
                  <a:pt x="142" y="394"/>
                </a:lnTo>
                <a:lnTo>
                  <a:pt x="150" y="402"/>
                </a:lnTo>
                <a:lnTo>
                  <a:pt x="154" y="400"/>
                </a:lnTo>
                <a:lnTo>
                  <a:pt x="154" y="390"/>
                </a:lnTo>
                <a:lnTo>
                  <a:pt x="152" y="388"/>
                </a:lnTo>
                <a:lnTo>
                  <a:pt x="152" y="384"/>
                </a:lnTo>
                <a:lnTo>
                  <a:pt x="154" y="380"/>
                </a:lnTo>
                <a:lnTo>
                  <a:pt x="150" y="366"/>
                </a:lnTo>
                <a:lnTo>
                  <a:pt x="150" y="362"/>
                </a:lnTo>
                <a:lnTo>
                  <a:pt x="150" y="358"/>
                </a:lnTo>
                <a:lnTo>
                  <a:pt x="158" y="352"/>
                </a:lnTo>
                <a:lnTo>
                  <a:pt x="166" y="346"/>
                </a:lnTo>
                <a:lnTo>
                  <a:pt x="162" y="336"/>
                </a:lnTo>
                <a:lnTo>
                  <a:pt x="162" y="334"/>
                </a:lnTo>
                <a:lnTo>
                  <a:pt x="166" y="328"/>
                </a:lnTo>
                <a:lnTo>
                  <a:pt x="164" y="324"/>
                </a:lnTo>
                <a:lnTo>
                  <a:pt x="164" y="320"/>
                </a:lnTo>
                <a:lnTo>
                  <a:pt x="164" y="316"/>
                </a:lnTo>
                <a:lnTo>
                  <a:pt x="170" y="308"/>
                </a:lnTo>
                <a:lnTo>
                  <a:pt x="180" y="300"/>
                </a:lnTo>
                <a:lnTo>
                  <a:pt x="178" y="298"/>
                </a:lnTo>
                <a:lnTo>
                  <a:pt x="176" y="296"/>
                </a:lnTo>
                <a:lnTo>
                  <a:pt x="186" y="292"/>
                </a:lnTo>
                <a:lnTo>
                  <a:pt x="186" y="278"/>
                </a:lnTo>
                <a:lnTo>
                  <a:pt x="186" y="274"/>
                </a:lnTo>
                <a:lnTo>
                  <a:pt x="190" y="270"/>
                </a:lnTo>
                <a:lnTo>
                  <a:pt x="194" y="266"/>
                </a:lnTo>
                <a:lnTo>
                  <a:pt x="200" y="260"/>
                </a:lnTo>
                <a:lnTo>
                  <a:pt x="206" y="256"/>
                </a:lnTo>
                <a:lnTo>
                  <a:pt x="194" y="242"/>
                </a:lnTo>
                <a:lnTo>
                  <a:pt x="192" y="238"/>
                </a:lnTo>
                <a:lnTo>
                  <a:pt x="192" y="232"/>
                </a:lnTo>
                <a:lnTo>
                  <a:pt x="194" y="228"/>
                </a:lnTo>
                <a:lnTo>
                  <a:pt x="198" y="222"/>
                </a:lnTo>
                <a:lnTo>
                  <a:pt x="198" y="220"/>
                </a:lnTo>
                <a:lnTo>
                  <a:pt x="224" y="200"/>
                </a:lnTo>
                <a:lnTo>
                  <a:pt x="224" y="194"/>
                </a:lnTo>
                <a:lnTo>
                  <a:pt x="222" y="192"/>
                </a:lnTo>
                <a:lnTo>
                  <a:pt x="220" y="186"/>
                </a:lnTo>
                <a:lnTo>
                  <a:pt x="220" y="178"/>
                </a:lnTo>
                <a:lnTo>
                  <a:pt x="220" y="170"/>
                </a:lnTo>
                <a:lnTo>
                  <a:pt x="224" y="156"/>
                </a:lnTo>
                <a:lnTo>
                  <a:pt x="230" y="146"/>
                </a:lnTo>
                <a:lnTo>
                  <a:pt x="238" y="138"/>
                </a:lnTo>
                <a:lnTo>
                  <a:pt x="250" y="136"/>
                </a:lnTo>
                <a:lnTo>
                  <a:pt x="252" y="136"/>
                </a:lnTo>
                <a:lnTo>
                  <a:pt x="262" y="140"/>
                </a:lnTo>
                <a:lnTo>
                  <a:pt x="272" y="140"/>
                </a:lnTo>
                <a:lnTo>
                  <a:pt x="284" y="128"/>
                </a:lnTo>
                <a:lnTo>
                  <a:pt x="296" y="120"/>
                </a:lnTo>
                <a:lnTo>
                  <a:pt x="296" y="108"/>
                </a:lnTo>
                <a:lnTo>
                  <a:pt x="296" y="106"/>
                </a:lnTo>
                <a:lnTo>
                  <a:pt x="296" y="104"/>
                </a:lnTo>
                <a:lnTo>
                  <a:pt x="300" y="102"/>
                </a:lnTo>
                <a:lnTo>
                  <a:pt x="304" y="98"/>
                </a:lnTo>
                <a:lnTo>
                  <a:pt x="304" y="96"/>
                </a:lnTo>
                <a:lnTo>
                  <a:pt x="296" y="84"/>
                </a:lnTo>
                <a:lnTo>
                  <a:pt x="286" y="68"/>
                </a:lnTo>
                <a:lnTo>
                  <a:pt x="276" y="52"/>
                </a:lnTo>
                <a:lnTo>
                  <a:pt x="274" y="46"/>
                </a:lnTo>
                <a:lnTo>
                  <a:pt x="274" y="40"/>
                </a:lnTo>
                <a:lnTo>
                  <a:pt x="276" y="34"/>
                </a:lnTo>
                <a:lnTo>
                  <a:pt x="280" y="28"/>
                </a:lnTo>
                <a:lnTo>
                  <a:pt x="264" y="20"/>
                </a:lnTo>
                <a:lnTo>
                  <a:pt x="240" y="1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0" name="福建"/>
          <p:cNvSpPr>
            <a:spLocks/>
          </p:cNvSpPr>
          <p:nvPr/>
        </p:nvSpPr>
        <p:spPr bwMode="auto">
          <a:xfrm>
            <a:off x="7264385" y="4695476"/>
            <a:ext cx="428351" cy="523540"/>
          </a:xfrm>
          <a:custGeom>
            <a:avLst/>
            <a:gdLst>
              <a:gd name="T0" fmla="*/ 2147483646 w 282"/>
              <a:gd name="T1" fmla="*/ 2147483646 h 344"/>
              <a:gd name="T2" fmla="*/ 2147483646 w 282"/>
              <a:gd name="T3" fmla="*/ 2147483646 h 344"/>
              <a:gd name="T4" fmla="*/ 2147483646 w 282"/>
              <a:gd name="T5" fmla="*/ 2147483646 h 344"/>
              <a:gd name="T6" fmla="*/ 2147483646 w 282"/>
              <a:gd name="T7" fmla="*/ 2147483646 h 344"/>
              <a:gd name="T8" fmla="*/ 2147483646 w 282"/>
              <a:gd name="T9" fmla="*/ 2147483646 h 344"/>
              <a:gd name="T10" fmla="*/ 2147483646 w 282"/>
              <a:gd name="T11" fmla="*/ 2147483646 h 344"/>
              <a:gd name="T12" fmla="*/ 2147483646 w 282"/>
              <a:gd name="T13" fmla="*/ 2147483646 h 344"/>
              <a:gd name="T14" fmla="*/ 2147483646 w 282"/>
              <a:gd name="T15" fmla="*/ 2147483646 h 344"/>
              <a:gd name="T16" fmla="*/ 2147483646 w 282"/>
              <a:gd name="T17" fmla="*/ 2147483646 h 344"/>
              <a:gd name="T18" fmla="*/ 2147483646 w 282"/>
              <a:gd name="T19" fmla="*/ 2147483646 h 344"/>
              <a:gd name="T20" fmla="*/ 2147483646 w 282"/>
              <a:gd name="T21" fmla="*/ 2147483646 h 344"/>
              <a:gd name="T22" fmla="*/ 2147483646 w 282"/>
              <a:gd name="T23" fmla="*/ 2147483646 h 344"/>
              <a:gd name="T24" fmla="*/ 2147483646 w 282"/>
              <a:gd name="T25" fmla="*/ 2147483646 h 344"/>
              <a:gd name="T26" fmla="*/ 2147483646 w 282"/>
              <a:gd name="T27" fmla="*/ 2147483646 h 344"/>
              <a:gd name="T28" fmla="*/ 2147483646 w 282"/>
              <a:gd name="T29" fmla="*/ 2147483646 h 344"/>
              <a:gd name="T30" fmla="*/ 2147483646 w 282"/>
              <a:gd name="T31" fmla="*/ 2147483646 h 344"/>
              <a:gd name="T32" fmla="*/ 2147483646 w 282"/>
              <a:gd name="T33" fmla="*/ 2147483646 h 344"/>
              <a:gd name="T34" fmla="*/ 0 w 282"/>
              <a:gd name="T35" fmla="*/ 2147483646 h 344"/>
              <a:gd name="T36" fmla="*/ 2147483646 w 282"/>
              <a:gd name="T37" fmla="*/ 2147483646 h 344"/>
              <a:gd name="T38" fmla="*/ 2147483646 w 282"/>
              <a:gd name="T39" fmla="*/ 2147483646 h 344"/>
              <a:gd name="T40" fmla="*/ 2147483646 w 282"/>
              <a:gd name="T41" fmla="*/ 2147483646 h 344"/>
              <a:gd name="T42" fmla="*/ 2147483646 w 282"/>
              <a:gd name="T43" fmla="*/ 2147483646 h 344"/>
              <a:gd name="T44" fmla="*/ 2147483646 w 282"/>
              <a:gd name="T45" fmla="*/ 2147483646 h 344"/>
              <a:gd name="T46" fmla="*/ 2147483646 w 282"/>
              <a:gd name="T47" fmla="*/ 2147483646 h 344"/>
              <a:gd name="T48" fmla="*/ 2147483646 w 282"/>
              <a:gd name="T49" fmla="*/ 2147483646 h 344"/>
              <a:gd name="T50" fmla="*/ 2147483646 w 282"/>
              <a:gd name="T51" fmla="*/ 2147483646 h 344"/>
              <a:gd name="T52" fmla="*/ 2147483646 w 282"/>
              <a:gd name="T53" fmla="*/ 2147483646 h 344"/>
              <a:gd name="T54" fmla="*/ 2147483646 w 282"/>
              <a:gd name="T55" fmla="*/ 2147483646 h 344"/>
              <a:gd name="T56" fmla="*/ 2147483646 w 282"/>
              <a:gd name="T57" fmla="*/ 2147483646 h 344"/>
              <a:gd name="T58" fmla="*/ 2147483646 w 282"/>
              <a:gd name="T59" fmla="*/ 2147483646 h 344"/>
              <a:gd name="T60" fmla="*/ 2147483646 w 282"/>
              <a:gd name="T61" fmla="*/ 2147483646 h 344"/>
              <a:gd name="T62" fmla="*/ 2147483646 w 282"/>
              <a:gd name="T63" fmla="*/ 2147483646 h 344"/>
              <a:gd name="T64" fmla="*/ 2147483646 w 282"/>
              <a:gd name="T65" fmla="*/ 2147483646 h 344"/>
              <a:gd name="T66" fmla="*/ 2147483646 w 282"/>
              <a:gd name="T67" fmla="*/ 2147483646 h 344"/>
              <a:gd name="T68" fmla="*/ 2147483646 w 282"/>
              <a:gd name="T69" fmla="*/ 2147483646 h 344"/>
              <a:gd name="T70" fmla="*/ 2147483646 w 282"/>
              <a:gd name="T71" fmla="*/ 2147483646 h 344"/>
              <a:gd name="T72" fmla="*/ 2147483646 w 282"/>
              <a:gd name="T73" fmla="*/ 2147483646 h 344"/>
              <a:gd name="T74" fmla="*/ 2147483646 w 282"/>
              <a:gd name="T75" fmla="*/ 2147483646 h 344"/>
              <a:gd name="T76" fmla="*/ 2147483646 w 282"/>
              <a:gd name="T77" fmla="*/ 2147483646 h 344"/>
              <a:gd name="T78" fmla="*/ 2147483646 w 282"/>
              <a:gd name="T79" fmla="*/ 2147483646 h 344"/>
              <a:gd name="T80" fmla="*/ 2147483646 w 282"/>
              <a:gd name="T81" fmla="*/ 2147483646 h 344"/>
              <a:gd name="T82" fmla="*/ 2147483646 w 282"/>
              <a:gd name="T83" fmla="*/ 2147483646 h 344"/>
              <a:gd name="T84" fmla="*/ 2147483646 w 282"/>
              <a:gd name="T85" fmla="*/ 2147483646 h 344"/>
              <a:gd name="T86" fmla="*/ 2147483646 w 282"/>
              <a:gd name="T87" fmla="*/ 2147483646 h 344"/>
              <a:gd name="T88" fmla="*/ 2147483646 w 282"/>
              <a:gd name="T89" fmla="*/ 2147483646 h 344"/>
              <a:gd name="T90" fmla="*/ 2147483646 w 282"/>
              <a:gd name="T91" fmla="*/ 2147483646 h 344"/>
              <a:gd name="T92" fmla="*/ 2147483646 w 282"/>
              <a:gd name="T93" fmla="*/ 2147483646 h 344"/>
              <a:gd name="T94" fmla="*/ 2147483646 w 282"/>
              <a:gd name="T95" fmla="*/ 2147483646 h 344"/>
              <a:gd name="T96" fmla="*/ 2147483646 w 282"/>
              <a:gd name="T97" fmla="*/ 2147483646 h 344"/>
              <a:gd name="T98" fmla="*/ 2147483646 w 282"/>
              <a:gd name="T99" fmla="*/ 2147483646 h 344"/>
              <a:gd name="T100" fmla="*/ 2147483646 w 282"/>
              <a:gd name="T101" fmla="*/ 2147483646 h 344"/>
              <a:gd name="T102" fmla="*/ 2147483646 w 282"/>
              <a:gd name="T103" fmla="*/ 0 h 3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2" h="344">
                <a:moveTo>
                  <a:pt x="146" y="14"/>
                </a:moveTo>
                <a:lnTo>
                  <a:pt x="146" y="14"/>
                </a:lnTo>
                <a:lnTo>
                  <a:pt x="132" y="24"/>
                </a:lnTo>
                <a:lnTo>
                  <a:pt x="120" y="38"/>
                </a:lnTo>
                <a:lnTo>
                  <a:pt x="118" y="38"/>
                </a:lnTo>
                <a:lnTo>
                  <a:pt x="118" y="40"/>
                </a:lnTo>
                <a:lnTo>
                  <a:pt x="102" y="40"/>
                </a:lnTo>
                <a:lnTo>
                  <a:pt x="92" y="34"/>
                </a:lnTo>
                <a:lnTo>
                  <a:pt x="84" y="38"/>
                </a:lnTo>
                <a:lnTo>
                  <a:pt x="78" y="42"/>
                </a:lnTo>
                <a:lnTo>
                  <a:pt x="74" y="50"/>
                </a:lnTo>
                <a:lnTo>
                  <a:pt x="70" y="60"/>
                </a:lnTo>
                <a:lnTo>
                  <a:pt x="70" y="74"/>
                </a:lnTo>
                <a:lnTo>
                  <a:pt x="80" y="66"/>
                </a:lnTo>
                <a:lnTo>
                  <a:pt x="74" y="92"/>
                </a:lnTo>
                <a:lnTo>
                  <a:pt x="74" y="94"/>
                </a:lnTo>
                <a:lnTo>
                  <a:pt x="46" y="116"/>
                </a:lnTo>
                <a:lnTo>
                  <a:pt x="42" y="124"/>
                </a:lnTo>
                <a:lnTo>
                  <a:pt x="42" y="128"/>
                </a:lnTo>
                <a:lnTo>
                  <a:pt x="48" y="134"/>
                </a:lnTo>
                <a:lnTo>
                  <a:pt x="54" y="140"/>
                </a:lnTo>
                <a:lnTo>
                  <a:pt x="56" y="142"/>
                </a:lnTo>
                <a:lnTo>
                  <a:pt x="56" y="146"/>
                </a:lnTo>
                <a:lnTo>
                  <a:pt x="56" y="148"/>
                </a:lnTo>
                <a:lnTo>
                  <a:pt x="54" y="152"/>
                </a:lnTo>
                <a:lnTo>
                  <a:pt x="36" y="166"/>
                </a:lnTo>
                <a:lnTo>
                  <a:pt x="38" y="174"/>
                </a:lnTo>
                <a:lnTo>
                  <a:pt x="36" y="184"/>
                </a:lnTo>
                <a:lnTo>
                  <a:pt x="36" y="186"/>
                </a:lnTo>
                <a:lnTo>
                  <a:pt x="30" y="190"/>
                </a:lnTo>
                <a:lnTo>
                  <a:pt x="28" y="194"/>
                </a:lnTo>
                <a:lnTo>
                  <a:pt x="24" y="200"/>
                </a:lnTo>
                <a:lnTo>
                  <a:pt x="14" y="208"/>
                </a:lnTo>
                <a:lnTo>
                  <a:pt x="14" y="210"/>
                </a:lnTo>
                <a:lnTo>
                  <a:pt x="16" y="216"/>
                </a:lnTo>
                <a:lnTo>
                  <a:pt x="14" y="226"/>
                </a:lnTo>
                <a:lnTo>
                  <a:pt x="16" y="236"/>
                </a:lnTo>
                <a:lnTo>
                  <a:pt x="16" y="238"/>
                </a:lnTo>
                <a:lnTo>
                  <a:pt x="14" y="242"/>
                </a:lnTo>
                <a:lnTo>
                  <a:pt x="6" y="250"/>
                </a:lnTo>
                <a:lnTo>
                  <a:pt x="4" y="250"/>
                </a:lnTo>
                <a:lnTo>
                  <a:pt x="0" y="252"/>
                </a:lnTo>
                <a:lnTo>
                  <a:pt x="0" y="254"/>
                </a:lnTo>
                <a:lnTo>
                  <a:pt x="6" y="272"/>
                </a:lnTo>
                <a:lnTo>
                  <a:pt x="28" y="272"/>
                </a:lnTo>
                <a:lnTo>
                  <a:pt x="50" y="272"/>
                </a:lnTo>
                <a:lnTo>
                  <a:pt x="52" y="272"/>
                </a:lnTo>
                <a:lnTo>
                  <a:pt x="52" y="274"/>
                </a:lnTo>
                <a:lnTo>
                  <a:pt x="70" y="290"/>
                </a:lnTo>
                <a:lnTo>
                  <a:pt x="70" y="292"/>
                </a:lnTo>
                <a:lnTo>
                  <a:pt x="82" y="322"/>
                </a:lnTo>
                <a:lnTo>
                  <a:pt x="102" y="342"/>
                </a:lnTo>
                <a:lnTo>
                  <a:pt x="112" y="344"/>
                </a:lnTo>
                <a:lnTo>
                  <a:pt x="112" y="320"/>
                </a:lnTo>
                <a:lnTo>
                  <a:pt x="132" y="340"/>
                </a:lnTo>
                <a:lnTo>
                  <a:pt x="136" y="336"/>
                </a:lnTo>
                <a:lnTo>
                  <a:pt x="150" y="306"/>
                </a:lnTo>
                <a:lnTo>
                  <a:pt x="152" y="290"/>
                </a:lnTo>
                <a:lnTo>
                  <a:pt x="154" y="290"/>
                </a:lnTo>
                <a:lnTo>
                  <a:pt x="156" y="290"/>
                </a:lnTo>
                <a:lnTo>
                  <a:pt x="172" y="292"/>
                </a:lnTo>
                <a:lnTo>
                  <a:pt x="170" y="280"/>
                </a:lnTo>
                <a:lnTo>
                  <a:pt x="170" y="278"/>
                </a:lnTo>
                <a:lnTo>
                  <a:pt x="170" y="276"/>
                </a:lnTo>
                <a:lnTo>
                  <a:pt x="174" y="276"/>
                </a:lnTo>
                <a:lnTo>
                  <a:pt x="194" y="276"/>
                </a:lnTo>
                <a:lnTo>
                  <a:pt x="200" y="270"/>
                </a:lnTo>
                <a:lnTo>
                  <a:pt x="204" y="262"/>
                </a:lnTo>
                <a:lnTo>
                  <a:pt x="208" y="256"/>
                </a:lnTo>
                <a:lnTo>
                  <a:pt x="208" y="250"/>
                </a:lnTo>
                <a:lnTo>
                  <a:pt x="206" y="222"/>
                </a:lnTo>
                <a:lnTo>
                  <a:pt x="222" y="226"/>
                </a:lnTo>
                <a:lnTo>
                  <a:pt x="228" y="218"/>
                </a:lnTo>
                <a:lnTo>
                  <a:pt x="220" y="210"/>
                </a:lnTo>
                <a:lnTo>
                  <a:pt x="218" y="208"/>
                </a:lnTo>
                <a:lnTo>
                  <a:pt x="234" y="192"/>
                </a:lnTo>
                <a:lnTo>
                  <a:pt x="234" y="194"/>
                </a:lnTo>
                <a:lnTo>
                  <a:pt x="236" y="194"/>
                </a:lnTo>
                <a:lnTo>
                  <a:pt x="246" y="198"/>
                </a:lnTo>
                <a:lnTo>
                  <a:pt x="246" y="196"/>
                </a:lnTo>
                <a:lnTo>
                  <a:pt x="238" y="182"/>
                </a:lnTo>
                <a:lnTo>
                  <a:pt x="242" y="180"/>
                </a:lnTo>
                <a:lnTo>
                  <a:pt x="246" y="178"/>
                </a:lnTo>
                <a:lnTo>
                  <a:pt x="244" y="172"/>
                </a:lnTo>
                <a:lnTo>
                  <a:pt x="236" y="156"/>
                </a:lnTo>
                <a:lnTo>
                  <a:pt x="238" y="156"/>
                </a:lnTo>
                <a:lnTo>
                  <a:pt x="238" y="154"/>
                </a:lnTo>
                <a:lnTo>
                  <a:pt x="260" y="142"/>
                </a:lnTo>
                <a:lnTo>
                  <a:pt x="262" y="134"/>
                </a:lnTo>
                <a:lnTo>
                  <a:pt x="240" y="120"/>
                </a:lnTo>
                <a:lnTo>
                  <a:pt x="236" y="116"/>
                </a:lnTo>
                <a:lnTo>
                  <a:pt x="234" y="112"/>
                </a:lnTo>
                <a:lnTo>
                  <a:pt x="236" y="108"/>
                </a:lnTo>
                <a:lnTo>
                  <a:pt x="242" y="108"/>
                </a:lnTo>
                <a:lnTo>
                  <a:pt x="266" y="112"/>
                </a:lnTo>
                <a:lnTo>
                  <a:pt x="266" y="98"/>
                </a:lnTo>
                <a:lnTo>
                  <a:pt x="266" y="96"/>
                </a:lnTo>
                <a:lnTo>
                  <a:pt x="278" y="84"/>
                </a:lnTo>
                <a:lnTo>
                  <a:pt x="282" y="74"/>
                </a:lnTo>
                <a:lnTo>
                  <a:pt x="276" y="72"/>
                </a:lnTo>
                <a:lnTo>
                  <a:pt x="270" y="66"/>
                </a:lnTo>
                <a:lnTo>
                  <a:pt x="270" y="64"/>
                </a:lnTo>
                <a:lnTo>
                  <a:pt x="270" y="60"/>
                </a:lnTo>
                <a:lnTo>
                  <a:pt x="270" y="58"/>
                </a:lnTo>
                <a:lnTo>
                  <a:pt x="268" y="58"/>
                </a:lnTo>
                <a:lnTo>
                  <a:pt x="266" y="58"/>
                </a:lnTo>
                <a:lnTo>
                  <a:pt x="262" y="62"/>
                </a:lnTo>
                <a:lnTo>
                  <a:pt x="256" y="64"/>
                </a:lnTo>
                <a:lnTo>
                  <a:pt x="250" y="62"/>
                </a:lnTo>
                <a:lnTo>
                  <a:pt x="244" y="62"/>
                </a:lnTo>
                <a:lnTo>
                  <a:pt x="234" y="54"/>
                </a:lnTo>
                <a:lnTo>
                  <a:pt x="226" y="42"/>
                </a:lnTo>
                <a:lnTo>
                  <a:pt x="226" y="44"/>
                </a:lnTo>
                <a:lnTo>
                  <a:pt x="222" y="50"/>
                </a:lnTo>
                <a:lnTo>
                  <a:pt x="216" y="58"/>
                </a:lnTo>
                <a:lnTo>
                  <a:pt x="208" y="60"/>
                </a:lnTo>
                <a:lnTo>
                  <a:pt x="200" y="62"/>
                </a:lnTo>
                <a:lnTo>
                  <a:pt x="194" y="62"/>
                </a:lnTo>
                <a:lnTo>
                  <a:pt x="186" y="60"/>
                </a:lnTo>
                <a:lnTo>
                  <a:pt x="182" y="58"/>
                </a:lnTo>
                <a:lnTo>
                  <a:pt x="178" y="54"/>
                </a:lnTo>
                <a:lnTo>
                  <a:pt x="174" y="46"/>
                </a:lnTo>
                <a:lnTo>
                  <a:pt x="170" y="30"/>
                </a:lnTo>
                <a:lnTo>
                  <a:pt x="166" y="12"/>
                </a:lnTo>
                <a:lnTo>
                  <a:pt x="164" y="6"/>
                </a:lnTo>
                <a:lnTo>
                  <a:pt x="160" y="2"/>
                </a:lnTo>
                <a:lnTo>
                  <a:pt x="154" y="0"/>
                </a:lnTo>
                <a:lnTo>
                  <a:pt x="146" y="0"/>
                </a:lnTo>
                <a:lnTo>
                  <a:pt x="148" y="14"/>
                </a:lnTo>
                <a:lnTo>
                  <a:pt x="146" y="1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浙江"/>
          <p:cNvSpPr>
            <a:spLocks/>
          </p:cNvSpPr>
          <p:nvPr/>
        </p:nvSpPr>
        <p:spPr bwMode="auto">
          <a:xfrm>
            <a:off x="7456086" y="4363637"/>
            <a:ext cx="367535" cy="425706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2" name="安徽"/>
          <p:cNvSpPr>
            <a:spLocks/>
          </p:cNvSpPr>
          <p:nvPr/>
        </p:nvSpPr>
        <p:spPr bwMode="auto">
          <a:xfrm>
            <a:off x="7096483" y="3994780"/>
            <a:ext cx="465368" cy="569812"/>
          </a:xfrm>
          <a:custGeom>
            <a:avLst/>
            <a:gdLst>
              <a:gd name="T0" fmla="*/ 2147483646 w 306"/>
              <a:gd name="T1" fmla="*/ 2147483646 h 374"/>
              <a:gd name="T2" fmla="*/ 2147483646 w 306"/>
              <a:gd name="T3" fmla="*/ 2147483646 h 374"/>
              <a:gd name="T4" fmla="*/ 2147483646 w 306"/>
              <a:gd name="T5" fmla="*/ 2147483646 h 374"/>
              <a:gd name="T6" fmla="*/ 2147483646 w 306"/>
              <a:gd name="T7" fmla="*/ 2147483646 h 374"/>
              <a:gd name="T8" fmla="*/ 2147483646 w 306"/>
              <a:gd name="T9" fmla="*/ 2147483646 h 374"/>
              <a:gd name="T10" fmla="*/ 2147483646 w 306"/>
              <a:gd name="T11" fmla="*/ 2147483646 h 374"/>
              <a:gd name="T12" fmla="*/ 2147483646 w 306"/>
              <a:gd name="T13" fmla="*/ 2147483646 h 374"/>
              <a:gd name="T14" fmla="*/ 2147483646 w 306"/>
              <a:gd name="T15" fmla="*/ 2147483646 h 374"/>
              <a:gd name="T16" fmla="*/ 2147483646 w 306"/>
              <a:gd name="T17" fmla="*/ 2147483646 h 374"/>
              <a:gd name="T18" fmla="*/ 2147483646 w 306"/>
              <a:gd name="T19" fmla="*/ 2147483646 h 374"/>
              <a:gd name="T20" fmla="*/ 2147483646 w 306"/>
              <a:gd name="T21" fmla="*/ 2147483646 h 374"/>
              <a:gd name="T22" fmla="*/ 2147483646 w 306"/>
              <a:gd name="T23" fmla="*/ 2147483646 h 374"/>
              <a:gd name="T24" fmla="*/ 2147483646 w 306"/>
              <a:gd name="T25" fmla="*/ 2147483646 h 374"/>
              <a:gd name="T26" fmla="*/ 2147483646 w 306"/>
              <a:gd name="T27" fmla="*/ 2147483646 h 374"/>
              <a:gd name="T28" fmla="*/ 2147483646 w 306"/>
              <a:gd name="T29" fmla="*/ 2147483646 h 374"/>
              <a:gd name="T30" fmla="*/ 2147483646 w 306"/>
              <a:gd name="T31" fmla="*/ 2147483646 h 374"/>
              <a:gd name="T32" fmla="*/ 2147483646 w 306"/>
              <a:gd name="T33" fmla="*/ 2147483646 h 374"/>
              <a:gd name="T34" fmla="*/ 2147483646 w 306"/>
              <a:gd name="T35" fmla="*/ 2147483646 h 374"/>
              <a:gd name="T36" fmla="*/ 2147483646 w 306"/>
              <a:gd name="T37" fmla="*/ 2147483646 h 374"/>
              <a:gd name="T38" fmla="*/ 2147483646 w 306"/>
              <a:gd name="T39" fmla="*/ 2147483646 h 374"/>
              <a:gd name="T40" fmla="*/ 2147483646 w 306"/>
              <a:gd name="T41" fmla="*/ 2147483646 h 374"/>
              <a:gd name="T42" fmla="*/ 2147483646 w 306"/>
              <a:gd name="T43" fmla="*/ 2147483646 h 374"/>
              <a:gd name="T44" fmla="*/ 2147483646 w 306"/>
              <a:gd name="T45" fmla="*/ 2147483646 h 374"/>
              <a:gd name="T46" fmla="*/ 2147483646 w 306"/>
              <a:gd name="T47" fmla="*/ 2147483646 h 374"/>
              <a:gd name="T48" fmla="*/ 2147483646 w 306"/>
              <a:gd name="T49" fmla="*/ 2147483646 h 374"/>
              <a:gd name="T50" fmla="*/ 2147483646 w 306"/>
              <a:gd name="T51" fmla="*/ 2147483646 h 374"/>
              <a:gd name="T52" fmla="*/ 2147483646 w 306"/>
              <a:gd name="T53" fmla="*/ 2147483646 h 374"/>
              <a:gd name="T54" fmla="*/ 2147483646 w 306"/>
              <a:gd name="T55" fmla="*/ 2147483646 h 374"/>
              <a:gd name="T56" fmla="*/ 2147483646 w 306"/>
              <a:gd name="T57" fmla="*/ 2147483646 h 374"/>
              <a:gd name="T58" fmla="*/ 2147483646 w 306"/>
              <a:gd name="T59" fmla="*/ 2147483646 h 374"/>
              <a:gd name="T60" fmla="*/ 2147483646 w 306"/>
              <a:gd name="T61" fmla="*/ 2147483646 h 374"/>
              <a:gd name="T62" fmla="*/ 2147483646 w 306"/>
              <a:gd name="T63" fmla="*/ 2147483646 h 374"/>
              <a:gd name="T64" fmla="*/ 2147483646 w 306"/>
              <a:gd name="T65" fmla="*/ 2147483646 h 374"/>
              <a:gd name="T66" fmla="*/ 2147483646 w 306"/>
              <a:gd name="T67" fmla="*/ 2147483646 h 374"/>
              <a:gd name="T68" fmla="*/ 2147483646 w 306"/>
              <a:gd name="T69" fmla="*/ 2147483646 h 374"/>
              <a:gd name="T70" fmla="*/ 2147483646 w 306"/>
              <a:gd name="T71" fmla="*/ 2147483646 h 374"/>
              <a:gd name="T72" fmla="*/ 2147483646 w 306"/>
              <a:gd name="T73" fmla="*/ 2147483646 h 374"/>
              <a:gd name="T74" fmla="*/ 2147483646 w 306"/>
              <a:gd name="T75" fmla="*/ 2147483646 h 374"/>
              <a:gd name="T76" fmla="*/ 2147483646 w 306"/>
              <a:gd name="T77" fmla="*/ 2147483646 h 374"/>
              <a:gd name="T78" fmla="*/ 2147483646 w 306"/>
              <a:gd name="T79" fmla="*/ 2147483646 h 374"/>
              <a:gd name="T80" fmla="*/ 2147483646 w 306"/>
              <a:gd name="T81" fmla="*/ 2147483646 h 374"/>
              <a:gd name="T82" fmla="*/ 2147483646 w 306"/>
              <a:gd name="T83" fmla="*/ 2147483646 h 374"/>
              <a:gd name="T84" fmla="*/ 2147483646 w 306"/>
              <a:gd name="T85" fmla="*/ 2147483646 h 374"/>
              <a:gd name="T86" fmla="*/ 2147483646 w 306"/>
              <a:gd name="T87" fmla="*/ 2147483646 h 374"/>
              <a:gd name="T88" fmla="*/ 2147483646 w 306"/>
              <a:gd name="T89" fmla="*/ 2147483646 h 374"/>
              <a:gd name="T90" fmla="*/ 2147483646 w 306"/>
              <a:gd name="T91" fmla="*/ 2147483646 h 374"/>
              <a:gd name="T92" fmla="*/ 2147483646 w 306"/>
              <a:gd name="T93" fmla="*/ 2147483646 h 374"/>
              <a:gd name="T94" fmla="*/ 2147483646 w 306"/>
              <a:gd name="T95" fmla="*/ 2147483646 h 374"/>
              <a:gd name="T96" fmla="*/ 2147483646 w 306"/>
              <a:gd name="T97" fmla="*/ 2147483646 h 374"/>
              <a:gd name="T98" fmla="*/ 2147483646 w 306"/>
              <a:gd name="T99" fmla="*/ 2147483646 h 374"/>
              <a:gd name="T100" fmla="*/ 2147483646 w 306"/>
              <a:gd name="T101" fmla="*/ 2147483646 h 374"/>
              <a:gd name="T102" fmla="*/ 2147483646 w 306"/>
              <a:gd name="T103" fmla="*/ 2147483646 h 374"/>
              <a:gd name="T104" fmla="*/ 2147483646 w 306"/>
              <a:gd name="T105" fmla="*/ 2147483646 h 374"/>
              <a:gd name="T106" fmla="*/ 2147483646 w 306"/>
              <a:gd name="T107" fmla="*/ 2147483646 h 374"/>
              <a:gd name="T108" fmla="*/ 2147483646 w 306"/>
              <a:gd name="T109" fmla="*/ 2147483646 h 374"/>
              <a:gd name="T110" fmla="*/ 2147483646 w 306"/>
              <a:gd name="T111" fmla="*/ 2147483646 h 374"/>
              <a:gd name="T112" fmla="*/ 2147483646 w 306"/>
              <a:gd name="T113" fmla="*/ 2147483646 h 374"/>
              <a:gd name="T114" fmla="*/ 2147483646 w 306"/>
              <a:gd name="T115" fmla="*/ 2147483646 h 37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06" h="374">
                <a:moveTo>
                  <a:pt x="192" y="106"/>
                </a:moveTo>
                <a:lnTo>
                  <a:pt x="192" y="106"/>
                </a:lnTo>
                <a:lnTo>
                  <a:pt x="186" y="86"/>
                </a:lnTo>
                <a:lnTo>
                  <a:pt x="180" y="70"/>
                </a:lnTo>
                <a:lnTo>
                  <a:pt x="174" y="60"/>
                </a:lnTo>
                <a:lnTo>
                  <a:pt x="170" y="56"/>
                </a:lnTo>
                <a:lnTo>
                  <a:pt x="142" y="46"/>
                </a:lnTo>
                <a:lnTo>
                  <a:pt x="122" y="40"/>
                </a:lnTo>
                <a:lnTo>
                  <a:pt x="110" y="34"/>
                </a:lnTo>
                <a:lnTo>
                  <a:pt x="104" y="30"/>
                </a:lnTo>
                <a:lnTo>
                  <a:pt x="96" y="22"/>
                </a:lnTo>
                <a:lnTo>
                  <a:pt x="80" y="0"/>
                </a:lnTo>
                <a:lnTo>
                  <a:pt x="74" y="0"/>
                </a:lnTo>
                <a:lnTo>
                  <a:pt x="76" y="2"/>
                </a:lnTo>
                <a:lnTo>
                  <a:pt x="82" y="14"/>
                </a:lnTo>
                <a:lnTo>
                  <a:pt x="96" y="34"/>
                </a:lnTo>
                <a:lnTo>
                  <a:pt x="98" y="36"/>
                </a:lnTo>
                <a:lnTo>
                  <a:pt x="98" y="38"/>
                </a:lnTo>
                <a:lnTo>
                  <a:pt x="86" y="60"/>
                </a:lnTo>
                <a:lnTo>
                  <a:pt x="78" y="70"/>
                </a:lnTo>
                <a:lnTo>
                  <a:pt x="74" y="72"/>
                </a:lnTo>
                <a:lnTo>
                  <a:pt x="72" y="72"/>
                </a:lnTo>
                <a:lnTo>
                  <a:pt x="64" y="66"/>
                </a:lnTo>
                <a:lnTo>
                  <a:pt x="52" y="50"/>
                </a:lnTo>
                <a:lnTo>
                  <a:pt x="38" y="46"/>
                </a:lnTo>
                <a:lnTo>
                  <a:pt x="40" y="54"/>
                </a:lnTo>
                <a:lnTo>
                  <a:pt x="46" y="70"/>
                </a:lnTo>
                <a:lnTo>
                  <a:pt x="46" y="72"/>
                </a:lnTo>
                <a:lnTo>
                  <a:pt x="46" y="74"/>
                </a:lnTo>
                <a:lnTo>
                  <a:pt x="44" y="82"/>
                </a:lnTo>
                <a:lnTo>
                  <a:pt x="28" y="88"/>
                </a:lnTo>
                <a:lnTo>
                  <a:pt x="24" y="90"/>
                </a:lnTo>
                <a:lnTo>
                  <a:pt x="22" y="94"/>
                </a:lnTo>
                <a:lnTo>
                  <a:pt x="22" y="102"/>
                </a:lnTo>
                <a:lnTo>
                  <a:pt x="24" y="116"/>
                </a:lnTo>
                <a:lnTo>
                  <a:pt x="20" y="124"/>
                </a:lnTo>
                <a:lnTo>
                  <a:pt x="18" y="126"/>
                </a:lnTo>
                <a:lnTo>
                  <a:pt x="16" y="126"/>
                </a:lnTo>
                <a:lnTo>
                  <a:pt x="0" y="122"/>
                </a:lnTo>
                <a:lnTo>
                  <a:pt x="2" y="126"/>
                </a:lnTo>
                <a:lnTo>
                  <a:pt x="8" y="130"/>
                </a:lnTo>
                <a:lnTo>
                  <a:pt x="18" y="144"/>
                </a:lnTo>
                <a:lnTo>
                  <a:pt x="28" y="160"/>
                </a:lnTo>
                <a:lnTo>
                  <a:pt x="28" y="162"/>
                </a:lnTo>
                <a:lnTo>
                  <a:pt x="36" y="162"/>
                </a:lnTo>
                <a:lnTo>
                  <a:pt x="42" y="160"/>
                </a:lnTo>
                <a:lnTo>
                  <a:pt x="48" y="162"/>
                </a:lnTo>
                <a:lnTo>
                  <a:pt x="54" y="164"/>
                </a:lnTo>
                <a:lnTo>
                  <a:pt x="60" y="166"/>
                </a:lnTo>
                <a:lnTo>
                  <a:pt x="70" y="178"/>
                </a:lnTo>
                <a:lnTo>
                  <a:pt x="68" y="200"/>
                </a:lnTo>
                <a:lnTo>
                  <a:pt x="72" y="204"/>
                </a:lnTo>
                <a:lnTo>
                  <a:pt x="72" y="210"/>
                </a:lnTo>
                <a:lnTo>
                  <a:pt x="68" y="214"/>
                </a:lnTo>
                <a:lnTo>
                  <a:pt x="60" y="218"/>
                </a:lnTo>
                <a:lnTo>
                  <a:pt x="56" y="218"/>
                </a:lnTo>
                <a:lnTo>
                  <a:pt x="54" y="220"/>
                </a:lnTo>
                <a:lnTo>
                  <a:pt x="52" y="224"/>
                </a:lnTo>
                <a:lnTo>
                  <a:pt x="50" y="230"/>
                </a:lnTo>
                <a:lnTo>
                  <a:pt x="44" y="244"/>
                </a:lnTo>
                <a:lnTo>
                  <a:pt x="52" y="254"/>
                </a:lnTo>
                <a:lnTo>
                  <a:pt x="74" y="258"/>
                </a:lnTo>
                <a:lnTo>
                  <a:pt x="76" y="258"/>
                </a:lnTo>
                <a:lnTo>
                  <a:pt x="86" y="268"/>
                </a:lnTo>
                <a:lnTo>
                  <a:pt x="72" y="288"/>
                </a:lnTo>
                <a:lnTo>
                  <a:pt x="102" y="352"/>
                </a:lnTo>
                <a:lnTo>
                  <a:pt x="104" y="354"/>
                </a:lnTo>
                <a:lnTo>
                  <a:pt x="98" y="358"/>
                </a:lnTo>
                <a:lnTo>
                  <a:pt x="100" y="364"/>
                </a:lnTo>
                <a:lnTo>
                  <a:pt x="156" y="330"/>
                </a:lnTo>
                <a:lnTo>
                  <a:pt x="146" y="346"/>
                </a:lnTo>
                <a:lnTo>
                  <a:pt x="138" y="362"/>
                </a:lnTo>
                <a:lnTo>
                  <a:pt x="134" y="374"/>
                </a:lnTo>
                <a:lnTo>
                  <a:pt x="140" y="372"/>
                </a:lnTo>
                <a:lnTo>
                  <a:pt x="146" y="366"/>
                </a:lnTo>
                <a:lnTo>
                  <a:pt x="152" y="360"/>
                </a:lnTo>
                <a:lnTo>
                  <a:pt x="156" y="350"/>
                </a:lnTo>
                <a:lnTo>
                  <a:pt x="158" y="350"/>
                </a:lnTo>
                <a:lnTo>
                  <a:pt x="172" y="342"/>
                </a:lnTo>
                <a:lnTo>
                  <a:pt x="174" y="340"/>
                </a:lnTo>
                <a:lnTo>
                  <a:pt x="196" y="358"/>
                </a:lnTo>
                <a:lnTo>
                  <a:pt x="220" y="360"/>
                </a:lnTo>
                <a:lnTo>
                  <a:pt x="232" y="368"/>
                </a:lnTo>
                <a:lnTo>
                  <a:pt x="260" y="342"/>
                </a:lnTo>
                <a:lnTo>
                  <a:pt x="264" y="336"/>
                </a:lnTo>
                <a:lnTo>
                  <a:pt x="268" y="326"/>
                </a:lnTo>
                <a:lnTo>
                  <a:pt x="272" y="320"/>
                </a:lnTo>
                <a:lnTo>
                  <a:pt x="270" y="312"/>
                </a:lnTo>
                <a:lnTo>
                  <a:pt x="260" y="296"/>
                </a:lnTo>
                <a:lnTo>
                  <a:pt x="254" y="286"/>
                </a:lnTo>
                <a:lnTo>
                  <a:pt x="288" y="298"/>
                </a:lnTo>
                <a:lnTo>
                  <a:pt x="300" y="292"/>
                </a:lnTo>
                <a:lnTo>
                  <a:pt x="288" y="270"/>
                </a:lnTo>
                <a:lnTo>
                  <a:pt x="288" y="268"/>
                </a:lnTo>
                <a:lnTo>
                  <a:pt x="306" y="246"/>
                </a:lnTo>
                <a:lnTo>
                  <a:pt x="298" y="234"/>
                </a:lnTo>
                <a:lnTo>
                  <a:pt x="290" y="226"/>
                </a:lnTo>
                <a:lnTo>
                  <a:pt x="284" y="222"/>
                </a:lnTo>
                <a:lnTo>
                  <a:pt x="282" y="222"/>
                </a:lnTo>
                <a:lnTo>
                  <a:pt x="272" y="232"/>
                </a:lnTo>
                <a:lnTo>
                  <a:pt x="272" y="230"/>
                </a:lnTo>
                <a:lnTo>
                  <a:pt x="270" y="230"/>
                </a:lnTo>
                <a:lnTo>
                  <a:pt x="256" y="226"/>
                </a:lnTo>
                <a:lnTo>
                  <a:pt x="252" y="214"/>
                </a:lnTo>
                <a:lnTo>
                  <a:pt x="244" y="210"/>
                </a:lnTo>
                <a:lnTo>
                  <a:pt x="236" y="204"/>
                </a:lnTo>
                <a:lnTo>
                  <a:pt x="226" y="198"/>
                </a:lnTo>
                <a:lnTo>
                  <a:pt x="218" y="192"/>
                </a:lnTo>
                <a:lnTo>
                  <a:pt x="216" y="190"/>
                </a:lnTo>
                <a:lnTo>
                  <a:pt x="216" y="186"/>
                </a:lnTo>
                <a:lnTo>
                  <a:pt x="214" y="184"/>
                </a:lnTo>
                <a:lnTo>
                  <a:pt x="216" y="180"/>
                </a:lnTo>
                <a:lnTo>
                  <a:pt x="220" y="170"/>
                </a:lnTo>
                <a:lnTo>
                  <a:pt x="230" y="152"/>
                </a:lnTo>
                <a:lnTo>
                  <a:pt x="232" y="144"/>
                </a:lnTo>
                <a:lnTo>
                  <a:pt x="234" y="138"/>
                </a:lnTo>
                <a:lnTo>
                  <a:pt x="234" y="128"/>
                </a:lnTo>
                <a:lnTo>
                  <a:pt x="240" y="128"/>
                </a:lnTo>
                <a:lnTo>
                  <a:pt x="258" y="130"/>
                </a:lnTo>
                <a:lnTo>
                  <a:pt x="260" y="122"/>
                </a:lnTo>
                <a:lnTo>
                  <a:pt x="264" y="106"/>
                </a:lnTo>
                <a:lnTo>
                  <a:pt x="260" y="104"/>
                </a:lnTo>
                <a:lnTo>
                  <a:pt x="242" y="116"/>
                </a:lnTo>
                <a:lnTo>
                  <a:pt x="230" y="122"/>
                </a:lnTo>
                <a:lnTo>
                  <a:pt x="222" y="122"/>
                </a:lnTo>
                <a:lnTo>
                  <a:pt x="214" y="120"/>
                </a:lnTo>
                <a:lnTo>
                  <a:pt x="204" y="114"/>
                </a:lnTo>
                <a:lnTo>
                  <a:pt x="194" y="108"/>
                </a:lnTo>
                <a:lnTo>
                  <a:pt x="194" y="106"/>
                </a:lnTo>
                <a:lnTo>
                  <a:pt x="192" y="10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天津"/>
          <p:cNvSpPr>
            <a:spLocks/>
          </p:cNvSpPr>
          <p:nvPr/>
        </p:nvSpPr>
        <p:spPr bwMode="auto">
          <a:xfrm>
            <a:off x="7187705" y="3337711"/>
            <a:ext cx="121630" cy="175835"/>
          </a:xfrm>
          <a:custGeom>
            <a:avLst/>
            <a:gdLst>
              <a:gd name="T0" fmla="*/ 2147483646 w 80"/>
              <a:gd name="T1" fmla="*/ 2147483646 h 116"/>
              <a:gd name="T2" fmla="*/ 2147483646 w 80"/>
              <a:gd name="T3" fmla="*/ 0 h 116"/>
              <a:gd name="T4" fmla="*/ 2147483646 w 80"/>
              <a:gd name="T5" fmla="*/ 0 h 116"/>
              <a:gd name="T6" fmla="*/ 2147483646 w 80"/>
              <a:gd name="T7" fmla="*/ 2147483646 h 116"/>
              <a:gd name="T8" fmla="*/ 2147483646 w 80"/>
              <a:gd name="T9" fmla="*/ 2147483646 h 116"/>
              <a:gd name="T10" fmla="*/ 2147483646 w 80"/>
              <a:gd name="T11" fmla="*/ 2147483646 h 116"/>
              <a:gd name="T12" fmla="*/ 2147483646 w 80"/>
              <a:gd name="T13" fmla="*/ 2147483646 h 116"/>
              <a:gd name="T14" fmla="*/ 2147483646 w 80"/>
              <a:gd name="T15" fmla="*/ 2147483646 h 116"/>
              <a:gd name="T16" fmla="*/ 2147483646 w 80"/>
              <a:gd name="T17" fmla="*/ 2147483646 h 116"/>
              <a:gd name="T18" fmla="*/ 2147483646 w 80"/>
              <a:gd name="T19" fmla="*/ 2147483646 h 116"/>
              <a:gd name="T20" fmla="*/ 2147483646 w 80"/>
              <a:gd name="T21" fmla="*/ 2147483646 h 116"/>
              <a:gd name="T22" fmla="*/ 2147483646 w 80"/>
              <a:gd name="T23" fmla="*/ 2147483646 h 116"/>
              <a:gd name="T24" fmla="*/ 2147483646 w 80"/>
              <a:gd name="T25" fmla="*/ 2147483646 h 116"/>
              <a:gd name="T26" fmla="*/ 2147483646 w 80"/>
              <a:gd name="T27" fmla="*/ 2147483646 h 116"/>
              <a:gd name="T28" fmla="*/ 2147483646 w 80"/>
              <a:gd name="T29" fmla="*/ 2147483646 h 116"/>
              <a:gd name="T30" fmla="*/ 2147483646 w 80"/>
              <a:gd name="T31" fmla="*/ 2147483646 h 116"/>
              <a:gd name="T32" fmla="*/ 2147483646 w 80"/>
              <a:gd name="T33" fmla="*/ 2147483646 h 116"/>
              <a:gd name="T34" fmla="*/ 0 w 80"/>
              <a:gd name="T35" fmla="*/ 2147483646 h 116"/>
              <a:gd name="T36" fmla="*/ 0 w 80"/>
              <a:gd name="T37" fmla="*/ 2147483646 h 116"/>
              <a:gd name="T38" fmla="*/ 0 w 80"/>
              <a:gd name="T39" fmla="*/ 2147483646 h 116"/>
              <a:gd name="T40" fmla="*/ 0 w 80"/>
              <a:gd name="T41" fmla="*/ 2147483646 h 116"/>
              <a:gd name="T42" fmla="*/ 2147483646 w 80"/>
              <a:gd name="T43" fmla="*/ 2147483646 h 116"/>
              <a:gd name="T44" fmla="*/ 2147483646 w 80"/>
              <a:gd name="T45" fmla="*/ 2147483646 h 116"/>
              <a:gd name="T46" fmla="*/ 2147483646 w 80"/>
              <a:gd name="T47" fmla="*/ 2147483646 h 116"/>
              <a:gd name="T48" fmla="*/ 2147483646 w 80"/>
              <a:gd name="T49" fmla="*/ 2147483646 h 116"/>
              <a:gd name="T50" fmla="*/ 2147483646 w 80"/>
              <a:gd name="T51" fmla="*/ 2147483646 h 116"/>
              <a:gd name="T52" fmla="*/ 2147483646 w 80"/>
              <a:gd name="T53" fmla="*/ 2147483646 h 116"/>
              <a:gd name="T54" fmla="*/ 2147483646 w 80"/>
              <a:gd name="T55" fmla="*/ 2147483646 h 116"/>
              <a:gd name="T56" fmla="*/ 2147483646 w 80"/>
              <a:gd name="T57" fmla="*/ 2147483646 h 116"/>
              <a:gd name="T58" fmla="*/ 2147483646 w 80"/>
              <a:gd name="T59" fmla="*/ 2147483646 h 116"/>
              <a:gd name="T60" fmla="*/ 2147483646 w 80"/>
              <a:gd name="T61" fmla="*/ 2147483646 h 116"/>
              <a:gd name="T62" fmla="*/ 2147483646 w 80"/>
              <a:gd name="T63" fmla="*/ 2147483646 h 116"/>
              <a:gd name="T64" fmla="*/ 2147483646 w 80"/>
              <a:gd name="T65" fmla="*/ 2147483646 h 116"/>
              <a:gd name="T66" fmla="*/ 2147483646 w 80"/>
              <a:gd name="T67" fmla="*/ 2147483646 h 116"/>
              <a:gd name="T68" fmla="*/ 2147483646 w 80"/>
              <a:gd name="T69" fmla="*/ 2147483646 h 116"/>
              <a:gd name="T70" fmla="*/ 2147483646 w 80"/>
              <a:gd name="T71" fmla="*/ 2147483646 h 116"/>
              <a:gd name="T72" fmla="*/ 2147483646 w 80"/>
              <a:gd name="T73" fmla="*/ 2147483646 h 116"/>
              <a:gd name="T74" fmla="*/ 2147483646 w 80"/>
              <a:gd name="T75" fmla="*/ 2147483646 h 116"/>
              <a:gd name="T76" fmla="*/ 2147483646 w 80"/>
              <a:gd name="T77" fmla="*/ 2147483646 h 116"/>
              <a:gd name="T78" fmla="*/ 2147483646 w 80"/>
              <a:gd name="T79" fmla="*/ 2147483646 h 116"/>
              <a:gd name="T80" fmla="*/ 2147483646 w 80"/>
              <a:gd name="T81" fmla="*/ 2147483646 h 116"/>
              <a:gd name="T82" fmla="*/ 2147483646 w 80"/>
              <a:gd name="T83" fmla="*/ 2147483646 h 116"/>
              <a:gd name="T84" fmla="*/ 2147483646 w 80"/>
              <a:gd name="T85" fmla="*/ 2147483646 h 116"/>
              <a:gd name="T86" fmla="*/ 2147483646 w 80"/>
              <a:gd name="T87" fmla="*/ 2147483646 h 116"/>
              <a:gd name="T88" fmla="*/ 2147483646 w 80"/>
              <a:gd name="T89" fmla="*/ 2147483646 h 116"/>
              <a:gd name="T90" fmla="*/ 2147483646 w 80"/>
              <a:gd name="T91" fmla="*/ 2147483646 h 116"/>
              <a:gd name="T92" fmla="*/ 2147483646 w 80"/>
              <a:gd name="T93" fmla="*/ 2147483646 h 116"/>
              <a:gd name="T94" fmla="*/ 2147483646 w 80"/>
              <a:gd name="T95" fmla="*/ 2147483646 h 1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0" h="116">
                <a:moveTo>
                  <a:pt x="46" y="2"/>
                </a:moveTo>
                <a:lnTo>
                  <a:pt x="44" y="0"/>
                </a:lnTo>
                <a:lnTo>
                  <a:pt x="40" y="2"/>
                </a:lnTo>
                <a:lnTo>
                  <a:pt x="38" y="4"/>
                </a:lnTo>
                <a:lnTo>
                  <a:pt x="32" y="14"/>
                </a:lnTo>
                <a:lnTo>
                  <a:pt x="28" y="12"/>
                </a:lnTo>
                <a:lnTo>
                  <a:pt x="28" y="14"/>
                </a:lnTo>
                <a:lnTo>
                  <a:pt x="22" y="20"/>
                </a:lnTo>
                <a:lnTo>
                  <a:pt x="18" y="22"/>
                </a:lnTo>
                <a:lnTo>
                  <a:pt x="10" y="26"/>
                </a:lnTo>
                <a:lnTo>
                  <a:pt x="8" y="32"/>
                </a:lnTo>
                <a:lnTo>
                  <a:pt x="8" y="44"/>
                </a:lnTo>
                <a:lnTo>
                  <a:pt x="6" y="48"/>
                </a:lnTo>
                <a:lnTo>
                  <a:pt x="4" y="50"/>
                </a:lnTo>
                <a:lnTo>
                  <a:pt x="0" y="60"/>
                </a:lnTo>
                <a:lnTo>
                  <a:pt x="0" y="66"/>
                </a:lnTo>
                <a:lnTo>
                  <a:pt x="0" y="78"/>
                </a:lnTo>
                <a:lnTo>
                  <a:pt x="4" y="102"/>
                </a:lnTo>
                <a:lnTo>
                  <a:pt x="8" y="106"/>
                </a:lnTo>
                <a:lnTo>
                  <a:pt x="18" y="112"/>
                </a:lnTo>
                <a:lnTo>
                  <a:pt x="36" y="116"/>
                </a:lnTo>
                <a:lnTo>
                  <a:pt x="44" y="114"/>
                </a:lnTo>
                <a:lnTo>
                  <a:pt x="54" y="110"/>
                </a:lnTo>
                <a:lnTo>
                  <a:pt x="50" y="100"/>
                </a:lnTo>
                <a:lnTo>
                  <a:pt x="50" y="98"/>
                </a:lnTo>
                <a:lnTo>
                  <a:pt x="52" y="90"/>
                </a:lnTo>
                <a:lnTo>
                  <a:pt x="60" y="74"/>
                </a:lnTo>
                <a:lnTo>
                  <a:pt x="76" y="74"/>
                </a:lnTo>
                <a:lnTo>
                  <a:pt x="80" y="74"/>
                </a:lnTo>
                <a:lnTo>
                  <a:pt x="74" y="64"/>
                </a:lnTo>
                <a:lnTo>
                  <a:pt x="64" y="48"/>
                </a:lnTo>
                <a:lnTo>
                  <a:pt x="58" y="40"/>
                </a:lnTo>
                <a:lnTo>
                  <a:pt x="54" y="30"/>
                </a:lnTo>
                <a:lnTo>
                  <a:pt x="52" y="18"/>
                </a:lnTo>
                <a:lnTo>
                  <a:pt x="48" y="8"/>
                </a:lnTo>
                <a:lnTo>
                  <a:pt x="46" y="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4" name="北京"/>
          <p:cNvSpPr>
            <a:spLocks/>
          </p:cNvSpPr>
          <p:nvPr/>
        </p:nvSpPr>
        <p:spPr bwMode="auto">
          <a:xfrm>
            <a:off x="7066075" y="3258387"/>
            <a:ext cx="161292" cy="173191"/>
          </a:xfrm>
          <a:custGeom>
            <a:avLst/>
            <a:gdLst>
              <a:gd name="T0" fmla="*/ 2147483646 w 106"/>
              <a:gd name="T1" fmla="*/ 2147483646 h 114"/>
              <a:gd name="T2" fmla="*/ 2147483646 w 106"/>
              <a:gd name="T3" fmla="*/ 2147483646 h 114"/>
              <a:gd name="T4" fmla="*/ 2147483646 w 106"/>
              <a:gd name="T5" fmla="*/ 2147483646 h 114"/>
              <a:gd name="T6" fmla="*/ 2147483646 w 106"/>
              <a:gd name="T7" fmla="*/ 2147483646 h 114"/>
              <a:gd name="T8" fmla="*/ 2147483646 w 106"/>
              <a:gd name="T9" fmla="*/ 2147483646 h 114"/>
              <a:gd name="T10" fmla="*/ 2147483646 w 106"/>
              <a:gd name="T11" fmla="*/ 2147483646 h 114"/>
              <a:gd name="T12" fmla="*/ 2147483646 w 106"/>
              <a:gd name="T13" fmla="*/ 2147483646 h 114"/>
              <a:gd name="T14" fmla="*/ 2147483646 w 106"/>
              <a:gd name="T15" fmla="*/ 2147483646 h 114"/>
              <a:gd name="T16" fmla="*/ 2147483646 w 106"/>
              <a:gd name="T17" fmla="*/ 2147483646 h 114"/>
              <a:gd name="T18" fmla="*/ 0 w 106"/>
              <a:gd name="T19" fmla="*/ 2147483646 h 114"/>
              <a:gd name="T20" fmla="*/ 2147483646 w 106"/>
              <a:gd name="T21" fmla="*/ 2147483646 h 114"/>
              <a:gd name="T22" fmla="*/ 2147483646 w 106"/>
              <a:gd name="T23" fmla="*/ 2147483646 h 114"/>
              <a:gd name="T24" fmla="*/ 2147483646 w 106"/>
              <a:gd name="T25" fmla="*/ 2147483646 h 114"/>
              <a:gd name="T26" fmla="*/ 2147483646 w 106"/>
              <a:gd name="T27" fmla="*/ 2147483646 h 114"/>
              <a:gd name="T28" fmla="*/ 2147483646 w 106"/>
              <a:gd name="T29" fmla="*/ 2147483646 h 114"/>
              <a:gd name="T30" fmla="*/ 2147483646 w 106"/>
              <a:gd name="T31" fmla="*/ 2147483646 h 114"/>
              <a:gd name="T32" fmla="*/ 2147483646 w 106"/>
              <a:gd name="T33" fmla="*/ 2147483646 h 114"/>
              <a:gd name="T34" fmla="*/ 2147483646 w 106"/>
              <a:gd name="T35" fmla="*/ 2147483646 h 114"/>
              <a:gd name="T36" fmla="*/ 2147483646 w 106"/>
              <a:gd name="T37" fmla="*/ 2147483646 h 114"/>
              <a:gd name="T38" fmla="*/ 2147483646 w 106"/>
              <a:gd name="T39" fmla="*/ 2147483646 h 114"/>
              <a:gd name="T40" fmla="*/ 2147483646 w 106"/>
              <a:gd name="T41" fmla="*/ 2147483646 h 114"/>
              <a:gd name="T42" fmla="*/ 2147483646 w 106"/>
              <a:gd name="T43" fmla="*/ 2147483646 h 114"/>
              <a:gd name="T44" fmla="*/ 2147483646 w 106"/>
              <a:gd name="T45" fmla="*/ 2147483646 h 114"/>
              <a:gd name="T46" fmla="*/ 2147483646 w 106"/>
              <a:gd name="T47" fmla="*/ 2147483646 h 114"/>
              <a:gd name="T48" fmla="*/ 2147483646 w 106"/>
              <a:gd name="T49" fmla="*/ 2147483646 h 114"/>
              <a:gd name="T50" fmla="*/ 2147483646 w 106"/>
              <a:gd name="T51" fmla="*/ 2147483646 h 114"/>
              <a:gd name="T52" fmla="*/ 2147483646 w 106"/>
              <a:gd name="T53" fmla="*/ 2147483646 h 114"/>
              <a:gd name="T54" fmla="*/ 2147483646 w 106"/>
              <a:gd name="T55" fmla="*/ 2147483646 h 114"/>
              <a:gd name="T56" fmla="*/ 2147483646 w 106"/>
              <a:gd name="T57" fmla="*/ 2147483646 h 114"/>
              <a:gd name="T58" fmla="*/ 2147483646 w 106"/>
              <a:gd name="T59" fmla="*/ 2147483646 h 114"/>
              <a:gd name="T60" fmla="*/ 2147483646 w 106"/>
              <a:gd name="T61" fmla="*/ 2147483646 h 114"/>
              <a:gd name="T62" fmla="*/ 2147483646 w 106"/>
              <a:gd name="T63" fmla="*/ 2147483646 h 1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6" h="114">
                <a:moveTo>
                  <a:pt x="52" y="24"/>
                </a:moveTo>
                <a:lnTo>
                  <a:pt x="52" y="26"/>
                </a:lnTo>
                <a:lnTo>
                  <a:pt x="48" y="26"/>
                </a:lnTo>
                <a:lnTo>
                  <a:pt x="38" y="24"/>
                </a:lnTo>
                <a:lnTo>
                  <a:pt x="38" y="28"/>
                </a:lnTo>
                <a:lnTo>
                  <a:pt x="38" y="30"/>
                </a:lnTo>
                <a:lnTo>
                  <a:pt x="36" y="30"/>
                </a:lnTo>
                <a:lnTo>
                  <a:pt x="18" y="38"/>
                </a:lnTo>
                <a:lnTo>
                  <a:pt x="18" y="40"/>
                </a:lnTo>
                <a:lnTo>
                  <a:pt x="16" y="44"/>
                </a:lnTo>
                <a:lnTo>
                  <a:pt x="18" y="48"/>
                </a:lnTo>
                <a:lnTo>
                  <a:pt x="24" y="56"/>
                </a:lnTo>
                <a:lnTo>
                  <a:pt x="24" y="58"/>
                </a:lnTo>
                <a:lnTo>
                  <a:pt x="24" y="60"/>
                </a:lnTo>
                <a:lnTo>
                  <a:pt x="14" y="72"/>
                </a:lnTo>
                <a:lnTo>
                  <a:pt x="4" y="82"/>
                </a:lnTo>
                <a:lnTo>
                  <a:pt x="0" y="86"/>
                </a:lnTo>
                <a:lnTo>
                  <a:pt x="0" y="90"/>
                </a:lnTo>
                <a:lnTo>
                  <a:pt x="4" y="96"/>
                </a:lnTo>
                <a:lnTo>
                  <a:pt x="14" y="100"/>
                </a:lnTo>
                <a:lnTo>
                  <a:pt x="20" y="100"/>
                </a:lnTo>
                <a:lnTo>
                  <a:pt x="32" y="102"/>
                </a:lnTo>
                <a:lnTo>
                  <a:pt x="36" y="102"/>
                </a:lnTo>
                <a:lnTo>
                  <a:pt x="40" y="106"/>
                </a:lnTo>
                <a:lnTo>
                  <a:pt x="48" y="110"/>
                </a:lnTo>
                <a:lnTo>
                  <a:pt x="56" y="114"/>
                </a:lnTo>
                <a:lnTo>
                  <a:pt x="62" y="114"/>
                </a:lnTo>
                <a:lnTo>
                  <a:pt x="66" y="112"/>
                </a:lnTo>
                <a:lnTo>
                  <a:pt x="72" y="106"/>
                </a:lnTo>
                <a:lnTo>
                  <a:pt x="78" y="98"/>
                </a:lnTo>
                <a:lnTo>
                  <a:pt x="84" y="84"/>
                </a:lnTo>
                <a:lnTo>
                  <a:pt x="80" y="66"/>
                </a:lnTo>
                <a:lnTo>
                  <a:pt x="86" y="68"/>
                </a:lnTo>
                <a:lnTo>
                  <a:pt x="96" y="68"/>
                </a:lnTo>
                <a:lnTo>
                  <a:pt x="100" y="66"/>
                </a:lnTo>
                <a:lnTo>
                  <a:pt x="102" y="62"/>
                </a:lnTo>
                <a:lnTo>
                  <a:pt x="94" y="38"/>
                </a:lnTo>
                <a:lnTo>
                  <a:pt x="96" y="30"/>
                </a:lnTo>
                <a:lnTo>
                  <a:pt x="102" y="26"/>
                </a:lnTo>
                <a:lnTo>
                  <a:pt x="106" y="22"/>
                </a:lnTo>
                <a:lnTo>
                  <a:pt x="104" y="18"/>
                </a:lnTo>
                <a:lnTo>
                  <a:pt x="86" y="18"/>
                </a:lnTo>
                <a:lnTo>
                  <a:pt x="68" y="6"/>
                </a:lnTo>
                <a:lnTo>
                  <a:pt x="62" y="2"/>
                </a:lnTo>
                <a:lnTo>
                  <a:pt x="58" y="0"/>
                </a:lnTo>
                <a:lnTo>
                  <a:pt x="48" y="2"/>
                </a:lnTo>
                <a:lnTo>
                  <a:pt x="44" y="2"/>
                </a:lnTo>
                <a:lnTo>
                  <a:pt x="44" y="8"/>
                </a:lnTo>
                <a:lnTo>
                  <a:pt x="50" y="10"/>
                </a:lnTo>
                <a:lnTo>
                  <a:pt x="54" y="16"/>
                </a:lnTo>
                <a:lnTo>
                  <a:pt x="54" y="20"/>
                </a:lnTo>
                <a:lnTo>
                  <a:pt x="52" y="2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辽宁"/>
          <p:cNvSpPr>
            <a:spLocks/>
          </p:cNvSpPr>
          <p:nvPr/>
        </p:nvSpPr>
        <p:spPr bwMode="auto">
          <a:xfrm>
            <a:off x="7339744" y="2914649"/>
            <a:ext cx="572456" cy="544693"/>
          </a:xfrm>
          <a:custGeom>
            <a:avLst/>
            <a:gdLst>
              <a:gd name="T0" fmla="*/ 2147483646 w 376"/>
              <a:gd name="T1" fmla="*/ 2147483646 h 358"/>
              <a:gd name="T2" fmla="*/ 2147483646 w 376"/>
              <a:gd name="T3" fmla="*/ 2147483646 h 358"/>
              <a:gd name="T4" fmla="*/ 2147483646 w 376"/>
              <a:gd name="T5" fmla="*/ 2147483646 h 358"/>
              <a:gd name="T6" fmla="*/ 2147483646 w 376"/>
              <a:gd name="T7" fmla="*/ 2147483646 h 358"/>
              <a:gd name="T8" fmla="*/ 2147483646 w 376"/>
              <a:gd name="T9" fmla="*/ 2147483646 h 358"/>
              <a:gd name="T10" fmla="*/ 2147483646 w 376"/>
              <a:gd name="T11" fmla="*/ 2147483646 h 358"/>
              <a:gd name="T12" fmla="*/ 2147483646 w 376"/>
              <a:gd name="T13" fmla="*/ 2147483646 h 358"/>
              <a:gd name="T14" fmla="*/ 2147483646 w 376"/>
              <a:gd name="T15" fmla="*/ 2147483646 h 358"/>
              <a:gd name="T16" fmla="*/ 2147483646 w 376"/>
              <a:gd name="T17" fmla="*/ 2147483646 h 358"/>
              <a:gd name="T18" fmla="*/ 2147483646 w 376"/>
              <a:gd name="T19" fmla="*/ 2147483646 h 358"/>
              <a:gd name="T20" fmla="*/ 2147483646 w 376"/>
              <a:gd name="T21" fmla="*/ 2147483646 h 358"/>
              <a:gd name="T22" fmla="*/ 2147483646 w 376"/>
              <a:gd name="T23" fmla="*/ 2147483646 h 358"/>
              <a:gd name="T24" fmla="*/ 2147483646 w 376"/>
              <a:gd name="T25" fmla="*/ 2147483646 h 358"/>
              <a:gd name="T26" fmla="*/ 2147483646 w 376"/>
              <a:gd name="T27" fmla="*/ 2147483646 h 358"/>
              <a:gd name="T28" fmla="*/ 2147483646 w 376"/>
              <a:gd name="T29" fmla="*/ 2147483646 h 358"/>
              <a:gd name="T30" fmla="*/ 2147483646 w 376"/>
              <a:gd name="T31" fmla="*/ 2147483646 h 358"/>
              <a:gd name="T32" fmla="*/ 2147483646 w 376"/>
              <a:gd name="T33" fmla="*/ 2147483646 h 358"/>
              <a:gd name="T34" fmla="*/ 2147483646 w 376"/>
              <a:gd name="T35" fmla="*/ 2147483646 h 358"/>
              <a:gd name="T36" fmla="*/ 2147483646 w 376"/>
              <a:gd name="T37" fmla="*/ 2147483646 h 358"/>
              <a:gd name="T38" fmla="*/ 2147483646 w 376"/>
              <a:gd name="T39" fmla="*/ 2147483646 h 358"/>
              <a:gd name="T40" fmla="*/ 2147483646 w 376"/>
              <a:gd name="T41" fmla="*/ 2147483646 h 358"/>
              <a:gd name="T42" fmla="*/ 2147483646 w 376"/>
              <a:gd name="T43" fmla="*/ 2147483646 h 358"/>
              <a:gd name="T44" fmla="*/ 2147483646 w 376"/>
              <a:gd name="T45" fmla="*/ 2147483646 h 358"/>
              <a:gd name="T46" fmla="*/ 2147483646 w 376"/>
              <a:gd name="T47" fmla="*/ 2147483646 h 358"/>
              <a:gd name="T48" fmla="*/ 2147483646 w 376"/>
              <a:gd name="T49" fmla="*/ 2147483646 h 358"/>
              <a:gd name="T50" fmla="*/ 2147483646 w 376"/>
              <a:gd name="T51" fmla="*/ 2147483646 h 358"/>
              <a:gd name="T52" fmla="*/ 2147483646 w 376"/>
              <a:gd name="T53" fmla="*/ 2147483646 h 358"/>
              <a:gd name="T54" fmla="*/ 2147483646 w 376"/>
              <a:gd name="T55" fmla="*/ 2147483646 h 358"/>
              <a:gd name="T56" fmla="*/ 2147483646 w 376"/>
              <a:gd name="T57" fmla="*/ 2147483646 h 358"/>
              <a:gd name="T58" fmla="*/ 2147483646 w 376"/>
              <a:gd name="T59" fmla="*/ 2147483646 h 358"/>
              <a:gd name="T60" fmla="*/ 2147483646 w 376"/>
              <a:gd name="T61" fmla="*/ 2147483646 h 358"/>
              <a:gd name="T62" fmla="*/ 2147483646 w 376"/>
              <a:gd name="T63" fmla="*/ 2147483646 h 358"/>
              <a:gd name="T64" fmla="*/ 2147483646 w 376"/>
              <a:gd name="T65" fmla="*/ 2147483646 h 358"/>
              <a:gd name="T66" fmla="*/ 2147483646 w 376"/>
              <a:gd name="T67" fmla="*/ 2147483646 h 358"/>
              <a:gd name="T68" fmla="*/ 2147483646 w 376"/>
              <a:gd name="T69" fmla="*/ 2147483646 h 358"/>
              <a:gd name="T70" fmla="*/ 2147483646 w 376"/>
              <a:gd name="T71" fmla="*/ 2147483646 h 358"/>
              <a:gd name="T72" fmla="*/ 2147483646 w 376"/>
              <a:gd name="T73" fmla="*/ 2147483646 h 358"/>
              <a:gd name="T74" fmla="*/ 2147483646 w 376"/>
              <a:gd name="T75" fmla="*/ 2147483646 h 358"/>
              <a:gd name="T76" fmla="*/ 2147483646 w 376"/>
              <a:gd name="T77" fmla="*/ 2147483646 h 358"/>
              <a:gd name="T78" fmla="*/ 2147483646 w 376"/>
              <a:gd name="T79" fmla="*/ 2147483646 h 358"/>
              <a:gd name="T80" fmla="*/ 2147483646 w 376"/>
              <a:gd name="T81" fmla="*/ 2147483646 h 358"/>
              <a:gd name="T82" fmla="*/ 2147483646 w 376"/>
              <a:gd name="T83" fmla="*/ 2147483646 h 358"/>
              <a:gd name="T84" fmla="*/ 2147483646 w 376"/>
              <a:gd name="T85" fmla="*/ 2147483646 h 358"/>
              <a:gd name="T86" fmla="*/ 2147483646 w 376"/>
              <a:gd name="T87" fmla="*/ 2147483646 h 358"/>
              <a:gd name="T88" fmla="*/ 2147483646 w 376"/>
              <a:gd name="T89" fmla="*/ 2147483646 h 358"/>
              <a:gd name="T90" fmla="*/ 2147483646 w 376"/>
              <a:gd name="T91" fmla="*/ 2147483646 h 358"/>
              <a:gd name="T92" fmla="*/ 2147483646 w 376"/>
              <a:gd name="T93" fmla="*/ 2147483646 h 358"/>
              <a:gd name="T94" fmla="*/ 2147483646 w 376"/>
              <a:gd name="T95" fmla="*/ 2147483646 h 358"/>
              <a:gd name="T96" fmla="*/ 2147483646 w 376"/>
              <a:gd name="T97" fmla="*/ 2147483646 h 358"/>
              <a:gd name="T98" fmla="*/ 2147483646 w 376"/>
              <a:gd name="T99" fmla="*/ 2147483646 h 358"/>
              <a:gd name="T100" fmla="*/ 2147483646 w 376"/>
              <a:gd name="T101" fmla="*/ 2147483646 h 358"/>
              <a:gd name="T102" fmla="*/ 2147483646 w 376"/>
              <a:gd name="T103" fmla="*/ 2147483646 h 358"/>
              <a:gd name="T104" fmla="*/ 2147483646 w 376"/>
              <a:gd name="T105" fmla="*/ 0 h 358"/>
              <a:gd name="T106" fmla="*/ 2147483646 w 376"/>
              <a:gd name="T107" fmla="*/ 2147483646 h 358"/>
              <a:gd name="T108" fmla="*/ 2147483646 w 376"/>
              <a:gd name="T109" fmla="*/ 2147483646 h 358"/>
              <a:gd name="T110" fmla="*/ 2147483646 w 376"/>
              <a:gd name="T111" fmla="*/ 2147483646 h 358"/>
              <a:gd name="T112" fmla="*/ 2147483646 w 376"/>
              <a:gd name="T113" fmla="*/ 2147483646 h 35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58">
                <a:moveTo>
                  <a:pt x="172" y="46"/>
                </a:moveTo>
                <a:lnTo>
                  <a:pt x="162" y="60"/>
                </a:lnTo>
                <a:lnTo>
                  <a:pt x="160" y="64"/>
                </a:lnTo>
                <a:lnTo>
                  <a:pt x="160" y="74"/>
                </a:lnTo>
                <a:lnTo>
                  <a:pt x="160" y="80"/>
                </a:lnTo>
                <a:lnTo>
                  <a:pt x="142" y="80"/>
                </a:lnTo>
                <a:lnTo>
                  <a:pt x="140" y="80"/>
                </a:lnTo>
                <a:lnTo>
                  <a:pt x="128" y="76"/>
                </a:lnTo>
                <a:lnTo>
                  <a:pt x="116" y="92"/>
                </a:lnTo>
                <a:lnTo>
                  <a:pt x="102" y="100"/>
                </a:lnTo>
                <a:lnTo>
                  <a:pt x="92" y="112"/>
                </a:lnTo>
                <a:lnTo>
                  <a:pt x="90" y="116"/>
                </a:lnTo>
                <a:lnTo>
                  <a:pt x="70" y="138"/>
                </a:lnTo>
                <a:lnTo>
                  <a:pt x="70" y="140"/>
                </a:lnTo>
                <a:lnTo>
                  <a:pt x="68" y="140"/>
                </a:lnTo>
                <a:lnTo>
                  <a:pt x="54" y="148"/>
                </a:lnTo>
                <a:lnTo>
                  <a:pt x="42" y="140"/>
                </a:lnTo>
                <a:lnTo>
                  <a:pt x="42" y="138"/>
                </a:lnTo>
                <a:lnTo>
                  <a:pt x="30" y="126"/>
                </a:lnTo>
                <a:lnTo>
                  <a:pt x="24" y="122"/>
                </a:lnTo>
                <a:lnTo>
                  <a:pt x="28" y="156"/>
                </a:lnTo>
                <a:lnTo>
                  <a:pt x="34" y="172"/>
                </a:lnTo>
                <a:lnTo>
                  <a:pt x="22" y="184"/>
                </a:lnTo>
                <a:lnTo>
                  <a:pt x="4" y="208"/>
                </a:lnTo>
                <a:lnTo>
                  <a:pt x="4" y="220"/>
                </a:lnTo>
                <a:lnTo>
                  <a:pt x="0" y="226"/>
                </a:lnTo>
                <a:lnTo>
                  <a:pt x="2" y="232"/>
                </a:lnTo>
                <a:lnTo>
                  <a:pt x="8" y="232"/>
                </a:lnTo>
                <a:lnTo>
                  <a:pt x="32" y="238"/>
                </a:lnTo>
                <a:lnTo>
                  <a:pt x="34" y="238"/>
                </a:lnTo>
                <a:lnTo>
                  <a:pt x="34" y="240"/>
                </a:lnTo>
                <a:lnTo>
                  <a:pt x="40" y="244"/>
                </a:lnTo>
                <a:lnTo>
                  <a:pt x="46" y="248"/>
                </a:lnTo>
                <a:lnTo>
                  <a:pt x="48" y="248"/>
                </a:lnTo>
                <a:lnTo>
                  <a:pt x="50" y="252"/>
                </a:lnTo>
                <a:lnTo>
                  <a:pt x="52" y="258"/>
                </a:lnTo>
                <a:lnTo>
                  <a:pt x="54" y="264"/>
                </a:lnTo>
                <a:lnTo>
                  <a:pt x="78" y="272"/>
                </a:lnTo>
                <a:lnTo>
                  <a:pt x="86" y="270"/>
                </a:lnTo>
                <a:lnTo>
                  <a:pt x="92" y="260"/>
                </a:lnTo>
                <a:lnTo>
                  <a:pt x="112" y="224"/>
                </a:lnTo>
                <a:lnTo>
                  <a:pt x="122" y="212"/>
                </a:lnTo>
                <a:lnTo>
                  <a:pt x="122" y="210"/>
                </a:lnTo>
                <a:lnTo>
                  <a:pt x="138" y="204"/>
                </a:lnTo>
                <a:lnTo>
                  <a:pt x="148" y="202"/>
                </a:lnTo>
                <a:lnTo>
                  <a:pt x="154" y="196"/>
                </a:lnTo>
                <a:lnTo>
                  <a:pt x="160" y="192"/>
                </a:lnTo>
                <a:lnTo>
                  <a:pt x="164" y="194"/>
                </a:lnTo>
                <a:lnTo>
                  <a:pt x="172" y="198"/>
                </a:lnTo>
                <a:lnTo>
                  <a:pt x="174" y="198"/>
                </a:lnTo>
                <a:lnTo>
                  <a:pt x="174" y="200"/>
                </a:lnTo>
                <a:lnTo>
                  <a:pt x="188" y="220"/>
                </a:lnTo>
                <a:lnTo>
                  <a:pt x="188" y="222"/>
                </a:lnTo>
                <a:lnTo>
                  <a:pt x="190" y="238"/>
                </a:lnTo>
                <a:lnTo>
                  <a:pt x="188" y="254"/>
                </a:lnTo>
                <a:lnTo>
                  <a:pt x="184" y="268"/>
                </a:lnTo>
                <a:lnTo>
                  <a:pt x="184" y="270"/>
                </a:lnTo>
                <a:lnTo>
                  <a:pt x="174" y="284"/>
                </a:lnTo>
                <a:lnTo>
                  <a:pt x="168" y="294"/>
                </a:lnTo>
                <a:lnTo>
                  <a:pt x="170" y="312"/>
                </a:lnTo>
                <a:lnTo>
                  <a:pt x="172" y="312"/>
                </a:lnTo>
                <a:lnTo>
                  <a:pt x="176" y="308"/>
                </a:lnTo>
                <a:lnTo>
                  <a:pt x="184" y="304"/>
                </a:lnTo>
                <a:lnTo>
                  <a:pt x="184" y="302"/>
                </a:lnTo>
                <a:lnTo>
                  <a:pt x="186" y="300"/>
                </a:lnTo>
                <a:lnTo>
                  <a:pt x="194" y="308"/>
                </a:lnTo>
                <a:lnTo>
                  <a:pt x="194" y="320"/>
                </a:lnTo>
                <a:lnTo>
                  <a:pt x="192" y="320"/>
                </a:lnTo>
                <a:lnTo>
                  <a:pt x="186" y="324"/>
                </a:lnTo>
                <a:lnTo>
                  <a:pt x="184" y="328"/>
                </a:lnTo>
                <a:lnTo>
                  <a:pt x="184" y="334"/>
                </a:lnTo>
                <a:lnTo>
                  <a:pt x="182" y="336"/>
                </a:lnTo>
                <a:lnTo>
                  <a:pt x="178" y="344"/>
                </a:lnTo>
                <a:lnTo>
                  <a:pt x="176" y="344"/>
                </a:lnTo>
                <a:lnTo>
                  <a:pt x="168" y="346"/>
                </a:lnTo>
                <a:lnTo>
                  <a:pt x="162" y="348"/>
                </a:lnTo>
                <a:lnTo>
                  <a:pt x="158" y="356"/>
                </a:lnTo>
                <a:lnTo>
                  <a:pt x="158" y="358"/>
                </a:lnTo>
                <a:lnTo>
                  <a:pt x="184" y="354"/>
                </a:lnTo>
                <a:lnTo>
                  <a:pt x="190" y="350"/>
                </a:lnTo>
                <a:lnTo>
                  <a:pt x="198" y="328"/>
                </a:lnTo>
                <a:lnTo>
                  <a:pt x="258" y="266"/>
                </a:lnTo>
                <a:lnTo>
                  <a:pt x="260" y="266"/>
                </a:lnTo>
                <a:lnTo>
                  <a:pt x="272" y="260"/>
                </a:lnTo>
                <a:lnTo>
                  <a:pt x="284" y="260"/>
                </a:lnTo>
                <a:lnTo>
                  <a:pt x="294" y="258"/>
                </a:lnTo>
                <a:lnTo>
                  <a:pt x="304" y="252"/>
                </a:lnTo>
                <a:lnTo>
                  <a:pt x="312" y="244"/>
                </a:lnTo>
                <a:lnTo>
                  <a:pt x="326" y="208"/>
                </a:lnTo>
                <a:lnTo>
                  <a:pt x="376" y="156"/>
                </a:lnTo>
                <a:lnTo>
                  <a:pt x="372" y="128"/>
                </a:lnTo>
                <a:lnTo>
                  <a:pt x="368" y="126"/>
                </a:lnTo>
                <a:lnTo>
                  <a:pt x="364" y="122"/>
                </a:lnTo>
                <a:lnTo>
                  <a:pt x="364" y="120"/>
                </a:lnTo>
                <a:lnTo>
                  <a:pt x="364" y="122"/>
                </a:lnTo>
                <a:lnTo>
                  <a:pt x="356" y="122"/>
                </a:lnTo>
                <a:lnTo>
                  <a:pt x="350" y="120"/>
                </a:lnTo>
                <a:lnTo>
                  <a:pt x="346" y="116"/>
                </a:lnTo>
                <a:lnTo>
                  <a:pt x="344" y="110"/>
                </a:lnTo>
                <a:lnTo>
                  <a:pt x="342" y="108"/>
                </a:lnTo>
                <a:lnTo>
                  <a:pt x="342" y="66"/>
                </a:lnTo>
                <a:lnTo>
                  <a:pt x="336" y="62"/>
                </a:lnTo>
                <a:lnTo>
                  <a:pt x="328" y="56"/>
                </a:lnTo>
                <a:lnTo>
                  <a:pt x="316" y="44"/>
                </a:lnTo>
                <a:lnTo>
                  <a:pt x="308" y="30"/>
                </a:lnTo>
                <a:lnTo>
                  <a:pt x="306" y="24"/>
                </a:lnTo>
                <a:lnTo>
                  <a:pt x="306" y="16"/>
                </a:lnTo>
                <a:lnTo>
                  <a:pt x="308" y="12"/>
                </a:lnTo>
                <a:lnTo>
                  <a:pt x="302" y="4"/>
                </a:lnTo>
                <a:lnTo>
                  <a:pt x="300" y="10"/>
                </a:lnTo>
                <a:lnTo>
                  <a:pt x="294" y="24"/>
                </a:lnTo>
                <a:lnTo>
                  <a:pt x="292" y="24"/>
                </a:lnTo>
                <a:lnTo>
                  <a:pt x="282" y="24"/>
                </a:lnTo>
                <a:lnTo>
                  <a:pt x="274" y="20"/>
                </a:lnTo>
                <a:lnTo>
                  <a:pt x="270" y="16"/>
                </a:lnTo>
                <a:lnTo>
                  <a:pt x="268" y="10"/>
                </a:lnTo>
                <a:lnTo>
                  <a:pt x="268" y="8"/>
                </a:lnTo>
                <a:lnTo>
                  <a:pt x="264" y="8"/>
                </a:lnTo>
                <a:lnTo>
                  <a:pt x="248" y="12"/>
                </a:lnTo>
                <a:lnTo>
                  <a:pt x="236" y="0"/>
                </a:lnTo>
                <a:lnTo>
                  <a:pt x="232" y="0"/>
                </a:lnTo>
                <a:lnTo>
                  <a:pt x="228" y="4"/>
                </a:lnTo>
                <a:lnTo>
                  <a:pt x="234" y="12"/>
                </a:lnTo>
                <a:lnTo>
                  <a:pt x="236" y="14"/>
                </a:lnTo>
                <a:lnTo>
                  <a:pt x="228" y="30"/>
                </a:lnTo>
                <a:lnTo>
                  <a:pt x="226" y="30"/>
                </a:lnTo>
                <a:lnTo>
                  <a:pt x="226" y="32"/>
                </a:lnTo>
                <a:lnTo>
                  <a:pt x="212" y="48"/>
                </a:lnTo>
                <a:lnTo>
                  <a:pt x="210" y="48"/>
                </a:lnTo>
                <a:lnTo>
                  <a:pt x="208" y="48"/>
                </a:lnTo>
                <a:lnTo>
                  <a:pt x="186" y="50"/>
                </a:lnTo>
                <a:lnTo>
                  <a:pt x="172" y="4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吉林"/>
          <p:cNvSpPr>
            <a:spLocks/>
          </p:cNvSpPr>
          <p:nvPr/>
        </p:nvSpPr>
        <p:spPr bwMode="auto">
          <a:xfrm>
            <a:off x="7467984" y="2585453"/>
            <a:ext cx="815717" cy="553948"/>
          </a:xfrm>
          <a:custGeom>
            <a:avLst/>
            <a:gdLst>
              <a:gd name="T0" fmla="*/ 2147483646 w 536"/>
              <a:gd name="T1" fmla="*/ 2147483646 h 364"/>
              <a:gd name="T2" fmla="*/ 2147483646 w 536"/>
              <a:gd name="T3" fmla="*/ 2147483646 h 364"/>
              <a:gd name="T4" fmla="*/ 2147483646 w 536"/>
              <a:gd name="T5" fmla="*/ 2147483646 h 364"/>
              <a:gd name="T6" fmla="*/ 2147483646 w 536"/>
              <a:gd name="T7" fmla="*/ 2147483646 h 364"/>
              <a:gd name="T8" fmla="*/ 2147483646 w 536"/>
              <a:gd name="T9" fmla="*/ 2147483646 h 364"/>
              <a:gd name="T10" fmla="*/ 2147483646 w 536"/>
              <a:gd name="T11" fmla="*/ 2147483646 h 364"/>
              <a:gd name="T12" fmla="*/ 2147483646 w 536"/>
              <a:gd name="T13" fmla="*/ 2147483646 h 364"/>
              <a:gd name="T14" fmla="*/ 2147483646 w 536"/>
              <a:gd name="T15" fmla="*/ 2147483646 h 364"/>
              <a:gd name="T16" fmla="*/ 2147483646 w 536"/>
              <a:gd name="T17" fmla="*/ 2147483646 h 364"/>
              <a:gd name="T18" fmla="*/ 2147483646 w 536"/>
              <a:gd name="T19" fmla="*/ 2147483646 h 364"/>
              <a:gd name="T20" fmla="*/ 2147483646 w 536"/>
              <a:gd name="T21" fmla="*/ 2147483646 h 364"/>
              <a:gd name="T22" fmla="*/ 2147483646 w 536"/>
              <a:gd name="T23" fmla="*/ 2147483646 h 364"/>
              <a:gd name="T24" fmla="*/ 2147483646 w 536"/>
              <a:gd name="T25" fmla="*/ 2147483646 h 364"/>
              <a:gd name="T26" fmla="*/ 2147483646 w 536"/>
              <a:gd name="T27" fmla="*/ 2147483646 h 364"/>
              <a:gd name="T28" fmla="*/ 2147483646 w 536"/>
              <a:gd name="T29" fmla="*/ 2147483646 h 364"/>
              <a:gd name="T30" fmla="*/ 2147483646 w 536"/>
              <a:gd name="T31" fmla="*/ 2147483646 h 364"/>
              <a:gd name="T32" fmla="*/ 2147483646 w 536"/>
              <a:gd name="T33" fmla="*/ 2147483646 h 364"/>
              <a:gd name="T34" fmla="*/ 2147483646 w 536"/>
              <a:gd name="T35" fmla="*/ 2147483646 h 364"/>
              <a:gd name="T36" fmla="*/ 2147483646 w 536"/>
              <a:gd name="T37" fmla="*/ 2147483646 h 364"/>
              <a:gd name="T38" fmla="*/ 2147483646 w 536"/>
              <a:gd name="T39" fmla="*/ 2147483646 h 364"/>
              <a:gd name="T40" fmla="*/ 2147483646 w 536"/>
              <a:gd name="T41" fmla="*/ 2147483646 h 364"/>
              <a:gd name="T42" fmla="*/ 2147483646 w 536"/>
              <a:gd name="T43" fmla="*/ 2147483646 h 364"/>
              <a:gd name="T44" fmla="*/ 2147483646 w 536"/>
              <a:gd name="T45" fmla="*/ 2147483646 h 364"/>
              <a:gd name="T46" fmla="*/ 2147483646 w 536"/>
              <a:gd name="T47" fmla="*/ 2147483646 h 364"/>
              <a:gd name="T48" fmla="*/ 2147483646 w 536"/>
              <a:gd name="T49" fmla="*/ 2147483646 h 364"/>
              <a:gd name="T50" fmla="*/ 2147483646 w 536"/>
              <a:gd name="T51" fmla="*/ 2147483646 h 364"/>
              <a:gd name="T52" fmla="*/ 2147483646 w 536"/>
              <a:gd name="T53" fmla="*/ 2147483646 h 364"/>
              <a:gd name="T54" fmla="*/ 2147483646 w 536"/>
              <a:gd name="T55" fmla="*/ 2147483646 h 364"/>
              <a:gd name="T56" fmla="*/ 2147483646 w 536"/>
              <a:gd name="T57" fmla="*/ 2147483646 h 364"/>
              <a:gd name="T58" fmla="*/ 2147483646 w 536"/>
              <a:gd name="T59" fmla="*/ 2147483646 h 364"/>
              <a:gd name="T60" fmla="*/ 2147483646 w 536"/>
              <a:gd name="T61" fmla="*/ 2147483646 h 364"/>
              <a:gd name="T62" fmla="*/ 2147483646 w 536"/>
              <a:gd name="T63" fmla="*/ 2147483646 h 364"/>
              <a:gd name="T64" fmla="*/ 2147483646 w 536"/>
              <a:gd name="T65" fmla="*/ 2147483646 h 364"/>
              <a:gd name="T66" fmla="*/ 2147483646 w 536"/>
              <a:gd name="T67" fmla="*/ 2147483646 h 364"/>
              <a:gd name="T68" fmla="*/ 2147483646 w 536"/>
              <a:gd name="T69" fmla="*/ 2147483646 h 364"/>
              <a:gd name="T70" fmla="*/ 2147483646 w 536"/>
              <a:gd name="T71" fmla="*/ 2147483646 h 364"/>
              <a:gd name="T72" fmla="*/ 2147483646 w 536"/>
              <a:gd name="T73" fmla="*/ 2147483646 h 364"/>
              <a:gd name="T74" fmla="*/ 2147483646 w 536"/>
              <a:gd name="T75" fmla="*/ 2147483646 h 364"/>
              <a:gd name="T76" fmla="*/ 2147483646 w 536"/>
              <a:gd name="T77" fmla="*/ 2147483646 h 364"/>
              <a:gd name="T78" fmla="*/ 2147483646 w 536"/>
              <a:gd name="T79" fmla="*/ 2147483646 h 364"/>
              <a:gd name="T80" fmla="*/ 2147483646 w 536"/>
              <a:gd name="T81" fmla="*/ 2147483646 h 364"/>
              <a:gd name="T82" fmla="*/ 2147483646 w 536"/>
              <a:gd name="T83" fmla="*/ 2147483646 h 364"/>
              <a:gd name="T84" fmla="*/ 2147483646 w 536"/>
              <a:gd name="T85" fmla="*/ 2147483646 h 364"/>
              <a:gd name="T86" fmla="*/ 2147483646 w 536"/>
              <a:gd name="T87" fmla="*/ 2147483646 h 364"/>
              <a:gd name="T88" fmla="*/ 2147483646 w 536"/>
              <a:gd name="T89" fmla="*/ 2147483646 h 364"/>
              <a:gd name="T90" fmla="*/ 2147483646 w 536"/>
              <a:gd name="T91" fmla="*/ 2147483646 h 364"/>
              <a:gd name="T92" fmla="*/ 2147483646 w 536"/>
              <a:gd name="T93" fmla="*/ 2147483646 h 364"/>
              <a:gd name="T94" fmla="*/ 2147483646 w 536"/>
              <a:gd name="T95" fmla="*/ 2147483646 h 364"/>
              <a:gd name="T96" fmla="*/ 2147483646 w 536"/>
              <a:gd name="T97" fmla="*/ 2147483646 h 364"/>
              <a:gd name="T98" fmla="*/ 2147483646 w 536"/>
              <a:gd name="T99" fmla="*/ 2147483646 h 364"/>
              <a:gd name="T100" fmla="*/ 2147483646 w 536"/>
              <a:gd name="T101" fmla="*/ 2147483646 h 364"/>
              <a:gd name="T102" fmla="*/ 2147483646 w 536"/>
              <a:gd name="T103" fmla="*/ 2147483646 h 36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36" h="364">
                <a:moveTo>
                  <a:pt x="104" y="18"/>
                </a:moveTo>
                <a:lnTo>
                  <a:pt x="102" y="0"/>
                </a:lnTo>
                <a:lnTo>
                  <a:pt x="94" y="6"/>
                </a:lnTo>
                <a:lnTo>
                  <a:pt x="92" y="6"/>
                </a:lnTo>
                <a:lnTo>
                  <a:pt x="74" y="12"/>
                </a:lnTo>
                <a:lnTo>
                  <a:pt x="72" y="12"/>
                </a:lnTo>
                <a:lnTo>
                  <a:pt x="70" y="10"/>
                </a:lnTo>
                <a:lnTo>
                  <a:pt x="70" y="20"/>
                </a:lnTo>
                <a:lnTo>
                  <a:pt x="68" y="20"/>
                </a:lnTo>
                <a:lnTo>
                  <a:pt x="60" y="34"/>
                </a:lnTo>
                <a:lnTo>
                  <a:pt x="58" y="34"/>
                </a:lnTo>
                <a:lnTo>
                  <a:pt x="58" y="36"/>
                </a:lnTo>
                <a:lnTo>
                  <a:pt x="44" y="48"/>
                </a:lnTo>
                <a:lnTo>
                  <a:pt x="42" y="48"/>
                </a:lnTo>
                <a:lnTo>
                  <a:pt x="40" y="48"/>
                </a:lnTo>
                <a:lnTo>
                  <a:pt x="28" y="40"/>
                </a:lnTo>
                <a:lnTo>
                  <a:pt x="22" y="34"/>
                </a:lnTo>
                <a:lnTo>
                  <a:pt x="18" y="32"/>
                </a:lnTo>
                <a:lnTo>
                  <a:pt x="8" y="34"/>
                </a:lnTo>
                <a:lnTo>
                  <a:pt x="0" y="40"/>
                </a:lnTo>
                <a:lnTo>
                  <a:pt x="18" y="54"/>
                </a:lnTo>
                <a:lnTo>
                  <a:pt x="32" y="60"/>
                </a:lnTo>
                <a:lnTo>
                  <a:pt x="34" y="62"/>
                </a:lnTo>
                <a:lnTo>
                  <a:pt x="34" y="64"/>
                </a:lnTo>
                <a:lnTo>
                  <a:pt x="36" y="80"/>
                </a:lnTo>
                <a:lnTo>
                  <a:pt x="36" y="104"/>
                </a:lnTo>
                <a:lnTo>
                  <a:pt x="40" y="118"/>
                </a:lnTo>
                <a:lnTo>
                  <a:pt x="50" y="140"/>
                </a:lnTo>
                <a:lnTo>
                  <a:pt x="60" y="152"/>
                </a:lnTo>
                <a:lnTo>
                  <a:pt x="70" y="144"/>
                </a:lnTo>
                <a:lnTo>
                  <a:pt x="76" y="136"/>
                </a:lnTo>
                <a:lnTo>
                  <a:pt x="88" y="122"/>
                </a:lnTo>
                <a:lnTo>
                  <a:pt x="98" y="132"/>
                </a:lnTo>
                <a:lnTo>
                  <a:pt x="108" y="152"/>
                </a:lnTo>
                <a:lnTo>
                  <a:pt x="120" y="156"/>
                </a:lnTo>
                <a:lnTo>
                  <a:pt x="126" y="176"/>
                </a:lnTo>
                <a:lnTo>
                  <a:pt x="124" y="194"/>
                </a:lnTo>
                <a:lnTo>
                  <a:pt x="124" y="196"/>
                </a:lnTo>
                <a:lnTo>
                  <a:pt x="120" y="212"/>
                </a:lnTo>
                <a:lnTo>
                  <a:pt x="128" y="220"/>
                </a:lnTo>
                <a:lnTo>
                  <a:pt x="138" y="214"/>
                </a:lnTo>
                <a:lnTo>
                  <a:pt x="148" y="204"/>
                </a:lnTo>
                <a:lnTo>
                  <a:pt x="150" y="206"/>
                </a:lnTo>
                <a:lnTo>
                  <a:pt x="158" y="208"/>
                </a:lnTo>
                <a:lnTo>
                  <a:pt x="168" y="218"/>
                </a:lnTo>
                <a:lnTo>
                  <a:pt x="178" y="216"/>
                </a:lnTo>
                <a:lnTo>
                  <a:pt x="184" y="214"/>
                </a:lnTo>
                <a:lnTo>
                  <a:pt x="188" y="216"/>
                </a:lnTo>
                <a:lnTo>
                  <a:pt x="190" y="218"/>
                </a:lnTo>
                <a:lnTo>
                  <a:pt x="192" y="220"/>
                </a:lnTo>
                <a:lnTo>
                  <a:pt x="192" y="228"/>
                </a:lnTo>
                <a:lnTo>
                  <a:pt x="194" y="228"/>
                </a:lnTo>
                <a:lnTo>
                  <a:pt x="204" y="232"/>
                </a:lnTo>
                <a:lnTo>
                  <a:pt x="210" y="222"/>
                </a:lnTo>
                <a:lnTo>
                  <a:pt x="210" y="218"/>
                </a:lnTo>
                <a:lnTo>
                  <a:pt x="210" y="214"/>
                </a:lnTo>
                <a:lnTo>
                  <a:pt x="212" y="210"/>
                </a:lnTo>
                <a:lnTo>
                  <a:pt x="220" y="212"/>
                </a:lnTo>
                <a:lnTo>
                  <a:pt x="226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8"/>
                </a:lnTo>
                <a:lnTo>
                  <a:pt x="232" y="232"/>
                </a:lnTo>
                <a:lnTo>
                  <a:pt x="232" y="242"/>
                </a:lnTo>
                <a:lnTo>
                  <a:pt x="240" y="256"/>
                </a:lnTo>
                <a:lnTo>
                  <a:pt x="250" y="266"/>
                </a:lnTo>
                <a:lnTo>
                  <a:pt x="256" y="272"/>
                </a:lnTo>
                <a:lnTo>
                  <a:pt x="262" y="274"/>
                </a:lnTo>
                <a:lnTo>
                  <a:pt x="264" y="274"/>
                </a:lnTo>
                <a:lnTo>
                  <a:pt x="266" y="278"/>
                </a:lnTo>
                <a:lnTo>
                  <a:pt x="268" y="288"/>
                </a:lnTo>
                <a:lnTo>
                  <a:pt x="268" y="324"/>
                </a:lnTo>
                <a:lnTo>
                  <a:pt x="270" y="328"/>
                </a:lnTo>
                <a:lnTo>
                  <a:pt x="274" y="330"/>
                </a:lnTo>
                <a:lnTo>
                  <a:pt x="276" y="330"/>
                </a:lnTo>
                <a:lnTo>
                  <a:pt x="282" y="330"/>
                </a:lnTo>
                <a:lnTo>
                  <a:pt x="288" y="332"/>
                </a:lnTo>
                <a:lnTo>
                  <a:pt x="290" y="334"/>
                </a:lnTo>
                <a:lnTo>
                  <a:pt x="294" y="338"/>
                </a:lnTo>
                <a:lnTo>
                  <a:pt x="298" y="344"/>
                </a:lnTo>
                <a:lnTo>
                  <a:pt x="300" y="364"/>
                </a:lnTo>
                <a:lnTo>
                  <a:pt x="318" y="328"/>
                </a:lnTo>
                <a:lnTo>
                  <a:pt x="322" y="314"/>
                </a:lnTo>
                <a:lnTo>
                  <a:pt x="326" y="304"/>
                </a:lnTo>
                <a:lnTo>
                  <a:pt x="332" y="296"/>
                </a:lnTo>
                <a:lnTo>
                  <a:pt x="338" y="294"/>
                </a:lnTo>
                <a:lnTo>
                  <a:pt x="344" y="294"/>
                </a:lnTo>
                <a:lnTo>
                  <a:pt x="352" y="294"/>
                </a:lnTo>
                <a:lnTo>
                  <a:pt x="372" y="304"/>
                </a:lnTo>
                <a:lnTo>
                  <a:pt x="424" y="308"/>
                </a:lnTo>
                <a:lnTo>
                  <a:pt x="424" y="296"/>
                </a:lnTo>
                <a:lnTo>
                  <a:pt x="400" y="272"/>
                </a:lnTo>
                <a:lnTo>
                  <a:pt x="388" y="264"/>
                </a:lnTo>
                <a:lnTo>
                  <a:pt x="386" y="262"/>
                </a:lnTo>
                <a:lnTo>
                  <a:pt x="386" y="258"/>
                </a:lnTo>
                <a:lnTo>
                  <a:pt x="404" y="260"/>
                </a:lnTo>
                <a:lnTo>
                  <a:pt x="412" y="260"/>
                </a:lnTo>
                <a:lnTo>
                  <a:pt x="418" y="260"/>
                </a:lnTo>
                <a:lnTo>
                  <a:pt x="424" y="260"/>
                </a:lnTo>
                <a:lnTo>
                  <a:pt x="430" y="256"/>
                </a:lnTo>
                <a:lnTo>
                  <a:pt x="436" y="252"/>
                </a:lnTo>
                <a:lnTo>
                  <a:pt x="442" y="246"/>
                </a:lnTo>
                <a:lnTo>
                  <a:pt x="452" y="228"/>
                </a:lnTo>
                <a:lnTo>
                  <a:pt x="454" y="228"/>
                </a:lnTo>
                <a:lnTo>
                  <a:pt x="472" y="212"/>
                </a:lnTo>
                <a:lnTo>
                  <a:pt x="474" y="174"/>
                </a:lnTo>
                <a:lnTo>
                  <a:pt x="474" y="170"/>
                </a:lnTo>
                <a:lnTo>
                  <a:pt x="476" y="170"/>
                </a:lnTo>
                <a:lnTo>
                  <a:pt x="478" y="170"/>
                </a:lnTo>
                <a:lnTo>
                  <a:pt x="492" y="168"/>
                </a:lnTo>
                <a:lnTo>
                  <a:pt x="494" y="168"/>
                </a:lnTo>
                <a:lnTo>
                  <a:pt x="496" y="168"/>
                </a:lnTo>
                <a:lnTo>
                  <a:pt x="524" y="198"/>
                </a:lnTo>
                <a:lnTo>
                  <a:pt x="532" y="196"/>
                </a:lnTo>
                <a:lnTo>
                  <a:pt x="532" y="190"/>
                </a:lnTo>
                <a:lnTo>
                  <a:pt x="518" y="176"/>
                </a:lnTo>
                <a:lnTo>
                  <a:pt x="516" y="174"/>
                </a:lnTo>
                <a:lnTo>
                  <a:pt x="514" y="172"/>
                </a:lnTo>
                <a:lnTo>
                  <a:pt x="536" y="158"/>
                </a:lnTo>
                <a:lnTo>
                  <a:pt x="536" y="124"/>
                </a:lnTo>
                <a:lnTo>
                  <a:pt x="526" y="126"/>
                </a:lnTo>
                <a:lnTo>
                  <a:pt x="524" y="126"/>
                </a:lnTo>
                <a:lnTo>
                  <a:pt x="512" y="120"/>
                </a:lnTo>
                <a:lnTo>
                  <a:pt x="504" y="118"/>
                </a:lnTo>
                <a:lnTo>
                  <a:pt x="492" y="110"/>
                </a:lnTo>
                <a:lnTo>
                  <a:pt x="486" y="106"/>
                </a:lnTo>
                <a:lnTo>
                  <a:pt x="484" y="102"/>
                </a:lnTo>
                <a:lnTo>
                  <a:pt x="484" y="104"/>
                </a:lnTo>
                <a:lnTo>
                  <a:pt x="482" y="108"/>
                </a:lnTo>
                <a:lnTo>
                  <a:pt x="480" y="108"/>
                </a:lnTo>
                <a:lnTo>
                  <a:pt x="476" y="110"/>
                </a:lnTo>
                <a:lnTo>
                  <a:pt x="470" y="112"/>
                </a:lnTo>
                <a:lnTo>
                  <a:pt x="468" y="112"/>
                </a:lnTo>
                <a:lnTo>
                  <a:pt x="468" y="110"/>
                </a:lnTo>
                <a:lnTo>
                  <a:pt x="456" y="102"/>
                </a:lnTo>
                <a:lnTo>
                  <a:pt x="446" y="110"/>
                </a:lnTo>
                <a:lnTo>
                  <a:pt x="440" y="116"/>
                </a:lnTo>
                <a:lnTo>
                  <a:pt x="438" y="120"/>
                </a:lnTo>
                <a:lnTo>
                  <a:pt x="444" y="132"/>
                </a:lnTo>
                <a:lnTo>
                  <a:pt x="446" y="136"/>
                </a:lnTo>
                <a:lnTo>
                  <a:pt x="444" y="138"/>
                </a:lnTo>
                <a:lnTo>
                  <a:pt x="440" y="142"/>
                </a:lnTo>
                <a:lnTo>
                  <a:pt x="434" y="144"/>
                </a:lnTo>
                <a:lnTo>
                  <a:pt x="428" y="146"/>
                </a:lnTo>
                <a:lnTo>
                  <a:pt x="422" y="148"/>
                </a:lnTo>
                <a:lnTo>
                  <a:pt x="418" y="146"/>
                </a:lnTo>
                <a:lnTo>
                  <a:pt x="416" y="144"/>
                </a:lnTo>
                <a:lnTo>
                  <a:pt x="414" y="140"/>
                </a:lnTo>
                <a:lnTo>
                  <a:pt x="392" y="120"/>
                </a:lnTo>
                <a:lnTo>
                  <a:pt x="382" y="114"/>
                </a:lnTo>
                <a:lnTo>
                  <a:pt x="376" y="108"/>
                </a:lnTo>
                <a:lnTo>
                  <a:pt x="374" y="104"/>
                </a:lnTo>
                <a:lnTo>
                  <a:pt x="374" y="100"/>
                </a:lnTo>
                <a:lnTo>
                  <a:pt x="372" y="92"/>
                </a:lnTo>
                <a:lnTo>
                  <a:pt x="370" y="86"/>
                </a:lnTo>
                <a:lnTo>
                  <a:pt x="366" y="88"/>
                </a:lnTo>
                <a:lnTo>
                  <a:pt x="364" y="90"/>
                </a:lnTo>
                <a:lnTo>
                  <a:pt x="366" y="94"/>
                </a:lnTo>
                <a:lnTo>
                  <a:pt x="368" y="98"/>
                </a:lnTo>
                <a:lnTo>
                  <a:pt x="368" y="100"/>
                </a:lnTo>
                <a:lnTo>
                  <a:pt x="370" y="100"/>
                </a:lnTo>
                <a:lnTo>
                  <a:pt x="368" y="102"/>
                </a:lnTo>
                <a:lnTo>
                  <a:pt x="358" y="120"/>
                </a:lnTo>
                <a:lnTo>
                  <a:pt x="340" y="116"/>
                </a:lnTo>
                <a:lnTo>
                  <a:pt x="336" y="114"/>
                </a:lnTo>
                <a:lnTo>
                  <a:pt x="336" y="112"/>
                </a:lnTo>
                <a:lnTo>
                  <a:pt x="336" y="106"/>
                </a:lnTo>
                <a:lnTo>
                  <a:pt x="336" y="100"/>
                </a:lnTo>
                <a:lnTo>
                  <a:pt x="332" y="94"/>
                </a:lnTo>
                <a:lnTo>
                  <a:pt x="318" y="84"/>
                </a:lnTo>
                <a:lnTo>
                  <a:pt x="316" y="82"/>
                </a:lnTo>
                <a:lnTo>
                  <a:pt x="314" y="84"/>
                </a:lnTo>
                <a:lnTo>
                  <a:pt x="312" y="86"/>
                </a:lnTo>
                <a:lnTo>
                  <a:pt x="298" y="84"/>
                </a:lnTo>
                <a:lnTo>
                  <a:pt x="292" y="82"/>
                </a:lnTo>
                <a:lnTo>
                  <a:pt x="288" y="80"/>
                </a:lnTo>
                <a:lnTo>
                  <a:pt x="288" y="76"/>
                </a:lnTo>
                <a:lnTo>
                  <a:pt x="288" y="70"/>
                </a:lnTo>
                <a:lnTo>
                  <a:pt x="290" y="68"/>
                </a:lnTo>
                <a:lnTo>
                  <a:pt x="284" y="56"/>
                </a:lnTo>
                <a:lnTo>
                  <a:pt x="256" y="58"/>
                </a:lnTo>
                <a:lnTo>
                  <a:pt x="256" y="64"/>
                </a:lnTo>
                <a:lnTo>
                  <a:pt x="254" y="68"/>
                </a:lnTo>
                <a:lnTo>
                  <a:pt x="252" y="70"/>
                </a:lnTo>
                <a:lnTo>
                  <a:pt x="248" y="72"/>
                </a:lnTo>
                <a:lnTo>
                  <a:pt x="240" y="72"/>
                </a:lnTo>
                <a:lnTo>
                  <a:pt x="234" y="68"/>
                </a:lnTo>
                <a:lnTo>
                  <a:pt x="234" y="66"/>
                </a:lnTo>
                <a:lnTo>
                  <a:pt x="226" y="56"/>
                </a:lnTo>
                <a:lnTo>
                  <a:pt x="224" y="48"/>
                </a:lnTo>
                <a:lnTo>
                  <a:pt x="220" y="40"/>
                </a:lnTo>
                <a:lnTo>
                  <a:pt x="212" y="46"/>
                </a:lnTo>
                <a:lnTo>
                  <a:pt x="202" y="50"/>
                </a:lnTo>
                <a:lnTo>
                  <a:pt x="200" y="50"/>
                </a:lnTo>
                <a:lnTo>
                  <a:pt x="196" y="48"/>
                </a:lnTo>
                <a:lnTo>
                  <a:pt x="194" y="46"/>
                </a:lnTo>
                <a:lnTo>
                  <a:pt x="186" y="48"/>
                </a:lnTo>
                <a:lnTo>
                  <a:pt x="164" y="54"/>
                </a:lnTo>
                <a:lnTo>
                  <a:pt x="158" y="58"/>
                </a:lnTo>
                <a:lnTo>
                  <a:pt x="152" y="58"/>
                </a:lnTo>
                <a:lnTo>
                  <a:pt x="150" y="58"/>
                </a:lnTo>
                <a:lnTo>
                  <a:pt x="140" y="56"/>
                </a:lnTo>
                <a:lnTo>
                  <a:pt x="134" y="52"/>
                </a:lnTo>
                <a:lnTo>
                  <a:pt x="120" y="42"/>
                </a:lnTo>
                <a:lnTo>
                  <a:pt x="104" y="1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黑龙江"/>
          <p:cNvSpPr>
            <a:spLocks/>
          </p:cNvSpPr>
          <p:nvPr/>
        </p:nvSpPr>
        <p:spPr bwMode="auto">
          <a:xfrm>
            <a:off x="7294794" y="1802788"/>
            <a:ext cx="1092029" cy="992875"/>
          </a:xfrm>
          <a:custGeom>
            <a:avLst/>
            <a:gdLst>
              <a:gd name="T0" fmla="*/ 2147483646 w 718"/>
              <a:gd name="T1" fmla="*/ 2147483646 h 652"/>
              <a:gd name="T2" fmla="*/ 2147483646 w 718"/>
              <a:gd name="T3" fmla="*/ 2147483646 h 652"/>
              <a:gd name="T4" fmla="*/ 2147483646 w 718"/>
              <a:gd name="T5" fmla="*/ 2147483646 h 652"/>
              <a:gd name="T6" fmla="*/ 2147483646 w 718"/>
              <a:gd name="T7" fmla="*/ 2147483646 h 652"/>
              <a:gd name="T8" fmla="*/ 2147483646 w 718"/>
              <a:gd name="T9" fmla="*/ 2147483646 h 652"/>
              <a:gd name="T10" fmla="*/ 2147483646 w 718"/>
              <a:gd name="T11" fmla="*/ 2147483646 h 652"/>
              <a:gd name="T12" fmla="*/ 2147483646 w 718"/>
              <a:gd name="T13" fmla="*/ 2147483646 h 652"/>
              <a:gd name="T14" fmla="*/ 2147483646 w 718"/>
              <a:gd name="T15" fmla="*/ 2147483646 h 652"/>
              <a:gd name="T16" fmla="*/ 2147483646 w 718"/>
              <a:gd name="T17" fmla="*/ 2147483646 h 652"/>
              <a:gd name="T18" fmla="*/ 2147483646 w 718"/>
              <a:gd name="T19" fmla="*/ 2147483646 h 652"/>
              <a:gd name="T20" fmla="*/ 2147483646 w 718"/>
              <a:gd name="T21" fmla="*/ 2147483646 h 652"/>
              <a:gd name="T22" fmla="*/ 2147483646 w 718"/>
              <a:gd name="T23" fmla="*/ 2147483646 h 652"/>
              <a:gd name="T24" fmla="*/ 2147483646 w 718"/>
              <a:gd name="T25" fmla="*/ 2147483646 h 652"/>
              <a:gd name="T26" fmla="*/ 2147483646 w 718"/>
              <a:gd name="T27" fmla="*/ 0 h 652"/>
              <a:gd name="T28" fmla="*/ 2147483646 w 718"/>
              <a:gd name="T29" fmla="*/ 2147483646 h 652"/>
              <a:gd name="T30" fmla="*/ 2147483646 w 718"/>
              <a:gd name="T31" fmla="*/ 2147483646 h 652"/>
              <a:gd name="T32" fmla="*/ 0 w 718"/>
              <a:gd name="T33" fmla="*/ 2147483646 h 652"/>
              <a:gd name="T34" fmla="*/ 2147483646 w 718"/>
              <a:gd name="T35" fmla="*/ 2147483646 h 652"/>
              <a:gd name="T36" fmla="*/ 2147483646 w 718"/>
              <a:gd name="T37" fmla="*/ 2147483646 h 652"/>
              <a:gd name="T38" fmla="*/ 2147483646 w 718"/>
              <a:gd name="T39" fmla="*/ 2147483646 h 652"/>
              <a:gd name="T40" fmla="*/ 2147483646 w 718"/>
              <a:gd name="T41" fmla="*/ 2147483646 h 652"/>
              <a:gd name="T42" fmla="*/ 2147483646 w 718"/>
              <a:gd name="T43" fmla="*/ 2147483646 h 652"/>
              <a:gd name="T44" fmla="*/ 2147483646 w 718"/>
              <a:gd name="T45" fmla="*/ 2147483646 h 652"/>
              <a:gd name="T46" fmla="*/ 2147483646 w 718"/>
              <a:gd name="T47" fmla="*/ 2147483646 h 652"/>
              <a:gd name="T48" fmla="*/ 2147483646 w 718"/>
              <a:gd name="T49" fmla="*/ 2147483646 h 652"/>
              <a:gd name="T50" fmla="*/ 2147483646 w 718"/>
              <a:gd name="T51" fmla="*/ 2147483646 h 652"/>
              <a:gd name="T52" fmla="*/ 2147483646 w 718"/>
              <a:gd name="T53" fmla="*/ 2147483646 h 652"/>
              <a:gd name="T54" fmla="*/ 2147483646 w 718"/>
              <a:gd name="T55" fmla="*/ 2147483646 h 652"/>
              <a:gd name="T56" fmla="*/ 2147483646 w 718"/>
              <a:gd name="T57" fmla="*/ 2147483646 h 652"/>
              <a:gd name="T58" fmla="*/ 2147483646 w 718"/>
              <a:gd name="T59" fmla="*/ 2147483646 h 652"/>
              <a:gd name="T60" fmla="*/ 2147483646 w 718"/>
              <a:gd name="T61" fmla="*/ 2147483646 h 652"/>
              <a:gd name="T62" fmla="*/ 2147483646 w 718"/>
              <a:gd name="T63" fmla="*/ 2147483646 h 652"/>
              <a:gd name="T64" fmla="*/ 2147483646 w 718"/>
              <a:gd name="T65" fmla="*/ 2147483646 h 652"/>
              <a:gd name="T66" fmla="*/ 2147483646 w 718"/>
              <a:gd name="T67" fmla="*/ 2147483646 h 652"/>
              <a:gd name="T68" fmla="*/ 2147483646 w 718"/>
              <a:gd name="T69" fmla="*/ 2147483646 h 652"/>
              <a:gd name="T70" fmla="*/ 2147483646 w 718"/>
              <a:gd name="T71" fmla="*/ 2147483646 h 652"/>
              <a:gd name="T72" fmla="*/ 2147483646 w 718"/>
              <a:gd name="T73" fmla="*/ 2147483646 h 652"/>
              <a:gd name="T74" fmla="*/ 2147483646 w 718"/>
              <a:gd name="T75" fmla="*/ 2147483646 h 652"/>
              <a:gd name="T76" fmla="*/ 2147483646 w 718"/>
              <a:gd name="T77" fmla="*/ 2147483646 h 652"/>
              <a:gd name="T78" fmla="*/ 2147483646 w 718"/>
              <a:gd name="T79" fmla="*/ 2147483646 h 652"/>
              <a:gd name="T80" fmla="*/ 2147483646 w 718"/>
              <a:gd name="T81" fmla="*/ 2147483646 h 652"/>
              <a:gd name="T82" fmla="*/ 2147483646 w 718"/>
              <a:gd name="T83" fmla="*/ 2147483646 h 652"/>
              <a:gd name="T84" fmla="*/ 2147483646 w 718"/>
              <a:gd name="T85" fmla="*/ 2147483646 h 652"/>
              <a:gd name="T86" fmla="*/ 2147483646 w 718"/>
              <a:gd name="T87" fmla="*/ 2147483646 h 652"/>
              <a:gd name="T88" fmla="*/ 2147483646 w 718"/>
              <a:gd name="T89" fmla="*/ 2147483646 h 652"/>
              <a:gd name="T90" fmla="*/ 2147483646 w 718"/>
              <a:gd name="T91" fmla="*/ 2147483646 h 652"/>
              <a:gd name="T92" fmla="*/ 2147483646 w 718"/>
              <a:gd name="T93" fmla="*/ 2147483646 h 652"/>
              <a:gd name="T94" fmla="*/ 2147483646 w 718"/>
              <a:gd name="T95" fmla="*/ 2147483646 h 652"/>
              <a:gd name="T96" fmla="*/ 2147483646 w 718"/>
              <a:gd name="T97" fmla="*/ 2147483646 h 652"/>
              <a:gd name="T98" fmla="*/ 2147483646 w 718"/>
              <a:gd name="T99" fmla="*/ 2147483646 h 652"/>
              <a:gd name="T100" fmla="*/ 2147483646 w 718"/>
              <a:gd name="T101" fmla="*/ 2147483646 h 652"/>
              <a:gd name="T102" fmla="*/ 2147483646 w 718"/>
              <a:gd name="T103" fmla="*/ 2147483646 h 652"/>
              <a:gd name="T104" fmla="*/ 2147483646 w 718"/>
              <a:gd name="T105" fmla="*/ 2147483646 h 652"/>
              <a:gd name="T106" fmla="*/ 2147483646 w 718"/>
              <a:gd name="T107" fmla="*/ 2147483646 h 652"/>
              <a:gd name="T108" fmla="*/ 2147483646 w 718"/>
              <a:gd name="T109" fmla="*/ 2147483646 h 652"/>
              <a:gd name="T110" fmla="*/ 2147483646 w 718"/>
              <a:gd name="T111" fmla="*/ 2147483646 h 652"/>
              <a:gd name="T112" fmla="*/ 2147483646 w 718"/>
              <a:gd name="T113" fmla="*/ 2147483646 h 652"/>
              <a:gd name="T114" fmla="*/ 2147483646 w 718"/>
              <a:gd name="T115" fmla="*/ 2147483646 h 652"/>
              <a:gd name="T116" fmla="*/ 2147483646 w 718"/>
              <a:gd name="T117" fmla="*/ 2147483646 h 652"/>
              <a:gd name="T118" fmla="*/ 2147483646 w 718"/>
              <a:gd name="T119" fmla="*/ 2147483646 h 652"/>
              <a:gd name="T120" fmla="*/ 2147483646 w 718"/>
              <a:gd name="T121" fmla="*/ 2147483646 h 652"/>
              <a:gd name="T122" fmla="*/ 2147483646 w 718"/>
              <a:gd name="T123" fmla="*/ 2147483646 h 65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8" h="652">
                <a:moveTo>
                  <a:pt x="716" y="382"/>
                </a:moveTo>
                <a:lnTo>
                  <a:pt x="704" y="302"/>
                </a:lnTo>
                <a:lnTo>
                  <a:pt x="706" y="302"/>
                </a:lnTo>
                <a:lnTo>
                  <a:pt x="712" y="290"/>
                </a:lnTo>
                <a:lnTo>
                  <a:pt x="714" y="284"/>
                </a:lnTo>
                <a:lnTo>
                  <a:pt x="714" y="280"/>
                </a:lnTo>
                <a:lnTo>
                  <a:pt x="710" y="274"/>
                </a:lnTo>
                <a:lnTo>
                  <a:pt x="704" y="270"/>
                </a:lnTo>
                <a:lnTo>
                  <a:pt x="700" y="260"/>
                </a:lnTo>
                <a:lnTo>
                  <a:pt x="700" y="250"/>
                </a:lnTo>
                <a:lnTo>
                  <a:pt x="700" y="234"/>
                </a:lnTo>
                <a:lnTo>
                  <a:pt x="692" y="234"/>
                </a:lnTo>
                <a:lnTo>
                  <a:pt x="684" y="236"/>
                </a:lnTo>
                <a:lnTo>
                  <a:pt x="674" y="240"/>
                </a:lnTo>
                <a:lnTo>
                  <a:pt x="666" y="248"/>
                </a:lnTo>
                <a:lnTo>
                  <a:pt x="662" y="254"/>
                </a:lnTo>
                <a:lnTo>
                  <a:pt x="660" y="262"/>
                </a:lnTo>
                <a:lnTo>
                  <a:pt x="652" y="268"/>
                </a:lnTo>
                <a:lnTo>
                  <a:pt x="644" y="272"/>
                </a:lnTo>
                <a:lnTo>
                  <a:pt x="632" y="276"/>
                </a:lnTo>
                <a:lnTo>
                  <a:pt x="628" y="302"/>
                </a:lnTo>
                <a:lnTo>
                  <a:pt x="626" y="302"/>
                </a:lnTo>
                <a:lnTo>
                  <a:pt x="618" y="318"/>
                </a:lnTo>
                <a:lnTo>
                  <a:pt x="618" y="320"/>
                </a:lnTo>
                <a:lnTo>
                  <a:pt x="616" y="320"/>
                </a:lnTo>
                <a:lnTo>
                  <a:pt x="536" y="334"/>
                </a:lnTo>
                <a:lnTo>
                  <a:pt x="534" y="334"/>
                </a:lnTo>
                <a:lnTo>
                  <a:pt x="510" y="308"/>
                </a:lnTo>
                <a:lnTo>
                  <a:pt x="518" y="302"/>
                </a:lnTo>
                <a:lnTo>
                  <a:pt x="508" y="290"/>
                </a:lnTo>
                <a:lnTo>
                  <a:pt x="498" y="282"/>
                </a:lnTo>
                <a:lnTo>
                  <a:pt x="496" y="280"/>
                </a:lnTo>
                <a:lnTo>
                  <a:pt x="496" y="278"/>
                </a:lnTo>
                <a:lnTo>
                  <a:pt x="492" y="258"/>
                </a:lnTo>
                <a:lnTo>
                  <a:pt x="470" y="258"/>
                </a:lnTo>
                <a:lnTo>
                  <a:pt x="452" y="246"/>
                </a:lnTo>
                <a:lnTo>
                  <a:pt x="388" y="236"/>
                </a:lnTo>
                <a:lnTo>
                  <a:pt x="336" y="234"/>
                </a:lnTo>
                <a:lnTo>
                  <a:pt x="334" y="234"/>
                </a:lnTo>
                <a:lnTo>
                  <a:pt x="332" y="234"/>
                </a:lnTo>
                <a:lnTo>
                  <a:pt x="330" y="232"/>
                </a:lnTo>
                <a:lnTo>
                  <a:pt x="298" y="164"/>
                </a:lnTo>
                <a:lnTo>
                  <a:pt x="286" y="146"/>
                </a:lnTo>
                <a:lnTo>
                  <a:pt x="258" y="110"/>
                </a:lnTo>
                <a:lnTo>
                  <a:pt x="230" y="76"/>
                </a:lnTo>
                <a:lnTo>
                  <a:pt x="216" y="62"/>
                </a:lnTo>
                <a:lnTo>
                  <a:pt x="170" y="18"/>
                </a:lnTo>
                <a:lnTo>
                  <a:pt x="164" y="14"/>
                </a:lnTo>
                <a:lnTo>
                  <a:pt x="108" y="12"/>
                </a:lnTo>
                <a:lnTo>
                  <a:pt x="106" y="12"/>
                </a:lnTo>
                <a:lnTo>
                  <a:pt x="106" y="10"/>
                </a:lnTo>
                <a:lnTo>
                  <a:pt x="94" y="6"/>
                </a:lnTo>
                <a:lnTo>
                  <a:pt x="80" y="0"/>
                </a:lnTo>
                <a:lnTo>
                  <a:pt x="76" y="0"/>
                </a:lnTo>
                <a:lnTo>
                  <a:pt x="70" y="0"/>
                </a:lnTo>
                <a:lnTo>
                  <a:pt x="54" y="4"/>
                </a:lnTo>
                <a:lnTo>
                  <a:pt x="34" y="12"/>
                </a:lnTo>
                <a:lnTo>
                  <a:pt x="8" y="24"/>
                </a:lnTo>
                <a:lnTo>
                  <a:pt x="6" y="26"/>
                </a:lnTo>
                <a:lnTo>
                  <a:pt x="8" y="36"/>
                </a:lnTo>
                <a:lnTo>
                  <a:pt x="8" y="38"/>
                </a:lnTo>
                <a:lnTo>
                  <a:pt x="2" y="52"/>
                </a:lnTo>
                <a:lnTo>
                  <a:pt x="0" y="52"/>
                </a:lnTo>
                <a:lnTo>
                  <a:pt x="0" y="62"/>
                </a:lnTo>
                <a:lnTo>
                  <a:pt x="0" y="72"/>
                </a:lnTo>
                <a:lnTo>
                  <a:pt x="4" y="82"/>
                </a:lnTo>
                <a:lnTo>
                  <a:pt x="10" y="86"/>
                </a:lnTo>
                <a:lnTo>
                  <a:pt x="22" y="86"/>
                </a:lnTo>
                <a:lnTo>
                  <a:pt x="32" y="88"/>
                </a:lnTo>
                <a:lnTo>
                  <a:pt x="36" y="86"/>
                </a:lnTo>
                <a:lnTo>
                  <a:pt x="38" y="76"/>
                </a:lnTo>
                <a:lnTo>
                  <a:pt x="42" y="70"/>
                </a:lnTo>
                <a:lnTo>
                  <a:pt x="50" y="70"/>
                </a:lnTo>
                <a:lnTo>
                  <a:pt x="78" y="78"/>
                </a:lnTo>
                <a:lnTo>
                  <a:pt x="84" y="80"/>
                </a:lnTo>
                <a:lnTo>
                  <a:pt x="74" y="94"/>
                </a:lnTo>
                <a:lnTo>
                  <a:pt x="74" y="114"/>
                </a:lnTo>
                <a:lnTo>
                  <a:pt x="76" y="118"/>
                </a:lnTo>
                <a:lnTo>
                  <a:pt x="80" y="124"/>
                </a:lnTo>
                <a:lnTo>
                  <a:pt x="96" y="140"/>
                </a:lnTo>
                <a:lnTo>
                  <a:pt x="108" y="148"/>
                </a:lnTo>
                <a:lnTo>
                  <a:pt x="116" y="150"/>
                </a:lnTo>
                <a:lnTo>
                  <a:pt x="120" y="150"/>
                </a:lnTo>
                <a:lnTo>
                  <a:pt x="124" y="148"/>
                </a:lnTo>
                <a:lnTo>
                  <a:pt x="138" y="134"/>
                </a:lnTo>
                <a:lnTo>
                  <a:pt x="148" y="128"/>
                </a:lnTo>
                <a:lnTo>
                  <a:pt x="170" y="124"/>
                </a:lnTo>
                <a:lnTo>
                  <a:pt x="176" y="110"/>
                </a:lnTo>
                <a:lnTo>
                  <a:pt x="194" y="100"/>
                </a:lnTo>
                <a:lnTo>
                  <a:pt x="212" y="110"/>
                </a:lnTo>
                <a:lnTo>
                  <a:pt x="214" y="110"/>
                </a:lnTo>
                <a:lnTo>
                  <a:pt x="230" y="138"/>
                </a:lnTo>
                <a:lnTo>
                  <a:pt x="236" y="156"/>
                </a:lnTo>
                <a:lnTo>
                  <a:pt x="236" y="158"/>
                </a:lnTo>
                <a:lnTo>
                  <a:pt x="232" y="182"/>
                </a:lnTo>
                <a:lnTo>
                  <a:pt x="238" y="196"/>
                </a:lnTo>
                <a:lnTo>
                  <a:pt x="238" y="198"/>
                </a:lnTo>
                <a:lnTo>
                  <a:pt x="234" y="216"/>
                </a:lnTo>
                <a:lnTo>
                  <a:pt x="234" y="232"/>
                </a:lnTo>
                <a:lnTo>
                  <a:pt x="240" y="250"/>
                </a:lnTo>
                <a:lnTo>
                  <a:pt x="242" y="258"/>
                </a:lnTo>
                <a:lnTo>
                  <a:pt x="240" y="272"/>
                </a:lnTo>
                <a:lnTo>
                  <a:pt x="240" y="274"/>
                </a:lnTo>
                <a:lnTo>
                  <a:pt x="232" y="284"/>
                </a:lnTo>
                <a:lnTo>
                  <a:pt x="232" y="286"/>
                </a:lnTo>
                <a:lnTo>
                  <a:pt x="224" y="294"/>
                </a:lnTo>
                <a:lnTo>
                  <a:pt x="222" y="312"/>
                </a:lnTo>
                <a:lnTo>
                  <a:pt x="228" y="330"/>
                </a:lnTo>
                <a:lnTo>
                  <a:pt x="228" y="332"/>
                </a:lnTo>
                <a:lnTo>
                  <a:pt x="222" y="360"/>
                </a:lnTo>
                <a:lnTo>
                  <a:pt x="218" y="364"/>
                </a:lnTo>
                <a:lnTo>
                  <a:pt x="214" y="366"/>
                </a:lnTo>
                <a:lnTo>
                  <a:pt x="206" y="364"/>
                </a:lnTo>
                <a:lnTo>
                  <a:pt x="198" y="356"/>
                </a:lnTo>
                <a:lnTo>
                  <a:pt x="190" y="358"/>
                </a:lnTo>
                <a:lnTo>
                  <a:pt x="180" y="370"/>
                </a:lnTo>
                <a:lnTo>
                  <a:pt x="168" y="402"/>
                </a:lnTo>
                <a:lnTo>
                  <a:pt x="168" y="404"/>
                </a:lnTo>
                <a:lnTo>
                  <a:pt x="156" y="414"/>
                </a:lnTo>
                <a:lnTo>
                  <a:pt x="154" y="414"/>
                </a:lnTo>
                <a:lnTo>
                  <a:pt x="148" y="414"/>
                </a:lnTo>
                <a:lnTo>
                  <a:pt x="136" y="434"/>
                </a:lnTo>
                <a:lnTo>
                  <a:pt x="142" y="446"/>
                </a:lnTo>
                <a:lnTo>
                  <a:pt x="144" y="446"/>
                </a:lnTo>
                <a:lnTo>
                  <a:pt x="160" y="466"/>
                </a:lnTo>
                <a:lnTo>
                  <a:pt x="160" y="468"/>
                </a:lnTo>
                <a:lnTo>
                  <a:pt x="160" y="474"/>
                </a:lnTo>
                <a:lnTo>
                  <a:pt x="178" y="476"/>
                </a:lnTo>
                <a:lnTo>
                  <a:pt x="180" y="492"/>
                </a:lnTo>
                <a:lnTo>
                  <a:pt x="180" y="494"/>
                </a:lnTo>
                <a:lnTo>
                  <a:pt x="182" y="512"/>
                </a:lnTo>
                <a:lnTo>
                  <a:pt x="188" y="516"/>
                </a:lnTo>
                <a:lnTo>
                  <a:pt x="204" y="512"/>
                </a:lnTo>
                <a:lnTo>
                  <a:pt x="218" y="502"/>
                </a:lnTo>
                <a:lnTo>
                  <a:pt x="222" y="502"/>
                </a:lnTo>
                <a:lnTo>
                  <a:pt x="226" y="528"/>
                </a:lnTo>
                <a:lnTo>
                  <a:pt x="234" y="538"/>
                </a:lnTo>
                <a:lnTo>
                  <a:pt x="236" y="540"/>
                </a:lnTo>
                <a:lnTo>
                  <a:pt x="242" y="550"/>
                </a:lnTo>
                <a:lnTo>
                  <a:pt x="254" y="560"/>
                </a:lnTo>
                <a:lnTo>
                  <a:pt x="258" y="562"/>
                </a:lnTo>
                <a:lnTo>
                  <a:pt x="262" y="562"/>
                </a:lnTo>
                <a:lnTo>
                  <a:pt x="266" y="564"/>
                </a:lnTo>
                <a:lnTo>
                  <a:pt x="274" y="560"/>
                </a:lnTo>
                <a:lnTo>
                  <a:pt x="282" y="558"/>
                </a:lnTo>
                <a:lnTo>
                  <a:pt x="292" y="554"/>
                </a:lnTo>
                <a:lnTo>
                  <a:pt x="296" y="552"/>
                </a:lnTo>
                <a:lnTo>
                  <a:pt x="308" y="552"/>
                </a:lnTo>
                <a:lnTo>
                  <a:pt x="312" y="552"/>
                </a:lnTo>
                <a:lnTo>
                  <a:pt x="316" y="554"/>
                </a:lnTo>
                <a:lnTo>
                  <a:pt x="332" y="544"/>
                </a:lnTo>
                <a:lnTo>
                  <a:pt x="334" y="544"/>
                </a:lnTo>
                <a:lnTo>
                  <a:pt x="334" y="546"/>
                </a:lnTo>
                <a:lnTo>
                  <a:pt x="336" y="544"/>
                </a:lnTo>
                <a:lnTo>
                  <a:pt x="338" y="546"/>
                </a:lnTo>
                <a:lnTo>
                  <a:pt x="344" y="556"/>
                </a:lnTo>
                <a:lnTo>
                  <a:pt x="346" y="562"/>
                </a:lnTo>
                <a:lnTo>
                  <a:pt x="354" y="574"/>
                </a:lnTo>
                <a:lnTo>
                  <a:pt x="360" y="576"/>
                </a:lnTo>
                <a:lnTo>
                  <a:pt x="362" y="576"/>
                </a:lnTo>
                <a:lnTo>
                  <a:pt x="360" y="574"/>
                </a:lnTo>
                <a:lnTo>
                  <a:pt x="360" y="570"/>
                </a:lnTo>
                <a:lnTo>
                  <a:pt x="360" y="566"/>
                </a:lnTo>
                <a:lnTo>
                  <a:pt x="364" y="564"/>
                </a:lnTo>
                <a:lnTo>
                  <a:pt x="370" y="562"/>
                </a:lnTo>
                <a:lnTo>
                  <a:pt x="398" y="562"/>
                </a:lnTo>
                <a:lnTo>
                  <a:pt x="400" y="562"/>
                </a:lnTo>
                <a:lnTo>
                  <a:pt x="402" y="562"/>
                </a:lnTo>
                <a:lnTo>
                  <a:pt x="412" y="580"/>
                </a:lnTo>
                <a:lnTo>
                  <a:pt x="410" y="588"/>
                </a:lnTo>
                <a:lnTo>
                  <a:pt x="422" y="590"/>
                </a:lnTo>
                <a:lnTo>
                  <a:pt x="422" y="588"/>
                </a:lnTo>
                <a:lnTo>
                  <a:pt x="422" y="586"/>
                </a:lnTo>
                <a:lnTo>
                  <a:pt x="426" y="584"/>
                </a:lnTo>
                <a:lnTo>
                  <a:pt x="454" y="602"/>
                </a:lnTo>
                <a:lnTo>
                  <a:pt x="456" y="608"/>
                </a:lnTo>
                <a:lnTo>
                  <a:pt x="458" y="612"/>
                </a:lnTo>
                <a:lnTo>
                  <a:pt x="458" y="624"/>
                </a:lnTo>
                <a:lnTo>
                  <a:pt x="468" y="626"/>
                </a:lnTo>
                <a:lnTo>
                  <a:pt x="474" y="616"/>
                </a:lnTo>
                <a:lnTo>
                  <a:pt x="470" y="608"/>
                </a:lnTo>
                <a:lnTo>
                  <a:pt x="470" y="602"/>
                </a:lnTo>
                <a:lnTo>
                  <a:pt x="472" y="598"/>
                </a:lnTo>
                <a:lnTo>
                  <a:pt x="474" y="596"/>
                </a:lnTo>
                <a:lnTo>
                  <a:pt x="478" y="594"/>
                </a:lnTo>
                <a:lnTo>
                  <a:pt x="478" y="592"/>
                </a:lnTo>
                <a:lnTo>
                  <a:pt x="480" y="590"/>
                </a:lnTo>
                <a:lnTo>
                  <a:pt x="486" y="590"/>
                </a:lnTo>
                <a:lnTo>
                  <a:pt x="490" y="594"/>
                </a:lnTo>
                <a:lnTo>
                  <a:pt x="492" y="598"/>
                </a:lnTo>
                <a:lnTo>
                  <a:pt x="496" y="614"/>
                </a:lnTo>
                <a:lnTo>
                  <a:pt x="496" y="616"/>
                </a:lnTo>
                <a:lnTo>
                  <a:pt x="498" y="618"/>
                </a:lnTo>
                <a:lnTo>
                  <a:pt x="502" y="622"/>
                </a:lnTo>
                <a:lnTo>
                  <a:pt x="510" y="626"/>
                </a:lnTo>
                <a:lnTo>
                  <a:pt x="512" y="626"/>
                </a:lnTo>
                <a:lnTo>
                  <a:pt x="538" y="652"/>
                </a:lnTo>
                <a:lnTo>
                  <a:pt x="550" y="648"/>
                </a:lnTo>
                <a:lnTo>
                  <a:pt x="548" y="644"/>
                </a:lnTo>
                <a:lnTo>
                  <a:pt x="544" y="638"/>
                </a:lnTo>
                <a:lnTo>
                  <a:pt x="544" y="634"/>
                </a:lnTo>
                <a:lnTo>
                  <a:pt x="544" y="630"/>
                </a:lnTo>
                <a:lnTo>
                  <a:pt x="546" y="626"/>
                </a:lnTo>
                <a:lnTo>
                  <a:pt x="556" y="618"/>
                </a:lnTo>
                <a:lnTo>
                  <a:pt x="570" y="606"/>
                </a:lnTo>
                <a:lnTo>
                  <a:pt x="586" y="616"/>
                </a:lnTo>
                <a:lnTo>
                  <a:pt x="588" y="616"/>
                </a:lnTo>
                <a:lnTo>
                  <a:pt x="592" y="598"/>
                </a:lnTo>
                <a:lnTo>
                  <a:pt x="592" y="596"/>
                </a:lnTo>
                <a:lnTo>
                  <a:pt x="594" y="594"/>
                </a:lnTo>
                <a:lnTo>
                  <a:pt x="608" y="596"/>
                </a:lnTo>
                <a:lnTo>
                  <a:pt x="610" y="600"/>
                </a:lnTo>
                <a:lnTo>
                  <a:pt x="612" y="606"/>
                </a:lnTo>
                <a:lnTo>
                  <a:pt x="610" y="610"/>
                </a:lnTo>
                <a:lnTo>
                  <a:pt x="606" y="616"/>
                </a:lnTo>
                <a:lnTo>
                  <a:pt x="610" y="618"/>
                </a:lnTo>
                <a:lnTo>
                  <a:pt x="620" y="622"/>
                </a:lnTo>
                <a:lnTo>
                  <a:pt x="628" y="626"/>
                </a:lnTo>
                <a:lnTo>
                  <a:pt x="630" y="626"/>
                </a:lnTo>
                <a:lnTo>
                  <a:pt x="640" y="630"/>
                </a:lnTo>
                <a:lnTo>
                  <a:pt x="648" y="630"/>
                </a:lnTo>
                <a:lnTo>
                  <a:pt x="636" y="572"/>
                </a:lnTo>
                <a:lnTo>
                  <a:pt x="630" y="568"/>
                </a:lnTo>
                <a:lnTo>
                  <a:pt x="624" y="562"/>
                </a:lnTo>
                <a:lnTo>
                  <a:pt x="614" y="546"/>
                </a:lnTo>
                <a:lnTo>
                  <a:pt x="610" y="538"/>
                </a:lnTo>
                <a:lnTo>
                  <a:pt x="612" y="528"/>
                </a:lnTo>
                <a:lnTo>
                  <a:pt x="616" y="518"/>
                </a:lnTo>
                <a:lnTo>
                  <a:pt x="624" y="506"/>
                </a:lnTo>
                <a:lnTo>
                  <a:pt x="636" y="494"/>
                </a:lnTo>
                <a:lnTo>
                  <a:pt x="650" y="482"/>
                </a:lnTo>
                <a:lnTo>
                  <a:pt x="662" y="482"/>
                </a:lnTo>
                <a:lnTo>
                  <a:pt x="672" y="486"/>
                </a:lnTo>
                <a:lnTo>
                  <a:pt x="692" y="486"/>
                </a:lnTo>
                <a:lnTo>
                  <a:pt x="698" y="482"/>
                </a:lnTo>
                <a:lnTo>
                  <a:pt x="704" y="476"/>
                </a:lnTo>
                <a:lnTo>
                  <a:pt x="714" y="452"/>
                </a:lnTo>
                <a:lnTo>
                  <a:pt x="718" y="442"/>
                </a:lnTo>
                <a:lnTo>
                  <a:pt x="718" y="426"/>
                </a:lnTo>
                <a:lnTo>
                  <a:pt x="716" y="382"/>
                </a:lnTo>
                <a:close/>
              </a:path>
            </a:pathLst>
          </a:custGeom>
          <a:solidFill>
            <a:schemeClr val="accent5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 w="0"/>
              <a:solidFill>
                <a:srgbClr val="28F8F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山东"/>
          <p:cNvSpPr>
            <a:spLocks/>
          </p:cNvSpPr>
          <p:nvPr/>
        </p:nvSpPr>
        <p:spPr bwMode="auto">
          <a:xfrm>
            <a:off x="7077974" y="3583616"/>
            <a:ext cx="661035" cy="415130"/>
          </a:xfrm>
          <a:custGeom>
            <a:avLst/>
            <a:gdLst>
              <a:gd name="T0" fmla="*/ 2147483646 w 434"/>
              <a:gd name="T1" fmla="*/ 2147483646 h 272"/>
              <a:gd name="T2" fmla="*/ 2147483646 w 434"/>
              <a:gd name="T3" fmla="*/ 2147483646 h 272"/>
              <a:gd name="T4" fmla="*/ 2147483646 w 434"/>
              <a:gd name="T5" fmla="*/ 0 h 272"/>
              <a:gd name="T6" fmla="*/ 2147483646 w 434"/>
              <a:gd name="T7" fmla="*/ 2147483646 h 272"/>
              <a:gd name="T8" fmla="*/ 2147483646 w 434"/>
              <a:gd name="T9" fmla="*/ 2147483646 h 272"/>
              <a:gd name="T10" fmla="*/ 2147483646 w 434"/>
              <a:gd name="T11" fmla="*/ 2147483646 h 272"/>
              <a:gd name="T12" fmla="*/ 2147483646 w 434"/>
              <a:gd name="T13" fmla="*/ 2147483646 h 272"/>
              <a:gd name="T14" fmla="*/ 2147483646 w 434"/>
              <a:gd name="T15" fmla="*/ 2147483646 h 272"/>
              <a:gd name="T16" fmla="*/ 2147483646 w 434"/>
              <a:gd name="T17" fmla="*/ 0 h 272"/>
              <a:gd name="T18" fmla="*/ 2147483646 w 434"/>
              <a:gd name="T19" fmla="*/ 2147483646 h 272"/>
              <a:gd name="T20" fmla="*/ 2147483646 w 434"/>
              <a:gd name="T21" fmla="*/ 2147483646 h 272"/>
              <a:gd name="T22" fmla="*/ 2147483646 w 434"/>
              <a:gd name="T23" fmla="*/ 2147483646 h 272"/>
              <a:gd name="T24" fmla="*/ 2147483646 w 434"/>
              <a:gd name="T25" fmla="*/ 2147483646 h 272"/>
              <a:gd name="T26" fmla="*/ 2147483646 w 434"/>
              <a:gd name="T27" fmla="*/ 2147483646 h 272"/>
              <a:gd name="T28" fmla="*/ 2147483646 w 434"/>
              <a:gd name="T29" fmla="*/ 2147483646 h 272"/>
              <a:gd name="T30" fmla="*/ 2147483646 w 434"/>
              <a:gd name="T31" fmla="*/ 2147483646 h 272"/>
              <a:gd name="T32" fmla="*/ 0 w 434"/>
              <a:gd name="T33" fmla="*/ 2147483646 h 272"/>
              <a:gd name="T34" fmla="*/ 2147483646 w 434"/>
              <a:gd name="T35" fmla="*/ 2147483646 h 272"/>
              <a:gd name="T36" fmla="*/ 2147483646 w 434"/>
              <a:gd name="T37" fmla="*/ 2147483646 h 272"/>
              <a:gd name="T38" fmla="*/ 2147483646 w 434"/>
              <a:gd name="T39" fmla="*/ 2147483646 h 272"/>
              <a:gd name="T40" fmla="*/ 2147483646 w 434"/>
              <a:gd name="T41" fmla="*/ 2147483646 h 272"/>
              <a:gd name="T42" fmla="*/ 2147483646 w 434"/>
              <a:gd name="T43" fmla="*/ 2147483646 h 272"/>
              <a:gd name="T44" fmla="*/ 2147483646 w 434"/>
              <a:gd name="T45" fmla="*/ 2147483646 h 272"/>
              <a:gd name="T46" fmla="*/ 2147483646 w 434"/>
              <a:gd name="T47" fmla="*/ 2147483646 h 272"/>
              <a:gd name="T48" fmla="*/ 2147483646 w 434"/>
              <a:gd name="T49" fmla="*/ 2147483646 h 272"/>
              <a:gd name="T50" fmla="*/ 2147483646 w 434"/>
              <a:gd name="T51" fmla="*/ 2147483646 h 272"/>
              <a:gd name="T52" fmla="*/ 2147483646 w 434"/>
              <a:gd name="T53" fmla="*/ 2147483646 h 272"/>
              <a:gd name="T54" fmla="*/ 2147483646 w 434"/>
              <a:gd name="T55" fmla="*/ 2147483646 h 272"/>
              <a:gd name="T56" fmla="*/ 2147483646 w 434"/>
              <a:gd name="T57" fmla="*/ 2147483646 h 272"/>
              <a:gd name="T58" fmla="*/ 2147483646 w 434"/>
              <a:gd name="T59" fmla="*/ 2147483646 h 272"/>
              <a:gd name="T60" fmla="*/ 2147483646 w 434"/>
              <a:gd name="T61" fmla="*/ 2147483646 h 272"/>
              <a:gd name="T62" fmla="*/ 2147483646 w 434"/>
              <a:gd name="T63" fmla="*/ 2147483646 h 272"/>
              <a:gd name="T64" fmla="*/ 2147483646 w 434"/>
              <a:gd name="T65" fmla="*/ 2147483646 h 272"/>
              <a:gd name="T66" fmla="*/ 2147483646 w 434"/>
              <a:gd name="T67" fmla="*/ 2147483646 h 272"/>
              <a:gd name="T68" fmla="*/ 2147483646 w 434"/>
              <a:gd name="T69" fmla="*/ 2147483646 h 272"/>
              <a:gd name="T70" fmla="*/ 2147483646 w 434"/>
              <a:gd name="T71" fmla="*/ 2147483646 h 272"/>
              <a:gd name="T72" fmla="*/ 2147483646 w 434"/>
              <a:gd name="T73" fmla="*/ 2147483646 h 272"/>
              <a:gd name="T74" fmla="*/ 2147483646 w 434"/>
              <a:gd name="T75" fmla="*/ 2147483646 h 272"/>
              <a:gd name="T76" fmla="*/ 2147483646 w 434"/>
              <a:gd name="T77" fmla="*/ 2147483646 h 272"/>
              <a:gd name="T78" fmla="*/ 2147483646 w 434"/>
              <a:gd name="T79" fmla="*/ 2147483646 h 272"/>
              <a:gd name="T80" fmla="*/ 2147483646 w 434"/>
              <a:gd name="T81" fmla="*/ 2147483646 h 272"/>
              <a:gd name="T82" fmla="*/ 2147483646 w 434"/>
              <a:gd name="T83" fmla="*/ 2147483646 h 272"/>
              <a:gd name="T84" fmla="*/ 2147483646 w 434"/>
              <a:gd name="T85" fmla="*/ 2147483646 h 272"/>
              <a:gd name="T86" fmla="*/ 2147483646 w 434"/>
              <a:gd name="T87" fmla="*/ 2147483646 h 272"/>
              <a:gd name="T88" fmla="*/ 2147483646 w 434"/>
              <a:gd name="T89" fmla="*/ 2147483646 h 272"/>
              <a:gd name="T90" fmla="*/ 2147483646 w 434"/>
              <a:gd name="T91" fmla="*/ 2147483646 h 272"/>
              <a:gd name="T92" fmla="*/ 2147483646 w 434"/>
              <a:gd name="T93" fmla="*/ 2147483646 h 272"/>
              <a:gd name="T94" fmla="*/ 2147483646 w 434"/>
              <a:gd name="T95" fmla="*/ 2147483646 h 272"/>
              <a:gd name="T96" fmla="*/ 2147483646 w 434"/>
              <a:gd name="T97" fmla="*/ 2147483646 h 272"/>
              <a:gd name="T98" fmla="*/ 2147483646 w 434"/>
              <a:gd name="T99" fmla="*/ 2147483646 h 272"/>
              <a:gd name="T100" fmla="*/ 2147483646 w 434"/>
              <a:gd name="T101" fmla="*/ 2147483646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上海"/>
          <p:cNvSpPr>
            <a:spLocks/>
          </p:cNvSpPr>
          <p:nvPr/>
        </p:nvSpPr>
        <p:spPr bwMode="auto">
          <a:xfrm>
            <a:off x="7695380" y="4272414"/>
            <a:ext cx="104444" cy="91223"/>
          </a:xfrm>
          <a:custGeom>
            <a:avLst/>
            <a:gdLst>
              <a:gd name="T0" fmla="*/ 2147483646 w 68"/>
              <a:gd name="T1" fmla="*/ 2147483646 h 60"/>
              <a:gd name="T2" fmla="*/ 2147483646 w 68"/>
              <a:gd name="T3" fmla="*/ 2147483646 h 60"/>
              <a:gd name="T4" fmla="*/ 2147483646 w 68"/>
              <a:gd name="T5" fmla="*/ 2147483646 h 60"/>
              <a:gd name="T6" fmla="*/ 2147483646 w 68"/>
              <a:gd name="T7" fmla="*/ 2147483646 h 60"/>
              <a:gd name="T8" fmla="*/ 2147483646 w 68"/>
              <a:gd name="T9" fmla="*/ 2147483646 h 60"/>
              <a:gd name="T10" fmla="*/ 2147483646 w 68"/>
              <a:gd name="T11" fmla="*/ 2147483646 h 60"/>
              <a:gd name="T12" fmla="*/ 2147483646 w 68"/>
              <a:gd name="T13" fmla="*/ 2147483646 h 60"/>
              <a:gd name="T14" fmla="*/ 2147483646 w 68"/>
              <a:gd name="T15" fmla="*/ 2147483646 h 60"/>
              <a:gd name="T16" fmla="*/ 2147483646 w 68"/>
              <a:gd name="T17" fmla="*/ 0 h 60"/>
              <a:gd name="T18" fmla="*/ 2147483646 w 68"/>
              <a:gd name="T19" fmla="*/ 0 h 60"/>
              <a:gd name="T20" fmla="*/ 2147483646 w 68"/>
              <a:gd name="T21" fmla="*/ 0 h 60"/>
              <a:gd name="T22" fmla="*/ 2147483646 w 68"/>
              <a:gd name="T23" fmla="*/ 2147483646 h 60"/>
              <a:gd name="T24" fmla="*/ 2147483646 w 68"/>
              <a:gd name="T25" fmla="*/ 2147483646 h 60"/>
              <a:gd name="T26" fmla="*/ 2147483646 w 68"/>
              <a:gd name="T27" fmla="*/ 2147483646 h 60"/>
              <a:gd name="T28" fmla="*/ 2147483646 w 68"/>
              <a:gd name="T29" fmla="*/ 2147483646 h 60"/>
              <a:gd name="T30" fmla="*/ 2147483646 w 68"/>
              <a:gd name="T31" fmla="*/ 2147483646 h 60"/>
              <a:gd name="T32" fmla="*/ 0 w 68"/>
              <a:gd name="T33" fmla="*/ 2147483646 h 60"/>
              <a:gd name="T34" fmla="*/ 2147483646 w 68"/>
              <a:gd name="T35" fmla="*/ 2147483646 h 60"/>
              <a:gd name="T36" fmla="*/ 2147483646 w 68"/>
              <a:gd name="T37" fmla="*/ 2147483646 h 60"/>
              <a:gd name="T38" fmla="*/ 2147483646 w 68"/>
              <a:gd name="T39" fmla="*/ 2147483646 h 60"/>
              <a:gd name="T40" fmla="*/ 2147483646 w 68"/>
              <a:gd name="T41" fmla="*/ 2147483646 h 60"/>
              <a:gd name="T42" fmla="*/ 2147483646 w 68"/>
              <a:gd name="T43" fmla="*/ 2147483646 h 60"/>
              <a:gd name="T44" fmla="*/ 2147483646 w 68"/>
              <a:gd name="T45" fmla="*/ 2147483646 h 60"/>
              <a:gd name="T46" fmla="*/ 2147483646 w 68"/>
              <a:gd name="T47" fmla="*/ 2147483646 h 60"/>
              <a:gd name="T48" fmla="*/ 2147483646 w 68"/>
              <a:gd name="T49" fmla="*/ 2147483646 h 60"/>
              <a:gd name="T50" fmla="*/ 2147483646 w 68"/>
              <a:gd name="T51" fmla="*/ 2147483646 h 60"/>
              <a:gd name="T52" fmla="*/ 2147483646 w 68"/>
              <a:gd name="T53" fmla="*/ 2147483646 h 60"/>
              <a:gd name="T54" fmla="*/ 2147483646 w 68"/>
              <a:gd name="T55" fmla="*/ 2147483646 h 60"/>
              <a:gd name="T56" fmla="*/ 2147483646 w 68"/>
              <a:gd name="T57" fmla="*/ 2147483646 h 60"/>
              <a:gd name="T58" fmla="*/ 2147483646 w 68"/>
              <a:gd name="T59" fmla="*/ 2147483646 h 60"/>
              <a:gd name="T60" fmla="*/ 2147483646 w 68"/>
              <a:gd name="T61" fmla="*/ 2147483646 h 60"/>
              <a:gd name="T62" fmla="*/ 2147483646 w 68"/>
              <a:gd name="T63" fmla="*/ 2147483646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8" h="60">
                <a:moveTo>
                  <a:pt x="62" y="32"/>
                </a:moveTo>
                <a:lnTo>
                  <a:pt x="68" y="24"/>
                </a:lnTo>
                <a:lnTo>
                  <a:pt x="48" y="8"/>
                </a:lnTo>
                <a:lnTo>
                  <a:pt x="40" y="4"/>
                </a:lnTo>
                <a:lnTo>
                  <a:pt x="34" y="0"/>
                </a:lnTo>
                <a:lnTo>
                  <a:pt x="28" y="0"/>
                </a:lnTo>
                <a:lnTo>
                  <a:pt x="22" y="0"/>
                </a:lnTo>
                <a:lnTo>
                  <a:pt x="14" y="2"/>
                </a:lnTo>
                <a:lnTo>
                  <a:pt x="14" y="20"/>
                </a:lnTo>
                <a:lnTo>
                  <a:pt x="10" y="28"/>
                </a:lnTo>
                <a:lnTo>
                  <a:pt x="4" y="36"/>
                </a:lnTo>
                <a:lnTo>
                  <a:pt x="0" y="40"/>
                </a:lnTo>
                <a:lnTo>
                  <a:pt x="8" y="48"/>
                </a:lnTo>
                <a:lnTo>
                  <a:pt x="10" y="48"/>
                </a:lnTo>
                <a:lnTo>
                  <a:pt x="12" y="56"/>
                </a:lnTo>
                <a:lnTo>
                  <a:pt x="22" y="60"/>
                </a:lnTo>
                <a:lnTo>
                  <a:pt x="28" y="56"/>
                </a:lnTo>
                <a:lnTo>
                  <a:pt x="34" y="54"/>
                </a:lnTo>
                <a:lnTo>
                  <a:pt x="52" y="58"/>
                </a:lnTo>
                <a:lnTo>
                  <a:pt x="52" y="52"/>
                </a:lnTo>
                <a:lnTo>
                  <a:pt x="54" y="44"/>
                </a:lnTo>
                <a:lnTo>
                  <a:pt x="56" y="38"/>
                </a:lnTo>
                <a:lnTo>
                  <a:pt x="58" y="34"/>
                </a:lnTo>
                <a:lnTo>
                  <a:pt x="62" y="3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江苏"/>
          <p:cNvSpPr>
            <a:spLocks/>
          </p:cNvSpPr>
          <p:nvPr/>
        </p:nvSpPr>
        <p:spPr bwMode="auto">
          <a:xfrm>
            <a:off x="7211503" y="3922066"/>
            <a:ext cx="576422" cy="444215"/>
          </a:xfrm>
          <a:custGeom>
            <a:avLst/>
            <a:gdLst>
              <a:gd name="T0" fmla="*/ 2147483646 w 378"/>
              <a:gd name="T1" fmla="*/ 2147483646 h 292"/>
              <a:gd name="T2" fmla="*/ 2147483646 w 378"/>
              <a:gd name="T3" fmla="*/ 2147483646 h 292"/>
              <a:gd name="T4" fmla="*/ 2147483646 w 378"/>
              <a:gd name="T5" fmla="*/ 2147483646 h 292"/>
              <a:gd name="T6" fmla="*/ 2147483646 w 378"/>
              <a:gd name="T7" fmla="*/ 2147483646 h 292"/>
              <a:gd name="T8" fmla="*/ 2147483646 w 378"/>
              <a:gd name="T9" fmla="*/ 2147483646 h 292"/>
              <a:gd name="T10" fmla="*/ 2147483646 w 378"/>
              <a:gd name="T11" fmla="*/ 0 h 292"/>
              <a:gd name="T12" fmla="*/ 2147483646 w 378"/>
              <a:gd name="T13" fmla="*/ 2147483646 h 292"/>
              <a:gd name="T14" fmla="*/ 2147483646 w 378"/>
              <a:gd name="T15" fmla="*/ 2147483646 h 292"/>
              <a:gd name="T16" fmla="*/ 2147483646 w 378"/>
              <a:gd name="T17" fmla="*/ 2147483646 h 292"/>
              <a:gd name="T18" fmla="*/ 2147483646 w 378"/>
              <a:gd name="T19" fmla="*/ 2147483646 h 292"/>
              <a:gd name="T20" fmla="*/ 2147483646 w 378"/>
              <a:gd name="T21" fmla="*/ 2147483646 h 292"/>
              <a:gd name="T22" fmla="*/ 2147483646 w 378"/>
              <a:gd name="T23" fmla="*/ 2147483646 h 292"/>
              <a:gd name="T24" fmla="*/ 2147483646 w 378"/>
              <a:gd name="T25" fmla="*/ 2147483646 h 292"/>
              <a:gd name="T26" fmla="*/ 2147483646 w 378"/>
              <a:gd name="T27" fmla="*/ 2147483646 h 292"/>
              <a:gd name="T28" fmla="*/ 2147483646 w 378"/>
              <a:gd name="T29" fmla="*/ 2147483646 h 292"/>
              <a:gd name="T30" fmla="*/ 2147483646 w 378"/>
              <a:gd name="T31" fmla="*/ 2147483646 h 292"/>
              <a:gd name="T32" fmla="*/ 2147483646 w 378"/>
              <a:gd name="T33" fmla="*/ 2147483646 h 292"/>
              <a:gd name="T34" fmla="*/ 2147483646 w 378"/>
              <a:gd name="T35" fmla="*/ 2147483646 h 292"/>
              <a:gd name="T36" fmla="*/ 2147483646 w 378"/>
              <a:gd name="T37" fmla="*/ 2147483646 h 292"/>
              <a:gd name="T38" fmla="*/ 2147483646 w 378"/>
              <a:gd name="T39" fmla="*/ 2147483646 h 292"/>
              <a:gd name="T40" fmla="*/ 2147483646 w 378"/>
              <a:gd name="T41" fmla="*/ 2147483646 h 292"/>
              <a:gd name="T42" fmla="*/ 2147483646 w 378"/>
              <a:gd name="T43" fmla="*/ 2147483646 h 292"/>
              <a:gd name="T44" fmla="*/ 2147483646 w 378"/>
              <a:gd name="T45" fmla="*/ 2147483646 h 292"/>
              <a:gd name="T46" fmla="*/ 2147483646 w 378"/>
              <a:gd name="T47" fmla="*/ 2147483646 h 292"/>
              <a:gd name="T48" fmla="*/ 2147483646 w 378"/>
              <a:gd name="T49" fmla="*/ 2147483646 h 292"/>
              <a:gd name="T50" fmla="*/ 2147483646 w 378"/>
              <a:gd name="T51" fmla="*/ 2147483646 h 292"/>
              <a:gd name="T52" fmla="*/ 2147483646 w 378"/>
              <a:gd name="T53" fmla="*/ 2147483646 h 292"/>
              <a:gd name="T54" fmla="*/ 2147483646 w 378"/>
              <a:gd name="T55" fmla="*/ 2147483646 h 292"/>
              <a:gd name="T56" fmla="*/ 2147483646 w 378"/>
              <a:gd name="T57" fmla="*/ 2147483646 h 292"/>
              <a:gd name="T58" fmla="*/ 2147483646 w 378"/>
              <a:gd name="T59" fmla="*/ 2147483646 h 292"/>
              <a:gd name="T60" fmla="*/ 2147483646 w 378"/>
              <a:gd name="T61" fmla="*/ 2147483646 h 292"/>
              <a:gd name="T62" fmla="*/ 2147483646 w 378"/>
              <a:gd name="T63" fmla="*/ 2147483646 h 292"/>
              <a:gd name="T64" fmla="*/ 2147483646 w 378"/>
              <a:gd name="T65" fmla="*/ 2147483646 h 292"/>
              <a:gd name="T66" fmla="*/ 2147483646 w 378"/>
              <a:gd name="T67" fmla="*/ 2147483646 h 292"/>
              <a:gd name="T68" fmla="*/ 2147483646 w 378"/>
              <a:gd name="T69" fmla="*/ 2147483646 h 292"/>
              <a:gd name="T70" fmla="*/ 2147483646 w 378"/>
              <a:gd name="T71" fmla="*/ 2147483646 h 292"/>
              <a:gd name="T72" fmla="*/ 2147483646 w 378"/>
              <a:gd name="T73" fmla="*/ 2147483646 h 292"/>
              <a:gd name="T74" fmla="*/ 2147483646 w 378"/>
              <a:gd name="T75" fmla="*/ 2147483646 h 292"/>
              <a:gd name="T76" fmla="*/ 2147483646 w 378"/>
              <a:gd name="T77" fmla="*/ 2147483646 h 292"/>
              <a:gd name="T78" fmla="*/ 2147483646 w 378"/>
              <a:gd name="T79" fmla="*/ 2147483646 h 292"/>
              <a:gd name="T80" fmla="*/ 2147483646 w 378"/>
              <a:gd name="T81" fmla="*/ 2147483646 h 292"/>
              <a:gd name="T82" fmla="*/ 2147483646 w 378"/>
              <a:gd name="T83" fmla="*/ 2147483646 h 292"/>
              <a:gd name="T84" fmla="*/ 2147483646 w 378"/>
              <a:gd name="T85" fmla="*/ 2147483646 h 292"/>
              <a:gd name="T86" fmla="*/ 2147483646 w 378"/>
              <a:gd name="T87" fmla="*/ 2147483646 h 292"/>
              <a:gd name="T88" fmla="*/ 2147483646 w 378"/>
              <a:gd name="T89" fmla="*/ 2147483646 h 292"/>
              <a:gd name="T90" fmla="*/ 2147483646 w 378"/>
              <a:gd name="T91" fmla="*/ 2147483646 h 292"/>
              <a:gd name="T92" fmla="*/ 2147483646 w 378"/>
              <a:gd name="T93" fmla="*/ 2147483646 h 292"/>
              <a:gd name="T94" fmla="*/ 2147483646 w 378"/>
              <a:gd name="T95" fmla="*/ 2147483646 h 292"/>
              <a:gd name="T96" fmla="*/ 2147483646 w 378"/>
              <a:gd name="T97" fmla="*/ 2147483646 h 292"/>
              <a:gd name="T98" fmla="*/ 2147483646 w 378"/>
              <a:gd name="T99" fmla="*/ 2147483646 h 292"/>
              <a:gd name="T100" fmla="*/ 2147483646 w 378"/>
              <a:gd name="T101" fmla="*/ 2147483646 h 2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78" h="292">
                <a:moveTo>
                  <a:pt x="264" y="86"/>
                </a:moveTo>
                <a:lnTo>
                  <a:pt x="264" y="86"/>
                </a:lnTo>
                <a:lnTo>
                  <a:pt x="258" y="78"/>
                </a:lnTo>
                <a:lnTo>
                  <a:pt x="252" y="70"/>
                </a:lnTo>
                <a:lnTo>
                  <a:pt x="240" y="46"/>
                </a:lnTo>
                <a:lnTo>
                  <a:pt x="226" y="44"/>
                </a:lnTo>
                <a:lnTo>
                  <a:pt x="214" y="42"/>
                </a:lnTo>
                <a:lnTo>
                  <a:pt x="204" y="38"/>
                </a:lnTo>
                <a:lnTo>
                  <a:pt x="198" y="34"/>
                </a:lnTo>
                <a:lnTo>
                  <a:pt x="194" y="28"/>
                </a:lnTo>
                <a:lnTo>
                  <a:pt x="188" y="24"/>
                </a:lnTo>
                <a:lnTo>
                  <a:pt x="170" y="18"/>
                </a:lnTo>
                <a:lnTo>
                  <a:pt x="166" y="16"/>
                </a:lnTo>
                <a:lnTo>
                  <a:pt x="170" y="2"/>
                </a:lnTo>
                <a:lnTo>
                  <a:pt x="168" y="2"/>
                </a:lnTo>
                <a:lnTo>
                  <a:pt x="164" y="0"/>
                </a:lnTo>
                <a:lnTo>
                  <a:pt x="152" y="8"/>
                </a:lnTo>
                <a:lnTo>
                  <a:pt x="148" y="12"/>
                </a:lnTo>
                <a:lnTo>
                  <a:pt x="144" y="16"/>
                </a:lnTo>
                <a:lnTo>
                  <a:pt x="140" y="26"/>
                </a:lnTo>
                <a:lnTo>
                  <a:pt x="132" y="32"/>
                </a:lnTo>
                <a:lnTo>
                  <a:pt x="126" y="46"/>
                </a:lnTo>
                <a:lnTo>
                  <a:pt x="124" y="50"/>
                </a:lnTo>
                <a:lnTo>
                  <a:pt x="120" y="52"/>
                </a:lnTo>
                <a:lnTo>
                  <a:pt x="118" y="52"/>
                </a:lnTo>
                <a:lnTo>
                  <a:pt x="116" y="48"/>
                </a:lnTo>
                <a:lnTo>
                  <a:pt x="108" y="42"/>
                </a:lnTo>
                <a:lnTo>
                  <a:pt x="102" y="40"/>
                </a:lnTo>
                <a:lnTo>
                  <a:pt x="96" y="38"/>
                </a:lnTo>
                <a:lnTo>
                  <a:pt x="88" y="40"/>
                </a:lnTo>
                <a:lnTo>
                  <a:pt x="76" y="46"/>
                </a:lnTo>
                <a:lnTo>
                  <a:pt x="62" y="50"/>
                </a:lnTo>
                <a:lnTo>
                  <a:pt x="32" y="50"/>
                </a:lnTo>
                <a:lnTo>
                  <a:pt x="26" y="44"/>
                </a:lnTo>
                <a:lnTo>
                  <a:pt x="22" y="38"/>
                </a:lnTo>
                <a:lnTo>
                  <a:pt x="20" y="32"/>
                </a:lnTo>
                <a:lnTo>
                  <a:pt x="20" y="22"/>
                </a:lnTo>
                <a:lnTo>
                  <a:pt x="8" y="18"/>
                </a:lnTo>
                <a:lnTo>
                  <a:pt x="4" y="34"/>
                </a:lnTo>
                <a:lnTo>
                  <a:pt x="4" y="36"/>
                </a:lnTo>
                <a:lnTo>
                  <a:pt x="2" y="36"/>
                </a:lnTo>
                <a:lnTo>
                  <a:pt x="0" y="40"/>
                </a:lnTo>
                <a:lnTo>
                  <a:pt x="8" y="42"/>
                </a:lnTo>
                <a:lnTo>
                  <a:pt x="10" y="42"/>
                </a:lnTo>
                <a:lnTo>
                  <a:pt x="28" y="66"/>
                </a:lnTo>
                <a:lnTo>
                  <a:pt x="40" y="76"/>
                </a:lnTo>
                <a:lnTo>
                  <a:pt x="68" y="86"/>
                </a:lnTo>
                <a:lnTo>
                  <a:pt x="98" y="96"/>
                </a:lnTo>
                <a:lnTo>
                  <a:pt x="104" y="102"/>
                </a:lnTo>
                <a:lnTo>
                  <a:pt x="112" y="112"/>
                </a:lnTo>
                <a:lnTo>
                  <a:pt x="118" y="128"/>
                </a:lnTo>
                <a:lnTo>
                  <a:pt x="124" y="150"/>
                </a:lnTo>
                <a:lnTo>
                  <a:pt x="140" y="158"/>
                </a:lnTo>
                <a:lnTo>
                  <a:pt x="146" y="162"/>
                </a:lnTo>
                <a:lnTo>
                  <a:pt x="152" y="162"/>
                </a:lnTo>
                <a:lnTo>
                  <a:pt x="180" y="144"/>
                </a:lnTo>
                <a:lnTo>
                  <a:pt x="182" y="142"/>
                </a:lnTo>
                <a:lnTo>
                  <a:pt x="184" y="144"/>
                </a:lnTo>
                <a:lnTo>
                  <a:pt x="198" y="146"/>
                </a:lnTo>
                <a:lnTo>
                  <a:pt x="200" y="146"/>
                </a:lnTo>
                <a:lnTo>
                  <a:pt x="200" y="150"/>
                </a:lnTo>
                <a:lnTo>
                  <a:pt x="198" y="152"/>
                </a:lnTo>
                <a:lnTo>
                  <a:pt x="192" y="174"/>
                </a:lnTo>
                <a:lnTo>
                  <a:pt x="186" y="186"/>
                </a:lnTo>
                <a:lnTo>
                  <a:pt x="168" y="186"/>
                </a:lnTo>
                <a:lnTo>
                  <a:pt x="166" y="194"/>
                </a:lnTo>
                <a:lnTo>
                  <a:pt x="164" y="202"/>
                </a:lnTo>
                <a:lnTo>
                  <a:pt x="152" y="222"/>
                </a:lnTo>
                <a:lnTo>
                  <a:pt x="148" y="228"/>
                </a:lnTo>
                <a:lnTo>
                  <a:pt x="148" y="234"/>
                </a:lnTo>
                <a:lnTo>
                  <a:pt x="166" y="246"/>
                </a:lnTo>
                <a:lnTo>
                  <a:pt x="172" y="252"/>
                </a:lnTo>
                <a:lnTo>
                  <a:pt x="178" y="254"/>
                </a:lnTo>
                <a:lnTo>
                  <a:pt x="182" y="254"/>
                </a:lnTo>
                <a:lnTo>
                  <a:pt x="186" y="266"/>
                </a:lnTo>
                <a:lnTo>
                  <a:pt x="194" y="270"/>
                </a:lnTo>
                <a:lnTo>
                  <a:pt x="200" y="266"/>
                </a:lnTo>
                <a:lnTo>
                  <a:pt x="204" y="262"/>
                </a:lnTo>
                <a:lnTo>
                  <a:pt x="208" y="262"/>
                </a:lnTo>
                <a:lnTo>
                  <a:pt x="214" y="264"/>
                </a:lnTo>
                <a:lnTo>
                  <a:pt x="218" y="266"/>
                </a:lnTo>
                <a:lnTo>
                  <a:pt x="224" y="270"/>
                </a:lnTo>
                <a:lnTo>
                  <a:pt x="230" y="278"/>
                </a:lnTo>
                <a:lnTo>
                  <a:pt x="236" y="286"/>
                </a:lnTo>
                <a:lnTo>
                  <a:pt x="238" y="286"/>
                </a:lnTo>
                <a:lnTo>
                  <a:pt x="242" y="284"/>
                </a:lnTo>
                <a:lnTo>
                  <a:pt x="248" y="284"/>
                </a:lnTo>
                <a:lnTo>
                  <a:pt x="264" y="288"/>
                </a:lnTo>
                <a:lnTo>
                  <a:pt x="284" y="292"/>
                </a:lnTo>
                <a:lnTo>
                  <a:pt x="304" y="286"/>
                </a:lnTo>
                <a:lnTo>
                  <a:pt x="312" y="282"/>
                </a:lnTo>
                <a:lnTo>
                  <a:pt x="318" y="278"/>
                </a:lnTo>
                <a:lnTo>
                  <a:pt x="312" y="272"/>
                </a:lnTo>
                <a:lnTo>
                  <a:pt x="312" y="268"/>
                </a:lnTo>
                <a:lnTo>
                  <a:pt x="316" y="262"/>
                </a:lnTo>
                <a:lnTo>
                  <a:pt x="322" y="256"/>
                </a:lnTo>
                <a:lnTo>
                  <a:pt x="324" y="248"/>
                </a:lnTo>
                <a:lnTo>
                  <a:pt x="324" y="238"/>
                </a:lnTo>
                <a:lnTo>
                  <a:pt x="324" y="232"/>
                </a:lnTo>
                <a:lnTo>
                  <a:pt x="326" y="230"/>
                </a:lnTo>
                <a:lnTo>
                  <a:pt x="330" y="226"/>
                </a:lnTo>
                <a:lnTo>
                  <a:pt x="340" y="222"/>
                </a:lnTo>
                <a:lnTo>
                  <a:pt x="348" y="222"/>
                </a:lnTo>
                <a:lnTo>
                  <a:pt x="356" y="226"/>
                </a:lnTo>
                <a:lnTo>
                  <a:pt x="366" y="230"/>
                </a:lnTo>
                <a:lnTo>
                  <a:pt x="378" y="238"/>
                </a:lnTo>
                <a:lnTo>
                  <a:pt x="372" y="222"/>
                </a:lnTo>
                <a:lnTo>
                  <a:pt x="364" y="210"/>
                </a:lnTo>
                <a:lnTo>
                  <a:pt x="362" y="196"/>
                </a:lnTo>
                <a:lnTo>
                  <a:pt x="348" y="194"/>
                </a:lnTo>
                <a:lnTo>
                  <a:pt x="312" y="172"/>
                </a:lnTo>
                <a:lnTo>
                  <a:pt x="294" y="170"/>
                </a:lnTo>
                <a:lnTo>
                  <a:pt x="294" y="166"/>
                </a:lnTo>
                <a:lnTo>
                  <a:pt x="292" y="146"/>
                </a:lnTo>
                <a:lnTo>
                  <a:pt x="276" y="106"/>
                </a:lnTo>
                <a:lnTo>
                  <a:pt x="270" y="94"/>
                </a:lnTo>
                <a:lnTo>
                  <a:pt x="264" y="86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河北"/>
          <p:cNvSpPr>
            <a:spLocks/>
          </p:cNvSpPr>
          <p:nvPr/>
        </p:nvSpPr>
        <p:spPr bwMode="auto">
          <a:xfrm>
            <a:off x="6911393" y="3071975"/>
            <a:ext cx="535438" cy="764156"/>
          </a:xfrm>
          <a:custGeom>
            <a:avLst/>
            <a:gdLst>
              <a:gd name="T0" fmla="*/ 2147483646 w 352"/>
              <a:gd name="T1" fmla="*/ 2147483646 h 502"/>
              <a:gd name="T2" fmla="*/ 2147483646 w 352"/>
              <a:gd name="T3" fmla="*/ 2147483646 h 502"/>
              <a:gd name="T4" fmla="*/ 2147483646 w 352"/>
              <a:gd name="T5" fmla="*/ 2147483646 h 502"/>
              <a:gd name="T6" fmla="*/ 2147483646 w 352"/>
              <a:gd name="T7" fmla="*/ 2147483646 h 502"/>
              <a:gd name="T8" fmla="*/ 2147483646 w 352"/>
              <a:gd name="T9" fmla="*/ 2147483646 h 502"/>
              <a:gd name="T10" fmla="*/ 2147483646 w 352"/>
              <a:gd name="T11" fmla="*/ 2147483646 h 502"/>
              <a:gd name="T12" fmla="*/ 2147483646 w 352"/>
              <a:gd name="T13" fmla="*/ 2147483646 h 502"/>
              <a:gd name="T14" fmla="*/ 2147483646 w 352"/>
              <a:gd name="T15" fmla="*/ 2147483646 h 502"/>
              <a:gd name="T16" fmla="*/ 2147483646 w 352"/>
              <a:gd name="T17" fmla="*/ 2147483646 h 502"/>
              <a:gd name="T18" fmla="*/ 2147483646 w 352"/>
              <a:gd name="T19" fmla="*/ 2147483646 h 502"/>
              <a:gd name="T20" fmla="*/ 2147483646 w 352"/>
              <a:gd name="T21" fmla="*/ 2147483646 h 502"/>
              <a:gd name="T22" fmla="*/ 2147483646 w 352"/>
              <a:gd name="T23" fmla="*/ 2147483646 h 502"/>
              <a:gd name="T24" fmla="*/ 2147483646 w 352"/>
              <a:gd name="T25" fmla="*/ 2147483646 h 502"/>
              <a:gd name="T26" fmla="*/ 2147483646 w 352"/>
              <a:gd name="T27" fmla="*/ 2147483646 h 502"/>
              <a:gd name="T28" fmla="*/ 2147483646 w 352"/>
              <a:gd name="T29" fmla="*/ 2147483646 h 502"/>
              <a:gd name="T30" fmla="*/ 2147483646 w 352"/>
              <a:gd name="T31" fmla="*/ 2147483646 h 502"/>
              <a:gd name="T32" fmla="*/ 2147483646 w 352"/>
              <a:gd name="T33" fmla="*/ 2147483646 h 502"/>
              <a:gd name="T34" fmla="*/ 2147483646 w 352"/>
              <a:gd name="T35" fmla="*/ 2147483646 h 502"/>
              <a:gd name="T36" fmla="*/ 2147483646 w 352"/>
              <a:gd name="T37" fmla="*/ 2147483646 h 502"/>
              <a:gd name="T38" fmla="*/ 2147483646 w 352"/>
              <a:gd name="T39" fmla="*/ 2147483646 h 502"/>
              <a:gd name="T40" fmla="*/ 2147483646 w 352"/>
              <a:gd name="T41" fmla="*/ 2147483646 h 502"/>
              <a:gd name="T42" fmla="*/ 2147483646 w 352"/>
              <a:gd name="T43" fmla="*/ 2147483646 h 502"/>
              <a:gd name="T44" fmla="*/ 2147483646 w 352"/>
              <a:gd name="T45" fmla="*/ 2147483646 h 502"/>
              <a:gd name="T46" fmla="*/ 2147483646 w 352"/>
              <a:gd name="T47" fmla="*/ 2147483646 h 502"/>
              <a:gd name="T48" fmla="*/ 2147483646 w 352"/>
              <a:gd name="T49" fmla="*/ 2147483646 h 502"/>
              <a:gd name="T50" fmla="*/ 2147483646 w 352"/>
              <a:gd name="T51" fmla="*/ 2147483646 h 502"/>
              <a:gd name="T52" fmla="*/ 2147483646 w 352"/>
              <a:gd name="T53" fmla="*/ 2147483646 h 502"/>
              <a:gd name="T54" fmla="*/ 2147483646 w 352"/>
              <a:gd name="T55" fmla="*/ 2147483646 h 502"/>
              <a:gd name="T56" fmla="*/ 2147483646 w 352"/>
              <a:gd name="T57" fmla="*/ 2147483646 h 502"/>
              <a:gd name="T58" fmla="*/ 2147483646 w 352"/>
              <a:gd name="T59" fmla="*/ 2147483646 h 502"/>
              <a:gd name="T60" fmla="*/ 2147483646 w 352"/>
              <a:gd name="T61" fmla="*/ 2147483646 h 502"/>
              <a:gd name="T62" fmla="*/ 2147483646 w 352"/>
              <a:gd name="T63" fmla="*/ 2147483646 h 502"/>
              <a:gd name="T64" fmla="*/ 2147483646 w 352"/>
              <a:gd name="T65" fmla="*/ 2147483646 h 502"/>
              <a:gd name="T66" fmla="*/ 2147483646 w 352"/>
              <a:gd name="T67" fmla="*/ 2147483646 h 502"/>
              <a:gd name="T68" fmla="*/ 2147483646 w 352"/>
              <a:gd name="T69" fmla="*/ 2147483646 h 502"/>
              <a:gd name="T70" fmla="*/ 2147483646 w 352"/>
              <a:gd name="T71" fmla="*/ 2147483646 h 502"/>
              <a:gd name="T72" fmla="*/ 2147483646 w 352"/>
              <a:gd name="T73" fmla="*/ 2147483646 h 502"/>
              <a:gd name="T74" fmla="*/ 2147483646 w 352"/>
              <a:gd name="T75" fmla="*/ 2147483646 h 502"/>
              <a:gd name="T76" fmla="*/ 2147483646 w 352"/>
              <a:gd name="T77" fmla="*/ 2147483646 h 502"/>
              <a:gd name="T78" fmla="*/ 2147483646 w 352"/>
              <a:gd name="T79" fmla="*/ 2147483646 h 502"/>
              <a:gd name="T80" fmla="*/ 2147483646 w 352"/>
              <a:gd name="T81" fmla="*/ 2147483646 h 502"/>
              <a:gd name="T82" fmla="*/ 2147483646 w 352"/>
              <a:gd name="T83" fmla="*/ 2147483646 h 502"/>
              <a:gd name="T84" fmla="*/ 2147483646 w 352"/>
              <a:gd name="T85" fmla="*/ 2147483646 h 502"/>
              <a:gd name="T86" fmla="*/ 2147483646 w 352"/>
              <a:gd name="T87" fmla="*/ 2147483646 h 502"/>
              <a:gd name="T88" fmla="*/ 2147483646 w 352"/>
              <a:gd name="T89" fmla="*/ 2147483646 h 502"/>
              <a:gd name="T90" fmla="*/ 2147483646 w 352"/>
              <a:gd name="T91" fmla="*/ 2147483646 h 502"/>
              <a:gd name="T92" fmla="*/ 2147483646 w 352"/>
              <a:gd name="T93" fmla="*/ 2147483646 h 502"/>
              <a:gd name="T94" fmla="*/ 2147483646 w 352"/>
              <a:gd name="T95" fmla="*/ 2147483646 h 502"/>
              <a:gd name="T96" fmla="*/ 2147483646 w 352"/>
              <a:gd name="T97" fmla="*/ 2147483646 h 502"/>
              <a:gd name="T98" fmla="*/ 2147483646 w 352"/>
              <a:gd name="T99" fmla="*/ 2147483646 h 502"/>
              <a:gd name="T100" fmla="*/ 2147483646 w 352"/>
              <a:gd name="T101" fmla="*/ 2147483646 h 502"/>
              <a:gd name="T102" fmla="*/ 2147483646 w 352"/>
              <a:gd name="T103" fmla="*/ 2147483646 h 502"/>
              <a:gd name="T104" fmla="*/ 2147483646 w 352"/>
              <a:gd name="T105" fmla="*/ 2147483646 h 502"/>
              <a:gd name="T106" fmla="*/ 2147483646 w 352"/>
              <a:gd name="T107" fmla="*/ 2147483646 h 502"/>
              <a:gd name="T108" fmla="*/ 2147483646 w 352"/>
              <a:gd name="T109" fmla="*/ 2147483646 h 5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52" h="502">
                <a:moveTo>
                  <a:pt x="324" y="152"/>
                </a:moveTo>
                <a:lnTo>
                  <a:pt x="318" y="148"/>
                </a:lnTo>
                <a:lnTo>
                  <a:pt x="316" y="148"/>
                </a:lnTo>
                <a:lnTo>
                  <a:pt x="312" y="144"/>
                </a:lnTo>
                <a:lnTo>
                  <a:pt x="290" y="136"/>
                </a:lnTo>
                <a:lnTo>
                  <a:pt x="284" y="136"/>
                </a:lnTo>
                <a:lnTo>
                  <a:pt x="280" y="138"/>
                </a:lnTo>
                <a:lnTo>
                  <a:pt x="270" y="122"/>
                </a:lnTo>
                <a:lnTo>
                  <a:pt x="272" y="120"/>
                </a:lnTo>
                <a:lnTo>
                  <a:pt x="278" y="112"/>
                </a:lnTo>
                <a:lnTo>
                  <a:pt x="278" y="104"/>
                </a:lnTo>
                <a:lnTo>
                  <a:pt x="278" y="102"/>
                </a:lnTo>
                <a:lnTo>
                  <a:pt x="282" y="96"/>
                </a:lnTo>
                <a:lnTo>
                  <a:pt x="280" y="94"/>
                </a:lnTo>
                <a:lnTo>
                  <a:pt x="268" y="92"/>
                </a:lnTo>
                <a:lnTo>
                  <a:pt x="246" y="88"/>
                </a:lnTo>
                <a:lnTo>
                  <a:pt x="234" y="76"/>
                </a:lnTo>
                <a:lnTo>
                  <a:pt x="230" y="68"/>
                </a:lnTo>
                <a:lnTo>
                  <a:pt x="228" y="64"/>
                </a:lnTo>
                <a:lnTo>
                  <a:pt x="234" y="48"/>
                </a:lnTo>
                <a:lnTo>
                  <a:pt x="234" y="36"/>
                </a:lnTo>
                <a:lnTo>
                  <a:pt x="234" y="32"/>
                </a:lnTo>
                <a:lnTo>
                  <a:pt x="228" y="40"/>
                </a:lnTo>
                <a:lnTo>
                  <a:pt x="226" y="40"/>
                </a:lnTo>
                <a:lnTo>
                  <a:pt x="226" y="42"/>
                </a:lnTo>
                <a:lnTo>
                  <a:pt x="224" y="40"/>
                </a:lnTo>
                <a:lnTo>
                  <a:pt x="222" y="40"/>
                </a:lnTo>
                <a:lnTo>
                  <a:pt x="210" y="30"/>
                </a:lnTo>
                <a:lnTo>
                  <a:pt x="208" y="28"/>
                </a:lnTo>
                <a:lnTo>
                  <a:pt x="208" y="26"/>
                </a:lnTo>
                <a:lnTo>
                  <a:pt x="206" y="8"/>
                </a:lnTo>
                <a:lnTo>
                  <a:pt x="200" y="0"/>
                </a:lnTo>
                <a:lnTo>
                  <a:pt x="188" y="0"/>
                </a:lnTo>
                <a:lnTo>
                  <a:pt x="180" y="14"/>
                </a:lnTo>
                <a:lnTo>
                  <a:pt x="180" y="16"/>
                </a:lnTo>
                <a:lnTo>
                  <a:pt x="178" y="16"/>
                </a:lnTo>
                <a:lnTo>
                  <a:pt x="160" y="12"/>
                </a:lnTo>
                <a:lnTo>
                  <a:pt x="156" y="30"/>
                </a:lnTo>
                <a:lnTo>
                  <a:pt x="156" y="48"/>
                </a:lnTo>
                <a:lnTo>
                  <a:pt x="146" y="64"/>
                </a:lnTo>
                <a:lnTo>
                  <a:pt x="146" y="66"/>
                </a:lnTo>
                <a:lnTo>
                  <a:pt x="144" y="66"/>
                </a:lnTo>
                <a:lnTo>
                  <a:pt x="142" y="66"/>
                </a:lnTo>
                <a:lnTo>
                  <a:pt x="130" y="68"/>
                </a:lnTo>
                <a:lnTo>
                  <a:pt x="118" y="76"/>
                </a:lnTo>
                <a:lnTo>
                  <a:pt x="118" y="78"/>
                </a:lnTo>
                <a:lnTo>
                  <a:pt x="116" y="78"/>
                </a:lnTo>
                <a:lnTo>
                  <a:pt x="114" y="78"/>
                </a:lnTo>
                <a:lnTo>
                  <a:pt x="92" y="70"/>
                </a:lnTo>
                <a:lnTo>
                  <a:pt x="90" y="78"/>
                </a:lnTo>
                <a:lnTo>
                  <a:pt x="90" y="80"/>
                </a:lnTo>
                <a:lnTo>
                  <a:pt x="80" y="96"/>
                </a:lnTo>
                <a:lnTo>
                  <a:pt x="76" y="100"/>
                </a:lnTo>
                <a:lnTo>
                  <a:pt x="74" y="100"/>
                </a:lnTo>
                <a:lnTo>
                  <a:pt x="64" y="100"/>
                </a:lnTo>
                <a:lnTo>
                  <a:pt x="50" y="94"/>
                </a:lnTo>
                <a:lnTo>
                  <a:pt x="48" y="92"/>
                </a:lnTo>
                <a:lnTo>
                  <a:pt x="48" y="90"/>
                </a:lnTo>
                <a:lnTo>
                  <a:pt x="46" y="72"/>
                </a:lnTo>
                <a:lnTo>
                  <a:pt x="42" y="56"/>
                </a:lnTo>
                <a:lnTo>
                  <a:pt x="38" y="52"/>
                </a:lnTo>
                <a:lnTo>
                  <a:pt x="34" y="64"/>
                </a:lnTo>
                <a:lnTo>
                  <a:pt x="24" y="76"/>
                </a:lnTo>
                <a:lnTo>
                  <a:pt x="16" y="96"/>
                </a:lnTo>
                <a:lnTo>
                  <a:pt x="14" y="96"/>
                </a:lnTo>
                <a:lnTo>
                  <a:pt x="8" y="108"/>
                </a:lnTo>
                <a:lnTo>
                  <a:pt x="6" y="114"/>
                </a:lnTo>
                <a:lnTo>
                  <a:pt x="0" y="122"/>
                </a:lnTo>
                <a:lnTo>
                  <a:pt x="6" y="140"/>
                </a:lnTo>
                <a:lnTo>
                  <a:pt x="30" y="168"/>
                </a:lnTo>
                <a:lnTo>
                  <a:pt x="38" y="184"/>
                </a:lnTo>
                <a:lnTo>
                  <a:pt x="38" y="186"/>
                </a:lnTo>
                <a:lnTo>
                  <a:pt x="36" y="188"/>
                </a:lnTo>
                <a:lnTo>
                  <a:pt x="30" y="196"/>
                </a:lnTo>
                <a:lnTo>
                  <a:pt x="28" y="196"/>
                </a:lnTo>
                <a:lnTo>
                  <a:pt x="12" y="200"/>
                </a:lnTo>
                <a:lnTo>
                  <a:pt x="14" y="212"/>
                </a:lnTo>
                <a:lnTo>
                  <a:pt x="26" y="220"/>
                </a:lnTo>
                <a:lnTo>
                  <a:pt x="42" y="224"/>
                </a:lnTo>
                <a:lnTo>
                  <a:pt x="48" y="240"/>
                </a:lnTo>
                <a:lnTo>
                  <a:pt x="44" y="268"/>
                </a:lnTo>
                <a:lnTo>
                  <a:pt x="38" y="280"/>
                </a:lnTo>
                <a:lnTo>
                  <a:pt x="38" y="284"/>
                </a:lnTo>
                <a:lnTo>
                  <a:pt x="36" y="284"/>
                </a:lnTo>
                <a:lnTo>
                  <a:pt x="16" y="286"/>
                </a:lnTo>
                <a:lnTo>
                  <a:pt x="16" y="294"/>
                </a:lnTo>
                <a:lnTo>
                  <a:pt x="10" y="312"/>
                </a:lnTo>
                <a:lnTo>
                  <a:pt x="8" y="332"/>
                </a:lnTo>
                <a:lnTo>
                  <a:pt x="12" y="344"/>
                </a:lnTo>
                <a:lnTo>
                  <a:pt x="36" y="358"/>
                </a:lnTo>
                <a:lnTo>
                  <a:pt x="38" y="360"/>
                </a:lnTo>
                <a:lnTo>
                  <a:pt x="48" y="376"/>
                </a:lnTo>
                <a:lnTo>
                  <a:pt x="48" y="378"/>
                </a:lnTo>
                <a:lnTo>
                  <a:pt x="48" y="380"/>
                </a:lnTo>
                <a:lnTo>
                  <a:pt x="34" y="408"/>
                </a:lnTo>
                <a:lnTo>
                  <a:pt x="32" y="416"/>
                </a:lnTo>
                <a:lnTo>
                  <a:pt x="24" y="434"/>
                </a:lnTo>
                <a:lnTo>
                  <a:pt x="20" y="448"/>
                </a:lnTo>
                <a:lnTo>
                  <a:pt x="20" y="450"/>
                </a:lnTo>
                <a:lnTo>
                  <a:pt x="14" y="456"/>
                </a:lnTo>
                <a:lnTo>
                  <a:pt x="12" y="462"/>
                </a:lnTo>
                <a:lnTo>
                  <a:pt x="12" y="464"/>
                </a:lnTo>
                <a:lnTo>
                  <a:pt x="12" y="466"/>
                </a:lnTo>
                <a:lnTo>
                  <a:pt x="14" y="468"/>
                </a:lnTo>
                <a:lnTo>
                  <a:pt x="22" y="476"/>
                </a:lnTo>
                <a:lnTo>
                  <a:pt x="26" y="482"/>
                </a:lnTo>
                <a:lnTo>
                  <a:pt x="28" y="484"/>
                </a:lnTo>
                <a:lnTo>
                  <a:pt x="28" y="488"/>
                </a:lnTo>
                <a:lnTo>
                  <a:pt x="30" y="492"/>
                </a:lnTo>
                <a:lnTo>
                  <a:pt x="36" y="496"/>
                </a:lnTo>
                <a:lnTo>
                  <a:pt x="66" y="502"/>
                </a:lnTo>
                <a:lnTo>
                  <a:pt x="80" y="500"/>
                </a:lnTo>
                <a:lnTo>
                  <a:pt x="94" y="496"/>
                </a:lnTo>
                <a:lnTo>
                  <a:pt x="108" y="492"/>
                </a:lnTo>
                <a:lnTo>
                  <a:pt x="122" y="492"/>
                </a:lnTo>
                <a:lnTo>
                  <a:pt x="122" y="486"/>
                </a:lnTo>
                <a:lnTo>
                  <a:pt x="114" y="464"/>
                </a:lnTo>
                <a:lnTo>
                  <a:pt x="112" y="464"/>
                </a:lnTo>
                <a:lnTo>
                  <a:pt x="114" y="464"/>
                </a:lnTo>
                <a:lnTo>
                  <a:pt x="158" y="400"/>
                </a:lnTo>
                <a:lnTo>
                  <a:pt x="208" y="352"/>
                </a:lnTo>
                <a:lnTo>
                  <a:pt x="224" y="348"/>
                </a:lnTo>
                <a:lnTo>
                  <a:pt x="232" y="338"/>
                </a:lnTo>
                <a:lnTo>
                  <a:pt x="240" y="332"/>
                </a:lnTo>
                <a:lnTo>
                  <a:pt x="250" y="328"/>
                </a:lnTo>
                <a:lnTo>
                  <a:pt x="246" y="324"/>
                </a:lnTo>
                <a:lnTo>
                  <a:pt x="234" y="312"/>
                </a:lnTo>
                <a:lnTo>
                  <a:pt x="226" y="302"/>
                </a:lnTo>
                <a:lnTo>
                  <a:pt x="226" y="300"/>
                </a:lnTo>
                <a:lnTo>
                  <a:pt x="230" y="294"/>
                </a:lnTo>
                <a:lnTo>
                  <a:pt x="218" y="296"/>
                </a:lnTo>
                <a:lnTo>
                  <a:pt x="196" y="292"/>
                </a:lnTo>
                <a:lnTo>
                  <a:pt x="186" y="284"/>
                </a:lnTo>
                <a:lnTo>
                  <a:pt x="182" y="280"/>
                </a:lnTo>
                <a:lnTo>
                  <a:pt x="180" y="276"/>
                </a:lnTo>
                <a:lnTo>
                  <a:pt x="176" y="256"/>
                </a:lnTo>
                <a:lnTo>
                  <a:pt x="174" y="238"/>
                </a:lnTo>
                <a:lnTo>
                  <a:pt x="170" y="242"/>
                </a:lnTo>
                <a:lnTo>
                  <a:pt x="164" y="244"/>
                </a:lnTo>
                <a:lnTo>
                  <a:pt x="146" y="240"/>
                </a:lnTo>
                <a:lnTo>
                  <a:pt x="136" y="232"/>
                </a:lnTo>
                <a:lnTo>
                  <a:pt x="122" y="228"/>
                </a:lnTo>
                <a:lnTo>
                  <a:pt x="116" y="228"/>
                </a:lnTo>
                <a:lnTo>
                  <a:pt x="110" y="226"/>
                </a:lnTo>
                <a:lnTo>
                  <a:pt x="104" y="224"/>
                </a:lnTo>
                <a:lnTo>
                  <a:pt x="98" y="218"/>
                </a:lnTo>
                <a:lnTo>
                  <a:pt x="96" y="214"/>
                </a:lnTo>
                <a:lnTo>
                  <a:pt x="96" y="210"/>
                </a:lnTo>
                <a:lnTo>
                  <a:pt x="96" y="206"/>
                </a:lnTo>
                <a:lnTo>
                  <a:pt x="98" y="202"/>
                </a:lnTo>
                <a:lnTo>
                  <a:pt x="102" y="200"/>
                </a:lnTo>
                <a:lnTo>
                  <a:pt x="110" y="192"/>
                </a:lnTo>
                <a:lnTo>
                  <a:pt x="118" y="180"/>
                </a:lnTo>
                <a:lnTo>
                  <a:pt x="116" y="176"/>
                </a:lnTo>
                <a:lnTo>
                  <a:pt x="114" y="170"/>
                </a:lnTo>
                <a:lnTo>
                  <a:pt x="112" y="164"/>
                </a:lnTo>
                <a:lnTo>
                  <a:pt x="114" y="160"/>
                </a:lnTo>
                <a:lnTo>
                  <a:pt x="114" y="158"/>
                </a:lnTo>
                <a:lnTo>
                  <a:pt x="116" y="156"/>
                </a:lnTo>
                <a:lnTo>
                  <a:pt x="120" y="152"/>
                </a:lnTo>
                <a:lnTo>
                  <a:pt x="134" y="148"/>
                </a:lnTo>
                <a:lnTo>
                  <a:pt x="136" y="142"/>
                </a:lnTo>
                <a:lnTo>
                  <a:pt x="138" y="140"/>
                </a:lnTo>
                <a:lnTo>
                  <a:pt x="150" y="140"/>
                </a:lnTo>
                <a:lnTo>
                  <a:pt x="148" y="140"/>
                </a:lnTo>
                <a:lnTo>
                  <a:pt x="142" y="136"/>
                </a:lnTo>
                <a:lnTo>
                  <a:pt x="140" y="132"/>
                </a:lnTo>
                <a:lnTo>
                  <a:pt x="140" y="128"/>
                </a:lnTo>
                <a:lnTo>
                  <a:pt x="142" y="122"/>
                </a:lnTo>
                <a:lnTo>
                  <a:pt x="148" y="118"/>
                </a:lnTo>
                <a:lnTo>
                  <a:pt x="154" y="116"/>
                </a:lnTo>
                <a:lnTo>
                  <a:pt x="160" y="116"/>
                </a:lnTo>
                <a:lnTo>
                  <a:pt x="166" y="118"/>
                </a:lnTo>
                <a:lnTo>
                  <a:pt x="172" y="120"/>
                </a:lnTo>
                <a:lnTo>
                  <a:pt x="190" y="134"/>
                </a:lnTo>
                <a:lnTo>
                  <a:pt x="208" y="134"/>
                </a:lnTo>
                <a:lnTo>
                  <a:pt x="214" y="138"/>
                </a:lnTo>
                <a:lnTo>
                  <a:pt x="214" y="144"/>
                </a:lnTo>
                <a:lnTo>
                  <a:pt x="214" y="150"/>
                </a:lnTo>
                <a:lnTo>
                  <a:pt x="210" y="152"/>
                </a:lnTo>
                <a:lnTo>
                  <a:pt x="206" y="152"/>
                </a:lnTo>
                <a:lnTo>
                  <a:pt x="204" y="154"/>
                </a:lnTo>
                <a:lnTo>
                  <a:pt x="202" y="160"/>
                </a:lnTo>
                <a:lnTo>
                  <a:pt x="210" y="180"/>
                </a:lnTo>
                <a:lnTo>
                  <a:pt x="218" y="170"/>
                </a:lnTo>
                <a:lnTo>
                  <a:pt x="226" y="168"/>
                </a:lnTo>
                <a:lnTo>
                  <a:pt x="230" y="168"/>
                </a:lnTo>
                <a:lnTo>
                  <a:pt x="234" y="172"/>
                </a:lnTo>
                <a:lnTo>
                  <a:pt x="236" y="180"/>
                </a:lnTo>
                <a:lnTo>
                  <a:pt x="240" y="190"/>
                </a:lnTo>
                <a:lnTo>
                  <a:pt x="242" y="202"/>
                </a:lnTo>
                <a:lnTo>
                  <a:pt x="246" y="210"/>
                </a:lnTo>
                <a:lnTo>
                  <a:pt x="252" y="220"/>
                </a:lnTo>
                <a:lnTo>
                  <a:pt x="264" y="236"/>
                </a:lnTo>
                <a:lnTo>
                  <a:pt x="268" y="248"/>
                </a:lnTo>
                <a:lnTo>
                  <a:pt x="300" y="244"/>
                </a:lnTo>
                <a:lnTo>
                  <a:pt x="314" y="236"/>
                </a:lnTo>
                <a:lnTo>
                  <a:pt x="326" y="220"/>
                </a:lnTo>
                <a:lnTo>
                  <a:pt x="332" y="204"/>
                </a:lnTo>
                <a:lnTo>
                  <a:pt x="336" y="188"/>
                </a:lnTo>
                <a:lnTo>
                  <a:pt x="336" y="186"/>
                </a:lnTo>
                <a:lnTo>
                  <a:pt x="336" y="184"/>
                </a:lnTo>
                <a:lnTo>
                  <a:pt x="338" y="184"/>
                </a:lnTo>
                <a:lnTo>
                  <a:pt x="350" y="176"/>
                </a:lnTo>
                <a:lnTo>
                  <a:pt x="352" y="176"/>
                </a:lnTo>
                <a:lnTo>
                  <a:pt x="350" y="174"/>
                </a:lnTo>
                <a:lnTo>
                  <a:pt x="330" y="168"/>
                </a:lnTo>
                <a:lnTo>
                  <a:pt x="326" y="156"/>
                </a:lnTo>
                <a:lnTo>
                  <a:pt x="324" y="152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河南"/>
          <p:cNvSpPr>
            <a:spLocks/>
          </p:cNvSpPr>
          <p:nvPr/>
        </p:nvSpPr>
        <p:spPr bwMode="auto">
          <a:xfrm>
            <a:off x="6666810" y="3805724"/>
            <a:ext cx="563202" cy="557913"/>
          </a:xfrm>
          <a:custGeom>
            <a:avLst/>
            <a:gdLst>
              <a:gd name="T0" fmla="*/ 2147483646 w 370"/>
              <a:gd name="T1" fmla="*/ 2147483646 h 366"/>
              <a:gd name="T2" fmla="*/ 0 w 370"/>
              <a:gd name="T3" fmla="*/ 2147483646 h 366"/>
              <a:gd name="T4" fmla="*/ 2147483646 w 370"/>
              <a:gd name="T5" fmla="*/ 2147483646 h 366"/>
              <a:gd name="T6" fmla="*/ 2147483646 w 370"/>
              <a:gd name="T7" fmla="*/ 2147483646 h 366"/>
              <a:gd name="T8" fmla="*/ 2147483646 w 370"/>
              <a:gd name="T9" fmla="*/ 2147483646 h 366"/>
              <a:gd name="T10" fmla="*/ 2147483646 w 370"/>
              <a:gd name="T11" fmla="*/ 2147483646 h 366"/>
              <a:gd name="T12" fmla="*/ 2147483646 w 370"/>
              <a:gd name="T13" fmla="*/ 2147483646 h 366"/>
              <a:gd name="T14" fmla="*/ 2147483646 w 370"/>
              <a:gd name="T15" fmla="*/ 2147483646 h 366"/>
              <a:gd name="T16" fmla="*/ 2147483646 w 370"/>
              <a:gd name="T17" fmla="*/ 2147483646 h 366"/>
              <a:gd name="T18" fmla="*/ 2147483646 w 370"/>
              <a:gd name="T19" fmla="*/ 2147483646 h 366"/>
              <a:gd name="T20" fmla="*/ 2147483646 w 370"/>
              <a:gd name="T21" fmla="*/ 2147483646 h 366"/>
              <a:gd name="T22" fmla="*/ 2147483646 w 370"/>
              <a:gd name="T23" fmla="*/ 2147483646 h 366"/>
              <a:gd name="T24" fmla="*/ 2147483646 w 370"/>
              <a:gd name="T25" fmla="*/ 2147483646 h 366"/>
              <a:gd name="T26" fmla="*/ 2147483646 w 370"/>
              <a:gd name="T27" fmla="*/ 2147483646 h 366"/>
              <a:gd name="T28" fmla="*/ 2147483646 w 370"/>
              <a:gd name="T29" fmla="*/ 2147483646 h 366"/>
              <a:gd name="T30" fmla="*/ 2147483646 w 370"/>
              <a:gd name="T31" fmla="*/ 2147483646 h 366"/>
              <a:gd name="T32" fmla="*/ 2147483646 w 370"/>
              <a:gd name="T33" fmla="*/ 2147483646 h 366"/>
              <a:gd name="T34" fmla="*/ 2147483646 w 370"/>
              <a:gd name="T35" fmla="*/ 2147483646 h 366"/>
              <a:gd name="T36" fmla="*/ 2147483646 w 370"/>
              <a:gd name="T37" fmla="*/ 2147483646 h 366"/>
              <a:gd name="T38" fmla="*/ 2147483646 w 370"/>
              <a:gd name="T39" fmla="*/ 2147483646 h 366"/>
              <a:gd name="T40" fmla="*/ 2147483646 w 370"/>
              <a:gd name="T41" fmla="*/ 2147483646 h 366"/>
              <a:gd name="T42" fmla="*/ 2147483646 w 370"/>
              <a:gd name="T43" fmla="*/ 2147483646 h 366"/>
              <a:gd name="T44" fmla="*/ 2147483646 w 370"/>
              <a:gd name="T45" fmla="*/ 2147483646 h 366"/>
              <a:gd name="T46" fmla="*/ 2147483646 w 370"/>
              <a:gd name="T47" fmla="*/ 2147483646 h 366"/>
              <a:gd name="T48" fmla="*/ 2147483646 w 370"/>
              <a:gd name="T49" fmla="*/ 2147483646 h 366"/>
              <a:gd name="T50" fmla="*/ 2147483646 w 370"/>
              <a:gd name="T51" fmla="*/ 2147483646 h 366"/>
              <a:gd name="T52" fmla="*/ 2147483646 w 370"/>
              <a:gd name="T53" fmla="*/ 2147483646 h 366"/>
              <a:gd name="T54" fmla="*/ 2147483646 w 370"/>
              <a:gd name="T55" fmla="*/ 2147483646 h 366"/>
              <a:gd name="T56" fmla="*/ 2147483646 w 370"/>
              <a:gd name="T57" fmla="*/ 2147483646 h 366"/>
              <a:gd name="T58" fmla="*/ 2147483646 w 370"/>
              <a:gd name="T59" fmla="*/ 2147483646 h 366"/>
              <a:gd name="T60" fmla="*/ 2147483646 w 370"/>
              <a:gd name="T61" fmla="*/ 2147483646 h 366"/>
              <a:gd name="T62" fmla="*/ 2147483646 w 370"/>
              <a:gd name="T63" fmla="*/ 2147483646 h 366"/>
              <a:gd name="T64" fmla="*/ 2147483646 w 370"/>
              <a:gd name="T65" fmla="*/ 2147483646 h 366"/>
              <a:gd name="T66" fmla="*/ 2147483646 w 370"/>
              <a:gd name="T67" fmla="*/ 2147483646 h 366"/>
              <a:gd name="T68" fmla="*/ 2147483646 w 370"/>
              <a:gd name="T69" fmla="*/ 2147483646 h 366"/>
              <a:gd name="T70" fmla="*/ 2147483646 w 370"/>
              <a:gd name="T71" fmla="*/ 2147483646 h 366"/>
              <a:gd name="T72" fmla="*/ 2147483646 w 370"/>
              <a:gd name="T73" fmla="*/ 2147483646 h 366"/>
              <a:gd name="T74" fmla="*/ 2147483646 w 370"/>
              <a:gd name="T75" fmla="*/ 2147483646 h 366"/>
              <a:gd name="T76" fmla="*/ 2147483646 w 370"/>
              <a:gd name="T77" fmla="*/ 2147483646 h 366"/>
              <a:gd name="T78" fmla="*/ 2147483646 w 370"/>
              <a:gd name="T79" fmla="*/ 2147483646 h 366"/>
              <a:gd name="T80" fmla="*/ 2147483646 w 370"/>
              <a:gd name="T81" fmla="*/ 2147483646 h 366"/>
              <a:gd name="T82" fmla="*/ 2147483646 w 370"/>
              <a:gd name="T83" fmla="*/ 2147483646 h 366"/>
              <a:gd name="T84" fmla="*/ 2147483646 w 370"/>
              <a:gd name="T85" fmla="*/ 2147483646 h 366"/>
              <a:gd name="T86" fmla="*/ 2147483646 w 370"/>
              <a:gd name="T87" fmla="*/ 2147483646 h 366"/>
              <a:gd name="T88" fmla="*/ 2147483646 w 370"/>
              <a:gd name="T89" fmla="*/ 2147483646 h 366"/>
              <a:gd name="T90" fmla="*/ 2147483646 w 370"/>
              <a:gd name="T91" fmla="*/ 2147483646 h 366"/>
              <a:gd name="T92" fmla="*/ 2147483646 w 370"/>
              <a:gd name="T93" fmla="*/ 2147483646 h 366"/>
              <a:gd name="T94" fmla="*/ 2147483646 w 370"/>
              <a:gd name="T95" fmla="*/ 0 h 366"/>
              <a:gd name="T96" fmla="*/ 2147483646 w 370"/>
              <a:gd name="T97" fmla="*/ 2147483646 h 366"/>
              <a:gd name="T98" fmla="*/ 2147483646 w 370"/>
              <a:gd name="T99" fmla="*/ 2147483646 h 366"/>
              <a:gd name="T100" fmla="*/ 2147483646 w 370"/>
              <a:gd name="T101" fmla="*/ 2147483646 h 366"/>
              <a:gd name="T102" fmla="*/ 2147483646 w 370"/>
              <a:gd name="T103" fmla="*/ 2147483646 h 366"/>
              <a:gd name="T104" fmla="*/ 2147483646 w 370"/>
              <a:gd name="T105" fmla="*/ 2147483646 h 366"/>
              <a:gd name="T106" fmla="*/ 2147483646 w 370"/>
              <a:gd name="T107" fmla="*/ 2147483646 h 366"/>
              <a:gd name="T108" fmla="*/ 2147483646 w 370"/>
              <a:gd name="T109" fmla="*/ 2147483646 h 36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70" h="366">
                <a:moveTo>
                  <a:pt x="82" y="120"/>
                </a:moveTo>
                <a:lnTo>
                  <a:pt x="80" y="120"/>
                </a:lnTo>
                <a:lnTo>
                  <a:pt x="20" y="146"/>
                </a:lnTo>
                <a:lnTo>
                  <a:pt x="2" y="162"/>
                </a:lnTo>
                <a:lnTo>
                  <a:pt x="0" y="182"/>
                </a:lnTo>
                <a:lnTo>
                  <a:pt x="2" y="196"/>
                </a:lnTo>
                <a:lnTo>
                  <a:pt x="4" y="206"/>
                </a:lnTo>
                <a:lnTo>
                  <a:pt x="10" y="210"/>
                </a:lnTo>
                <a:lnTo>
                  <a:pt x="28" y="222"/>
                </a:lnTo>
                <a:lnTo>
                  <a:pt x="30" y="222"/>
                </a:lnTo>
                <a:lnTo>
                  <a:pt x="34" y="252"/>
                </a:lnTo>
                <a:lnTo>
                  <a:pt x="54" y="276"/>
                </a:lnTo>
                <a:lnTo>
                  <a:pt x="60" y="282"/>
                </a:lnTo>
                <a:lnTo>
                  <a:pt x="66" y="286"/>
                </a:lnTo>
                <a:lnTo>
                  <a:pt x="82" y="290"/>
                </a:lnTo>
                <a:lnTo>
                  <a:pt x="86" y="290"/>
                </a:lnTo>
                <a:lnTo>
                  <a:pt x="92" y="296"/>
                </a:lnTo>
                <a:lnTo>
                  <a:pt x="104" y="300"/>
                </a:lnTo>
                <a:lnTo>
                  <a:pt x="152" y="302"/>
                </a:lnTo>
                <a:lnTo>
                  <a:pt x="194" y="304"/>
                </a:lnTo>
                <a:lnTo>
                  <a:pt x="204" y="306"/>
                </a:lnTo>
                <a:lnTo>
                  <a:pt x="210" y="310"/>
                </a:lnTo>
                <a:lnTo>
                  <a:pt x="214" y="312"/>
                </a:lnTo>
                <a:lnTo>
                  <a:pt x="214" y="318"/>
                </a:lnTo>
                <a:lnTo>
                  <a:pt x="214" y="332"/>
                </a:lnTo>
                <a:lnTo>
                  <a:pt x="214" y="342"/>
                </a:lnTo>
                <a:lnTo>
                  <a:pt x="216" y="346"/>
                </a:lnTo>
                <a:lnTo>
                  <a:pt x="234" y="342"/>
                </a:lnTo>
                <a:lnTo>
                  <a:pt x="242" y="340"/>
                </a:lnTo>
                <a:lnTo>
                  <a:pt x="250" y="338"/>
                </a:lnTo>
                <a:lnTo>
                  <a:pt x="256" y="340"/>
                </a:lnTo>
                <a:lnTo>
                  <a:pt x="258" y="342"/>
                </a:lnTo>
                <a:lnTo>
                  <a:pt x="266" y="350"/>
                </a:lnTo>
                <a:lnTo>
                  <a:pt x="278" y="362"/>
                </a:lnTo>
                <a:lnTo>
                  <a:pt x="280" y="364"/>
                </a:lnTo>
                <a:lnTo>
                  <a:pt x="282" y="366"/>
                </a:lnTo>
                <a:lnTo>
                  <a:pt x="290" y="360"/>
                </a:lnTo>
                <a:lnTo>
                  <a:pt x="298" y="350"/>
                </a:lnTo>
                <a:lnTo>
                  <a:pt x="300" y="348"/>
                </a:lnTo>
                <a:lnTo>
                  <a:pt x="314" y="358"/>
                </a:lnTo>
                <a:lnTo>
                  <a:pt x="324" y="350"/>
                </a:lnTo>
                <a:lnTo>
                  <a:pt x="326" y="342"/>
                </a:lnTo>
                <a:lnTo>
                  <a:pt x="330" y="338"/>
                </a:lnTo>
                <a:lnTo>
                  <a:pt x="334" y="334"/>
                </a:lnTo>
                <a:lnTo>
                  <a:pt x="342" y="332"/>
                </a:lnTo>
                <a:lnTo>
                  <a:pt x="346" y="330"/>
                </a:lnTo>
                <a:lnTo>
                  <a:pt x="344" y="328"/>
                </a:lnTo>
                <a:lnTo>
                  <a:pt x="342" y="326"/>
                </a:lnTo>
                <a:lnTo>
                  <a:pt x="344" y="306"/>
                </a:lnTo>
                <a:lnTo>
                  <a:pt x="338" y="300"/>
                </a:lnTo>
                <a:lnTo>
                  <a:pt x="334" y="296"/>
                </a:lnTo>
                <a:lnTo>
                  <a:pt x="328" y="294"/>
                </a:lnTo>
                <a:lnTo>
                  <a:pt x="320" y="294"/>
                </a:lnTo>
                <a:lnTo>
                  <a:pt x="310" y="296"/>
                </a:lnTo>
                <a:lnTo>
                  <a:pt x="306" y="296"/>
                </a:lnTo>
                <a:lnTo>
                  <a:pt x="302" y="294"/>
                </a:lnTo>
                <a:lnTo>
                  <a:pt x="302" y="290"/>
                </a:lnTo>
                <a:lnTo>
                  <a:pt x="302" y="286"/>
                </a:lnTo>
                <a:lnTo>
                  <a:pt x="292" y="272"/>
                </a:lnTo>
                <a:lnTo>
                  <a:pt x="282" y="262"/>
                </a:lnTo>
                <a:lnTo>
                  <a:pt x="278" y="256"/>
                </a:lnTo>
                <a:lnTo>
                  <a:pt x="274" y="250"/>
                </a:lnTo>
                <a:lnTo>
                  <a:pt x="272" y="244"/>
                </a:lnTo>
                <a:lnTo>
                  <a:pt x="274" y="238"/>
                </a:lnTo>
                <a:lnTo>
                  <a:pt x="274" y="236"/>
                </a:lnTo>
                <a:lnTo>
                  <a:pt x="298" y="240"/>
                </a:lnTo>
                <a:lnTo>
                  <a:pt x="296" y="226"/>
                </a:lnTo>
                <a:lnTo>
                  <a:pt x="296" y="216"/>
                </a:lnTo>
                <a:lnTo>
                  <a:pt x="298" y="212"/>
                </a:lnTo>
                <a:lnTo>
                  <a:pt x="300" y="210"/>
                </a:lnTo>
                <a:lnTo>
                  <a:pt x="304" y="206"/>
                </a:lnTo>
                <a:lnTo>
                  <a:pt x="310" y="204"/>
                </a:lnTo>
                <a:lnTo>
                  <a:pt x="318" y="200"/>
                </a:lnTo>
                <a:lnTo>
                  <a:pt x="318" y="196"/>
                </a:lnTo>
                <a:lnTo>
                  <a:pt x="312" y="178"/>
                </a:lnTo>
                <a:lnTo>
                  <a:pt x="312" y="170"/>
                </a:lnTo>
                <a:lnTo>
                  <a:pt x="312" y="166"/>
                </a:lnTo>
                <a:lnTo>
                  <a:pt x="318" y="162"/>
                </a:lnTo>
                <a:lnTo>
                  <a:pt x="324" y="162"/>
                </a:lnTo>
                <a:lnTo>
                  <a:pt x="338" y="166"/>
                </a:lnTo>
                <a:lnTo>
                  <a:pt x="340" y="166"/>
                </a:lnTo>
                <a:lnTo>
                  <a:pt x="340" y="168"/>
                </a:lnTo>
                <a:lnTo>
                  <a:pt x="356" y="186"/>
                </a:lnTo>
                <a:lnTo>
                  <a:pt x="370" y="162"/>
                </a:lnTo>
                <a:lnTo>
                  <a:pt x="356" y="140"/>
                </a:lnTo>
                <a:lnTo>
                  <a:pt x="348" y="128"/>
                </a:lnTo>
                <a:lnTo>
                  <a:pt x="336" y="136"/>
                </a:lnTo>
                <a:lnTo>
                  <a:pt x="334" y="134"/>
                </a:lnTo>
                <a:lnTo>
                  <a:pt x="302" y="126"/>
                </a:lnTo>
                <a:lnTo>
                  <a:pt x="292" y="122"/>
                </a:lnTo>
                <a:lnTo>
                  <a:pt x="286" y="116"/>
                </a:lnTo>
                <a:lnTo>
                  <a:pt x="280" y="110"/>
                </a:lnTo>
                <a:lnTo>
                  <a:pt x="278" y="106"/>
                </a:lnTo>
                <a:lnTo>
                  <a:pt x="260" y="96"/>
                </a:lnTo>
                <a:lnTo>
                  <a:pt x="260" y="78"/>
                </a:lnTo>
                <a:lnTo>
                  <a:pt x="294" y="58"/>
                </a:lnTo>
                <a:lnTo>
                  <a:pt x="292" y="44"/>
                </a:lnTo>
                <a:lnTo>
                  <a:pt x="286" y="30"/>
                </a:lnTo>
                <a:lnTo>
                  <a:pt x="282" y="18"/>
                </a:lnTo>
                <a:lnTo>
                  <a:pt x="258" y="22"/>
                </a:lnTo>
                <a:lnTo>
                  <a:pt x="242" y="26"/>
                </a:lnTo>
                <a:lnTo>
                  <a:pt x="226" y="28"/>
                </a:lnTo>
                <a:lnTo>
                  <a:pt x="200" y="22"/>
                </a:lnTo>
                <a:lnTo>
                  <a:pt x="200" y="14"/>
                </a:lnTo>
                <a:lnTo>
                  <a:pt x="196" y="14"/>
                </a:lnTo>
                <a:lnTo>
                  <a:pt x="190" y="10"/>
                </a:lnTo>
                <a:lnTo>
                  <a:pt x="188" y="6"/>
                </a:lnTo>
                <a:lnTo>
                  <a:pt x="186" y="2"/>
                </a:lnTo>
                <a:lnTo>
                  <a:pt x="186" y="0"/>
                </a:lnTo>
                <a:lnTo>
                  <a:pt x="184" y="22"/>
                </a:lnTo>
                <a:lnTo>
                  <a:pt x="182" y="28"/>
                </a:lnTo>
                <a:lnTo>
                  <a:pt x="180" y="34"/>
                </a:lnTo>
                <a:lnTo>
                  <a:pt x="182" y="36"/>
                </a:lnTo>
                <a:lnTo>
                  <a:pt x="184" y="40"/>
                </a:lnTo>
                <a:lnTo>
                  <a:pt x="184" y="46"/>
                </a:lnTo>
                <a:lnTo>
                  <a:pt x="182" y="50"/>
                </a:lnTo>
                <a:lnTo>
                  <a:pt x="180" y="54"/>
                </a:lnTo>
                <a:lnTo>
                  <a:pt x="184" y="68"/>
                </a:lnTo>
                <a:lnTo>
                  <a:pt x="182" y="68"/>
                </a:lnTo>
                <a:lnTo>
                  <a:pt x="182" y="70"/>
                </a:lnTo>
                <a:lnTo>
                  <a:pt x="172" y="78"/>
                </a:lnTo>
                <a:lnTo>
                  <a:pt x="172" y="96"/>
                </a:lnTo>
                <a:lnTo>
                  <a:pt x="170" y="98"/>
                </a:lnTo>
                <a:lnTo>
                  <a:pt x="148" y="106"/>
                </a:lnTo>
                <a:lnTo>
                  <a:pt x="132" y="110"/>
                </a:lnTo>
                <a:lnTo>
                  <a:pt x="98" y="106"/>
                </a:lnTo>
                <a:lnTo>
                  <a:pt x="82" y="12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台湾"/>
          <p:cNvSpPr>
            <a:spLocks/>
          </p:cNvSpPr>
          <p:nvPr/>
        </p:nvSpPr>
        <p:spPr bwMode="auto">
          <a:xfrm>
            <a:off x="7725788" y="4996908"/>
            <a:ext cx="161292" cy="390011"/>
          </a:xfrm>
          <a:custGeom>
            <a:avLst/>
            <a:gdLst>
              <a:gd name="T0" fmla="*/ 2147483646 w 106"/>
              <a:gd name="T1" fmla="*/ 0 h 256"/>
              <a:gd name="T2" fmla="*/ 2147483646 w 106"/>
              <a:gd name="T3" fmla="*/ 0 h 256"/>
              <a:gd name="T4" fmla="*/ 2147483646 w 106"/>
              <a:gd name="T5" fmla="*/ 2147483646 h 256"/>
              <a:gd name="T6" fmla="*/ 2147483646 w 106"/>
              <a:gd name="T7" fmla="*/ 2147483646 h 256"/>
              <a:gd name="T8" fmla="*/ 2147483646 w 106"/>
              <a:gd name="T9" fmla="*/ 2147483646 h 256"/>
              <a:gd name="T10" fmla="*/ 2147483646 w 106"/>
              <a:gd name="T11" fmla="*/ 2147483646 h 256"/>
              <a:gd name="T12" fmla="*/ 2147483646 w 106"/>
              <a:gd name="T13" fmla="*/ 2147483646 h 256"/>
              <a:gd name="T14" fmla="*/ 2147483646 w 106"/>
              <a:gd name="T15" fmla="*/ 2147483646 h 256"/>
              <a:gd name="T16" fmla="*/ 2147483646 w 106"/>
              <a:gd name="T17" fmla="*/ 2147483646 h 256"/>
              <a:gd name="T18" fmla="*/ 0 w 106"/>
              <a:gd name="T19" fmla="*/ 2147483646 h 256"/>
              <a:gd name="T20" fmla="*/ 2147483646 w 106"/>
              <a:gd name="T21" fmla="*/ 2147483646 h 256"/>
              <a:gd name="T22" fmla="*/ 2147483646 w 106"/>
              <a:gd name="T23" fmla="*/ 2147483646 h 256"/>
              <a:gd name="T24" fmla="*/ 2147483646 w 106"/>
              <a:gd name="T25" fmla="*/ 2147483646 h 256"/>
              <a:gd name="T26" fmla="*/ 2147483646 w 106"/>
              <a:gd name="T27" fmla="*/ 2147483646 h 256"/>
              <a:gd name="T28" fmla="*/ 2147483646 w 106"/>
              <a:gd name="T29" fmla="*/ 2147483646 h 256"/>
              <a:gd name="T30" fmla="*/ 2147483646 w 106"/>
              <a:gd name="T31" fmla="*/ 2147483646 h 256"/>
              <a:gd name="T32" fmla="*/ 2147483646 w 106"/>
              <a:gd name="T33" fmla="*/ 2147483646 h 256"/>
              <a:gd name="T34" fmla="*/ 2147483646 w 106"/>
              <a:gd name="T35" fmla="*/ 2147483646 h 256"/>
              <a:gd name="T36" fmla="*/ 2147483646 w 106"/>
              <a:gd name="T37" fmla="*/ 2147483646 h 256"/>
              <a:gd name="T38" fmla="*/ 2147483646 w 106"/>
              <a:gd name="T39" fmla="*/ 2147483646 h 256"/>
              <a:gd name="T40" fmla="*/ 2147483646 w 106"/>
              <a:gd name="T41" fmla="*/ 2147483646 h 256"/>
              <a:gd name="T42" fmla="*/ 2147483646 w 106"/>
              <a:gd name="T43" fmla="*/ 2147483646 h 256"/>
              <a:gd name="T44" fmla="*/ 2147483646 w 106"/>
              <a:gd name="T45" fmla="*/ 2147483646 h 256"/>
              <a:gd name="T46" fmla="*/ 2147483646 w 106"/>
              <a:gd name="T47" fmla="*/ 2147483646 h 256"/>
              <a:gd name="T48" fmla="*/ 2147483646 w 106"/>
              <a:gd name="T49" fmla="*/ 2147483646 h 256"/>
              <a:gd name="T50" fmla="*/ 2147483646 w 106"/>
              <a:gd name="T51" fmla="*/ 2147483646 h 256"/>
              <a:gd name="T52" fmla="*/ 2147483646 w 106"/>
              <a:gd name="T53" fmla="*/ 2147483646 h 256"/>
              <a:gd name="T54" fmla="*/ 2147483646 w 106"/>
              <a:gd name="T55" fmla="*/ 2147483646 h 256"/>
              <a:gd name="T56" fmla="*/ 2147483646 w 106"/>
              <a:gd name="T57" fmla="*/ 2147483646 h 256"/>
              <a:gd name="T58" fmla="*/ 2147483646 w 106"/>
              <a:gd name="T59" fmla="*/ 2147483646 h 256"/>
              <a:gd name="T60" fmla="*/ 2147483646 w 106"/>
              <a:gd name="T61" fmla="*/ 2147483646 h 256"/>
              <a:gd name="T62" fmla="*/ 2147483646 w 106"/>
              <a:gd name="T63" fmla="*/ 2147483646 h 256"/>
              <a:gd name="T64" fmla="*/ 2147483646 w 106"/>
              <a:gd name="T65" fmla="*/ 2147483646 h 256"/>
              <a:gd name="T66" fmla="*/ 2147483646 w 106"/>
              <a:gd name="T67" fmla="*/ 2147483646 h 256"/>
              <a:gd name="T68" fmla="*/ 2147483646 w 106"/>
              <a:gd name="T69" fmla="*/ 2147483646 h 256"/>
              <a:gd name="T70" fmla="*/ 2147483646 w 106"/>
              <a:gd name="T71" fmla="*/ 2147483646 h 256"/>
              <a:gd name="T72" fmla="*/ 2147483646 w 106"/>
              <a:gd name="T73" fmla="*/ 2147483646 h 256"/>
              <a:gd name="T74" fmla="*/ 2147483646 w 106"/>
              <a:gd name="T75" fmla="*/ 2147483646 h 256"/>
              <a:gd name="T76" fmla="*/ 2147483646 w 106"/>
              <a:gd name="T77" fmla="*/ 2147483646 h 256"/>
              <a:gd name="T78" fmla="*/ 2147483646 w 106"/>
              <a:gd name="T79" fmla="*/ 2147483646 h 256"/>
              <a:gd name="T80" fmla="*/ 2147483646 w 106"/>
              <a:gd name="T81" fmla="*/ 2147483646 h 256"/>
              <a:gd name="T82" fmla="*/ 2147483646 w 106"/>
              <a:gd name="T83" fmla="*/ 2147483646 h 256"/>
              <a:gd name="T84" fmla="*/ 2147483646 w 106"/>
              <a:gd name="T85" fmla="*/ 2147483646 h 256"/>
              <a:gd name="T86" fmla="*/ 2147483646 w 106"/>
              <a:gd name="T87" fmla="*/ 2147483646 h 256"/>
              <a:gd name="T88" fmla="*/ 2147483646 w 106"/>
              <a:gd name="T89" fmla="*/ 0 h 25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6" h="256">
                <a:moveTo>
                  <a:pt x="80" y="0"/>
                </a:moveTo>
                <a:lnTo>
                  <a:pt x="80" y="0"/>
                </a:lnTo>
                <a:lnTo>
                  <a:pt x="62" y="14"/>
                </a:lnTo>
                <a:lnTo>
                  <a:pt x="46" y="32"/>
                </a:lnTo>
                <a:lnTo>
                  <a:pt x="34" y="50"/>
                </a:lnTo>
                <a:lnTo>
                  <a:pt x="24" y="70"/>
                </a:lnTo>
                <a:lnTo>
                  <a:pt x="10" y="98"/>
                </a:lnTo>
                <a:lnTo>
                  <a:pt x="4" y="104"/>
                </a:lnTo>
                <a:lnTo>
                  <a:pt x="0" y="108"/>
                </a:lnTo>
                <a:lnTo>
                  <a:pt x="6" y="152"/>
                </a:lnTo>
                <a:lnTo>
                  <a:pt x="6" y="154"/>
                </a:lnTo>
                <a:lnTo>
                  <a:pt x="2" y="184"/>
                </a:lnTo>
                <a:lnTo>
                  <a:pt x="2" y="196"/>
                </a:lnTo>
                <a:lnTo>
                  <a:pt x="2" y="200"/>
                </a:lnTo>
                <a:lnTo>
                  <a:pt x="4" y="202"/>
                </a:lnTo>
                <a:lnTo>
                  <a:pt x="36" y="224"/>
                </a:lnTo>
                <a:lnTo>
                  <a:pt x="38" y="224"/>
                </a:lnTo>
                <a:lnTo>
                  <a:pt x="38" y="226"/>
                </a:lnTo>
                <a:lnTo>
                  <a:pt x="42" y="236"/>
                </a:lnTo>
                <a:lnTo>
                  <a:pt x="50" y="248"/>
                </a:lnTo>
                <a:lnTo>
                  <a:pt x="56" y="252"/>
                </a:lnTo>
                <a:lnTo>
                  <a:pt x="62" y="256"/>
                </a:lnTo>
                <a:lnTo>
                  <a:pt x="66" y="204"/>
                </a:lnTo>
                <a:lnTo>
                  <a:pt x="66" y="202"/>
                </a:lnTo>
                <a:lnTo>
                  <a:pt x="90" y="146"/>
                </a:lnTo>
                <a:lnTo>
                  <a:pt x="98" y="80"/>
                </a:lnTo>
                <a:lnTo>
                  <a:pt x="98" y="78"/>
                </a:lnTo>
                <a:lnTo>
                  <a:pt x="106" y="60"/>
                </a:lnTo>
                <a:lnTo>
                  <a:pt x="100" y="44"/>
                </a:lnTo>
                <a:lnTo>
                  <a:pt x="98" y="44"/>
                </a:lnTo>
                <a:lnTo>
                  <a:pt x="98" y="24"/>
                </a:lnTo>
                <a:lnTo>
                  <a:pt x="98" y="22"/>
                </a:lnTo>
                <a:lnTo>
                  <a:pt x="102" y="16"/>
                </a:lnTo>
                <a:lnTo>
                  <a:pt x="106" y="12"/>
                </a:lnTo>
                <a:lnTo>
                  <a:pt x="80" y="0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海南"/>
          <p:cNvSpPr>
            <a:spLocks/>
          </p:cNvSpPr>
          <p:nvPr/>
        </p:nvSpPr>
        <p:spPr bwMode="auto">
          <a:xfrm>
            <a:off x="6539891" y="5688351"/>
            <a:ext cx="243261" cy="212853"/>
          </a:xfrm>
          <a:custGeom>
            <a:avLst/>
            <a:gdLst>
              <a:gd name="T0" fmla="*/ 2147483646 w 160"/>
              <a:gd name="T1" fmla="*/ 2147483646 h 140"/>
              <a:gd name="T2" fmla="*/ 2147483646 w 160"/>
              <a:gd name="T3" fmla="*/ 2147483646 h 140"/>
              <a:gd name="T4" fmla="*/ 2147483646 w 160"/>
              <a:gd name="T5" fmla="*/ 2147483646 h 140"/>
              <a:gd name="T6" fmla="*/ 2147483646 w 160"/>
              <a:gd name="T7" fmla="*/ 2147483646 h 140"/>
              <a:gd name="T8" fmla="*/ 2147483646 w 160"/>
              <a:gd name="T9" fmla="*/ 2147483646 h 140"/>
              <a:gd name="T10" fmla="*/ 2147483646 w 160"/>
              <a:gd name="T11" fmla="*/ 2147483646 h 140"/>
              <a:gd name="T12" fmla="*/ 2147483646 w 160"/>
              <a:gd name="T13" fmla="*/ 2147483646 h 140"/>
              <a:gd name="T14" fmla="*/ 2147483646 w 160"/>
              <a:gd name="T15" fmla="*/ 2147483646 h 140"/>
              <a:gd name="T16" fmla="*/ 2147483646 w 160"/>
              <a:gd name="T17" fmla="*/ 2147483646 h 140"/>
              <a:gd name="T18" fmla="*/ 2147483646 w 160"/>
              <a:gd name="T19" fmla="*/ 2147483646 h 140"/>
              <a:gd name="T20" fmla="*/ 2147483646 w 160"/>
              <a:gd name="T21" fmla="*/ 2147483646 h 140"/>
              <a:gd name="T22" fmla="*/ 2147483646 w 160"/>
              <a:gd name="T23" fmla="*/ 2147483646 h 140"/>
              <a:gd name="T24" fmla="*/ 2147483646 w 160"/>
              <a:gd name="T25" fmla="*/ 2147483646 h 140"/>
              <a:gd name="T26" fmla="*/ 0 w 160"/>
              <a:gd name="T27" fmla="*/ 2147483646 h 140"/>
              <a:gd name="T28" fmla="*/ 2147483646 w 160"/>
              <a:gd name="T29" fmla="*/ 2147483646 h 140"/>
              <a:gd name="T30" fmla="*/ 2147483646 w 160"/>
              <a:gd name="T31" fmla="*/ 2147483646 h 140"/>
              <a:gd name="T32" fmla="*/ 2147483646 w 160"/>
              <a:gd name="T33" fmla="*/ 2147483646 h 140"/>
              <a:gd name="T34" fmla="*/ 2147483646 w 160"/>
              <a:gd name="T35" fmla="*/ 2147483646 h 140"/>
              <a:gd name="T36" fmla="*/ 2147483646 w 160"/>
              <a:gd name="T37" fmla="*/ 2147483646 h 140"/>
              <a:gd name="T38" fmla="*/ 2147483646 w 160"/>
              <a:gd name="T39" fmla="*/ 2147483646 h 140"/>
              <a:gd name="T40" fmla="*/ 2147483646 w 160"/>
              <a:gd name="T41" fmla="*/ 2147483646 h 140"/>
              <a:gd name="T42" fmla="*/ 2147483646 w 160"/>
              <a:gd name="T43" fmla="*/ 2147483646 h 140"/>
              <a:gd name="T44" fmla="*/ 2147483646 w 160"/>
              <a:gd name="T45" fmla="*/ 2147483646 h 140"/>
              <a:gd name="T46" fmla="*/ 2147483646 w 160"/>
              <a:gd name="T47" fmla="*/ 2147483646 h 140"/>
              <a:gd name="T48" fmla="*/ 2147483646 w 160"/>
              <a:gd name="T49" fmla="*/ 2147483646 h 140"/>
              <a:gd name="T50" fmla="*/ 2147483646 w 160"/>
              <a:gd name="T51" fmla="*/ 2147483646 h 140"/>
              <a:gd name="T52" fmla="*/ 2147483646 w 160"/>
              <a:gd name="T53" fmla="*/ 2147483646 h 140"/>
              <a:gd name="T54" fmla="*/ 2147483646 w 160"/>
              <a:gd name="T55" fmla="*/ 2147483646 h 140"/>
              <a:gd name="T56" fmla="*/ 2147483646 w 160"/>
              <a:gd name="T57" fmla="*/ 2147483646 h 140"/>
              <a:gd name="T58" fmla="*/ 2147483646 w 160"/>
              <a:gd name="T59" fmla="*/ 2147483646 h 140"/>
              <a:gd name="T60" fmla="*/ 2147483646 w 160"/>
              <a:gd name="T61" fmla="*/ 2147483646 h 140"/>
              <a:gd name="T62" fmla="*/ 2147483646 w 160"/>
              <a:gd name="T63" fmla="*/ 2147483646 h 140"/>
              <a:gd name="T64" fmla="*/ 2147483646 w 160"/>
              <a:gd name="T65" fmla="*/ 2147483646 h 140"/>
              <a:gd name="T66" fmla="*/ 2147483646 w 160"/>
              <a:gd name="T67" fmla="*/ 2147483646 h 140"/>
              <a:gd name="T68" fmla="*/ 2147483646 w 160"/>
              <a:gd name="T69" fmla="*/ 2147483646 h 140"/>
              <a:gd name="T70" fmla="*/ 2147483646 w 160"/>
              <a:gd name="T71" fmla="*/ 2147483646 h 140"/>
              <a:gd name="T72" fmla="*/ 2147483646 w 160"/>
              <a:gd name="T73" fmla="*/ 2147483646 h 140"/>
              <a:gd name="T74" fmla="*/ 2147483646 w 160"/>
              <a:gd name="T75" fmla="*/ 2147483646 h 140"/>
              <a:gd name="T76" fmla="*/ 2147483646 w 160"/>
              <a:gd name="T77" fmla="*/ 2147483646 h 140"/>
              <a:gd name="T78" fmla="*/ 2147483646 w 160"/>
              <a:gd name="T79" fmla="*/ 2147483646 h 140"/>
              <a:gd name="T80" fmla="*/ 2147483646 w 160"/>
              <a:gd name="T81" fmla="*/ 2147483646 h 140"/>
              <a:gd name="T82" fmla="*/ 2147483646 w 160"/>
              <a:gd name="T83" fmla="*/ 0 h 140"/>
              <a:gd name="T84" fmla="*/ 2147483646 w 160"/>
              <a:gd name="T85" fmla="*/ 2147483646 h 140"/>
              <a:gd name="T86" fmla="*/ 2147483646 w 160"/>
              <a:gd name="T87" fmla="*/ 2147483646 h 140"/>
              <a:gd name="T88" fmla="*/ 2147483646 w 160"/>
              <a:gd name="T89" fmla="*/ 2147483646 h 140"/>
              <a:gd name="T90" fmla="*/ 2147483646 w 160"/>
              <a:gd name="T91" fmla="*/ 2147483646 h 140"/>
              <a:gd name="T92" fmla="*/ 2147483646 w 160"/>
              <a:gd name="T93" fmla="*/ 2147483646 h 140"/>
              <a:gd name="T94" fmla="*/ 2147483646 w 160"/>
              <a:gd name="T95" fmla="*/ 2147483646 h 1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60" h="140">
                <a:moveTo>
                  <a:pt x="72" y="14"/>
                </a:moveTo>
                <a:lnTo>
                  <a:pt x="70" y="18"/>
                </a:lnTo>
                <a:lnTo>
                  <a:pt x="68" y="20"/>
                </a:lnTo>
                <a:lnTo>
                  <a:pt x="36" y="28"/>
                </a:lnTo>
                <a:lnTo>
                  <a:pt x="38" y="32"/>
                </a:lnTo>
                <a:lnTo>
                  <a:pt x="48" y="44"/>
                </a:lnTo>
                <a:lnTo>
                  <a:pt x="44" y="46"/>
                </a:lnTo>
                <a:lnTo>
                  <a:pt x="30" y="54"/>
                </a:lnTo>
                <a:lnTo>
                  <a:pt x="6" y="72"/>
                </a:lnTo>
                <a:lnTo>
                  <a:pt x="2" y="80"/>
                </a:lnTo>
                <a:lnTo>
                  <a:pt x="0" y="92"/>
                </a:lnTo>
                <a:lnTo>
                  <a:pt x="4" y="108"/>
                </a:lnTo>
                <a:lnTo>
                  <a:pt x="10" y="126"/>
                </a:lnTo>
                <a:lnTo>
                  <a:pt x="34" y="128"/>
                </a:lnTo>
                <a:lnTo>
                  <a:pt x="36" y="128"/>
                </a:lnTo>
                <a:lnTo>
                  <a:pt x="60" y="140"/>
                </a:lnTo>
                <a:lnTo>
                  <a:pt x="86" y="136"/>
                </a:lnTo>
                <a:lnTo>
                  <a:pt x="94" y="132"/>
                </a:lnTo>
                <a:lnTo>
                  <a:pt x="102" y="126"/>
                </a:lnTo>
                <a:lnTo>
                  <a:pt x="112" y="118"/>
                </a:lnTo>
                <a:lnTo>
                  <a:pt x="122" y="106"/>
                </a:lnTo>
                <a:lnTo>
                  <a:pt x="124" y="106"/>
                </a:lnTo>
                <a:lnTo>
                  <a:pt x="126" y="104"/>
                </a:lnTo>
                <a:lnTo>
                  <a:pt x="136" y="100"/>
                </a:lnTo>
                <a:lnTo>
                  <a:pt x="134" y="66"/>
                </a:lnTo>
                <a:lnTo>
                  <a:pt x="148" y="44"/>
                </a:lnTo>
                <a:lnTo>
                  <a:pt x="160" y="34"/>
                </a:lnTo>
                <a:lnTo>
                  <a:pt x="160" y="22"/>
                </a:lnTo>
                <a:lnTo>
                  <a:pt x="158" y="14"/>
                </a:lnTo>
                <a:lnTo>
                  <a:pt x="156" y="10"/>
                </a:lnTo>
                <a:lnTo>
                  <a:pt x="152" y="2"/>
                </a:lnTo>
                <a:lnTo>
                  <a:pt x="146" y="0"/>
                </a:lnTo>
                <a:lnTo>
                  <a:pt x="146" y="12"/>
                </a:lnTo>
                <a:lnTo>
                  <a:pt x="126" y="8"/>
                </a:lnTo>
                <a:lnTo>
                  <a:pt x="116" y="14"/>
                </a:lnTo>
                <a:lnTo>
                  <a:pt x="114" y="14"/>
                </a:lnTo>
                <a:lnTo>
                  <a:pt x="72" y="14"/>
                </a:ln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0" name="任意多边形: 形状 39"/>
          <p:cNvSpPr/>
          <p:nvPr/>
        </p:nvSpPr>
        <p:spPr>
          <a:xfrm>
            <a:off x="7900801" y="2332676"/>
            <a:ext cx="2986268" cy="925974"/>
          </a:xfrm>
          <a:custGeom>
            <a:avLst/>
            <a:gdLst>
              <a:gd name="connsiteX0" fmla="*/ 0 w 2986268"/>
              <a:gd name="connsiteY0" fmla="*/ 0 h 925974"/>
              <a:gd name="connsiteX1" fmla="*/ 659757 w 2986268"/>
              <a:gd name="connsiteY1" fmla="*/ 925974 h 925974"/>
              <a:gd name="connsiteX2" fmla="*/ 2986268 w 2986268"/>
              <a:gd name="connsiteY2" fmla="*/ 925974 h 9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6268" h="925974">
                <a:moveTo>
                  <a:pt x="0" y="0"/>
                </a:moveTo>
                <a:lnTo>
                  <a:pt x="659757" y="925974"/>
                </a:lnTo>
                <a:lnTo>
                  <a:pt x="2986268" y="925974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68472" y="2550501"/>
            <a:ext cx="2400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欢迎关注公众号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小二的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期待您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28F8F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任意多边形: 形状 36"/>
          <p:cNvSpPr/>
          <p:nvPr/>
        </p:nvSpPr>
        <p:spPr>
          <a:xfrm flipH="1">
            <a:off x="1157467" y="3977244"/>
            <a:ext cx="4097587" cy="1030554"/>
          </a:xfrm>
          <a:custGeom>
            <a:avLst/>
            <a:gdLst>
              <a:gd name="connsiteX0" fmla="*/ 0 w 2986268"/>
              <a:gd name="connsiteY0" fmla="*/ 0 h 925974"/>
              <a:gd name="connsiteX1" fmla="*/ 659757 w 2986268"/>
              <a:gd name="connsiteY1" fmla="*/ 925974 h 925974"/>
              <a:gd name="connsiteX2" fmla="*/ 2986268 w 2986268"/>
              <a:gd name="connsiteY2" fmla="*/ 925974 h 9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6268" h="925974">
                <a:moveTo>
                  <a:pt x="0" y="0"/>
                </a:moveTo>
                <a:lnTo>
                  <a:pt x="659757" y="925974"/>
                </a:lnTo>
                <a:lnTo>
                  <a:pt x="2986268" y="925974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35478" y="4213003"/>
            <a:ext cx="2400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欢迎关注公众号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小二的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期待您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28F8F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任意多边形: 形状 38"/>
          <p:cNvSpPr/>
          <p:nvPr/>
        </p:nvSpPr>
        <p:spPr>
          <a:xfrm flipV="1">
            <a:off x="7152008" y="4491877"/>
            <a:ext cx="3917245" cy="814997"/>
          </a:xfrm>
          <a:custGeom>
            <a:avLst/>
            <a:gdLst>
              <a:gd name="connsiteX0" fmla="*/ 0 w 2986268"/>
              <a:gd name="connsiteY0" fmla="*/ 0 h 925974"/>
              <a:gd name="connsiteX1" fmla="*/ 659757 w 2986268"/>
              <a:gd name="connsiteY1" fmla="*/ 925974 h 925974"/>
              <a:gd name="connsiteX2" fmla="*/ 2986268 w 2986268"/>
              <a:gd name="connsiteY2" fmla="*/ 925974 h 925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6268" h="925974">
                <a:moveTo>
                  <a:pt x="0" y="0"/>
                </a:moveTo>
                <a:lnTo>
                  <a:pt x="659757" y="925974"/>
                </a:lnTo>
                <a:lnTo>
                  <a:pt x="2986268" y="925974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86823" y="4667713"/>
            <a:ext cx="2400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欢迎关注公众号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小二的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PPT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8F8F9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期待您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28F8F9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699943" y="132293"/>
            <a:ext cx="479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300" normalizeH="0" baseline="0" noProof="0" dirty="0">
                <a:ln>
                  <a:noFill/>
                </a:ln>
                <a:solidFill>
                  <a:srgbClr val="21D6E0"/>
                </a:solidFill>
                <a:effectLst/>
                <a:uLnTx/>
                <a:uFillTx/>
                <a:latin typeface="造字工房俊雅锐宋体验版常规体" pitchFamily="50" charset="-122"/>
                <a:ea typeface="造字工房俊雅锐宋体验版常规体" pitchFamily="50" charset="-122"/>
                <a:cs typeface="+mn-cs"/>
              </a:rPr>
              <a:t>超短裙标题</a:t>
            </a:r>
            <a:endParaRPr kumimoji="0" lang="en-US" altLang="zh-CN" sz="4800" b="0" i="0" u="none" strike="noStrike" kern="1200" cap="none" spc="300" normalizeH="0" baseline="0" noProof="0" dirty="0">
              <a:ln>
                <a:noFill/>
              </a:ln>
              <a:solidFill>
                <a:srgbClr val="21D6E0"/>
              </a:solidFill>
              <a:effectLst/>
              <a:uLnTx/>
              <a:uFillTx/>
              <a:latin typeface="造字工房俊雅锐宋体验版常规体" pitchFamily="50" charset="-122"/>
              <a:ea typeface="造字工房俊雅锐宋体验版常规体" pitchFamily="50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41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12080" y="2346960"/>
            <a:ext cx="176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07280" y="3261360"/>
            <a:ext cx="2377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小二演示</a:t>
            </a:r>
          </a:p>
        </p:txBody>
      </p:sp>
    </p:spTree>
    <p:extLst>
      <p:ext uri="{BB962C8B-B14F-4D97-AF65-F5344CB8AC3E}">
        <p14:creationId xmlns:p14="http://schemas.microsoft.com/office/powerpoint/2010/main" val="31726445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">
  <a:themeElements>
    <a:clrScheme name="星空.pptx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8F8F9"/>
      </a:accent1>
      <a:accent2>
        <a:srgbClr val="21D6E0"/>
      </a:accent2>
      <a:accent3>
        <a:srgbClr val="7FC8E4"/>
      </a:accent3>
      <a:accent4>
        <a:srgbClr val="FDFDFD"/>
      </a:accent4>
      <a:accent5>
        <a:srgbClr val="03D4A8"/>
      </a:accent5>
      <a:accent6>
        <a:srgbClr val="0087E6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演示文稿1" id="{2ACE922F-A1F6-4A35-BC1B-5DF593B4FDC5}" vid="{86A5F676-691F-457F-A57B-315D0947DA73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空白</Template>
  <TotalTime>313</TotalTime>
  <Words>521</Words>
  <Application>Microsoft Office PowerPoint</Application>
  <PresentationFormat>自定义</PresentationFormat>
  <Paragraphs>47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www.1ppt.com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张云超</dc:creator>
  <cp:lastModifiedBy>Windows User</cp:lastModifiedBy>
  <cp:revision>41</cp:revision>
  <dcterms:created xsi:type="dcterms:W3CDTF">2017-03-15T15:35:47Z</dcterms:created>
  <dcterms:modified xsi:type="dcterms:W3CDTF">2017-03-17T06:48:19Z</dcterms:modified>
</cp:coreProperties>
</file>