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4"/>
  </p:notesMasterIdLst>
  <p:handoutMasterIdLst>
    <p:handoutMasterId r:id="rId2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359"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2148" y="-29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04447F"/>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BF134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04447F"/>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4447F"/>
            </a:solidFill>
            <a:ln>
              <a:noFill/>
            </a:ln>
            <a:effectLst/>
          </c:spPr>
          <c:dPt>
            <c:idx val="0"/>
            <c:bubble3D val="0"/>
            <c:spPr>
              <a:solidFill>
                <a:srgbClr val="04447F"/>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BF134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04447F"/>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04447F"/>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2017/3/19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2017/3/19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2017/3/19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2017/3/19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hdphoto" Target="../media/hdphoto4.wdp"/><Relationship Id="rId3" Type="http://schemas.microsoft.com/office/2007/relationships/hdphoto" Target="../media/hdphoto2.wdp"/><Relationship Id="rId7"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6.jpeg"/><Relationship Id="rId5" Type="http://schemas.microsoft.com/office/2007/relationships/hdphoto" Target="../media/hdphoto3.wdp"/><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9.jpg"/><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9.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2.jp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553524" y="1039375"/>
            <a:ext cx="1908896" cy="1908896"/>
            <a:chOff x="2353153" y="1332123"/>
            <a:chExt cx="1410410" cy="1410410"/>
          </a:xfrm>
        </p:grpSpPr>
        <p:pic>
          <p:nvPicPr>
            <p:cNvPr id="35" name="Picture 4" descr="C:\Users\Administrator\Desktop\微立体创业计划\0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36" name="圆角矩形 35"/>
            <p:cNvSpPr/>
            <p:nvPr/>
          </p:nvSpPr>
          <p:spPr>
            <a:xfrm rot="18929868">
              <a:off x="2753722" y="1749223"/>
              <a:ext cx="615140" cy="615140"/>
            </a:xfrm>
            <a:prstGeom prst="roundRect">
              <a:avLst/>
            </a:prstGeom>
            <a:solidFill>
              <a:srgbClr val="04447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文本框 7"/>
            <p:cNvSpPr txBox="1"/>
            <p:nvPr/>
          </p:nvSpPr>
          <p:spPr>
            <a:xfrm>
              <a:off x="2715764" y="1865764"/>
              <a:ext cx="667052" cy="3865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目录</a:t>
              </a:r>
              <a:endPar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38" name="TextBox 6"/>
          <p:cNvSpPr txBox="1">
            <a:spLocks noChangeArrowheads="1"/>
          </p:cNvSpPr>
          <p:nvPr/>
        </p:nvSpPr>
        <p:spPr bwMode="auto">
          <a:xfrm>
            <a:off x="222165" y="4512591"/>
            <a:ext cx="2202811"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工作完成情况</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6"/>
          <p:cNvSpPr txBox="1">
            <a:spLocks noChangeArrowheads="1"/>
          </p:cNvSpPr>
          <p:nvPr/>
        </p:nvSpPr>
        <p:spPr bwMode="auto">
          <a:xfrm>
            <a:off x="2371423" y="4507513"/>
            <a:ext cx="2439671"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上半年工作概述</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6"/>
          <p:cNvSpPr txBox="1">
            <a:spLocks noChangeArrowheads="1"/>
          </p:cNvSpPr>
          <p:nvPr/>
        </p:nvSpPr>
        <p:spPr bwMode="auto">
          <a:xfrm>
            <a:off x="4635160" y="4510169"/>
            <a:ext cx="2202811"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总结与不足</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47"/>
          <p:cNvSpPr txBox="1">
            <a:spLocks noChangeArrowheads="1"/>
          </p:cNvSpPr>
          <p:nvPr/>
        </p:nvSpPr>
        <p:spPr bwMode="auto">
          <a:xfrm>
            <a:off x="6625236" y="4498319"/>
            <a:ext cx="2555276" cy="49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lvl2pPr/>
            <a:lvl3pPr/>
            <a:lvl4pPr/>
            <a:lvl5pPr/>
            <a:lvl6pPr/>
            <a:lvl7pPr/>
            <a:lvl8p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下半年工作计划</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8"/>
          <p:cNvSpPr txBox="1"/>
          <p:nvPr/>
        </p:nvSpPr>
        <p:spPr>
          <a:xfrm>
            <a:off x="420871" y="4933909"/>
            <a:ext cx="1772274" cy="338550"/>
          </a:xfrm>
          <a:prstGeom prst="rect">
            <a:avLst/>
          </a:prstGeom>
          <a:noFill/>
        </p:spPr>
        <p:txBody>
          <a:bodyPr wrap="none" lIns="121917" tIns="60958" rIns="121917" bIns="60958"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rPr>
              <a:t>Teaching Analysis</a:t>
            </a:r>
            <a:endParaRPr kumimoji="0" lang="zh-CN" altLang="en-US"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endParaRPr>
          </a:p>
        </p:txBody>
      </p:sp>
      <p:sp>
        <p:nvSpPr>
          <p:cNvPr id="43" name="TextBox 49"/>
          <p:cNvSpPr txBox="1"/>
          <p:nvPr/>
        </p:nvSpPr>
        <p:spPr>
          <a:xfrm>
            <a:off x="2689948" y="4943999"/>
            <a:ext cx="1674491" cy="338550"/>
          </a:xfrm>
          <a:prstGeom prst="rect">
            <a:avLst/>
          </a:prstGeom>
          <a:noFill/>
        </p:spPr>
        <p:txBody>
          <a:bodyPr wrap="none" lIns="121917" tIns="60958" rIns="121917" bIns="60958"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rPr>
              <a:t>Teaching Design</a:t>
            </a:r>
            <a:endParaRPr kumimoji="0" lang="zh-CN" altLang="en-US"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endParaRPr>
          </a:p>
        </p:txBody>
      </p:sp>
      <p:sp>
        <p:nvSpPr>
          <p:cNvPr id="44" name="TextBox 50"/>
          <p:cNvSpPr txBox="1"/>
          <p:nvPr/>
        </p:nvSpPr>
        <p:spPr>
          <a:xfrm>
            <a:off x="4891045" y="4919102"/>
            <a:ext cx="1730597" cy="338550"/>
          </a:xfrm>
          <a:prstGeom prst="rect">
            <a:avLst/>
          </a:prstGeom>
          <a:noFill/>
        </p:spPr>
        <p:txBody>
          <a:bodyPr wrap="none" lIns="121917" tIns="60958" rIns="121917" bIns="60958"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rPr>
              <a:t>Teaching Process</a:t>
            </a:r>
            <a:endParaRPr kumimoji="0" lang="zh-CN" altLang="en-US"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endParaRPr>
          </a:p>
        </p:txBody>
      </p:sp>
      <p:sp>
        <p:nvSpPr>
          <p:cNvPr id="45" name="TextBox 51"/>
          <p:cNvSpPr txBox="1"/>
          <p:nvPr/>
        </p:nvSpPr>
        <p:spPr>
          <a:xfrm>
            <a:off x="6915503" y="4926982"/>
            <a:ext cx="1850822" cy="338550"/>
          </a:xfrm>
          <a:prstGeom prst="rect">
            <a:avLst/>
          </a:prstGeom>
          <a:noFill/>
        </p:spPr>
        <p:txBody>
          <a:bodyPr wrap="none" lIns="121917" tIns="60958" rIns="121917" bIns="60958" rtlCol="0">
            <a:spAutoFit/>
          </a:body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rPr>
              <a:t>Teaching Refletion</a:t>
            </a:r>
            <a:endParaRPr kumimoji="0" lang="zh-CN" altLang="en-US" sz="1400" b="0"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endParaRPr>
          </a:p>
        </p:txBody>
      </p:sp>
      <p:grpSp>
        <p:nvGrpSpPr>
          <p:cNvPr id="46" name="组合 45"/>
          <p:cNvGrpSpPr/>
          <p:nvPr/>
        </p:nvGrpSpPr>
        <p:grpSpPr>
          <a:xfrm>
            <a:off x="742055" y="3069842"/>
            <a:ext cx="1288389" cy="1288856"/>
            <a:chOff x="1008115" y="2542722"/>
            <a:chExt cx="1360493" cy="1360493"/>
          </a:xfrm>
        </p:grpSpPr>
        <p:grpSp>
          <p:nvGrpSpPr>
            <p:cNvPr id="47" name="组合 46"/>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菱形 49"/>
              <p:cNvSpPr/>
              <p:nvPr/>
            </p:nvSpPr>
            <p:spPr>
              <a:xfrm>
                <a:off x="392113" y="760413"/>
                <a:ext cx="3825874" cy="3825874"/>
              </a:xfrm>
              <a:prstGeom prst="diamond">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48" name="TextBox 54"/>
            <p:cNvSpPr txBox="1"/>
            <p:nvPr/>
          </p:nvSpPr>
          <p:spPr>
            <a:xfrm>
              <a:off x="1378121" y="2728992"/>
              <a:ext cx="596174" cy="87718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rPr>
                <a:t>1</a:t>
              </a:r>
              <a:endParaRPr kumimoji="0" lang="zh-CN" altLang="en-US"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endParaRPr>
            </a:p>
          </p:txBody>
        </p:sp>
      </p:grpSp>
      <p:grpSp>
        <p:nvGrpSpPr>
          <p:cNvPr id="51" name="组合 50"/>
          <p:cNvGrpSpPr/>
          <p:nvPr/>
        </p:nvGrpSpPr>
        <p:grpSpPr>
          <a:xfrm>
            <a:off x="5056384" y="3068960"/>
            <a:ext cx="1288389" cy="1288856"/>
            <a:chOff x="4770261" y="2542722"/>
            <a:chExt cx="1360493" cy="1360493"/>
          </a:xfrm>
        </p:grpSpPr>
        <p:grpSp>
          <p:nvGrpSpPr>
            <p:cNvPr id="52" name="组合 51"/>
            <p:cNvGrpSpPr/>
            <p:nvPr/>
          </p:nvGrpSpPr>
          <p:grpSpPr>
            <a:xfrm>
              <a:off x="4770261" y="2542722"/>
              <a:ext cx="1360493" cy="1360493"/>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菱形 54"/>
              <p:cNvSpPr/>
              <p:nvPr/>
            </p:nvSpPr>
            <p:spPr>
              <a:xfrm>
                <a:off x="392113" y="760413"/>
                <a:ext cx="3825874" cy="3825874"/>
              </a:xfrm>
              <a:prstGeom prst="diamond">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3" name="TextBox 59"/>
            <p:cNvSpPr txBox="1"/>
            <p:nvPr/>
          </p:nvSpPr>
          <p:spPr>
            <a:xfrm>
              <a:off x="5151327" y="2780033"/>
              <a:ext cx="596174" cy="87718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rPr>
                <a:t>3</a:t>
              </a:r>
              <a:endParaRPr kumimoji="0" lang="zh-CN" altLang="en-US"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endParaRPr>
            </a:p>
          </p:txBody>
        </p:sp>
      </p:grpSp>
      <p:grpSp>
        <p:nvGrpSpPr>
          <p:cNvPr id="56" name="组合 55"/>
          <p:cNvGrpSpPr/>
          <p:nvPr/>
        </p:nvGrpSpPr>
        <p:grpSpPr>
          <a:xfrm>
            <a:off x="2910510" y="3069842"/>
            <a:ext cx="1288389" cy="1288856"/>
            <a:chOff x="2889188" y="1494971"/>
            <a:chExt cx="1360493" cy="1360493"/>
          </a:xfrm>
        </p:grpSpPr>
        <p:grpSp>
          <p:nvGrpSpPr>
            <p:cNvPr id="57" name="组合 56"/>
            <p:cNvGrpSpPr/>
            <p:nvPr/>
          </p:nvGrpSpPr>
          <p:grpSpPr>
            <a:xfrm>
              <a:off x="2889188"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菱形 59"/>
              <p:cNvSpPr/>
              <p:nvPr/>
            </p:nvSpPr>
            <p:spPr>
              <a:xfrm>
                <a:off x="392113" y="760413"/>
                <a:ext cx="3825874" cy="3825874"/>
              </a:xfrm>
              <a:prstGeom prst="diamond">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58" name="TextBox 64"/>
            <p:cNvSpPr txBox="1"/>
            <p:nvPr/>
          </p:nvSpPr>
          <p:spPr>
            <a:xfrm>
              <a:off x="3265696" y="1657250"/>
              <a:ext cx="596174" cy="877185"/>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rPr>
                <a:t>2</a:t>
              </a:r>
              <a:endParaRPr kumimoji="0" lang="zh-CN" altLang="en-US"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endParaRPr>
            </a:p>
          </p:txBody>
        </p:sp>
      </p:grpSp>
      <p:grpSp>
        <p:nvGrpSpPr>
          <p:cNvPr id="61" name="组合 60"/>
          <p:cNvGrpSpPr/>
          <p:nvPr/>
        </p:nvGrpSpPr>
        <p:grpSpPr>
          <a:xfrm>
            <a:off x="7196718" y="3068960"/>
            <a:ext cx="1288389" cy="1288856"/>
            <a:chOff x="6651335" y="1494971"/>
            <a:chExt cx="1360493" cy="1360493"/>
          </a:xfrm>
        </p:grpSpPr>
        <p:grpSp>
          <p:nvGrpSpPr>
            <p:cNvPr id="62" name="组合 6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5" name="菱形 64"/>
              <p:cNvSpPr/>
              <p:nvPr/>
            </p:nvSpPr>
            <p:spPr>
              <a:xfrm>
                <a:off x="392113" y="760413"/>
                <a:ext cx="3825874" cy="3825874"/>
              </a:xfrm>
              <a:prstGeom prst="diamond">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63" name="TextBox 69"/>
            <p:cNvSpPr txBox="1"/>
            <p:nvPr/>
          </p:nvSpPr>
          <p:spPr>
            <a:xfrm>
              <a:off x="7007556" y="1693968"/>
              <a:ext cx="596174" cy="87718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rPr>
                <a:t>4</a:t>
              </a:r>
              <a:endParaRPr kumimoji="0" lang="zh-CN" altLang="en-US" sz="4800" b="1" i="0" u="none" strike="noStrike" kern="0" cap="none" spc="0" normalizeH="0" baseline="0" noProof="0" dirty="0">
                <a:ln>
                  <a:noFill/>
                </a:ln>
                <a:solidFill>
                  <a:srgbClr val="BF1347"/>
                </a:solidFill>
                <a:effectLst/>
                <a:uLnTx/>
                <a:uFillTx/>
                <a:latin typeface="微软雅黑" pitchFamily="34" charset="-122"/>
                <a:ea typeface="造字工房劲黑（非商用）常规体" pitchFamily="50"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六边形 25"/>
          <p:cNvSpPr/>
          <p:nvPr/>
        </p:nvSpPr>
        <p:spPr>
          <a:xfrm rot="5400000">
            <a:off x="3663292" y="3873496"/>
            <a:ext cx="931577" cy="803748"/>
          </a:xfrm>
          <a:prstGeom prst="hexagon">
            <a:avLst>
              <a:gd name="adj" fmla="val 30879"/>
              <a:gd name="vf" fmla="val 115470"/>
            </a:avLst>
          </a:prstGeom>
          <a:solidFill>
            <a:srgbClr val="04447F"/>
          </a:solidFill>
          <a:ln w="38100" cap="flat" cmpd="sng" algn="ctr">
            <a:solidFill>
              <a:srgbClr val="04447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4447F">
                  <a:lumMod val="50000"/>
                </a:srgbClr>
              </a:solidFill>
              <a:effectLst/>
              <a:uLnTx/>
              <a:uFillTx/>
              <a:latin typeface="Calibri"/>
            </a:endParaRPr>
          </a:p>
        </p:txBody>
      </p:sp>
      <p:sp>
        <p:nvSpPr>
          <p:cNvPr id="27" name="六边形 26"/>
          <p:cNvSpPr/>
          <p:nvPr/>
        </p:nvSpPr>
        <p:spPr>
          <a:xfrm rot="5400000">
            <a:off x="1213525" y="1817723"/>
            <a:ext cx="1306309" cy="1125947"/>
          </a:xfrm>
          <a:prstGeom prst="hexagon">
            <a:avLst>
              <a:gd name="adj" fmla="val 30879"/>
              <a:gd name="vf" fmla="val 115470"/>
            </a:avLst>
          </a:prstGeom>
          <a:solidFill>
            <a:srgbClr val="04447F"/>
          </a:solidFill>
          <a:ln w="38100" cap="flat" cmpd="sng" algn="ctr">
            <a:solidFill>
              <a:srgbClr val="04447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4447F">
                  <a:lumMod val="50000"/>
                </a:srgbClr>
              </a:solidFill>
              <a:effectLst/>
              <a:uLnTx/>
              <a:uFillTx/>
              <a:latin typeface="Calibri"/>
            </a:endParaRPr>
          </a:p>
        </p:txBody>
      </p:sp>
      <p:sp>
        <p:nvSpPr>
          <p:cNvPr id="28" name="六边形 27"/>
          <p:cNvSpPr/>
          <p:nvPr/>
        </p:nvSpPr>
        <p:spPr>
          <a:xfrm rot="5400000">
            <a:off x="109469" y="3210712"/>
            <a:ext cx="1017380" cy="877293"/>
          </a:xfrm>
          <a:prstGeom prst="hexagon">
            <a:avLst>
              <a:gd name="adj" fmla="val 30879"/>
              <a:gd name="vf" fmla="val 115470"/>
            </a:avLst>
          </a:prstGeom>
          <a:solidFill>
            <a:srgbClr val="04447F"/>
          </a:solidFill>
          <a:ln w="38100" cap="flat" cmpd="sng" algn="ctr">
            <a:solidFill>
              <a:srgbClr val="04447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4447F">
                  <a:lumMod val="50000"/>
                </a:srgbClr>
              </a:solidFill>
              <a:effectLst/>
              <a:uLnTx/>
              <a:uFillTx/>
              <a:latin typeface="Calibri"/>
            </a:endParaRPr>
          </a:p>
        </p:txBody>
      </p:sp>
      <p:grpSp>
        <p:nvGrpSpPr>
          <p:cNvPr id="29" name="组合 101"/>
          <p:cNvGrpSpPr>
            <a:grpSpLocks/>
          </p:cNvGrpSpPr>
          <p:nvPr/>
        </p:nvGrpSpPr>
        <p:grpSpPr bwMode="auto">
          <a:xfrm>
            <a:off x="2636282" y="1268760"/>
            <a:ext cx="1369348" cy="1588234"/>
            <a:chOff x="2803652" y="1116161"/>
            <a:chExt cx="1241260" cy="1439861"/>
          </a:xfrm>
        </p:grpSpPr>
        <p:sp>
          <p:nvSpPr>
            <p:cNvPr id="30" name="六边形 29"/>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4447F">
                    <a:lumMod val="50000"/>
                  </a:srgbClr>
                </a:solidFill>
                <a:effectLst/>
                <a:uLnTx/>
                <a:uFillTx/>
                <a:latin typeface="Calibri"/>
              </a:endParaRPr>
            </a:p>
          </p:txBody>
        </p:sp>
        <p:sp>
          <p:nvSpPr>
            <p:cNvPr id="31"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4400" b="1" i="0" u="none" strike="noStrike" kern="1200" cap="none" spc="0" normalizeH="0" baseline="0" noProof="0" dirty="0">
                  <a:ln>
                    <a:noFill/>
                  </a:ln>
                  <a:solidFill>
                    <a:srgbClr val="BF1347"/>
                  </a:solidFill>
                  <a:effectLst>
                    <a:innerShdw blurRad="63500" dist="50800" dir="13500000">
                      <a:prstClr val="black">
                        <a:alpha val="50000"/>
                      </a:prstClr>
                    </a:innerShdw>
                  </a:effectLst>
                  <a:uLnTx/>
                  <a:uFillTx/>
                  <a:latin typeface="微软雅黑" pitchFamily="34" charset="-122"/>
                  <a:ea typeface="宋体"/>
                  <a:cs typeface="+mj-cs"/>
                </a:rPr>
                <a:t>01</a:t>
              </a:r>
              <a:endParaRPr kumimoji="0" lang="en-US" sz="4400" b="1" i="0" u="none" strike="noStrike" kern="1200" cap="none" spc="0" normalizeH="0" baseline="0" noProof="0" dirty="0">
                <a:ln>
                  <a:noFill/>
                </a:ln>
                <a:solidFill>
                  <a:srgbClr val="BF1347"/>
                </a:solidFill>
                <a:effectLst>
                  <a:innerShdw blurRad="63500" dist="50800" dir="13500000">
                    <a:prstClr val="black">
                      <a:alpha val="50000"/>
                    </a:prstClr>
                  </a:innerShdw>
                </a:effectLst>
                <a:uLnTx/>
                <a:uFillTx/>
                <a:latin typeface="微软雅黑" pitchFamily="34" charset="-122"/>
                <a:cs typeface="+mj-cs"/>
              </a:endParaRPr>
            </a:p>
          </p:txBody>
        </p:sp>
      </p:grpSp>
      <p:grpSp>
        <p:nvGrpSpPr>
          <p:cNvPr id="32" name="组合 104"/>
          <p:cNvGrpSpPr>
            <a:grpSpLocks/>
          </p:cNvGrpSpPr>
          <p:nvPr/>
        </p:nvGrpSpPr>
        <p:grpSpPr bwMode="auto">
          <a:xfrm>
            <a:off x="1865805" y="2624099"/>
            <a:ext cx="1369348" cy="1588234"/>
            <a:chOff x="2105727" y="2344988"/>
            <a:chExt cx="1241260" cy="1439861"/>
          </a:xfrm>
        </p:grpSpPr>
        <p:sp>
          <p:nvSpPr>
            <p:cNvPr id="33" name="六边形 32"/>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4447F">
                    <a:lumMod val="50000"/>
                  </a:srgbClr>
                </a:solidFill>
                <a:effectLst/>
                <a:uLnTx/>
                <a:uFillTx/>
                <a:latin typeface="Calibri"/>
              </a:endParaRPr>
            </a:p>
          </p:txBody>
        </p:sp>
        <p:sp>
          <p:nvSpPr>
            <p:cNvPr id="34"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4400" b="1" i="0" u="none" strike="noStrike" kern="1200" cap="none" spc="0" normalizeH="0" baseline="0" noProof="0" dirty="0">
                  <a:ln>
                    <a:noFill/>
                  </a:ln>
                  <a:solidFill>
                    <a:srgbClr val="BF1347"/>
                  </a:solidFill>
                  <a:effectLst>
                    <a:innerShdw blurRad="63500" dist="50800" dir="13500000">
                      <a:prstClr val="black">
                        <a:alpha val="50000"/>
                      </a:prstClr>
                    </a:innerShdw>
                  </a:effectLst>
                  <a:uLnTx/>
                  <a:uFillTx/>
                  <a:latin typeface="微软雅黑" pitchFamily="34" charset="-122"/>
                  <a:ea typeface="宋体"/>
                  <a:cs typeface="+mj-cs"/>
                </a:rPr>
                <a:t>02</a:t>
              </a:r>
              <a:endParaRPr kumimoji="0" lang="en-US" sz="4400" b="1" i="0" u="none" strike="noStrike" kern="1200" cap="none" spc="0" normalizeH="0" baseline="0" noProof="0" dirty="0">
                <a:ln>
                  <a:noFill/>
                </a:ln>
                <a:solidFill>
                  <a:srgbClr val="BF1347"/>
                </a:solidFill>
                <a:effectLst>
                  <a:innerShdw blurRad="63500" dist="50800" dir="13500000">
                    <a:prstClr val="black">
                      <a:alpha val="50000"/>
                    </a:prstClr>
                  </a:innerShdw>
                </a:effectLst>
                <a:uLnTx/>
                <a:uFillTx/>
                <a:latin typeface="微软雅黑" pitchFamily="34" charset="-122"/>
                <a:cs typeface="+mj-cs"/>
              </a:endParaRPr>
            </a:p>
          </p:txBody>
        </p:sp>
      </p:grpSp>
      <p:grpSp>
        <p:nvGrpSpPr>
          <p:cNvPr id="35" name="组合 107"/>
          <p:cNvGrpSpPr>
            <a:grpSpLocks/>
          </p:cNvGrpSpPr>
          <p:nvPr/>
        </p:nvGrpSpPr>
        <p:grpSpPr bwMode="auto">
          <a:xfrm>
            <a:off x="2636282" y="3947919"/>
            <a:ext cx="1369348" cy="1588234"/>
            <a:chOff x="2803652" y="3545528"/>
            <a:chExt cx="1241260" cy="1439861"/>
          </a:xfrm>
        </p:grpSpPr>
        <p:sp>
          <p:nvSpPr>
            <p:cNvPr id="36" name="六边形 35"/>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4447F">
                    <a:lumMod val="50000"/>
                  </a:srgbClr>
                </a:solidFill>
                <a:effectLst/>
                <a:uLnTx/>
                <a:uFillTx/>
                <a:latin typeface="Calibri"/>
              </a:endParaRPr>
            </a:p>
          </p:txBody>
        </p:sp>
        <p:sp>
          <p:nvSpPr>
            <p:cNvPr id="37"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4400" b="1" i="0" u="none" strike="noStrike" kern="1200" cap="none" spc="0" normalizeH="0" baseline="0" noProof="0" dirty="0">
                  <a:ln>
                    <a:noFill/>
                  </a:ln>
                  <a:solidFill>
                    <a:srgbClr val="BF1347"/>
                  </a:solidFill>
                  <a:effectLst>
                    <a:innerShdw blurRad="63500" dist="50800" dir="13500000">
                      <a:prstClr val="black">
                        <a:alpha val="50000"/>
                      </a:prstClr>
                    </a:innerShdw>
                  </a:effectLst>
                  <a:uLnTx/>
                  <a:uFillTx/>
                  <a:latin typeface="微软雅黑" pitchFamily="34" charset="-122"/>
                  <a:ea typeface="宋体"/>
                  <a:cs typeface="+mj-cs"/>
                </a:rPr>
                <a:t>03</a:t>
              </a:r>
              <a:endParaRPr kumimoji="0" lang="en-US" sz="4400" b="1" i="0" u="none" strike="noStrike" kern="1200" cap="none" spc="0" normalizeH="0" baseline="0" noProof="0" dirty="0">
                <a:ln>
                  <a:noFill/>
                </a:ln>
                <a:solidFill>
                  <a:srgbClr val="BF1347"/>
                </a:solidFill>
                <a:effectLst>
                  <a:innerShdw blurRad="63500" dist="50800" dir="13500000">
                    <a:prstClr val="black">
                      <a:alpha val="50000"/>
                    </a:prstClr>
                  </a:innerShdw>
                </a:effectLst>
                <a:uLnTx/>
                <a:uFillTx/>
                <a:latin typeface="微软雅黑" pitchFamily="34" charset="-122"/>
                <a:cs typeface="+mj-cs"/>
              </a:endParaRPr>
            </a:p>
          </p:txBody>
        </p:sp>
      </p:grpSp>
      <p:grpSp>
        <p:nvGrpSpPr>
          <p:cNvPr id="38" name="组合 110"/>
          <p:cNvGrpSpPr>
            <a:grpSpLocks/>
          </p:cNvGrpSpPr>
          <p:nvPr/>
        </p:nvGrpSpPr>
        <p:grpSpPr bwMode="auto">
          <a:xfrm>
            <a:off x="5171852" y="1541927"/>
            <a:ext cx="2561837" cy="408003"/>
            <a:chOff x="1574602" y="3235045"/>
            <a:chExt cx="2322150" cy="370957"/>
          </a:xfrm>
          <a:solidFill>
            <a:srgbClr val="04447F"/>
          </a:solidFill>
        </p:grpSpPr>
        <p:sp>
          <p:nvSpPr>
            <p:cNvPr id="39" name="五边形 38"/>
            <p:cNvSpPr/>
            <p:nvPr/>
          </p:nvSpPr>
          <p:spPr>
            <a:xfrm>
              <a:off x="1574602" y="3235045"/>
              <a:ext cx="2322150" cy="370957"/>
            </a:xfrm>
            <a:prstGeom prst="homePlate">
              <a:avLst/>
            </a:prstGeom>
            <a:grp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01</a:t>
              </a: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单击填加标题</a:t>
              </a:r>
              <a:endParaRPr kumimoji="0" 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1" name="TextBox 113"/>
          <p:cNvSpPr txBox="1"/>
          <p:nvPr/>
        </p:nvSpPr>
        <p:spPr>
          <a:xfrm>
            <a:off x="5143834" y="1940460"/>
            <a:ext cx="3892661" cy="1061373"/>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文字请</a:t>
            </a: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nvGrpSpPr>
          <p:cNvPr id="42" name="组合 114"/>
          <p:cNvGrpSpPr>
            <a:grpSpLocks/>
          </p:cNvGrpSpPr>
          <p:nvPr/>
        </p:nvGrpSpPr>
        <p:grpSpPr bwMode="auto">
          <a:xfrm>
            <a:off x="5171852" y="2856994"/>
            <a:ext cx="2561837" cy="408002"/>
            <a:chOff x="1574602" y="3235045"/>
            <a:chExt cx="2322150" cy="370957"/>
          </a:xfrm>
          <a:solidFill>
            <a:srgbClr val="BF1347"/>
          </a:solidFill>
        </p:grpSpPr>
        <p:sp>
          <p:nvSpPr>
            <p:cNvPr id="43" name="五边形 42"/>
            <p:cNvSpPr/>
            <p:nvPr/>
          </p:nvSpPr>
          <p:spPr>
            <a:xfrm>
              <a:off x="1574602" y="3235045"/>
              <a:ext cx="2322150" cy="370957"/>
            </a:xfrm>
            <a:prstGeom prst="homePlate">
              <a:avLst/>
            </a:prstGeom>
            <a:grp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02</a:t>
              </a: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单击填加标题</a:t>
              </a:r>
              <a:endParaRPr kumimoji="0" 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5" name="TextBox 117"/>
          <p:cNvSpPr txBox="1"/>
          <p:nvPr/>
        </p:nvSpPr>
        <p:spPr>
          <a:xfrm>
            <a:off x="5143835" y="3333288"/>
            <a:ext cx="3892661" cy="1061373"/>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文字请</a:t>
            </a: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grpSp>
        <p:nvGrpSpPr>
          <p:cNvPr id="46" name="组合 118"/>
          <p:cNvGrpSpPr>
            <a:grpSpLocks/>
          </p:cNvGrpSpPr>
          <p:nvPr/>
        </p:nvGrpSpPr>
        <p:grpSpPr bwMode="auto">
          <a:xfrm>
            <a:off x="5171852" y="4229843"/>
            <a:ext cx="2561837" cy="409754"/>
            <a:chOff x="1574602" y="3235045"/>
            <a:chExt cx="2322150" cy="370957"/>
          </a:xfrm>
          <a:solidFill>
            <a:srgbClr val="04447F"/>
          </a:solidFill>
        </p:grpSpPr>
        <p:sp>
          <p:nvSpPr>
            <p:cNvPr id="47" name="五边形 46"/>
            <p:cNvSpPr/>
            <p:nvPr/>
          </p:nvSpPr>
          <p:spPr>
            <a:xfrm>
              <a:off x="1574602" y="3235045"/>
              <a:ext cx="2322150" cy="370957"/>
            </a:xfrm>
            <a:prstGeom prst="homePlate">
              <a:avLst/>
            </a:prstGeom>
            <a:grp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Title 3"/>
            <p:cNvSpPr txBox="1">
              <a:spLocks/>
            </p:cNvSpPr>
            <p:nvPr/>
          </p:nvSpPr>
          <p:spPr bwMode="auto">
            <a:xfrm>
              <a:off x="1805999" y="3245856"/>
              <a:ext cx="1947614" cy="3185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03</a:t>
              </a: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单击填加标题</a:t>
              </a:r>
              <a:endParaRPr kumimoji="0" 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9" name="TextBox 121"/>
          <p:cNvSpPr txBox="1"/>
          <p:nvPr/>
        </p:nvSpPr>
        <p:spPr>
          <a:xfrm>
            <a:off x="5143835" y="4706138"/>
            <a:ext cx="3892661" cy="1061373"/>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400" b="0"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文字请</a:t>
            </a: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8"/>
          <p:cNvSpPr txBox="1"/>
          <p:nvPr/>
        </p:nvSpPr>
        <p:spPr>
          <a:xfrm>
            <a:off x="604404" y="3574615"/>
            <a:ext cx="1509347" cy="411276"/>
          </a:xfrm>
          <a:prstGeom prst="rect">
            <a:avLst/>
          </a:prstGeom>
          <a:noFill/>
        </p:spPr>
        <p:txBody>
          <a:bodyPr wrap="square" lIns="90305" tIns="45153" rIns="90305" bIns="45153" rtlCol="0">
            <a:spAutoFit/>
          </a:bodyPr>
          <a:lstStyle/>
          <a:p>
            <a:pPr algn="ctr">
              <a:lnSpc>
                <a:spcPct val="130000"/>
              </a:lnSpc>
            </a:pPr>
            <a:r>
              <a:rPr lang="zh-CN" altLang="en-US" sz="1600" b="1" dirty="0">
                <a:solidFill>
                  <a:srgbClr val="BF1347"/>
                </a:solidFill>
                <a:latin typeface="微软雅黑" panose="020B0503020204020204" pitchFamily="34" charset="-122"/>
                <a:ea typeface="微软雅黑" panose="020B0503020204020204" pitchFamily="34" charset="-122"/>
              </a:rPr>
              <a:t>次一级标题</a:t>
            </a:r>
          </a:p>
        </p:txBody>
      </p:sp>
      <p:sp>
        <p:nvSpPr>
          <p:cNvPr id="51" name="TextBox 19"/>
          <p:cNvSpPr txBox="1"/>
          <p:nvPr/>
        </p:nvSpPr>
        <p:spPr>
          <a:xfrm>
            <a:off x="2738931" y="1667190"/>
            <a:ext cx="1666698" cy="829852"/>
          </a:xfrm>
          <a:prstGeom prst="rect">
            <a:avLst/>
          </a:prstGeom>
          <a:noFill/>
        </p:spPr>
        <p:txBody>
          <a:bodyPr wrap="square" lIns="90305" tIns="45153" rIns="90305" bIns="45153"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52" name="TextBox 20"/>
          <p:cNvSpPr txBox="1"/>
          <p:nvPr/>
        </p:nvSpPr>
        <p:spPr>
          <a:xfrm>
            <a:off x="2816068" y="2582815"/>
            <a:ext cx="1509347" cy="411276"/>
          </a:xfrm>
          <a:prstGeom prst="rect">
            <a:avLst/>
          </a:prstGeom>
          <a:noFill/>
        </p:spPr>
        <p:txBody>
          <a:bodyPr wrap="square" lIns="90305" tIns="45153" rIns="90305" bIns="45153" rtlCol="0">
            <a:spAutoFit/>
          </a:bodyPr>
          <a:lstStyle/>
          <a:p>
            <a:pPr algn="ctr">
              <a:lnSpc>
                <a:spcPct val="130000"/>
              </a:lnSpc>
            </a:pPr>
            <a:r>
              <a:rPr lang="zh-CN" altLang="en-US" sz="1600" b="1" dirty="0">
                <a:solidFill>
                  <a:srgbClr val="04447F"/>
                </a:solidFill>
                <a:latin typeface="微软雅黑" panose="020B0503020204020204" pitchFamily="34" charset="-122"/>
                <a:ea typeface="微软雅黑" panose="020B0503020204020204" pitchFamily="34" charset="-122"/>
              </a:rPr>
              <a:t>次一级标题</a:t>
            </a:r>
          </a:p>
        </p:txBody>
      </p:sp>
      <p:sp>
        <p:nvSpPr>
          <p:cNvPr id="53" name="TextBox 21"/>
          <p:cNvSpPr txBox="1"/>
          <p:nvPr/>
        </p:nvSpPr>
        <p:spPr>
          <a:xfrm>
            <a:off x="488326" y="4029196"/>
            <a:ext cx="1666698" cy="829852"/>
          </a:xfrm>
          <a:prstGeom prst="rect">
            <a:avLst/>
          </a:prstGeom>
          <a:noFill/>
        </p:spPr>
        <p:txBody>
          <a:bodyPr wrap="square" lIns="90305" tIns="45153" rIns="90305" bIns="45153"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54" name="TextBox 22"/>
          <p:cNvSpPr txBox="1"/>
          <p:nvPr/>
        </p:nvSpPr>
        <p:spPr>
          <a:xfrm>
            <a:off x="4967827" y="3574615"/>
            <a:ext cx="1509347" cy="411276"/>
          </a:xfrm>
          <a:prstGeom prst="rect">
            <a:avLst/>
          </a:prstGeom>
          <a:noFill/>
        </p:spPr>
        <p:txBody>
          <a:bodyPr wrap="square" lIns="90305" tIns="45153" rIns="90305" bIns="45153" rtlCol="0">
            <a:spAutoFit/>
          </a:bodyPr>
          <a:lstStyle/>
          <a:p>
            <a:pPr algn="ctr">
              <a:lnSpc>
                <a:spcPct val="130000"/>
              </a:lnSpc>
            </a:pPr>
            <a:r>
              <a:rPr lang="zh-CN" altLang="en-US" sz="1600" b="1" dirty="0">
                <a:solidFill>
                  <a:srgbClr val="BF1347"/>
                </a:solidFill>
                <a:latin typeface="微软雅黑" panose="020B0503020204020204" pitchFamily="34" charset="-122"/>
                <a:ea typeface="微软雅黑" panose="020B0503020204020204" pitchFamily="34" charset="-122"/>
              </a:rPr>
              <a:t>次一级标题</a:t>
            </a:r>
          </a:p>
        </p:txBody>
      </p:sp>
      <p:sp>
        <p:nvSpPr>
          <p:cNvPr id="55" name="TextBox 23"/>
          <p:cNvSpPr txBox="1"/>
          <p:nvPr/>
        </p:nvSpPr>
        <p:spPr>
          <a:xfrm>
            <a:off x="7074699" y="1667190"/>
            <a:ext cx="1666698" cy="829852"/>
          </a:xfrm>
          <a:prstGeom prst="rect">
            <a:avLst/>
          </a:prstGeom>
          <a:noFill/>
        </p:spPr>
        <p:txBody>
          <a:bodyPr wrap="square" lIns="90305" tIns="45153" rIns="90305" bIns="45153"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56" name="TextBox 24"/>
          <p:cNvSpPr txBox="1"/>
          <p:nvPr/>
        </p:nvSpPr>
        <p:spPr>
          <a:xfrm>
            <a:off x="7169207" y="2582815"/>
            <a:ext cx="1509347" cy="411276"/>
          </a:xfrm>
          <a:prstGeom prst="rect">
            <a:avLst/>
          </a:prstGeom>
          <a:noFill/>
        </p:spPr>
        <p:txBody>
          <a:bodyPr wrap="square" lIns="90305" tIns="45153" rIns="90305" bIns="45153" rtlCol="0">
            <a:spAutoFit/>
          </a:bodyPr>
          <a:lstStyle/>
          <a:p>
            <a:pPr algn="ctr">
              <a:lnSpc>
                <a:spcPct val="130000"/>
              </a:lnSpc>
            </a:pPr>
            <a:r>
              <a:rPr lang="zh-CN" altLang="en-US" sz="1600" b="1" dirty="0">
                <a:solidFill>
                  <a:srgbClr val="04447F"/>
                </a:solidFill>
                <a:latin typeface="微软雅黑" panose="020B0503020204020204" pitchFamily="34" charset="-122"/>
                <a:ea typeface="微软雅黑" panose="020B0503020204020204" pitchFamily="34" charset="-122"/>
              </a:rPr>
              <a:t>次一级标题</a:t>
            </a:r>
          </a:p>
        </p:txBody>
      </p:sp>
      <p:sp>
        <p:nvSpPr>
          <p:cNvPr id="57" name="TextBox 25"/>
          <p:cNvSpPr txBox="1"/>
          <p:nvPr/>
        </p:nvSpPr>
        <p:spPr>
          <a:xfrm>
            <a:off x="4851751" y="4029196"/>
            <a:ext cx="1666698" cy="829852"/>
          </a:xfrm>
          <a:prstGeom prst="rect">
            <a:avLst/>
          </a:prstGeom>
          <a:noFill/>
        </p:spPr>
        <p:txBody>
          <a:bodyPr wrap="square" lIns="90305" tIns="45153" rIns="90305" bIns="45153"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58" name="组合 57"/>
          <p:cNvGrpSpPr/>
          <p:nvPr/>
        </p:nvGrpSpPr>
        <p:grpSpPr>
          <a:xfrm>
            <a:off x="266499" y="1412776"/>
            <a:ext cx="2262932" cy="2036984"/>
            <a:chOff x="970904" y="1476932"/>
            <a:chExt cx="2682595" cy="2414744"/>
          </a:xfrm>
        </p:grpSpPr>
        <p:grpSp>
          <p:nvGrpSpPr>
            <p:cNvPr id="59" name="组合 58"/>
            <p:cNvGrpSpPr/>
            <p:nvPr/>
          </p:nvGrpSpPr>
          <p:grpSpPr>
            <a:xfrm>
              <a:off x="970904" y="1476932"/>
              <a:ext cx="2682595" cy="2414744"/>
              <a:chOff x="757631" y="1755286"/>
              <a:chExt cx="2682595" cy="2414744"/>
            </a:xfrm>
          </p:grpSpPr>
          <p:sp>
            <p:nvSpPr>
              <p:cNvPr id="6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0" name="椭圆 59"/>
            <p:cNvSpPr/>
            <p:nvPr/>
          </p:nvSpPr>
          <p:spPr>
            <a:xfrm>
              <a:off x="1349092" y="1747820"/>
              <a:ext cx="1926218" cy="1926217"/>
            </a:xfrm>
            <a:prstGeom prst="ellipse">
              <a:avLst/>
            </a:prstGeom>
            <a:blipFill dpi="0" rotWithShape="1">
              <a:blip r:embed="rId2" cstate="screen">
                <a:extLst>
                  <a:ext uri="{BEBA8EAE-BF5A-486C-A8C5-ECC9F3942E4B}">
                    <a14:imgProps xmlns:a14="http://schemas.microsoft.com/office/drawing/2010/main">
                      <a14:imgLayer r:embed="rId3">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3" name="组合 62"/>
          <p:cNvGrpSpPr/>
          <p:nvPr/>
        </p:nvGrpSpPr>
        <p:grpSpPr>
          <a:xfrm>
            <a:off x="220054" y="1469090"/>
            <a:ext cx="614098" cy="614098"/>
            <a:chOff x="1377884" y="1463694"/>
            <a:chExt cx="727984" cy="727984"/>
          </a:xfrm>
        </p:grpSpPr>
        <p:grpSp>
          <p:nvGrpSpPr>
            <p:cNvPr id="64" name="组合 63"/>
            <p:cNvGrpSpPr/>
            <p:nvPr/>
          </p:nvGrpSpPr>
          <p:grpSpPr>
            <a:xfrm>
              <a:off x="1377884" y="1463694"/>
              <a:ext cx="727984" cy="727984"/>
              <a:chOff x="372609" y="2524616"/>
              <a:chExt cx="2739344" cy="2739343"/>
            </a:xfrm>
          </p:grpSpPr>
          <p:sp>
            <p:nvSpPr>
              <p:cNvPr id="66" name="椭圆 6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67" name="椭圆 6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65" name="TextBox 33"/>
            <p:cNvSpPr txBox="1"/>
            <p:nvPr/>
          </p:nvSpPr>
          <p:spPr>
            <a:xfrm>
              <a:off x="1538354" y="1590911"/>
              <a:ext cx="407042" cy="474311"/>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BF1347"/>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1</a:t>
              </a:r>
              <a:endParaRPr kumimoji="0" lang="zh-CN" altLang="en-US" sz="2000" b="1" i="0" u="none" strike="noStrike" kern="0" cap="none" spc="0" normalizeH="0" baseline="0" noProof="0" dirty="0">
                <a:ln>
                  <a:noFill/>
                </a:ln>
                <a:solidFill>
                  <a:srgbClr val="BF1347"/>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2406184" y="3120208"/>
            <a:ext cx="2262932" cy="2036984"/>
            <a:chOff x="3431704" y="3501008"/>
            <a:chExt cx="2682595" cy="2414744"/>
          </a:xfrm>
        </p:grpSpPr>
        <p:grpSp>
          <p:nvGrpSpPr>
            <p:cNvPr id="69" name="组合 68"/>
            <p:cNvGrpSpPr/>
            <p:nvPr/>
          </p:nvGrpSpPr>
          <p:grpSpPr>
            <a:xfrm>
              <a:off x="3431704" y="3501008"/>
              <a:ext cx="2682595" cy="2414744"/>
              <a:chOff x="757631" y="1755286"/>
              <a:chExt cx="2682595" cy="2414744"/>
            </a:xfrm>
          </p:grpSpPr>
          <p:sp>
            <p:nvSpPr>
              <p:cNvPr id="7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70" name="椭圆 69"/>
            <p:cNvSpPr/>
            <p:nvPr/>
          </p:nvSpPr>
          <p:spPr>
            <a:xfrm>
              <a:off x="3809892" y="3745271"/>
              <a:ext cx="1926218" cy="1926217"/>
            </a:xfrm>
            <a:prstGeom prst="ellipse">
              <a:avLst/>
            </a:prstGeom>
            <a:blipFill dpi="0" rotWithShape="1">
              <a:blip r:embed="rId4" cstate="screen">
                <a:extLst>
                  <a:ext uri="{BEBA8EAE-BF5A-486C-A8C5-ECC9F3942E4B}">
                    <a14:imgProps xmlns:a14="http://schemas.microsoft.com/office/drawing/2010/main">
                      <a14:imgLayer r:embed="rId5">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3" name="组合 72"/>
          <p:cNvGrpSpPr/>
          <p:nvPr/>
        </p:nvGrpSpPr>
        <p:grpSpPr>
          <a:xfrm>
            <a:off x="2402516" y="3178790"/>
            <a:ext cx="614098" cy="614098"/>
            <a:chOff x="1377884" y="1463694"/>
            <a:chExt cx="727984" cy="727984"/>
          </a:xfrm>
        </p:grpSpPr>
        <p:grpSp>
          <p:nvGrpSpPr>
            <p:cNvPr id="74" name="组合 73"/>
            <p:cNvGrpSpPr/>
            <p:nvPr/>
          </p:nvGrpSpPr>
          <p:grpSpPr>
            <a:xfrm>
              <a:off x="1377884" y="1463694"/>
              <a:ext cx="727984" cy="727984"/>
              <a:chOff x="372609" y="2524616"/>
              <a:chExt cx="2739344" cy="2739343"/>
            </a:xfrm>
          </p:grpSpPr>
          <p:sp>
            <p:nvSpPr>
              <p:cNvPr id="76" name="椭圆 7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77" name="椭圆 7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75" name="TextBox 60"/>
            <p:cNvSpPr txBox="1"/>
            <p:nvPr/>
          </p:nvSpPr>
          <p:spPr>
            <a:xfrm>
              <a:off x="1538354" y="1590911"/>
              <a:ext cx="407042" cy="474311"/>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04447F"/>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2</a:t>
              </a:r>
              <a:endParaRPr kumimoji="0" lang="zh-CN" altLang="en-US" sz="2000" b="1" i="0" u="none" strike="noStrike" kern="0" cap="none" spc="0" normalizeH="0" baseline="0" noProof="0" dirty="0">
                <a:ln>
                  <a:noFill/>
                </a:ln>
                <a:solidFill>
                  <a:srgbClr val="04447F"/>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4589831" y="1412776"/>
            <a:ext cx="2262932" cy="2036984"/>
            <a:chOff x="6096000" y="1476932"/>
            <a:chExt cx="2682595" cy="2414744"/>
          </a:xfrm>
        </p:grpSpPr>
        <p:grpSp>
          <p:nvGrpSpPr>
            <p:cNvPr id="79" name="组合 78"/>
            <p:cNvGrpSpPr/>
            <p:nvPr/>
          </p:nvGrpSpPr>
          <p:grpSpPr>
            <a:xfrm>
              <a:off x="6096000" y="1476932"/>
              <a:ext cx="2682595" cy="2414744"/>
              <a:chOff x="757631" y="1755286"/>
              <a:chExt cx="2682595" cy="2414744"/>
            </a:xfrm>
          </p:grpSpPr>
          <p:sp>
            <p:nvSpPr>
              <p:cNvPr id="8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80" name="椭圆 79"/>
            <p:cNvSpPr/>
            <p:nvPr/>
          </p:nvSpPr>
          <p:spPr>
            <a:xfrm>
              <a:off x="6475617" y="1721195"/>
              <a:ext cx="1926218" cy="1926217"/>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3" name="组合 82"/>
          <p:cNvGrpSpPr/>
          <p:nvPr/>
        </p:nvGrpSpPr>
        <p:grpSpPr>
          <a:xfrm>
            <a:off x="4555381" y="1469090"/>
            <a:ext cx="614098" cy="614098"/>
            <a:chOff x="1377884" y="1463694"/>
            <a:chExt cx="727984" cy="727984"/>
          </a:xfrm>
        </p:grpSpPr>
        <p:grpSp>
          <p:nvGrpSpPr>
            <p:cNvPr id="84" name="组合 83"/>
            <p:cNvGrpSpPr/>
            <p:nvPr/>
          </p:nvGrpSpPr>
          <p:grpSpPr>
            <a:xfrm>
              <a:off x="1377884" y="1463694"/>
              <a:ext cx="727984" cy="727984"/>
              <a:chOff x="372609" y="2524616"/>
              <a:chExt cx="2739344" cy="2739343"/>
            </a:xfrm>
          </p:grpSpPr>
          <p:sp>
            <p:nvSpPr>
              <p:cNvPr id="86" name="椭圆 8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87" name="椭圆 8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85" name="TextBox 70"/>
            <p:cNvSpPr txBox="1"/>
            <p:nvPr/>
          </p:nvSpPr>
          <p:spPr>
            <a:xfrm>
              <a:off x="1538354" y="1590911"/>
              <a:ext cx="407042" cy="474311"/>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BF1347"/>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3</a:t>
              </a:r>
              <a:endParaRPr kumimoji="0" lang="zh-CN" altLang="en-US" sz="2000" b="1" i="0" u="none" strike="noStrike" kern="0" cap="none" spc="0" normalizeH="0" baseline="0" noProof="0" dirty="0">
                <a:ln>
                  <a:noFill/>
                </a:ln>
                <a:solidFill>
                  <a:srgbClr val="BF1347"/>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6776583" y="3120208"/>
            <a:ext cx="2262932" cy="2036984"/>
            <a:chOff x="8688288" y="3501008"/>
            <a:chExt cx="2682595" cy="2414744"/>
          </a:xfrm>
        </p:grpSpPr>
        <p:grpSp>
          <p:nvGrpSpPr>
            <p:cNvPr id="89" name="组合 88"/>
            <p:cNvGrpSpPr/>
            <p:nvPr/>
          </p:nvGrpSpPr>
          <p:grpSpPr>
            <a:xfrm>
              <a:off x="8688288" y="3501008"/>
              <a:ext cx="2682595" cy="2414744"/>
              <a:chOff x="757631" y="1755286"/>
              <a:chExt cx="2682595" cy="2414744"/>
            </a:xfrm>
          </p:grpSpPr>
          <p:sp>
            <p:nvSpPr>
              <p:cNvPr id="91"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101600" dir="2700000" algn="tl" rotWithShape="0">
                  <a:prstClr val="black">
                    <a:alpha val="2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2"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ysClr val="window" lastClr="FFFFFF"/>
                  </a:gs>
                </a:gsLst>
                <a:lin ang="13500000" scaled="1"/>
                <a:tileRect/>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90" name="椭圆 89"/>
            <p:cNvSpPr/>
            <p:nvPr/>
          </p:nvSpPr>
          <p:spPr>
            <a:xfrm>
              <a:off x="9066476" y="3745270"/>
              <a:ext cx="1926218" cy="1926217"/>
            </a:xfrm>
            <a:prstGeom prst="ellipse">
              <a:avLst/>
            </a:prstGeom>
            <a:blipFill dpi="0" rotWithShape="1">
              <a:blip r:embed="rId7" cstate="screen">
                <a:extLst>
                  <a:ext uri="{BEBA8EAE-BF5A-486C-A8C5-ECC9F3942E4B}">
                    <a14:imgProps xmlns:a14="http://schemas.microsoft.com/office/drawing/2010/main">
                      <a14:imgLayer r:embed="rId8">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3" name="组合 92"/>
          <p:cNvGrpSpPr/>
          <p:nvPr/>
        </p:nvGrpSpPr>
        <p:grpSpPr>
          <a:xfrm>
            <a:off x="6764233" y="3178790"/>
            <a:ext cx="614098" cy="614098"/>
            <a:chOff x="1377884" y="1463694"/>
            <a:chExt cx="727984" cy="727984"/>
          </a:xfrm>
        </p:grpSpPr>
        <p:grpSp>
          <p:nvGrpSpPr>
            <p:cNvPr id="94" name="组合 93"/>
            <p:cNvGrpSpPr/>
            <p:nvPr/>
          </p:nvGrpSpPr>
          <p:grpSpPr>
            <a:xfrm>
              <a:off x="1377884" y="1463694"/>
              <a:ext cx="727984" cy="727984"/>
              <a:chOff x="372609" y="2524616"/>
              <a:chExt cx="2739344" cy="2739343"/>
            </a:xfrm>
          </p:grpSpPr>
          <p:sp>
            <p:nvSpPr>
              <p:cNvPr id="96" name="椭圆 95"/>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228600" dist="889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sp>
            <p:nvSpPr>
              <p:cNvPr id="97" name="椭圆 96"/>
              <p:cNvSpPr/>
              <p:nvPr/>
            </p:nvSpPr>
            <p:spPr>
              <a:xfrm>
                <a:off x="399597" y="2551604"/>
                <a:ext cx="2685369" cy="2685369"/>
              </a:xfrm>
              <a:prstGeom prst="ellipse">
                <a:avLst/>
              </a:prstGeom>
              <a:gradFill>
                <a:gsLst>
                  <a:gs pos="0">
                    <a:sysClr val="window" lastClr="FFFFFF">
                      <a:lumMod val="85000"/>
                    </a:sysClr>
                  </a:gs>
                  <a:gs pos="83000">
                    <a:sysClr val="window" lastClr="FFFFFF"/>
                  </a:gs>
                </a:gsLst>
                <a:lin ang="2700000" scaled="1"/>
              </a:gradFill>
              <a:ln w="190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rgbClr val="0070C0"/>
                  </a:solidFill>
                  <a:effectLst/>
                  <a:uLnTx/>
                  <a:uFillTx/>
                  <a:latin typeface="微软雅黑" panose="020B0503020204020204" pitchFamily="34" charset="-122"/>
                  <a:ea typeface="微软雅黑" panose="020B0503020204020204" pitchFamily="34" charset="-122"/>
                  <a:cs typeface="+mn-cs"/>
                </a:endParaRPr>
              </a:p>
            </p:txBody>
          </p:sp>
        </p:grpSp>
        <p:sp>
          <p:nvSpPr>
            <p:cNvPr id="95" name="TextBox 80"/>
            <p:cNvSpPr txBox="1"/>
            <p:nvPr/>
          </p:nvSpPr>
          <p:spPr>
            <a:xfrm>
              <a:off x="1538354" y="1590911"/>
              <a:ext cx="407042" cy="474311"/>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04447F"/>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rPr>
                <a:t>4</a:t>
              </a:r>
              <a:endParaRPr kumimoji="0" lang="zh-CN" altLang="en-US" sz="2000" b="1" i="0" u="none" strike="noStrike" kern="0" cap="none" spc="0" normalizeH="0" baseline="0" noProof="0" dirty="0">
                <a:ln>
                  <a:noFill/>
                </a:ln>
                <a:solidFill>
                  <a:srgbClr val="04447F"/>
                </a:solidFill>
                <a:effectLst>
                  <a:outerShdw blurRad="50800" dist="50800" dir="13500000" algn="tl" rotWithShape="0">
                    <a:sysClr val="window" lastClr="FFFFFF">
                      <a:alpha val="70000"/>
                    </a:sysClr>
                  </a:outerShdw>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6" name="Group 1010"/>
          <p:cNvGrpSpPr>
            <a:grpSpLocks/>
          </p:cNvGrpSpPr>
          <p:nvPr/>
        </p:nvGrpSpPr>
        <p:grpSpPr bwMode="auto">
          <a:xfrm>
            <a:off x="-139808" y="1196752"/>
            <a:ext cx="5122469" cy="5122468"/>
            <a:chOff x="142" y="0"/>
            <a:chExt cx="4351" cy="4351"/>
          </a:xfrm>
        </p:grpSpPr>
        <p:sp>
          <p:nvSpPr>
            <p:cNvPr id="447" name="Rectangle 811"/>
            <p:cNvSpPr>
              <a:spLocks noChangeArrowheads="1"/>
            </p:cNvSpPr>
            <p:nvPr/>
          </p:nvSpPr>
          <p:spPr bwMode="auto">
            <a:xfrm>
              <a:off x="142" y="0"/>
              <a:ext cx="4351" cy="4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48" name="Freeform 812"/>
            <p:cNvSpPr>
              <a:spLocks/>
            </p:cNvSpPr>
            <p:nvPr/>
          </p:nvSpPr>
          <p:spPr bwMode="auto">
            <a:xfrm>
              <a:off x="1539"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49" name="Freeform 813"/>
            <p:cNvSpPr>
              <a:spLocks/>
            </p:cNvSpPr>
            <p:nvPr/>
          </p:nvSpPr>
          <p:spPr bwMode="auto">
            <a:xfrm>
              <a:off x="1539"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0" name="Freeform 814"/>
            <p:cNvSpPr>
              <a:spLocks/>
            </p:cNvSpPr>
            <p:nvPr/>
          </p:nvSpPr>
          <p:spPr bwMode="auto">
            <a:xfrm>
              <a:off x="1696" y="879"/>
              <a:ext cx="161" cy="161"/>
            </a:xfrm>
            <a:custGeom>
              <a:avLst/>
              <a:gdLst>
                <a:gd name="T0" fmla="*/ 156 w 161"/>
                <a:gd name="T1" fmla="*/ 161 h 161"/>
                <a:gd name="T2" fmla="*/ 0 w 161"/>
                <a:gd name="T3" fmla="*/ 9 h 161"/>
                <a:gd name="T4" fmla="*/ 4 w 161"/>
                <a:gd name="T5" fmla="*/ 0 h 161"/>
                <a:gd name="T6" fmla="*/ 161 w 161"/>
                <a:gd name="T7" fmla="*/ 157 h 161"/>
                <a:gd name="T8" fmla="*/ 156 w 161"/>
                <a:gd name="T9" fmla="*/ 161 h 161"/>
              </a:gdLst>
              <a:ahLst/>
              <a:cxnLst>
                <a:cxn ang="0">
                  <a:pos x="T0" y="T1"/>
                </a:cxn>
                <a:cxn ang="0">
                  <a:pos x="T2" y="T3"/>
                </a:cxn>
                <a:cxn ang="0">
                  <a:pos x="T4" y="T5"/>
                </a:cxn>
                <a:cxn ang="0">
                  <a:pos x="T6" y="T7"/>
                </a:cxn>
                <a:cxn ang="0">
                  <a:pos x="T8" y="T9"/>
                </a:cxn>
              </a:cxnLst>
              <a:rect l="0" t="0" r="r" b="b"/>
              <a:pathLst>
                <a:path w="161" h="161">
                  <a:moveTo>
                    <a:pt x="156" y="161"/>
                  </a:moveTo>
                  <a:lnTo>
                    <a:pt x="0" y="9"/>
                  </a:lnTo>
                  <a:lnTo>
                    <a:pt x="4" y="0"/>
                  </a:lnTo>
                  <a:lnTo>
                    <a:pt x="161" y="157"/>
                  </a:lnTo>
                  <a:lnTo>
                    <a:pt x="156"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1" name="Freeform 815"/>
            <p:cNvSpPr>
              <a:spLocks/>
            </p:cNvSpPr>
            <p:nvPr/>
          </p:nvSpPr>
          <p:spPr bwMode="auto">
            <a:xfrm>
              <a:off x="1696" y="879"/>
              <a:ext cx="161" cy="161"/>
            </a:xfrm>
            <a:custGeom>
              <a:avLst/>
              <a:gdLst>
                <a:gd name="T0" fmla="*/ 4 w 161"/>
                <a:gd name="T1" fmla="*/ 161 h 161"/>
                <a:gd name="T2" fmla="*/ 0 w 161"/>
                <a:gd name="T3" fmla="*/ 157 h 161"/>
                <a:gd name="T4" fmla="*/ 156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6"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2" name="Freeform 816"/>
            <p:cNvSpPr>
              <a:spLocks/>
            </p:cNvSpPr>
            <p:nvPr/>
          </p:nvSpPr>
          <p:spPr bwMode="auto">
            <a:xfrm>
              <a:off x="1852" y="879"/>
              <a:ext cx="161" cy="161"/>
            </a:xfrm>
            <a:custGeom>
              <a:avLst/>
              <a:gdLst>
                <a:gd name="T0" fmla="*/ 152 w 161"/>
                <a:gd name="T1" fmla="*/ 161 h 161"/>
                <a:gd name="T2" fmla="*/ 0 w 161"/>
                <a:gd name="T3" fmla="*/ 9 h 161"/>
                <a:gd name="T4" fmla="*/ 5 w 161"/>
                <a:gd name="T5" fmla="*/ 0 h 161"/>
                <a:gd name="T6" fmla="*/ 161 w 161"/>
                <a:gd name="T7" fmla="*/ 157 h 161"/>
                <a:gd name="T8" fmla="*/ 152 w 161"/>
                <a:gd name="T9" fmla="*/ 161 h 161"/>
              </a:gdLst>
              <a:ahLst/>
              <a:cxnLst>
                <a:cxn ang="0">
                  <a:pos x="T0" y="T1"/>
                </a:cxn>
                <a:cxn ang="0">
                  <a:pos x="T2" y="T3"/>
                </a:cxn>
                <a:cxn ang="0">
                  <a:pos x="T4" y="T5"/>
                </a:cxn>
                <a:cxn ang="0">
                  <a:pos x="T6" y="T7"/>
                </a:cxn>
                <a:cxn ang="0">
                  <a:pos x="T8" y="T9"/>
                </a:cxn>
              </a:cxnLst>
              <a:rect l="0" t="0" r="r" b="b"/>
              <a:pathLst>
                <a:path w="161" h="161">
                  <a:moveTo>
                    <a:pt x="152" y="161"/>
                  </a:moveTo>
                  <a:lnTo>
                    <a:pt x="0" y="9"/>
                  </a:lnTo>
                  <a:lnTo>
                    <a:pt x="5" y="0"/>
                  </a:lnTo>
                  <a:lnTo>
                    <a:pt x="161" y="157"/>
                  </a:lnTo>
                  <a:lnTo>
                    <a:pt x="152"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3" name="Freeform 817"/>
            <p:cNvSpPr>
              <a:spLocks/>
            </p:cNvSpPr>
            <p:nvPr/>
          </p:nvSpPr>
          <p:spPr bwMode="auto">
            <a:xfrm>
              <a:off x="1852" y="879"/>
              <a:ext cx="161" cy="161"/>
            </a:xfrm>
            <a:custGeom>
              <a:avLst/>
              <a:gdLst>
                <a:gd name="T0" fmla="*/ 5 w 161"/>
                <a:gd name="T1" fmla="*/ 161 h 161"/>
                <a:gd name="T2" fmla="*/ 0 w 161"/>
                <a:gd name="T3" fmla="*/ 157 h 161"/>
                <a:gd name="T4" fmla="*/ 152 w 161"/>
                <a:gd name="T5" fmla="*/ 0 h 161"/>
                <a:gd name="T6" fmla="*/ 161 w 161"/>
                <a:gd name="T7" fmla="*/ 9 h 161"/>
                <a:gd name="T8" fmla="*/ 5 w 161"/>
                <a:gd name="T9" fmla="*/ 161 h 161"/>
              </a:gdLst>
              <a:ahLst/>
              <a:cxnLst>
                <a:cxn ang="0">
                  <a:pos x="T0" y="T1"/>
                </a:cxn>
                <a:cxn ang="0">
                  <a:pos x="T2" y="T3"/>
                </a:cxn>
                <a:cxn ang="0">
                  <a:pos x="T4" y="T5"/>
                </a:cxn>
                <a:cxn ang="0">
                  <a:pos x="T6" y="T7"/>
                </a:cxn>
                <a:cxn ang="0">
                  <a:pos x="T8" y="T9"/>
                </a:cxn>
              </a:cxnLst>
              <a:rect l="0" t="0" r="r" b="b"/>
              <a:pathLst>
                <a:path w="161" h="161">
                  <a:moveTo>
                    <a:pt x="5" y="161"/>
                  </a:moveTo>
                  <a:lnTo>
                    <a:pt x="0" y="157"/>
                  </a:lnTo>
                  <a:lnTo>
                    <a:pt x="152" y="0"/>
                  </a:lnTo>
                  <a:lnTo>
                    <a:pt x="161" y="9"/>
                  </a:lnTo>
                  <a:lnTo>
                    <a:pt x="5"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4" name="Freeform 818"/>
            <p:cNvSpPr>
              <a:spLocks/>
            </p:cNvSpPr>
            <p:nvPr/>
          </p:nvSpPr>
          <p:spPr bwMode="auto">
            <a:xfrm>
              <a:off x="2004"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5" name="Freeform 819"/>
            <p:cNvSpPr>
              <a:spLocks/>
            </p:cNvSpPr>
            <p:nvPr/>
          </p:nvSpPr>
          <p:spPr bwMode="auto">
            <a:xfrm>
              <a:off x="2004"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6" name="Freeform 820"/>
            <p:cNvSpPr>
              <a:spLocks/>
            </p:cNvSpPr>
            <p:nvPr/>
          </p:nvSpPr>
          <p:spPr bwMode="auto">
            <a:xfrm>
              <a:off x="2161" y="879"/>
              <a:ext cx="161" cy="161"/>
            </a:xfrm>
            <a:custGeom>
              <a:avLst/>
              <a:gdLst>
                <a:gd name="T0" fmla="*/ 157 w 161"/>
                <a:gd name="T1" fmla="*/ 161 h 161"/>
                <a:gd name="T2" fmla="*/ 0 w 161"/>
                <a:gd name="T3" fmla="*/ 9 h 161"/>
                <a:gd name="T4" fmla="*/ 4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4"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7" name="Freeform 821"/>
            <p:cNvSpPr>
              <a:spLocks/>
            </p:cNvSpPr>
            <p:nvPr/>
          </p:nvSpPr>
          <p:spPr bwMode="auto">
            <a:xfrm>
              <a:off x="2161" y="879"/>
              <a:ext cx="161" cy="161"/>
            </a:xfrm>
            <a:custGeom>
              <a:avLst/>
              <a:gdLst>
                <a:gd name="T0" fmla="*/ 4 w 161"/>
                <a:gd name="T1" fmla="*/ 161 h 161"/>
                <a:gd name="T2" fmla="*/ 0 w 161"/>
                <a:gd name="T3" fmla="*/ 157 h 161"/>
                <a:gd name="T4" fmla="*/ 157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7"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8" name="Freeform 822"/>
            <p:cNvSpPr>
              <a:spLocks/>
            </p:cNvSpPr>
            <p:nvPr/>
          </p:nvSpPr>
          <p:spPr bwMode="auto">
            <a:xfrm>
              <a:off x="2318" y="879"/>
              <a:ext cx="161" cy="161"/>
            </a:xfrm>
            <a:custGeom>
              <a:avLst/>
              <a:gdLst>
                <a:gd name="T0" fmla="*/ 152 w 161"/>
                <a:gd name="T1" fmla="*/ 161 h 161"/>
                <a:gd name="T2" fmla="*/ 0 w 161"/>
                <a:gd name="T3" fmla="*/ 9 h 161"/>
                <a:gd name="T4" fmla="*/ 4 w 161"/>
                <a:gd name="T5" fmla="*/ 0 h 161"/>
                <a:gd name="T6" fmla="*/ 161 w 161"/>
                <a:gd name="T7" fmla="*/ 157 h 161"/>
                <a:gd name="T8" fmla="*/ 152 w 161"/>
                <a:gd name="T9" fmla="*/ 161 h 161"/>
              </a:gdLst>
              <a:ahLst/>
              <a:cxnLst>
                <a:cxn ang="0">
                  <a:pos x="T0" y="T1"/>
                </a:cxn>
                <a:cxn ang="0">
                  <a:pos x="T2" y="T3"/>
                </a:cxn>
                <a:cxn ang="0">
                  <a:pos x="T4" y="T5"/>
                </a:cxn>
                <a:cxn ang="0">
                  <a:pos x="T6" y="T7"/>
                </a:cxn>
                <a:cxn ang="0">
                  <a:pos x="T8" y="T9"/>
                </a:cxn>
              </a:cxnLst>
              <a:rect l="0" t="0" r="r" b="b"/>
              <a:pathLst>
                <a:path w="161" h="161">
                  <a:moveTo>
                    <a:pt x="152" y="161"/>
                  </a:moveTo>
                  <a:lnTo>
                    <a:pt x="0" y="9"/>
                  </a:lnTo>
                  <a:lnTo>
                    <a:pt x="4" y="0"/>
                  </a:lnTo>
                  <a:lnTo>
                    <a:pt x="161" y="157"/>
                  </a:lnTo>
                  <a:lnTo>
                    <a:pt x="152"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9" name="Freeform 823"/>
            <p:cNvSpPr>
              <a:spLocks/>
            </p:cNvSpPr>
            <p:nvPr/>
          </p:nvSpPr>
          <p:spPr bwMode="auto">
            <a:xfrm>
              <a:off x="2318" y="879"/>
              <a:ext cx="161" cy="161"/>
            </a:xfrm>
            <a:custGeom>
              <a:avLst/>
              <a:gdLst>
                <a:gd name="T0" fmla="*/ 4 w 161"/>
                <a:gd name="T1" fmla="*/ 161 h 161"/>
                <a:gd name="T2" fmla="*/ 0 w 161"/>
                <a:gd name="T3" fmla="*/ 157 h 161"/>
                <a:gd name="T4" fmla="*/ 152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2"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0" name="Freeform 824"/>
            <p:cNvSpPr>
              <a:spLocks/>
            </p:cNvSpPr>
            <p:nvPr/>
          </p:nvSpPr>
          <p:spPr bwMode="auto">
            <a:xfrm>
              <a:off x="2470"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1" name="Freeform 825"/>
            <p:cNvSpPr>
              <a:spLocks/>
            </p:cNvSpPr>
            <p:nvPr/>
          </p:nvSpPr>
          <p:spPr bwMode="auto">
            <a:xfrm>
              <a:off x="2470"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2" name="Freeform 826"/>
            <p:cNvSpPr>
              <a:spLocks/>
            </p:cNvSpPr>
            <p:nvPr/>
          </p:nvSpPr>
          <p:spPr bwMode="auto">
            <a:xfrm>
              <a:off x="2627" y="879"/>
              <a:ext cx="161" cy="161"/>
            </a:xfrm>
            <a:custGeom>
              <a:avLst/>
              <a:gdLst>
                <a:gd name="T0" fmla="*/ 156 w 161"/>
                <a:gd name="T1" fmla="*/ 161 h 161"/>
                <a:gd name="T2" fmla="*/ 0 w 161"/>
                <a:gd name="T3" fmla="*/ 9 h 161"/>
                <a:gd name="T4" fmla="*/ 4 w 161"/>
                <a:gd name="T5" fmla="*/ 0 h 161"/>
                <a:gd name="T6" fmla="*/ 161 w 161"/>
                <a:gd name="T7" fmla="*/ 157 h 161"/>
                <a:gd name="T8" fmla="*/ 156 w 161"/>
                <a:gd name="T9" fmla="*/ 161 h 161"/>
              </a:gdLst>
              <a:ahLst/>
              <a:cxnLst>
                <a:cxn ang="0">
                  <a:pos x="T0" y="T1"/>
                </a:cxn>
                <a:cxn ang="0">
                  <a:pos x="T2" y="T3"/>
                </a:cxn>
                <a:cxn ang="0">
                  <a:pos x="T4" y="T5"/>
                </a:cxn>
                <a:cxn ang="0">
                  <a:pos x="T6" y="T7"/>
                </a:cxn>
                <a:cxn ang="0">
                  <a:pos x="T8" y="T9"/>
                </a:cxn>
              </a:cxnLst>
              <a:rect l="0" t="0" r="r" b="b"/>
              <a:pathLst>
                <a:path w="161" h="161">
                  <a:moveTo>
                    <a:pt x="156" y="161"/>
                  </a:moveTo>
                  <a:lnTo>
                    <a:pt x="0" y="9"/>
                  </a:lnTo>
                  <a:lnTo>
                    <a:pt x="4" y="0"/>
                  </a:lnTo>
                  <a:lnTo>
                    <a:pt x="161" y="157"/>
                  </a:lnTo>
                  <a:lnTo>
                    <a:pt x="156"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3" name="Freeform 827"/>
            <p:cNvSpPr>
              <a:spLocks/>
            </p:cNvSpPr>
            <p:nvPr/>
          </p:nvSpPr>
          <p:spPr bwMode="auto">
            <a:xfrm>
              <a:off x="2627" y="879"/>
              <a:ext cx="161" cy="161"/>
            </a:xfrm>
            <a:custGeom>
              <a:avLst/>
              <a:gdLst>
                <a:gd name="T0" fmla="*/ 4 w 161"/>
                <a:gd name="T1" fmla="*/ 161 h 161"/>
                <a:gd name="T2" fmla="*/ 0 w 161"/>
                <a:gd name="T3" fmla="*/ 157 h 161"/>
                <a:gd name="T4" fmla="*/ 156 w 161"/>
                <a:gd name="T5" fmla="*/ 0 h 161"/>
                <a:gd name="T6" fmla="*/ 161 w 161"/>
                <a:gd name="T7" fmla="*/ 9 h 161"/>
                <a:gd name="T8" fmla="*/ 4 w 161"/>
                <a:gd name="T9" fmla="*/ 161 h 161"/>
              </a:gdLst>
              <a:ahLst/>
              <a:cxnLst>
                <a:cxn ang="0">
                  <a:pos x="T0" y="T1"/>
                </a:cxn>
                <a:cxn ang="0">
                  <a:pos x="T2" y="T3"/>
                </a:cxn>
                <a:cxn ang="0">
                  <a:pos x="T4" y="T5"/>
                </a:cxn>
                <a:cxn ang="0">
                  <a:pos x="T6" y="T7"/>
                </a:cxn>
                <a:cxn ang="0">
                  <a:pos x="T8" y="T9"/>
                </a:cxn>
              </a:cxnLst>
              <a:rect l="0" t="0" r="r" b="b"/>
              <a:pathLst>
                <a:path w="161" h="161">
                  <a:moveTo>
                    <a:pt x="4" y="161"/>
                  </a:moveTo>
                  <a:lnTo>
                    <a:pt x="0" y="157"/>
                  </a:lnTo>
                  <a:lnTo>
                    <a:pt x="156" y="0"/>
                  </a:lnTo>
                  <a:lnTo>
                    <a:pt x="161" y="9"/>
                  </a:lnTo>
                  <a:lnTo>
                    <a:pt x="4"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4" name="Freeform 828"/>
            <p:cNvSpPr>
              <a:spLocks/>
            </p:cNvSpPr>
            <p:nvPr/>
          </p:nvSpPr>
          <p:spPr bwMode="auto">
            <a:xfrm>
              <a:off x="2783" y="879"/>
              <a:ext cx="161" cy="161"/>
            </a:xfrm>
            <a:custGeom>
              <a:avLst/>
              <a:gdLst>
                <a:gd name="T0" fmla="*/ 153 w 161"/>
                <a:gd name="T1" fmla="*/ 161 h 161"/>
                <a:gd name="T2" fmla="*/ 0 w 161"/>
                <a:gd name="T3" fmla="*/ 9 h 161"/>
                <a:gd name="T4" fmla="*/ 5 w 161"/>
                <a:gd name="T5" fmla="*/ 0 h 161"/>
                <a:gd name="T6" fmla="*/ 161 w 161"/>
                <a:gd name="T7" fmla="*/ 157 h 161"/>
                <a:gd name="T8" fmla="*/ 153 w 161"/>
                <a:gd name="T9" fmla="*/ 161 h 161"/>
              </a:gdLst>
              <a:ahLst/>
              <a:cxnLst>
                <a:cxn ang="0">
                  <a:pos x="T0" y="T1"/>
                </a:cxn>
                <a:cxn ang="0">
                  <a:pos x="T2" y="T3"/>
                </a:cxn>
                <a:cxn ang="0">
                  <a:pos x="T4" y="T5"/>
                </a:cxn>
                <a:cxn ang="0">
                  <a:pos x="T6" y="T7"/>
                </a:cxn>
                <a:cxn ang="0">
                  <a:pos x="T8" y="T9"/>
                </a:cxn>
              </a:cxnLst>
              <a:rect l="0" t="0" r="r" b="b"/>
              <a:pathLst>
                <a:path w="161" h="161">
                  <a:moveTo>
                    <a:pt x="153" y="161"/>
                  </a:moveTo>
                  <a:lnTo>
                    <a:pt x="0" y="9"/>
                  </a:lnTo>
                  <a:lnTo>
                    <a:pt x="5" y="0"/>
                  </a:lnTo>
                  <a:lnTo>
                    <a:pt x="161" y="157"/>
                  </a:lnTo>
                  <a:lnTo>
                    <a:pt x="153"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5" name="Freeform 829"/>
            <p:cNvSpPr>
              <a:spLocks/>
            </p:cNvSpPr>
            <p:nvPr/>
          </p:nvSpPr>
          <p:spPr bwMode="auto">
            <a:xfrm>
              <a:off x="2783" y="879"/>
              <a:ext cx="161" cy="161"/>
            </a:xfrm>
            <a:custGeom>
              <a:avLst/>
              <a:gdLst>
                <a:gd name="T0" fmla="*/ 5 w 161"/>
                <a:gd name="T1" fmla="*/ 161 h 161"/>
                <a:gd name="T2" fmla="*/ 0 w 161"/>
                <a:gd name="T3" fmla="*/ 157 h 161"/>
                <a:gd name="T4" fmla="*/ 153 w 161"/>
                <a:gd name="T5" fmla="*/ 0 h 161"/>
                <a:gd name="T6" fmla="*/ 161 w 161"/>
                <a:gd name="T7" fmla="*/ 9 h 161"/>
                <a:gd name="T8" fmla="*/ 5 w 161"/>
                <a:gd name="T9" fmla="*/ 161 h 161"/>
              </a:gdLst>
              <a:ahLst/>
              <a:cxnLst>
                <a:cxn ang="0">
                  <a:pos x="T0" y="T1"/>
                </a:cxn>
                <a:cxn ang="0">
                  <a:pos x="T2" y="T3"/>
                </a:cxn>
                <a:cxn ang="0">
                  <a:pos x="T4" y="T5"/>
                </a:cxn>
                <a:cxn ang="0">
                  <a:pos x="T6" y="T7"/>
                </a:cxn>
                <a:cxn ang="0">
                  <a:pos x="T8" y="T9"/>
                </a:cxn>
              </a:cxnLst>
              <a:rect l="0" t="0" r="r" b="b"/>
              <a:pathLst>
                <a:path w="161" h="161">
                  <a:moveTo>
                    <a:pt x="5" y="161"/>
                  </a:moveTo>
                  <a:lnTo>
                    <a:pt x="0" y="157"/>
                  </a:lnTo>
                  <a:lnTo>
                    <a:pt x="153" y="0"/>
                  </a:lnTo>
                  <a:lnTo>
                    <a:pt x="161" y="9"/>
                  </a:lnTo>
                  <a:lnTo>
                    <a:pt x="5"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6" name="Freeform 830"/>
            <p:cNvSpPr>
              <a:spLocks/>
            </p:cNvSpPr>
            <p:nvPr/>
          </p:nvSpPr>
          <p:spPr bwMode="auto">
            <a:xfrm>
              <a:off x="2936" y="879"/>
              <a:ext cx="165" cy="161"/>
            </a:xfrm>
            <a:custGeom>
              <a:avLst/>
              <a:gdLst>
                <a:gd name="T0" fmla="*/ 156 w 165"/>
                <a:gd name="T1" fmla="*/ 161 h 161"/>
                <a:gd name="T2" fmla="*/ 0 w 165"/>
                <a:gd name="T3" fmla="*/ 9 h 161"/>
                <a:gd name="T4" fmla="*/ 8 w 165"/>
                <a:gd name="T5" fmla="*/ 0 h 161"/>
                <a:gd name="T6" fmla="*/ 165 w 165"/>
                <a:gd name="T7" fmla="*/ 157 h 161"/>
                <a:gd name="T8" fmla="*/ 156 w 165"/>
                <a:gd name="T9" fmla="*/ 161 h 161"/>
              </a:gdLst>
              <a:ahLst/>
              <a:cxnLst>
                <a:cxn ang="0">
                  <a:pos x="T0" y="T1"/>
                </a:cxn>
                <a:cxn ang="0">
                  <a:pos x="T2" y="T3"/>
                </a:cxn>
                <a:cxn ang="0">
                  <a:pos x="T4" y="T5"/>
                </a:cxn>
                <a:cxn ang="0">
                  <a:pos x="T6" y="T7"/>
                </a:cxn>
                <a:cxn ang="0">
                  <a:pos x="T8" y="T9"/>
                </a:cxn>
              </a:cxnLst>
              <a:rect l="0" t="0" r="r" b="b"/>
              <a:pathLst>
                <a:path w="165" h="161">
                  <a:moveTo>
                    <a:pt x="156" y="161"/>
                  </a:moveTo>
                  <a:lnTo>
                    <a:pt x="0" y="9"/>
                  </a:lnTo>
                  <a:lnTo>
                    <a:pt x="8" y="0"/>
                  </a:lnTo>
                  <a:lnTo>
                    <a:pt x="165" y="157"/>
                  </a:lnTo>
                  <a:lnTo>
                    <a:pt x="156"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7" name="Freeform 831"/>
            <p:cNvSpPr>
              <a:spLocks/>
            </p:cNvSpPr>
            <p:nvPr/>
          </p:nvSpPr>
          <p:spPr bwMode="auto">
            <a:xfrm>
              <a:off x="2936" y="879"/>
              <a:ext cx="165" cy="161"/>
            </a:xfrm>
            <a:custGeom>
              <a:avLst/>
              <a:gdLst>
                <a:gd name="T0" fmla="*/ 8 w 165"/>
                <a:gd name="T1" fmla="*/ 161 h 161"/>
                <a:gd name="T2" fmla="*/ 0 w 165"/>
                <a:gd name="T3" fmla="*/ 157 h 161"/>
                <a:gd name="T4" fmla="*/ 156 w 165"/>
                <a:gd name="T5" fmla="*/ 0 h 161"/>
                <a:gd name="T6" fmla="*/ 165 w 165"/>
                <a:gd name="T7" fmla="*/ 9 h 161"/>
                <a:gd name="T8" fmla="*/ 8 w 165"/>
                <a:gd name="T9" fmla="*/ 161 h 161"/>
              </a:gdLst>
              <a:ahLst/>
              <a:cxnLst>
                <a:cxn ang="0">
                  <a:pos x="T0" y="T1"/>
                </a:cxn>
                <a:cxn ang="0">
                  <a:pos x="T2" y="T3"/>
                </a:cxn>
                <a:cxn ang="0">
                  <a:pos x="T4" y="T5"/>
                </a:cxn>
                <a:cxn ang="0">
                  <a:pos x="T6" y="T7"/>
                </a:cxn>
                <a:cxn ang="0">
                  <a:pos x="T8" y="T9"/>
                </a:cxn>
              </a:cxnLst>
              <a:rect l="0" t="0" r="r" b="b"/>
              <a:pathLst>
                <a:path w="165" h="161">
                  <a:moveTo>
                    <a:pt x="8" y="161"/>
                  </a:moveTo>
                  <a:lnTo>
                    <a:pt x="0" y="157"/>
                  </a:lnTo>
                  <a:lnTo>
                    <a:pt x="156" y="0"/>
                  </a:lnTo>
                  <a:lnTo>
                    <a:pt x="165" y="9"/>
                  </a:lnTo>
                  <a:lnTo>
                    <a:pt x="8"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8" name="Freeform 832"/>
            <p:cNvSpPr>
              <a:spLocks/>
            </p:cNvSpPr>
            <p:nvPr/>
          </p:nvSpPr>
          <p:spPr bwMode="auto">
            <a:xfrm>
              <a:off x="3092" y="879"/>
              <a:ext cx="161" cy="161"/>
            </a:xfrm>
            <a:custGeom>
              <a:avLst/>
              <a:gdLst>
                <a:gd name="T0" fmla="*/ 157 w 161"/>
                <a:gd name="T1" fmla="*/ 161 h 161"/>
                <a:gd name="T2" fmla="*/ 0 w 161"/>
                <a:gd name="T3" fmla="*/ 9 h 161"/>
                <a:gd name="T4" fmla="*/ 9 w 161"/>
                <a:gd name="T5" fmla="*/ 0 h 161"/>
                <a:gd name="T6" fmla="*/ 161 w 161"/>
                <a:gd name="T7" fmla="*/ 157 h 161"/>
                <a:gd name="T8" fmla="*/ 157 w 161"/>
                <a:gd name="T9" fmla="*/ 161 h 161"/>
              </a:gdLst>
              <a:ahLst/>
              <a:cxnLst>
                <a:cxn ang="0">
                  <a:pos x="T0" y="T1"/>
                </a:cxn>
                <a:cxn ang="0">
                  <a:pos x="T2" y="T3"/>
                </a:cxn>
                <a:cxn ang="0">
                  <a:pos x="T4" y="T5"/>
                </a:cxn>
                <a:cxn ang="0">
                  <a:pos x="T6" y="T7"/>
                </a:cxn>
                <a:cxn ang="0">
                  <a:pos x="T8" y="T9"/>
                </a:cxn>
              </a:cxnLst>
              <a:rect l="0" t="0" r="r" b="b"/>
              <a:pathLst>
                <a:path w="161" h="161">
                  <a:moveTo>
                    <a:pt x="157" y="161"/>
                  </a:moveTo>
                  <a:lnTo>
                    <a:pt x="0" y="9"/>
                  </a:lnTo>
                  <a:lnTo>
                    <a:pt x="9" y="0"/>
                  </a:lnTo>
                  <a:lnTo>
                    <a:pt x="161" y="157"/>
                  </a:lnTo>
                  <a:lnTo>
                    <a:pt x="157"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69" name="Freeform 833"/>
            <p:cNvSpPr>
              <a:spLocks/>
            </p:cNvSpPr>
            <p:nvPr/>
          </p:nvSpPr>
          <p:spPr bwMode="auto">
            <a:xfrm>
              <a:off x="3092" y="879"/>
              <a:ext cx="161" cy="161"/>
            </a:xfrm>
            <a:custGeom>
              <a:avLst/>
              <a:gdLst>
                <a:gd name="T0" fmla="*/ 9 w 161"/>
                <a:gd name="T1" fmla="*/ 161 h 161"/>
                <a:gd name="T2" fmla="*/ 0 w 161"/>
                <a:gd name="T3" fmla="*/ 157 h 161"/>
                <a:gd name="T4" fmla="*/ 157 w 161"/>
                <a:gd name="T5" fmla="*/ 0 h 161"/>
                <a:gd name="T6" fmla="*/ 161 w 161"/>
                <a:gd name="T7" fmla="*/ 9 h 161"/>
                <a:gd name="T8" fmla="*/ 9 w 161"/>
                <a:gd name="T9" fmla="*/ 161 h 161"/>
              </a:gdLst>
              <a:ahLst/>
              <a:cxnLst>
                <a:cxn ang="0">
                  <a:pos x="T0" y="T1"/>
                </a:cxn>
                <a:cxn ang="0">
                  <a:pos x="T2" y="T3"/>
                </a:cxn>
                <a:cxn ang="0">
                  <a:pos x="T4" y="T5"/>
                </a:cxn>
                <a:cxn ang="0">
                  <a:pos x="T6" y="T7"/>
                </a:cxn>
                <a:cxn ang="0">
                  <a:pos x="T8" y="T9"/>
                </a:cxn>
              </a:cxnLst>
              <a:rect l="0" t="0" r="r" b="b"/>
              <a:pathLst>
                <a:path w="161" h="161">
                  <a:moveTo>
                    <a:pt x="9" y="161"/>
                  </a:moveTo>
                  <a:lnTo>
                    <a:pt x="0" y="157"/>
                  </a:lnTo>
                  <a:lnTo>
                    <a:pt x="157" y="0"/>
                  </a:lnTo>
                  <a:lnTo>
                    <a:pt x="161" y="9"/>
                  </a:lnTo>
                  <a:lnTo>
                    <a:pt x="9" y="16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0" name="Freeform 834"/>
            <p:cNvSpPr>
              <a:spLocks noEditPoints="1"/>
            </p:cNvSpPr>
            <p:nvPr/>
          </p:nvSpPr>
          <p:spPr bwMode="auto">
            <a:xfrm>
              <a:off x="1365" y="875"/>
              <a:ext cx="2062" cy="174"/>
            </a:xfrm>
            <a:custGeom>
              <a:avLst/>
              <a:gdLst>
                <a:gd name="T0" fmla="*/ 2062 w 2062"/>
                <a:gd name="T1" fmla="*/ 174 h 174"/>
                <a:gd name="T2" fmla="*/ 0 w 2062"/>
                <a:gd name="T3" fmla="*/ 174 h 174"/>
                <a:gd name="T4" fmla="*/ 174 w 2062"/>
                <a:gd name="T5" fmla="*/ 0 h 174"/>
                <a:gd name="T6" fmla="*/ 1888 w 2062"/>
                <a:gd name="T7" fmla="*/ 0 h 174"/>
                <a:gd name="T8" fmla="*/ 2062 w 2062"/>
                <a:gd name="T9" fmla="*/ 174 h 174"/>
                <a:gd name="T10" fmla="*/ 43 w 2062"/>
                <a:gd name="T11" fmla="*/ 156 h 174"/>
                <a:gd name="T12" fmla="*/ 2019 w 2062"/>
                <a:gd name="T13" fmla="*/ 156 h 174"/>
                <a:gd name="T14" fmla="*/ 1884 w 2062"/>
                <a:gd name="T15" fmla="*/ 17 h 174"/>
                <a:gd name="T16" fmla="*/ 183 w 2062"/>
                <a:gd name="T17" fmla="*/ 17 h 174"/>
                <a:gd name="T18" fmla="*/ 43 w 2062"/>
                <a:gd name="T19" fmla="*/ 15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2" h="174">
                  <a:moveTo>
                    <a:pt x="2062" y="174"/>
                  </a:moveTo>
                  <a:lnTo>
                    <a:pt x="0" y="174"/>
                  </a:lnTo>
                  <a:lnTo>
                    <a:pt x="174" y="0"/>
                  </a:lnTo>
                  <a:lnTo>
                    <a:pt x="1888" y="0"/>
                  </a:lnTo>
                  <a:lnTo>
                    <a:pt x="2062" y="174"/>
                  </a:lnTo>
                  <a:close/>
                  <a:moveTo>
                    <a:pt x="43" y="156"/>
                  </a:moveTo>
                  <a:lnTo>
                    <a:pt x="2019" y="156"/>
                  </a:lnTo>
                  <a:lnTo>
                    <a:pt x="1884" y="17"/>
                  </a:lnTo>
                  <a:lnTo>
                    <a:pt x="183" y="17"/>
                  </a:lnTo>
                  <a:lnTo>
                    <a:pt x="43" y="156"/>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1" name="Rectangle 835"/>
            <p:cNvSpPr>
              <a:spLocks noChangeArrowheads="1"/>
            </p:cNvSpPr>
            <p:nvPr/>
          </p:nvSpPr>
          <p:spPr bwMode="auto">
            <a:xfrm>
              <a:off x="1691"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2" name="Rectangle 836"/>
            <p:cNvSpPr>
              <a:spLocks noChangeArrowheads="1"/>
            </p:cNvSpPr>
            <p:nvPr/>
          </p:nvSpPr>
          <p:spPr bwMode="auto">
            <a:xfrm>
              <a:off x="1534"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3" name="Rectangle 837"/>
            <p:cNvSpPr>
              <a:spLocks noChangeArrowheads="1"/>
            </p:cNvSpPr>
            <p:nvPr/>
          </p:nvSpPr>
          <p:spPr bwMode="auto">
            <a:xfrm>
              <a:off x="1843"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4" name="Rectangle 838"/>
            <p:cNvSpPr>
              <a:spLocks noChangeArrowheads="1"/>
            </p:cNvSpPr>
            <p:nvPr/>
          </p:nvSpPr>
          <p:spPr bwMode="auto">
            <a:xfrm>
              <a:off x="2000"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5" name="Rectangle 839"/>
            <p:cNvSpPr>
              <a:spLocks noChangeArrowheads="1"/>
            </p:cNvSpPr>
            <p:nvPr/>
          </p:nvSpPr>
          <p:spPr bwMode="auto">
            <a:xfrm>
              <a:off x="2157"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6" name="Rectangle 840"/>
            <p:cNvSpPr>
              <a:spLocks noChangeArrowheads="1"/>
            </p:cNvSpPr>
            <p:nvPr/>
          </p:nvSpPr>
          <p:spPr bwMode="auto">
            <a:xfrm>
              <a:off x="2309"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7" name="Rectangle 841"/>
            <p:cNvSpPr>
              <a:spLocks noChangeArrowheads="1"/>
            </p:cNvSpPr>
            <p:nvPr/>
          </p:nvSpPr>
          <p:spPr bwMode="auto">
            <a:xfrm>
              <a:off x="2466"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8" name="Rectangle 842"/>
            <p:cNvSpPr>
              <a:spLocks noChangeArrowheads="1"/>
            </p:cNvSpPr>
            <p:nvPr/>
          </p:nvSpPr>
          <p:spPr bwMode="auto">
            <a:xfrm>
              <a:off x="2622"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79" name="Rectangle 843"/>
            <p:cNvSpPr>
              <a:spLocks noChangeArrowheads="1"/>
            </p:cNvSpPr>
            <p:nvPr/>
          </p:nvSpPr>
          <p:spPr bwMode="auto">
            <a:xfrm>
              <a:off x="2775"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0" name="Rectangle 844"/>
            <p:cNvSpPr>
              <a:spLocks noChangeArrowheads="1"/>
            </p:cNvSpPr>
            <p:nvPr/>
          </p:nvSpPr>
          <p:spPr bwMode="auto">
            <a:xfrm>
              <a:off x="2931" y="883"/>
              <a:ext cx="18"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1" name="Rectangle 845"/>
            <p:cNvSpPr>
              <a:spLocks noChangeArrowheads="1"/>
            </p:cNvSpPr>
            <p:nvPr/>
          </p:nvSpPr>
          <p:spPr bwMode="auto">
            <a:xfrm>
              <a:off x="3088"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2" name="Rectangle 846"/>
            <p:cNvSpPr>
              <a:spLocks noChangeArrowheads="1"/>
            </p:cNvSpPr>
            <p:nvPr/>
          </p:nvSpPr>
          <p:spPr bwMode="auto">
            <a:xfrm>
              <a:off x="3245" y="883"/>
              <a:ext cx="17" cy="1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3" name="Freeform 847"/>
            <p:cNvSpPr>
              <a:spLocks/>
            </p:cNvSpPr>
            <p:nvPr/>
          </p:nvSpPr>
          <p:spPr bwMode="auto">
            <a:xfrm>
              <a:off x="3249" y="883"/>
              <a:ext cx="78" cy="157"/>
            </a:xfrm>
            <a:custGeom>
              <a:avLst/>
              <a:gdLst>
                <a:gd name="T0" fmla="*/ 70 w 78"/>
                <a:gd name="T1" fmla="*/ 157 h 157"/>
                <a:gd name="T2" fmla="*/ 0 w 78"/>
                <a:gd name="T3" fmla="*/ 0 h 157"/>
                <a:gd name="T4" fmla="*/ 4 w 78"/>
                <a:gd name="T5" fmla="*/ 0 h 157"/>
                <a:gd name="T6" fmla="*/ 78 w 78"/>
                <a:gd name="T7" fmla="*/ 153 h 157"/>
                <a:gd name="T8" fmla="*/ 70 w 78"/>
                <a:gd name="T9" fmla="*/ 157 h 157"/>
              </a:gdLst>
              <a:ahLst/>
              <a:cxnLst>
                <a:cxn ang="0">
                  <a:pos x="T0" y="T1"/>
                </a:cxn>
                <a:cxn ang="0">
                  <a:pos x="T2" y="T3"/>
                </a:cxn>
                <a:cxn ang="0">
                  <a:pos x="T4" y="T5"/>
                </a:cxn>
                <a:cxn ang="0">
                  <a:pos x="T6" y="T7"/>
                </a:cxn>
                <a:cxn ang="0">
                  <a:pos x="T8" y="T9"/>
                </a:cxn>
              </a:cxnLst>
              <a:rect l="0" t="0" r="r" b="b"/>
              <a:pathLst>
                <a:path w="78" h="157">
                  <a:moveTo>
                    <a:pt x="70" y="157"/>
                  </a:moveTo>
                  <a:lnTo>
                    <a:pt x="0" y="0"/>
                  </a:lnTo>
                  <a:lnTo>
                    <a:pt x="4" y="0"/>
                  </a:lnTo>
                  <a:lnTo>
                    <a:pt x="78" y="153"/>
                  </a:lnTo>
                  <a:lnTo>
                    <a:pt x="70" y="157"/>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4" name="Freeform 848"/>
            <p:cNvSpPr>
              <a:spLocks/>
            </p:cNvSpPr>
            <p:nvPr/>
          </p:nvSpPr>
          <p:spPr bwMode="auto">
            <a:xfrm>
              <a:off x="1465" y="883"/>
              <a:ext cx="83" cy="157"/>
            </a:xfrm>
            <a:custGeom>
              <a:avLst/>
              <a:gdLst>
                <a:gd name="T0" fmla="*/ 9 w 83"/>
                <a:gd name="T1" fmla="*/ 157 h 157"/>
                <a:gd name="T2" fmla="*/ 0 w 83"/>
                <a:gd name="T3" fmla="*/ 153 h 157"/>
                <a:gd name="T4" fmla="*/ 74 w 83"/>
                <a:gd name="T5" fmla="*/ 0 h 157"/>
                <a:gd name="T6" fmla="*/ 83 w 83"/>
                <a:gd name="T7" fmla="*/ 0 h 157"/>
                <a:gd name="T8" fmla="*/ 9 w 83"/>
                <a:gd name="T9" fmla="*/ 157 h 157"/>
              </a:gdLst>
              <a:ahLst/>
              <a:cxnLst>
                <a:cxn ang="0">
                  <a:pos x="T0" y="T1"/>
                </a:cxn>
                <a:cxn ang="0">
                  <a:pos x="T2" y="T3"/>
                </a:cxn>
                <a:cxn ang="0">
                  <a:pos x="T4" y="T5"/>
                </a:cxn>
                <a:cxn ang="0">
                  <a:pos x="T6" y="T7"/>
                </a:cxn>
                <a:cxn ang="0">
                  <a:pos x="T8" y="T9"/>
                </a:cxn>
              </a:cxnLst>
              <a:rect l="0" t="0" r="r" b="b"/>
              <a:pathLst>
                <a:path w="83" h="157">
                  <a:moveTo>
                    <a:pt x="9" y="157"/>
                  </a:moveTo>
                  <a:lnTo>
                    <a:pt x="0" y="153"/>
                  </a:lnTo>
                  <a:lnTo>
                    <a:pt x="74" y="0"/>
                  </a:lnTo>
                  <a:lnTo>
                    <a:pt x="83" y="0"/>
                  </a:lnTo>
                  <a:lnTo>
                    <a:pt x="9" y="157"/>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5" name="Rectangle 849"/>
            <p:cNvSpPr>
              <a:spLocks noChangeArrowheads="1"/>
            </p:cNvSpPr>
            <p:nvPr/>
          </p:nvSpPr>
          <p:spPr bwMode="auto">
            <a:xfrm>
              <a:off x="1365" y="1053"/>
              <a:ext cx="2062"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6" name="Oval 850"/>
            <p:cNvSpPr>
              <a:spLocks noChangeArrowheads="1"/>
            </p:cNvSpPr>
            <p:nvPr/>
          </p:nvSpPr>
          <p:spPr bwMode="auto">
            <a:xfrm>
              <a:off x="2931"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7" name="Rectangle 851"/>
            <p:cNvSpPr>
              <a:spLocks noChangeArrowheads="1"/>
            </p:cNvSpPr>
            <p:nvPr/>
          </p:nvSpPr>
          <p:spPr bwMode="auto">
            <a:xfrm>
              <a:off x="2931"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8" name="Oval 852"/>
            <p:cNvSpPr>
              <a:spLocks noChangeArrowheads="1"/>
            </p:cNvSpPr>
            <p:nvPr/>
          </p:nvSpPr>
          <p:spPr bwMode="auto">
            <a:xfrm>
              <a:off x="2618"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9" name="Rectangle 853"/>
            <p:cNvSpPr>
              <a:spLocks noChangeArrowheads="1"/>
            </p:cNvSpPr>
            <p:nvPr/>
          </p:nvSpPr>
          <p:spPr bwMode="auto">
            <a:xfrm>
              <a:off x="2618"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0" name="Oval 854"/>
            <p:cNvSpPr>
              <a:spLocks noChangeArrowheads="1"/>
            </p:cNvSpPr>
            <p:nvPr/>
          </p:nvSpPr>
          <p:spPr bwMode="auto">
            <a:xfrm>
              <a:off x="2309"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1" name="Rectangle 855"/>
            <p:cNvSpPr>
              <a:spLocks noChangeArrowheads="1"/>
            </p:cNvSpPr>
            <p:nvPr/>
          </p:nvSpPr>
          <p:spPr bwMode="auto">
            <a:xfrm>
              <a:off x="2309"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2" name="Oval 856"/>
            <p:cNvSpPr>
              <a:spLocks noChangeArrowheads="1"/>
            </p:cNvSpPr>
            <p:nvPr/>
          </p:nvSpPr>
          <p:spPr bwMode="auto">
            <a:xfrm>
              <a:off x="2000" y="853"/>
              <a:ext cx="18"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3" name="Rectangle 857"/>
            <p:cNvSpPr>
              <a:spLocks noChangeArrowheads="1"/>
            </p:cNvSpPr>
            <p:nvPr/>
          </p:nvSpPr>
          <p:spPr bwMode="auto">
            <a:xfrm>
              <a:off x="2000" y="862"/>
              <a:ext cx="18"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4" name="Oval 858"/>
            <p:cNvSpPr>
              <a:spLocks noChangeArrowheads="1"/>
            </p:cNvSpPr>
            <p:nvPr/>
          </p:nvSpPr>
          <p:spPr bwMode="auto">
            <a:xfrm>
              <a:off x="1687"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5" name="Rectangle 859"/>
            <p:cNvSpPr>
              <a:spLocks noChangeArrowheads="1"/>
            </p:cNvSpPr>
            <p:nvPr/>
          </p:nvSpPr>
          <p:spPr bwMode="auto">
            <a:xfrm>
              <a:off x="1687" y="862"/>
              <a:ext cx="22" cy="2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6" name="Oval 860"/>
            <p:cNvSpPr>
              <a:spLocks noChangeArrowheads="1"/>
            </p:cNvSpPr>
            <p:nvPr/>
          </p:nvSpPr>
          <p:spPr bwMode="auto">
            <a:xfrm>
              <a:off x="1530"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7" name="Rectangle 861"/>
            <p:cNvSpPr>
              <a:spLocks noChangeArrowheads="1"/>
            </p:cNvSpPr>
            <p:nvPr/>
          </p:nvSpPr>
          <p:spPr bwMode="auto">
            <a:xfrm>
              <a:off x="1530" y="862"/>
              <a:ext cx="22" cy="3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8" name="Oval 862"/>
            <p:cNvSpPr>
              <a:spLocks noChangeArrowheads="1"/>
            </p:cNvSpPr>
            <p:nvPr/>
          </p:nvSpPr>
          <p:spPr bwMode="auto">
            <a:xfrm>
              <a:off x="3240" y="853"/>
              <a:ext cx="22" cy="2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9" name="Rectangle 863"/>
            <p:cNvSpPr>
              <a:spLocks noChangeArrowheads="1"/>
            </p:cNvSpPr>
            <p:nvPr/>
          </p:nvSpPr>
          <p:spPr bwMode="auto">
            <a:xfrm>
              <a:off x="3240" y="862"/>
              <a:ext cx="22" cy="2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0" name="Rectangle 864"/>
            <p:cNvSpPr>
              <a:spLocks noChangeArrowheads="1"/>
            </p:cNvSpPr>
            <p:nvPr/>
          </p:nvSpPr>
          <p:spPr bwMode="auto">
            <a:xfrm>
              <a:off x="3397" y="1031"/>
              <a:ext cx="52" cy="3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1" name="Oval 865"/>
            <p:cNvSpPr>
              <a:spLocks noChangeArrowheads="1"/>
            </p:cNvSpPr>
            <p:nvPr/>
          </p:nvSpPr>
          <p:spPr bwMode="auto">
            <a:xfrm>
              <a:off x="3432" y="1031"/>
              <a:ext cx="35" cy="31"/>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2" name="Rectangle 866"/>
            <p:cNvSpPr>
              <a:spLocks noChangeArrowheads="1"/>
            </p:cNvSpPr>
            <p:nvPr/>
          </p:nvSpPr>
          <p:spPr bwMode="auto">
            <a:xfrm>
              <a:off x="1343" y="1031"/>
              <a:ext cx="57" cy="31"/>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3" name="Oval 867"/>
            <p:cNvSpPr>
              <a:spLocks noChangeArrowheads="1"/>
            </p:cNvSpPr>
            <p:nvPr/>
          </p:nvSpPr>
          <p:spPr bwMode="auto">
            <a:xfrm>
              <a:off x="1326" y="1031"/>
              <a:ext cx="34" cy="31"/>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4" name="Rectangle 868"/>
            <p:cNvSpPr>
              <a:spLocks noChangeArrowheads="1"/>
            </p:cNvSpPr>
            <p:nvPr/>
          </p:nvSpPr>
          <p:spPr bwMode="auto">
            <a:xfrm>
              <a:off x="3236" y="1040"/>
              <a:ext cx="104" cy="35"/>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5" name="Oval 869"/>
            <p:cNvSpPr>
              <a:spLocks noChangeArrowheads="1"/>
            </p:cNvSpPr>
            <p:nvPr/>
          </p:nvSpPr>
          <p:spPr bwMode="auto">
            <a:xfrm>
              <a:off x="3258" y="1345"/>
              <a:ext cx="56" cy="56"/>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6" name="Rectangle 870"/>
            <p:cNvSpPr>
              <a:spLocks noChangeArrowheads="1"/>
            </p:cNvSpPr>
            <p:nvPr/>
          </p:nvSpPr>
          <p:spPr bwMode="auto">
            <a:xfrm>
              <a:off x="3258" y="1075"/>
              <a:ext cx="8" cy="30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7" name="Rectangle 871"/>
            <p:cNvSpPr>
              <a:spLocks noChangeArrowheads="1"/>
            </p:cNvSpPr>
            <p:nvPr/>
          </p:nvSpPr>
          <p:spPr bwMode="auto">
            <a:xfrm>
              <a:off x="3306" y="1075"/>
              <a:ext cx="8" cy="300"/>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8" name="Rectangle 872"/>
            <p:cNvSpPr>
              <a:spLocks noChangeArrowheads="1"/>
            </p:cNvSpPr>
            <p:nvPr/>
          </p:nvSpPr>
          <p:spPr bwMode="auto">
            <a:xfrm>
              <a:off x="3284" y="1388"/>
              <a:ext cx="8" cy="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9" name="Freeform 873"/>
            <p:cNvSpPr>
              <a:spLocks/>
            </p:cNvSpPr>
            <p:nvPr/>
          </p:nvSpPr>
          <p:spPr bwMode="auto">
            <a:xfrm>
              <a:off x="3266" y="1462"/>
              <a:ext cx="44" cy="70"/>
            </a:xfrm>
            <a:custGeom>
              <a:avLst/>
              <a:gdLst>
                <a:gd name="T0" fmla="*/ 5 w 10"/>
                <a:gd name="T1" fmla="*/ 16 h 16"/>
                <a:gd name="T2" fmla="*/ 4 w 10"/>
                <a:gd name="T3" fmla="*/ 16 h 16"/>
                <a:gd name="T4" fmla="*/ 0 w 10"/>
                <a:gd name="T5" fmla="*/ 12 h 16"/>
                <a:gd name="T6" fmla="*/ 1 w 10"/>
                <a:gd name="T7" fmla="*/ 11 h 16"/>
                <a:gd name="T8" fmla="*/ 2 w 10"/>
                <a:gd name="T9" fmla="*/ 11 h 16"/>
                <a:gd name="T10" fmla="*/ 4 w 10"/>
                <a:gd name="T11" fmla="*/ 14 h 16"/>
                <a:gd name="T12" fmla="*/ 7 w 10"/>
                <a:gd name="T13" fmla="*/ 12 h 16"/>
                <a:gd name="T14" fmla="*/ 6 w 10"/>
                <a:gd name="T15" fmla="*/ 8 h 16"/>
                <a:gd name="T16" fmla="*/ 4 w 10"/>
                <a:gd name="T17" fmla="*/ 4 h 16"/>
                <a:gd name="T18" fmla="*/ 4 w 10"/>
                <a:gd name="T19" fmla="*/ 1 h 16"/>
                <a:gd name="T20" fmla="*/ 5 w 10"/>
                <a:gd name="T21" fmla="*/ 0 h 16"/>
                <a:gd name="T22" fmla="*/ 6 w 10"/>
                <a:gd name="T23" fmla="*/ 1 h 16"/>
                <a:gd name="T24" fmla="*/ 6 w 10"/>
                <a:gd name="T25" fmla="*/ 4 h 16"/>
                <a:gd name="T26" fmla="*/ 7 w 10"/>
                <a:gd name="T27" fmla="*/ 6 h 16"/>
                <a:gd name="T28" fmla="*/ 9 w 10"/>
                <a:gd name="T29" fmla="*/ 13 h 16"/>
                <a:gd name="T30" fmla="*/ 5 w 10"/>
                <a:gd name="T3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16">
                  <a:moveTo>
                    <a:pt x="5" y="16"/>
                  </a:moveTo>
                  <a:cubicBezTo>
                    <a:pt x="4" y="16"/>
                    <a:pt x="4" y="16"/>
                    <a:pt x="4" y="16"/>
                  </a:cubicBezTo>
                  <a:cubicBezTo>
                    <a:pt x="2" y="16"/>
                    <a:pt x="0" y="14"/>
                    <a:pt x="0" y="12"/>
                  </a:cubicBezTo>
                  <a:cubicBezTo>
                    <a:pt x="0" y="11"/>
                    <a:pt x="0" y="11"/>
                    <a:pt x="1" y="11"/>
                  </a:cubicBezTo>
                  <a:cubicBezTo>
                    <a:pt x="1" y="11"/>
                    <a:pt x="2" y="11"/>
                    <a:pt x="2" y="11"/>
                  </a:cubicBezTo>
                  <a:cubicBezTo>
                    <a:pt x="2" y="13"/>
                    <a:pt x="4" y="14"/>
                    <a:pt x="4" y="14"/>
                  </a:cubicBezTo>
                  <a:cubicBezTo>
                    <a:pt x="6" y="14"/>
                    <a:pt x="7" y="13"/>
                    <a:pt x="7" y="12"/>
                  </a:cubicBezTo>
                  <a:cubicBezTo>
                    <a:pt x="8" y="10"/>
                    <a:pt x="7" y="9"/>
                    <a:pt x="6" y="8"/>
                  </a:cubicBezTo>
                  <a:cubicBezTo>
                    <a:pt x="5" y="7"/>
                    <a:pt x="4" y="6"/>
                    <a:pt x="4" y="4"/>
                  </a:cubicBezTo>
                  <a:cubicBezTo>
                    <a:pt x="4" y="1"/>
                    <a:pt x="4" y="1"/>
                    <a:pt x="4" y="1"/>
                  </a:cubicBezTo>
                  <a:cubicBezTo>
                    <a:pt x="4" y="0"/>
                    <a:pt x="4" y="0"/>
                    <a:pt x="5" y="0"/>
                  </a:cubicBezTo>
                  <a:cubicBezTo>
                    <a:pt x="5" y="0"/>
                    <a:pt x="6" y="0"/>
                    <a:pt x="6" y="1"/>
                  </a:cubicBezTo>
                  <a:cubicBezTo>
                    <a:pt x="6" y="4"/>
                    <a:pt x="6" y="4"/>
                    <a:pt x="6" y="4"/>
                  </a:cubicBezTo>
                  <a:cubicBezTo>
                    <a:pt x="6" y="5"/>
                    <a:pt x="6" y="5"/>
                    <a:pt x="7" y="6"/>
                  </a:cubicBezTo>
                  <a:cubicBezTo>
                    <a:pt x="9" y="8"/>
                    <a:pt x="10" y="10"/>
                    <a:pt x="9" y="13"/>
                  </a:cubicBezTo>
                  <a:cubicBezTo>
                    <a:pt x="9" y="15"/>
                    <a:pt x="7" y="16"/>
                    <a:pt x="5" y="16"/>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0" name="Oval 874"/>
            <p:cNvSpPr>
              <a:spLocks noChangeArrowheads="1"/>
            </p:cNvSpPr>
            <p:nvPr/>
          </p:nvSpPr>
          <p:spPr bwMode="auto">
            <a:xfrm>
              <a:off x="3266" y="1427"/>
              <a:ext cx="40" cy="39"/>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1" name="Freeform 875"/>
            <p:cNvSpPr>
              <a:spLocks/>
            </p:cNvSpPr>
            <p:nvPr/>
          </p:nvSpPr>
          <p:spPr bwMode="auto">
            <a:xfrm>
              <a:off x="1004" y="1044"/>
              <a:ext cx="313" cy="44"/>
            </a:xfrm>
            <a:custGeom>
              <a:avLst/>
              <a:gdLst>
                <a:gd name="T0" fmla="*/ 0 w 313"/>
                <a:gd name="T1" fmla="*/ 0 h 44"/>
                <a:gd name="T2" fmla="*/ 296 w 313"/>
                <a:gd name="T3" fmla="*/ 0 h 44"/>
                <a:gd name="T4" fmla="*/ 313 w 313"/>
                <a:gd name="T5" fmla="*/ 44 h 44"/>
                <a:gd name="T6" fmla="*/ 0 w 313"/>
                <a:gd name="T7" fmla="*/ 44 h 44"/>
                <a:gd name="T8" fmla="*/ 0 w 313"/>
                <a:gd name="T9" fmla="*/ 0 h 44"/>
              </a:gdLst>
              <a:ahLst/>
              <a:cxnLst>
                <a:cxn ang="0">
                  <a:pos x="T0" y="T1"/>
                </a:cxn>
                <a:cxn ang="0">
                  <a:pos x="T2" y="T3"/>
                </a:cxn>
                <a:cxn ang="0">
                  <a:pos x="T4" y="T5"/>
                </a:cxn>
                <a:cxn ang="0">
                  <a:pos x="T6" y="T7"/>
                </a:cxn>
                <a:cxn ang="0">
                  <a:pos x="T8" y="T9"/>
                </a:cxn>
              </a:cxnLst>
              <a:rect l="0" t="0" r="r" b="b"/>
              <a:pathLst>
                <a:path w="313" h="44">
                  <a:moveTo>
                    <a:pt x="0" y="0"/>
                  </a:moveTo>
                  <a:lnTo>
                    <a:pt x="296" y="0"/>
                  </a:lnTo>
                  <a:lnTo>
                    <a:pt x="313" y="44"/>
                  </a:lnTo>
                  <a:lnTo>
                    <a:pt x="0" y="44"/>
                  </a:lnTo>
                  <a:lnTo>
                    <a:pt x="0" y="0"/>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2" name="Rectangle 876"/>
            <p:cNvSpPr>
              <a:spLocks noChangeArrowheads="1"/>
            </p:cNvSpPr>
            <p:nvPr/>
          </p:nvSpPr>
          <p:spPr bwMode="auto">
            <a:xfrm>
              <a:off x="890" y="1336"/>
              <a:ext cx="457" cy="35"/>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3" name="Freeform 877"/>
            <p:cNvSpPr>
              <a:spLocks/>
            </p:cNvSpPr>
            <p:nvPr/>
          </p:nvSpPr>
          <p:spPr bwMode="auto">
            <a:xfrm>
              <a:off x="921" y="1088"/>
              <a:ext cx="96" cy="257"/>
            </a:xfrm>
            <a:custGeom>
              <a:avLst/>
              <a:gdLst>
                <a:gd name="T0" fmla="*/ 83 w 96"/>
                <a:gd name="T1" fmla="*/ 0 h 257"/>
                <a:gd name="T2" fmla="*/ 0 w 96"/>
                <a:gd name="T3" fmla="*/ 74 h 257"/>
                <a:gd name="T4" fmla="*/ 0 w 96"/>
                <a:gd name="T5" fmla="*/ 257 h 257"/>
                <a:gd name="T6" fmla="*/ 96 w 96"/>
                <a:gd name="T7" fmla="*/ 257 h 257"/>
                <a:gd name="T8" fmla="*/ 83 w 96"/>
                <a:gd name="T9" fmla="*/ 0 h 257"/>
              </a:gdLst>
              <a:ahLst/>
              <a:cxnLst>
                <a:cxn ang="0">
                  <a:pos x="T0" y="T1"/>
                </a:cxn>
                <a:cxn ang="0">
                  <a:pos x="T2" y="T3"/>
                </a:cxn>
                <a:cxn ang="0">
                  <a:pos x="T4" y="T5"/>
                </a:cxn>
                <a:cxn ang="0">
                  <a:pos x="T6" y="T7"/>
                </a:cxn>
                <a:cxn ang="0">
                  <a:pos x="T8" y="T9"/>
                </a:cxn>
              </a:cxnLst>
              <a:rect l="0" t="0" r="r" b="b"/>
              <a:pathLst>
                <a:path w="96" h="257">
                  <a:moveTo>
                    <a:pt x="83" y="0"/>
                  </a:moveTo>
                  <a:lnTo>
                    <a:pt x="0" y="74"/>
                  </a:lnTo>
                  <a:lnTo>
                    <a:pt x="0" y="257"/>
                  </a:lnTo>
                  <a:lnTo>
                    <a:pt x="96" y="257"/>
                  </a:lnTo>
                  <a:lnTo>
                    <a:pt x="83" y="0"/>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4" name="Freeform 878"/>
            <p:cNvSpPr>
              <a:spLocks noEditPoints="1"/>
            </p:cNvSpPr>
            <p:nvPr/>
          </p:nvSpPr>
          <p:spPr bwMode="auto">
            <a:xfrm>
              <a:off x="1004" y="1088"/>
              <a:ext cx="417" cy="283"/>
            </a:xfrm>
            <a:custGeom>
              <a:avLst/>
              <a:gdLst>
                <a:gd name="T0" fmla="*/ 369 w 417"/>
                <a:gd name="T1" fmla="*/ 0 h 283"/>
                <a:gd name="T2" fmla="*/ 0 w 417"/>
                <a:gd name="T3" fmla="*/ 0 h 283"/>
                <a:gd name="T4" fmla="*/ 0 w 417"/>
                <a:gd name="T5" fmla="*/ 283 h 283"/>
                <a:gd name="T6" fmla="*/ 369 w 417"/>
                <a:gd name="T7" fmla="*/ 283 h 283"/>
                <a:gd name="T8" fmla="*/ 417 w 417"/>
                <a:gd name="T9" fmla="*/ 161 h 283"/>
                <a:gd name="T10" fmla="*/ 369 w 417"/>
                <a:gd name="T11" fmla="*/ 0 h 283"/>
                <a:gd name="T12" fmla="*/ 261 w 417"/>
                <a:gd name="T13" fmla="*/ 157 h 283"/>
                <a:gd name="T14" fmla="*/ 200 w 417"/>
                <a:gd name="T15" fmla="*/ 157 h 283"/>
                <a:gd name="T16" fmla="*/ 200 w 417"/>
                <a:gd name="T17" fmla="*/ 22 h 283"/>
                <a:gd name="T18" fmla="*/ 261 w 417"/>
                <a:gd name="T19" fmla="*/ 22 h 283"/>
                <a:gd name="T20" fmla="*/ 261 w 417"/>
                <a:gd name="T21" fmla="*/ 157 h 283"/>
                <a:gd name="T22" fmla="*/ 356 w 417"/>
                <a:gd name="T23" fmla="*/ 235 h 283"/>
                <a:gd name="T24" fmla="*/ 291 w 417"/>
                <a:gd name="T25" fmla="*/ 157 h 283"/>
                <a:gd name="T26" fmla="*/ 291 w 417"/>
                <a:gd name="T27" fmla="*/ 22 h 283"/>
                <a:gd name="T28" fmla="*/ 343 w 417"/>
                <a:gd name="T29" fmla="*/ 22 h 283"/>
                <a:gd name="T30" fmla="*/ 383 w 417"/>
                <a:gd name="T31" fmla="*/ 161 h 283"/>
                <a:gd name="T32" fmla="*/ 356 w 417"/>
                <a:gd name="T33" fmla="*/ 23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7" h="283">
                  <a:moveTo>
                    <a:pt x="369" y="0"/>
                  </a:moveTo>
                  <a:lnTo>
                    <a:pt x="0" y="0"/>
                  </a:lnTo>
                  <a:lnTo>
                    <a:pt x="0" y="283"/>
                  </a:lnTo>
                  <a:lnTo>
                    <a:pt x="369" y="283"/>
                  </a:lnTo>
                  <a:lnTo>
                    <a:pt x="417" y="161"/>
                  </a:lnTo>
                  <a:lnTo>
                    <a:pt x="369" y="0"/>
                  </a:lnTo>
                  <a:close/>
                  <a:moveTo>
                    <a:pt x="261" y="157"/>
                  </a:moveTo>
                  <a:lnTo>
                    <a:pt x="200" y="157"/>
                  </a:lnTo>
                  <a:lnTo>
                    <a:pt x="200" y="22"/>
                  </a:lnTo>
                  <a:lnTo>
                    <a:pt x="261" y="22"/>
                  </a:lnTo>
                  <a:lnTo>
                    <a:pt x="261" y="157"/>
                  </a:lnTo>
                  <a:close/>
                  <a:moveTo>
                    <a:pt x="356" y="235"/>
                  </a:moveTo>
                  <a:lnTo>
                    <a:pt x="291" y="157"/>
                  </a:lnTo>
                  <a:lnTo>
                    <a:pt x="291" y="22"/>
                  </a:lnTo>
                  <a:lnTo>
                    <a:pt x="343" y="22"/>
                  </a:lnTo>
                  <a:lnTo>
                    <a:pt x="383" y="161"/>
                  </a:lnTo>
                  <a:lnTo>
                    <a:pt x="356" y="235"/>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5" name="Freeform 879"/>
            <p:cNvSpPr>
              <a:spLocks/>
            </p:cNvSpPr>
            <p:nvPr/>
          </p:nvSpPr>
          <p:spPr bwMode="auto">
            <a:xfrm>
              <a:off x="1021" y="244"/>
              <a:ext cx="83" cy="809"/>
            </a:xfrm>
            <a:custGeom>
              <a:avLst/>
              <a:gdLst>
                <a:gd name="T0" fmla="*/ 17 w 83"/>
                <a:gd name="T1" fmla="*/ 809 h 809"/>
                <a:gd name="T2" fmla="*/ 0 w 83"/>
                <a:gd name="T3" fmla="*/ 805 h 809"/>
                <a:gd name="T4" fmla="*/ 65 w 83"/>
                <a:gd name="T5" fmla="*/ 0 h 809"/>
                <a:gd name="T6" fmla="*/ 83 w 83"/>
                <a:gd name="T7" fmla="*/ 0 h 809"/>
                <a:gd name="T8" fmla="*/ 17 w 83"/>
                <a:gd name="T9" fmla="*/ 809 h 809"/>
              </a:gdLst>
              <a:ahLst/>
              <a:cxnLst>
                <a:cxn ang="0">
                  <a:pos x="T0" y="T1"/>
                </a:cxn>
                <a:cxn ang="0">
                  <a:pos x="T2" y="T3"/>
                </a:cxn>
                <a:cxn ang="0">
                  <a:pos x="T4" y="T5"/>
                </a:cxn>
                <a:cxn ang="0">
                  <a:pos x="T6" y="T7"/>
                </a:cxn>
                <a:cxn ang="0">
                  <a:pos x="T8" y="T9"/>
                </a:cxn>
              </a:cxnLst>
              <a:rect l="0" t="0" r="r" b="b"/>
              <a:pathLst>
                <a:path w="83" h="809">
                  <a:moveTo>
                    <a:pt x="17" y="809"/>
                  </a:moveTo>
                  <a:lnTo>
                    <a:pt x="0" y="805"/>
                  </a:lnTo>
                  <a:lnTo>
                    <a:pt x="65" y="0"/>
                  </a:lnTo>
                  <a:lnTo>
                    <a:pt x="83" y="0"/>
                  </a:lnTo>
                  <a:lnTo>
                    <a:pt x="17"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6" name="Freeform 880"/>
            <p:cNvSpPr>
              <a:spLocks/>
            </p:cNvSpPr>
            <p:nvPr/>
          </p:nvSpPr>
          <p:spPr bwMode="auto">
            <a:xfrm>
              <a:off x="1051" y="244"/>
              <a:ext cx="83" cy="809"/>
            </a:xfrm>
            <a:custGeom>
              <a:avLst/>
              <a:gdLst>
                <a:gd name="T0" fmla="*/ 18 w 83"/>
                <a:gd name="T1" fmla="*/ 809 h 809"/>
                <a:gd name="T2" fmla="*/ 0 w 83"/>
                <a:gd name="T3" fmla="*/ 805 h 809"/>
                <a:gd name="T4" fmla="*/ 66 w 83"/>
                <a:gd name="T5" fmla="*/ 0 h 809"/>
                <a:gd name="T6" fmla="*/ 83 w 83"/>
                <a:gd name="T7" fmla="*/ 0 h 809"/>
                <a:gd name="T8" fmla="*/ 18 w 83"/>
                <a:gd name="T9" fmla="*/ 809 h 809"/>
              </a:gdLst>
              <a:ahLst/>
              <a:cxnLst>
                <a:cxn ang="0">
                  <a:pos x="T0" y="T1"/>
                </a:cxn>
                <a:cxn ang="0">
                  <a:pos x="T2" y="T3"/>
                </a:cxn>
                <a:cxn ang="0">
                  <a:pos x="T4" y="T5"/>
                </a:cxn>
                <a:cxn ang="0">
                  <a:pos x="T6" y="T7"/>
                </a:cxn>
                <a:cxn ang="0">
                  <a:pos x="T8" y="T9"/>
                </a:cxn>
              </a:cxnLst>
              <a:rect l="0" t="0" r="r" b="b"/>
              <a:pathLst>
                <a:path w="83" h="809">
                  <a:moveTo>
                    <a:pt x="18" y="809"/>
                  </a:moveTo>
                  <a:lnTo>
                    <a:pt x="0" y="805"/>
                  </a:lnTo>
                  <a:lnTo>
                    <a:pt x="66" y="0"/>
                  </a:lnTo>
                  <a:lnTo>
                    <a:pt x="83" y="0"/>
                  </a:lnTo>
                  <a:lnTo>
                    <a:pt x="18"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7" name="Freeform 881"/>
            <p:cNvSpPr>
              <a:spLocks/>
            </p:cNvSpPr>
            <p:nvPr/>
          </p:nvSpPr>
          <p:spPr bwMode="auto">
            <a:xfrm>
              <a:off x="1204" y="244"/>
              <a:ext cx="82" cy="809"/>
            </a:xfrm>
            <a:custGeom>
              <a:avLst/>
              <a:gdLst>
                <a:gd name="T0" fmla="*/ 65 w 82"/>
                <a:gd name="T1" fmla="*/ 809 h 809"/>
                <a:gd name="T2" fmla="*/ 0 w 82"/>
                <a:gd name="T3" fmla="*/ 0 h 809"/>
                <a:gd name="T4" fmla="*/ 17 w 82"/>
                <a:gd name="T5" fmla="*/ 0 h 809"/>
                <a:gd name="T6" fmla="*/ 82 w 82"/>
                <a:gd name="T7" fmla="*/ 805 h 809"/>
                <a:gd name="T8" fmla="*/ 65 w 82"/>
                <a:gd name="T9" fmla="*/ 809 h 809"/>
              </a:gdLst>
              <a:ahLst/>
              <a:cxnLst>
                <a:cxn ang="0">
                  <a:pos x="T0" y="T1"/>
                </a:cxn>
                <a:cxn ang="0">
                  <a:pos x="T2" y="T3"/>
                </a:cxn>
                <a:cxn ang="0">
                  <a:pos x="T4" y="T5"/>
                </a:cxn>
                <a:cxn ang="0">
                  <a:pos x="T6" y="T7"/>
                </a:cxn>
                <a:cxn ang="0">
                  <a:pos x="T8" y="T9"/>
                </a:cxn>
              </a:cxnLst>
              <a:rect l="0" t="0" r="r" b="b"/>
              <a:pathLst>
                <a:path w="82" h="809">
                  <a:moveTo>
                    <a:pt x="65" y="809"/>
                  </a:moveTo>
                  <a:lnTo>
                    <a:pt x="0" y="0"/>
                  </a:lnTo>
                  <a:lnTo>
                    <a:pt x="17" y="0"/>
                  </a:lnTo>
                  <a:lnTo>
                    <a:pt x="82" y="805"/>
                  </a:lnTo>
                  <a:lnTo>
                    <a:pt x="65"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8" name="Freeform 882"/>
            <p:cNvSpPr>
              <a:spLocks/>
            </p:cNvSpPr>
            <p:nvPr/>
          </p:nvSpPr>
          <p:spPr bwMode="auto">
            <a:xfrm>
              <a:off x="1173" y="244"/>
              <a:ext cx="83" cy="809"/>
            </a:xfrm>
            <a:custGeom>
              <a:avLst/>
              <a:gdLst>
                <a:gd name="T0" fmla="*/ 66 w 83"/>
                <a:gd name="T1" fmla="*/ 809 h 809"/>
                <a:gd name="T2" fmla="*/ 0 w 83"/>
                <a:gd name="T3" fmla="*/ 0 h 809"/>
                <a:gd name="T4" fmla="*/ 18 w 83"/>
                <a:gd name="T5" fmla="*/ 0 h 809"/>
                <a:gd name="T6" fmla="*/ 83 w 83"/>
                <a:gd name="T7" fmla="*/ 805 h 809"/>
                <a:gd name="T8" fmla="*/ 66 w 83"/>
                <a:gd name="T9" fmla="*/ 809 h 809"/>
              </a:gdLst>
              <a:ahLst/>
              <a:cxnLst>
                <a:cxn ang="0">
                  <a:pos x="T0" y="T1"/>
                </a:cxn>
                <a:cxn ang="0">
                  <a:pos x="T2" y="T3"/>
                </a:cxn>
                <a:cxn ang="0">
                  <a:pos x="T4" y="T5"/>
                </a:cxn>
                <a:cxn ang="0">
                  <a:pos x="T6" y="T7"/>
                </a:cxn>
                <a:cxn ang="0">
                  <a:pos x="T8" y="T9"/>
                </a:cxn>
              </a:cxnLst>
              <a:rect l="0" t="0" r="r" b="b"/>
              <a:pathLst>
                <a:path w="83" h="809">
                  <a:moveTo>
                    <a:pt x="66" y="809"/>
                  </a:moveTo>
                  <a:lnTo>
                    <a:pt x="0" y="0"/>
                  </a:lnTo>
                  <a:lnTo>
                    <a:pt x="18" y="0"/>
                  </a:lnTo>
                  <a:lnTo>
                    <a:pt x="83" y="805"/>
                  </a:lnTo>
                  <a:lnTo>
                    <a:pt x="66" y="80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9" name="Rectangle 883"/>
            <p:cNvSpPr>
              <a:spLocks noChangeArrowheads="1"/>
            </p:cNvSpPr>
            <p:nvPr/>
          </p:nvSpPr>
          <p:spPr bwMode="auto">
            <a:xfrm>
              <a:off x="1091" y="244"/>
              <a:ext cx="126" cy="8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0" name="Rectangle 884"/>
            <p:cNvSpPr>
              <a:spLocks noChangeArrowheads="1"/>
            </p:cNvSpPr>
            <p:nvPr/>
          </p:nvSpPr>
          <p:spPr bwMode="auto">
            <a:xfrm>
              <a:off x="1108" y="200"/>
              <a:ext cx="96" cy="4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1" name="Rectangle 885"/>
            <p:cNvSpPr>
              <a:spLocks noChangeArrowheads="1"/>
            </p:cNvSpPr>
            <p:nvPr/>
          </p:nvSpPr>
          <p:spPr bwMode="auto">
            <a:xfrm>
              <a:off x="1073" y="561"/>
              <a:ext cx="161"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2" name="Rectangle 886"/>
            <p:cNvSpPr>
              <a:spLocks noChangeArrowheads="1"/>
            </p:cNvSpPr>
            <p:nvPr/>
          </p:nvSpPr>
          <p:spPr bwMode="auto">
            <a:xfrm>
              <a:off x="1047" y="805"/>
              <a:ext cx="209"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3" name="Freeform 887"/>
            <p:cNvSpPr>
              <a:spLocks/>
            </p:cNvSpPr>
            <p:nvPr/>
          </p:nvSpPr>
          <p:spPr bwMode="auto">
            <a:xfrm>
              <a:off x="1091" y="331"/>
              <a:ext cx="148" cy="243"/>
            </a:xfrm>
            <a:custGeom>
              <a:avLst/>
              <a:gdLst>
                <a:gd name="T0" fmla="*/ 139 w 148"/>
                <a:gd name="T1" fmla="*/ 243 h 243"/>
                <a:gd name="T2" fmla="*/ 0 w 148"/>
                <a:gd name="T3" fmla="*/ 4 h 243"/>
                <a:gd name="T4" fmla="*/ 4 w 148"/>
                <a:gd name="T5" fmla="*/ 0 h 243"/>
                <a:gd name="T6" fmla="*/ 148 w 148"/>
                <a:gd name="T7" fmla="*/ 239 h 243"/>
                <a:gd name="T8" fmla="*/ 139 w 148"/>
                <a:gd name="T9" fmla="*/ 243 h 243"/>
              </a:gdLst>
              <a:ahLst/>
              <a:cxnLst>
                <a:cxn ang="0">
                  <a:pos x="T0" y="T1"/>
                </a:cxn>
                <a:cxn ang="0">
                  <a:pos x="T2" y="T3"/>
                </a:cxn>
                <a:cxn ang="0">
                  <a:pos x="T4" y="T5"/>
                </a:cxn>
                <a:cxn ang="0">
                  <a:pos x="T6" y="T7"/>
                </a:cxn>
                <a:cxn ang="0">
                  <a:pos x="T8" y="T9"/>
                </a:cxn>
              </a:cxnLst>
              <a:rect l="0" t="0" r="r" b="b"/>
              <a:pathLst>
                <a:path w="148" h="243">
                  <a:moveTo>
                    <a:pt x="139" y="243"/>
                  </a:moveTo>
                  <a:lnTo>
                    <a:pt x="0" y="4"/>
                  </a:lnTo>
                  <a:lnTo>
                    <a:pt x="4" y="0"/>
                  </a:lnTo>
                  <a:lnTo>
                    <a:pt x="148" y="239"/>
                  </a:lnTo>
                  <a:lnTo>
                    <a:pt x="139" y="24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4" name="Freeform 888"/>
            <p:cNvSpPr>
              <a:spLocks/>
            </p:cNvSpPr>
            <p:nvPr/>
          </p:nvSpPr>
          <p:spPr bwMode="auto">
            <a:xfrm>
              <a:off x="1069" y="331"/>
              <a:ext cx="148" cy="243"/>
            </a:xfrm>
            <a:custGeom>
              <a:avLst/>
              <a:gdLst>
                <a:gd name="T0" fmla="*/ 9 w 148"/>
                <a:gd name="T1" fmla="*/ 243 h 243"/>
                <a:gd name="T2" fmla="*/ 0 w 148"/>
                <a:gd name="T3" fmla="*/ 239 h 243"/>
                <a:gd name="T4" fmla="*/ 143 w 148"/>
                <a:gd name="T5" fmla="*/ 0 h 243"/>
                <a:gd name="T6" fmla="*/ 148 w 148"/>
                <a:gd name="T7" fmla="*/ 4 h 243"/>
                <a:gd name="T8" fmla="*/ 9 w 148"/>
                <a:gd name="T9" fmla="*/ 243 h 243"/>
              </a:gdLst>
              <a:ahLst/>
              <a:cxnLst>
                <a:cxn ang="0">
                  <a:pos x="T0" y="T1"/>
                </a:cxn>
                <a:cxn ang="0">
                  <a:pos x="T2" y="T3"/>
                </a:cxn>
                <a:cxn ang="0">
                  <a:pos x="T4" y="T5"/>
                </a:cxn>
                <a:cxn ang="0">
                  <a:pos x="T6" y="T7"/>
                </a:cxn>
                <a:cxn ang="0">
                  <a:pos x="T8" y="T9"/>
                </a:cxn>
              </a:cxnLst>
              <a:rect l="0" t="0" r="r" b="b"/>
              <a:pathLst>
                <a:path w="148" h="243">
                  <a:moveTo>
                    <a:pt x="9" y="243"/>
                  </a:moveTo>
                  <a:lnTo>
                    <a:pt x="0" y="239"/>
                  </a:lnTo>
                  <a:lnTo>
                    <a:pt x="143" y="0"/>
                  </a:lnTo>
                  <a:lnTo>
                    <a:pt x="148" y="4"/>
                  </a:lnTo>
                  <a:lnTo>
                    <a:pt x="9" y="24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5" name="Freeform 889"/>
            <p:cNvSpPr>
              <a:spLocks/>
            </p:cNvSpPr>
            <p:nvPr/>
          </p:nvSpPr>
          <p:spPr bwMode="auto">
            <a:xfrm>
              <a:off x="1069" y="570"/>
              <a:ext cx="191" cy="244"/>
            </a:xfrm>
            <a:custGeom>
              <a:avLst/>
              <a:gdLst>
                <a:gd name="T0" fmla="*/ 183 w 191"/>
                <a:gd name="T1" fmla="*/ 244 h 244"/>
                <a:gd name="T2" fmla="*/ 0 w 191"/>
                <a:gd name="T3" fmla="*/ 4 h 244"/>
                <a:gd name="T4" fmla="*/ 9 w 191"/>
                <a:gd name="T5" fmla="*/ 0 h 244"/>
                <a:gd name="T6" fmla="*/ 191 w 191"/>
                <a:gd name="T7" fmla="*/ 239 h 244"/>
                <a:gd name="T8" fmla="*/ 183 w 191"/>
                <a:gd name="T9" fmla="*/ 244 h 244"/>
              </a:gdLst>
              <a:ahLst/>
              <a:cxnLst>
                <a:cxn ang="0">
                  <a:pos x="T0" y="T1"/>
                </a:cxn>
                <a:cxn ang="0">
                  <a:pos x="T2" y="T3"/>
                </a:cxn>
                <a:cxn ang="0">
                  <a:pos x="T4" y="T5"/>
                </a:cxn>
                <a:cxn ang="0">
                  <a:pos x="T6" y="T7"/>
                </a:cxn>
                <a:cxn ang="0">
                  <a:pos x="T8" y="T9"/>
                </a:cxn>
              </a:cxnLst>
              <a:rect l="0" t="0" r="r" b="b"/>
              <a:pathLst>
                <a:path w="191" h="244">
                  <a:moveTo>
                    <a:pt x="183" y="244"/>
                  </a:moveTo>
                  <a:lnTo>
                    <a:pt x="0" y="4"/>
                  </a:lnTo>
                  <a:lnTo>
                    <a:pt x="9" y="0"/>
                  </a:lnTo>
                  <a:lnTo>
                    <a:pt x="191" y="239"/>
                  </a:lnTo>
                  <a:lnTo>
                    <a:pt x="183"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6" name="Freeform 890"/>
            <p:cNvSpPr>
              <a:spLocks/>
            </p:cNvSpPr>
            <p:nvPr/>
          </p:nvSpPr>
          <p:spPr bwMode="auto">
            <a:xfrm>
              <a:off x="1047" y="809"/>
              <a:ext cx="235" cy="244"/>
            </a:xfrm>
            <a:custGeom>
              <a:avLst/>
              <a:gdLst>
                <a:gd name="T0" fmla="*/ 226 w 235"/>
                <a:gd name="T1" fmla="*/ 244 h 244"/>
                <a:gd name="T2" fmla="*/ 0 w 235"/>
                <a:gd name="T3" fmla="*/ 9 h 244"/>
                <a:gd name="T4" fmla="*/ 4 w 235"/>
                <a:gd name="T5" fmla="*/ 0 h 244"/>
                <a:gd name="T6" fmla="*/ 235 w 235"/>
                <a:gd name="T7" fmla="*/ 240 h 244"/>
                <a:gd name="T8" fmla="*/ 226 w 235"/>
                <a:gd name="T9" fmla="*/ 244 h 244"/>
              </a:gdLst>
              <a:ahLst/>
              <a:cxnLst>
                <a:cxn ang="0">
                  <a:pos x="T0" y="T1"/>
                </a:cxn>
                <a:cxn ang="0">
                  <a:pos x="T2" y="T3"/>
                </a:cxn>
                <a:cxn ang="0">
                  <a:pos x="T4" y="T5"/>
                </a:cxn>
                <a:cxn ang="0">
                  <a:pos x="T6" y="T7"/>
                </a:cxn>
                <a:cxn ang="0">
                  <a:pos x="T8" y="T9"/>
                </a:cxn>
              </a:cxnLst>
              <a:rect l="0" t="0" r="r" b="b"/>
              <a:pathLst>
                <a:path w="235" h="244">
                  <a:moveTo>
                    <a:pt x="226" y="244"/>
                  </a:moveTo>
                  <a:lnTo>
                    <a:pt x="0" y="9"/>
                  </a:lnTo>
                  <a:lnTo>
                    <a:pt x="4" y="0"/>
                  </a:lnTo>
                  <a:lnTo>
                    <a:pt x="235" y="240"/>
                  </a:lnTo>
                  <a:lnTo>
                    <a:pt x="226"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7" name="Freeform 891"/>
            <p:cNvSpPr>
              <a:spLocks/>
            </p:cNvSpPr>
            <p:nvPr/>
          </p:nvSpPr>
          <p:spPr bwMode="auto">
            <a:xfrm>
              <a:off x="1025" y="809"/>
              <a:ext cx="235" cy="244"/>
            </a:xfrm>
            <a:custGeom>
              <a:avLst/>
              <a:gdLst>
                <a:gd name="T0" fmla="*/ 9 w 235"/>
                <a:gd name="T1" fmla="*/ 244 h 244"/>
                <a:gd name="T2" fmla="*/ 0 w 235"/>
                <a:gd name="T3" fmla="*/ 240 h 244"/>
                <a:gd name="T4" fmla="*/ 227 w 235"/>
                <a:gd name="T5" fmla="*/ 0 h 244"/>
                <a:gd name="T6" fmla="*/ 235 w 235"/>
                <a:gd name="T7" fmla="*/ 5 h 244"/>
                <a:gd name="T8" fmla="*/ 9 w 235"/>
                <a:gd name="T9" fmla="*/ 244 h 244"/>
              </a:gdLst>
              <a:ahLst/>
              <a:cxnLst>
                <a:cxn ang="0">
                  <a:pos x="T0" y="T1"/>
                </a:cxn>
                <a:cxn ang="0">
                  <a:pos x="T2" y="T3"/>
                </a:cxn>
                <a:cxn ang="0">
                  <a:pos x="T4" y="T5"/>
                </a:cxn>
                <a:cxn ang="0">
                  <a:pos x="T6" y="T7"/>
                </a:cxn>
                <a:cxn ang="0">
                  <a:pos x="T8" y="T9"/>
                </a:cxn>
              </a:cxnLst>
              <a:rect l="0" t="0" r="r" b="b"/>
              <a:pathLst>
                <a:path w="235" h="244">
                  <a:moveTo>
                    <a:pt x="9" y="244"/>
                  </a:moveTo>
                  <a:lnTo>
                    <a:pt x="0" y="240"/>
                  </a:lnTo>
                  <a:lnTo>
                    <a:pt x="227" y="0"/>
                  </a:lnTo>
                  <a:lnTo>
                    <a:pt x="235" y="5"/>
                  </a:lnTo>
                  <a:lnTo>
                    <a:pt x="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8" name="Freeform 892"/>
            <p:cNvSpPr>
              <a:spLocks/>
            </p:cNvSpPr>
            <p:nvPr/>
          </p:nvSpPr>
          <p:spPr bwMode="auto">
            <a:xfrm>
              <a:off x="1047" y="570"/>
              <a:ext cx="192" cy="244"/>
            </a:xfrm>
            <a:custGeom>
              <a:avLst/>
              <a:gdLst>
                <a:gd name="T0" fmla="*/ 4 w 192"/>
                <a:gd name="T1" fmla="*/ 244 h 244"/>
                <a:gd name="T2" fmla="*/ 0 w 192"/>
                <a:gd name="T3" fmla="*/ 239 h 244"/>
                <a:gd name="T4" fmla="*/ 183 w 192"/>
                <a:gd name="T5" fmla="*/ 0 h 244"/>
                <a:gd name="T6" fmla="*/ 192 w 192"/>
                <a:gd name="T7" fmla="*/ 4 h 244"/>
                <a:gd name="T8" fmla="*/ 4 w 192"/>
                <a:gd name="T9" fmla="*/ 244 h 244"/>
              </a:gdLst>
              <a:ahLst/>
              <a:cxnLst>
                <a:cxn ang="0">
                  <a:pos x="T0" y="T1"/>
                </a:cxn>
                <a:cxn ang="0">
                  <a:pos x="T2" y="T3"/>
                </a:cxn>
                <a:cxn ang="0">
                  <a:pos x="T4" y="T5"/>
                </a:cxn>
                <a:cxn ang="0">
                  <a:pos x="T6" y="T7"/>
                </a:cxn>
                <a:cxn ang="0">
                  <a:pos x="T8" y="T9"/>
                </a:cxn>
              </a:cxnLst>
              <a:rect l="0" t="0" r="r" b="b"/>
              <a:pathLst>
                <a:path w="192" h="244">
                  <a:moveTo>
                    <a:pt x="4" y="244"/>
                  </a:moveTo>
                  <a:lnTo>
                    <a:pt x="0" y="239"/>
                  </a:lnTo>
                  <a:lnTo>
                    <a:pt x="183" y="0"/>
                  </a:lnTo>
                  <a:lnTo>
                    <a:pt x="192" y="4"/>
                  </a:lnTo>
                  <a:lnTo>
                    <a:pt x="4"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29" name="Rectangle 893"/>
            <p:cNvSpPr>
              <a:spLocks noChangeArrowheads="1"/>
            </p:cNvSpPr>
            <p:nvPr/>
          </p:nvSpPr>
          <p:spPr bwMode="auto">
            <a:xfrm>
              <a:off x="1121" y="313"/>
              <a:ext cx="9" cy="74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0" name="Rectangle 894"/>
            <p:cNvSpPr>
              <a:spLocks noChangeArrowheads="1"/>
            </p:cNvSpPr>
            <p:nvPr/>
          </p:nvSpPr>
          <p:spPr bwMode="auto">
            <a:xfrm>
              <a:off x="1178" y="313"/>
              <a:ext cx="8" cy="74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1" name="Oval 895"/>
            <p:cNvSpPr>
              <a:spLocks noChangeArrowheads="1"/>
            </p:cNvSpPr>
            <p:nvPr/>
          </p:nvSpPr>
          <p:spPr bwMode="auto">
            <a:xfrm>
              <a:off x="1117" y="148"/>
              <a:ext cx="74" cy="74"/>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2" name="Freeform 896"/>
            <p:cNvSpPr>
              <a:spLocks noEditPoints="1"/>
            </p:cNvSpPr>
            <p:nvPr/>
          </p:nvSpPr>
          <p:spPr bwMode="auto">
            <a:xfrm>
              <a:off x="1291" y="997"/>
              <a:ext cx="104" cy="100"/>
            </a:xfrm>
            <a:custGeom>
              <a:avLst/>
              <a:gdLst>
                <a:gd name="T0" fmla="*/ 12 w 24"/>
                <a:gd name="T1" fmla="*/ 23 h 23"/>
                <a:gd name="T2" fmla="*/ 0 w 24"/>
                <a:gd name="T3" fmla="*/ 12 h 23"/>
                <a:gd name="T4" fmla="*/ 12 w 24"/>
                <a:gd name="T5" fmla="*/ 0 h 23"/>
                <a:gd name="T6" fmla="*/ 24 w 24"/>
                <a:gd name="T7" fmla="*/ 12 h 23"/>
                <a:gd name="T8" fmla="*/ 12 w 24"/>
                <a:gd name="T9" fmla="*/ 23 h 23"/>
                <a:gd name="T10" fmla="*/ 12 w 24"/>
                <a:gd name="T11" fmla="*/ 4 h 23"/>
                <a:gd name="T12" fmla="*/ 4 w 24"/>
                <a:gd name="T13" fmla="*/ 12 h 23"/>
                <a:gd name="T14" fmla="*/ 12 w 24"/>
                <a:gd name="T15" fmla="*/ 19 h 23"/>
                <a:gd name="T16" fmla="*/ 20 w 24"/>
                <a:gd name="T17" fmla="*/ 12 h 23"/>
                <a:gd name="T18" fmla="*/ 12 w 24"/>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3">
                  <a:moveTo>
                    <a:pt x="12" y="23"/>
                  </a:moveTo>
                  <a:cubicBezTo>
                    <a:pt x="6" y="23"/>
                    <a:pt x="0" y="18"/>
                    <a:pt x="0" y="12"/>
                  </a:cubicBezTo>
                  <a:cubicBezTo>
                    <a:pt x="0" y="5"/>
                    <a:pt x="6" y="0"/>
                    <a:pt x="12" y="0"/>
                  </a:cubicBezTo>
                  <a:cubicBezTo>
                    <a:pt x="19" y="0"/>
                    <a:pt x="24" y="5"/>
                    <a:pt x="24" y="12"/>
                  </a:cubicBezTo>
                  <a:cubicBezTo>
                    <a:pt x="24" y="18"/>
                    <a:pt x="19" y="23"/>
                    <a:pt x="12" y="23"/>
                  </a:cubicBezTo>
                  <a:close/>
                  <a:moveTo>
                    <a:pt x="12" y="4"/>
                  </a:moveTo>
                  <a:cubicBezTo>
                    <a:pt x="8" y="4"/>
                    <a:pt x="4" y="7"/>
                    <a:pt x="4" y="12"/>
                  </a:cubicBezTo>
                  <a:cubicBezTo>
                    <a:pt x="4" y="16"/>
                    <a:pt x="8" y="19"/>
                    <a:pt x="12" y="19"/>
                  </a:cubicBezTo>
                  <a:cubicBezTo>
                    <a:pt x="16" y="19"/>
                    <a:pt x="20" y="16"/>
                    <a:pt x="20" y="12"/>
                  </a:cubicBezTo>
                  <a:cubicBezTo>
                    <a:pt x="20" y="7"/>
                    <a:pt x="16" y="4"/>
                    <a:pt x="12"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3" name="Freeform 897"/>
            <p:cNvSpPr>
              <a:spLocks/>
            </p:cNvSpPr>
            <p:nvPr/>
          </p:nvSpPr>
          <p:spPr bwMode="auto">
            <a:xfrm>
              <a:off x="1186" y="287"/>
              <a:ext cx="362" cy="579"/>
            </a:xfrm>
            <a:custGeom>
              <a:avLst/>
              <a:gdLst>
                <a:gd name="T0" fmla="*/ 353 w 362"/>
                <a:gd name="T1" fmla="*/ 579 h 579"/>
                <a:gd name="T2" fmla="*/ 0 w 362"/>
                <a:gd name="T3" fmla="*/ 5 h 579"/>
                <a:gd name="T4" fmla="*/ 9 w 362"/>
                <a:gd name="T5" fmla="*/ 0 h 579"/>
                <a:gd name="T6" fmla="*/ 362 w 362"/>
                <a:gd name="T7" fmla="*/ 575 h 579"/>
                <a:gd name="T8" fmla="*/ 353 w 362"/>
                <a:gd name="T9" fmla="*/ 579 h 579"/>
              </a:gdLst>
              <a:ahLst/>
              <a:cxnLst>
                <a:cxn ang="0">
                  <a:pos x="T0" y="T1"/>
                </a:cxn>
                <a:cxn ang="0">
                  <a:pos x="T2" y="T3"/>
                </a:cxn>
                <a:cxn ang="0">
                  <a:pos x="T4" y="T5"/>
                </a:cxn>
                <a:cxn ang="0">
                  <a:pos x="T6" y="T7"/>
                </a:cxn>
                <a:cxn ang="0">
                  <a:pos x="T8" y="T9"/>
                </a:cxn>
              </a:cxnLst>
              <a:rect l="0" t="0" r="r" b="b"/>
              <a:pathLst>
                <a:path w="362" h="579">
                  <a:moveTo>
                    <a:pt x="353" y="579"/>
                  </a:moveTo>
                  <a:lnTo>
                    <a:pt x="0" y="5"/>
                  </a:lnTo>
                  <a:lnTo>
                    <a:pt x="9" y="0"/>
                  </a:lnTo>
                  <a:lnTo>
                    <a:pt x="362" y="575"/>
                  </a:lnTo>
                  <a:lnTo>
                    <a:pt x="353" y="57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4" name="Freeform 898"/>
            <p:cNvSpPr>
              <a:spLocks/>
            </p:cNvSpPr>
            <p:nvPr/>
          </p:nvSpPr>
          <p:spPr bwMode="auto">
            <a:xfrm>
              <a:off x="1165" y="144"/>
              <a:ext cx="2088" cy="722"/>
            </a:xfrm>
            <a:custGeom>
              <a:avLst/>
              <a:gdLst>
                <a:gd name="T0" fmla="*/ 2084 w 2088"/>
                <a:gd name="T1" fmla="*/ 722 h 722"/>
                <a:gd name="T2" fmla="*/ 0 w 2088"/>
                <a:gd name="T3" fmla="*/ 8 h 722"/>
                <a:gd name="T4" fmla="*/ 0 w 2088"/>
                <a:gd name="T5" fmla="*/ 0 h 722"/>
                <a:gd name="T6" fmla="*/ 2088 w 2088"/>
                <a:gd name="T7" fmla="*/ 713 h 722"/>
                <a:gd name="T8" fmla="*/ 2084 w 2088"/>
                <a:gd name="T9" fmla="*/ 722 h 722"/>
              </a:gdLst>
              <a:ahLst/>
              <a:cxnLst>
                <a:cxn ang="0">
                  <a:pos x="T0" y="T1"/>
                </a:cxn>
                <a:cxn ang="0">
                  <a:pos x="T2" y="T3"/>
                </a:cxn>
                <a:cxn ang="0">
                  <a:pos x="T4" y="T5"/>
                </a:cxn>
                <a:cxn ang="0">
                  <a:pos x="T6" y="T7"/>
                </a:cxn>
                <a:cxn ang="0">
                  <a:pos x="T8" y="T9"/>
                </a:cxn>
              </a:cxnLst>
              <a:rect l="0" t="0" r="r" b="b"/>
              <a:pathLst>
                <a:path w="2088" h="722">
                  <a:moveTo>
                    <a:pt x="2084" y="722"/>
                  </a:moveTo>
                  <a:lnTo>
                    <a:pt x="0" y="8"/>
                  </a:lnTo>
                  <a:lnTo>
                    <a:pt x="0" y="0"/>
                  </a:lnTo>
                  <a:lnTo>
                    <a:pt x="2088" y="713"/>
                  </a:lnTo>
                  <a:lnTo>
                    <a:pt x="2084" y="72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5" name="Freeform 899"/>
            <p:cNvSpPr>
              <a:spLocks/>
            </p:cNvSpPr>
            <p:nvPr/>
          </p:nvSpPr>
          <p:spPr bwMode="auto">
            <a:xfrm>
              <a:off x="1160" y="148"/>
              <a:ext cx="853" cy="718"/>
            </a:xfrm>
            <a:custGeom>
              <a:avLst/>
              <a:gdLst>
                <a:gd name="T0" fmla="*/ 844 w 853"/>
                <a:gd name="T1" fmla="*/ 718 h 718"/>
                <a:gd name="T2" fmla="*/ 0 w 853"/>
                <a:gd name="T3" fmla="*/ 4 h 718"/>
                <a:gd name="T4" fmla="*/ 9 w 853"/>
                <a:gd name="T5" fmla="*/ 0 h 718"/>
                <a:gd name="T6" fmla="*/ 853 w 853"/>
                <a:gd name="T7" fmla="*/ 714 h 718"/>
                <a:gd name="T8" fmla="*/ 844 w 853"/>
                <a:gd name="T9" fmla="*/ 718 h 718"/>
              </a:gdLst>
              <a:ahLst/>
              <a:cxnLst>
                <a:cxn ang="0">
                  <a:pos x="T0" y="T1"/>
                </a:cxn>
                <a:cxn ang="0">
                  <a:pos x="T2" y="T3"/>
                </a:cxn>
                <a:cxn ang="0">
                  <a:pos x="T4" y="T5"/>
                </a:cxn>
                <a:cxn ang="0">
                  <a:pos x="T6" y="T7"/>
                </a:cxn>
                <a:cxn ang="0">
                  <a:pos x="T8" y="T9"/>
                </a:cxn>
              </a:cxnLst>
              <a:rect l="0" t="0" r="r" b="b"/>
              <a:pathLst>
                <a:path w="853" h="718">
                  <a:moveTo>
                    <a:pt x="844" y="718"/>
                  </a:moveTo>
                  <a:lnTo>
                    <a:pt x="0" y="4"/>
                  </a:lnTo>
                  <a:lnTo>
                    <a:pt x="9" y="0"/>
                  </a:lnTo>
                  <a:lnTo>
                    <a:pt x="853" y="714"/>
                  </a:lnTo>
                  <a:lnTo>
                    <a:pt x="844" y="71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6" name="Rectangle 900"/>
            <p:cNvSpPr>
              <a:spLocks noChangeArrowheads="1"/>
            </p:cNvSpPr>
            <p:nvPr/>
          </p:nvSpPr>
          <p:spPr bwMode="auto">
            <a:xfrm>
              <a:off x="351" y="1044"/>
              <a:ext cx="661" cy="44"/>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7" name="Rectangle 901"/>
            <p:cNvSpPr>
              <a:spLocks noChangeArrowheads="1"/>
            </p:cNvSpPr>
            <p:nvPr/>
          </p:nvSpPr>
          <p:spPr bwMode="auto">
            <a:xfrm>
              <a:off x="421" y="953"/>
              <a:ext cx="56"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8" name="Rectangle 902"/>
            <p:cNvSpPr>
              <a:spLocks noChangeArrowheads="1"/>
            </p:cNvSpPr>
            <p:nvPr/>
          </p:nvSpPr>
          <p:spPr bwMode="auto">
            <a:xfrm>
              <a:off x="486" y="953"/>
              <a:ext cx="56"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9" name="Rectangle 903"/>
            <p:cNvSpPr>
              <a:spLocks noChangeArrowheads="1"/>
            </p:cNvSpPr>
            <p:nvPr/>
          </p:nvSpPr>
          <p:spPr bwMode="auto">
            <a:xfrm>
              <a:off x="551" y="953"/>
              <a:ext cx="57"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0" name="Rectangle 904"/>
            <p:cNvSpPr>
              <a:spLocks noChangeArrowheads="1"/>
            </p:cNvSpPr>
            <p:nvPr/>
          </p:nvSpPr>
          <p:spPr bwMode="auto">
            <a:xfrm>
              <a:off x="616" y="953"/>
              <a:ext cx="57"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1" name="Rectangle 905"/>
            <p:cNvSpPr>
              <a:spLocks noChangeArrowheads="1"/>
            </p:cNvSpPr>
            <p:nvPr/>
          </p:nvSpPr>
          <p:spPr bwMode="auto">
            <a:xfrm>
              <a:off x="682" y="953"/>
              <a:ext cx="56" cy="25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2" name="Freeform 906"/>
            <p:cNvSpPr>
              <a:spLocks/>
            </p:cNvSpPr>
            <p:nvPr/>
          </p:nvSpPr>
          <p:spPr bwMode="auto">
            <a:xfrm>
              <a:off x="320" y="940"/>
              <a:ext cx="723" cy="70"/>
            </a:xfrm>
            <a:custGeom>
              <a:avLst/>
              <a:gdLst>
                <a:gd name="T0" fmla="*/ 164 w 166"/>
                <a:gd name="T1" fmla="*/ 16 h 16"/>
                <a:gd name="T2" fmla="*/ 9 w 166"/>
                <a:gd name="T3" fmla="*/ 16 h 16"/>
                <a:gd name="T4" fmla="*/ 0 w 166"/>
                <a:gd name="T5" fmla="*/ 8 h 16"/>
                <a:gd name="T6" fmla="*/ 9 w 166"/>
                <a:gd name="T7" fmla="*/ 0 h 16"/>
                <a:gd name="T8" fmla="*/ 166 w 166"/>
                <a:gd name="T9" fmla="*/ 0 h 16"/>
                <a:gd name="T10" fmla="*/ 166 w 166"/>
                <a:gd name="T11" fmla="*/ 2 h 16"/>
                <a:gd name="T12" fmla="*/ 9 w 166"/>
                <a:gd name="T13" fmla="*/ 2 h 16"/>
                <a:gd name="T14" fmla="*/ 2 w 166"/>
                <a:gd name="T15" fmla="*/ 8 h 16"/>
                <a:gd name="T16" fmla="*/ 9 w 166"/>
                <a:gd name="T17" fmla="*/ 14 h 16"/>
                <a:gd name="T18" fmla="*/ 164 w 166"/>
                <a:gd name="T19" fmla="*/ 14 h 16"/>
                <a:gd name="T20" fmla="*/ 164 w 16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6" h="16">
                  <a:moveTo>
                    <a:pt x="164" y="16"/>
                  </a:moveTo>
                  <a:cubicBezTo>
                    <a:pt x="9" y="16"/>
                    <a:pt x="9" y="16"/>
                    <a:pt x="9" y="16"/>
                  </a:cubicBezTo>
                  <a:cubicBezTo>
                    <a:pt x="3" y="16"/>
                    <a:pt x="0" y="12"/>
                    <a:pt x="0" y="8"/>
                  </a:cubicBezTo>
                  <a:cubicBezTo>
                    <a:pt x="0" y="4"/>
                    <a:pt x="3" y="0"/>
                    <a:pt x="9" y="0"/>
                  </a:cubicBezTo>
                  <a:cubicBezTo>
                    <a:pt x="166" y="0"/>
                    <a:pt x="166" y="0"/>
                    <a:pt x="166" y="0"/>
                  </a:cubicBezTo>
                  <a:cubicBezTo>
                    <a:pt x="166" y="2"/>
                    <a:pt x="166" y="2"/>
                    <a:pt x="166" y="2"/>
                  </a:cubicBezTo>
                  <a:cubicBezTo>
                    <a:pt x="9" y="2"/>
                    <a:pt x="9" y="2"/>
                    <a:pt x="9" y="2"/>
                  </a:cubicBezTo>
                  <a:cubicBezTo>
                    <a:pt x="4" y="2"/>
                    <a:pt x="2" y="5"/>
                    <a:pt x="2" y="8"/>
                  </a:cubicBezTo>
                  <a:cubicBezTo>
                    <a:pt x="2" y="11"/>
                    <a:pt x="4" y="14"/>
                    <a:pt x="9" y="14"/>
                  </a:cubicBezTo>
                  <a:cubicBezTo>
                    <a:pt x="164" y="14"/>
                    <a:pt x="164" y="14"/>
                    <a:pt x="164" y="14"/>
                  </a:cubicBezTo>
                  <a:lnTo>
                    <a:pt x="164" y="16"/>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3" name="Rectangle 907"/>
            <p:cNvSpPr>
              <a:spLocks noChangeArrowheads="1"/>
            </p:cNvSpPr>
            <p:nvPr/>
          </p:nvSpPr>
          <p:spPr bwMode="auto">
            <a:xfrm>
              <a:off x="351" y="944"/>
              <a:ext cx="17"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4" name="Rectangle 908"/>
            <p:cNvSpPr>
              <a:spLocks noChangeArrowheads="1"/>
            </p:cNvSpPr>
            <p:nvPr/>
          </p:nvSpPr>
          <p:spPr bwMode="auto">
            <a:xfrm>
              <a:off x="760" y="944"/>
              <a:ext cx="9"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5" name="Rectangle 909"/>
            <p:cNvSpPr>
              <a:spLocks noChangeArrowheads="1"/>
            </p:cNvSpPr>
            <p:nvPr/>
          </p:nvSpPr>
          <p:spPr bwMode="auto">
            <a:xfrm>
              <a:off x="799" y="944"/>
              <a:ext cx="9"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6" name="Rectangle 910"/>
            <p:cNvSpPr>
              <a:spLocks noChangeArrowheads="1"/>
            </p:cNvSpPr>
            <p:nvPr/>
          </p:nvSpPr>
          <p:spPr bwMode="auto">
            <a:xfrm>
              <a:off x="908" y="944"/>
              <a:ext cx="9"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7" name="Rectangle 911"/>
            <p:cNvSpPr>
              <a:spLocks noChangeArrowheads="1"/>
            </p:cNvSpPr>
            <p:nvPr/>
          </p:nvSpPr>
          <p:spPr bwMode="auto">
            <a:xfrm>
              <a:off x="943" y="944"/>
              <a:ext cx="8" cy="10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8" name="Oval 912"/>
            <p:cNvSpPr>
              <a:spLocks noChangeArrowheads="1"/>
            </p:cNvSpPr>
            <p:nvPr/>
          </p:nvSpPr>
          <p:spPr bwMode="auto">
            <a:xfrm>
              <a:off x="360" y="1014"/>
              <a:ext cx="52" cy="52"/>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9" name="Rectangle 913"/>
            <p:cNvSpPr>
              <a:spLocks noChangeArrowheads="1"/>
            </p:cNvSpPr>
            <p:nvPr/>
          </p:nvSpPr>
          <p:spPr bwMode="auto">
            <a:xfrm>
              <a:off x="1021" y="1371"/>
              <a:ext cx="17" cy="269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0" name="Rectangle 914"/>
            <p:cNvSpPr>
              <a:spLocks noChangeArrowheads="1"/>
            </p:cNvSpPr>
            <p:nvPr/>
          </p:nvSpPr>
          <p:spPr bwMode="auto">
            <a:xfrm>
              <a:off x="1269" y="1371"/>
              <a:ext cx="17" cy="269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1" name="Rectangle 915"/>
            <p:cNvSpPr>
              <a:spLocks noChangeArrowheads="1"/>
            </p:cNvSpPr>
            <p:nvPr/>
          </p:nvSpPr>
          <p:spPr bwMode="auto">
            <a:xfrm>
              <a:off x="1030" y="1371"/>
              <a:ext cx="248" cy="5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2" name="Freeform 916"/>
            <p:cNvSpPr>
              <a:spLocks/>
            </p:cNvSpPr>
            <p:nvPr/>
          </p:nvSpPr>
          <p:spPr bwMode="auto">
            <a:xfrm>
              <a:off x="1030" y="1414"/>
              <a:ext cx="248" cy="248"/>
            </a:xfrm>
            <a:custGeom>
              <a:avLst/>
              <a:gdLst>
                <a:gd name="T0" fmla="*/ 239 w 248"/>
                <a:gd name="T1" fmla="*/ 248 h 248"/>
                <a:gd name="T2" fmla="*/ 0 w 248"/>
                <a:gd name="T3" fmla="*/ 9 h 248"/>
                <a:gd name="T4" fmla="*/ 8 w 248"/>
                <a:gd name="T5" fmla="*/ 0 h 248"/>
                <a:gd name="T6" fmla="*/ 248 w 248"/>
                <a:gd name="T7" fmla="*/ 244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44"/>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3" name="Freeform 917"/>
            <p:cNvSpPr>
              <a:spLocks/>
            </p:cNvSpPr>
            <p:nvPr/>
          </p:nvSpPr>
          <p:spPr bwMode="auto">
            <a:xfrm>
              <a:off x="1030" y="1414"/>
              <a:ext cx="248" cy="248"/>
            </a:xfrm>
            <a:custGeom>
              <a:avLst/>
              <a:gdLst>
                <a:gd name="T0" fmla="*/ 8 w 248"/>
                <a:gd name="T1" fmla="*/ 248 h 248"/>
                <a:gd name="T2" fmla="*/ 0 w 248"/>
                <a:gd name="T3" fmla="*/ 244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44"/>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4" name="Rectangle 918"/>
            <p:cNvSpPr>
              <a:spLocks noChangeArrowheads="1"/>
            </p:cNvSpPr>
            <p:nvPr/>
          </p:nvSpPr>
          <p:spPr bwMode="auto">
            <a:xfrm>
              <a:off x="1030" y="1649"/>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5" name="Freeform 919"/>
            <p:cNvSpPr>
              <a:spLocks/>
            </p:cNvSpPr>
            <p:nvPr/>
          </p:nvSpPr>
          <p:spPr bwMode="auto">
            <a:xfrm>
              <a:off x="1030" y="1658"/>
              <a:ext cx="248" cy="244"/>
            </a:xfrm>
            <a:custGeom>
              <a:avLst/>
              <a:gdLst>
                <a:gd name="T0" fmla="*/ 239 w 248"/>
                <a:gd name="T1" fmla="*/ 244 h 244"/>
                <a:gd name="T2" fmla="*/ 0 w 248"/>
                <a:gd name="T3" fmla="*/ 4 h 244"/>
                <a:gd name="T4" fmla="*/ 8 w 248"/>
                <a:gd name="T5" fmla="*/ 0 h 244"/>
                <a:gd name="T6" fmla="*/ 248 w 248"/>
                <a:gd name="T7" fmla="*/ 239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4"/>
                  </a:lnTo>
                  <a:lnTo>
                    <a:pt x="8" y="0"/>
                  </a:lnTo>
                  <a:lnTo>
                    <a:pt x="248" y="239"/>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6" name="Freeform 920"/>
            <p:cNvSpPr>
              <a:spLocks/>
            </p:cNvSpPr>
            <p:nvPr/>
          </p:nvSpPr>
          <p:spPr bwMode="auto">
            <a:xfrm>
              <a:off x="1030" y="1658"/>
              <a:ext cx="248" cy="244"/>
            </a:xfrm>
            <a:custGeom>
              <a:avLst/>
              <a:gdLst>
                <a:gd name="T0" fmla="*/ 8 w 248"/>
                <a:gd name="T1" fmla="*/ 244 h 244"/>
                <a:gd name="T2" fmla="*/ 0 w 248"/>
                <a:gd name="T3" fmla="*/ 239 h 244"/>
                <a:gd name="T4" fmla="*/ 239 w 248"/>
                <a:gd name="T5" fmla="*/ 0 h 244"/>
                <a:gd name="T6" fmla="*/ 248 w 248"/>
                <a:gd name="T7" fmla="*/ 4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39"/>
                  </a:lnTo>
                  <a:lnTo>
                    <a:pt x="239" y="0"/>
                  </a:lnTo>
                  <a:lnTo>
                    <a:pt x="248" y="4"/>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7" name="Rectangle 921"/>
            <p:cNvSpPr>
              <a:spLocks noChangeArrowheads="1"/>
            </p:cNvSpPr>
            <p:nvPr/>
          </p:nvSpPr>
          <p:spPr bwMode="auto">
            <a:xfrm>
              <a:off x="1030" y="1893"/>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8" name="Freeform 922"/>
            <p:cNvSpPr>
              <a:spLocks/>
            </p:cNvSpPr>
            <p:nvPr/>
          </p:nvSpPr>
          <p:spPr bwMode="auto">
            <a:xfrm>
              <a:off x="1030" y="1897"/>
              <a:ext cx="248" cy="244"/>
            </a:xfrm>
            <a:custGeom>
              <a:avLst/>
              <a:gdLst>
                <a:gd name="T0" fmla="*/ 239 w 248"/>
                <a:gd name="T1" fmla="*/ 244 h 244"/>
                <a:gd name="T2" fmla="*/ 0 w 248"/>
                <a:gd name="T3" fmla="*/ 5 h 244"/>
                <a:gd name="T4" fmla="*/ 8 w 248"/>
                <a:gd name="T5" fmla="*/ 0 h 244"/>
                <a:gd name="T6" fmla="*/ 248 w 248"/>
                <a:gd name="T7" fmla="*/ 240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5"/>
                  </a:lnTo>
                  <a:lnTo>
                    <a:pt x="8" y="0"/>
                  </a:lnTo>
                  <a:lnTo>
                    <a:pt x="248" y="240"/>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59" name="Freeform 923"/>
            <p:cNvSpPr>
              <a:spLocks/>
            </p:cNvSpPr>
            <p:nvPr/>
          </p:nvSpPr>
          <p:spPr bwMode="auto">
            <a:xfrm>
              <a:off x="1030" y="1897"/>
              <a:ext cx="248" cy="244"/>
            </a:xfrm>
            <a:custGeom>
              <a:avLst/>
              <a:gdLst>
                <a:gd name="T0" fmla="*/ 8 w 248"/>
                <a:gd name="T1" fmla="*/ 244 h 244"/>
                <a:gd name="T2" fmla="*/ 0 w 248"/>
                <a:gd name="T3" fmla="*/ 240 h 244"/>
                <a:gd name="T4" fmla="*/ 239 w 248"/>
                <a:gd name="T5" fmla="*/ 0 h 244"/>
                <a:gd name="T6" fmla="*/ 248 w 248"/>
                <a:gd name="T7" fmla="*/ 5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40"/>
                  </a:lnTo>
                  <a:lnTo>
                    <a:pt x="239" y="0"/>
                  </a:lnTo>
                  <a:lnTo>
                    <a:pt x="248" y="5"/>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0" name="Rectangle 924"/>
            <p:cNvSpPr>
              <a:spLocks noChangeArrowheads="1"/>
            </p:cNvSpPr>
            <p:nvPr/>
          </p:nvSpPr>
          <p:spPr bwMode="auto">
            <a:xfrm>
              <a:off x="1030" y="2132"/>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1" name="Freeform 925"/>
            <p:cNvSpPr>
              <a:spLocks/>
            </p:cNvSpPr>
            <p:nvPr/>
          </p:nvSpPr>
          <p:spPr bwMode="auto">
            <a:xfrm>
              <a:off x="1030" y="2137"/>
              <a:ext cx="248" cy="248"/>
            </a:xfrm>
            <a:custGeom>
              <a:avLst/>
              <a:gdLst>
                <a:gd name="T0" fmla="*/ 239 w 248"/>
                <a:gd name="T1" fmla="*/ 248 h 248"/>
                <a:gd name="T2" fmla="*/ 0 w 248"/>
                <a:gd name="T3" fmla="*/ 4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4"/>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2" name="Freeform 926"/>
            <p:cNvSpPr>
              <a:spLocks/>
            </p:cNvSpPr>
            <p:nvPr/>
          </p:nvSpPr>
          <p:spPr bwMode="auto">
            <a:xfrm>
              <a:off x="1030" y="2137"/>
              <a:ext cx="248" cy="248"/>
            </a:xfrm>
            <a:custGeom>
              <a:avLst/>
              <a:gdLst>
                <a:gd name="T0" fmla="*/ 8 w 248"/>
                <a:gd name="T1" fmla="*/ 248 h 248"/>
                <a:gd name="T2" fmla="*/ 0 w 248"/>
                <a:gd name="T3" fmla="*/ 239 h 248"/>
                <a:gd name="T4" fmla="*/ 239 w 248"/>
                <a:gd name="T5" fmla="*/ 0 h 248"/>
                <a:gd name="T6" fmla="*/ 248 w 248"/>
                <a:gd name="T7" fmla="*/ 4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4"/>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3" name="Rectangle 927"/>
            <p:cNvSpPr>
              <a:spLocks noChangeArrowheads="1"/>
            </p:cNvSpPr>
            <p:nvPr/>
          </p:nvSpPr>
          <p:spPr bwMode="auto">
            <a:xfrm>
              <a:off x="1030" y="2372"/>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4" name="Freeform 928"/>
            <p:cNvSpPr>
              <a:spLocks/>
            </p:cNvSpPr>
            <p:nvPr/>
          </p:nvSpPr>
          <p:spPr bwMode="auto">
            <a:xfrm>
              <a:off x="1030" y="2376"/>
              <a:ext cx="248" cy="248"/>
            </a:xfrm>
            <a:custGeom>
              <a:avLst/>
              <a:gdLst>
                <a:gd name="T0" fmla="*/ 239 w 248"/>
                <a:gd name="T1" fmla="*/ 248 h 248"/>
                <a:gd name="T2" fmla="*/ 0 w 248"/>
                <a:gd name="T3" fmla="*/ 9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5" name="Freeform 929"/>
            <p:cNvSpPr>
              <a:spLocks/>
            </p:cNvSpPr>
            <p:nvPr/>
          </p:nvSpPr>
          <p:spPr bwMode="auto">
            <a:xfrm>
              <a:off x="1030" y="2376"/>
              <a:ext cx="248" cy="248"/>
            </a:xfrm>
            <a:custGeom>
              <a:avLst/>
              <a:gdLst>
                <a:gd name="T0" fmla="*/ 8 w 248"/>
                <a:gd name="T1" fmla="*/ 248 h 248"/>
                <a:gd name="T2" fmla="*/ 0 w 248"/>
                <a:gd name="T3" fmla="*/ 239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6" name="Rectangle 930"/>
            <p:cNvSpPr>
              <a:spLocks noChangeArrowheads="1"/>
            </p:cNvSpPr>
            <p:nvPr/>
          </p:nvSpPr>
          <p:spPr bwMode="auto">
            <a:xfrm>
              <a:off x="1030" y="2611"/>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7" name="Freeform 931"/>
            <p:cNvSpPr>
              <a:spLocks/>
            </p:cNvSpPr>
            <p:nvPr/>
          </p:nvSpPr>
          <p:spPr bwMode="auto">
            <a:xfrm>
              <a:off x="1030" y="2615"/>
              <a:ext cx="248" cy="248"/>
            </a:xfrm>
            <a:custGeom>
              <a:avLst/>
              <a:gdLst>
                <a:gd name="T0" fmla="*/ 239 w 248"/>
                <a:gd name="T1" fmla="*/ 248 h 248"/>
                <a:gd name="T2" fmla="*/ 0 w 248"/>
                <a:gd name="T3" fmla="*/ 9 h 248"/>
                <a:gd name="T4" fmla="*/ 8 w 248"/>
                <a:gd name="T5" fmla="*/ 0 h 248"/>
                <a:gd name="T6" fmla="*/ 248 w 248"/>
                <a:gd name="T7" fmla="*/ 244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44"/>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8" name="Freeform 932"/>
            <p:cNvSpPr>
              <a:spLocks/>
            </p:cNvSpPr>
            <p:nvPr/>
          </p:nvSpPr>
          <p:spPr bwMode="auto">
            <a:xfrm>
              <a:off x="1030" y="2615"/>
              <a:ext cx="248" cy="248"/>
            </a:xfrm>
            <a:custGeom>
              <a:avLst/>
              <a:gdLst>
                <a:gd name="T0" fmla="*/ 8 w 248"/>
                <a:gd name="T1" fmla="*/ 248 h 248"/>
                <a:gd name="T2" fmla="*/ 0 w 248"/>
                <a:gd name="T3" fmla="*/ 244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44"/>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9" name="Rectangle 933"/>
            <p:cNvSpPr>
              <a:spLocks noChangeArrowheads="1"/>
            </p:cNvSpPr>
            <p:nvPr/>
          </p:nvSpPr>
          <p:spPr bwMode="auto">
            <a:xfrm>
              <a:off x="1030" y="2850"/>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0" name="Freeform 934"/>
            <p:cNvSpPr>
              <a:spLocks/>
            </p:cNvSpPr>
            <p:nvPr/>
          </p:nvSpPr>
          <p:spPr bwMode="auto">
            <a:xfrm>
              <a:off x="1030" y="2859"/>
              <a:ext cx="248" cy="244"/>
            </a:xfrm>
            <a:custGeom>
              <a:avLst/>
              <a:gdLst>
                <a:gd name="T0" fmla="*/ 239 w 248"/>
                <a:gd name="T1" fmla="*/ 244 h 244"/>
                <a:gd name="T2" fmla="*/ 0 w 248"/>
                <a:gd name="T3" fmla="*/ 4 h 244"/>
                <a:gd name="T4" fmla="*/ 8 w 248"/>
                <a:gd name="T5" fmla="*/ 0 h 244"/>
                <a:gd name="T6" fmla="*/ 248 w 248"/>
                <a:gd name="T7" fmla="*/ 239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4"/>
                  </a:lnTo>
                  <a:lnTo>
                    <a:pt x="8" y="0"/>
                  </a:lnTo>
                  <a:lnTo>
                    <a:pt x="248" y="239"/>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1" name="Freeform 935"/>
            <p:cNvSpPr>
              <a:spLocks/>
            </p:cNvSpPr>
            <p:nvPr/>
          </p:nvSpPr>
          <p:spPr bwMode="auto">
            <a:xfrm>
              <a:off x="1030" y="2859"/>
              <a:ext cx="248" cy="244"/>
            </a:xfrm>
            <a:custGeom>
              <a:avLst/>
              <a:gdLst>
                <a:gd name="T0" fmla="*/ 8 w 248"/>
                <a:gd name="T1" fmla="*/ 244 h 244"/>
                <a:gd name="T2" fmla="*/ 0 w 248"/>
                <a:gd name="T3" fmla="*/ 239 h 244"/>
                <a:gd name="T4" fmla="*/ 239 w 248"/>
                <a:gd name="T5" fmla="*/ 0 h 244"/>
                <a:gd name="T6" fmla="*/ 248 w 248"/>
                <a:gd name="T7" fmla="*/ 4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39"/>
                  </a:lnTo>
                  <a:lnTo>
                    <a:pt x="239" y="0"/>
                  </a:lnTo>
                  <a:lnTo>
                    <a:pt x="248" y="4"/>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2" name="Rectangle 936"/>
            <p:cNvSpPr>
              <a:spLocks noChangeArrowheads="1"/>
            </p:cNvSpPr>
            <p:nvPr/>
          </p:nvSpPr>
          <p:spPr bwMode="auto">
            <a:xfrm>
              <a:off x="1030" y="3090"/>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3" name="Freeform 937"/>
            <p:cNvSpPr>
              <a:spLocks/>
            </p:cNvSpPr>
            <p:nvPr/>
          </p:nvSpPr>
          <p:spPr bwMode="auto">
            <a:xfrm>
              <a:off x="1030" y="3098"/>
              <a:ext cx="248" cy="244"/>
            </a:xfrm>
            <a:custGeom>
              <a:avLst/>
              <a:gdLst>
                <a:gd name="T0" fmla="*/ 239 w 248"/>
                <a:gd name="T1" fmla="*/ 244 h 244"/>
                <a:gd name="T2" fmla="*/ 0 w 248"/>
                <a:gd name="T3" fmla="*/ 5 h 244"/>
                <a:gd name="T4" fmla="*/ 8 w 248"/>
                <a:gd name="T5" fmla="*/ 0 h 244"/>
                <a:gd name="T6" fmla="*/ 248 w 248"/>
                <a:gd name="T7" fmla="*/ 240 h 244"/>
                <a:gd name="T8" fmla="*/ 239 w 248"/>
                <a:gd name="T9" fmla="*/ 244 h 244"/>
              </a:gdLst>
              <a:ahLst/>
              <a:cxnLst>
                <a:cxn ang="0">
                  <a:pos x="T0" y="T1"/>
                </a:cxn>
                <a:cxn ang="0">
                  <a:pos x="T2" y="T3"/>
                </a:cxn>
                <a:cxn ang="0">
                  <a:pos x="T4" y="T5"/>
                </a:cxn>
                <a:cxn ang="0">
                  <a:pos x="T6" y="T7"/>
                </a:cxn>
                <a:cxn ang="0">
                  <a:pos x="T8" y="T9"/>
                </a:cxn>
              </a:cxnLst>
              <a:rect l="0" t="0" r="r" b="b"/>
              <a:pathLst>
                <a:path w="248" h="244">
                  <a:moveTo>
                    <a:pt x="239" y="244"/>
                  </a:moveTo>
                  <a:lnTo>
                    <a:pt x="0" y="5"/>
                  </a:lnTo>
                  <a:lnTo>
                    <a:pt x="8" y="0"/>
                  </a:lnTo>
                  <a:lnTo>
                    <a:pt x="248" y="240"/>
                  </a:lnTo>
                  <a:lnTo>
                    <a:pt x="239"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4" name="Freeform 938"/>
            <p:cNvSpPr>
              <a:spLocks/>
            </p:cNvSpPr>
            <p:nvPr/>
          </p:nvSpPr>
          <p:spPr bwMode="auto">
            <a:xfrm>
              <a:off x="1030" y="3098"/>
              <a:ext cx="248" cy="244"/>
            </a:xfrm>
            <a:custGeom>
              <a:avLst/>
              <a:gdLst>
                <a:gd name="T0" fmla="*/ 8 w 248"/>
                <a:gd name="T1" fmla="*/ 244 h 244"/>
                <a:gd name="T2" fmla="*/ 0 w 248"/>
                <a:gd name="T3" fmla="*/ 240 h 244"/>
                <a:gd name="T4" fmla="*/ 239 w 248"/>
                <a:gd name="T5" fmla="*/ 0 h 244"/>
                <a:gd name="T6" fmla="*/ 248 w 248"/>
                <a:gd name="T7" fmla="*/ 5 h 244"/>
                <a:gd name="T8" fmla="*/ 8 w 248"/>
                <a:gd name="T9" fmla="*/ 244 h 244"/>
              </a:gdLst>
              <a:ahLst/>
              <a:cxnLst>
                <a:cxn ang="0">
                  <a:pos x="T0" y="T1"/>
                </a:cxn>
                <a:cxn ang="0">
                  <a:pos x="T2" y="T3"/>
                </a:cxn>
                <a:cxn ang="0">
                  <a:pos x="T4" y="T5"/>
                </a:cxn>
                <a:cxn ang="0">
                  <a:pos x="T6" y="T7"/>
                </a:cxn>
                <a:cxn ang="0">
                  <a:pos x="T8" y="T9"/>
                </a:cxn>
              </a:cxnLst>
              <a:rect l="0" t="0" r="r" b="b"/>
              <a:pathLst>
                <a:path w="248" h="244">
                  <a:moveTo>
                    <a:pt x="8" y="244"/>
                  </a:moveTo>
                  <a:lnTo>
                    <a:pt x="0" y="240"/>
                  </a:lnTo>
                  <a:lnTo>
                    <a:pt x="239" y="0"/>
                  </a:lnTo>
                  <a:lnTo>
                    <a:pt x="248" y="5"/>
                  </a:lnTo>
                  <a:lnTo>
                    <a:pt x="8" y="244"/>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5" name="Rectangle 939"/>
            <p:cNvSpPr>
              <a:spLocks noChangeArrowheads="1"/>
            </p:cNvSpPr>
            <p:nvPr/>
          </p:nvSpPr>
          <p:spPr bwMode="auto">
            <a:xfrm>
              <a:off x="1030" y="3333"/>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6" name="Freeform 940"/>
            <p:cNvSpPr>
              <a:spLocks/>
            </p:cNvSpPr>
            <p:nvPr/>
          </p:nvSpPr>
          <p:spPr bwMode="auto">
            <a:xfrm>
              <a:off x="1030" y="3338"/>
              <a:ext cx="248" cy="248"/>
            </a:xfrm>
            <a:custGeom>
              <a:avLst/>
              <a:gdLst>
                <a:gd name="T0" fmla="*/ 239 w 248"/>
                <a:gd name="T1" fmla="*/ 248 h 248"/>
                <a:gd name="T2" fmla="*/ 0 w 248"/>
                <a:gd name="T3" fmla="*/ 4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4"/>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7" name="Freeform 941"/>
            <p:cNvSpPr>
              <a:spLocks/>
            </p:cNvSpPr>
            <p:nvPr/>
          </p:nvSpPr>
          <p:spPr bwMode="auto">
            <a:xfrm>
              <a:off x="1030" y="3338"/>
              <a:ext cx="248" cy="248"/>
            </a:xfrm>
            <a:custGeom>
              <a:avLst/>
              <a:gdLst>
                <a:gd name="T0" fmla="*/ 8 w 248"/>
                <a:gd name="T1" fmla="*/ 248 h 248"/>
                <a:gd name="T2" fmla="*/ 0 w 248"/>
                <a:gd name="T3" fmla="*/ 239 h 248"/>
                <a:gd name="T4" fmla="*/ 239 w 248"/>
                <a:gd name="T5" fmla="*/ 0 h 248"/>
                <a:gd name="T6" fmla="*/ 248 w 248"/>
                <a:gd name="T7" fmla="*/ 4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4"/>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8" name="Rectangle 942"/>
            <p:cNvSpPr>
              <a:spLocks noChangeArrowheads="1"/>
            </p:cNvSpPr>
            <p:nvPr/>
          </p:nvSpPr>
          <p:spPr bwMode="auto">
            <a:xfrm>
              <a:off x="1030" y="3573"/>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79" name="Freeform 943"/>
            <p:cNvSpPr>
              <a:spLocks/>
            </p:cNvSpPr>
            <p:nvPr/>
          </p:nvSpPr>
          <p:spPr bwMode="auto">
            <a:xfrm>
              <a:off x="1030" y="3577"/>
              <a:ext cx="248" cy="248"/>
            </a:xfrm>
            <a:custGeom>
              <a:avLst/>
              <a:gdLst>
                <a:gd name="T0" fmla="*/ 239 w 248"/>
                <a:gd name="T1" fmla="*/ 248 h 248"/>
                <a:gd name="T2" fmla="*/ 0 w 248"/>
                <a:gd name="T3" fmla="*/ 9 h 248"/>
                <a:gd name="T4" fmla="*/ 8 w 248"/>
                <a:gd name="T5" fmla="*/ 0 h 248"/>
                <a:gd name="T6" fmla="*/ 248 w 248"/>
                <a:gd name="T7" fmla="*/ 239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39"/>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0" name="Freeform 944"/>
            <p:cNvSpPr>
              <a:spLocks/>
            </p:cNvSpPr>
            <p:nvPr/>
          </p:nvSpPr>
          <p:spPr bwMode="auto">
            <a:xfrm>
              <a:off x="1030" y="3577"/>
              <a:ext cx="248" cy="248"/>
            </a:xfrm>
            <a:custGeom>
              <a:avLst/>
              <a:gdLst>
                <a:gd name="T0" fmla="*/ 8 w 248"/>
                <a:gd name="T1" fmla="*/ 248 h 248"/>
                <a:gd name="T2" fmla="*/ 0 w 248"/>
                <a:gd name="T3" fmla="*/ 239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39"/>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1" name="Rectangle 945"/>
            <p:cNvSpPr>
              <a:spLocks noChangeArrowheads="1"/>
            </p:cNvSpPr>
            <p:nvPr/>
          </p:nvSpPr>
          <p:spPr bwMode="auto">
            <a:xfrm>
              <a:off x="1030" y="3812"/>
              <a:ext cx="248" cy="1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2" name="Freeform 946"/>
            <p:cNvSpPr>
              <a:spLocks/>
            </p:cNvSpPr>
            <p:nvPr/>
          </p:nvSpPr>
          <p:spPr bwMode="auto">
            <a:xfrm>
              <a:off x="1030" y="3816"/>
              <a:ext cx="248" cy="248"/>
            </a:xfrm>
            <a:custGeom>
              <a:avLst/>
              <a:gdLst>
                <a:gd name="T0" fmla="*/ 239 w 248"/>
                <a:gd name="T1" fmla="*/ 248 h 248"/>
                <a:gd name="T2" fmla="*/ 0 w 248"/>
                <a:gd name="T3" fmla="*/ 9 h 248"/>
                <a:gd name="T4" fmla="*/ 8 w 248"/>
                <a:gd name="T5" fmla="*/ 0 h 248"/>
                <a:gd name="T6" fmla="*/ 248 w 248"/>
                <a:gd name="T7" fmla="*/ 244 h 248"/>
                <a:gd name="T8" fmla="*/ 239 w 248"/>
                <a:gd name="T9" fmla="*/ 248 h 248"/>
              </a:gdLst>
              <a:ahLst/>
              <a:cxnLst>
                <a:cxn ang="0">
                  <a:pos x="T0" y="T1"/>
                </a:cxn>
                <a:cxn ang="0">
                  <a:pos x="T2" y="T3"/>
                </a:cxn>
                <a:cxn ang="0">
                  <a:pos x="T4" y="T5"/>
                </a:cxn>
                <a:cxn ang="0">
                  <a:pos x="T6" y="T7"/>
                </a:cxn>
                <a:cxn ang="0">
                  <a:pos x="T8" y="T9"/>
                </a:cxn>
              </a:cxnLst>
              <a:rect l="0" t="0" r="r" b="b"/>
              <a:pathLst>
                <a:path w="248" h="248">
                  <a:moveTo>
                    <a:pt x="239" y="248"/>
                  </a:moveTo>
                  <a:lnTo>
                    <a:pt x="0" y="9"/>
                  </a:lnTo>
                  <a:lnTo>
                    <a:pt x="8" y="0"/>
                  </a:lnTo>
                  <a:lnTo>
                    <a:pt x="248" y="244"/>
                  </a:lnTo>
                  <a:lnTo>
                    <a:pt x="239"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3" name="Freeform 947"/>
            <p:cNvSpPr>
              <a:spLocks/>
            </p:cNvSpPr>
            <p:nvPr/>
          </p:nvSpPr>
          <p:spPr bwMode="auto">
            <a:xfrm>
              <a:off x="1030" y="3816"/>
              <a:ext cx="248" cy="248"/>
            </a:xfrm>
            <a:custGeom>
              <a:avLst/>
              <a:gdLst>
                <a:gd name="T0" fmla="*/ 8 w 248"/>
                <a:gd name="T1" fmla="*/ 248 h 248"/>
                <a:gd name="T2" fmla="*/ 0 w 248"/>
                <a:gd name="T3" fmla="*/ 244 h 248"/>
                <a:gd name="T4" fmla="*/ 239 w 248"/>
                <a:gd name="T5" fmla="*/ 0 h 248"/>
                <a:gd name="T6" fmla="*/ 248 w 248"/>
                <a:gd name="T7" fmla="*/ 9 h 248"/>
                <a:gd name="T8" fmla="*/ 8 w 248"/>
                <a:gd name="T9" fmla="*/ 248 h 248"/>
              </a:gdLst>
              <a:ahLst/>
              <a:cxnLst>
                <a:cxn ang="0">
                  <a:pos x="T0" y="T1"/>
                </a:cxn>
                <a:cxn ang="0">
                  <a:pos x="T2" y="T3"/>
                </a:cxn>
                <a:cxn ang="0">
                  <a:pos x="T4" y="T5"/>
                </a:cxn>
                <a:cxn ang="0">
                  <a:pos x="T6" y="T7"/>
                </a:cxn>
                <a:cxn ang="0">
                  <a:pos x="T8" y="T9"/>
                </a:cxn>
              </a:cxnLst>
              <a:rect l="0" t="0" r="r" b="b"/>
              <a:pathLst>
                <a:path w="248" h="248">
                  <a:moveTo>
                    <a:pt x="8" y="248"/>
                  </a:moveTo>
                  <a:lnTo>
                    <a:pt x="0" y="244"/>
                  </a:lnTo>
                  <a:lnTo>
                    <a:pt x="239" y="0"/>
                  </a:lnTo>
                  <a:lnTo>
                    <a:pt x="248" y="9"/>
                  </a:lnTo>
                  <a:lnTo>
                    <a:pt x="8" y="24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4" name="Rectangle 948"/>
            <p:cNvSpPr>
              <a:spLocks noChangeArrowheads="1"/>
            </p:cNvSpPr>
            <p:nvPr/>
          </p:nvSpPr>
          <p:spPr bwMode="auto">
            <a:xfrm>
              <a:off x="1030" y="4051"/>
              <a:ext cx="248"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5" name="Freeform 949"/>
            <p:cNvSpPr>
              <a:spLocks noEditPoints="1"/>
            </p:cNvSpPr>
            <p:nvPr/>
          </p:nvSpPr>
          <p:spPr bwMode="auto">
            <a:xfrm>
              <a:off x="934" y="4060"/>
              <a:ext cx="444" cy="100"/>
            </a:xfrm>
            <a:custGeom>
              <a:avLst/>
              <a:gdLst>
                <a:gd name="T0" fmla="*/ 444 w 444"/>
                <a:gd name="T1" fmla="*/ 100 h 100"/>
                <a:gd name="T2" fmla="*/ 0 w 444"/>
                <a:gd name="T3" fmla="*/ 100 h 100"/>
                <a:gd name="T4" fmla="*/ 39 w 444"/>
                <a:gd name="T5" fmla="*/ 0 h 100"/>
                <a:gd name="T6" fmla="*/ 400 w 444"/>
                <a:gd name="T7" fmla="*/ 0 h 100"/>
                <a:gd name="T8" fmla="*/ 444 w 444"/>
                <a:gd name="T9" fmla="*/ 100 h 100"/>
                <a:gd name="T10" fmla="*/ 22 w 444"/>
                <a:gd name="T11" fmla="*/ 83 h 100"/>
                <a:gd name="T12" fmla="*/ 418 w 444"/>
                <a:gd name="T13" fmla="*/ 83 h 100"/>
                <a:gd name="T14" fmla="*/ 387 w 444"/>
                <a:gd name="T15" fmla="*/ 17 h 100"/>
                <a:gd name="T16" fmla="*/ 52 w 444"/>
                <a:gd name="T17" fmla="*/ 17 h 100"/>
                <a:gd name="T18" fmla="*/ 22 w 444"/>
                <a:gd name="T19" fmla="*/ 8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100">
                  <a:moveTo>
                    <a:pt x="444" y="100"/>
                  </a:moveTo>
                  <a:lnTo>
                    <a:pt x="0" y="100"/>
                  </a:lnTo>
                  <a:lnTo>
                    <a:pt x="39" y="0"/>
                  </a:lnTo>
                  <a:lnTo>
                    <a:pt x="400" y="0"/>
                  </a:lnTo>
                  <a:lnTo>
                    <a:pt x="444" y="100"/>
                  </a:lnTo>
                  <a:close/>
                  <a:moveTo>
                    <a:pt x="22" y="83"/>
                  </a:moveTo>
                  <a:lnTo>
                    <a:pt x="418" y="83"/>
                  </a:lnTo>
                  <a:lnTo>
                    <a:pt x="387" y="17"/>
                  </a:lnTo>
                  <a:lnTo>
                    <a:pt x="52" y="17"/>
                  </a:lnTo>
                  <a:lnTo>
                    <a:pt x="22" y="8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6" name="Rectangle 950"/>
            <p:cNvSpPr>
              <a:spLocks noChangeArrowheads="1"/>
            </p:cNvSpPr>
            <p:nvPr/>
          </p:nvSpPr>
          <p:spPr bwMode="auto">
            <a:xfrm>
              <a:off x="795" y="4147"/>
              <a:ext cx="718" cy="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7" name="Rectangle 951"/>
            <p:cNvSpPr>
              <a:spLocks noChangeArrowheads="1"/>
            </p:cNvSpPr>
            <p:nvPr/>
          </p:nvSpPr>
          <p:spPr bwMode="auto">
            <a:xfrm>
              <a:off x="1004" y="4069"/>
              <a:ext cx="52" cy="8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8" name="Rectangle 952"/>
            <p:cNvSpPr>
              <a:spLocks noChangeArrowheads="1"/>
            </p:cNvSpPr>
            <p:nvPr/>
          </p:nvSpPr>
          <p:spPr bwMode="auto">
            <a:xfrm>
              <a:off x="795" y="4151"/>
              <a:ext cx="52" cy="5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89" name="Rectangle 953"/>
            <p:cNvSpPr>
              <a:spLocks noChangeArrowheads="1"/>
            </p:cNvSpPr>
            <p:nvPr/>
          </p:nvSpPr>
          <p:spPr bwMode="auto">
            <a:xfrm>
              <a:off x="1461" y="4151"/>
              <a:ext cx="52" cy="53"/>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0" name="Rectangle 954"/>
            <p:cNvSpPr>
              <a:spLocks noChangeArrowheads="1"/>
            </p:cNvSpPr>
            <p:nvPr/>
          </p:nvSpPr>
          <p:spPr bwMode="auto">
            <a:xfrm>
              <a:off x="1247" y="4069"/>
              <a:ext cx="53" cy="87"/>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1" name="Rectangle 955"/>
            <p:cNvSpPr>
              <a:spLocks noChangeArrowheads="1"/>
            </p:cNvSpPr>
            <p:nvPr/>
          </p:nvSpPr>
          <p:spPr bwMode="auto">
            <a:xfrm>
              <a:off x="1030" y="4099"/>
              <a:ext cx="243" cy="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2" name="Rectangle 956"/>
            <p:cNvSpPr>
              <a:spLocks noChangeArrowheads="1"/>
            </p:cNvSpPr>
            <p:nvPr/>
          </p:nvSpPr>
          <p:spPr bwMode="auto">
            <a:xfrm>
              <a:off x="795" y="4199"/>
              <a:ext cx="718"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3" name="Rectangle 957"/>
            <p:cNvSpPr>
              <a:spLocks noChangeArrowheads="1"/>
            </p:cNvSpPr>
            <p:nvPr/>
          </p:nvSpPr>
          <p:spPr bwMode="auto">
            <a:xfrm>
              <a:off x="1112" y="1397"/>
              <a:ext cx="9" cy="275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4" name="Rectangle 958"/>
            <p:cNvSpPr>
              <a:spLocks noChangeArrowheads="1"/>
            </p:cNvSpPr>
            <p:nvPr/>
          </p:nvSpPr>
          <p:spPr bwMode="auto">
            <a:xfrm>
              <a:off x="1191" y="1397"/>
              <a:ext cx="8" cy="275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5" name="Rectangle 959"/>
            <p:cNvSpPr>
              <a:spLocks noChangeArrowheads="1"/>
            </p:cNvSpPr>
            <p:nvPr/>
          </p:nvSpPr>
          <p:spPr bwMode="auto">
            <a:xfrm>
              <a:off x="1051" y="141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6" name="Rectangle 960"/>
            <p:cNvSpPr>
              <a:spLocks noChangeArrowheads="1"/>
            </p:cNvSpPr>
            <p:nvPr/>
          </p:nvSpPr>
          <p:spPr bwMode="auto">
            <a:xfrm>
              <a:off x="1147" y="141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7" name="Rectangle 961"/>
            <p:cNvSpPr>
              <a:spLocks noChangeArrowheads="1"/>
            </p:cNvSpPr>
            <p:nvPr/>
          </p:nvSpPr>
          <p:spPr bwMode="auto">
            <a:xfrm>
              <a:off x="1056" y="1449"/>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8" name="Rectangle 962"/>
            <p:cNvSpPr>
              <a:spLocks noChangeArrowheads="1"/>
            </p:cNvSpPr>
            <p:nvPr/>
          </p:nvSpPr>
          <p:spPr bwMode="auto">
            <a:xfrm>
              <a:off x="1056" y="2102"/>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99" name="Rectangle 963"/>
            <p:cNvSpPr>
              <a:spLocks noChangeArrowheads="1"/>
            </p:cNvSpPr>
            <p:nvPr/>
          </p:nvSpPr>
          <p:spPr bwMode="auto">
            <a:xfrm>
              <a:off x="1056" y="202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0" name="Rectangle 964"/>
            <p:cNvSpPr>
              <a:spLocks noChangeArrowheads="1"/>
            </p:cNvSpPr>
            <p:nvPr/>
          </p:nvSpPr>
          <p:spPr bwMode="auto">
            <a:xfrm>
              <a:off x="1056" y="195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1" name="Rectangle 965"/>
            <p:cNvSpPr>
              <a:spLocks noChangeArrowheads="1"/>
            </p:cNvSpPr>
            <p:nvPr/>
          </p:nvSpPr>
          <p:spPr bwMode="auto">
            <a:xfrm>
              <a:off x="1056" y="1884"/>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2" name="Rectangle 966"/>
            <p:cNvSpPr>
              <a:spLocks noChangeArrowheads="1"/>
            </p:cNvSpPr>
            <p:nvPr/>
          </p:nvSpPr>
          <p:spPr bwMode="auto">
            <a:xfrm>
              <a:off x="1056" y="1810"/>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3" name="Rectangle 967"/>
            <p:cNvSpPr>
              <a:spLocks noChangeArrowheads="1"/>
            </p:cNvSpPr>
            <p:nvPr/>
          </p:nvSpPr>
          <p:spPr bwMode="auto">
            <a:xfrm>
              <a:off x="1056" y="1741"/>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4" name="Rectangle 968"/>
            <p:cNvSpPr>
              <a:spLocks noChangeArrowheads="1"/>
            </p:cNvSpPr>
            <p:nvPr/>
          </p:nvSpPr>
          <p:spPr bwMode="auto">
            <a:xfrm>
              <a:off x="1056" y="1667"/>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5" name="Rectangle 969"/>
            <p:cNvSpPr>
              <a:spLocks noChangeArrowheads="1"/>
            </p:cNvSpPr>
            <p:nvPr/>
          </p:nvSpPr>
          <p:spPr bwMode="auto">
            <a:xfrm>
              <a:off x="1056" y="1593"/>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6" name="Rectangle 970"/>
            <p:cNvSpPr>
              <a:spLocks noChangeArrowheads="1"/>
            </p:cNvSpPr>
            <p:nvPr/>
          </p:nvSpPr>
          <p:spPr bwMode="auto">
            <a:xfrm>
              <a:off x="1056" y="1523"/>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7" name="Rectangle 971"/>
            <p:cNvSpPr>
              <a:spLocks noChangeArrowheads="1"/>
            </p:cNvSpPr>
            <p:nvPr/>
          </p:nvSpPr>
          <p:spPr bwMode="auto">
            <a:xfrm>
              <a:off x="1051" y="285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8" name="Rectangle 972"/>
            <p:cNvSpPr>
              <a:spLocks noChangeArrowheads="1"/>
            </p:cNvSpPr>
            <p:nvPr/>
          </p:nvSpPr>
          <p:spPr bwMode="auto">
            <a:xfrm>
              <a:off x="1147" y="2859"/>
              <a:ext cx="9" cy="722"/>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09" name="Rectangle 973"/>
            <p:cNvSpPr>
              <a:spLocks noChangeArrowheads="1"/>
            </p:cNvSpPr>
            <p:nvPr/>
          </p:nvSpPr>
          <p:spPr bwMode="auto">
            <a:xfrm>
              <a:off x="1056" y="2889"/>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0" name="Rectangle 974"/>
            <p:cNvSpPr>
              <a:spLocks noChangeArrowheads="1"/>
            </p:cNvSpPr>
            <p:nvPr/>
          </p:nvSpPr>
          <p:spPr bwMode="auto">
            <a:xfrm>
              <a:off x="1056" y="3542"/>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1" name="Rectangle 975"/>
            <p:cNvSpPr>
              <a:spLocks noChangeArrowheads="1"/>
            </p:cNvSpPr>
            <p:nvPr/>
          </p:nvSpPr>
          <p:spPr bwMode="auto">
            <a:xfrm>
              <a:off x="1056" y="346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2" name="Rectangle 976"/>
            <p:cNvSpPr>
              <a:spLocks noChangeArrowheads="1"/>
            </p:cNvSpPr>
            <p:nvPr/>
          </p:nvSpPr>
          <p:spPr bwMode="auto">
            <a:xfrm>
              <a:off x="1056" y="3399"/>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3" name="Rectangle 977"/>
            <p:cNvSpPr>
              <a:spLocks noChangeArrowheads="1"/>
            </p:cNvSpPr>
            <p:nvPr/>
          </p:nvSpPr>
          <p:spPr bwMode="auto">
            <a:xfrm>
              <a:off x="1056" y="3325"/>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4" name="Rectangle 978"/>
            <p:cNvSpPr>
              <a:spLocks noChangeArrowheads="1"/>
            </p:cNvSpPr>
            <p:nvPr/>
          </p:nvSpPr>
          <p:spPr bwMode="auto">
            <a:xfrm>
              <a:off x="1056" y="3251"/>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5" name="Rectangle 979"/>
            <p:cNvSpPr>
              <a:spLocks noChangeArrowheads="1"/>
            </p:cNvSpPr>
            <p:nvPr/>
          </p:nvSpPr>
          <p:spPr bwMode="auto">
            <a:xfrm>
              <a:off x="1056" y="3181"/>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6" name="Rectangle 980"/>
            <p:cNvSpPr>
              <a:spLocks noChangeArrowheads="1"/>
            </p:cNvSpPr>
            <p:nvPr/>
          </p:nvSpPr>
          <p:spPr bwMode="auto">
            <a:xfrm>
              <a:off x="1056" y="3107"/>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7" name="Rectangle 981"/>
            <p:cNvSpPr>
              <a:spLocks noChangeArrowheads="1"/>
            </p:cNvSpPr>
            <p:nvPr/>
          </p:nvSpPr>
          <p:spPr bwMode="auto">
            <a:xfrm>
              <a:off x="1056" y="3037"/>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8" name="Rectangle 982"/>
            <p:cNvSpPr>
              <a:spLocks noChangeArrowheads="1"/>
            </p:cNvSpPr>
            <p:nvPr/>
          </p:nvSpPr>
          <p:spPr bwMode="auto">
            <a:xfrm>
              <a:off x="1056" y="2963"/>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19" name="Rectangle 983"/>
            <p:cNvSpPr>
              <a:spLocks noChangeArrowheads="1"/>
            </p:cNvSpPr>
            <p:nvPr/>
          </p:nvSpPr>
          <p:spPr bwMode="auto">
            <a:xfrm>
              <a:off x="1152" y="2141"/>
              <a:ext cx="8" cy="7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0" name="Rectangle 984"/>
            <p:cNvSpPr>
              <a:spLocks noChangeArrowheads="1"/>
            </p:cNvSpPr>
            <p:nvPr/>
          </p:nvSpPr>
          <p:spPr bwMode="auto">
            <a:xfrm>
              <a:off x="1247" y="2141"/>
              <a:ext cx="9" cy="71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1" name="Rectangle 985"/>
            <p:cNvSpPr>
              <a:spLocks noChangeArrowheads="1"/>
            </p:cNvSpPr>
            <p:nvPr/>
          </p:nvSpPr>
          <p:spPr bwMode="auto">
            <a:xfrm>
              <a:off x="1156" y="2171"/>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2" name="Rectangle 986"/>
            <p:cNvSpPr>
              <a:spLocks noChangeArrowheads="1"/>
            </p:cNvSpPr>
            <p:nvPr/>
          </p:nvSpPr>
          <p:spPr bwMode="auto">
            <a:xfrm>
              <a:off x="1156" y="2820"/>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3" name="Rectangle 987"/>
            <p:cNvSpPr>
              <a:spLocks noChangeArrowheads="1"/>
            </p:cNvSpPr>
            <p:nvPr/>
          </p:nvSpPr>
          <p:spPr bwMode="auto">
            <a:xfrm>
              <a:off x="1156" y="2750"/>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4" name="Rectangle 988"/>
            <p:cNvSpPr>
              <a:spLocks noChangeArrowheads="1"/>
            </p:cNvSpPr>
            <p:nvPr/>
          </p:nvSpPr>
          <p:spPr bwMode="auto">
            <a:xfrm>
              <a:off x="1156" y="2676"/>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5" name="Rectangle 989"/>
            <p:cNvSpPr>
              <a:spLocks noChangeArrowheads="1"/>
            </p:cNvSpPr>
            <p:nvPr/>
          </p:nvSpPr>
          <p:spPr bwMode="auto">
            <a:xfrm>
              <a:off x="1156" y="2602"/>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6" name="Rectangle 990"/>
            <p:cNvSpPr>
              <a:spLocks noChangeArrowheads="1"/>
            </p:cNvSpPr>
            <p:nvPr/>
          </p:nvSpPr>
          <p:spPr bwMode="auto">
            <a:xfrm>
              <a:off x="1156" y="2533"/>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7" name="Rectangle 991"/>
            <p:cNvSpPr>
              <a:spLocks noChangeArrowheads="1"/>
            </p:cNvSpPr>
            <p:nvPr/>
          </p:nvSpPr>
          <p:spPr bwMode="auto">
            <a:xfrm>
              <a:off x="1156" y="2459"/>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8" name="Rectangle 992"/>
            <p:cNvSpPr>
              <a:spLocks noChangeArrowheads="1"/>
            </p:cNvSpPr>
            <p:nvPr/>
          </p:nvSpPr>
          <p:spPr bwMode="auto">
            <a:xfrm>
              <a:off x="1156" y="2389"/>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29" name="Rectangle 993"/>
            <p:cNvSpPr>
              <a:spLocks noChangeArrowheads="1"/>
            </p:cNvSpPr>
            <p:nvPr/>
          </p:nvSpPr>
          <p:spPr bwMode="auto">
            <a:xfrm>
              <a:off x="1156" y="2315"/>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0" name="Rectangle 994"/>
            <p:cNvSpPr>
              <a:spLocks noChangeArrowheads="1"/>
            </p:cNvSpPr>
            <p:nvPr/>
          </p:nvSpPr>
          <p:spPr bwMode="auto">
            <a:xfrm>
              <a:off x="1156" y="2241"/>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1" name="Rectangle 995"/>
            <p:cNvSpPr>
              <a:spLocks noChangeArrowheads="1"/>
            </p:cNvSpPr>
            <p:nvPr/>
          </p:nvSpPr>
          <p:spPr bwMode="auto">
            <a:xfrm>
              <a:off x="1152" y="3581"/>
              <a:ext cx="8" cy="56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2" name="Rectangle 996"/>
            <p:cNvSpPr>
              <a:spLocks noChangeArrowheads="1"/>
            </p:cNvSpPr>
            <p:nvPr/>
          </p:nvSpPr>
          <p:spPr bwMode="auto">
            <a:xfrm>
              <a:off x="1247" y="3581"/>
              <a:ext cx="9" cy="566"/>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3" name="Rectangle 997"/>
            <p:cNvSpPr>
              <a:spLocks noChangeArrowheads="1"/>
            </p:cNvSpPr>
            <p:nvPr/>
          </p:nvSpPr>
          <p:spPr bwMode="auto">
            <a:xfrm>
              <a:off x="1156" y="410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4" name="Rectangle 998"/>
            <p:cNvSpPr>
              <a:spLocks noChangeArrowheads="1"/>
            </p:cNvSpPr>
            <p:nvPr/>
          </p:nvSpPr>
          <p:spPr bwMode="auto">
            <a:xfrm>
              <a:off x="1156" y="4038"/>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5" name="Rectangle 999"/>
            <p:cNvSpPr>
              <a:spLocks noChangeArrowheads="1"/>
            </p:cNvSpPr>
            <p:nvPr/>
          </p:nvSpPr>
          <p:spPr bwMode="auto">
            <a:xfrm>
              <a:off x="1156" y="3964"/>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6" name="Rectangle 1000"/>
            <p:cNvSpPr>
              <a:spLocks noChangeArrowheads="1"/>
            </p:cNvSpPr>
            <p:nvPr/>
          </p:nvSpPr>
          <p:spPr bwMode="auto">
            <a:xfrm>
              <a:off x="1156" y="3890"/>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7" name="Rectangle 1001"/>
            <p:cNvSpPr>
              <a:spLocks noChangeArrowheads="1"/>
            </p:cNvSpPr>
            <p:nvPr/>
          </p:nvSpPr>
          <p:spPr bwMode="auto">
            <a:xfrm>
              <a:off x="1156" y="3821"/>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8" name="Rectangle 1002"/>
            <p:cNvSpPr>
              <a:spLocks noChangeArrowheads="1"/>
            </p:cNvSpPr>
            <p:nvPr/>
          </p:nvSpPr>
          <p:spPr bwMode="auto">
            <a:xfrm>
              <a:off x="1156" y="3747"/>
              <a:ext cx="96" cy="8"/>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39" name="Rectangle 1003"/>
            <p:cNvSpPr>
              <a:spLocks noChangeArrowheads="1"/>
            </p:cNvSpPr>
            <p:nvPr/>
          </p:nvSpPr>
          <p:spPr bwMode="auto">
            <a:xfrm>
              <a:off x="1156" y="3677"/>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0" name="Rectangle 1004"/>
            <p:cNvSpPr>
              <a:spLocks noChangeArrowheads="1"/>
            </p:cNvSpPr>
            <p:nvPr/>
          </p:nvSpPr>
          <p:spPr bwMode="auto">
            <a:xfrm>
              <a:off x="1156" y="3603"/>
              <a:ext cx="96" cy="9"/>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1" name="Freeform 1005"/>
            <p:cNvSpPr>
              <a:spLocks/>
            </p:cNvSpPr>
            <p:nvPr/>
          </p:nvSpPr>
          <p:spPr bwMode="auto">
            <a:xfrm>
              <a:off x="969" y="2023"/>
              <a:ext cx="378" cy="31"/>
            </a:xfrm>
            <a:custGeom>
              <a:avLst/>
              <a:gdLst>
                <a:gd name="T0" fmla="*/ 374 w 378"/>
                <a:gd name="T1" fmla="*/ 31 h 31"/>
                <a:gd name="T2" fmla="*/ 4 w 378"/>
                <a:gd name="T3" fmla="*/ 31 h 31"/>
                <a:gd name="T4" fmla="*/ 0 w 378"/>
                <a:gd name="T5" fmla="*/ 0 h 31"/>
                <a:gd name="T6" fmla="*/ 378 w 378"/>
                <a:gd name="T7" fmla="*/ 0 h 31"/>
                <a:gd name="T8" fmla="*/ 374 w 378"/>
                <a:gd name="T9" fmla="*/ 31 h 31"/>
              </a:gdLst>
              <a:ahLst/>
              <a:cxnLst>
                <a:cxn ang="0">
                  <a:pos x="T0" y="T1"/>
                </a:cxn>
                <a:cxn ang="0">
                  <a:pos x="T2" y="T3"/>
                </a:cxn>
                <a:cxn ang="0">
                  <a:pos x="T4" y="T5"/>
                </a:cxn>
                <a:cxn ang="0">
                  <a:pos x="T6" y="T7"/>
                </a:cxn>
                <a:cxn ang="0">
                  <a:pos x="T8" y="T9"/>
                </a:cxn>
              </a:cxnLst>
              <a:rect l="0" t="0" r="r" b="b"/>
              <a:pathLst>
                <a:path w="378" h="31">
                  <a:moveTo>
                    <a:pt x="374" y="31"/>
                  </a:moveTo>
                  <a:lnTo>
                    <a:pt x="4" y="31"/>
                  </a:lnTo>
                  <a:lnTo>
                    <a:pt x="0" y="0"/>
                  </a:lnTo>
                  <a:lnTo>
                    <a:pt x="378" y="0"/>
                  </a:lnTo>
                  <a:lnTo>
                    <a:pt x="374" y="3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2" name="Freeform 1006"/>
            <p:cNvSpPr>
              <a:spLocks noEditPoints="1"/>
            </p:cNvSpPr>
            <p:nvPr/>
          </p:nvSpPr>
          <p:spPr bwMode="auto">
            <a:xfrm>
              <a:off x="917" y="1949"/>
              <a:ext cx="474" cy="109"/>
            </a:xfrm>
            <a:custGeom>
              <a:avLst/>
              <a:gdLst>
                <a:gd name="T0" fmla="*/ 430 w 474"/>
                <a:gd name="T1" fmla="*/ 109 h 109"/>
                <a:gd name="T2" fmla="*/ 52 w 474"/>
                <a:gd name="T3" fmla="*/ 109 h 109"/>
                <a:gd name="T4" fmla="*/ 0 w 474"/>
                <a:gd name="T5" fmla="*/ 0 h 109"/>
                <a:gd name="T6" fmla="*/ 474 w 474"/>
                <a:gd name="T7" fmla="*/ 0 h 109"/>
                <a:gd name="T8" fmla="*/ 430 w 474"/>
                <a:gd name="T9" fmla="*/ 109 h 109"/>
                <a:gd name="T10" fmla="*/ 61 w 474"/>
                <a:gd name="T11" fmla="*/ 92 h 109"/>
                <a:gd name="T12" fmla="*/ 417 w 474"/>
                <a:gd name="T13" fmla="*/ 92 h 109"/>
                <a:gd name="T14" fmla="*/ 448 w 474"/>
                <a:gd name="T15" fmla="*/ 18 h 109"/>
                <a:gd name="T16" fmla="*/ 26 w 474"/>
                <a:gd name="T17" fmla="*/ 18 h 109"/>
                <a:gd name="T18" fmla="*/ 61 w 474"/>
                <a:gd name="T19" fmla="*/ 9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4" h="109">
                  <a:moveTo>
                    <a:pt x="430" y="109"/>
                  </a:moveTo>
                  <a:lnTo>
                    <a:pt x="52" y="109"/>
                  </a:lnTo>
                  <a:lnTo>
                    <a:pt x="0" y="0"/>
                  </a:lnTo>
                  <a:lnTo>
                    <a:pt x="474" y="0"/>
                  </a:lnTo>
                  <a:lnTo>
                    <a:pt x="430" y="109"/>
                  </a:lnTo>
                  <a:close/>
                  <a:moveTo>
                    <a:pt x="61" y="92"/>
                  </a:moveTo>
                  <a:lnTo>
                    <a:pt x="417" y="92"/>
                  </a:lnTo>
                  <a:lnTo>
                    <a:pt x="448" y="18"/>
                  </a:lnTo>
                  <a:lnTo>
                    <a:pt x="26" y="18"/>
                  </a:lnTo>
                  <a:lnTo>
                    <a:pt x="61" y="92"/>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3" name="Freeform 1007"/>
            <p:cNvSpPr>
              <a:spLocks/>
            </p:cNvSpPr>
            <p:nvPr/>
          </p:nvSpPr>
          <p:spPr bwMode="auto">
            <a:xfrm>
              <a:off x="1004" y="1954"/>
              <a:ext cx="39" cy="91"/>
            </a:xfrm>
            <a:custGeom>
              <a:avLst/>
              <a:gdLst>
                <a:gd name="T0" fmla="*/ 30 w 39"/>
                <a:gd name="T1" fmla="*/ 91 h 91"/>
                <a:gd name="T2" fmla="*/ 0 w 39"/>
                <a:gd name="T3" fmla="*/ 4 h 91"/>
                <a:gd name="T4" fmla="*/ 8 w 39"/>
                <a:gd name="T5" fmla="*/ 0 h 91"/>
                <a:gd name="T6" fmla="*/ 39 w 39"/>
                <a:gd name="T7" fmla="*/ 87 h 91"/>
                <a:gd name="T8" fmla="*/ 30 w 39"/>
                <a:gd name="T9" fmla="*/ 91 h 91"/>
              </a:gdLst>
              <a:ahLst/>
              <a:cxnLst>
                <a:cxn ang="0">
                  <a:pos x="T0" y="T1"/>
                </a:cxn>
                <a:cxn ang="0">
                  <a:pos x="T2" y="T3"/>
                </a:cxn>
                <a:cxn ang="0">
                  <a:pos x="T4" y="T5"/>
                </a:cxn>
                <a:cxn ang="0">
                  <a:pos x="T6" y="T7"/>
                </a:cxn>
                <a:cxn ang="0">
                  <a:pos x="T8" y="T9"/>
                </a:cxn>
              </a:cxnLst>
              <a:rect l="0" t="0" r="r" b="b"/>
              <a:pathLst>
                <a:path w="39" h="91">
                  <a:moveTo>
                    <a:pt x="30" y="91"/>
                  </a:moveTo>
                  <a:lnTo>
                    <a:pt x="0" y="4"/>
                  </a:lnTo>
                  <a:lnTo>
                    <a:pt x="8" y="0"/>
                  </a:lnTo>
                  <a:lnTo>
                    <a:pt x="39" y="87"/>
                  </a:lnTo>
                  <a:lnTo>
                    <a:pt x="30" y="91"/>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4" name="Freeform 1008"/>
            <p:cNvSpPr>
              <a:spLocks/>
            </p:cNvSpPr>
            <p:nvPr/>
          </p:nvSpPr>
          <p:spPr bwMode="auto">
            <a:xfrm>
              <a:off x="1278" y="1958"/>
              <a:ext cx="26" cy="83"/>
            </a:xfrm>
            <a:custGeom>
              <a:avLst/>
              <a:gdLst>
                <a:gd name="T0" fmla="*/ 8 w 26"/>
                <a:gd name="T1" fmla="*/ 83 h 83"/>
                <a:gd name="T2" fmla="*/ 0 w 26"/>
                <a:gd name="T3" fmla="*/ 79 h 83"/>
                <a:gd name="T4" fmla="*/ 17 w 26"/>
                <a:gd name="T5" fmla="*/ 0 h 83"/>
                <a:gd name="T6" fmla="*/ 26 w 26"/>
                <a:gd name="T7" fmla="*/ 5 h 83"/>
                <a:gd name="T8" fmla="*/ 8 w 26"/>
                <a:gd name="T9" fmla="*/ 83 h 83"/>
              </a:gdLst>
              <a:ahLst/>
              <a:cxnLst>
                <a:cxn ang="0">
                  <a:pos x="T0" y="T1"/>
                </a:cxn>
                <a:cxn ang="0">
                  <a:pos x="T2" y="T3"/>
                </a:cxn>
                <a:cxn ang="0">
                  <a:pos x="T4" y="T5"/>
                </a:cxn>
                <a:cxn ang="0">
                  <a:pos x="T6" y="T7"/>
                </a:cxn>
                <a:cxn ang="0">
                  <a:pos x="T8" y="T9"/>
                </a:cxn>
              </a:cxnLst>
              <a:rect l="0" t="0" r="r" b="b"/>
              <a:pathLst>
                <a:path w="26" h="83">
                  <a:moveTo>
                    <a:pt x="8" y="83"/>
                  </a:moveTo>
                  <a:lnTo>
                    <a:pt x="0" y="79"/>
                  </a:lnTo>
                  <a:lnTo>
                    <a:pt x="17" y="0"/>
                  </a:lnTo>
                  <a:lnTo>
                    <a:pt x="26" y="5"/>
                  </a:lnTo>
                  <a:lnTo>
                    <a:pt x="8" y="8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5" name="Freeform 1009"/>
            <p:cNvSpPr>
              <a:spLocks/>
            </p:cNvSpPr>
            <p:nvPr/>
          </p:nvSpPr>
          <p:spPr bwMode="auto">
            <a:xfrm>
              <a:off x="1191" y="1958"/>
              <a:ext cx="26" cy="79"/>
            </a:xfrm>
            <a:custGeom>
              <a:avLst/>
              <a:gdLst>
                <a:gd name="T0" fmla="*/ 8 w 26"/>
                <a:gd name="T1" fmla="*/ 79 h 79"/>
                <a:gd name="T2" fmla="*/ 0 w 26"/>
                <a:gd name="T3" fmla="*/ 74 h 79"/>
                <a:gd name="T4" fmla="*/ 17 w 26"/>
                <a:gd name="T5" fmla="*/ 0 h 79"/>
                <a:gd name="T6" fmla="*/ 26 w 26"/>
                <a:gd name="T7" fmla="*/ 0 h 79"/>
                <a:gd name="T8" fmla="*/ 8 w 26"/>
                <a:gd name="T9" fmla="*/ 79 h 79"/>
              </a:gdLst>
              <a:ahLst/>
              <a:cxnLst>
                <a:cxn ang="0">
                  <a:pos x="T0" y="T1"/>
                </a:cxn>
                <a:cxn ang="0">
                  <a:pos x="T2" y="T3"/>
                </a:cxn>
                <a:cxn ang="0">
                  <a:pos x="T4" y="T5"/>
                </a:cxn>
                <a:cxn ang="0">
                  <a:pos x="T6" y="T7"/>
                </a:cxn>
                <a:cxn ang="0">
                  <a:pos x="T8" y="T9"/>
                </a:cxn>
              </a:cxnLst>
              <a:rect l="0" t="0" r="r" b="b"/>
              <a:pathLst>
                <a:path w="26" h="79">
                  <a:moveTo>
                    <a:pt x="8" y="79"/>
                  </a:moveTo>
                  <a:lnTo>
                    <a:pt x="0" y="74"/>
                  </a:lnTo>
                  <a:lnTo>
                    <a:pt x="17" y="0"/>
                  </a:lnTo>
                  <a:lnTo>
                    <a:pt x="26" y="0"/>
                  </a:lnTo>
                  <a:lnTo>
                    <a:pt x="8" y="7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646" name="组合 645"/>
          <p:cNvGrpSpPr/>
          <p:nvPr/>
        </p:nvGrpSpPr>
        <p:grpSpPr>
          <a:xfrm>
            <a:off x="2023655" y="2735718"/>
            <a:ext cx="2213338" cy="2960931"/>
            <a:chOff x="2400070" y="2592784"/>
            <a:chExt cx="2598432" cy="3476096"/>
          </a:xfrm>
        </p:grpSpPr>
        <p:sp>
          <p:nvSpPr>
            <p:cNvPr id="647" name="Freeform 1019"/>
            <p:cNvSpPr>
              <a:spLocks/>
            </p:cNvSpPr>
            <p:nvPr/>
          </p:nvSpPr>
          <p:spPr bwMode="auto">
            <a:xfrm>
              <a:off x="3778068" y="5762043"/>
              <a:ext cx="71872" cy="102279"/>
            </a:xfrm>
            <a:custGeom>
              <a:avLst/>
              <a:gdLst>
                <a:gd name="T0" fmla="*/ 0 w 12"/>
                <a:gd name="T1" fmla="*/ 10 h 17"/>
                <a:gd name="T2" fmla="*/ 6 w 12"/>
                <a:gd name="T3" fmla="*/ 17 h 17"/>
                <a:gd name="T4" fmla="*/ 12 w 12"/>
                <a:gd name="T5" fmla="*/ 10 h 17"/>
                <a:gd name="T6" fmla="*/ 10 w 12"/>
                <a:gd name="T7" fmla="*/ 5 h 17"/>
                <a:gd name="T8" fmla="*/ 10 w 12"/>
                <a:gd name="T9" fmla="*/ 5 h 17"/>
                <a:gd name="T10" fmla="*/ 8 w 12"/>
                <a:gd name="T11" fmla="*/ 2 h 17"/>
                <a:gd name="T12" fmla="*/ 9 w 12"/>
                <a:gd name="T13" fmla="*/ 0 h 17"/>
                <a:gd name="T14" fmla="*/ 3 w 12"/>
                <a:gd name="T15" fmla="*/ 0 h 17"/>
                <a:gd name="T16" fmla="*/ 4 w 12"/>
                <a:gd name="T17" fmla="*/ 2 h 17"/>
                <a:gd name="T18" fmla="*/ 2 w 12"/>
                <a:gd name="T19" fmla="*/ 5 h 17"/>
                <a:gd name="T20" fmla="*/ 2 w 12"/>
                <a:gd name="T21" fmla="*/ 5 h 17"/>
                <a:gd name="T22" fmla="*/ 0 w 12"/>
                <a:gd name="T23"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0" y="10"/>
                  </a:moveTo>
                  <a:cubicBezTo>
                    <a:pt x="0" y="14"/>
                    <a:pt x="2" y="17"/>
                    <a:pt x="6" y="17"/>
                  </a:cubicBezTo>
                  <a:cubicBezTo>
                    <a:pt x="10" y="17"/>
                    <a:pt x="12" y="14"/>
                    <a:pt x="12" y="10"/>
                  </a:cubicBezTo>
                  <a:cubicBezTo>
                    <a:pt x="12" y="8"/>
                    <a:pt x="11" y="6"/>
                    <a:pt x="10" y="5"/>
                  </a:cubicBezTo>
                  <a:cubicBezTo>
                    <a:pt x="10" y="5"/>
                    <a:pt x="10" y="5"/>
                    <a:pt x="10" y="5"/>
                  </a:cubicBezTo>
                  <a:cubicBezTo>
                    <a:pt x="9" y="4"/>
                    <a:pt x="8" y="4"/>
                    <a:pt x="8" y="2"/>
                  </a:cubicBezTo>
                  <a:cubicBezTo>
                    <a:pt x="8" y="1"/>
                    <a:pt x="9" y="0"/>
                    <a:pt x="9" y="0"/>
                  </a:cubicBezTo>
                  <a:cubicBezTo>
                    <a:pt x="3" y="0"/>
                    <a:pt x="3" y="0"/>
                    <a:pt x="3" y="0"/>
                  </a:cubicBezTo>
                  <a:cubicBezTo>
                    <a:pt x="3" y="0"/>
                    <a:pt x="4" y="1"/>
                    <a:pt x="4" y="2"/>
                  </a:cubicBezTo>
                  <a:cubicBezTo>
                    <a:pt x="4" y="4"/>
                    <a:pt x="3" y="5"/>
                    <a:pt x="2" y="5"/>
                  </a:cubicBezTo>
                  <a:cubicBezTo>
                    <a:pt x="2" y="5"/>
                    <a:pt x="2" y="5"/>
                    <a:pt x="2" y="5"/>
                  </a:cubicBezTo>
                  <a:cubicBezTo>
                    <a:pt x="1" y="6"/>
                    <a:pt x="0" y="8"/>
                    <a:pt x="0" y="10"/>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8" name="Freeform 1021"/>
            <p:cNvSpPr>
              <a:spLocks/>
            </p:cNvSpPr>
            <p:nvPr/>
          </p:nvSpPr>
          <p:spPr bwMode="auto">
            <a:xfrm>
              <a:off x="3579039" y="5605861"/>
              <a:ext cx="78783" cy="102279"/>
            </a:xfrm>
            <a:custGeom>
              <a:avLst/>
              <a:gdLst>
                <a:gd name="T0" fmla="*/ 0 w 13"/>
                <a:gd name="T1" fmla="*/ 11 h 17"/>
                <a:gd name="T2" fmla="*/ 7 w 13"/>
                <a:gd name="T3" fmla="*/ 17 h 17"/>
                <a:gd name="T4" fmla="*/ 13 w 13"/>
                <a:gd name="T5" fmla="*/ 11 h 17"/>
                <a:gd name="T6" fmla="*/ 10 w 13"/>
                <a:gd name="T7" fmla="*/ 6 h 17"/>
                <a:gd name="T8" fmla="*/ 10 w 13"/>
                <a:gd name="T9" fmla="*/ 6 h 17"/>
                <a:gd name="T10" fmla="*/ 9 w 13"/>
                <a:gd name="T11" fmla="*/ 3 h 17"/>
                <a:gd name="T12" fmla="*/ 10 w 13"/>
                <a:gd name="T13" fmla="*/ 0 h 17"/>
                <a:gd name="T14" fmla="*/ 3 w 13"/>
                <a:gd name="T15" fmla="*/ 0 h 17"/>
                <a:gd name="T16" fmla="*/ 4 w 13"/>
                <a:gd name="T17" fmla="*/ 3 h 17"/>
                <a:gd name="T18" fmla="*/ 3 w 13"/>
                <a:gd name="T19" fmla="*/ 6 h 17"/>
                <a:gd name="T20" fmla="*/ 3 w 13"/>
                <a:gd name="T21" fmla="*/ 6 h 17"/>
                <a:gd name="T22" fmla="*/ 0 w 13"/>
                <a:gd name="T2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7">
                  <a:moveTo>
                    <a:pt x="0" y="11"/>
                  </a:moveTo>
                  <a:cubicBezTo>
                    <a:pt x="0" y="14"/>
                    <a:pt x="3" y="17"/>
                    <a:pt x="7" y="17"/>
                  </a:cubicBezTo>
                  <a:cubicBezTo>
                    <a:pt x="10" y="17"/>
                    <a:pt x="13" y="14"/>
                    <a:pt x="13" y="11"/>
                  </a:cubicBezTo>
                  <a:cubicBezTo>
                    <a:pt x="13" y="9"/>
                    <a:pt x="12" y="7"/>
                    <a:pt x="10" y="6"/>
                  </a:cubicBezTo>
                  <a:cubicBezTo>
                    <a:pt x="10" y="6"/>
                    <a:pt x="10" y="6"/>
                    <a:pt x="10" y="6"/>
                  </a:cubicBezTo>
                  <a:cubicBezTo>
                    <a:pt x="9" y="5"/>
                    <a:pt x="9" y="4"/>
                    <a:pt x="9" y="3"/>
                  </a:cubicBezTo>
                  <a:cubicBezTo>
                    <a:pt x="9" y="1"/>
                    <a:pt x="10" y="0"/>
                    <a:pt x="10" y="0"/>
                  </a:cubicBezTo>
                  <a:cubicBezTo>
                    <a:pt x="3" y="0"/>
                    <a:pt x="3" y="0"/>
                    <a:pt x="3" y="0"/>
                  </a:cubicBezTo>
                  <a:cubicBezTo>
                    <a:pt x="3" y="0"/>
                    <a:pt x="4" y="1"/>
                    <a:pt x="4" y="3"/>
                  </a:cubicBezTo>
                  <a:cubicBezTo>
                    <a:pt x="4" y="5"/>
                    <a:pt x="3" y="5"/>
                    <a:pt x="3" y="6"/>
                  </a:cubicBezTo>
                  <a:cubicBezTo>
                    <a:pt x="3" y="6"/>
                    <a:pt x="3" y="6"/>
                    <a:pt x="3" y="6"/>
                  </a:cubicBezTo>
                  <a:cubicBezTo>
                    <a:pt x="1" y="7"/>
                    <a:pt x="0" y="9"/>
                    <a:pt x="0" y="11"/>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49" name="Freeform 1023"/>
            <p:cNvSpPr>
              <a:spLocks/>
            </p:cNvSpPr>
            <p:nvPr/>
          </p:nvSpPr>
          <p:spPr bwMode="auto">
            <a:xfrm>
              <a:off x="3778068" y="5455207"/>
              <a:ext cx="71872" cy="102279"/>
            </a:xfrm>
            <a:custGeom>
              <a:avLst/>
              <a:gdLst>
                <a:gd name="T0" fmla="*/ 0 w 12"/>
                <a:gd name="T1" fmla="*/ 11 h 17"/>
                <a:gd name="T2" fmla="*/ 6 w 12"/>
                <a:gd name="T3" fmla="*/ 17 h 17"/>
                <a:gd name="T4" fmla="*/ 12 w 12"/>
                <a:gd name="T5" fmla="*/ 11 h 17"/>
                <a:gd name="T6" fmla="*/ 10 w 12"/>
                <a:gd name="T7" fmla="*/ 6 h 17"/>
                <a:gd name="T8" fmla="*/ 10 w 12"/>
                <a:gd name="T9" fmla="*/ 6 h 17"/>
                <a:gd name="T10" fmla="*/ 8 w 12"/>
                <a:gd name="T11" fmla="*/ 3 h 17"/>
                <a:gd name="T12" fmla="*/ 9 w 12"/>
                <a:gd name="T13" fmla="*/ 0 h 17"/>
                <a:gd name="T14" fmla="*/ 3 w 12"/>
                <a:gd name="T15" fmla="*/ 0 h 17"/>
                <a:gd name="T16" fmla="*/ 4 w 12"/>
                <a:gd name="T17" fmla="*/ 3 h 17"/>
                <a:gd name="T18" fmla="*/ 2 w 12"/>
                <a:gd name="T19" fmla="*/ 6 h 17"/>
                <a:gd name="T20" fmla="*/ 2 w 12"/>
                <a:gd name="T21" fmla="*/ 6 h 17"/>
                <a:gd name="T22" fmla="*/ 0 w 12"/>
                <a:gd name="T2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7">
                  <a:moveTo>
                    <a:pt x="0" y="11"/>
                  </a:moveTo>
                  <a:cubicBezTo>
                    <a:pt x="0" y="14"/>
                    <a:pt x="2" y="17"/>
                    <a:pt x="6" y="17"/>
                  </a:cubicBezTo>
                  <a:cubicBezTo>
                    <a:pt x="10" y="17"/>
                    <a:pt x="12" y="14"/>
                    <a:pt x="12" y="11"/>
                  </a:cubicBezTo>
                  <a:cubicBezTo>
                    <a:pt x="12" y="9"/>
                    <a:pt x="11" y="7"/>
                    <a:pt x="10" y="6"/>
                  </a:cubicBezTo>
                  <a:cubicBezTo>
                    <a:pt x="10" y="6"/>
                    <a:pt x="10" y="6"/>
                    <a:pt x="10" y="6"/>
                  </a:cubicBezTo>
                  <a:cubicBezTo>
                    <a:pt x="9" y="5"/>
                    <a:pt x="8" y="4"/>
                    <a:pt x="8" y="3"/>
                  </a:cubicBezTo>
                  <a:cubicBezTo>
                    <a:pt x="8" y="1"/>
                    <a:pt x="9" y="0"/>
                    <a:pt x="9" y="0"/>
                  </a:cubicBezTo>
                  <a:cubicBezTo>
                    <a:pt x="3" y="0"/>
                    <a:pt x="3" y="0"/>
                    <a:pt x="3" y="0"/>
                  </a:cubicBezTo>
                  <a:cubicBezTo>
                    <a:pt x="3" y="0"/>
                    <a:pt x="4" y="1"/>
                    <a:pt x="4" y="3"/>
                  </a:cubicBezTo>
                  <a:cubicBezTo>
                    <a:pt x="4" y="4"/>
                    <a:pt x="3" y="5"/>
                    <a:pt x="2" y="6"/>
                  </a:cubicBezTo>
                  <a:cubicBezTo>
                    <a:pt x="2" y="6"/>
                    <a:pt x="2" y="6"/>
                    <a:pt x="2" y="6"/>
                  </a:cubicBezTo>
                  <a:cubicBezTo>
                    <a:pt x="1" y="7"/>
                    <a:pt x="0" y="9"/>
                    <a:pt x="0" y="11"/>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650" name="组合 649"/>
            <p:cNvGrpSpPr/>
            <p:nvPr/>
          </p:nvGrpSpPr>
          <p:grpSpPr>
            <a:xfrm>
              <a:off x="3315050" y="5329432"/>
              <a:ext cx="800262" cy="739448"/>
              <a:chOff x="4232276" y="5534026"/>
              <a:chExt cx="919163" cy="849313"/>
            </a:xfrm>
            <a:gradFill flip="none" rotWithShape="1">
              <a:gsLst>
                <a:gs pos="0">
                  <a:sysClr val="window" lastClr="FFFFFF">
                    <a:lumMod val="75000"/>
                  </a:sysClr>
                </a:gs>
                <a:gs pos="100000">
                  <a:sysClr val="window" lastClr="FFFFFF">
                    <a:lumMod val="50000"/>
                  </a:sysClr>
                </a:gs>
              </a:gsLst>
              <a:lin ang="10800000" scaled="1"/>
              <a:tileRect/>
            </a:gradFill>
          </p:grpSpPr>
          <p:sp>
            <p:nvSpPr>
              <p:cNvPr id="873" name="Freeform 1017"/>
              <p:cNvSpPr>
                <a:spLocks/>
              </p:cNvSpPr>
              <p:nvPr/>
            </p:nvSpPr>
            <p:spPr bwMode="auto">
              <a:xfrm>
                <a:off x="4446588" y="6251576"/>
                <a:ext cx="496888" cy="131763"/>
              </a:xfrm>
              <a:custGeom>
                <a:avLst/>
                <a:gdLst>
                  <a:gd name="T0" fmla="*/ 209 w 313"/>
                  <a:gd name="T1" fmla="*/ 83 h 83"/>
                  <a:gd name="T2" fmla="*/ 100 w 313"/>
                  <a:gd name="T3" fmla="*/ 83 h 83"/>
                  <a:gd name="T4" fmla="*/ 0 w 313"/>
                  <a:gd name="T5" fmla="*/ 0 h 83"/>
                  <a:gd name="T6" fmla="*/ 313 w 313"/>
                  <a:gd name="T7" fmla="*/ 0 h 83"/>
                  <a:gd name="T8" fmla="*/ 209 w 313"/>
                  <a:gd name="T9" fmla="*/ 83 h 83"/>
                </a:gdLst>
                <a:ahLst/>
                <a:cxnLst>
                  <a:cxn ang="0">
                    <a:pos x="T0" y="T1"/>
                  </a:cxn>
                  <a:cxn ang="0">
                    <a:pos x="T2" y="T3"/>
                  </a:cxn>
                  <a:cxn ang="0">
                    <a:pos x="T4" y="T5"/>
                  </a:cxn>
                  <a:cxn ang="0">
                    <a:pos x="T6" y="T7"/>
                  </a:cxn>
                  <a:cxn ang="0">
                    <a:pos x="T8" y="T9"/>
                  </a:cxn>
                </a:cxnLst>
                <a:rect l="0" t="0" r="r" b="b"/>
                <a:pathLst>
                  <a:path w="313" h="83">
                    <a:moveTo>
                      <a:pt x="209" y="83"/>
                    </a:moveTo>
                    <a:lnTo>
                      <a:pt x="100" y="83"/>
                    </a:lnTo>
                    <a:lnTo>
                      <a:pt x="0" y="0"/>
                    </a:lnTo>
                    <a:lnTo>
                      <a:pt x="313" y="0"/>
                    </a:lnTo>
                    <a:lnTo>
                      <a:pt x="209"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4" name="Freeform 1018"/>
              <p:cNvSpPr>
                <a:spLocks/>
              </p:cNvSpPr>
              <p:nvPr/>
            </p:nvSpPr>
            <p:spPr bwMode="auto">
              <a:xfrm>
                <a:off x="4287838" y="6065838"/>
                <a:ext cx="814388" cy="150813"/>
              </a:xfrm>
              <a:custGeom>
                <a:avLst/>
                <a:gdLst>
                  <a:gd name="T0" fmla="*/ 107 w 118"/>
                  <a:gd name="T1" fmla="*/ 0 h 22"/>
                  <a:gd name="T2" fmla="*/ 83 w 118"/>
                  <a:gd name="T3" fmla="*/ 0 h 22"/>
                  <a:gd name="T4" fmla="*/ 84 w 118"/>
                  <a:gd name="T5" fmla="*/ 5 h 22"/>
                  <a:gd name="T6" fmla="*/ 75 w 118"/>
                  <a:gd name="T7" fmla="*/ 15 h 22"/>
                  <a:gd name="T8" fmla="*/ 66 w 118"/>
                  <a:gd name="T9" fmla="*/ 5 h 22"/>
                  <a:gd name="T10" fmla="*/ 67 w 118"/>
                  <a:gd name="T11" fmla="*/ 0 h 22"/>
                  <a:gd name="T12" fmla="*/ 10 w 118"/>
                  <a:gd name="T13" fmla="*/ 0 h 22"/>
                  <a:gd name="T14" fmla="*/ 0 w 118"/>
                  <a:gd name="T15" fmla="*/ 11 h 22"/>
                  <a:gd name="T16" fmla="*/ 10 w 118"/>
                  <a:gd name="T17" fmla="*/ 22 h 22"/>
                  <a:gd name="T18" fmla="*/ 107 w 118"/>
                  <a:gd name="T19" fmla="*/ 22 h 22"/>
                  <a:gd name="T20" fmla="*/ 118 w 118"/>
                  <a:gd name="T21" fmla="*/ 11 h 22"/>
                  <a:gd name="T22" fmla="*/ 107 w 118"/>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 h="22">
                    <a:moveTo>
                      <a:pt x="107" y="0"/>
                    </a:moveTo>
                    <a:cubicBezTo>
                      <a:pt x="83" y="0"/>
                      <a:pt x="83" y="0"/>
                      <a:pt x="83" y="0"/>
                    </a:cubicBezTo>
                    <a:cubicBezTo>
                      <a:pt x="84" y="2"/>
                      <a:pt x="84" y="3"/>
                      <a:pt x="84" y="5"/>
                    </a:cubicBezTo>
                    <a:cubicBezTo>
                      <a:pt x="84" y="10"/>
                      <a:pt x="80" y="15"/>
                      <a:pt x="75" y="15"/>
                    </a:cubicBezTo>
                    <a:cubicBezTo>
                      <a:pt x="70" y="15"/>
                      <a:pt x="66" y="10"/>
                      <a:pt x="66" y="5"/>
                    </a:cubicBezTo>
                    <a:cubicBezTo>
                      <a:pt x="66" y="3"/>
                      <a:pt x="66" y="2"/>
                      <a:pt x="67" y="0"/>
                    </a:cubicBezTo>
                    <a:cubicBezTo>
                      <a:pt x="10" y="0"/>
                      <a:pt x="10" y="0"/>
                      <a:pt x="10" y="0"/>
                    </a:cubicBezTo>
                    <a:cubicBezTo>
                      <a:pt x="4" y="0"/>
                      <a:pt x="0" y="5"/>
                      <a:pt x="0" y="11"/>
                    </a:cubicBezTo>
                    <a:cubicBezTo>
                      <a:pt x="0" y="17"/>
                      <a:pt x="4" y="22"/>
                      <a:pt x="10" y="22"/>
                    </a:cubicBezTo>
                    <a:cubicBezTo>
                      <a:pt x="107" y="22"/>
                      <a:pt x="107" y="22"/>
                      <a:pt x="107" y="22"/>
                    </a:cubicBezTo>
                    <a:cubicBezTo>
                      <a:pt x="113" y="22"/>
                      <a:pt x="118" y="17"/>
                      <a:pt x="118" y="11"/>
                    </a:cubicBezTo>
                    <a:cubicBezTo>
                      <a:pt x="118" y="5"/>
                      <a:pt x="113" y="0"/>
                      <a:pt x="1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5" name="Freeform 1020"/>
              <p:cNvSpPr>
                <a:spLocks/>
              </p:cNvSpPr>
              <p:nvPr/>
            </p:nvSpPr>
            <p:spPr bwMode="auto">
              <a:xfrm>
                <a:off x="4232276" y="5884863"/>
                <a:ext cx="919163" cy="146050"/>
              </a:xfrm>
              <a:custGeom>
                <a:avLst/>
                <a:gdLst>
                  <a:gd name="T0" fmla="*/ 122 w 133"/>
                  <a:gd name="T1" fmla="*/ 0 h 21"/>
                  <a:gd name="T2" fmla="*/ 58 w 133"/>
                  <a:gd name="T3" fmla="*/ 0 h 21"/>
                  <a:gd name="T4" fmla="*/ 60 w 133"/>
                  <a:gd name="T5" fmla="*/ 6 h 21"/>
                  <a:gd name="T6" fmla="*/ 51 w 133"/>
                  <a:gd name="T7" fmla="*/ 15 h 21"/>
                  <a:gd name="T8" fmla="*/ 41 w 133"/>
                  <a:gd name="T9" fmla="*/ 6 h 21"/>
                  <a:gd name="T10" fmla="*/ 44 w 133"/>
                  <a:gd name="T11" fmla="*/ 0 h 21"/>
                  <a:gd name="T12" fmla="*/ 11 w 133"/>
                  <a:gd name="T13" fmla="*/ 0 h 21"/>
                  <a:gd name="T14" fmla="*/ 0 w 133"/>
                  <a:gd name="T15" fmla="*/ 11 h 21"/>
                  <a:gd name="T16" fmla="*/ 11 w 133"/>
                  <a:gd name="T17" fmla="*/ 21 h 21"/>
                  <a:gd name="T18" fmla="*/ 122 w 133"/>
                  <a:gd name="T19" fmla="*/ 21 h 21"/>
                  <a:gd name="T20" fmla="*/ 133 w 133"/>
                  <a:gd name="T21" fmla="*/ 11 h 21"/>
                  <a:gd name="T22" fmla="*/ 122 w 133"/>
                  <a:gd name="T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21">
                    <a:moveTo>
                      <a:pt x="122" y="0"/>
                    </a:moveTo>
                    <a:cubicBezTo>
                      <a:pt x="58" y="0"/>
                      <a:pt x="58" y="0"/>
                      <a:pt x="58" y="0"/>
                    </a:cubicBezTo>
                    <a:cubicBezTo>
                      <a:pt x="59" y="2"/>
                      <a:pt x="60" y="4"/>
                      <a:pt x="60" y="6"/>
                    </a:cubicBezTo>
                    <a:cubicBezTo>
                      <a:pt x="60" y="11"/>
                      <a:pt x="56" y="15"/>
                      <a:pt x="51" y="15"/>
                    </a:cubicBezTo>
                    <a:cubicBezTo>
                      <a:pt x="45" y="15"/>
                      <a:pt x="41" y="11"/>
                      <a:pt x="41" y="6"/>
                    </a:cubicBezTo>
                    <a:cubicBezTo>
                      <a:pt x="41" y="4"/>
                      <a:pt x="42" y="2"/>
                      <a:pt x="44" y="0"/>
                    </a:cubicBezTo>
                    <a:cubicBezTo>
                      <a:pt x="11" y="0"/>
                      <a:pt x="11" y="0"/>
                      <a:pt x="11" y="0"/>
                    </a:cubicBezTo>
                    <a:cubicBezTo>
                      <a:pt x="5" y="0"/>
                      <a:pt x="0" y="5"/>
                      <a:pt x="0" y="11"/>
                    </a:cubicBezTo>
                    <a:cubicBezTo>
                      <a:pt x="0" y="17"/>
                      <a:pt x="5" y="21"/>
                      <a:pt x="11" y="21"/>
                    </a:cubicBezTo>
                    <a:cubicBezTo>
                      <a:pt x="122" y="21"/>
                      <a:pt x="122" y="21"/>
                      <a:pt x="122" y="21"/>
                    </a:cubicBezTo>
                    <a:cubicBezTo>
                      <a:pt x="128" y="21"/>
                      <a:pt x="133" y="17"/>
                      <a:pt x="133" y="11"/>
                    </a:cubicBezTo>
                    <a:cubicBezTo>
                      <a:pt x="133" y="5"/>
                      <a:pt x="128"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6" name="Freeform 1022"/>
              <p:cNvSpPr>
                <a:spLocks/>
              </p:cNvSpPr>
              <p:nvPr/>
            </p:nvSpPr>
            <p:spPr bwMode="auto">
              <a:xfrm>
                <a:off x="4232276" y="5705476"/>
                <a:ext cx="919163" cy="152400"/>
              </a:xfrm>
              <a:custGeom>
                <a:avLst/>
                <a:gdLst>
                  <a:gd name="T0" fmla="*/ 122 w 133"/>
                  <a:gd name="T1" fmla="*/ 0 h 22"/>
                  <a:gd name="T2" fmla="*/ 89 w 133"/>
                  <a:gd name="T3" fmla="*/ 0 h 22"/>
                  <a:gd name="T4" fmla="*/ 92 w 133"/>
                  <a:gd name="T5" fmla="*/ 7 h 22"/>
                  <a:gd name="T6" fmla="*/ 83 w 133"/>
                  <a:gd name="T7" fmla="*/ 16 h 22"/>
                  <a:gd name="T8" fmla="*/ 74 w 133"/>
                  <a:gd name="T9" fmla="*/ 7 h 22"/>
                  <a:gd name="T10" fmla="*/ 77 w 133"/>
                  <a:gd name="T11" fmla="*/ 0 h 22"/>
                  <a:gd name="T12" fmla="*/ 11 w 133"/>
                  <a:gd name="T13" fmla="*/ 0 h 22"/>
                  <a:gd name="T14" fmla="*/ 0 w 133"/>
                  <a:gd name="T15" fmla="*/ 11 h 22"/>
                  <a:gd name="T16" fmla="*/ 11 w 133"/>
                  <a:gd name="T17" fmla="*/ 22 h 22"/>
                  <a:gd name="T18" fmla="*/ 122 w 133"/>
                  <a:gd name="T19" fmla="*/ 22 h 22"/>
                  <a:gd name="T20" fmla="*/ 133 w 133"/>
                  <a:gd name="T21" fmla="*/ 11 h 22"/>
                  <a:gd name="T22" fmla="*/ 122 w 133"/>
                  <a:gd name="T2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22">
                    <a:moveTo>
                      <a:pt x="122" y="0"/>
                    </a:moveTo>
                    <a:cubicBezTo>
                      <a:pt x="89" y="0"/>
                      <a:pt x="89" y="0"/>
                      <a:pt x="89" y="0"/>
                    </a:cubicBezTo>
                    <a:cubicBezTo>
                      <a:pt x="91" y="2"/>
                      <a:pt x="92" y="4"/>
                      <a:pt x="92" y="7"/>
                    </a:cubicBezTo>
                    <a:cubicBezTo>
                      <a:pt x="92" y="12"/>
                      <a:pt x="88" y="16"/>
                      <a:pt x="83" y="16"/>
                    </a:cubicBezTo>
                    <a:cubicBezTo>
                      <a:pt x="78" y="16"/>
                      <a:pt x="74" y="12"/>
                      <a:pt x="74" y="7"/>
                    </a:cubicBezTo>
                    <a:cubicBezTo>
                      <a:pt x="74" y="4"/>
                      <a:pt x="75" y="2"/>
                      <a:pt x="77" y="0"/>
                    </a:cubicBezTo>
                    <a:cubicBezTo>
                      <a:pt x="11" y="0"/>
                      <a:pt x="11" y="0"/>
                      <a:pt x="11" y="0"/>
                    </a:cubicBezTo>
                    <a:cubicBezTo>
                      <a:pt x="5" y="0"/>
                      <a:pt x="0" y="5"/>
                      <a:pt x="0" y="11"/>
                    </a:cubicBezTo>
                    <a:cubicBezTo>
                      <a:pt x="0" y="17"/>
                      <a:pt x="5" y="22"/>
                      <a:pt x="11" y="22"/>
                    </a:cubicBezTo>
                    <a:cubicBezTo>
                      <a:pt x="122" y="22"/>
                      <a:pt x="122" y="22"/>
                      <a:pt x="122" y="22"/>
                    </a:cubicBezTo>
                    <a:cubicBezTo>
                      <a:pt x="128" y="22"/>
                      <a:pt x="133" y="17"/>
                      <a:pt x="133" y="11"/>
                    </a:cubicBezTo>
                    <a:cubicBezTo>
                      <a:pt x="133" y="5"/>
                      <a:pt x="128"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7" name="Freeform 1024"/>
              <p:cNvSpPr>
                <a:spLocks/>
              </p:cNvSpPr>
              <p:nvPr/>
            </p:nvSpPr>
            <p:spPr bwMode="auto">
              <a:xfrm>
                <a:off x="4232276" y="5534026"/>
                <a:ext cx="919163" cy="144463"/>
              </a:xfrm>
              <a:custGeom>
                <a:avLst/>
                <a:gdLst>
                  <a:gd name="T0" fmla="*/ 122 w 133"/>
                  <a:gd name="T1" fmla="*/ 0 h 21"/>
                  <a:gd name="T2" fmla="*/ 57 w 133"/>
                  <a:gd name="T3" fmla="*/ 0 h 21"/>
                  <a:gd name="T4" fmla="*/ 60 w 133"/>
                  <a:gd name="T5" fmla="*/ 7 h 21"/>
                  <a:gd name="T6" fmla="*/ 51 w 133"/>
                  <a:gd name="T7" fmla="*/ 16 h 21"/>
                  <a:gd name="T8" fmla="*/ 41 w 133"/>
                  <a:gd name="T9" fmla="*/ 7 h 21"/>
                  <a:gd name="T10" fmla="*/ 44 w 133"/>
                  <a:gd name="T11" fmla="*/ 0 h 21"/>
                  <a:gd name="T12" fmla="*/ 11 w 133"/>
                  <a:gd name="T13" fmla="*/ 0 h 21"/>
                  <a:gd name="T14" fmla="*/ 0 w 133"/>
                  <a:gd name="T15" fmla="*/ 11 h 21"/>
                  <a:gd name="T16" fmla="*/ 11 w 133"/>
                  <a:gd name="T17" fmla="*/ 21 h 21"/>
                  <a:gd name="T18" fmla="*/ 122 w 133"/>
                  <a:gd name="T19" fmla="*/ 21 h 21"/>
                  <a:gd name="T20" fmla="*/ 133 w 133"/>
                  <a:gd name="T21" fmla="*/ 11 h 21"/>
                  <a:gd name="T22" fmla="*/ 122 w 133"/>
                  <a:gd name="T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21">
                    <a:moveTo>
                      <a:pt x="122" y="0"/>
                    </a:moveTo>
                    <a:cubicBezTo>
                      <a:pt x="57" y="0"/>
                      <a:pt x="57" y="0"/>
                      <a:pt x="57" y="0"/>
                    </a:cubicBezTo>
                    <a:cubicBezTo>
                      <a:pt x="59" y="1"/>
                      <a:pt x="60" y="4"/>
                      <a:pt x="60" y="7"/>
                    </a:cubicBezTo>
                    <a:cubicBezTo>
                      <a:pt x="60" y="12"/>
                      <a:pt x="56" y="16"/>
                      <a:pt x="51" y="16"/>
                    </a:cubicBezTo>
                    <a:cubicBezTo>
                      <a:pt x="45" y="16"/>
                      <a:pt x="41" y="12"/>
                      <a:pt x="41" y="7"/>
                    </a:cubicBezTo>
                    <a:cubicBezTo>
                      <a:pt x="41" y="4"/>
                      <a:pt x="42" y="1"/>
                      <a:pt x="44" y="0"/>
                    </a:cubicBezTo>
                    <a:cubicBezTo>
                      <a:pt x="11" y="0"/>
                      <a:pt x="11" y="0"/>
                      <a:pt x="11" y="0"/>
                    </a:cubicBezTo>
                    <a:cubicBezTo>
                      <a:pt x="5" y="0"/>
                      <a:pt x="0" y="5"/>
                      <a:pt x="0" y="11"/>
                    </a:cubicBezTo>
                    <a:cubicBezTo>
                      <a:pt x="0" y="16"/>
                      <a:pt x="5" y="21"/>
                      <a:pt x="11" y="21"/>
                    </a:cubicBezTo>
                    <a:cubicBezTo>
                      <a:pt x="122" y="21"/>
                      <a:pt x="122" y="21"/>
                      <a:pt x="122" y="21"/>
                    </a:cubicBezTo>
                    <a:cubicBezTo>
                      <a:pt x="128" y="21"/>
                      <a:pt x="133" y="16"/>
                      <a:pt x="133" y="11"/>
                    </a:cubicBezTo>
                    <a:cubicBezTo>
                      <a:pt x="133" y="5"/>
                      <a:pt x="128"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651" name="Freeform 1025"/>
            <p:cNvSpPr>
              <a:spLocks/>
            </p:cNvSpPr>
            <p:nvPr/>
          </p:nvSpPr>
          <p:spPr bwMode="auto">
            <a:xfrm>
              <a:off x="3735222" y="3933466"/>
              <a:ext cx="999291" cy="877663"/>
            </a:xfrm>
            <a:custGeom>
              <a:avLst/>
              <a:gdLst>
                <a:gd name="T0" fmla="*/ 165 w 166"/>
                <a:gd name="T1" fmla="*/ 0 h 146"/>
                <a:gd name="T2" fmla="*/ 91 w 166"/>
                <a:gd name="T3" fmla="*/ 0 h 146"/>
                <a:gd name="T4" fmla="*/ 96 w 166"/>
                <a:gd name="T5" fmla="*/ 11 h 146"/>
                <a:gd name="T6" fmla="*/ 82 w 166"/>
                <a:gd name="T7" fmla="*/ 25 h 146"/>
                <a:gd name="T8" fmla="*/ 68 w 166"/>
                <a:gd name="T9" fmla="*/ 11 h 146"/>
                <a:gd name="T10" fmla="*/ 73 w 166"/>
                <a:gd name="T11" fmla="*/ 0 h 146"/>
                <a:gd name="T12" fmla="*/ 0 w 166"/>
                <a:gd name="T13" fmla="*/ 0 h 146"/>
                <a:gd name="T14" fmla="*/ 0 w 166"/>
                <a:gd name="T15" fmla="*/ 78 h 146"/>
                <a:gd name="T16" fmla="*/ 11 w 166"/>
                <a:gd name="T17" fmla="*/ 73 h 146"/>
                <a:gd name="T18" fmla="*/ 25 w 166"/>
                <a:gd name="T19" fmla="*/ 87 h 146"/>
                <a:gd name="T20" fmla="*/ 11 w 166"/>
                <a:gd name="T21" fmla="*/ 101 h 146"/>
                <a:gd name="T22" fmla="*/ 0 w 166"/>
                <a:gd name="T23" fmla="*/ 96 h 146"/>
                <a:gd name="T24" fmla="*/ 0 w 166"/>
                <a:gd name="T25" fmla="*/ 95 h 146"/>
                <a:gd name="T26" fmla="*/ 0 w 166"/>
                <a:gd name="T27" fmla="*/ 146 h 146"/>
                <a:gd name="T28" fmla="*/ 44 w 166"/>
                <a:gd name="T29" fmla="*/ 146 h 146"/>
                <a:gd name="T30" fmla="*/ 38 w 166"/>
                <a:gd name="T31" fmla="*/ 135 h 146"/>
                <a:gd name="T32" fmla="*/ 53 w 166"/>
                <a:gd name="T33" fmla="*/ 121 h 146"/>
                <a:gd name="T34" fmla="*/ 67 w 166"/>
                <a:gd name="T35" fmla="*/ 135 h 146"/>
                <a:gd name="T36" fmla="*/ 61 w 166"/>
                <a:gd name="T37" fmla="*/ 146 h 146"/>
                <a:gd name="T38" fmla="*/ 102 w 166"/>
                <a:gd name="T39" fmla="*/ 146 h 146"/>
                <a:gd name="T40" fmla="*/ 117 w 166"/>
                <a:gd name="T41" fmla="*/ 128 h 146"/>
                <a:gd name="T42" fmla="*/ 166 w 166"/>
                <a:gd name="T43" fmla="*/ 10 h 146"/>
                <a:gd name="T44" fmla="*/ 165 w 166"/>
                <a:gd name="T45"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 h="146">
                  <a:moveTo>
                    <a:pt x="165" y="0"/>
                  </a:moveTo>
                  <a:cubicBezTo>
                    <a:pt x="91" y="0"/>
                    <a:pt x="91" y="0"/>
                    <a:pt x="91" y="0"/>
                  </a:cubicBezTo>
                  <a:cubicBezTo>
                    <a:pt x="94" y="2"/>
                    <a:pt x="96" y="6"/>
                    <a:pt x="96" y="11"/>
                  </a:cubicBezTo>
                  <a:cubicBezTo>
                    <a:pt x="96" y="18"/>
                    <a:pt x="90" y="25"/>
                    <a:pt x="82" y="25"/>
                  </a:cubicBezTo>
                  <a:cubicBezTo>
                    <a:pt x="74" y="25"/>
                    <a:pt x="68" y="18"/>
                    <a:pt x="68" y="11"/>
                  </a:cubicBezTo>
                  <a:cubicBezTo>
                    <a:pt x="68" y="6"/>
                    <a:pt x="70" y="2"/>
                    <a:pt x="73" y="0"/>
                  </a:cubicBezTo>
                  <a:cubicBezTo>
                    <a:pt x="0" y="0"/>
                    <a:pt x="0" y="0"/>
                    <a:pt x="0" y="0"/>
                  </a:cubicBezTo>
                  <a:cubicBezTo>
                    <a:pt x="0" y="78"/>
                    <a:pt x="0" y="78"/>
                    <a:pt x="0" y="78"/>
                  </a:cubicBezTo>
                  <a:cubicBezTo>
                    <a:pt x="2" y="75"/>
                    <a:pt x="7" y="73"/>
                    <a:pt x="11" y="73"/>
                  </a:cubicBezTo>
                  <a:cubicBezTo>
                    <a:pt x="19" y="73"/>
                    <a:pt x="25" y="79"/>
                    <a:pt x="25" y="87"/>
                  </a:cubicBezTo>
                  <a:cubicBezTo>
                    <a:pt x="25" y="95"/>
                    <a:pt x="19" y="101"/>
                    <a:pt x="11" y="101"/>
                  </a:cubicBezTo>
                  <a:cubicBezTo>
                    <a:pt x="7" y="101"/>
                    <a:pt x="3" y="99"/>
                    <a:pt x="0" y="96"/>
                  </a:cubicBezTo>
                  <a:cubicBezTo>
                    <a:pt x="0" y="95"/>
                    <a:pt x="0" y="95"/>
                    <a:pt x="0" y="95"/>
                  </a:cubicBezTo>
                  <a:cubicBezTo>
                    <a:pt x="0" y="146"/>
                    <a:pt x="0" y="146"/>
                    <a:pt x="0" y="146"/>
                  </a:cubicBezTo>
                  <a:cubicBezTo>
                    <a:pt x="44" y="146"/>
                    <a:pt x="44" y="146"/>
                    <a:pt x="44" y="146"/>
                  </a:cubicBezTo>
                  <a:cubicBezTo>
                    <a:pt x="40" y="144"/>
                    <a:pt x="38" y="140"/>
                    <a:pt x="38" y="135"/>
                  </a:cubicBezTo>
                  <a:cubicBezTo>
                    <a:pt x="38" y="127"/>
                    <a:pt x="45" y="121"/>
                    <a:pt x="53" y="121"/>
                  </a:cubicBezTo>
                  <a:cubicBezTo>
                    <a:pt x="60" y="121"/>
                    <a:pt x="67" y="127"/>
                    <a:pt x="67" y="135"/>
                  </a:cubicBezTo>
                  <a:cubicBezTo>
                    <a:pt x="67" y="140"/>
                    <a:pt x="65" y="144"/>
                    <a:pt x="61" y="146"/>
                  </a:cubicBezTo>
                  <a:cubicBezTo>
                    <a:pt x="102" y="146"/>
                    <a:pt x="102" y="146"/>
                    <a:pt x="102" y="146"/>
                  </a:cubicBezTo>
                  <a:cubicBezTo>
                    <a:pt x="109" y="138"/>
                    <a:pt x="114" y="131"/>
                    <a:pt x="117" y="128"/>
                  </a:cubicBezTo>
                  <a:cubicBezTo>
                    <a:pt x="147" y="98"/>
                    <a:pt x="166" y="56"/>
                    <a:pt x="166" y="10"/>
                  </a:cubicBezTo>
                  <a:cubicBezTo>
                    <a:pt x="166" y="7"/>
                    <a:pt x="165" y="3"/>
                    <a:pt x="165"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2" name="Freeform 1028"/>
            <p:cNvSpPr>
              <a:spLocks/>
            </p:cNvSpPr>
            <p:nvPr/>
          </p:nvSpPr>
          <p:spPr bwMode="auto">
            <a:xfrm>
              <a:off x="3579039" y="5304553"/>
              <a:ext cx="78783" cy="102279"/>
            </a:xfrm>
            <a:custGeom>
              <a:avLst/>
              <a:gdLst>
                <a:gd name="T0" fmla="*/ 0 w 13"/>
                <a:gd name="T1" fmla="*/ 11 h 17"/>
                <a:gd name="T2" fmla="*/ 7 w 13"/>
                <a:gd name="T3" fmla="*/ 17 h 17"/>
                <a:gd name="T4" fmla="*/ 13 w 13"/>
                <a:gd name="T5" fmla="*/ 11 h 17"/>
                <a:gd name="T6" fmla="*/ 10 w 13"/>
                <a:gd name="T7" fmla="*/ 5 h 17"/>
                <a:gd name="T8" fmla="*/ 10 w 13"/>
                <a:gd name="T9" fmla="*/ 5 h 17"/>
                <a:gd name="T10" fmla="*/ 9 w 13"/>
                <a:gd name="T11" fmla="*/ 3 h 17"/>
                <a:gd name="T12" fmla="*/ 10 w 13"/>
                <a:gd name="T13" fmla="*/ 0 h 17"/>
                <a:gd name="T14" fmla="*/ 3 w 13"/>
                <a:gd name="T15" fmla="*/ 0 h 17"/>
                <a:gd name="T16" fmla="*/ 4 w 13"/>
                <a:gd name="T17" fmla="*/ 3 h 17"/>
                <a:gd name="T18" fmla="*/ 3 w 13"/>
                <a:gd name="T19" fmla="*/ 5 h 17"/>
                <a:gd name="T20" fmla="*/ 3 w 13"/>
                <a:gd name="T21" fmla="*/ 5 h 17"/>
                <a:gd name="T22" fmla="*/ 0 w 13"/>
                <a:gd name="T2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7">
                  <a:moveTo>
                    <a:pt x="0" y="11"/>
                  </a:moveTo>
                  <a:cubicBezTo>
                    <a:pt x="0" y="14"/>
                    <a:pt x="3" y="17"/>
                    <a:pt x="7" y="17"/>
                  </a:cubicBezTo>
                  <a:cubicBezTo>
                    <a:pt x="10" y="17"/>
                    <a:pt x="13" y="14"/>
                    <a:pt x="13" y="11"/>
                  </a:cubicBezTo>
                  <a:cubicBezTo>
                    <a:pt x="13" y="8"/>
                    <a:pt x="12" y="6"/>
                    <a:pt x="10" y="5"/>
                  </a:cubicBezTo>
                  <a:cubicBezTo>
                    <a:pt x="10" y="5"/>
                    <a:pt x="10" y="5"/>
                    <a:pt x="10" y="5"/>
                  </a:cubicBezTo>
                  <a:cubicBezTo>
                    <a:pt x="9" y="5"/>
                    <a:pt x="9" y="4"/>
                    <a:pt x="9" y="3"/>
                  </a:cubicBezTo>
                  <a:cubicBezTo>
                    <a:pt x="9" y="1"/>
                    <a:pt x="10" y="0"/>
                    <a:pt x="10" y="0"/>
                  </a:cubicBezTo>
                  <a:cubicBezTo>
                    <a:pt x="3" y="0"/>
                    <a:pt x="3" y="0"/>
                    <a:pt x="3" y="0"/>
                  </a:cubicBezTo>
                  <a:cubicBezTo>
                    <a:pt x="3" y="0"/>
                    <a:pt x="4" y="1"/>
                    <a:pt x="4" y="3"/>
                  </a:cubicBezTo>
                  <a:cubicBezTo>
                    <a:pt x="4" y="4"/>
                    <a:pt x="3" y="5"/>
                    <a:pt x="3" y="5"/>
                  </a:cubicBezTo>
                  <a:cubicBezTo>
                    <a:pt x="3" y="5"/>
                    <a:pt x="3" y="5"/>
                    <a:pt x="3" y="5"/>
                  </a:cubicBezTo>
                  <a:cubicBezTo>
                    <a:pt x="1" y="7"/>
                    <a:pt x="0" y="8"/>
                    <a:pt x="0" y="11"/>
                  </a:cubicBezTo>
                  <a:close/>
                </a:path>
              </a:pathLst>
            </a:custGeom>
            <a:solidFill>
              <a:srgbClr val="04447F">
                <a:lumMod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3" name="Freeform 1029"/>
            <p:cNvSpPr>
              <a:spLocks/>
            </p:cNvSpPr>
            <p:nvPr/>
          </p:nvSpPr>
          <p:spPr bwMode="auto">
            <a:xfrm>
              <a:off x="3988154" y="4685352"/>
              <a:ext cx="127157" cy="168622"/>
            </a:xfrm>
            <a:custGeom>
              <a:avLst/>
              <a:gdLst>
                <a:gd name="T0" fmla="*/ 21 w 21"/>
                <a:gd name="T1" fmla="*/ 10 h 28"/>
                <a:gd name="T2" fmla="*/ 11 w 21"/>
                <a:gd name="T3" fmla="*/ 0 h 28"/>
                <a:gd name="T4" fmla="*/ 0 w 21"/>
                <a:gd name="T5" fmla="*/ 10 h 28"/>
                <a:gd name="T6" fmla="*/ 5 w 21"/>
                <a:gd name="T7" fmla="*/ 19 h 28"/>
                <a:gd name="T8" fmla="*/ 5 w 21"/>
                <a:gd name="T9" fmla="*/ 19 h 28"/>
                <a:gd name="T10" fmla="*/ 7 w 21"/>
                <a:gd name="T11" fmla="*/ 23 h 28"/>
                <a:gd name="T12" fmla="*/ 5 w 21"/>
                <a:gd name="T13" fmla="*/ 28 h 28"/>
                <a:gd name="T14" fmla="*/ 16 w 21"/>
                <a:gd name="T15" fmla="*/ 28 h 28"/>
                <a:gd name="T16" fmla="*/ 14 w 21"/>
                <a:gd name="T17" fmla="*/ 23 h 28"/>
                <a:gd name="T18" fmla="*/ 17 w 21"/>
                <a:gd name="T19" fmla="*/ 19 h 28"/>
                <a:gd name="T20" fmla="*/ 17 w 21"/>
                <a:gd name="T21" fmla="*/ 19 h 28"/>
                <a:gd name="T22" fmla="*/ 21 w 21"/>
                <a:gd name="T2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21" y="10"/>
                  </a:moveTo>
                  <a:cubicBezTo>
                    <a:pt x="21" y="4"/>
                    <a:pt x="16" y="0"/>
                    <a:pt x="11" y="0"/>
                  </a:cubicBezTo>
                  <a:cubicBezTo>
                    <a:pt x="5" y="0"/>
                    <a:pt x="0" y="4"/>
                    <a:pt x="0" y="10"/>
                  </a:cubicBezTo>
                  <a:cubicBezTo>
                    <a:pt x="0" y="14"/>
                    <a:pt x="2" y="17"/>
                    <a:pt x="5" y="19"/>
                  </a:cubicBezTo>
                  <a:cubicBezTo>
                    <a:pt x="5" y="19"/>
                    <a:pt x="5" y="19"/>
                    <a:pt x="5" y="19"/>
                  </a:cubicBezTo>
                  <a:cubicBezTo>
                    <a:pt x="6" y="20"/>
                    <a:pt x="7" y="21"/>
                    <a:pt x="7" y="23"/>
                  </a:cubicBezTo>
                  <a:cubicBezTo>
                    <a:pt x="7" y="26"/>
                    <a:pt x="5" y="28"/>
                    <a:pt x="5" y="28"/>
                  </a:cubicBezTo>
                  <a:cubicBezTo>
                    <a:pt x="16" y="28"/>
                    <a:pt x="16" y="28"/>
                    <a:pt x="16" y="28"/>
                  </a:cubicBezTo>
                  <a:cubicBezTo>
                    <a:pt x="16" y="28"/>
                    <a:pt x="14" y="26"/>
                    <a:pt x="14" y="23"/>
                  </a:cubicBezTo>
                  <a:cubicBezTo>
                    <a:pt x="14" y="21"/>
                    <a:pt x="16" y="20"/>
                    <a:pt x="17" y="19"/>
                  </a:cubicBezTo>
                  <a:cubicBezTo>
                    <a:pt x="17" y="19"/>
                    <a:pt x="17" y="19"/>
                    <a:pt x="17" y="19"/>
                  </a:cubicBezTo>
                  <a:cubicBezTo>
                    <a:pt x="19" y="17"/>
                    <a:pt x="21" y="14"/>
                    <a:pt x="21" y="1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4" name="Freeform 1030"/>
            <p:cNvSpPr>
              <a:spLocks/>
            </p:cNvSpPr>
            <p:nvPr/>
          </p:nvSpPr>
          <p:spPr bwMode="auto">
            <a:xfrm>
              <a:off x="3110493" y="4847063"/>
              <a:ext cx="1214906" cy="457490"/>
            </a:xfrm>
            <a:custGeom>
              <a:avLst/>
              <a:gdLst>
                <a:gd name="T0" fmla="*/ 61 w 202"/>
                <a:gd name="T1" fmla="*/ 0 h 76"/>
                <a:gd name="T2" fmla="*/ 61 w 202"/>
                <a:gd name="T3" fmla="*/ 0 h 76"/>
                <a:gd name="T4" fmla="*/ 66 w 202"/>
                <a:gd name="T5" fmla="*/ 12 h 76"/>
                <a:gd name="T6" fmla="*/ 52 w 202"/>
                <a:gd name="T7" fmla="*/ 26 h 76"/>
                <a:gd name="T8" fmla="*/ 38 w 202"/>
                <a:gd name="T9" fmla="*/ 12 h 76"/>
                <a:gd name="T10" fmla="*/ 43 w 202"/>
                <a:gd name="T11" fmla="*/ 1 h 76"/>
                <a:gd name="T12" fmla="*/ 44 w 202"/>
                <a:gd name="T13" fmla="*/ 0 h 76"/>
                <a:gd name="T14" fmla="*/ 0 w 202"/>
                <a:gd name="T15" fmla="*/ 0 h 76"/>
                <a:gd name="T16" fmla="*/ 14 w 202"/>
                <a:gd name="T17" fmla="*/ 25 h 76"/>
                <a:gd name="T18" fmla="*/ 32 w 202"/>
                <a:gd name="T19" fmla="*/ 65 h 76"/>
                <a:gd name="T20" fmla="*/ 45 w 202"/>
                <a:gd name="T21" fmla="*/ 76 h 76"/>
                <a:gd name="T22" fmla="*/ 156 w 202"/>
                <a:gd name="T23" fmla="*/ 76 h 76"/>
                <a:gd name="T24" fmla="*/ 171 w 202"/>
                <a:gd name="T25" fmla="*/ 65 h 76"/>
                <a:gd name="T26" fmla="*/ 187 w 202"/>
                <a:gd name="T27" fmla="*/ 27 h 76"/>
                <a:gd name="T28" fmla="*/ 202 w 202"/>
                <a:gd name="T29" fmla="*/ 0 h 76"/>
                <a:gd name="T30" fmla="*/ 61 w 202"/>
                <a:gd name="T3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2" h="76">
                  <a:moveTo>
                    <a:pt x="61" y="0"/>
                  </a:moveTo>
                  <a:cubicBezTo>
                    <a:pt x="61" y="0"/>
                    <a:pt x="61" y="0"/>
                    <a:pt x="61" y="0"/>
                  </a:cubicBezTo>
                  <a:cubicBezTo>
                    <a:pt x="64" y="3"/>
                    <a:pt x="66" y="7"/>
                    <a:pt x="66" y="12"/>
                  </a:cubicBezTo>
                  <a:cubicBezTo>
                    <a:pt x="66" y="20"/>
                    <a:pt x="60" y="26"/>
                    <a:pt x="52" y="26"/>
                  </a:cubicBezTo>
                  <a:cubicBezTo>
                    <a:pt x="44" y="26"/>
                    <a:pt x="38" y="20"/>
                    <a:pt x="38" y="12"/>
                  </a:cubicBezTo>
                  <a:cubicBezTo>
                    <a:pt x="38" y="7"/>
                    <a:pt x="40" y="3"/>
                    <a:pt x="43" y="1"/>
                  </a:cubicBezTo>
                  <a:cubicBezTo>
                    <a:pt x="44" y="0"/>
                    <a:pt x="44" y="0"/>
                    <a:pt x="44" y="0"/>
                  </a:cubicBezTo>
                  <a:cubicBezTo>
                    <a:pt x="0" y="0"/>
                    <a:pt x="0" y="0"/>
                    <a:pt x="0" y="0"/>
                  </a:cubicBezTo>
                  <a:cubicBezTo>
                    <a:pt x="5" y="7"/>
                    <a:pt x="9" y="15"/>
                    <a:pt x="14" y="25"/>
                  </a:cubicBezTo>
                  <a:cubicBezTo>
                    <a:pt x="19" y="36"/>
                    <a:pt x="32" y="65"/>
                    <a:pt x="32" y="65"/>
                  </a:cubicBezTo>
                  <a:cubicBezTo>
                    <a:pt x="34" y="71"/>
                    <a:pt x="39" y="76"/>
                    <a:pt x="45" y="76"/>
                  </a:cubicBezTo>
                  <a:cubicBezTo>
                    <a:pt x="156" y="76"/>
                    <a:pt x="156" y="76"/>
                    <a:pt x="156" y="76"/>
                  </a:cubicBezTo>
                  <a:cubicBezTo>
                    <a:pt x="162" y="76"/>
                    <a:pt x="168" y="72"/>
                    <a:pt x="171" y="65"/>
                  </a:cubicBezTo>
                  <a:cubicBezTo>
                    <a:pt x="171" y="65"/>
                    <a:pt x="181" y="41"/>
                    <a:pt x="187" y="27"/>
                  </a:cubicBezTo>
                  <a:cubicBezTo>
                    <a:pt x="192" y="17"/>
                    <a:pt x="197" y="8"/>
                    <a:pt x="202" y="0"/>
                  </a:cubicBezTo>
                  <a:cubicBezTo>
                    <a:pt x="61" y="0"/>
                    <a:pt x="61" y="0"/>
                    <a:pt x="61"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5" name="Freeform 1033"/>
            <p:cNvSpPr>
              <a:spLocks/>
            </p:cNvSpPr>
            <p:nvPr/>
          </p:nvSpPr>
          <p:spPr bwMode="auto">
            <a:xfrm>
              <a:off x="2731785" y="4245830"/>
              <a:ext cx="967502" cy="565298"/>
            </a:xfrm>
            <a:custGeom>
              <a:avLst/>
              <a:gdLst>
                <a:gd name="T0" fmla="*/ 0 w 161"/>
                <a:gd name="T1" fmla="*/ 0 h 94"/>
                <a:gd name="T2" fmla="*/ 41 w 161"/>
                <a:gd name="T3" fmla="*/ 74 h 94"/>
                <a:gd name="T4" fmla="*/ 58 w 161"/>
                <a:gd name="T5" fmla="*/ 94 h 94"/>
                <a:gd name="T6" fmla="*/ 161 w 161"/>
                <a:gd name="T7" fmla="*/ 94 h 94"/>
                <a:gd name="T8" fmla="*/ 161 w 161"/>
                <a:gd name="T9" fmla="*/ 0 h 94"/>
                <a:gd name="T10" fmla="*/ 0 w 161"/>
                <a:gd name="T11" fmla="*/ 0 h 94"/>
              </a:gdLst>
              <a:ahLst/>
              <a:cxnLst>
                <a:cxn ang="0">
                  <a:pos x="T0" y="T1"/>
                </a:cxn>
                <a:cxn ang="0">
                  <a:pos x="T2" y="T3"/>
                </a:cxn>
                <a:cxn ang="0">
                  <a:pos x="T4" y="T5"/>
                </a:cxn>
                <a:cxn ang="0">
                  <a:pos x="T6" y="T7"/>
                </a:cxn>
                <a:cxn ang="0">
                  <a:pos x="T8" y="T9"/>
                </a:cxn>
                <a:cxn ang="0">
                  <a:pos x="T10" y="T11"/>
                </a:cxn>
              </a:cxnLst>
              <a:rect l="0" t="0" r="r" b="b"/>
              <a:pathLst>
                <a:path w="161" h="94">
                  <a:moveTo>
                    <a:pt x="0" y="0"/>
                  </a:moveTo>
                  <a:cubicBezTo>
                    <a:pt x="7" y="28"/>
                    <a:pt x="22" y="53"/>
                    <a:pt x="41" y="74"/>
                  </a:cubicBezTo>
                  <a:cubicBezTo>
                    <a:pt x="44" y="78"/>
                    <a:pt x="51" y="85"/>
                    <a:pt x="58" y="94"/>
                  </a:cubicBezTo>
                  <a:cubicBezTo>
                    <a:pt x="161" y="94"/>
                    <a:pt x="161" y="94"/>
                    <a:pt x="161" y="94"/>
                  </a:cubicBezTo>
                  <a:cubicBezTo>
                    <a:pt x="161" y="0"/>
                    <a:pt x="161" y="0"/>
                    <a:pt x="161" y="0"/>
                  </a:cubicBezTo>
                  <a:cubicBezTo>
                    <a:pt x="0" y="0"/>
                    <a:pt x="0" y="0"/>
                    <a:pt x="0"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6" name="Freeform 1036"/>
            <p:cNvSpPr>
              <a:spLocks/>
            </p:cNvSpPr>
            <p:nvPr/>
          </p:nvSpPr>
          <p:spPr bwMode="auto">
            <a:xfrm>
              <a:off x="3699286" y="4390955"/>
              <a:ext cx="168622" cy="125776"/>
            </a:xfrm>
            <a:custGeom>
              <a:avLst/>
              <a:gdLst>
                <a:gd name="T0" fmla="*/ 17 w 28"/>
                <a:gd name="T1" fmla="*/ 21 h 21"/>
                <a:gd name="T2" fmla="*/ 28 w 28"/>
                <a:gd name="T3" fmla="*/ 11 h 21"/>
                <a:gd name="T4" fmla="*/ 17 w 28"/>
                <a:gd name="T5" fmla="*/ 0 h 21"/>
                <a:gd name="T6" fmla="*/ 8 w 28"/>
                <a:gd name="T7" fmla="*/ 5 h 21"/>
                <a:gd name="T8" fmla="*/ 8 w 28"/>
                <a:gd name="T9" fmla="*/ 5 h 21"/>
                <a:gd name="T10" fmla="*/ 4 w 28"/>
                <a:gd name="T11" fmla="*/ 7 h 21"/>
                <a:gd name="T12" fmla="*/ 0 w 28"/>
                <a:gd name="T13" fmla="*/ 5 h 21"/>
                <a:gd name="T14" fmla="*/ 0 w 28"/>
                <a:gd name="T15" fmla="*/ 16 h 21"/>
                <a:gd name="T16" fmla="*/ 4 w 28"/>
                <a:gd name="T17" fmla="*/ 15 h 21"/>
                <a:gd name="T18" fmla="*/ 9 w 28"/>
                <a:gd name="T19" fmla="*/ 17 h 21"/>
                <a:gd name="T20" fmla="*/ 9 w 28"/>
                <a:gd name="T21" fmla="*/ 17 h 21"/>
                <a:gd name="T22" fmla="*/ 17 w 28"/>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1">
                  <a:moveTo>
                    <a:pt x="17" y="21"/>
                  </a:moveTo>
                  <a:cubicBezTo>
                    <a:pt x="23" y="21"/>
                    <a:pt x="28" y="17"/>
                    <a:pt x="28" y="11"/>
                  </a:cubicBezTo>
                  <a:cubicBezTo>
                    <a:pt x="28" y="5"/>
                    <a:pt x="23" y="0"/>
                    <a:pt x="17" y="0"/>
                  </a:cubicBezTo>
                  <a:cubicBezTo>
                    <a:pt x="13" y="0"/>
                    <a:pt x="10" y="2"/>
                    <a:pt x="8" y="5"/>
                  </a:cubicBezTo>
                  <a:cubicBezTo>
                    <a:pt x="8" y="5"/>
                    <a:pt x="8" y="5"/>
                    <a:pt x="8" y="5"/>
                  </a:cubicBezTo>
                  <a:cubicBezTo>
                    <a:pt x="7" y="6"/>
                    <a:pt x="6" y="7"/>
                    <a:pt x="4" y="7"/>
                  </a:cubicBezTo>
                  <a:cubicBezTo>
                    <a:pt x="2" y="7"/>
                    <a:pt x="0" y="5"/>
                    <a:pt x="0" y="5"/>
                  </a:cubicBezTo>
                  <a:cubicBezTo>
                    <a:pt x="0" y="16"/>
                    <a:pt x="0" y="16"/>
                    <a:pt x="0" y="16"/>
                  </a:cubicBezTo>
                  <a:cubicBezTo>
                    <a:pt x="0" y="16"/>
                    <a:pt x="1" y="15"/>
                    <a:pt x="4" y="15"/>
                  </a:cubicBezTo>
                  <a:cubicBezTo>
                    <a:pt x="7" y="15"/>
                    <a:pt x="8" y="16"/>
                    <a:pt x="9" y="17"/>
                  </a:cubicBezTo>
                  <a:cubicBezTo>
                    <a:pt x="9" y="17"/>
                    <a:pt x="9" y="17"/>
                    <a:pt x="9" y="17"/>
                  </a:cubicBezTo>
                  <a:cubicBezTo>
                    <a:pt x="11" y="20"/>
                    <a:pt x="14" y="21"/>
                    <a:pt x="17" y="2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7" name="Freeform 1037"/>
            <p:cNvSpPr>
              <a:spLocks/>
            </p:cNvSpPr>
            <p:nvPr/>
          </p:nvSpPr>
          <p:spPr bwMode="auto">
            <a:xfrm>
              <a:off x="3363425" y="4811127"/>
              <a:ext cx="125776" cy="168622"/>
            </a:xfrm>
            <a:custGeom>
              <a:avLst/>
              <a:gdLst>
                <a:gd name="T0" fmla="*/ 0 w 21"/>
                <a:gd name="T1" fmla="*/ 18 h 28"/>
                <a:gd name="T2" fmla="*/ 10 w 21"/>
                <a:gd name="T3" fmla="*/ 28 h 28"/>
                <a:gd name="T4" fmla="*/ 21 w 21"/>
                <a:gd name="T5" fmla="*/ 18 h 28"/>
                <a:gd name="T6" fmla="*/ 16 w 21"/>
                <a:gd name="T7" fmla="*/ 9 h 28"/>
                <a:gd name="T8" fmla="*/ 16 w 21"/>
                <a:gd name="T9" fmla="*/ 9 h 28"/>
                <a:gd name="T10" fmla="*/ 14 w 21"/>
                <a:gd name="T11" fmla="*/ 5 h 28"/>
                <a:gd name="T12" fmla="*/ 16 w 21"/>
                <a:gd name="T13" fmla="*/ 0 h 28"/>
                <a:gd name="T14" fmla="*/ 5 w 21"/>
                <a:gd name="T15" fmla="*/ 0 h 28"/>
                <a:gd name="T16" fmla="*/ 6 w 21"/>
                <a:gd name="T17" fmla="*/ 5 h 28"/>
                <a:gd name="T18" fmla="*/ 4 w 21"/>
                <a:gd name="T19" fmla="*/ 9 h 28"/>
                <a:gd name="T20" fmla="*/ 4 w 21"/>
                <a:gd name="T21" fmla="*/ 9 h 28"/>
                <a:gd name="T22" fmla="*/ 0 w 21"/>
                <a:gd name="T23"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0" y="18"/>
                  </a:moveTo>
                  <a:cubicBezTo>
                    <a:pt x="0" y="24"/>
                    <a:pt x="4" y="28"/>
                    <a:pt x="10" y="28"/>
                  </a:cubicBezTo>
                  <a:cubicBezTo>
                    <a:pt x="16" y="28"/>
                    <a:pt x="21" y="24"/>
                    <a:pt x="21" y="18"/>
                  </a:cubicBezTo>
                  <a:cubicBezTo>
                    <a:pt x="21" y="14"/>
                    <a:pt x="19" y="11"/>
                    <a:pt x="16" y="9"/>
                  </a:cubicBezTo>
                  <a:cubicBezTo>
                    <a:pt x="16" y="9"/>
                    <a:pt x="16" y="9"/>
                    <a:pt x="16" y="9"/>
                  </a:cubicBezTo>
                  <a:cubicBezTo>
                    <a:pt x="15" y="8"/>
                    <a:pt x="14" y="7"/>
                    <a:pt x="14" y="5"/>
                  </a:cubicBezTo>
                  <a:cubicBezTo>
                    <a:pt x="14" y="2"/>
                    <a:pt x="16" y="0"/>
                    <a:pt x="16" y="0"/>
                  </a:cubicBezTo>
                  <a:cubicBezTo>
                    <a:pt x="5" y="0"/>
                    <a:pt x="5" y="0"/>
                    <a:pt x="5" y="0"/>
                  </a:cubicBezTo>
                  <a:cubicBezTo>
                    <a:pt x="5" y="0"/>
                    <a:pt x="6" y="2"/>
                    <a:pt x="6" y="5"/>
                  </a:cubicBezTo>
                  <a:cubicBezTo>
                    <a:pt x="6" y="7"/>
                    <a:pt x="5" y="8"/>
                    <a:pt x="4" y="9"/>
                  </a:cubicBezTo>
                  <a:cubicBezTo>
                    <a:pt x="4" y="9"/>
                    <a:pt x="4" y="9"/>
                    <a:pt x="4" y="9"/>
                  </a:cubicBezTo>
                  <a:cubicBezTo>
                    <a:pt x="1" y="11"/>
                    <a:pt x="0" y="14"/>
                    <a:pt x="0" y="18"/>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8" name="Freeform 1038"/>
            <p:cNvSpPr>
              <a:spLocks/>
            </p:cNvSpPr>
            <p:nvPr/>
          </p:nvSpPr>
          <p:spPr bwMode="auto">
            <a:xfrm>
              <a:off x="3164396" y="4084119"/>
              <a:ext cx="125776" cy="168622"/>
            </a:xfrm>
            <a:custGeom>
              <a:avLst/>
              <a:gdLst>
                <a:gd name="T0" fmla="*/ 21 w 21"/>
                <a:gd name="T1" fmla="*/ 10 h 28"/>
                <a:gd name="T2" fmla="*/ 11 w 21"/>
                <a:gd name="T3" fmla="*/ 0 h 28"/>
                <a:gd name="T4" fmla="*/ 0 w 21"/>
                <a:gd name="T5" fmla="*/ 10 h 28"/>
                <a:gd name="T6" fmla="*/ 5 w 21"/>
                <a:gd name="T7" fmla="*/ 19 h 28"/>
                <a:gd name="T8" fmla="*/ 5 w 21"/>
                <a:gd name="T9" fmla="*/ 19 h 28"/>
                <a:gd name="T10" fmla="*/ 7 w 21"/>
                <a:gd name="T11" fmla="*/ 23 h 28"/>
                <a:gd name="T12" fmla="*/ 5 w 21"/>
                <a:gd name="T13" fmla="*/ 28 h 28"/>
                <a:gd name="T14" fmla="*/ 16 w 21"/>
                <a:gd name="T15" fmla="*/ 28 h 28"/>
                <a:gd name="T16" fmla="*/ 14 w 21"/>
                <a:gd name="T17" fmla="*/ 23 h 28"/>
                <a:gd name="T18" fmla="*/ 17 w 21"/>
                <a:gd name="T19" fmla="*/ 19 h 28"/>
                <a:gd name="T20" fmla="*/ 17 w 21"/>
                <a:gd name="T21" fmla="*/ 19 h 28"/>
                <a:gd name="T22" fmla="*/ 21 w 21"/>
                <a:gd name="T23"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21" y="10"/>
                  </a:moveTo>
                  <a:cubicBezTo>
                    <a:pt x="21" y="4"/>
                    <a:pt x="16" y="0"/>
                    <a:pt x="11" y="0"/>
                  </a:cubicBezTo>
                  <a:cubicBezTo>
                    <a:pt x="5" y="0"/>
                    <a:pt x="0" y="4"/>
                    <a:pt x="0" y="10"/>
                  </a:cubicBezTo>
                  <a:cubicBezTo>
                    <a:pt x="0" y="14"/>
                    <a:pt x="2" y="17"/>
                    <a:pt x="5" y="19"/>
                  </a:cubicBezTo>
                  <a:cubicBezTo>
                    <a:pt x="5" y="19"/>
                    <a:pt x="5" y="19"/>
                    <a:pt x="5" y="19"/>
                  </a:cubicBezTo>
                  <a:cubicBezTo>
                    <a:pt x="6" y="20"/>
                    <a:pt x="7" y="21"/>
                    <a:pt x="7" y="23"/>
                  </a:cubicBezTo>
                  <a:cubicBezTo>
                    <a:pt x="7" y="26"/>
                    <a:pt x="5" y="28"/>
                    <a:pt x="5" y="28"/>
                  </a:cubicBezTo>
                  <a:cubicBezTo>
                    <a:pt x="16" y="28"/>
                    <a:pt x="16" y="28"/>
                    <a:pt x="16" y="28"/>
                  </a:cubicBezTo>
                  <a:cubicBezTo>
                    <a:pt x="16" y="28"/>
                    <a:pt x="14" y="26"/>
                    <a:pt x="14" y="23"/>
                  </a:cubicBezTo>
                  <a:cubicBezTo>
                    <a:pt x="14" y="21"/>
                    <a:pt x="16" y="20"/>
                    <a:pt x="17" y="19"/>
                  </a:cubicBezTo>
                  <a:cubicBezTo>
                    <a:pt x="17" y="19"/>
                    <a:pt x="17" y="19"/>
                    <a:pt x="17" y="19"/>
                  </a:cubicBezTo>
                  <a:cubicBezTo>
                    <a:pt x="19" y="17"/>
                    <a:pt x="21" y="14"/>
                    <a:pt x="21" y="1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59" name="Freeform 1039"/>
            <p:cNvSpPr>
              <a:spLocks/>
            </p:cNvSpPr>
            <p:nvPr/>
          </p:nvSpPr>
          <p:spPr bwMode="auto">
            <a:xfrm>
              <a:off x="2701378" y="3614190"/>
              <a:ext cx="997909" cy="595705"/>
            </a:xfrm>
            <a:custGeom>
              <a:avLst/>
              <a:gdLst>
                <a:gd name="T0" fmla="*/ 97 w 166"/>
                <a:gd name="T1" fmla="*/ 0 h 99"/>
                <a:gd name="T2" fmla="*/ 97 w 166"/>
                <a:gd name="T3" fmla="*/ 0 h 99"/>
                <a:gd name="T4" fmla="*/ 102 w 166"/>
                <a:gd name="T5" fmla="*/ 11 h 99"/>
                <a:gd name="T6" fmla="*/ 88 w 166"/>
                <a:gd name="T7" fmla="*/ 25 h 99"/>
                <a:gd name="T8" fmla="*/ 74 w 166"/>
                <a:gd name="T9" fmla="*/ 11 h 99"/>
                <a:gd name="T10" fmla="*/ 79 w 166"/>
                <a:gd name="T11" fmla="*/ 0 h 99"/>
                <a:gd name="T12" fmla="*/ 80 w 166"/>
                <a:gd name="T13" fmla="*/ 0 h 99"/>
                <a:gd name="T14" fmla="*/ 13 w 166"/>
                <a:gd name="T15" fmla="*/ 0 h 99"/>
                <a:gd name="T16" fmla="*/ 0 w 166"/>
                <a:gd name="T17" fmla="*/ 63 h 99"/>
                <a:gd name="T18" fmla="*/ 4 w 166"/>
                <a:gd name="T19" fmla="*/ 99 h 99"/>
                <a:gd name="T20" fmla="*/ 79 w 166"/>
                <a:gd name="T21" fmla="*/ 99 h 99"/>
                <a:gd name="T22" fmla="*/ 73 w 166"/>
                <a:gd name="T23" fmla="*/ 88 h 99"/>
                <a:gd name="T24" fmla="*/ 88 w 166"/>
                <a:gd name="T25" fmla="*/ 74 h 99"/>
                <a:gd name="T26" fmla="*/ 102 w 166"/>
                <a:gd name="T27" fmla="*/ 88 h 99"/>
                <a:gd name="T28" fmla="*/ 97 w 166"/>
                <a:gd name="T29" fmla="*/ 99 h 99"/>
                <a:gd name="T30" fmla="*/ 96 w 166"/>
                <a:gd name="T31" fmla="*/ 99 h 99"/>
                <a:gd name="T32" fmla="*/ 166 w 166"/>
                <a:gd name="T33" fmla="*/ 99 h 99"/>
                <a:gd name="T34" fmla="*/ 166 w 166"/>
                <a:gd name="T35" fmla="*/ 0 h 99"/>
                <a:gd name="T36" fmla="*/ 97 w 166"/>
                <a:gd name="T3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99">
                  <a:moveTo>
                    <a:pt x="97" y="0"/>
                  </a:moveTo>
                  <a:cubicBezTo>
                    <a:pt x="97" y="0"/>
                    <a:pt x="97" y="0"/>
                    <a:pt x="97" y="0"/>
                  </a:cubicBezTo>
                  <a:cubicBezTo>
                    <a:pt x="100" y="2"/>
                    <a:pt x="102" y="7"/>
                    <a:pt x="102" y="11"/>
                  </a:cubicBezTo>
                  <a:cubicBezTo>
                    <a:pt x="102" y="19"/>
                    <a:pt x="96" y="25"/>
                    <a:pt x="88" y="25"/>
                  </a:cubicBezTo>
                  <a:cubicBezTo>
                    <a:pt x="80" y="25"/>
                    <a:pt x="74" y="19"/>
                    <a:pt x="74" y="11"/>
                  </a:cubicBezTo>
                  <a:cubicBezTo>
                    <a:pt x="74" y="7"/>
                    <a:pt x="76" y="3"/>
                    <a:pt x="79" y="0"/>
                  </a:cubicBezTo>
                  <a:cubicBezTo>
                    <a:pt x="80" y="0"/>
                    <a:pt x="80" y="0"/>
                    <a:pt x="80" y="0"/>
                  </a:cubicBezTo>
                  <a:cubicBezTo>
                    <a:pt x="13" y="0"/>
                    <a:pt x="13" y="0"/>
                    <a:pt x="13" y="0"/>
                  </a:cubicBezTo>
                  <a:cubicBezTo>
                    <a:pt x="4" y="19"/>
                    <a:pt x="0" y="41"/>
                    <a:pt x="0" y="63"/>
                  </a:cubicBezTo>
                  <a:cubicBezTo>
                    <a:pt x="0" y="76"/>
                    <a:pt x="1" y="88"/>
                    <a:pt x="4" y="99"/>
                  </a:cubicBezTo>
                  <a:cubicBezTo>
                    <a:pt x="79" y="99"/>
                    <a:pt x="79" y="99"/>
                    <a:pt x="79" y="99"/>
                  </a:cubicBezTo>
                  <a:cubicBezTo>
                    <a:pt x="76" y="97"/>
                    <a:pt x="73" y="93"/>
                    <a:pt x="73" y="88"/>
                  </a:cubicBezTo>
                  <a:cubicBezTo>
                    <a:pt x="73" y="80"/>
                    <a:pt x="80" y="74"/>
                    <a:pt x="88" y="74"/>
                  </a:cubicBezTo>
                  <a:cubicBezTo>
                    <a:pt x="96" y="74"/>
                    <a:pt x="102" y="80"/>
                    <a:pt x="102" y="88"/>
                  </a:cubicBezTo>
                  <a:cubicBezTo>
                    <a:pt x="102" y="93"/>
                    <a:pt x="100" y="97"/>
                    <a:pt x="97" y="99"/>
                  </a:cubicBezTo>
                  <a:cubicBezTo>
                    <a:pt x="96" y="99"/>
                    <a:pt x="96" y="99"/>
                    <a:pt x="96" y="99"/>
                  </a:cubicBezTo>
                  <a:cubicBezTo>
                    <a:pt x="166" y="99"/>
                    <a:pt x="166" y="99"/>
                    <a:pt x="166" y="99"/>
                  </a:cubicBezTo>
                  <a:cubicBezTo>
                    <a:pt x="166" y="0"/>
                    <a:pt x="166" y="0"/>
                    <a:pt x="166" y="0"/>
                  </a:cubicBezTo>
                  <a:cubicBezTo>
                    <a:pt x="97" y="0"/>
                    <a:pt x="97" y="0"/>
                    <a:pt x="97"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0" name="Freeform 1042"/>
            <p:cNvSpPr>
              <a:spLocks/>
            </p:cNvSpPr>
            <p:nvPr/>
          </p:nvSpPr>
          <p:spPr bwMode="auto">
            <a:xfrm>
              <a:off x="2791217" y="2982550"/>
              <a:ext cx="908070" cy="595705"/>
            </a:xfrm>
            <a:custGeom>
              <a:avLst/>
              <a:gdLst>
                <a:gd name="T0" fmla="*/ 0 w 151"/>
                <a:gd name="T1" fmla="*/ 99 h 99"/>
                <a:gd name="T2" fmla="*/ 151 w 151"/>
                <a:gd name="T3" fmla="*/ 99 h 99"/>
                <a:gd name="T4" fmla="*/ 151 w 151"/>
                <a:gd name="T5" fmla="*/ 0 h 99"/>
                <a:gd name="T6" fmla="*/ 0 w 151"/>
                <a:gd name="T7" fmla="*/ 99 h 99"/>
              </a:gdLst>
              <a:ahLst/>
              <a:cxnLst>
                <a:cxn ang="0">
                  <a:pos x="T0" y="T1"/>
                </a:cxn>
                <a:cxn ang="0">
                  <a:pos x="T2" y="T3"/>
                </a:cxn>
                <a:cxn ang="0">
                  <a:pos x="T4" y="T5"/>
                </a:cxn>
                <a:cxn ang="0">
                  <a:pos x="T6" y="T7"/>
                </a:cxn>
              </a:cxnLst>
              <a:rect l="0" t="0" r="r" b="b"/>
              <a:pathLst>
                <a:path w="151" h="99">
                  <a:moveTo>
                    <a:pt x="0" y="99"/>
                  </a:moveTo>
                  <a:cubicBezTo>
                    <a:pt x="151" y="99"/>
                    <a:pt x="151" y="99"/>
                    <a:pt x="151" y="99"/>
                  </a:cubicBezTo>
                  <a:cubicBezTo>
                    <a:pt x="151" y="0"/>
                    <a:pt x="151" y="0"/>
                    <a:pt x="151" y="0"/>
                  </a:cubicBezTo>
                  <a:cubicBezTo>
                    <a:pt x="84" y="1"/>
                    <a:pt x="26" y="41"/>
                    <a:pt x="0" y="99"/>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1" name="Freeform 1045"/>
            <p:cNvSpPr>
              <a:spLocks/>
            </p:cNvSpPr>
            <p:nvPr/>
          </p:nvSpPr>
          <p:spPr bwMode="auto">
            <a:xfrm>
              <a:off x="3693758" y="3265889"/>
              <a:ext cx="168622" cy="125776"/>
            </a:xfrm>
            <a:custGeom>
              <a:avLst/>
              <a:gdLst>
                <a:gd name="T0" fmla="*/ 18 w 28"/>
                <a:gd name="T1" fmla="*/ 21 h 21"/>
                <a:gd name="T2" fmla="*/ 28 w 28"/>
                <a:gd name="T3" fmla="*/ 11 h 21"/>
                <a:gd name="T4" fmla="*/ 18 w 28"/>
                <a:gd name="T5" fmla="*/ 0 h 21"/>
                <a:gd name="T6" fmla="*/ 9 w 28"/>
                <a:gd name="T7" fmla="*/ 5 h 21"/>
                <a:gd name="T8" fmla="*/ 9 w 28"/>
                <a:gd name="T9" fmla="*/ 5 h 21"/>
                <a:gd name="T10" fmla="*/ 5 w 28"/>
                <a:gd name="T11" fmla="*/ 7 h 21"/>
                <a:gd name="T12" fmla="*/ 0 w 28"/>
                <a:gd name="T13" fmla="*/ 5 h 21"/>
                <a:gd name="T14" fmla="*/ 0 w 28"/>
                <a:gd name="T15" fmla="*/ 16 h 21"/>
                <a:gd name="T16" fmla="*/ 5 w 28"/>
                <a:gd name="T17" fmla="*/ 14 h 21"/>
                <a:gd name="T18" fmla="*/ 9 w 28"/>
                <a:gd name="T19" fmla="*/ 17 h 21"/>
                <a:gd name="T20" fmla="*/ 9 w 28"/>
                <a:gd name="T21" fmla="*/ 17 h 21"/>
                <a:gd name="T22" fmla="*/ 18 w 28"/>
                <a:gd name="T2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1">
                  <a:moveTo>
                    <a:pt x="18" y="21"/>
                  </a:moveTo>
                  <a:cubicBezTo>
                    <a:pt x="23" y="21"/>
                    <a:pt x="28" y="16"/>
                    <a:pt x="28" y="11"/>
                  </a:cubicBezTo>
                  <a:cubicBezTo>
                    <a:pt x="28" y="5"/>
                    <a:pt x="23" y="0"/>
                    <a:pt x="18" y="0"/>
                  </a:cubicBezTo>
                  <a:cubicBezTo>
                    <a:pt x="14" y="0"/>
                    <a:pt x="11" y="2"/>
                    <a:pt x="9" y="5"/>
                  </a:cubicBezTo>
                  <a:cubicBezTo>
                    <a:pt x="9" y="5"/>
                    <a:pt x="9" y="5"/>
                    <a:pt x="9" y="5"/>
                  </a:cubicBezTo>
                  <a:cubicBezTo>
                    <a:pt x="8" y="6"/>
                    <a:pt x="7" y="7"/>
                    <a:pt x="5" y="7"/>
                  </a:cubicBezTo>
                  <a:cubicBezTo>
                    <a:pt x="2" y="7"/>
                    <a:pt x="0" y="5"/>
                    <a:pt x="0" y="5"/>
                  </a:cubicBezTo>
                  <a:cubicBezTo>
                    <a:pt x="0" y="16"/>
                    <a:pt x="0" y="16"/>
                    <a:pt x="0" y="16"/>
                  </a:cubicBezTo>
                  <a:cubicBezTo>
                    <a:pt x="0" y="16"/>
                    <a:pt x="2" y="14"/>
                    <a:pt x="5" y="14"/>
                  </a:cubicBezTo>
                  <a:cubicBezTo>
                    <a:pt x="7" y="14"/>
                    <a:pt x="8" y="16"/>
                    <a:pt x="9" y="17"/>
                  </a:cubicBezTo>
                  <a:cubicBezTo>
                    <a:pt x="9" y="17"/>
                    <a:pt x="9" y="17"/>
                    <a:pt x="9" y="17"/>
                  </a:cubicBezTo>
                  <a:cubicBezTo>
                    <a:pt x="11" y="19"/>
                    <a:pt x="14" y="21"/>
                    <a:pt x="18" y="2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2" name="Freeform 1046"/>
            <p:cNvSpPr>
              <a:spLocks/>
            </p:cNvSpPr>
            <p:nvPr/>
          </p:nvSpPr>
          <p:spPr bwMode="auto">
            <a:xfrm>
              <a:off x="3169924" y="3578254"/>
              <a:ext cx="127157" cy="168622"/>
            </a:xfrm>
            <a:custGeom>
              <a:avLst/>
              <a:gdLst>
                <a:gd name="T0" fmla="*/ 0 w 21"/>
                <a:gd name="T1" fmla="*/ 17 h 28"/>
                <a:gd name="T2" fmla="*/ 10 w 21"/>
                <a:gd name="T3" fmla="*/ 28 h 28"/>
                <a:gd name="T4" fmla="*/ 21 w 21"/>
                <a:gd name="T5" fmla="*/ 17 h 28"/>
                <a:gd name="T6" fmla="*/ 16 w 21"/>
                <a:gd name="T7" fmla="*/ 8 h 28"/>
                <a:gd name="T8" fmla="*/ 16 w 21"/>
                <a:gd name="T9" fmla="*/ 8 h 28"/>
                <a:gd name="T10" fmla="*/ 14 w 21"/>
                <a:gd name="T11" fmla="*/ 4 h 28"/>
                <a:gd name="T12" fmla="*/ 15 w 21"/>
                <a:gd name="T13" fmla="*/ 0 h 28"/>
                <a:gd name="T14" fmla="*/ 5 w 21"/>
                <a:gd name="T15" fmla="*/ 0 h 28"/>
                <a:gd name="T16" fmla="*/ 6 w 21"/>
                <a:gd name="T17" fmla="*/ 4 h 28"/>
                <a:gd name="T18" fmla="*/ 4 w 21"/>
                <a:gd name="T19" fmla="*/ 9 h 28"/>
                <a:gd name="T20" fmla="*/ 4 w 21"/>
                <a:gd name="T21" fmla="*/ 9 h 28"/>
                <a:gd name="T22" fmla="*/ 0 w 21"/>
                <a:gd name="T23"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8">
                  <a:moveTo>
                    <a:pt x="0" y="17"/>
                  </a:moveTo>
                  <a:cubicBezTo>
                    <a:pt x="0" y="23"/>
                    <a:pt x="4" y="28"/>
                    <a:pt x="10" y="28"/>
                  </a:cubicBezTo>
                  <a:cubicBezTo>
                    <a:pt x="16" y="28"/>
                    <a:pt x="21" y="23"/>
                    <a:pt x="21" y="17"/>
                  </a:cubicBezTo>
                  <a:cubicBezTo>
                    <a:pt x="21" y="14"/>
                    <a:pt x="19" y="10"/>
                    <a:pt x="16" y="8"/>
                  </a:cubicBezTo>
                  <a:cubicBezTo>
                    <a:pt x="16" y="8"/>
                    <a:pt x="16" y="8"/>
                    <a:pt x="16" y="8"/>
                  </a:cubicBezTo>
                  <a:cubicBezTo>
                    <a:pt x="14" y="7"/>
                    <a:pt x="14" y="6"/>
                    <a:pt x="14" y="4"/>
                  </a:cubicBezTo>
                  <a:cubicBezTo>
                    <a:pt x="14" y="2"/>
                    <a:pt x="15" y="0"/>
                    <a:pt x="15" y="0"/>
                  </a:cubicBezTo>
                  <a:cubicBezTo>
                    <a:pt x="5" y="0"/>
                    <a:pt x="5" y="0"/>
                    <a:pt x="5" y="0"/>
                  </a:cubicBezTo>
                  <a:cubicBezTo>
                    <a:pt x="5" y="0"/>
                    <a:pt x="6" y="1"/>
                    <a:pt x="6" y="4"/>
                  </a:cubicBezTo>
                  <a:cubicBezTo>
                    <a:pt x="6" y="7"/>
                    <a:pt x="5" y="8"/>
                    <a:pt x="4" y="9"/>
                  </a:cubicBezTo>
                  <a:cubicBezTo>
                    <a:pt x="4" y="9"/>
                    <a:pt x="4" y="9"/>
                    <a:pt x="4" y="9"/>
                  </a:cubicBezTo>
                  <a:cubicBezTo>
                    <a:pt x="1" y="11"/>
                    <a:pt x="0" y="14"/>
                    <a:pt x="0" y="1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663" name="组合 662"/>
            <p:cNvGrpSpPr/>
            <p:nvPr/>
          </p:nvGrpSpPr>
          <p:grpSpPr>
            <a:xfrm>
              <a:off x="2887967" y="2941085"/>
              <a:ext cx="186590" cy="186590"/>
              <a:chOff x="2887967" y="2941085"/>
              <a:chExt cx="186590" cy="186590"/>
            </a:xfrm>
            <a:solidFill>
              <a:srgbClr val="04447F"/>
            </a:solidFill>
          </p:grpSpPr>
          <p:sp>
            <p:nvSpPr>
              <p:cNvPr id="870" name="Freeform 1047"/>
              <p:cNvSpPr>
                <a:spLocks/>
              </p:cNvSpPr>
              <p:nvPr/>
            </p:nvSpPr>
            <p:spPr bwMode="auto">
              <a:xfrm>
                <a:off x="2887967" y="2941085"/>
                <a:ext cx="186590" cy="186590"/>
              </a:xfrm>
              <a:custGeom>
                <a:avLst/>
                <a:gdLst>
                  <a:gd name="T0" fmla="*/ 29 w 31"/>
                  <a:gd name="T1" fmla="*/ 24 h 31"/>
                  <a:gd name="T2" fmla="*/ 29 w 31"/>
                  <a:gd name="T3" fmla="*/ 29 h 31"/>
                  <a:gd name="T4" fmla="*/ 24 w 31"/>
                  <a:gd name="T5" fmla="*/ 29 h 31"/>
                  <a:gd name="T6" fmla="*/ 1 w 31"/>
                  <a:gd name="T7" fmla="*/ 6 h 31"/>
                  <a:gd name="T8" fmla="*/ 1 w 31"/>
                  <a:gd name="T9" fmla="*/ 1 h 31"/>
                  <a:gd name="T10" fmla="*/ 6 w 31"/>
                  <a:gd name="T11" fmla="*/ 1 h 31"/>
                  <a:gd name="T12" fmla="*/ 29 w 31"/>
                  <a:gd name="T13" fmla="*/ 24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29" y="24"/>
                    </a:moveTo>
                    <a:cubicBezTo>
                      <a:pt x="31" y="26"/>
                      <a:pt x="31" y="28"/>
                      <a:pt x="29" y="29"/>
                    </a:cubicBezTo>
                    <a:cubicBezTo>
                      <a:pt x="28" y="31"/>
                      <a:pt x="26" y="31"/>
                      <a:pt x="24" y="29"/>
                    </a:cubicBezTo>
                    <a:cubicBezTo>
                      <a:pt x="1" y="6"/>
                      <a:pt x="1" y="6"/>
                      <a:pt x="1" y="6"/>
                    </a:cubicBezTo>
                    <a:cubicBezTo>
                      <a:pt x="0" y="5"/>
                      <a:pt x="0" y="3"/>
                      <a:pt x="1" y="1"/>
                    </a:cubicBezTo>
                    <a:cubicBezTo>
                      <a:pt x="3" y="0"/>
                      <a:pt x="5" y="0"/>
                      <a:pt x="6" y="1"/>
                    </a:cubicBezTo>
                    <a:lnTo>
                      <a:pt x="29" y="2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1" name="Freeform 1048"/>
              <p:cNvSpPr>
                <a:spLocks/>
              </p:cNvSpPr>
              <p:nvPr/>
            </p:nvSpPr>
            <p:spPr bwMode="auto">
              <a:xfrm>
                <a:off x="3026181" y="2982550"/>
                <a:ext cx="41464" cy="139597"/>
              </a:xfrm>
              <a:custGeom>
                <a:avLst/>
                <a:gdLst>
                  <a:gd name="T0" fmla="*/ 7 w 7"/>
                  <a:gd name="T1" fmla="*/ 20 h 23"/>
                  <a:gd name="T2" fmla="*/ 4 w 7"/>
                  <a:gd name="T3" fmla="*/ 23 h 23"/>
                  <a:gd name="T4" fmla="*/ 0 w 7"/>
                  <a:gd name="T5" fmla="*/ 20 h 23"/>
                  <a:gd name="T6" fmla="*/ 0 w 7"/>
                  <a:gd name="T7" fmla="*/ 4 h 23"/>
                  <a:gd name="T8" fmla="*/ 4 w 7"/>
                  <a:gd name="T9" fmla="*/ 0 h 23"/>
                  <a:gd name="T10" fmla="*/ 7 w 7"/>
                  <a:gd name="T11" fmla="*/ 4 h 23"/>
                  <a:gd name="T12" fmla="*/ 7 w 7"/>
                  <a:gd name="T13" fmla="*/ 20 h 23"/>
                </a:gdLst>
                <a:ahLst/>
                <a:cxnLst>
                  <a:cxn ang="0">
                    <a:pos x="T0" y="T1"/>
                  </a:cxn>
                  <a:cxn ang="0">
                    <a:pos x="T2" y="T3"/>
                  </a:cxn>
                  <a:cxn ang="0">
                    <a:pos x="T4" y="T5"/>
                  </a:cxn>
                  <a:cxn ang="0">
                    <a:pos x="T6" y="T7"/>
                  </a:cxn>
                  <a:cxn ang="0">
                    <a:pos x="T8" y="T9"/>
                  </a:cxn>
                  <a:cxn ang="0">
                    <a:pos x="T10" y="T11"/>
                  </a:cxn>
                  <a:cxn ang="0">
                    <a:pos x="T12" y="T13"/>
                  </a:cxn>
                </a:cxnLst>
                <a:rect l="0" t="0" r="r" b="b"/>
                <a:pathLst>
                  <a:path w="7" h="23">
                    <a:moveTo>
                      <a:pt x="7" y="20"/>
                    </a:moveTo>
                    <a:cubicBezTo>
                      <a:pt x="7" y="22"/>
                      <a:pt x="6" y="23"/>
                      <a:pt x="4" y="23"/>
                    </a:cubicBezTo>
                    <a:cubicBezTo>
                      <a:pt x="2" y="23"/>
                      <a:pt x="0" y="22"/>
                      <a:pt x="0" y="20"/>
                    </a:cubicBezTo>
                    <a:cubicBezTo>
                      <a:pt x="0" y="4"/>
                      <a:pt x="0" y="4"/>
                      <a:pt x="0" y="4"/>
                    </a:cubicBezTo>
                    <a:cubicBezTo>
                      <a:pt x="0" y="2"/>
                      <a:pt x="2" y="0"/>
                      <a:pt x="4" y="0"/>
                    </a:cubicBezTo>
                    <a:cubicBezTo>
                      <a:pt x="6" y="0"/>
                      <a:pt x="7" y="2"/>
                      <a:pt x="7" y="4"/>
                    </a:cubicBezTo>
                    <a:lnTo>
                      <a:pt x="7" y="2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2" name="Freeform 1049"/>
              <p:cNvSpPr>
                <a:spLocks/>
              </p:cNvSpPr>
              <p:nvPr/>
            </p:nvSpPr>
            <p:spPr bwMode="auto">
              <a:xfrm>
                <a:off x="2929431" y="3079300"/>
                <a:ext cx="138215" cy="42847"/>
              </a:xfrm>
              <a:custGeom>
                <a:avLst/>
                <a:gdLst>
                  <a:gd name="T0" fmla="*/ 20 w 23"/>
                  <a:gd name="T1" fmla="*/ 7 h 7"/>
                  <a:gd name="T2" fmla="*/ 23 w 23"/>
                  <a:gd name="T3" fmla="*/ 4 h 7"/>
                  <a:gd name="T4" fmla="*/ 20 w 23"/>
                  <a:gd name="T5" fmla="*/ 0 h 7"/>
                  <a:gd name="T6" fmla="*/ 4 w 23"/>
                  <a:gd name="T7" fmla="*/ 0 h 7"/>
                  <a:gd name="T8" fmla="*/ 0 w 23"/>
                  <a:gd name="T9" fmla="*/ 4 h 7"/>
                  <a:gd name="T10" fmla="*/ 4 w 23"/>
                  <a:gd name="T11" fmla="*/ 7 h 7"/>
                  <a:gd name="T12" fmla="*/ 20 w 23"/>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20" y="7"/>
                    </a:moveTo>
                    <a:cubicBezTo>
                      <a:pt x="22" y="7"/>
                      <a:pt x="23" y="6"/>
                      <a:pt x="23" y="4"/>
                    </a:cubicBezTo>
                    <a:cubicBezTo>
                      <a:pt x="23" y="2"/>
                      <a:pt x="22" y="0"/>
                      <a:pt x="20" y="0"/>
                    </a:cubicBezTo>
                    <a:cubicBezTo>
                      <a:pt x="4" y="0"/>
                      <a:pt x="4" y="0"/>
                      <a:pt x="4" y="0"/>
                    </a:cubicBezTo>
                    <a:cubicBezTo>
                      <a:pt x="2" y="0"/>
                      <a:pt x="0" y="2"/>
                      <a:pt x="0" y="4"/>
                    </a:cubicBezTo>
                    <a:cubicBezTo>
                      <a:pt x="0" y="6"/>
                      <a:pt x="2" y="7"/>
                      <a:pt x="4" y="7"/>
                    </a:cubicBezTo>
                    <a:lnTo>
                      <a:pt x="20" y="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664" name="组合 663"/>
            <p:cNvGrpSpPr/>
            <p:nvPr/>
          </p:nvGrpSpPr>
          <p:grpSpPr>
            <a:xfrm>
              <a:off x="2400070" y="3836715"/>
              <a:ext cx="247404" cy="181061"/>
              <a:chOff x="2400070" y="3836715"/>
              <a:chExt cx="247404" cy="181061"/>
            </a:xfrm>
            <a:solidFill>
              <a:srgbClr val="04447F"/>
            </a:solidFill>
          </p:grpSpPr>
          <p:sp>
            <p:nvSpPr>
              <p:cNvPr id="867" name="Freeform 1050"/>
              <p:cNvSpPr>
                <a:spLocks/>
              </p:cNvSpPr>
              <p:nvPr/>
            </p:nvSpPr>
            <p:spPr bwMode="auto">
              <a:xfrm>
                <a:off x="2400070" y="3903058"/>
                <a:ext cx="241876" cy="42847"/>
              </a:xfrm>
              <a:custGeom>
                <a:avLst/>
                <a:gdLst>
                  <a:gd name="T0" fmla="*/ 37 w 40"/>
                  <a:gd name="T1" fmla="*/ 0 h 7"/>
                  <a:gd name="T2" fmla="*/ 40 w 40"/>
                  <a:gd name="T3" fmla="*/ 4 h 7"/>
                  <a:gd name="T4" fmla="*/ 37 w 40"/>
                  <a:gd name="T5" fmla="*/ 7 h 7"/>
                  <a:gd name="T6" fmla="*/ 4 w 40"/>
                  <a:gd name="T7" fmla="*/ 7 h 7"/>
                  <a:gd name="T8" fmla="*/ 0 w 40"/>
                  <a:gd name="T9" fmla="*/ 4 h 7"/>
                  <a:gd name="T10" fmla="*/ 4 w 40"/>
                  <a:gd name="T11" fmla="*/ 0 h 7"/>
                  <a:gd name="T12" fmla="*/ 37 w 4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0" h="7">
                    <a:moveTo>
                      <a:pt x="37" y="0"/>
                    </a:moveTo>
                    <a:cubicBezTo>
                      <a:pt x="39" y="0"/>
                      <a:pt x="40" y="2"/>
                      <a:pt x="40" y="4"/>
                    </a:cubicBezTo>
                    <a:cubicBezTo>
                      <a:pt x="40" y="6"/>
                      <a:pt x="39" y="7"/>
                      <a:pt x="37" y="7"/>
                    </a:cubicBezTo>
                    <a:cubicBezTo>
                      <a:pt x="4" y="7"/>
                      <a:pt x="4" y="7"/>
                      <a:pt x="4" y="7"/>
                    </a:cubicBezTo>
                    <a:cubicBezTo>
                      <a:pt x="2" y="7"/>
                      <a:pt x="0" y="6"/>
                      <a:pt x="0" y="4"/>
                    </a:cubicBezTo>
                    <a:cubicBezTo>
                      <a:pt x="0" y="2"/>
                      <a:pt x="2" y="0"/>
                      <a:pt x="4" y="0"/>
                    </a:cubicBezTo>
                    <a:lnTo>
                      <a:pt x="37"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8" name="Freeform 1051"/>
              <p:cNvSpPr>
                <a:spLocks/>
              </p:cNvSpPr>
              <p:nvPr/>
            </p:nvSpPr>
            <p:spPr bwMode="auto">
              <a:xfrm>
                <a:off x="2532756" y="3836715"/>
                <a:ext cx="114718" cy="114718"/>
              </a:xfrm>
              <a:custGeom>
                <a:avLst/>
                <a:gdLst>
                  <a:gd name="T0" fmla="*/ 17 w 19"/>
                  <a:gd name="T1" fmla="*/ 12 h 19"/>
                  <a:gd name="T2" fmla="*/ 17 w 19"/>
                  <a:gd name="T3" fmla="*/ 17 h 19"/>
                  <a:gd name="T4" fmla="*/ 12 w 19"/>
                  <a:gd name="T5" fmla="*/ 17 h 19"/>
                  <a:gd name="T6" fmla="*/ 1 w 19"/>
                  <a:gd name="T7" fmla="*/ 6 h 19"/>
                  <a:gd name="T8" fmla="*/ 1 w 19"/>
                  <a:gd name="T9" fmla="*/ 1 h 19"/>
                  <a:gd name="T10" fmla="*/ 6 w 19"/>
                  <a:gd name="T11" fmla="*/ 1 h 19"/>
                  <a:gd name="T12" fmla="*/ 17 w 19"/>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7" y="12"/>
                    </a:moveTo>
                    <a:cubicBezTo>
                      <a:pt x="19" y="14"/>
                      <a:pt x="19" y="16"/>
                      <a:pt x="17" y="17"/>
                    </a:cubicBezTo>
                    <a:cubicBezTo>
                      <a:pt x="16" y="19"/>
                      <a:pt x="14" y="19"/>
                      <a:pt x="12" y="17"/>
                    </a:cubicBezTo>
                    <a:cubicBezTo>
                      <a:pt x="1" y="6"/>
                      <a:pt x="1" y="6"/>
                      <a:pt x="1" y="6"/>
                    </a:cubicBezTo>
                    <a:cubicBezTo>
                      <a:pt x="0" y="5"/>
                      <a:pt x="0" y="2"/>
                      <a:pt x="1" y="1"/>
                    </a:cubicBezTo>
                    <a:cubicBezTo>
                      <a:pt x="2" y="0"/>
                      <a:pt x="5" y="0"/>
                      <a:pt x="6" y="1"/>
                    </a:cubicBezTo>
                    <a:lnTo>
                      <a:pt x="17" y="1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9" name="Freeform 1052"/>
              <p:cNvSpPr>
                <a:spLocks/>
              </p:cNvSpPr>
              <p:nvPr/>
            </p:nvSpPr>
            <p:spPr bwMode="auto">
              <a:xfrm>
                <a:off x="2532756" y="3903058"/>
                <a:ext cx="114718" cy="114718"/>
              </a:xfrm>
              <a:custGeom>
                <a:avLst/>
                <a:gdLst>
                  <a:gd name="T0" fmla="*/ 17 w 19"/>
                  <a:gd name="T1" fmla="*/ 6 h 19"/>
                  <a:gd name="T2" fmla="*/ 17 w 19"/>
                  <a:gd name="T3" fmla="*/ 1 h 19"/>
                  <a:gd name="T4" fmla="*/ 12 w 19"/>
                  <a:gd name="T5" fmla="*/ 1 h 19"/>
                  <a:gd name="T6" fmla="*/ 1 w 19"/>
                  <a:gd name="T7" fmla="*/ 13 h 19"/>
                  <a:gd name="T8" fmla="*/ 1 w 19"/>
                  <a:gd name="T9" fmla="*/ 18 h 19"/>
                  <a:gd name="T10" fmla="*/ 6 w 19"/>
                  <a:gd name="T11" fmla="*/ 18 h 19"/>
                  <a:gd name="T12" fmla="*/ 17 w 19"/>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7" y="6"/>
                    </a:moveTo>
                    <a:cubicBezTo>
                      <a:pt x="19" y="5"/>
                      <a:pt x="19" y="3"/>
                      <a:pt x="17" y="1"/>
                    </a:cubicBezTo>
                    <a:cubicBezTo>
                      <a:pt x="16" y="0"/>
                      <a:pt x="14" y="0"/>
                      <a:pt x="12" y="1"/>
                    </a:cubicBezTo>
                    <a:cubicBezTo>
                      <a:pt x="1" y="13"/>
                      <a:pt x="1" y="13"/>
                      <a:pt x="1" y="13"/>
                    </a:cubicBezTo>
                    <a:cubicBezTo>
                      <a:pt x="0" y="14"/>
                      <a:pt x="0" y="16"/>
                      <a:pt x="1" y="18"/>
                    </a:cubicBezTo>
                    <a:cubicBezTo>
                      <a:pt x="2" y="19"/>
                      <a:pt x="5" y="19"/>
                      <a:pt x="6" y="18"/>
                    </a:cubicBezTo>
                    <a:lnTo>
                      <a:pt x="17" y="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665" name="组合 664"/>
            <p:cNvGrpSpPr/>
            <p:nvPr/>
          </p:nvGrpSpPr>
          <p:grpSpPr>
            <a:xfrm>
              <a:off x="2629506" y="4601041"/>
              <a:ext cx="186590" cy="186590"/>
              <a:chOff x="2629506" y="4601041"/>
              <a:chExt cx="186590" cy="186590"/>
            </a:xfrm>
            <a:solidFill>
              <a:srgbClr val="04447F"/>
            </a:solidFill>
          </p:grpSpPr>
          <p:sp>
            <p:nvSpPr>
              <p:cNvPr id="864" name="Freeform 1053"/>
              <p:cNvSpPr>
                <a:spLocks/>
              </p:cNvSpPr>
              <p:nvPr/>
            </p:nvSpPr>
            <p:spPr bwMode="auto">
              <a:xfrm>
                <a:off x="2629506" y="4601041"/>
                <a:ext cx="186590" cy="186590"/>
              </a:xfrm>
              <a:custGeom>
                <a:avLst/>
                <a:gdLst>
                  <a:gd name="T0" fmla="*/ 25 w 31"/>
                  <a:gd name="T1" fmla="*/ 1 h 31"/>
                  <a:gd name="T2" fmla="*/ 30 w 31"/>
                  <a:gd name="T3" fmla="*/ 1 h 31"/>
                  <a:gd name="T4" fmla="*/ 30 w 31"/>
                  <a:gd name="T5" fmla="*/ 6 h 31"/>
                  <a:gd name="T6" fmla="*/ 6 w 31"/>
                  <a:gd name="T7" fmla="*/ 29 h 31"/>
                  <a:gd name="T8" fmla="*/ 1 w 31"/>
                  <a:gd name="T9" fmla="*/ 29 h 31"/>
                  <a:gd name="T10" fmla="*/ 1 w 31"/>
                  <a:gd name="T11" fmla="*/ 24 h 31"/>
                  <a:gd name="T12" fmla="*/ 25 w 31"/>
                  <a:gd name="T13" fmla="*/ 1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25" y="1"/>
                    </a:moveTo>
                    <a:cubicBezTo>
                      <a:pt x="26" y="0"/>
                      <a:pt x="28" y="0"/>
                      <a:pt x="30" y="1"/>
                    </a:cubicBezTo>
                    <a:cubicBezTo>
                      <a:pt x="31" y="3"/>
                      <a:pt x="31" y="5"/>
                      <a:pt x="30" y="6"/>
                    </a:cubicBezTo>
                    <a:cubicBezTo>
                      <a:pt x="6" y="29"/>
                      <a:pt x="6" y="29"/>
                      <a:pt x="6" y="29"/>
                    </a:cubicBezTo>
                    <a:cubicBezTo>
                      <a:pt x="5" y="31"/>
                      <a:pt x="3" y="31"/>
                      <a:pt x="1" y="29"/>
                    </a:cubicBezTo>
                    <a:cubicBezTo>
                      <a:pt x="0" y="28"/>
                      <a:pt x="0" y="26"/>
                      <a:pt x="1" y="24"/>
                    </a:cubicBezTo>
                    <a:lnTo>
                      <a:pt x="25" y="1"/>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5" name="Freeform 1054"/>
              <p:cNvSpPr>
                <a:spLocks/>
              </p:cNvSpPr>
              <p:nvPr/>
            </p:nvSpPr>
            <p:spPr bwMode="auto">
              <a:xfrm>
                <a:off x="2670970" y="4601041"/>
                <a:ext cx="145126" cy="41464"/>
              </a:xfrm>
              <a:custGeom>
                <a:avLst/>
                <a:gdLst>
                  <a:gd name="T0" fmla="*/ 20 w 24"/>
                  <a:gd name="T1" fmla="*/ 0 h 7"/>
                  <a:gd name="T2" fmla="*/ 24 w 24"/>
                  <a:gd name="T3" fmla="*/ 4 h 7"/>
                  <a:gd name="T4" fmla="*/ 20 w 24"/>
                  <a:gd name="T5" fmla="*/ 7 h 7"/>
                  <a:gd name="T6" fmla="*/ 4 w 24"/>
                  <a:gd name="T7" fmla="*/ 7 h 7"/>
                  <a:gd name="T8" fmla="*/ 0 w 24"/>
                  <a:gd name="T9" fmla="*/ 4 h 7"/>
                  <a:gd name="T10" fmla="*/ 4 w 24"/>
                  <a:gd name="T11" fmla="*/ 0 h 7"/>
                  <a:gd name="T12" fmla="*/ 20 w 2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4" h="7">
                    <a:moveTo>
                      <a:pt x="20" y="0"/>
                    </a:moveTo>
                    <a:cubicBezTo>
                      <a:pt x="22" y="0"/>
                      <a:pt x="24" y="2"/>
                      <a:pt x="24" y="4"/>
                    </a:cubicBezTo>
                    <a:cubicBezTo>
                      <a:pt x="24" y="6"/>
                      <a:pt x="22" y="7"/>
                      <a:pt x="20" y="7"/>
                    </a:cubicBezTo>
                    <a:cubicBezTo>
                      <a:pt x="4" y="7"/>
                      <a:pt x="4" y="7"/>
                      <a:pt x="4" y="7"/>
                    </a:cubicBezTo>
                    <a:cubicBezTo>
                      <a:pt x="2" y="7"/>
                      <a:pt x="0" y="6"/>
                      <a:pt x="0" y="4"/>
                    </a:cubicBezTo>
                    <a:cubicBezTo>
                      <a:pt x="0" y="2"/>
                      <a:pt x="2" y="0"/>
                      <a:pt x="4" y="0"/>
                    </a:cubicBezTo>
                    <a:lnTo>
                      <a:pt x="2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6" name="Freeform 1055"/>
              <p:cNvSpPr>
                <a:spLocks/>
              </p:cNvSpPr>
              <p:nvPr/>
            </p:nvSpPr>
            <p:spPr bwMode="auto">
              <a:xfrm>
                <a:off x="2773249" y="4601041"/>
                <a:ext cx="42847" cy="138215"/>
              </a:xfrm>
              <a:custGeom>
                <a:avLst/>
                <a:gdLst>
                  <a:gd name="T0" fmla="*/ 7 w 7"/>
                  <a:gd name="T1" fmla="*/ 4 h 23"/>
                  <a:gd name="T2" fmla="*/ 3 w 7"/>
                  <a:gd name="T3" fmla="*/ 0 h 23"/>
                  <a:gd name="T4" fmla="*/ 0 w 7"/>
                  <a:gd name="T5" fmla="*/ 4 h 23"/>
                  <a:gd name="T6" fmla="*/ 0 w 7"/>
                  <a:gd name="T7" fmla="*/ 20 h 23"/>
                  <a:gd name="T8" fmla="*/ 3 w 7"/>
                  <a:gd name="T9" fmla="*/ 23 h 23"/>
                  <a:gd name="T10" fmla="*/ 7 w 7"/>
                  <a:gd name="T11" fmla="*/ 20 h 23"/>
                  <a:gd name="T12" fmla="*/ 7 w 7"/>
                  <a:gd name="T13" fmla="*/ 4 h 23"/>
                </a:gdLst>
                <a:ahLst/>
                <a:cxnLst>
                  <a:cxn ang="0">
                    <a:pos x="T0" y="T1"/>
                  </a:cxn>
                  <a:cxn ang="0">
                    <a:pos x="T2" y="T3"/>
                  </a:cxn>
                  <a:cxn ang="0">
                    <a:pos x="T4" y="T5"/>
                  </a:cxn>
                  <a:cxn ang="0">
                    <a:pos x="T6" y="T7"/>
                  </a:cxn>
                  <a:cxn ang="0">
                    <a:pos x="T8" y="T9"/>
                  </a:cxn>
                  <a:cxn ang="0">
                    <a:pos x="T10" y="T11"/>
                  </a:cxn>
                  <a:cxn ang="0">
                    <a:pos x="T12" y="T13"/>
                  </a:cxn>
                </a:cxnLst>
                <a:rect l="0" t="0" r="r" b="b"/>
                <a:pathLst>
                  <a:path w="7" h="23">
                    <a:moveTo>
                      <a:pt x="7" y="4"/>
                    </a:moveTo>
                    <a:cubicBezTo>
                      <a:pt x="7" y="2"/>
                      <a:pt x="5" y="0"/>
                      <a:pt x="3" y="0"/>
                    </a:cubicBezTo>
                    <a:cubicBezTo>
                      <a:pt x="1" y="0"/>
                      <a:pt x="0" y="2"/>
                      <a:pt x="0" y="4"/>
                    </a:cubicBezTo>
                    <a:cubicBezTo>
                      <a:pt x="0" y="20"/>
                      <a:pt x="0" y="20"/>
                      <a:pt x="0" y="20"/>
                    </a:cubicBezTo>
                    <a:cubicBezTo>
                      <a:pt x="0" y="22"/>
                      <a:pt x="1" y="23"/>
                      <a:pt x="3" y="23"/>
                    </a:cubicBezTo>
                    <a:cubicBezTo>
                      <a:pt x="5" y="23"/>
                      <a:pt x="7" y="22"/>
                      <a:pt x="7" y="20"/>
                    </a:cubicBezTo>
                    <a:lnTo>
                      <a:pt x="7" y="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666" name="Freeform 1056"/>
            <p:cNvSpPr>
              <a:spLocks/>
            </p:cNvSpPr>
            <p:nvPr/>
          </p:nvSpPr>
          <p:spPr bwMode="auto">
            <a:xfrm>
              <a:off x="3020653" y="5521550"/>
              <a:ext cx="240493" cy="41464"/>
            </a:xfrm>
            <a:custGeom>
              <a:avLst/>
              <a:gdLst>
                <a:gd name="T0" fmla="*/ 37 w 40"/>
                <a:gd name="T1" fmla="*/ 0 h 7"/>
                <a:gd name="T2" fmla="*/ 40 w 40"/>
                <a:gd name="T3" fmla="*/ 4 h 7"/>
                <a:gd name="T4" fmla="*/ 37 w 40"/>
                <a:gd name="T5" fmla="*/ 7 h 7"/>
                <a:gd name="T6" fmla="*/ 4 w 40"/>
                <a:gd name="T7" fmla="*/ 7 h 7"/>
                <a:gd name="T8" fmla="*/ 0 w 40"/>
                <a:gd name="T9" fmla="*/ 4 h 7"/>
                <a:gd name="T10" fmla="*/ 4 w 40"/>
                <a:gd name="T11" fmla="*/ 0 h 7"/>
                <a:gd name="T12" fmla="*/ 37 w 4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0" h="7">
                  <a:moveTo>
                    <a:pt x="37" y="0"/>
                  </a:moveTo>
                  <a:cubicBezTo>
                    <a:pt x="39" y="0"/>
                    <a:pt x="40" y="2"/>
                    <a:pt x="40" y="4"/>
                  </a:cubicBezTo>
                  <a:cubicBezTo>
                    <a:pt x="40" y="6"/>
                    <a:pt x="39" y="7"/>
                    <a:pt x="37" y="7"/>
                  </a:cubicBezTo>
                  <a:cubicBezTo>
                    <a:pt x="4" y="7"/>
                    <a:pt x="4" y="7"/>
                    <a:pt x="4" y="7"/>
                  </a:cubicBezTo>
                  <a:cubicBezTo>
                    <a:pt x="2" y="7"/>
                    <a:pt x="0" y="6"/>
                    <a:pt x="0" y="4"/>
                  </a:cubicBezTo>
                  <a:cubicBezTo>
                    <a:pt x="0" y="2"/>
                    <a:pt x="2" y="0"/>
                    <a:pt x="4" y="0"/>
                  </a:cubicBezTo>
                  <a:lnTo>
                    <a:pt x="3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7" name="Freeform 1057"/>
            <p:cNvSpPr>
              <a:spLocks/>
            </p:cNvSpPr>
            <p:nvPr/>
          </p:nvSpPr>
          <p:spPr bwMode="auto">
            <a:xfrm>
              <a:off x="3146428" y="5449678"/>
              <a:ext cx="120247" cy="120247"/>
            </a:xfrm>
            <a:custGeom>
              <a:avLst/>
              <a:gdLst>
                <a:gd name="T0" fmla="*/ 18 w 20"/>
                <a:gd name="T1" fmla="*/ 13 h 20"/>
                <a:gd name="T2" fmla="*/ 18 w 20"/>
                <a:gd name="T3" fmla="*/ 18 h 20"/>
                <a:gd name="T4" fmla="*/ 13 w 20"/>
                <a:gd name="T5" fmla="*/ 18 h 20"/>
                <a:gd name="T6" fmla="*/ 2 w 20"/>
                <a:gd name="T7" fmla="*/ 7 h 20"/>
                <a:gd name="T8" fmla="*/ 2 w 20"/>
                <a:gd name="T9" fmla="*/ 2 h 20"/>
                <a:gd name="T10" fmla="*/ 7 w 20"/>
                <a:gd name="T11" fmla="*/ 2 h 20"/>
                <a:gd name="T12" fmla="*/ 18 w 20"/>
                <a:gd name="T13" fmla="*/ 13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13"/>
                  </a:moveTo>
                  <a:cubicBezTo>
                    <a:pt x="20" y="15"/>
                    <a:pt x="20" y="17"/>
                    <a:pt x="18" y="18"/>
                  </a:cubicBezTo>
                  <a:cubicBezTo>
                    <a:pt x="17" y="20"/>
                    <a:pt x="15" y="20"/>
                    <a:pt x="13" y="18"/>
                  </a:cubicBezTo>
                  <a:cubicBezTo>
                    <a:pt x="2" y="7"/>
                    <a:pt x="2" y="7"/>
                    <a:pt x="2" y="7"/>
                  </a:cubicBezTo>
                  <a:cubicBezTo>
                    <a:pt x="0" y="5"/>
                    <a:pt x="0" y="3"/>
                    <a:pt x="2" y="2"/>
                  </a:cubicBezTo>
                  <a:cubicBezTo>
                    <a:pt x="3" y="0"/>
                    <a:pt x="5" y="0"/>
                    <a:pt x="7" y="2"/>
                  </a:cubicBezTo>
                  <a:lnTo>
                    <a:pt x="18" y="13"/>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8" name="Freeform 1058"/>
            <p:cNvSpPr>
              <a:spLocks/>
            </p:cNvSpPr>
            <p:nvPr/>
          </p:nvSpPr>
          <p:spPr bwMode="auto">
            <a:xfrm>
              <a:off x="3146428" y="5521550"/>
              <a:ext cx="120247" cy="113336"/>
            </a:xfrm>
            <a:custGeom>
              <a:avLst/>
              <a:gdLst>
                <a:gd name="T0" fmla="*/ 18 w 20"/>
                <a:gd name="T1" fmla="*/ 6 h 19"/>
                <a:gd name="T2" fmla="*/ 18 w 20"/>
                <a:gd name="T3" fmla="*/ 1 h 19"/>
                <a:gd name="T4" fmla="*/ 13 w 20"/>
                <a:gd name="T5" fmla="*/ 1 h 19"/>
                <a:gd name="T6" fmla="*/ 2 w 20"/>
                <a:gd name="T7" fmla="*/ 13 h 19"/>
                <a:gd name="T8" fmla="*/ 2 w 20"/>
                <a:gd name="T9" fmla="*/ 18 h 19"/>
                <a:gd name="T10" fmla="*/ 7 w 20"/>
                <a:gd name="T11" fmla="*/ 18 h 19"/>
                <a:gd name="T12" fmla="*/ 18 w 20"/>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20" h="19">
                  <a:moveTo>
                    <a:pt x="18" y="6"/>
                  </a:moveTo>
                  <a:cubicBezTo>
                    <a:pt x="20" y="5"/>
                    <a:pt x="20" y="3"/>
                    <a:pt x="18" y="1"/>
                  </a:cubicBezTo>
                  <a:cubicBezTo>
                    <a:pt x="17" y="0"/>
                    <a:pt x="15" y="0"/>
                    <a:pt x="13" y="1"/>
                  </a:cubicBezTo>
                  <a:cubicBezTo>
                    <a:pt x="2" y="13"/>
                    <a:pt x="2" y="13"/>
                    <a:pt x="2" y="13"/>
                  </a:cubicBezTo>
                  <a:cubicBezTo>
                    <a:pt x="0" y="14"/>
                    <a:pt x="0" y="16"/>
                    <a:pt x="2" y="18"/>
                  </a:cubicBezTo>
                  <a:cubicBezTo>
                    <a:pt x="3" y="19"/>
                    <a:pt x="5" y="19"/>
                    <a:pt x="7" y="18"/>
                  </a:cubicBezTo>
                  <a:lnTo>
                    <a:pt x="18" y="6"/>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669" name="组合 668"/>
            <p:cNvGrpSpPr/>
            <p:nvPr/>
          </p:nvGrpSpPr>
          <p:grpSpPr>
            <a:xfrm>
              <a:off x="4253526" y="5076499"/>
              <a:ext cx="186590" cy="186590"/>
              <a:chOff x="4253526" y="5076499"/>
              <a:chExt cx="186590" cy="186590"/>
            </a:xfrm>
            <a:solidFill>
              <a:srgbClr val="04447F"/>
            </a:solidFill>
          </p:grpSpPr>
          <p:sp>
            <p:nvSpPr>
              <p:cNvPr id="861" name="Freeform 1059"/>
              <p:cNvSpPr>
                <a:spLocks/>
              </p:cNvSpPr>
              <p:nvPr/>
            </p:nvSpPr>
            <p:spPr bwMode="auto">
              <a:xfrm>
                <a:off x="4253526" y="5076499"/>
                <a:ext cx="186590" cy="186590"/>
              </a:xfrm>
              <a:custGeom>
                <a:avLst/>
                <a:gdLst>
                  <a:gd name="T0" fmla="*/ 1 w 31"/>
                  <a:gd name="T1" fmla="*/ 6 h 31"/>
                  <a:gd name="T2" fmla="*/ 1 w 31"/>
                  <a:gd name="T3" fmla="*/ 1 h 31"/>
                  <a:gd name="T4" fmla="*/ 6 w 31"/>
                  <a:gd name="T5" fmla="*/ 1 h 31"/>
                  <a:gd name="T6" fmla="*/ 29 w 31"/>
                  <a:gd name="T7" fmla="*/ 24 h 31"/>
                  <a:gd name="T8" fmla="*/ 29 w 31"/>
                  <a:gd name="T9" fmla="*/ 29 h 31"/>
                  <a:gd name="T10" fmla="*/ 24 w 31"/>
                  <a:gd name="T11" fmla="*/ 29 h 31"/>
                  <a:gd name="T12" fmla="*/ 1 w 31"/>
                  <a:gd name="T13" fmla="*/ 6 h 31"/>
                </a:gdLst>
                <a:ahLst/>
                <a:cxnLst>
                  <a:cxn ang="0">
                    <a:pos x="T0" y="T1"/>
                  </a:cxn>
                  <a:cxn ang="0">
                    <a:pos x="T2" y="T3"/>
                  </a:cxn>
                  <a:cxn ang="0">
                    <a:pos x="T4" y="T5"/>
                  </a:cxn>
                  <a:cxn ang="0">
                    <a:pos x="T6" y="T7"/>
                  </a:cxn>
                  <a:cxn ang="0">
                    <a:pos x="T8" y="T9"/>
                  </a:cxn>
                  <a:cxn ang="0">
                    <a:pos x="T10" y="T11"/>
                  </a:cxn>
                  <a:cxn ang="0">
                    <a:pos x="T12" y="T13"/>
                  </a:cxn>
                </a:cxnLst>
                <a:rect l="0" t="0" r="r" b="b"/>
                <a:pathLst>
                  <a:path w="31" h="31">
                    <a:moveTo>
                      <a:pt x="1" y="6"/>
                    </a:moveTo>
                    <a:cubicBezTo>
                      <a:pt x="0" y="5"/>
                      <a:pt x="0" y="3"/>
                      <a:pt x="1" y="1"/>
                    </a:cubicBezTo>
                    <a:cubicBezTo>
                      <a:pt x="3" y="0"/>
                      <a:pt x="5" y="0"/>
                      <a:pt x="6" y="1"/>
                    </a:cubicBezTo>
                    <a:cubicBezTo>
                      <a:pt x="29" y="24"/>
                      <a:pt x="29" y="24"/>
                      <a:pt x="29" y="24"/>
                    </a:cubicBezTo>
                    <a:cubicBezTo>
                      <a:pt x="31" y="26"/>
                      <a:pt x="31" y="28"/>
                      <a:pt x="29" y="29"/>
                    </a:cubicBezTo>
                    <a:cubicBezTo>
                      <a:pt x="28" y="31"/>
                      <a:pt x="26" y="31"/>
                      <a:pt x="24" y="29"/>
                    </a:cubicBezTo>
                    <a:lnTo>
                      <a:pt x="1" y="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2" name="Freeform 1060"/>
              <p:cNvSpPr>
                <a:spLocks/>
              </p:cNvSpPr>
              <p:nvPr/>
            </p:nvSpPr>
            <p:spPr bwMode="auto">
              <a:xfrm>
                <a:off x="4253526" y="5076499"/>
                <a:ext cx="41464" cy="138215"/>
              </a:xfrm>
              <a:custGeom>
                <a:avLst/>
                <a:gdLst>
                  <a:gd name="T0" fmla="*/ 0 w 7"/>
                  <a:gd name="T1" fmla="*/ 4 h 23"/>
                  <a:gd name="T2" fmla="*/ 4 w 7"/>
                  <a:gd name="T3" fmla="*/ 0 h 23"/>
                  <a:gd name="T4" fmla="*/ 7 w 7"/>
                  <a:gd name="T5" fmla="*/ 4 h 23"/>
                  <a:gd name="T6" fmla="*/ 7 w 7"/>
                  <a:gd name="T7" fmla="*/ 20 h 23"/>
                  <a:gd name="T8" fmla="*/ 4 w 7"/>
                  <a:gd name="T9" fmla="*/ 23 h 23"/>
                  <a:gd name="T10" fmla="*/ 0 w 7"/>
                  <a:gd name="T11" fmla="*/ 20 h 23"/>
                  <a:gd name="T12" fmla="*/ 0 w 7"/>
                  <a:gd name="T13" fmla="*/ 4 h 23"/>
                </a:gdLst>
                <a:ahLst/>
                <a:cxnLst>
                  <a:cxn ang="0">
                    <a:pos x="T0" y="T1"/>
                  </a:cxn>
                  <a:cxn ang="0">
                    <a:pos x="T2" y="T3"/>
                  </a:cxn>
                  <a:cxn ang="0">
                    <a:pos x="T4" y="T5"/>
                  </a:cxn>
                  <a:cxn ang="0">
                    <a:pos x="T6" y="T7"/>
                  </a:cxn>
                  <a:cxn ang="0">
                    <a:pos x="T8" y="T9"/>
                  </a:cxn>
                  <a:cxn ang="0">
                    <a:pos x="T10" y="T11"/>
                  </a:cxn>
                  <a:cxn ang="0">
                    <a:pos x="T12" y="T13"/>
                  </a:cxn>
                </a:cxnLst>
                <a:rect l="0" t="0" r="r" b="b"/>
                <a:pathLst>
                  <a:path w="7" h="23">
                    <a:moveTo>
                      <a:pt x="0" y="4"/>
                    </a:moveTo>
                    <a:cubicBezTo>
                      <a:pt x="0" y="2"/>
                      <a:pt x="2" y="0"/>
                      <a:pt x="4" y="0"/>
                    </a:cubicBezTo>
                    <a:cubicBezTo>
                      <a:pt x="6" y="0"/>
                      <a:pt x="7" y="2"/>
                      <a:pt x="7" y="4"/>
                    </a:cubicBezTo>
                    <a:cubicBezTo>
                      <a:pt x="7" y="20"/>
                      <a:pt x="7" y="20"/>
                      <a:pt x="7" y="20"/>
                    </a:cubicBezTo>
                    <a:cubicBezTo>
                      <a:pt x="7" y="22"/>
                      <a:pt x="6" y="23"/>
                      <a:pt x="4" y="23"/>
                    </a:cubicBezTo>
                    <a:cubicBezTo>
                      <a:pt x="2" y="23"/>
                      <a:pt x="0" y="22"/>
                      <a:pt x="0" y="20"/>
                    </a:cubicBezTo>
                    <a:lnTo>
                      <a:pt x="0" y="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3" name="Freeform 1061"/>
              <p:cNvSpPr>
                <a:spLocks/>
              </p:cNvSpPr>
              <p:nvPr/>
            </p:nvSpPr>
            <p:spPr bwMode="auto">
              <a:xfrm>
                <a:off x="4253526" y="5076499"/>
                <a:ext cx="138215" cy="41464"/>
              </a:xfrm>
              <a:custGeom>
                <a:avLst/>
                <a:gdLst>
                  <a:gd name="T0" fmla="*/ 4 w 23"/>
                  <a:gd name="T1" fmla="*/ 0 h 7"/>
                  <a:gd name="T2" fmla="*/ 0 w 23"/>
                  <a:gd name="T3" fmla="*/ 4 h 7"/>
                  <a:gd name="T4" fmla="*/ 4 w 23"/>
                  <a:gd name="T5" fmla="*/ 7 h 7"/>
                  <a:gd name="T6" fmla="*/ 20 w 23"/>
                  <a:gd name="T7" fmla="*/ 7 h 7"/>
                  <a:gd name="T8" fmla="*/ 23 w 23"/>
                  <a:gd name="T9" fmla="*/ 4 h 7"/>
                  <a:gd name="T10" fmla="*/ 20 w 23"/>
                  <a:gd name="T11" fmla="*/ 0 h 7"/>
                  <a:gd name="T12" fmla="*/ 4 w 23"/>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3" h="7">
                    <a:moveTo>
                      <a:pt x="4" y="0"/>
                    </a:moveTo>
                    <a:cubicBezTo>
                      <a:pt x="2" y="0"/>
                      <a:pt x="0" y="2"/>
                      <a:pt x="0" y="4"/>
                    </a:cubicBezTo>
                    <a:cubicBezTo>
                      <a:pt x="0" y="6"/>
                      <a:pt x="2" y="7"/>
                      <a:pt x="4" y="7"/>
                    </a:cubicBezTo>
                    <a:cubicBezTo>
                      <a:pt x="20" y="7"/>
                      <a:pt x="20" y="7"/>
                      <a:pt x="20" y="7"/>
                    </a:cubicBezTo>
                    <a:cubicBezTo>
                      <a:pt x="22" y="7"/>
                      <a:pt x="23" y="6"/>
                      <a:pt x="23" y="4"/>
                    </a:cubicBezTo>
                    <a:cubicBezTo>
                      <a:pt x="23" y="2"/>
                      <a:pt x="22" y="0"/>
                      <a:pt x="20" y="0"/>
                    </a:cubicBezTo>
                    <a:lnTo>
                      <a:pt x="4"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670" name="组合 669"/>
            <p:cNvGrpSpPr/>
            <p:nvPr/>
          </p:nvGrpSpPr>
          <p:grpSpPr>
            <a:xfrm>
              <a:off x="4691667" y="4319084"/>
              <a:ext cx="240493" cy="179679"/>
              <a:chOff x="4691667" y="4319084"/>
              <a:chExt cx="240493" cy="179679"/>
            </a:xfrm>
            <a:solidFill>
              <a:srgbClr val="04447F"/>
            </a:solidFill>
          </p:grpSpPr>
          <p:sp>
            <p:nvSpPr>
              <p:cNvPr id="858" name="Freeform 1062"/>
              <p:cNvSpPr>
                <a:spLocks/>
              </p:cNvSpPr>
              <p:nvPr/>
            </p:nvSpPr>
            <p:spPr bwMode="auto">
              <a:xfrm>
                <a:off x="4698577" y="4384045"/>
                <a:ext cx="233583" cy="42847"/>
              </a:xfrm>
              <a:custGeom>
                <a:avLst/>
                <a:gdLst>
                  <a:gd name="T0" fmla="*/ 3 w 39"/>
                  <a:gd name="T1" fmla="*/ 7 h 7"/>
                  <a:gd name="T2" fmla="*/ 0 w 39"/>
                  <a:gd name="T3" fmla="*/ 4 h 7"/>
                  <a:gd name="T4" fmla="*/ 3 w 39"/>
                  <a:gd name="T5" fmla="*/ 0 h 7"/>
                  <a:gd name="T6" fmla="*/ 36 w 39"/>
                  <a:gd name="T7" fmla="*/ 0 h 7"/>
                  <a:gd name="T8" fmla="*/ 39 w 39"/>
                  <a:gd name="T9" fmla="*/ 4 h 7"/>
                  <a:gd name="T10" fmla="*/ 36 w 39"/>
                  <a:gd name="T11" fmla="*/ 7 h 7"/>
                  <a:gd name="T12" fmla="*/ 3 w 39"/>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39" h="7">
                    <a:moveTo>
                      <a:pt x="3" y="7"/>
                    </a:moveTo>
                    <a:cubicBezTo>
                      <a:pt x="1" y="7"/>
                      <a:pt x="0" y="6"/>
                      <a:pt x="0" y="4"/>
                    </a:cubicBezTo>
                    <a:cubicBezTo>
                      <a:pt x="0" y="2"/>
                      <a:pt x="1" y="0"/>
                      <a:pt x="3" y="0"/>
                    </a:cubicBezTo>
                    <a:cubicBezTo>
                      <a:pt x="36" y="0"/>
                      <a:pt x="36" y="0"/>
                      <a:pt x="36" y="0"/>
                    </a:cubicBezTo>
                    <a:cubicBezTo>
                      <a:pt x="38" y="0"/>
                      <a:pt x="39" y="2"/>
                      <a:pt x="39" y="4"/>
                    </a:cubicBezTo>
                    <a:cubicBezTo>
                      <a:pt x="39" y="6"/>
                      <a:pt x="38" y="7"/>
                      <a:pt x="36" y="7"/>
                    </a:cubicBezTo>
                    <a:lnTo>
                      <a:pt x="3" y="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9" name="Freeform 1063"/>
              <p:cNvSpPr>
                <a:spLocks/>
              </p:cNvSpPr>
              <p:nvPr/>
            </p:nvSpPr>
            <p:spPr bwMode="auto">
              <a:xfrm>
                <a:off x="4691667" y="4384045"/>
                <a:ext cx="114718" cy="114718"/>
              </a:xfrm>
              <a:custGeom>
                <a:avLst/>
                <a:gdLst>
                  <a:gd name="T0" fmla="*/ 2 w 19"/>
                  <a:gd name="T1" fmla="*/ 6 h 19"/>
                  <a:gd name="T2" fmla="*/ 2 w 19"/>
                  <a:gd name="T3" fmla="*/ 2 h 19"/>
                  <a:gd name="T4" fmla="*/ 7 w 19"/>
                  <a:gd name="T5" fmla="*/ 2 h 19"/>
                  <a:gd name="T6" fmla="*/ 18 w 19"/>
                  <a:gd name="T7" fmla="*/ 13 h 19"/>
                  <a:gd name="T8" fmla="*/ 18 w 19"/>
                  <a:gd name="T9" fmla="*/ 18 h 19"/>
                  <a:gd name="T10" fmla="*/ 13 w 19"/>
                  <a:gd name="T11" fmla="*/ 18 h 19"/>
                  <a:gd name="T12" fmla="*/ 2 w 19"/>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2" y="6"/>
                    </a:moveTo>
                    <a:cubicBezTo>
                      <a:pt x="0" y="5"/>
                      <a:pt x="0" y="3"/>
                      <a:pt x="2" y="2"/>
                    </a:cubicBezTo>
                    <a:cubicBezTo>
                      <a:pt x="3" y="0"/>
                      <a:pt x="5" y="0"/>
                      <a:pt x="7" y="2"/>
                    </a:cubicBezTo>
                    <a:cubicBezTo>
                      <a:pt x="18" y="13"/>
                      <a:pt x="18" y="13"/>
                      <a:pt x="18" y="13"/>
                    </a:cubicBezTo>
                    <a:cubicBezTo>
                      <a:pt x="19" y="14"/>
                      <a:pt x="19" y="16"/>
                      <a:pt x="18" y="18"/>
                    </a:cubicBezTo>
                    <a:cubicBezTo>
                      <a:pt x="17" y="19"/>
                      <a:pt x="14" y="19"/>
                      <a:pt x="13" y="18"/>
                    </a:cubicBezTo>
                    <a:lnTo>
                      <a:pt x="2" y="6"/>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0" name="Freeform 1064"/>
              <p:cNvSpPr>
                <a:spLocks/>
              </p:cNvSpPr>
              <p:nvPr/>
            </p:nvSpPr>
            <p:spPr bwMode="auto">
              <a:xfrm>
                <a:off x="4691667" y="4319084"/>
                <a:ext cx="114718" cy="113336"/>
              </a:xfrm>
              <a:custGeom>
                <a:avLst/>
                <a:gdLst>
                  <a:gd name="T0" fmla="*/ 2 w 19"/>
                  <a:gd name="T1" fmla="*/ 12 h 19"/>
                  <a:gd name="T2" fmla="*/ 2 w 19"/>
                  <a:gd name="T3" fmla="*/ 17 h 19"/>
                  <a:gd name="T4" fmla="*/ 7 w 19"/>
                  <a:gd name="T5" fmla="*/ 17 h 19"/>
                  <a:gd name="T6" fmla="*/ 18 w 19"/>
                  <a:gd name="T7" fmla="*/ 6 h 19"/>
                  <a:gd name="T8" fmla="*/ 18 w 19"/>
                  <a:gd name="T9" fmla="*/ 1 h 19"/>
                  <a:gd name="T10" fmla="*/ 13 w 19"/>
                  <a:gd name="T11" fmla="*/ 1 h 19"/>
                  <a:gd name="T12" fmla="*/ 2 w 19"/>
                  <a:gd name="T13" fmla="*/ 12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2" y="12"/>
                    </a:moveTo>
                    <a:cubicBezTo>
                      <a:pt x="0" y="14"/>
                      <a:pt x="0" y="16"/>
                      <a:pt x="2" y="17"/>
                    </a:cubicBezTo>
                    <a:cubicBezTo>
                      <a:pt x="3" y="19"/>
                      <a:pt x="5" y="19"/>
                      <a:pt x="7" y="17"/>
                    </a:cubicBezTo>
                    <a:cubicBezTo>
                      <a:pt x="18" y="6"/>
                      <a:pt x="18" y="6"/>
                      <a:pt x="18" y="6"/>
                    </a:cubicBezTo>
                    <a:cubicBezTo>
                      <a:pt x="19" y="5"/>
                      <a:pt x="19" y="2"/>
                      <a:pt x="18" y="1"/>
                    </a:cubicBezTo>
                    <a:cubicBezTo>
                      <a:pt x="17" y="0"/>
                      <a:pt x="14" y="0"/>
                      <a:pt x="13" y="1"/>
                    </a:cubicBezTo>
                    <a:lnTo>
                      <a:pt x="2" y="12"/>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671" name="Freeform 1066"/>
            <p:cNvSpPr>
              <a:spLocks noEditPoints="1"/>
            </p:cNvSpPr>
            <p:nvPr/>
          </p:nvSpPr>
          <p:spPr bwMode="auto">
            <a:xfrm>
              <a:off x="2742842" y="3716468"/>
              <a:ext cx="427083" cy="457490"/>
            </a:xfrm>
            <a:custGeom>
              <a:avLst/>
              <a:gdLst>
                <a:gd name="T0" fmla="*/ 23 w 71"/>
                <a:gd name="T1" fmla="*/ 61 h 76"/>
                <a:gd name="T2" fmla="*/ 18 w 71"/>
                <a:gd name="T3" fmla="*/ 60 h 76"/>
                <a:gd name="T4" fmla="*/ 10 w 71"/>
                <a:gd name="T5" fmla="*/ 41 h 76"/>
                <a:gd name="T6" fmla="*/ 23 w 71"/>
                <a:gd name="T7" fmla="*/ 32 h 76"/>
                <a:gd name="T8" fmla="*/ 29 w 71"/>
                <a:gd name="T9" fmla="*/ 33 h 76"/>
                <a:gd name="T10" fmla="*/ 37 w 71"/>
                <a:gd name="T11" fmla="*/ 52 h 76"/>
                <a:gd name="T12" fmla="*/ 23 w 71"/>
                <a:gd name="T13" fmla="*/ 61 h 76"/>
                <a:gd name="T14" fmla="*/ 36 w 71"/>
                <a:gd name="T15" fmla="*/ 0 h 76"/>
                <a:gd name="T16" fmla="*/ 32 w 71"/>
                <a:gd name="T17" fmla="*/ 2 h 76"/>
                <a:gd name="T18" fmla="*/ 29 w 71"/>
                <a:gd name="T19" fmla="*/ 9 h 76"/>
                <a:gd name="T20" fmla="*/ 23 w 71"/>
                <a:gd name="T21" fmla="*/ 8 h 76"/>
                <a:gd name="T22" fmla="*/ 18 w 71"/>
                <a:gd name="T23" fmla="*/ 9 h 76"/>
                <a:gd name="T24" fmla="*/ 15 w 71"/>
                <a:gd name="T25" fmla="*/ 3 h 76"/>
                <a:gd name="T26" fmla="*/ 11 w 71"/>
                <a:gd name="T27" fmla="*/ 0 h 76"/>
                <a:gd name="T28" fmla="*/ 9 w 71"/>
                <a:gd name="T29" fmla="*/ 0 h 76"/>
                <a:gd name="T30" fmla="*/ 6 w 71"/>
                <a:gd name="T31" fmla="*/ 2 h 76"/>
                <a:gd name="T32" fmla="*/ 0 w 71"/>
                <a:gd name="T33" fmla="*/ 46 h 76"/>
                <a:gd name="T34" fmla="*/ 2 w 71"/>
                <a:gd name="T35" fmla="*/ 76 h 76"/>
                <a:gd name="T36" fmla="*/ 48 w 71"/>
                <a:gd name="T37" fmla="*/ 76 h 76"/>
                <a:gd name="T38" fmla="*/ 55 w 71"/>
                <a:gd name="T39" fmla="*/ 69 h 76"/>
                <a:gd name="T40" fmla="*/ 60 w 71"/>
                <a:gd name="T41" fmla="*/ 71 h 76"/>
                <a:gd name="T42" fmla="*/ 68 w 71"/>
                <a:gd name="T43" fmla="*/ 55 h 76"/>
                <a:gd name="T44" fmla="*/ 67 w 71"/>
                <a:gd name="T45" fmla="*/ 55 h 76"/>
                <a:gd name="T46" fmla="*/ 61 w 71"/>
                <a:gd name="T47" fmla="*/ 52 h 76"/>
                <a:gd name="T48" fmla="*/ 61 w 71"/>
                <a:gd name="T49" fmla="*/ 40 h 76"/>
                <a:gd name="T50" fmla="*/ 67 w 71"/>
                <a:gd name="T51" fmla="*/ 38 h 76"/>
                <a:gd name="T52" fmla="*/ 70 w 71"/>
                <a:gd name="T53" fmla="*/ 32 h 76"/>
                <a:gd name="T54" fmla="*/ 66 w 71"/>
                <a:gd name="T55" fmla="*/ 24 h 76"/>
                <a:gd name="T56" fmla="*/ 62 w 71"/>
                <a:gd name="T57" fmla="*/ 21 h 76"/>
                <a:gd name="T58" fmla="*/ 60 w 71"/>
                <a:gd name="T59" fmla="*/ 21 h 76"/>
                <a:gd name="T60" fmla="*/ 54 w 71"/>
                <a:gd name="T61" fmla="*/ 24 h 76"/>
                <a:gd name="T62" fmla="*/ 46 w 71"/>
                <a:gd name="T63" fmla="*/ 16 h 76"/>
                <a:gd name="T64" fmla="*/ 49 w 71"/>
                <a:gd name="T65" fmla="*/ 9 h 76"/>
                <a:gd name="T66" fmla="*/ 46 w 71"/>
                <a:gd name="T67" fmla="*/ 4 h 76"/>
                <a:gd name="T68" fmla="*/ 38 w 71"/>
                <a:gd name="T69" fmla="*/ 0 h 76"/>
                <a:gd name="T70" fmla="*/ 36 w 71"/>
                <a:gd name="T7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6">
                  <a:moveTo>
                    <a:pt x="23" y="61"/>
                  </a:moveTo>
                  <a:cubicBezTo>
                    <a:pt x="21" y="61"/>
                    <a:pt x="20" y="61"/>
                    <a:pt x="18" y="60"/>
                  </a:cubicBezTo>
                  <a:cubicBezTo>
                    <a:pt x="10" y="57"/>
                    <a:pt x="7" y="48"/>
                    <a:pt x="10" y="41"/>
                  </a:cubicBezTo>
                  <a:cubicBezTo>
                    <a:pt x="12" y="35"/>
                    <a:pt x="18" y="32"/>
                    <a:pt x="23" y="32"/>
                  </a:cubicBezTo>
                  <a:cubicBezTo>
                    <a:pt x="25" y="32"/>
                    <a:pt x="27" y="32"/>
                    <a:pt x="29" y="33"/>
                  </a:cubicBezTo>
                  <a:cubicBezTo>
                    <a:pt x="37" y="36"/>
                    <a:pt x="40" y="44"/>
                    <a:pt x="37" y="52"/>
                  </a:cubicBezTo>
                  <a:cubicBezTo>
                    <a:pt x="35" y="58"/>
                    <a:pt x="29" y="61"/>
                    <a:pt x="23" y="61"/>
                  </a:cubicBezTo>
                  <a:moveTo>
                    <a:pt x="36" y="0"/>
                  </a:moveTo>
                  <a:cubicBezTo>
                    <a:pt x="34" y="0"/>
                    <a:pt x="33" y="1"/>
                    <a:pt x="32" y="2"/>
                  </a:cubicBezTo>
                  <a:cubicBezTo>
                    <a:pt x="29" y="9"/>
                    <a:pt x="29" y="9"/>
                    <a:pt x="29" y="9"/>
                  </a:cubicBezTo>
                  <a:cubicBezTo>
                    <a:pt x="27" y="9"/>
                    <a:pt x="25" y="8"/>
                    <a:pt x="23" y="8"/>
                  </a:cubicBezTo>
                  <a:cubicBezTo>
                    <a:pt x="21" y="8"/>
                    <a:pt x="20" y="9"/>
                    <a:pt x="18" y="9"/>
                  </a:cubicBezTo>
                  <a:cubicBezTo>
                    <a:pt x="15" y="3"/>
                    <a:pt x="15" y="3"/>
                    <a:pt x="15" y="3"/>
                  </a:cubicBezTo>
                  <a:cubicBezTo>
                    <a:pt x="14" y="1"/>
                    <a:pt x="13" y="0"/>
                    <a:pt x="11" y="0"/>
                  </a:cubicBezTo>
                  <a:cubicBezTo>
                    <a:pt x="10" y="0"/>
                    <a:pt x="10" y="0"/>
                    <a:pt x="9" y="0"/>
                  </a:cubicBezTo>
                  <a:cubicBezTo>
                    <a:pt x="6" y="2"/>
                    <a:pt x="6" y="2"/>
                    <a:pt x="6" y="2"/>
                  </a:cubicBezTo>
                  <a:cubicBezTo>
                    <a:pt x="2" y="16"/>
                    <a:pt x="0" y="31"/>
                    <a:pt x="0" y="46"/>
                  </a:cubicBezTo>
                  <a:cubicBezTo>
                    <a:pt x="0" y="56"/>
                    <a:pt x="1" y="66"/>
                    <a:pt x="2" y="76"/>
                  </a:cubicBezTo>
                  <a:cubicBezTo>
                    <a:pt x="48" y="76"/>
                    <a:pt x="48" y="76"/>
                    <a:pt x="48" y="76"/>
                  </a:cubicBezTo>
                  <a:cubicBezTo>
                    <a:pt x="51" y="74"/>
                    <a:pt x="53" y="71"/>
                    <a:pt x="55" y="69"/>
                  </a:cubicBezTo>
                  <a:cubicBezTo>
                    <a:pt x="60" y="71"/>
                    <a:pt x="60" y="71"/>
                    <a:pt x="60" y="71"/>
                  </a:cubicBezTo>
                  <a:cubicBezTo>
                    <a:pt x="60" y="64"/>
                    <a:pt x="63" y="59"/>
                    <a:pt x="68" y="55"/>
                  </a:cubicBezTo>
                  <a:cubicBezTo>
                    <a:pt x="68" y="55"/>
                    <a:pt x="68" y="55"/>
                    <a:pt x="67" y="55"/>
                  </a:cubicBezTo>
                  <a:cubicBezTo>
                    <a:pt x="61" y="52"/>
                    <a:pt x="61" y="52"/>
                    <a:pt x="61" y="52"/>
                  </a:cubicBezTo>
                  <a:cubicBezTo>
                    <a:pt x="62" y="48"/>
                    <a:pt x="62" y="44"/>
                    <a:pt x="61" y="40"/>
                  </a:cubicBezTo>
                  <a:cubicBezTo>
                    <a:pt x="67" y="38"/>
                    <a:pt x="67" y="38"/>
                    <a:pt x="67" y="38"/>
                  </a:cubicBezTo>
                  <a:cubicBezTo>
                    <a:pt x="70" y="37"/>
                    <a:pt x="71" y="34"/>
                    <a:pt x="70" y="32"/>
                  </a:cubicBezTo>
                  <a:cubicBezTo>
                    <a:pt x="66" y="24"/>
                    <a:pt x="66" y="24"/>
                    <a:pt x="66" y="24"/>
                  </a:cubicBezTo>
                  <a:cubicBezTo>
                    <a:pt x="65" y="22"/>
                    <a:pt x="64" y="21"/>
                    <a:pt x="62" y="21"/>
                  </a:cubicBezTo>
                  <a:cubicBezTo>
                    <a:pt x="62" y="21"/>
                    <a:pt x="61" y="21"/>
                    <a:pt x="60" y="21"/>
                  </a:cubicBezTo>
                  <a:cubicBezTo>
                    <a:pt x="54" y="24"/>
                    <a:pt x="54" y="24"/>
                    <a:pt x="54" y="24"/>
                  </a:cubicBezTo>
                  <a:cubicBezTo>
                    <a:pt x="52" y="21"/>
                    <a:pt x="49" y="18"/>
                    <a:pt x="46" y="16"/>
                  </a:cubicBezTo>
                  <a:cubicBezTo>
                    <a:pt x="49" y="9"/>
                    <a:pt x="49" y="9"/>
                    <a:pt x="49" y="9"/>
                  </a:cubicBezTo>
                  <a:cubicBezTo>
                    <a:pt x="49" y="7"/>
                    <a:pt x="48" y="5"/>
                    <a:pt x="46" y="4"/>
                  </a:cubicBezTo>
                  <a:cubicBezTo>
                    <a:pt x="38" y="0"/>
                    <a:pt x="38" y="0"/>
                    <a:pt x="38" y="0"/>
                  </a:cubicBezTo>
                  <a:cubicBezTo>
                    <a:pt x="37" y="0"/>
                    <a:pt x="36" y="0"/>
                    <a:pt x="36"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2" name="Freeform 1067"/>
            <p:cNvSpPr>
              <a:spLocks noEditPoints="1"/>
            </p:cNvSpPr>
            <p:nvPr/>
          </p:nvSpPr>
          <p:spPr bwMode="auto">
            <a:xfrm>
              <a:off x="4013033" y="4204366"/>
              <a:ext cx="474076" cy="463019"/>
            </a:xfrm>
            <a:custGeom>
              <a:avLst/>
              <a:gdLst>
                <a:gd name="T0" fmla="*/ 19 w 79"/>
                <a:gd name="T1" fmla="*/ 14 h 77"/>
                <a:gd name="T2" fmla="*/ 26 w 79"/>
                <a:gd name="T3" fmla="*/ 11 h 77"/>
                <a:gd name="T4" fmla="*/ 25 w 79"/>
                <a:gd name="T5" fmla="*/ 14 h 77"/>
                <a:gd name="T6" fmla="*/ 28 w 79"/>
                <a:gd name="T7" fmla="*/ 11 h 77"/>
                <a:gd name="T8" fmla="*/ 45 w 79"/>
                <a:gd name="T9" fmla="*/ 11 h 77"/>
                <a:gd name="T10" fmla="*/ 44 w 79"/>
                <a:gd name="T11" fmla="*/ 13 h 77"/>
                <a:gd name="T12" fmla="*/ 48 w 79"/>
                <a:gd name="T13" fmla="*/ 14 h 77"/>
                <a:gd name="T14" fmla="*/ 47 w 79"/>
                <a:gd name="T15" fmla="*/ 11 h 77"/>
                <a:gd name="T16" fmla="*/ 45 w 79"/>
                <a:gd name="T17" fmla="*/ 6 h 77"/>
                <a:gd name="T18" fmla="*/ 34 w 79"/>
                <a:gd name="T19" fmla="*/ 0 h 77"/>
                <a:gd name="T20" fmla="*/ 35 w 79"/>
                <a:gd name="T21" fmla="*/ 4 h 77"/>
                <a:gd name="T22" fmla="*/ 18 w 79"/>
                <a:gd name="T23" fmla="*/ 11 h 77"/>
                <a:gd name="T24" fmla="*/ 20 w 79"/>
                <a:gd name="T25" fmla="*/ 16 h 77"/>
                <a:gd name="T26" fmla="*/ 16 w 79"/>
                <a:gd name="T27" fmla="*/ 16 h 77"/>
                <a:gd name="T28" fmla="*/ 44 w 79"/>
                <a:gd name="T29" fmla="*/ 11 h 77"/>
                <a:gd name="T30" fmla="*/ 47 w 79"/>
                <a:gd name="T31" fmla="*/ 11 h 77"/>
                <a:gd name="T32" fmla="*/ 49 w 79"/>
                <a:gd name="T33" fmla="*/ 14 h 77"/>
                <a:gd name="T34" fmla="*/ 50 w 79"/>
                <a:gd name="T35" fmla="*/ 16 h 77"/>
                <a:gd name="T36" fmla="*/ 54 w 79"/>
                <a:gd name="T37" fmla="*/ 15 h 77"/>
                <a:gd name="T38" fmla="*/ 54 w 79"/>
                <a:gd name="T39" fmla="*/ 16 h 77"/>
                <a:gd name="T40" fmla="*/ 50 w 79"/>
                <a:gd name="T41" fmla="*/ 16 h 77"/>
                <a:gd name="T42" fmla="*/ 51 w 79"/>
                <a:gd name="T43" fmla="*/ 49 h 77"/>
                <a:gd name="T44" fmla="*/ 20 w 79"/>
                <a:gd name="T45" fmla="*/ 17 h 77"/>
                <a:gd name="T46" fmla="*/ 25 w 79"/>
                <a:gd name="T47" fmla="*/ 12 h 77"/>
                <a:gd name="T48" fmla="*/ 27 w 79"/>
                <a:gd name="T49" fmla="*/ 11 h 77"/>
                <a:gd name="T50" fmla="*/ 29 w 79"/>
                <a:gd name="T51" fmla="*/ 12 h 77"/>
                <a:gd name="T52" fmla="*/ 33 w 79"/>
                <a:gd name="T53" fmla="*/ 11 h 77"/>
                <a:gd name="T54" fmla="*/ 34 w 79"/>
                <a:gd name="T55" fmla="*/ 11 h 77"/>
                <a:gd name="T56" fmla="*/ 36 w 79"/>
                <a:gd name="T57" fmla="*/ 11 h 77"/>
                <a:gd name="T58" fmla="*/ 40 w 79"/>
                <a:gd name="T59" fmla="*/ 11 h 77"/>
                <a:gd name="T60" fmla="*/ 42 w 79"/>
                <a:gd name="T61" fmla="*/ 11 h 77"/>
                <a:gd name="T62" fmla="*/ 36 w 79"/>
                <a:gd name="T63" fmla="*/ 0 h 77"/>
                <a:gd name="T64" fmla="*/ 36 w 79"/>
                <a:gd name="T65" fmla="*/ 7 h 77"/>
                <a:gd name="T66" fmla="*/ 31 w 79"/>
                <a:gd name="T67" fmla="*/ 7 h 77"/>
                <a:gd name="T68" fmla="*/ 28 w 79"/>
                <a:gd name="T69" fmla="*/ 1 h 77"/>
                <a:gd name="T70" fmla="*/ 27 w 79"/>
                <a:gd name="T71" fmla="*/ 2 h 77"/>
                <a:gd name="T72" fmla="*/ 24 w 79"/>
                <a:gd name="T73" fmla="*/ 3 h 77"/>
                <a:gd name="T74" fmla="*/ 25 w 79"/>
                <a:gd name="T75" fmla="*/ 7 h 77"/>
                <a:gd name="T76" fmla="*/ 23 w 79"/>
                <a:gd name="T77" fmla="*/ 4 h 77"/>
                <a:gd name="T78" fmla="*/ 21 w 79"/>
                <a:gd name="T79" fmla="*/ 4 h 77"/>
                <a:gd name="T80" fmla="*/ 18 w 79"/>
                <a:gd name="T81" fmla="*/ 7 h 77"/>
                <a:gd name="T82" fmla="*/ 17 w 79"/>
                <a:gd name="T83" fmla="*/ 7 h 77"/>
                <a:gd name="T84" fmla="*/ 12 w 79"/>
                <a:gd name="T85" fmla="*/ 10 h 77"/>
                <a:gd name="T86" fmla="*/ 15 w 79"/>
                <a:gd name="T87" fmla="*/ 11 h 77"/>
                <a:gd name="T88" fmla="*/ 12 w 79"/>
                <a:gd name="T89" fmla="*/ 16 h 77"/>
                <a:gd name="T90" fmla="*/ 9 w 79"/>
                <a:gd name="T91" fmla="*/ 14 h 77"/>
                <a:gd name="T92" fmla="*/ 9 w 79"/>
                <a:gd name="T93" fmla="*/ 15 h 77"/>
                <a:gd name="T94" fmla="*/ 36 w 79"/>
                <a:gd name="T95" fmla="*/ 66 h 77"/>
                <a:gd name="T96" fmla="*/ 57 w 79"/>
                <a:gd name="T97" fmla="*/ 66 h 77"/>
                <a:gd name="T98" fmla="*/ 69 w 79"/>
                <a:gd name="T99" fmla="*/ 54 h 77"/>
                <a:gd name="T100" fmla="*/ 59 w 79"/>
                <a:gd name="T101" fmla="*/ 10 h 77"/>
                <a:gd name="T102" fmla="*/ 50 w 79"/>
                <a:gd name="T103" fmla="*/ 7 h 77"/>
                <a:gd name="T104" fmla="*/ 46 w 79"/>
                <a:gd name="T105" fmla="*/ 7 h 77"/>
                <a:gd name="T106" fmla="*/ 40 w 79"/>
                <a:gd name="T107" fmla="*/ 1 h 77"/>
                <a:gd name="T108" fmla="*/ 39 w 79"/>
                <a:gd name="T109"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9" h="77">
                  <a:moveTo>
                    <a:pt x="18" y="11"/>
                  </a:moveTo>
                  <a:cubicBezTo>
                    <a:pt x="17" y="14"/>
                    <a:pt x="17" y="14"/>
                    <a:pt x="17" y="14"/>
                  </a:cubicBezTo>
                  <a:cubicBezTo>
                    <a:pt x="19" y="14"/>
                    <a:pt x="19" y="14"/>
                    <a:pt x="19" y="14"/>
                  </a:cubicBezTo>
                  <a:cubicBezTo>
                    <a:pt x="18" y="11"/>
                    <a:pt x="18" y="11"/>
                    <a:pt x="18" y="11"/>
                  </a:cubicBezTo>
                  <a:moveTo>
                    <a:pt x="27" y="11"/>
                  </a:moveTo>
                  <a:cubicBezTo>
                    <a:pt x="26" y="11"/>
                    <a:pt x="26" y="11"/>
                    <a:pt x="26" y="11"/>
                  </a:cubicBezTo>
                  <a:cubicBezTo>
                    <a:pt x="26" y="12"/>
                    <a:pt x="26" y="12"/>
                    <a:pt x="26" y="12"/>
                  </a:cubicBezTo>
                  <a:cubicBezTo>
                    <a:pt x="25" y="13"/>
                    <a:pt x="25" y="13"/>
                    <a:pt x="25" y="13"/>
                  </a:cubicBezTo>
                  <a:cubicBezTo>
                    <a:pt x="25" y="13"/>
                    <a:pt x="25" y="13"/>
                    <a:pt x="25" y="14"/>
                  </a:cubicBezTo>
                  <a:cubicBezTo>
                    <a:pt x="26" y="13"/>
                    <a:pt x="27" y="12"/>
                    <a:pt x="29" y="12"/>
                  </a:cubicBezTo>
                  <a:cubicBezTo>
                    <a:pt x="29" y="12"/>
                    <a:pt x="29" y="12"/>
                    <a:pt x="29" y="12"/>
                  </a:cubicBezTo>
                  <a:cubicBezTo>
                    <a:pt x="28" y="11"/>
                    <a:pt x="28" y="11"/>
                    <a:pt x="28" y="11"/>
                  </a:cubicBezTo>
                  <a:cubicBezTo>
                    <a:pt x="27" y="11"/>
                    <a:pt x="27" y="11"/>
                    <a:pt x="27" y="11"/>
                  </a:cubicBezTo>
                  <a:moveTo>
                    <a:pt x="46" y="11"/>
                  </a:moveTo>
                  <a:cubicBezTo>
                    <a:pt x="45" y="11"/>
                    <a:pt x="45" y="11"/>
                    <a:pt x="45" y="11"/>
                  </a:cubicBezTo>
                  <a:cubicBezTo>
                    <a:pt x="45" y="12"/>
                    <a:pt x="45" y="12"/>
                    <a:pt x="45" y="12"/>
                  </a:cubicBezTo>
                  <a:cubicBezTo>
                    <a:pt x="44" y="13"/>
                    <a:pt x="44" y="13"/>
                    <a:pt x="44" y="13"/>
                  </a:cubicBezTo>
                  <a:cubicBezTo>
                    <a:pt x="44" y="13"/>
                    <a:pt x="44" y="13"/>
                    <a:pt x="44" y="13"/>
                  </a:cubicBezTo>
                  <a:cubicBezTo>
                    <a:pt x="45" y="13"/>
                    <a:pt x="47" y="14"/>
                    <a:pt x="48" y="15"/>
                  </a:cubicBezTo>
                  <a:cubicBezTo>
                    <a:pt x="48" y="15"/>
                    <a:pt x="48" y="15"/>
                    <a:pt x="48" y="15"/>
                  </a:cubicBezTo>
                  <a:cubicBezTo>
                    <a:pt x="48" y="14"/>
                    <a:pt x="48" y="14"/>
                    <a:pt x="48" y="14"/>
                  </a:cubicBezTo>
                  <a:cubicBezTo>
                    <a:pt x="48" y="13"/>
                    <a:pt x="48" y="13"/>
                    <a:pt x="48" y="13"/>
                  </a:cubicBezTo>
                  <a:cubicBezTo>
                    <a:pt x="47" y="12"/>
                    <a:pt x="47" y="12"/>
                    <a:pt x="47" y="12"/>
                  </a:cubicBezTo>
                  <a:cubicBezTo>
                    <a:pt x="47" y="11"/>
                    <a:pt x="47" y="11"/>
                    <a:pt x="47" y="11"/>
                  </a:cubicBezTo>
                  <a:cubicBezTo>
                    <a:pt x="46" y="11"/>
                    <a:pt x="46" y="11"/>
                    <a:pt x="46" y="11"/>
                  </a:cubicBezTo>
                  <a:moveTo>
                    <a:pt x="42" y="1"/>
                  </a:moveTo>
                  <a:cubicBezTo>
                    <a:pt x="45" y="6"/>
                    <a:pt x="45" y="6"/>
                    <a:pt x="45" y="6"/>
                  </a:cubicBezTo>
                  <a:cubicBezTo>
                    <a:pt x="45" y="2"/>
                    <a:pt x="45" y="2"/>
                    <a:pt x="45" y="2"/>
                  </a:cubicBezTo>
                  <a:cubicBezTo>
                    <a:pt x="44" y="1"/>
                    <a:pt x="43" y="1"/>
                    <a:pt x="42" y="1"/>
                  </a:cubicBezTo>
                  <a:moveTo>
                    <a:pt x="34" y="0"/>
                  </a:moveTo>
                  <a:cubicBezTo>
                    <a:pt x="34" y="0"/>
                    <a:pt x="33" y="0"/>
                    <a:pt x="33" y="0"/>
                  </a:cubicBezTo>
                  <a:cubicBezTo>
                    <a:pt x="32" y="4"/>
                    <a:pt x="32" y="4"/>
                    <a:pt x="32" y="4"/>
                  </a:cubicBezTo>
                  <a:cubicBezTo>
                    <a:pt x="35" y="4"/>
                    <a:pt x="35" y="4"/>
                    <a:pt x="35" y="4"/>
                  </a:cubicBezTo>
                  <a:cubicBezTo>
                    <a:pt x="34" y="0"/>
                    <a:pt x="34" y="0"/>
                    <a:pt x="34" y="0"/>
                  </a:cubicBezTo>
                  <a:moveTo>
                    <a:pt x="15" y="16"/>
                  </a:moveTo>
                  <a:cubicBezTo>
                    <a:pt x="18" y="11"/>
                    <a:pt x="18" y="11"/>
                    <a:pt x="18" y="11"/>
                  </a:cubicBezTo>
                  <a:cubicBezTo>
                    <a:pt x="18" y="11"/>
                    <a:pt x="18" y="11"/>
                    <a:pt x="18" y="11"/>
                  </a:cubicBezTo>
                  <a:cubicBezTo>
                    <a:pt x="21" y="16"/>
                    <a:pt x="21" y="16"/>
                    <a:pt x="21" y="16"/>
                  </a:cubicBezTo>
                  <a:cubicBezTo>
                    <a:pt x="20" y="16"/>
                    <a:pt x="20" y="16"/>
                    <a:pt x="20" y="16"/>
                  </a:cubicBezTo>
                  <a:cubicBezTo>
                    <a:pt x="19" y="15"/>
                    <a:pt x="19" y="15"/>
                    <a:pt x="19" y="15"/>
                  </a:cubicBezTo>
                  <a:cubicBezTo>
                    <a:pt x="17" y="15"/>
                    <a:pt x="17" y="15"/>
                    <a:pt x="17" y="15"/>
                  </a:cubicBezTo>
                  <a:cubicBezTo>
                    <a:pt x="16" y="16"/>
                    <a:pt x="16" y="16"/>
                    <a:pt x="16" y="16"/>
                  </a:cubicBezTo>
                  <a:cubicBezTo>
                    <a:pt x="15" y="16"/>
                    <a:pt x="15" y="16"/>
                    <a:pt x="15" y="16"/>
                  </a:cubicBezTo>
                  <a:moveTo>
                    <a:pt x="43" y="12"/>
                  </a:moveTo>
                  <a:cubicBezTo>
                    <a:pt x="44" y="12"/>
                    <a:pt x="44" y="12"/>
                    <a:pt x="44" y="11"/>
                  </a:cubicBezTo>
                  <a:cubicBezTo>
                    <a:pt x="45" y="11"/>
                    <a:pt x="45" y="11"/>
                    <a:pt x="45" y="11"/>
                  </a:cubicBezTo>
                  <a:cubicBezTo>
                    <a:pt x="45" y="11"/>
                    <a:pt x="46" y="11"/>
                    <a:pt x="46" y="11"/>
                  </a:cubicBezTo>
                  <a:cubicBezTo>
                    <a:pt x="46" y="11"/>
                    <a:pt x="47" y="11"/>
                    <a:pt x="47" y="11"/>
                  </a:cubicBezTo>
                  <a:cubicBezTo>
                    <a:pt x="48" y="11"/>
                    <a:pt x="48" y="11"/>
                    <a:pt x="48" y="11"/>
                  </a:cubicBezTo>
                  <a:cubicBezTo>
                    <a:pt x="48" y="12"/>
                    <a:pt x="48" y="12"/>
                    <a:pt x="49" y="12"/>
                  </a:cubicBezTo>
                  <a:cubicBezTo>
                    <a:pt x="49" y="13"/>
                    <a:pt x="49" y="13"/>
                    <a:pt x="49" y="14"/>
                  </a:cubicBezTo>
                  <a:cubicBezTo>
                    <a:pt x="49" y="14"/>
                    <a:pt x="49" y="14"/>
                    <a:pt x="49" y="15"/>
                  </a:cubicBezTo>
                  <a:cubicBezTo>
                    <a:pt x="49" y="15"/>
                    <a:pt x="48" y="15"/>
                    <a:pt x="48" y="15"/>
                  </a:cubicBezTo>
                  <a:cubicBezTo>
                    <a:pt x="49" y="15"/>
                    <a:pt x="49" y="16"/>
                    <a:pt x="50" y="16"/>
                  </a:cubicBezTo>
                  <a:cubicBezTo>
                    <a:pt x="50" y="11"/>
                    <a:pt x="50" y="11"/>
                    <a:pt x="50" y="11"/>
                  </a:cubicBezTo>
                  <a:cubicBezTo>
                    <a:pt x="51" y="11"/>
                    <a:pt x="51" y="11"/>
                    <a:pt x="51" y="11"/>
                  </a:cubicBezTo>
                  <a:cubicBezTo>
                    <a:pt x="54" y="15"/>
                    <a:pt x="54" y="15"/>
                    <a:pt x="54" y="15"/>
                  </a:cubicBezTo>
                  <a:cubicBezTo>
                    <a:pt x="54" y="11"/>
                    <a:pt x="54" y="11"/>
                    <a:pt x="54" y="11"/>
                  </a:cubicBezTo>
                  <a:cubicBezTo>
                    <a:pt x="54" y="11"/>
                    <a:pt x="54" y="11"/>
                    <a:pt x="54" y="11"/>
                  </a:cubicBezTo>
                  <a:cubicBezTo>
                    <a:pt x="54" y="16"/>
                    <a:pt x="54" y="16"/>
                    <a:pt x="54" y="16"/>
                  </a:cubicBezTo>
                  <a:cubicBezTo>
                    <a:pt x="54" y="16"/>
                    <a:pt x="54" y="16"/>
                    <a:pt x="54" y="16"/>
                  </a:cubicBezTo>
                  <a:cubicBezTo>
                    <a:pt x="50" y="12"/>
                    <a:pt x="50" y="12"/>
                    <a:pt x="50" y="12"/>
                  </a:cubicBezTo>
                  <a:cubicBezTo>
                    <a:pt x="50" y="16"/>
                    <a:pt x="50" y="16"/>
                    <a:pt x="50" y="16"/>
                  </a:cubicBezTo>
                  <a:cubicBezTo>
                    <a:pt x="50" y="16"/>
                    <a:pt x="50" y="16"/>
                    <a:pt x="50" y="16"/>
                  </a:cubicBezTo>
                  <a:cubicBezTo>
                    <a:pt x="51" y="17"/>
                    <a:pt x="51" y="17"/>
                    <a:pt x="51" y="17"/>
                  </a:cubicBezTo>
                  <a:cubicBezTo>
                    <a:pt x="60" y="26"/>
                    <a:pt x="60" y="40"/>
                    <a:pt x="51" y="49"/>
                  </a:cubicBezTo>
                  <a:cubicBezTo>
                    <a:pt x="47" y="53"/>
                    <a:pt x="41" y="55"/>
                    <a:pt x="36" y="55"/>
                  </a:cubicBezTo>
                  <a:cubicBezTo>
                    <a:pt x="30" y="55"/>
                    <a:pt x="24" y="53"/>
                    <a:pt x="20" y="49"/>
                  </a:cubicBezTo>
                  <a:cubicBezTo>
                    <a:pt x="11" y="40"/>
                    <a:pt x="11" y="26"/>
                    <a:pt x="20" y="17"/>
                  </a:cubicBezTo>
                  <a:cubicBezTo>
                    <a:pt x="21" y="16"/>
                    <a:pt x="23" y="15"/>
                    <a:pt x="24" y="14"/>
                  </a:cubicBezTo>
                  <a:cubicBezTo>
                    <a:pt x="24" y="14"/>
                    <a:pt x="24" y="14"/>
                    <a:pt x="24" y="14"/>
                  </a:cubicBezTo>
                  <a:cubicBezTo>
                    <a:pt x="24" y="13"/>
                    <a:pt x="24" y="13"/>
                    <a:pt x="25" y="12"/>
                  </a:cubicBezTo>
                  <a:cubicBezTo>
                    <a:pt x="25" y="12"/>
                    <a:pt x="25" y="12"/>
                    <a:pt x="25" y="11"/>
                  </a:cubicBezTo>
                  <a:cubicBezTo>
                    <a:pt x="26" y="11"/>
                    <a:pt x="26" y="11"/>
                    <a:pt x="26" y="11"/>
                  </a:cubicBezTo>
                  <a:cubicBezTo>
                    <a:pt x="26" y="11"/>
                    <a:pt x="27" y="11"/>
                    <a:pt x="27" y="11"/>
                  </a:cubicBezTo>
                  <a:cubicBezTo>
                    <a:pt x="28" y="11"/>
                    <a:pt x="28" y="11"/>
                    <a:pt x="28" y="11"/>
                  </a:cubicBezTo>
                  <a:cubicBezTo>
                    <a:pt x="29" y="11"/>
                    <a:pt x="29" y="11"/>
                    <a:pt x="29" y="11"/>
                  </a:cubicBezTo>
                  <a:cubicBezTo>
                    <a:pt x="29" y="12"/>
                    <a:pt x="29" y="12"/>
                    <a:pt x="29" y="12"/>
                  </a:cubicBezTo>
                  <a:cubicBezTo>
                    <a:pt x="30" y="12"/>
                    <a:pt x="30" y="11"/>
                    <a:pt x="31" y="11"/>
                  </a:cubicBezTo>
                  <a:cubicBezTo>
                    <a:pt x="31" y="11"/>
                    <a:pt x="31" y="11"/>
                    <a:pt x="31" y="11"/>
                  </a:cubicBezTo>
                  <a:cubicBezTo>
                    <a:pt x="33" y="11"/>
                    <a:pt x="33" y="11"/>
                    <a:pt x="33" y="11"/>
                  </a:cubicBezTo>
                  <a:cubicBezTo>
                    <a:pt x="34" y="11"/>
                    <a:pt x="34" y="11"/>
                    <a:pt x="34" y="11"/>
                  </a:cubicBezTo>
                  <a:cubicBezTo>
                    <a:pt x="34" y="11"/>
                    <a:pt x="34" y="11"/>
                    <a:pt x="34" y="11"/>
                  </a:cubicBezTo>
                  <a:cubicBezTo>
                    <a:pt x="34" y="11"/>
                    <a:pt x="34" y="11"/>
                    <a:pt x="34" y="11"/>
                  </a:cubicBezTo>
                  <a:cubicBezTo>
                    <a:pt x="35" y="11"/>
                    <a:pt x="35" y="11"/>
                    <a:pt x="36" y="11"/>
                  </a:cubicBezTo>
                  <a:cubicBezTo>
                    <a:pt x="36" y="11"/>
                    <a:pt x="36" y="11"/>
                    <a:pt x="36" y="11"/>
                  </a:cubicBezTo>
                  <a:cubicBezTo>
                    <a:pt x="36" y="11"/>
                    <a:pt x="36" y="11"/>
                    <a:pt x="36" y="11"/>
                  </a:cubicBezTo>
                  <a:cubicBezTo>
                    <a:pt x="40" y="11"/>
                    <a:pt x="40" y="11"/>
                    <a:pt x="40" y="11"/>
                  </a:cubicBezTo>
                  <a:cubicBezTo>
                    <a:pt x="40" y="11"/>
                    <a:pt x="40" y="11"/>
                    <a:pt x="40" y="11"/>
                  </a:cubicBezTo>
                  <a:cubicBezTo>
                    <a:pt x="40" y="11"/>
                    <a:pt x="40" y="11"/>
                    <a:pt x="40" y="11"/>
                  </a:cubicBezTo>
                  <a:cubicBezTo>
                    <a:pt x="41" y="11"/>
                    <a:pt x="41" y="12"/>
                    <a:pt x="41" y="12"/>
                  </a:cubicBezTo>
                  <a:cubicBezTo>
                    <a:pt x="41" y="11"/>
                    <a:pt x="41" y="11"/>
                    <a:pt x="41" y="11"/>
                  </a:cubicBezTo>
                  <a:cubicBezTo>
                    <a:pt x="42" y="11"/>
                    <a:pt x="42" y="11"/>
                    <a:pt x="42" y="11"/>
                  </a:cubicBezTo>
                  <a:cubicBezTo>
                    <a:pt x="42" y="12"/>
                    <a:pt x="42" y="12"/>
                    <a:pt x="42" y="12"/>
                  </a:cubicBezTo>
                  <a:cubicBezTo>
                    <a:pt x="43" y="12"/>
                    <a:pt x="43" y="12"/>
                    <a:pt x="43" y="12"/>
                  </a:cubicBezTo>
                  <a:moveTo>
                    <a:pt x="36" y="0"/>
                  </a:moveTo>
                  <a:cubicBezTo>
                    <a:pt x="35" y="0"/>
                    <a:pt x="35" y="0"/>
                    <a:pt x="35" y="0"/>
                  </a:cubicBezTo>
                  <a:cubicBezTo>
                    <a:pt x="38" y="7"/>
                    <a:pt x="38" y="7"/>
                    <a:pt x="38" y="7"/>
                  </a:cubicBezTo>
                  <a:cubicBezTo>
                    <a:pt x="36" y="7"/>
                    <a:pt x="36" y="7"/>
                    <a:pt x="36" y="7"/>
                  </a:cubicBezTo>
                  <a:cubicBezTo>
                    <a:pt x="35" y="5"/>
                    <a:pt x="35" y="5"/>
                    <a:pt x="35" y="5"/>
                  </a:cubicBezTo>
                  <a:cubicBezTo>
                    <a:pt x="32" y="5"/>
                    <a:pt x="32" y="5"/>
                    <a:pt x="32" y="5"/>
                  </a:cubicBezTo>
                  <a:cubicBezTo>
                    <a:pt x="31" y="7"/>
                    <a:pt x="31" y="7"/>
                    <a:pt x="31" y="7"/>
                  </a:cubicBezTo>
                  <a:cubicBezTo>
                    <a:pt x="29" y="7"/>
                    <a:pt x="29" y="7"/>
                    <a:pt x="29" y="7"/>
                  </a:cubicBezTo>
                  <a:cubicBezTo>
                    <a:pt x="32" y="1"/>
                    <a:pt x="32" y="1"/>
                    <a:pt x="32" y="1"/>
                  </a:cubicBezTo>
                  <a:cubicBezTo>
                    <a:pt x="31" y="1"/>
                    <a:pt x="29" y="1"/>
                    <a:pt x="28" y="1"/>
                  </a:cubicBezTo>
                  <a:cubicBezTo>
                    <a:pt x="28" y="7"/>
                    <a:pt x="28" y="7"/>
                    <a:pt x="28" y="7"/>
                  </a:cubicBezTo>
                  <a:cubicBezTo>
                    <a:pt x="27" y="7"/>
                    <a:pt x="27" y="7"/>
                    <a:pt x="27" y="7"/>
                  </a:cubicBezTo>
                  <a:cubicBezTo>
                    <a:pt x="27" y="2"/>
                    <a:pt x="27" y="2"/>
                    <a:pt x="27" y="2"/>
                  </a:cubicBezTo>
                  <a:cubicBezTo>
                    <a:pt x="26" y="2"/>
                    <a:pt x="25" y="2"/>
                    <a:pt x="24" y="2"/>
                  </a:cubicBezTo>
                  <a:cubicBezTo>
                    <a:pt x="24" y="3"/>
                    <a:pt x="24" y="3"/>
                    <a:pt x="24" y="3"/>
                  </a:cubicBezTo>
                  <a:cubicBezTo>
                    <a:pt x="24" y="3"/>
                    <a:pt x="24" y="3"/>
                    <a:pt x="24" y="3"/>
                  </a:cubicBezTo>
                  <a:cubicBezTo>
                    <a:pt x="23" y="3"/>
                    <a:pt x="23" y="3"/>
                    <a:pt x="23" y="3"/>
                  </a:cubicBezTo>
                  <a:cubicBezTo>
                    <a:pt x="23" y="4"/>
                    <a:pt x="24" y="4"/>
                    <a:pt x="24" y="5"/>
                  </a:cubicBezTo>
                  <a:cubicBezTo>
                    <a:pt x="25" y="7"/>
                    <a:pt x="25" y="7"/>
                    <a:pt x="25" y="7"/>
                  </a:cubicBezTo>
                  <a:cubicBezTo>
                    <a:pt x="24" y="7"/>
                    <a:pt x="24" y="7"/>
                    <a:pt x="24" y="7"/>
                  </a:cubicBezTo>
                  <a:cubicBezTo>
                    <a:pt x="23" y="5"/>
                    <a:pt x="23" y="5"/>
                    <a:pt x="23" y="5"/>
                  </a:cubicBezTo>
                  <a:cubicBezTo>
                    <a:pt x="23" y="4"/>
                    <a:pt x="23" y="4"/>
                    <a:pt x="23" y="4"/>
                  </a:cubicBezTo>
                  <a:cubicBezTo>
                    <a:pt x="22" y="4"/>
                    <a:pt x="22" y="4"/>
                    <a:pt x="22" y="4"/>
                  </a:cubicBezTo>
                  <a:cubicBezTo>
                    <a:pt x="22" y="4"/>
                    <a:pt x="22" y="4"/>
                    <a:pt x="22" y="4"/>
                  </a:cubicBezTo>
                  <a:cubicBezTo>
                    <a:pt x="21" y="4"/>
                    <a:pt x="21" y="4"/>
                    <a:pt x="21" y="4"/>
                  </a:cubicBezTo>
                  <a:cubicBezTo>
                    <a:pt x="20" y="4"/>
                    <a:pt x="20" y="5"/>
                    <a:pt x="19" y="5"/>
                  </a:cubicBezTo>
                  <a:cubicBezTo>
                    <a:pt x="19" y="7"/>
                    <a:pt x="19" y="7"/>
                    <a:pt x="19" y="7"/>
                  </a:cubicBezTo>
                  <a:cubicBezTo>
                    <a:pt x="18" y="7"/>
                    <a:pt x="18" y="7"/>
                    <a:pt x="18" y="7"/>
                  </a:cubicBezTo>
                  <a:cubicBezTo>
                    <a:pt x="18" y="6"/>
                    <a:pt x="18" y="6"/>
                    <a:pt x="18" y="6"/>
                  </a:cubicBezTo>
                  <a:cubicBezTo>
                    <a:pt x="17" y="6"/>
                    <a:pt x="17" y="6"/>
                    <a:pt x="16" y="7"/>
                  </a:cubicBezTo>
                  <a:cubicBezTo>
                    <a:pt x="17" y="7"/>
                    <a:pt x="17" y="7"/>
                    <a:pt x="17" y="7"/>
                  </a:cubicBezTo>
                  <a:cubicBezTo>
                    <a:pt x="15" y="7"/>
                    <a:pt x="15" y="7"/>
                    <a:pt x="15" y="7"/>
                  </a:cubicBezTo>
                  <a:cubicBezTo>
                    <a:pt x="15" y="7"/>
                    <a:pt x="15" y="7"/>
                    <a:pt x="15" y="7"/>
                  </a:cubicBezTo>
                  <a:cubicBezTo>
                    <a:pt x="14" y="8"/>
                    <a:pt x="13" y="9"/>
                    <a:pt x="12" y="10"/>
                  </a:cubicBezTo>
                  <a:cubicBezTo>
                    <a:pt x="12" y="10"/>
                    <a:pt x="12" y="10"/>
                    <a:pt x="12" y="11"/>
                  </a:cubicBezTo>
                  <a:cubicBezTo>
                    <a:pt x="15" y="11"/>
                    <a:pt x="15" y="11"/>
                    <a:pt x="15" y="11"/>
                  </a:cubicBezTo>
                  <a:cubicBezTo>
                    <a:pt x="15" y="11"/>
                    <a:pt x="15" y="11"/>
                    <a:pt x="15" y="11"/>
                  </a:cubicBezTo>
                  <a:cubicBezTo>
                    <a:pt x="13" y="11"/>
                    <a:pt x="13" y="11"/>
                    <a:pt x="13" y="11"/>
                  </a:cubicBezTo>
                  <a:cubicBezTo>
                    <a:pt x="13" y="16"/>
                    <a:pt x="13" y="16"/>
                    <a:pt x="13" y="16"/>
                  </a:cubicBezTo>
                  <a:cubicBezTo>
                    <a:pt x="12" y="16"/>
                    <a:pt x="12" y="16"/>
                    <a:pt x="12" y="16"/>
                  </a:cubicBezTo>
                  <a:cubicBezTo>
                    <a:pt x="12" y="11"/>
                    <a:pt x="12" y="11"/>
                    <a:pt x="12" y="11"/>
                  </a:cubicBezTo>
                  <a:cubicBezTo>
                    <a:pt x="11" y="11"/>
                    <a:pt x="11" y="11"/>
                    <a:pt x="11" y="11"/>
                  </a:cubicBezTo>
                  <a:cubicBezTo>
                    <a:pt x="10" y="12"/>
                    <a:pt x="10" y="13"/>
                    <a:pt x="9" y="14"/>
                  </a:cubicBezTo>
                  <a:cubicBezTo>
                    <a:pt x="10" y="16"/>
                    <a:pt x="10" y="16"/>
                    <a:pt x="10" y="16"/>
                  </a:cubicBezTo>
                  <a:cubicBezTo>
                    <a:pt x="9" y="16"/>
                    <a:pt x="9" y="16"/>
                    <a:pt x="9" y="16"/>
                  </a:cubicBezTo>
                  <a:cubicBezTo>
                    <a:pt x="9" y="15"/>
                    <a:pt x="9" y="15"/>
                    <a:pt x="9" y="15"/>
                  </a:cubicBezTo>
                  <a:cubicBezTo>
                    <a:pt x="9" y="15"/>
                    <a:pt x="9" y="15"/>
                    <a:pt x="9" y="15"/>
                  </a:cubicBezTo>
                  <a:cubicBezTo>
                    <a:pt x="0" y="27"/>
                    <a:pt x="1" y="45"/>
                    <a:pt x="12" y="56"/>
                  </a:cubicBezTo>
                  <a:cubicBezTo>
                    <a:pt x="19" y="62"/>
                    <a:pt x="27" y="66"/>
                    <a:pt x="36" y="66"/>
                  </a:cubicBezTo>
                  <a:cubicBezTo>
                    <a:pt x="42" y="66"/>
                    <a:pt x="48" y="64"/>
                    <a:pt x="54" y="60"/>
                  </a:cubicBezTo>
                  <a:cubicBezTo>
                    <a:pt x="59" y="65"/>
                    <a:pt x="59" y="65"/>
                    <a:pt x="59" y="65"/>
                  </a:cubicBezTo>
                  <a:cubicBezTo>
                    <a:pt x="57" y="66"/>
                    <a:pt x="57" y="66"/>
                    <a:pt x="57" y="66"/>
                  </a:cubicBezTo>
                  <a:cubicBezTo>
                    <a:pt x="57" y="66"/>
                    <a:pt x="63" y="72"/>
                    <a:pt x="68" y="77"/>
                  </a:cubicBezTo>
                  <a:cubicBezTo>
                    <a:pt x="72" y="73"/>
                    <a:pt x="76" y="69"/>
                    <a:pt x="79" y="64"/>
                  </a:cubicBezTo>
                  <a:cubicBezTo>
                    <a:pt x="74" y="59"/>
                    <a:pt x="69" y="54"/>
                    <a:pt x="69" y="54"/>
                  </a:cubicBezTo>
                  <a:cubicBezTo>
                    <a:pt x="68" y="56"/>
                    <a:pt x="68" y="56"/>
                    <a:pt x="68" y="56"/>
                  </a:cubicBezTo>
                  <a:cubicBezTo>
                    <a:pt x="63" y="51"/>
                    <a:pt x="63" y="51"/>
                    <a:pt x="63" y="51"/>
                  </a:cubicBezTo>
                  <a:cubicBezTo>
                    <a:pt x="71" y="38"/>
                    <a:pt x="70" y="21"/>
                    <a:pt x="59" y="10"/>
                  </a:cubicBezTo>
                  <a:cubicBezTo>
                    <a:pt x="56" y="8"/>
                    <a:pt x="54" y="6"/>
                    <a:pt x="51" y="4"/>
                  </a:cubicBezTo>
                  <a:cubicBezTo>
                    <a:pt x="51" y="7"/>
                    <a:pt x="51" y="7"/>
                    <a:pt x="51" y="7"/>
                  </a:cubicBezTo>
                  <a:cubicBezTo>
                    <a:pt x="50" y="7"/>
                    <a:pt x="50" y="7"/>
                    <a:pt x="50" y="7"/>
                  </a:cubicBezTo>
                  <a:cubicBezTo>
                    <a:pt x="50" y="4"/>
                    <a:pt x="50" y="4"/>
                    <a:pt x="50" y="4"/>
                  </a:cubicBezTo>
                  <a:cubicBezTo>
                    <a:pt x="49" y="3"/>
                    <a:pt x="47" y="3"/>
                    <a:pt x="46" y="2"/>
                  </a:cubicBezTo>
                  <a:cubicBezTo>
                    <a:pt x="46" y="7"/>
                    <a:pt x="46" y="7"/>
                    <a:pt x="46" y="7"/>
                  </a:cubicBezTo>
                  <a:cubicBezTo>
                    <a:pt x="45" y="7"/>
                    <a:pt x="45" y="7"/>
                    <a:pt x="45" y="7"/>
                  </a:cubicBezTo>
                  <a:cubicBezTo>
                    <a:pt x="40" y="1"/>
                    <a:pt x="40" y="1"/>
                    <a:pt x="40" y="1"/>
                  </a:cubicBezTo>
                  <a:cubicBezTo>
                    <a:pt x="40" y="1"/>
                    <a:pt x="40" y="1"/>
                    <a:pt x="40" y="1"/>
                  </a:cubicBezTo>
                  <a:cubicBezTo>
                    <a:pt x="40" y="7"/>
                    <a:pt x="40" y="7"/>
                    <a:pt x="40" y="7"/>
                  </a:cubicBezTo>
                  <a:cubicBezTo>
                    <a:pt x="39" y="7"/>
                    <a:pt x="39" y="7"/>
                    <a:pt x="39" y="7"/>
                  </a:cubicBezTo>
                  <a:cubicBezTo>
                    <a:pt x="39" y="1"/>
                    <a:pt x="39" y="1"/>
                    <a:pt x="39" y="1"/>
                  </a:cubicBezTo>
                  <a:cubicBezTo>
                    <a:pt x="38" y="0"/>
                    <a:pt x="37" y="0"/>
                    <a:pt x="36"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3" name="Freeform 1068"/>
            <p:cNvSpPr>
              <a:spLocks/>
            </p:cNvSpPr>
            <p:nvPr/>
          </p:nvSpPr>
          <p:spPr bwMode="auto">
            <a:xfrm>
              <a:off x="3266675" y="3145643"/>
              <a:ext cx="378708" cy="240493"/>
            </a:xfrm>
            <a:custGeom>
              <a:avLst/>
              <a:gdLst>
                <a:gd name="T0" fmla="*/ 58 w 63"/>
                <a:gd name="T1" fmla="*/ 0 h 40"/>
                <a:gd name="T2" fmla="*/ 57 w 63"/>
                <a:gd name="T3" fmla="*/ 0 h 40"/>
                <a:gd name="T4" fmla="*/ 2 w 63"/>
                <a:gd name="T5" fmla="*/ 31 h 40"/>
                <a:gd name="T6" fmla="*/ 1 w 63"/>
                <a:gd name="T7" fmla="*/ 35 h 40"/>
                <a:gd name="T8" fmla="*/ 4 w 63"/>
                <a:gd name="T9" fmla="*/ 40 h 40"/>
                <a:gd name="T10" fmla="*/ 63 w 63"/>
                <a:gd name="T11" fmla="*/ 5 h 40"/>
                <a:gd name="T12" fmla="*/ 61 w 63"/>
                <a:gd name="T13" fmla="*/ 1 h 40"/>
                <a:gd name="T14" fmla="*/ 58 w 63"/>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40">
                  <a:moveTo>
                    <a:pt x="58" y="0"/>
                  </a:moveTo>
                  <a:cubicBezTo>
                    <a:pt x="58" y="0"/>
                    <a:pt x="57" y="0"/>
                    <a:pt x="57" y="0"/>
                  </a:cubicBezTo>
                  <a:cubicBezTo>
                    <a:pt x="2" y="31"/>
                    <a:pt x="2" y="31"/>
                    <a:pt x="2" y="31"/>
                  </a:cubicBezTo>
                  <a:cubicBezTo>
                    <a:pt x="1" y="32"/>
                    <a:pt x="0" y="34"/>
                    <a:pt x="1" y="35"/>
                  </a:cubicBezTo>
                  <a:cubicBezTo>
                    <a:pt x="4" y="40"/>
                    <a:pt x="4" y="40"/>
                    <a:pt x="4" y="40"/>
                  </a:cubicBezTo>
                  <a:cubicBezTo>
                    <a:pt x="63" y="5"/>
                    <a:pt x="63" y="5"/>
                    <a:pt x="63" y="5"/>
                  </a:cubicBezTo>
                  <a:cubicBezTo>
                    <a:pt x="61" y="1"/>
                    <a:pt x="61" y="1"/>
                    <a:pt x="61" y="1"/>
                  </a:cubicBezTo>
                  <a:cubicBezTo>
                    <a:pt x="60" y="0"/>
                    <a:pt x="59" y="0"/>
                    <a:pt x="58" y="0"/>
                  </a:cubicBezTo>
                </a:path>
              </a:pathLst>
            </a:custGeom>
            <a:solidFill>
              <a:sysClr val="window" lastClr="FFFFFF">
                <a:alpha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4" name="Freeform 1069"/>
            <p:cNvSpPr>
              <a:spLocks noEditPoints="1"/>
            </p:cNvSpPr>
            <p:nvPr/>
          </p:nvSpPr>
          <p:spPr bwMode="auto">
            <a:xfrm>
              <a:off x="3345457" y="3404104"/>
              <a:ext cx="167240" cy="84311"/>
            </a:xfrm>
            <a:custGeom>
              <a:avLst/>
              <a:gdLst>
                <a:gd name="T0" fmla="*/ 1 w 28"/>
                <a:gd name="T1" fmla="*/ 12 h 14"/>
                <a:gd name="T2" fmla="*/ 0 w 28"/>
                <a:gd name="T3" fmla="*/ 14 h 14"/>
                <a:gd name="T4" fmla="*/ 1 w 28"/>
                <a:gd name="T5" fmla="*/ 14 h 14"/>
                <a:gd name="T6" fmla="*/ 2 w 28"/>
                <a:gd name="T7" fmla="*/ 14 h 14"/>
                <a:gd name="T8" fmla="*/ 1 w 28"/>
                <a:gd name="T9" fmla="*/ 12 h 14"/>
                <a:gd name="T10" fmla="*/ 6 w 28"/>
                <a:gd name="T11" fmla="*/ 0 h 14"/>
                <a:gd name="T12" fmla="*/ 4 w 28"/>
                <a:gd name="T13" fmla="*/ 4 h 14"/>
                <a:gd name="T14" fmla="*/ 7 w 28"/>
                <a:gd name="T15" fmla="*/ 4 h 14"/>
                <a:gd name="T16" fmla="*/ 6 w 28"/>
                <a:gd name="T17" fmla="*/ 0 h 14"/>
                <a:gd name="T18" fmla="*/ 27 w 28"/>
                <a:gd name="T19" fmla="*/ 0 h 14"/>
                <a:gd name="T20" fmla="*/ 25 w 28"/>
                <a:gd name="T21" fmla="*/ 4 h 14"/>
                <a:gd name="T22" fmla="*/ 28 w 28"/>
                <a:gd name="T23" fmla="*/ 4 h 14"/>
                <a:gd name="T24" fmla="*/ 27 w 28"/>
                <a:gd name="T25" fmla="*/ 0 h 14"/>
                <a:gd name="T26" fmla="*/ 15 w 28"/>
                <a:gd name="T27" fmla="*/ 0 h 14"/>
                <a:gd name="T28" fmla="*/ 12 w 28"/>
                <a:gd name="T29" fmla="*/ 0 h 14"/>
                <a:gd name="T30" fmla="*/ 12 w 28"/>
                <a:gd name="T31" fmla="*/ 3 h 14"/>
                <a:gd name="T32" fmla="*/ 13 w 28"/>
                <a:gd name="T33" fmla="*/ 3 h 14"/>
                <a:gd name="T34" fmla="*/ 14 w 28"/>
                <a:gd name="T35" fmla="*/ 3 h 14"/>
                <a:gd name="T36" fmla="*/ 15 w 28"/>
                <a:gd name="T37" fmla="*/ 3 h 14"/>
                <a:gd name="T38" fmla="*/ 16 w 28"/>
                <a:gd name="T39" fmla="*/ 3 h 14"/>
                <a:gd name="T40" fmla="*/ 17 w 28"/>
                <a:gd name="T41" fmla="*/ 2 h 14"/>
                <a:gd name="T42" fmla="*/ 17 w 28"/>
                <a:gd name="T43" fmla="*/ 2 h 14"/>
                <a:gd name="T44" fmla="*/ 17 w 28"/>
                <a:gd name="T45" fmla="*/ 1 h 14"/>
                <a:gd name="T46" fmla="*/ 15 w 28"/>
                <a:gd name="T4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14">
                  <a:moveTo>
                    <a:pt x="1" y="12"/>
                  </a:moveTo>
                  <a:cubicBezTo>
                    <a:pt x="0" y="14"/>
                    <a:pt x="0" y="14"/>
                    <a:pt x="0" y="14"/>
                  </a:cubicBezTo>
                  <a:cubicBezTo>
                    <a:pt x="1" y="14"/>
                    <a:pt x="1" y="14"/>
                    <a:pt x="1" y="14"/>
                  </a:cubicBezTo>
                  <a:cubicBezTo>
                    <a:pt x="2" y="14"/>
                    <a:pt x="2" y="14"/>
                    <a:pt x="2" y="14"/>
                  </a:cubicBezTo>
                  <a:cubicBezTo>
                    <a:pt x="1" y="12"/>
                    <a:pt x="1" y="12"/>
                    <a:pt x="1" y="12"/>
                  </a:cubicBezTo>
                  <a:moveTo>
                    <a:pt x="6" y="0"/>
                  </a:moveTo>
                  <a:cubicBezTo>
                    <a:pt x="4" y="4"/>
                    <a:pt x="4" y="4"/>
                    <a:pt x="4" y="4"/>
                  </a:cubicBezTo>
                  <a:cubicBezTo>
                    <a:pt x="7" y="4"/>
                    <a:pt x="7" y="4"/>
                    <a:pt x="7" y="4"/>
                  </a:cubicBezTo>
                  <a:cubicBezTo>
                    <a:pt x="6" y="0"/>
                    <a:pt x="6" y="0"/>
                    <a:pt x="6" y="0"/>
                  </a:cubicBezTo>
                  <a:moveTo>
                    <a:pt x="27" y="0"/>
                  </a:moveTo>
                  <a:cubicBezTo>
                    <a:pt x="25" y="4"/>
                    <a:pt x="25" y="4"/>
                    <a:pt x="25" y="4"/>
                  </a:cubicBezTo>
                  <a:cubicBezTo>
                    <a:pt x="28" y="4"/>
                    <a:pt x="28" y="4"/>
                    <a:pt x="28" y="4"/>
                  </a:cubicBezTo>
                  <a:cubicBezTo>
                    <a:pt x="27" y="0"/>
                    <a:pt x="27" y="0"/>
                    <a:pt x="27" y="0"/>
                  </a:cubicBezTo>
                  <a:moveTo>
                    <a:pt x="15" y="0"/>
                  </a:moveTo>
                  <a:cubicBezTo>
                    <a:pt x="12" y="0"/>
                    <a:pt x="12" y="0"/>
                    <a:pt x="12" y="0"/>
                  </a:cubicBezTo>
                  <a:cubicBezTo>
                    <a:pt x="12" y="3"/>
                    <a:pt x="12" y="3"/>
                    <a:pt x="12" y="3"/>
                  </a:cubicBezTo>
                  <a:cubicBezTo>
                    <a:pt x="13" y="3"/>
                    <a:pt x="13" y="3"/>
                    <a:pt x="13" y="3"/>
                  </a:cubicBezTo>
                  <a:cubicBezTo>
                    <a:pt x="13" y="3"/>
                    <a:pt x="14" y="3"/>
                    <a:pt x="14" y="3"/>
                  </a:cubicBezTo>
                  <a:cubicBezTo>
                    <a:pt x="15" y="3"/>
                    <a:pt x="15" y="3"/>
                    <a:pt x="15" y="3"/>
                  </a:cubicBezTo>
                  <a:cubicBezTo>
                    <a:pt x="16" y="3"/>
                    <a:pt x="16" y="3"/>
                    <a:pt x="16" y="3"/>
                  </a:cubicBezTo>
                  <a:cubicBezTo>
                    <a:pt x="17" y="2"/>
                    <a:pt x="17" y="2"/>
                    <a:pt x="17" y="2"/>
                  </a:cubicBezTo>
                  <a:cubicBezTo>
                    <a:pt x="17" y="2"/>
                    <a:pt x="17" y="2"/>
                    <a:pt x="17" y="2"/>
                  </a:cubicBezTo>
                  <a:cubicBezTo>
                    <a:pt x="17" y="1"/>
                    <a:pt x="17" y="1"/>
                    <a:pt x="17" y="1"/>
                  </a:cubicBezTo>
                  <a:cubicBezTo>
                    <a:pt x="17" y="0"/>
                    <a:pt x="16" y="0"/>
                    <a:pt x="15" y="0"/>
                  </a:cubicBezTo>
                </a:path>
              </a:pathLst>
            </a:custGeom>
            <a:solidFill>
              <a:srgbClr val="7B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5" name="Freeform 1070"/>
            <p:cNvSpPr>
              <a:spLocks noEditPoints="1"/>
            </p:cNvSpPr>
            <p:nvPr/>
          </p:nvSpPr>
          <p:spPr bwMode="auto">
            <a:xfrm>
              <a:off x="3315050" y="3235482"/>
              <a:ext cx="342772" cy="301308"/>
            </a:xfrm>
            <a:custGeom>
              <a:avLst/>
              <a:gdLst>
                <a:gd name="T0" fmla="*/ 25 w 57"/>
                <a:gd name="T1" fmla="*/ 44 h 50"/>
                <a:gd name="T2" fmla="*/ 27 w 57"/>
                <a:gd name="T3" fmla="*/ 44 h 50"/>
                <a:gd name="T4" fmla="*/ 27 w 57"/>
                <a:gd name="T5" fmla="*/ 41 h 50"/>
                <a:gd name="T6" fmla="*/ 31 w 57"/>
                <a:gd name="T7" fmla="*/ 40 h 50"/>
                <a:gd name="T8" fmla="*/ 32 w 57"/>
                <a:gd name="T9" fmla="*/ 42 h 50"/>
                <a:gd name="T10" fmla="*/ 33 w 57"/>
                <a:gd name="T11" fmla="*/ 41 h 50"/>
                <a:gd name="T12" fmla="*/ 33 w 57"/>
                <a:gd name="T13" fmla="*/ 40 h 50"/>
                <a:gd name="T14" fmla="*/ 31 w 57"/>
                <a:gd name="T15" fmla="*/ 40 h 50"/>
                <a:gd name="T16" fmla="*/ 43 w 57"/>
                <a:gd name="T17" fmla="*/ 40 h 50"/>
                <a:gd name="T18" fmla="*/ 46 w 57"/>
                <a:gd name="T19" fmla="*/ 40 h 50"/>
                <a:gd name="T20" fmla="*/ 1 w 57"/>
                <a:gd name="T21" fmla="*/ 33 h 50"/>
                <a:gd name="T22" fmla="*/ 1 w 57"/>
                <a:gd name="T23" fmla="*/ 33 h 50"/>
                <a:gd name="T24" fmla="*/ 2 w 57"/>
                <a:gd name="T25" fmla="*/ 35 h 50"/>
                <a:gd name="T26" fmla="*/ 29 w 57"/>
                <a:gd name="T27" fmla="*/ 39 h 50"/>
                <a:gd name="T28" fmla="*/ 33 w 57"/>
                <a:gd name="T29" fmla="*/ 39 h 50"/>
                <a:gd name="T30" fmla="*/ 34 w 57"/>
                <a:gd name="T31" fmla="*/ 40 h 50"/>
                <a:gd name="T32" fmla="*/ 31 w 57"/>
                <a:gd name="T33" fmla="*/ 42 h 50"/>
                <a:gd name="T34" fmla="*/ 29 w 57"/>
                <a:gd name="T35" fmla="*/ 45 h 50"/>
                <a:gd name="T36" fmla="*/ 39 w 57"/>
                <a:gd name="T37" fmla="*/ 39 h 50"/>
                <a:gd name="T38" fmla="*/ 37 w 57"/>
                <a:gd name="T39" fmla="*/ 45 h 50"/>
                <a:gd name="T40" fmla="*/ 34 w 57"/>
                <a:gd name="T41" fmla="*/ 40 h 50"/>
                <a:gd name="T42" fmla="*/ 32 w 57"/>
                <a:gd name="T43" fmla="*/ 27 h 50"/>
                <a:gd name="T44" fmla="*/ 34 w 57"/>
                <a:gd name="T45" fmla="*/ 33 h 50"/>
                <a:gd name="T46" fmla="*/ 28 w 57"/>
                <a:gd name="T47" fmla="*/ 36 h 50"/>
                <a:gd name="T48" fmla="*/ 44 w 57"/>
                <a:gd name="T49" fmla="*/ 27 h 50"/>
                <a:gd name="T50" fmla="*/ 38 w 57"/>
                <a:gd name="T51" fmla="*/ 29 h 50"/>
                <a:gd name="T52" fmla="*/ 37 w 57"/>
                <a:gd name="T53" fmla="*/ 27 h 50"/>
                <a:gd name="T54" fmla="*/ 46 w 57"/>
                <a:gd name="T55" fmla="*/ 28 h 50"/>
                <a:gd name="T56" fmla="*/ 53 w 57"/>
                <a:gd name="T57" fmla="*/ 28 h 50"/>
                <a:gd name="T58" fmla="*/ 49 w 57"/>
                <a:gd name="T59" fmla="*/ 36 h 50"/>
                <a:gd name="T60" fmla="*/ 57 w 57"/>
                <a:gd name="T61" fmla="*/ 0 h 50"/>
                <a:gd name="T62" fmla="*/ 14 w 57"/>
                <a:gd name="T63" fmla="*/ 33 h 50"/>
                <a:gd name="T64" fmla="*/ 16 w 57"/>
                <a:gd name="T65" fmla="*/ 27 h 50"/>
                <a:gd name="T66" fmla="*/ 22 w 57"/>
                <a:gd name="T67" fmla="*/ 27 h 50"/>
                <a:gd name="T68" fmla="*/ 23 w 57"/>
                <a:gd name="T69" fmla="*/ 28 h 50"/>
                <a:gd name="T70" fmla="*/ 23 w 57"/>
                <a:gd name="T71" fmla="*/ 31 h 50"/>
                <a:gd name="T72" fmla="*/ 25 w 57"/>
                <a:gd name="T73" fmla="*/ 27 h 50"/>
                <a:gd name="T74" fmla="*/ 26 w 57"/>
                <a:gd name="T75" fmla="*/ 36 h 50"/>
                <a:gd name="T76" fmla="*/ 28 w 57"/>
                <a:gd name="T77" fmla="*/ 41 h 50"/>
                <a:gd name="T78" fmla="*/ 27 w 57"/>
                <a:gd name="T79" fmla="*/ 44 h 50"/>
                <a:gd name="T80" fmla="*/ 24 w 57"/>
                <a:gd name="T81" fmla="*/ 45 h 50"/>
                <a:gd name="T82" fmla="*/ 19 w 57"/>
                <a:gd name="T83" fmla="*/ 46 h 50"/>
                <a:gd name="T84" fmla="*/ 14 w 57"/>
                <a:gd name="T85" fmla="*/ 45 h 50"/>
                <a:gd name="T86" fmla="*/ 12 w 57"/>
                <a:gd name="T87" fmla="*/ 40 h 50"/>
                <a:gd name="T88" fmla="*/ 11 w 57"/>
                <a:gd name="T89" fmla="*/ 45 h 50"/>
                <a:gd name="T90" fmla="*/ 9 w 57"/>
                <a:gd name="T91" fmla="*/ 39 h 50"/>
                <a:gd name="T92" fmla="*/ 13 w 57"/>
                <a:gd name="T93" fmla="*/ 33 h 50"/>
                <a:gd name="T94" fmla="*/ 7 w 57"/>
                <a:gd name="T95" fmla="*/ 36 h 50"/>
                <a:gd name="T96" fmla="*/ 3 w 57"/>
                <a:gd name="T97" fmla="*/ 36 h 50"/>
                <a:gd name="T98" fmla="*/ 6 w 57"/>
                <a:gd name="T99" fmla="*/ 39 h 50"/>
                <a:gd name="T100" fmla="*/ 8 w 57"/>
                <a:gd name="T101" fmla="*/ 45 h 50"/>
                <a:gd name="T102" fmla="*/ 10 w 57"/>
                <a:gd name="T103" fmla="*/ 50 h 50"/>
                <a:gd name="T104" fmla="*/ 40 w 57"/>
                <a:gd name="T105" fmla="*/ 39 h 50"/>
                <a:gd name="T106" fmla="*/ 42 w 57"/>
                <a:gd name="T107" fmla="*/ 42 h 50"/>
                <a:gd name="T108" fmla="*/ 42 w 57"/>
                <a:gd name="T109" fmla="*/ 40 h 50"/>
                <a:gd name="T110" fmla="*/ 45 w 57"/>
                <a:gd name="T111" fmla="*/ 39 h 50"/>
                <a:gd name="T112" fmla="*/ 57 w 57"/>
                <a:gd name="T11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50">
                  <a:moveTo>
                    <a:pt x="27" y="40"/>
                  </a:moveTo>
                  <a:cubicBezTo>
                    <a:pt x="26" y="41"/>
                    <a:pt x="26" y="43"/>
                    <a:pt x="24" y="44"/>
                  </a:cubicBezTo>
                  <a:cubicBezTo>
                    <a:pt x="25" y="44"/>
                    <a:pt x="25" y="44"/>
                    <a:pt x="25" y="44"/>
                  </a:cubicBezTo>
                  <a:cubicBezTo>
                    <a:pt x="25" y="44"/>
                    <a:pt x="25" y="44"/>
                    <a:pt x="25" y="44"/>
                  </a:cubicBezTo>
                  <a:cubicBezTo>
                    <a:pt x="26" y="44"/>
                    <a:pt x="26" y="44"/>
                    <a:pt x="26" y="44"/>
                  </a:cubicBezTo>
                  <a:cubicBezTo>
                    <a:pt x="27" y="44"/>
                    <a:pt x="27" y="44"/>
                    <a:pt x="27" y="44"/>
                  </a:cubicBezTo>
                  <a:cubicBezTo>
                    <a:pt x="27" y="43"/>
                    <a:pt x="27" y="43"/>
                    <a:pt x="27" y="43"/>
                  </a:cubicBezTo>
                  <a:cubicBezTo>
                    <a:pt x="27" y="43"/>
                    <a:pt x="27" y="42"/>
                    <a:pt x="27" y="42"/>
                  </a:cubicBezTo>
                  <a:cubicBezTo>
                    <a:pt x="27" y="42"/>
                    <a:pt x="27" y="41"/>
                    <a:pt x="27" y="41"/>
                  </a:cubicBezTo>
                  <a:cubicBezTo>
                    <a:pt x="27" y="40"/>
                    <a:pt x="27" y="40"/>
                    <a:pt x="27" y="40"/>
                  </a:cubicBezTo>
                  <a:cubicBezTo>
                    <a:pt x="27" y="40"/>
                    <a:pt x="27" y="40"/>
                    <a:pt x="27" y="40"/>
                  </a:cubicBezTo>
                  <a:moveTo>
                    <a:pt x="31" y="40"/>
                  </a:moveTo>
                  <a:cubicBezTo>
                    <a:pt x="30" y="40"/>
                    <a:pt x="30" y="40"/>
                    <a:pt x="30" y="40"/>
                  </a:cubicBezTo>
                  <a:cubicBezTo>
                    <a:pt x="30" y="42"/>
                    <a:pt x="30" y="42"/>
                    <a:pt x="30" y="42"/>
                  </a:cubicBezTo>
                  <a:cubicBezTo>
                    <a:pt x="32" y="42"/>
                    <a:pt x="32" y="42"/>
                    <a:pt x="32" y="42"/>
                  </a:cubicBezTo>
                  <a:cubicBezTo>
                    <a:pt x="32" y="42"/>
                    <a:pt x="32" y="42"/>
                    <a:pt x="32" y="42"/>
                  </a:cubicBezTo>
                  <a:cubicBezTo>
                    <a:pt x="33" y="42"/>
                    <a:pt x="33" y="42"/>
                    <a:pt x="33" y="42"/>
                  </a:cubicBezTo>
                  <a:cubicBezTo>
                    <a:pt x="33" y="41"/>
                    <a:pt x="33" y="41"/>
                    <a:pt x="33" y="41"/>
                  </a:cubicBezTo>
                  <a:cubicBezTo>
                    <a:pt x="33" y="41"/>
                    <a:pt x="33" y="41"/>
                    <a:pt x="33" y="41"/>
                  </a:cubicBezTo>
                  <a:cubicBezTo>
                    <a:pt x="33" y="40"/>
                    <a:pt x="33" y="40"/>
                    <a:pt x="33" y="40"/>
                  </a:cubicBezTo>
                  <a:cubicBezTo>
                    <a:pt x="33" y="40"/>
                    <a:pt x="33" y="40"/>
                    <a:pt x="33" y="40"/>
                  </a:cubicBezTo>
                  <a:cubicBezTo>
                    <a:pt x="33" y="40"/>
                    <a:pt x="33" y="40"/>
                    <a:pt x="33" y="40"/>
                  </a:cubicBezTo>
                  <a:cubicBezTo>
                    <a:pt x="32" y="40"/>
                    <a:pt x="32" y="40"/>
                    <a:pt x="32" y="40"/>
                  </a:cubicBezTo>
                  <a:cubicBezTo>
                    <a:pt x="31" y="40"/>
                    <a:pt x="31" y="40"/>
                    <a:pt x="31" y="40"/>
                  </a:cubicBezTo>
                  <a:moveTo>
                    <a:pt x="44" y="40"/>
                  </a:moveTo>
                  <a:cubicBezTo>
                    <a:pt x="44" y="40"/>
                    <a:pt x="44" y="40"/>
                    <a:pt x="44" y="40"/>
                  </a:cubicBezTo>
                  <a:cubicBezTo>
                    <a:pt x="43" y="40"/>
                    <a:pt x="43" y="40"/>
                    <a:pt x="43" y="40"/>
                  </a:cubicBezTo>
                  <a:cubicBezTo>
                    <a:pt x="43" y="41"/>
                    <a:pt x="43" y="41"/>
                    <a:pt x="43" y="41"/>
                  </a:cubicBezTo>
                  <a:cubicBezTo>
                    <a:pt x="42" y="41"/>
                    <a:pt x="42" y="41"/>
                    <a:pt x="42" y="42"/>
                  </a:cubicBezTo>
                  <a:cubicBezTo>
                    <a:pt x="46" y="40"/>
                    <a:pt x="46" y="40"/>
                    <a:pt x="46" y="40"/>
                  </a:cubicBezTo>
                  <a:cubicBezTo>
                    <a:pt x="45" y="40"/>
                    <a:pt x="45" y="40"/>
                    <a:pt x="45" y="40"/>
                  </a:cubicBezTo>
                  <a:cubicBezTo>
                    <a:pt x="44" y="40"/>
                    <a:pt x="44" y="40"/>
                    <a:pt x="44" y="40"/>
                  </a:cubicBezTo>
                  <a:moveTo>
                    <a:pt x="1" y="33"/>
                  </a:moveTo>
                  <a:cubicBezTo>
                    <a:pt x="0" y="33"/>
                    <a:pt x="0" y="33"/>
                    <a:pt x="0" y="33"/>
                  </a:cubicBezTo>
                  <a:cubicBezTo>
                    <a:pt x="1" y="34"/>
                    <a:pt x="1" y="34"/>
                    <a:pt x="1" y="34"/>
                  </a:cubicBezTo>
                  <a:cubicBezTo>
                    <a:pt x="1" y="33"/>
                    <a:pt x="1" y="33"/>
                    <a:pt x="1" y="33"/>
                  </a:cubicBezTo>
                  <a:moveTo>
                    <a:pt x="4" y="31"/>
                  </a:moveTo>
                  <a:cubicBezTo>
                    <a:pt x="2" y="32"/>
                    <a:pt x="2" y="32"/>
                    <a:pt x="2" y="32"/>
                  </a:cubicBezTo>
                  <a:cubicBezTo>
                    <a:pt x="2" y="35"/>
                    <a:pt x="2" y="35"/>
                    <a:pt x="2" y="35"/>
                  </a:cubicBezTo>
                  <a:cubicBezTo>
                    <a:pt x="4" y="31"/>
                    <a:pt x="4" y="31"/>
                    <a:pt x="4" y="31"/>
                  </a:cubicBezTo>
                  <a:moveTo>
                    <a:pt x="29" y="45"/>
                  </a:moveTo>
                  <a:cubicBezTo>
                    <a:pt x="29" y="39"/>
                    <a:pt x="29" y="39"/>
                    <a:pt x="29" y="39"/>
                  </a:cubicBezTo>
                  <a:cubicBezTo>
                    <a:pt x="31" y="39"/>
                    <a:pt x="31" y="39"/>
                    <a:pt x="31" y="39"/>
                  </a:cubicBezTo>
                  <a:cubicBezTo>
                    <a:pt x="32" y="39"/>
                    <a:pt x="32" y="39"/>
                    <a:pt x="32" y="39"/>
                  </a:cubicBezTo>
                  <a:cubicBezTo>
                    <a:pt x="33" y="39"/>
                    <a:pt x="33" y="39"/>
                    <a:pt x="33" y="39"/>
                  </a:cubicBezTo>
                  <a:cubicBezTo>
                    <a:pt x="33" y="39"/>
                    <a:pt x="33" y="39"/>
                    <a:pt x="33" y="39"/>
                  </a:cubicBezTo>
                  <a:cubicBezTo>
                    <a:pt x="33" y="40"/>
                    <a:pt x="33" y="40"/>
                    <a:pt x="33" y="40"/>
                  </a:cubicBezTo>
                  <a:cubicBezTo>
                    <a:pt x="34" y="40"/>
                    <a:pt x="34" y="40"/>
                    <a:pt x="34" y="40"/>
                  </a:cubicBezTo>
                  <a:cubicBezTo>
                    <a:pt x="34" y="41"/>
                    <a:pt x="34" y="41"/>
                    <a:pt x="34" y="41"/>
                  </a:cubicBezTo>
                  <a:cubicBezTo>
                    <a:pt x="34" y="41"/>
                    <a:pt x="33" y="42"/>
                    <a:pt x="33" y="42"/>
                  </a:cubicBezTo>
                  <a:cubicBezTo>
                    <a:pt x="33" y="42"/>
                    <a:pt x="32" y="42"/>
                    <a:pt x="31" y="42"/>
                  </a:cubicBezTo>
                  <a:cubicBezTo>
                    <a:pt x="30" y="42"/>
                    <a:pt x="30" y="42"/>
                    <a:pt x="30" y="42"/>
                  </a:cubicBezTo>
                  <a:cubicBezTo>
                    <a:pt x="30" y="45"/>
                    <a:pt x="30" y="45"/>
                    <a:pt x="30" y="45"/>
                  </a:cubicBezTo>
                  <a:cubicBezTo>
                    <a:pt x="29" y="45"/>
                    <a:pt x="29" y="45"/>
                    <a:pt x="29" y="45"/>
                  </a:cubicBezTo>
                  <a:moveTo>
                    <a:pt x="34" y="40"/>
                  </a:moveTo>
                  <a:cubicBezTo>
                    <a:pt x="34" y="39"/>
                    <a:pt x="34" y="39"/>
                    <a:pt x="34" y="39"/>
                  </a:cubicBezTo>
                  <a:cubicBezTo>
                    <a:pt x="39" y="39"/>
                    <a:pt x="39" y="39"/>
                    <a:pt x="39" y="39"/>
                  </a:cubicBezTo>
                  <a:cubicBezTo>
                    <a:pt x="39" y="40"/>
                    <a:pt x="39" y="40"/>
                    <a:pt x="39" y="40"/>
                  </a:cubicBezTo>
                  <a:cubicBezTo>
                    <a:pt x="37" y="40"/>
                    <a:pt x="37" y="40"/>
                    <a:pt x="37" y="40"/>
                  </a:cubicBezTo>
                  <a:cubicBezTo>
                    <a:pt x="37" y="45"/>
                    <a:pt x="37" y="45"/>
                    <a:pt x="37" y="45"/>
                  </a:cubicBezTo>
                  <a:cubicBezTo>
                    <a:pt x="36" y="45"/>
                    <a:pt x="36" y="45"/>
                    <a:pt x="36" y="45"/>
                  </a:cubicBezTo>
                  <a:cubicBezTo>
                    <a:pt x="36" y="40"/>
                    <a:pt x="36" y="40"/>
                    <a:pt x="36" y="40"/>
                  </a:cubicBezTo>
                  <a:cubicBezTo>
                    <a:pt x="34" y="40"/>
                    <a:pt x="34" y="40"/>
                    <a:pt x="34" y="40"/>
                  </a:cubicBezTo>
                  <a:moveTo>
                    <a:pt x="28" y="36"/>
                  </a:moveTo>
                  <a:cubicBezTo>
                    <a:pt x="31" y="27"/>
                    <a:pt x="31" y="27"/>
                    <a:pt x="31" y="27"/>
                  </a:cubicBezTo>
                  <a:cubicBezTo>
                    <a:pt x="32" y="27"/>
                    <a:pt x="32" y="27"/>
                    <a:pt x="32" y="27"/>
                  </a:cubicBezTo>
                  <a:cubicBezTo>
                    <a:pt x="36" y="36"/>
                    <a:pt x="36" y="36"/>
                    <a:pt x="36" y="36"/>
                  </a:cubicBezTo>
                  <a:cubicBezTo>
                    <a:pt x="35" y="36"/>
                    <a:pt x="35" y="36"/>
                    <a:pt x="35" y="36"/>
                  </a:cubicBezTo>
                  <a:cubicBezTo>
                    <a:pt x="34" y="33"/>
                    <a:pt x="34" y="33"/>
                    <a:pt x="34" y="33"/>
                  </a:cubicBezTo>
                  <a:cubicBezTo>
                    <a:pt x="30" y="33"/>
                    <a:pt x="30" y="33"/>
                    <a:pt x="30" y="33"/>
                  </a:cubicBezTo>
                  <a:cubicBezTo>
                    <a:pt x="29" y="36"/>
                    <a:pt x="29" y="36"/>
                    <a:pt x="29" y="36"/>
                  </a:cubicBezTo>
                  <a:cubicBezTo>
                    <a:pt x="28" y="36"/>
                    <a:pt x="28" y="36"/>
                    <a:pt x="28" y="36"/>
                  </a:cubicBezTo>
                  <a:moveTo>
                    <a:pt x="43" y="34"/>
                  </a:moveTo>
                  <a:cubicBezTo>
                    <a:pt x="43" y="27"/>
                    <a:pt x="43" y="27"/>
                    <a:pt x="43" y="27"/>
                  </a:cubicBezTo>
                  <a:cubicBezTo>
                    <a:pt x="44" y="27"/>
                    <a:pt x="44" y="27"/>
                    <a:pt x="44" y="27"/>
                  </a:cubicBezTo>
                  <a:cubicBezTo>
                    <a:pt x="44" y="36"/>
                    <a:pt x="44" y="36"/>
                    <a:pt x="44" y="36"/>
                  </a:cubicBezTo>
                  <a:cubicBezTo>
                    <a:pt x="43" y="36"/>
                    <a:pt x="43" y="36"/>
                    <a:pt x="43" y="36"/>
                  </a:cubicBezTo>
                  <a:cubicBezTo>
                    <a:pt x="38" y="29"/>
                    <a:pt x="38" y="29"/>
                    <a:pt x="38" y="29"/>
                  </a:cubicBezTo>
                  <a:cubicBezTo>
                    <a:pt x="38" y="36"/>
                    <a:pt x="38" y="36"/>
                    <a:pt x="38" y="36"/>
                  </a:cubicBezTo>
                  <a:cubicBezTo>
                    <a:pt x="37" y="36"/>
                    <a:pt x="37" y="36"/>
                    <a:pt x="37" y="36"/>
                  </a:cubicBezTo>
                  <a:cubicBezTo>
                    <a:pt x="37" y="27"/>
                    <a:pt x="37" y="27"/>
                    <a:pt x="37" y="27"/>
                  </a:cubicBezTo>
                  <a:cubicBezTo>
                    <a:pt x="38" y="27"/>
                    <a:pt x="38" y="27"/>
                    <a:pt x="38" y="27"/>
                  </a:cubicBezTo>
                  <a:cubicBezTo>
                    <a:pt x="43" y="34"/>
                    <a:pt x="43" y="34"/>
                    <a:pt x="43" y="34"/>
                  </a:cubicBezTo>
                  <a:moveTo>
                    <a:pt x="46" y="28"/>
                  </a:moveTo>
                  <a:cubicBezTo>
                    <a:pt x="46" y="27"/>
                    <a:pt x="46" y="27"/>
                    <a:pt x="46" y="27"/>
                  </a:cubicBezTo>
                  <a:cubicBezTo>
                    <a:pt x="53" y="27"/>
                    <a:pt x="53" y="27"/>
                    <a:pt x="53" y="27"/>
                  </a:cubicBezTo>
                  <a:cubicBezTo>
                    <a:pt x="53" y="28"/>
                    <a:pt x="53" y="28"/>
                    <a:pt x="53" y="28"/>
                  </a:cubicBezTo>
                  <a:cubicBezTo>
                    <a:pt x="50" y="28"/>
                    <a:pt x="50" y="28"/>
                    <a:pt x="50" y="28"/>
                  </a:cubicBezTo>
                  <a:cubicBezTo>
                    <a:pt x="50" y="36"/>
                    <a:pt x="50" y="36"/>
                    <a:pt x="50" y="36"/>
                  </a:cubicBezTo>
                  <a:cubicBezTo>
                    <a:pt x="49" y="36"/>
                    <a:pt x="49" y="36"/>
                    <a:pt x="49" y="36"/>
                  </a:cubicBezTo>
                  <a:cubicBezTo>
                    <a:pt x="49" y="28"/>
                    <a:pt x="49" y="28"/>
                    <a:pt x="49" y="28"/>
                  </a:cubicBezTo>
                  <a:cubicBezTo>
                    <a:pt x="46" y="28"/>
                    <a:pt x="46" y="28"/>
                    <a:pt x="46" y="28"/>
                  </a:cubicBezTo>
                  <a:moveTo>
                    <a:pt x="57" y="0"/>
                  </a:moveTo>
                  <a:cubicBezTo>
                    <a:pt x="11" y="27"/>
                    <a:pt x="11" y="27"/>
                    <a:pt x="11" y="27"/>
                  </a:cubicBezTo>
                  <a:cubicBezTo>
                    <a:pt x="11" y="27"/>
                    <a:pt x="11" y="27"/>
                    <a:pt x="11" y="27"/>
                  </a:cubicBezTo>
                  <a:cubicBezTo>
                    <a:pt x="14" y="33"/>
                    <a:pt x="14" y="33"/>
                    <a:pt x="14" y="33"/>
                  </a:cubicBezTo>
                  <a:cubicBezTo>
                    <a:pt x="14" y="32"/>
                    <a:pt x="15" y="32"/>
                    <a:pt x="15" y="32"/>
                  </a:cubicBezTo>
                  <a:cubicBezTo>
                    <a:pt x="16" y="32"/>
                    <a:pt x="16" y="32"/>
                    <a:pt x="16" y="31"/>
                  </a:cubicBezTo>
                  <a:cubicBezTo>
                    <a:pt x="16" y="27"/>
                    <a:pt x="16" y="27"/>
                    <a:pt x="16" y="27"/>
                  </a:cubicBezTo>
                  <a:cubicBezTo>
                    <a:pt x="20" y="27"/>
                    <a:pt x="20" y="27"/>
                    <a:pt x="20" y="27"/>
                  </a:cubicBezTo>
                  <a:cubicBezTo>
                    <a:pt x="21" y="27"/>
                    <a:pt x="21" y="27"/>
                    <a:pt x="21" y="27"/>
                  </a:cubicBezTo>
                  <a:cubicBezTo>
                    <a:pt x="22" y="27"/>
                    <a:pt x="22" y="27"/>
                    <a:pt x="22" y="27"/>
                  </a:cubicBezTo>
                  <a:cubicBezTo>
                    <a:pt x="22" y="27"/>
                    <a:pt x="22" y="27"/>
                    <a:pt x="22" y="27"/>
                  </a:cubicBezTo>
                  <a:cubicBezTo>
                    <a:pt x="23" y="28"/>
                    <a:pt x="23" y="28"/>
                    <a:pt x="23" y="28"/>
                  </a:cubicBezTo>
                  <a:cubicBezTo>
                    <a:pt x="23" y="28"/>
                    <a:pt x="23" y="28"/>
                    <a:pt x="23" y="28"/>
                  </a:cubicBezTo>
                  <a:cubicBezTo>
                    <a:pt x="23" y="29"/>
                    <a:pt x="23" y="29"/>
                    <a:pt x="23" y="29"/>
                  </a:cubicBezTo>
                  <a:cubicBezTo>
                    <a:pt x="23" y="30"/>
                    <a:pt x="23" y="30"/>
                    <a:pt x="23" y="30"/>
                  </a:cubicBezTo>
                  <a:cubicBezTo>
                    <a:pt x="23" y="31"/>
                    <a:pt x="23" y="31"/>
                    <a:pt x="23" y="31"/>
                  </a:cubicBezTo>
                  <a:cubicBezTo>
                    <a:pt x="22" y="31"/>
                    <a:pt x="22" y="31"/>
                    <a:pt x="22" y="31"/>
                  </a:cubicBezTo>
                  <a:cubicBezTo>
                    <a:pt x="23" y="32"/>
                    <a:pt x="24" y="33"/>
                    <a:pt x="25" y="34"/>
                  </a:cubicBezTo>
                  <a:cubicBezTo>
                    <a:pt x="25" y="27"/>
                    <a:pt x="25" y="27"/>
                    <a:pt x="25" y="27"/>
                  </a:cubicBezTo>
                  <a:cubicBezTo>
                    <a:pt x="27" y="27"/>
                    <a:pt x="27" y="27"/>
                    <a:pt x="27" y="27"/>
                  </a:cubicBezTo>
                  <a:cubicBezTo>
                    <a:pt x="27" y="36"/>
                    <a:pt x="27" y="36"/>
                    <a:pt x="27" y="36"/>
                  </a:cubicBezTo>
                  <a:cubicBezTo>
                    <a:pt x="26" y="36"/>
                    <a:pt x="26" y="36"/>
                    <a:pt x="26" y="36"/>
                  </a:cubicBezTo>
                  <a:cubicBezTo>
                    <a:pt x="27" y="37"/>
                    <a:pt x="27" y="38"/>
                    <a:pt x="27" y="39"/>
                  </a:cubicBezTo>
                  <a:cubicBezTo>
                    <a:pt x="27" y="40"/>
                    <a:pt x="27" y="40"/>
                    <a:pt x="27" y="40"/>
                  </a:cubicBezTo>
                  <a:cubicBezTo>
                    <a:pt x="28" y="40"/>
                    <a:pt x="28" y="40"/>
                    <a:pt x="28" y="41"/>
                  </a:cubicBezTo>
                  <a:cubicBezTo>
                    <a:pt x="28" y="41"/>
                    <a:pt x="28" y="41"/>
                    <a:pt x="28" y="42"/>
                  </a:cubicBezTo>
                  <a:cubicBezTo>
                    <a:pt x="28" y="42"/>
                    <a:pt x="28" y="43"/>
                    <a:pt x="28" y="43"/>
                  </a:cubicBezTo>
                  <a:cubicBezTo>
                    <a:pt x="28" y="43"/>
                    <a:pt x="28" y="44"/>
                    <a:pt x="27" y="44"/>
                  </a:cubicBezTo>
                  <a:cubicBezTo>
                    <a:pt x="27" y="45"/>
                    <a:pt x="27" y="45"/>
                    <a:pt x="27" y="45"/>
                  </a:cubicBezTo>
                  <a:cubicBezTo>
                    <a:pt x="26" y="45"/>
                    <a:pt x="26" y="45"/>
                    <a:pt x="25" y="45"/>
                  </a:cubicBezTo>
                  <a:cubicBezTo>
                    <a:pt x="25" y="45"/>
                    <a:pt x="25" y="45"/>
                    <a:pt x="24" y="45"/>
                  </a:cubicBezTo>
                  <a:cubicBezTo>
                    <a:pt x="24" y="44"/>
                    <a:pt x="24" y="44"/>
                    <a:pt x="24" y="44"/>
                  </a:cubicBezTo>
                  <a:cubicBezTo>
                    <a:pt x="24" y="45"/>
                    <a:pt x="23" y="45"/>
                    <a:pt x="23" y="45"/>
                  </a:cubicBezTo>
                  <a:cubicBezTo>
                    <a:pt x="22" y="46"/>
                    <a:pt x="20" y="46"/>
                    <a:pt x="19" y="46"/>
                  </a:cubicBezTo>
                  <a:cubicBezTo>
                    <a:pt x="18" y="46"/>
                    <a:pt x="16" y="46"/>
                    <a:pt x="15" y="45"/>
                  </a:cubicBezTo>
                  <a:cubicBezTo>
                    <a:pt x="14" y="45"/>
                    <a:pt x="14" y="45"/>
                    <a:pt x="14" y="45"/>
                  </a:cubicBezTo>
                  <a:cubicBezTo>
                    <a:pt x="14" y="45"/>
                    <a:pt x="14" y="45"/>
                    <a:pt x="14" y="45"/>
                  </a:cubicBezTo>
                  <a:cubicBezTo>
                    <a:pt x="14" y="44"/>
                    <a:pt x="14" y="44"/>
                    <a:pt x="14" y="44"/>
                  </a:cubicBezTo>
                  <a:cubicBezTo>
                    <a:pt x="13" y="44"/>
                    <a:pt x="13" y="43"/>
                    <a:pt x="13" y="42"/>
                  </a:cubicBezTo>
                  <a:cubicBezTo>
                    <a:pt x="12" y="41"/>
                    <a:pt x="12" y="41"/>
                    <a:pt x="12" y="40"/>
                  </a:cubicBezTo>
                  <a:cubicBezTo>
                    <a:pt x="12" y="40"/>
                    <a:pt x="12" y="40"/>
                    <a:pt x="12" y="40"/>
                  </a:cubicBezTo>
                  <a:cubicBezTo>
                    <a:pt x="12" y="45"/>
                    <a:pt x="12" y="45"/>
                    <a:pt x="12" y="45"/>
                  </a:cubicBezTo>
                  <a:cubicBezTo>
                    <a:pt x="11" y="45"/>
                    <a:pt x="11" y="45"/>
                    <a:pt x="11" y="45"/>
                  </a:cubicBezTo>
                  <a:cubicBezTo>
                    <a:pt x="11" y="40"/>
                    <a:pt x="11" y="40"/>
                    <a:pt x="11" y="40"/>
                  </a:cubicBezTo>
                  <a:cubicBezTo>
                    <a:pt x="9" y="40"/>
                    <a:pt x="9" y="40"/>
                    <a:pt x="9" y="40"/>
                  </a:cubicBezTo>
                  <a:cubicBezTo>
                    <a:pt x="9" y="39"/>
                    <a:pt x="9" y="39"/>
                    <a:pt x="9" y="39"/>
                  </a:cubicBezTo>
                  <a:cubicBezTo>
                    <a:pt x="12" y="39"/>
                    <a:pt x="12" y="39"/>
                    <a:pt x="12" y="39"/>
                  </a:cubicBezTo>
                  <a:cubicBezTo>
                    <a:pt x="11" y="37"/>
                    <a:pt x="12" y="35"/>
                    <a:pt x="13" y="34"/>
                  </a:cubicBezTo>
                  <a:cubicBezTo>
                    <a:pt x="13" y="33"/>
                    <a:pt x="13" y="33"/>
                    <a:pt x="13" y="33"/>
                  </a:cubicBezTo>
                  <a:cubicBezTo>
                    <a:pt x="9" y="33"/>
                    <a:pt x="9" y="33"/>
                    <a:pt x="9" y="33"/>
                  </a:cubicBezTo>
                  <a:cubicBezTo>
                    <a:pt x="8" y="36"/>
                    <a:pt x="8" y="36"/>
                    <a:pt x="8" y="36"/>
                  </a:cubicBezTo>
                  <a:cubicBezTo>
                    <a:pt x="7" y="36"/>
                    <a:pt x="7" y="36"/>
                    <a:pt x="7" y="36"/>
                  </a:cubicBezTo>
                  <a:cubicBezTo>
                    <a:pt x="10" y="28"/>
                    <a:pt x="10" y="28"/>
                    <a:pt x="10" y="28"/>
                  </a:cubicBezTo>
                  <a:cubicBezTo>
                    <a:pt x="5" y="30"/>
                    <a:pt x="5" y="30"/>
                    <a:pt x="5" y="30"/>
                  </a:cubicBezTo>
                  <a:cubicBezTo>
                    <a:pt x="3" y="36"/>
                    <a:pt x="3" y="36"/>
                    <a:pt x="3" y="36"/>
                  </a:cubicBezTo>
                  <a:cubicBezTo>
                    <a:pt x="2" y="36"/>
                    <a:pt x="2" y="36"/>
                    <a:pt x="2" y="36"/>
                  </a:cubicBezTo>
                  <a:cubicBezTo>
                    <a:pt x="5" y="41"/>
                    <a:pt x="5" y="41"/>
                    <a:pt x="5" y="41"/>
                  </a:cubicBezTo>
                  <a:cubicBezTo>
                    <a:pt x="6" y="39"/>
                    <a:pt x="6" y="39"/>
                    <a:pt x="6" y="39"/>
                  </a:cubicBezTo>
                  <a:cubicBezTo>
                    <a:pt x="6" y="39"/>
                    <a:pt x="6" y="39"/>
                    <a:pt x="6" y="39"/>
                  </a:cubicBezTo>
                  <a:cubicBezTo>
                    <a:pt x="9" y="45"/>
                    <a:pt x="9" y="45"/>
                    <a:pt x="9" y="45"/>
                  </a:cubicBezTo>
                  <a:cubicBezTo>
                    <a:pt x="8" y="45"/>
                    <a:pt x="8" y="45"/>
                    <a:pt x="8" y="45"/>
                  </a:cubicBezTo>
                  <a:cubicBezTo>
                    <a:pt x="7" y="43"/>
                    <a:pt x="7" y="43"/>
                    <a:pt x="7" y="43"/>
                  </a:cubicBezTo>
                  <a:cubicBezTo>
                    <a:pt x="6" y="43"/>
                    <a:pt x="6" y="43"/>
                    <a:pt x="6" y="43"/>
                  </a:cubicBezTo>
                  <a:cubicBezTo>
                    <a:pt x="10" y="50"/>
                    <a:pt x="10" y="50"/>
                    <a:pt x="10" y="50"/>
                  </a:cubicBezTo>
                  <a:cubicBezTo>
                    <a:pt x="28" y="50"/>
                    <a:pt x="28" y="50"/>
                    <a:pt x="28" y="50"/>
                  </a:cubicBezTo>
                  <a:cubicBezTo>
                    <a:pt x="40" y="43"/>
                    <a:pt x="40" y="43"/>
                    <a:pt x="40" y="43"/>
                  </a:cubicBezTo>
                  <a:cubicBezTo>
                    <a:pt x="40" y="39"/>
                    <a:pt x="40" y="39"/>
                    <a:pt x="40" y="39"/>
                  </a:cubicBezTo>
                  <a:cubicBezTo>
                    <a:pt x="40" y="39"/>
                    <a:pt x="40" y="39"/>
                    <a:pt x="40" y="39"/>
                  </a:cubicBezTo>
                  <a:cubicBezTo>
                    <a:pt x="40" y="43"/>
                    <a:pt x="40" y="43"/>
                    <a:pt x="40" y="43"/>
                  </a:cubicBezTo>
                  <a:cubicBezTo>
                    <a:pt x="42" y="42"/>
                    <a:pt x="42" y="42"/>
                    <a:pt x="42" y="42"/>
                  </a:cubicBezTo>
                  <a:cubicBezTo>
                    <a:pt x="42" y="42"/>
                    <a:pt x="42" y="42"/>
                    <a:pt x="42" y="42"/>
                  </a:cubicBezTo>
                  <a:cubicBezTo>
                    <a:pt x="42" y="41"/>
                    <a:pt x="42" y="41"/>
                    <a:pt x="42" y="41"/>
                  </a:cubicBezTo>
                  <a:cubicBezTo>
                    <a:pt x="42" y="40"/>
                    <a:pt x="42" y="40"/>
                    <a:pt x="42" y="40"/>
                  </a:cubicBezTo>
                  <a:cubicBezTo>
                    <a:pt x="43" y="39"/>
                    <a:pt x="43" y="39"/>
                    <a:pt x="43" y="39"/>
                  </a:cubicBezTo>
                  <a:cubicBezTo>
                    <a:pt x="44" y="39"/>
                    <a:pt x="44" y="39"/>
                    <a:pt x="44" y="39"/>
                  </a:cubicBezTo>
                  <a:cubicBezTo>
                    <a:pt x="45" y="39"/>
                    <a:pt x="45" y="39"/>
                    <a:pt x="45" y="39"/>
                  </a:cubicBezTo>
                  <a:cubicBezTo>
                    <a:pt x="46" y="40"/>
                    <a:pt x="46" y="40"/>
                    <a:pt x="46" y="40"/>
                  </a:cubicBezTo>
                  <a:cubicBezTo>
                    <a:pt x="57" y="33"/>
                    <a:pt x="57" y="33"/>
                    <a:pt x="57" y="33"/>
                  </a:cubicBezTo>
                  <a:cubicBezTo>
                    <a:pt x="57" y="0"/>
                    <a:pt x="57" y="0"/>
                    <a:pt x="57" y="0"/>
                  </a:cubicBezTo>
                </a:path>
              </a:pathLst>
            </a:custGeom>
            <a:solidFill>
              <a:sysClr val="window" lastClr="FFFFFF">
                <a:alpha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6" name="Freeform 1071"/>
            <p:cNvSpPr>
              <a:spLocks noEditPoints="1"/>
            </p:cNvSpPr>
            <p:nvPr/>
          </p:nvSpPr>
          <p:spPr bwMode="auto">
            <a:xfrm>
              <a:off x="3880347" y="5028124"/>
              <a:ext cx="263990" cy="234965"/>
            </a:xfrm>
            <a:custGeom>
              <a:avLst/>
              <a:gdLst>
                <a:gd name="T0" fmla="*/ 11 w 44"/>
                <a:gd name="T1" fmla="*/ 31 h 39"/>
                <a:gd name="T2" fmla="*/ 10 w 44"/>
                <a:gd name="T3" fmla="*/ 32 h 39"/>
                <a:gd name="T4" fmla="*/ 10 w 44"/>
                <a:gd name="T5" fmla="*/ 34 h 39"/>
                <a:gd name="T6" fmla="*/ 11 w 44"/>
                <a:gd name="T7" fmla="*/ 36 h 39"/>
                <a:gd name="T8" fmla="*/ 13 w 44"/>
                <a:gd name="T9" fmla="*/ 36 h 39"/>
                <a:gd name="T10" fmla="*/ 14 w 44"/>
                <a:gd name="T11" fmla="*/ 34 h 39"/>
                <a:gd name="T12" fmla="*/ 14 w 44"/>
                <a:gd name="T13" fmla="*/ 32 h 39"/>
                <a:gd name="T14" fmla="*/ 13 w 44"/>
                <a:gd name="T15" fmla="*/ 31 h 39"/>
                <a:gd name="T16" fmla="*/ 20 w 44"/>
                <a:gd name="T17" fmla="*/ 35 h 39"/>
                <a:gd name="T18" fmla="*/ 20 w 44"/>
                <a:gd name="T19" fmla="*/ 30 h 39"/>
                <a:gd name="T20" fmla="*/ 19 w 44"/>
                <a:gd name="T21" fmla="*/ 36 h 39"/>
                <a:gd name="T22" fmla="*/ 16 w 44"/>
                <a:gd name="T23" fmla="*/ 36 h 39"/>
                <a:gd name="T24" fmla="*/ 16 w 44"/>
                <a:gd name="T25" fmla="*/ 30 h 39"/>
                <a:gd name="T26" fmla="*/ 20 w 44"/>
                <a:gd name="T27" fmla="*/ 35 h 39"/>
                <a:gd name="T28" fmla="*/ 11 w 44"/>
                <a:gd name="T29" fmla="*/ 36 h 39"/>
                <a:gd name="T30" fmla="*/ 9 w 44"/>
                <a:gd name="T31" fmla="*/ 35 h 39"/>
                <a:gd name="T32" fmla="*/ 9 w 44"/>
                <a:gd name="T33" fmla="*/ 32 h 39"/>
                <a:gd name="T34" fmla="*/ 11 w 44"/>
                <a:gd name="T35" fmla="*/ 31 h 39"/>
                <a:gd name="T36" fmla="*/ 13 w 44"/>
                <a:gd name="T37" fmla="*/ 31 h 39"/>
                <a:gd name="T38" fmla="*/ 14 w 44"/>
                <a:gd name="T39" fmla="*/ 32 h 39"/>
                <a:gd name="T40" fmla="*/ 14 w 44"/>
                <a:gd name="T41" fmla="*/ 35 h 39"/>
                <a:gd name="T42" fmla="*/ 13 w 44"/>
                <a:gd name="T43" fmla="*/ 36 h 39"/>
                <a:gd name="T44" fmla="*/ 16 w 44"/>
                <a:gd name="T45" fmla="*/ 18 h 39"/>
                <a:gd name="T46" fmla="*/ 24 w 44"/>
                <a:gd name="T47" fmla="*/ 12 h 39"/>
                <a:gd name="T48" fmla="*/ 28 w 44"/>
                <a:gd name="T49" fmla="*/ 26 h 39"/>
                <a:gd name="T50" fmla="*/ 27 w 44"/>
                <a:gd name="T51" fmla="*/ 37 h 39"/>
                <a:gd name="T52" fmla="*/ 24 w 44"/>
                <a:gd name="T53" fmla="*/ 27 h 39"/>
                <a:gd name="T54" fmla="*/ 17 w 44"/>
                <a:gd name="T55" fmla="*/ 27 h 39"/>
                <a:gd name="T56" fmla="*/ 16 w 44"/>
                <a:gd name="T57" fmla="*/ 19 h 39"/>
                <a:gd name="T58" fmla="*/ 13 w 44"/>
                <a:gd name="T59" fmla="*/ 18 h 39"/>
                <a:gd name="T60" fmla="*/ 36 w 44"/>
                <a:gd name="T61" fmla="*/ 0 h 39"/>
                <a:gd name="T62" fmla="*/ 37 w 44"/>
                <a:gd name="T63" fmla="*/ 5 h 39"/>
                <a:gd name="T64" fmla="*/ 27 w 44"/>
                <a:gd name="T65" fmla="*/ 2 h 39"/>
                <a:gd name="T66" fmla="*/ 12 w 44"/>
                <a:gd name="T67" fmla="*/ 12 h 39"/>
                <a:gd name="T68" fmla="*/ 3 w 44"/>
                <a:gd name="T69" fmla="*/ 10 h 39"/>
                <a:gd name="T70" fmla="*/ 5 w 44"/>
                <a:gd name="T71" fmla="*/ 27 h 39"/>
                <a:gd name="T72" fmla="*/ 6 w 44"/>
                <a:gd name="T73" fmla="*/ 18 h 39"/>
                <a:gd name="T74" fmla="*/ 11 w 44"/>
                <a:gd name="T75" fmla="*/ 18 h 39"/>
                <a:gd name="T76" fmla="*/ 12 w 44"/>
                <a:gd name="T77" fmla="*/ 27 h 39"/>
                <a:gd name="T78" fmla="*/ 6 w 44"/>
                <a:gd name="T79" fmla="*/ 20 h 39"/>
                <a:gd name="T80" fmla="*/ 5 w 44"/>
                <a:gd name="T81" fmla="*/ 27 h 39"/>
                <a:gd name="T82" fmla="*/ 6 w 44"/>
                <a:gd name="T83" fmla="*/ 30 h 39"/>
                <a:gd name="T84" fmla="*/ 6 w 44"/>
                <a:gd name="T85" fmla="*/ 31 h 39"/>
                <a:gd name="T86" fmla="*/ 7 w 44"/>
                <a:gd name="T87" fmla="*/ 30 h 39"/>
                <a:gd name="T88" fmla="*/ 8 w 44"/>
                <a:gd name="T89" fmla="*/ 36 h 39"/>
                <a:gd name="T90" fmla="*/ 9 w 44"/>
                <a:gd name="T91" fmla="*/ 39 h 39"/>
                <a:gd name="T92" fmla="*/ 37 w 44"/>
                <a:gd name="T93" fmla="*/ 33 h 39"/>
                <a:gd name="T94" fmla="*/ 40 w 44"/>
                <a:gd name="T95"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 h="39">
                  <a:moveTo>
                    <a:pt x="12" y="31"/>
                  </a:moveTo>
                  <a:cubicBezTo>
                    <a:pt x="11" y="31"/>
                    <a:pt x="11" y="31"/>
                    <a:pt x="11" y="31"/>
                  </a:cubicBezTo>
                  <a:cubicBezTo>
                    <a:pt x="11" y="32"/>
                    <a:pt x="11" y="32"/>
                    <a:pt x="11" y="32"/>
                  </a:cubicBezTo>
                  <a:cubicBezTo>
                    <a:pt x="10" y="32"/>
                    <a:pt x="10" y="32"/>
                    <a:pt x="10" y="32"/>
                  </a:cubicBezTo>
                  <a:cubicBezTo>
                    <a:pt x="10" y="33"/>
                    <a:pt x="10" y="33"/>
                    <a:pt x="10" y="33"/>
                  </a:cubicBezTo>
                  <a:cubicBezTo>
                    <a:pt x="10" y="34"/>
                    <a:pt x="10" y="34"/>
                    <a:pt x="10" y="34"/>
                  </a:cubicBezTo>
                  <a:cubicBezTo>
                    <a:pt x="11" y="35"/>
                    <a:pt x="11" y="35"/>
                    <a:pt x="11" y="35"/>
                  </a:cubicBezTo>
                  <a:cubicBezTo>
                    <a:pt x="11" y="36"/>
                    <a:pt x="11" y="36"/>
                    <a:pt x="11" y="36"/>
                  </a:cubicBezTo>
                  <a:cubicBezTo>
                    <a:pt x="12" y="36"/>
                    <a:pt x="12" y="36"/>
                    <a:pt x="12" y="36"/>
                  </a:cubicBezTo>
                  <a:cubicBezTo>
                    <a:pt x="13" y="36"/>
                    <a:pt x="13" y="36"/>
                    <a:pt x="13" y="36"/>
                  </a:cubicBezTo>
                  <a:cubicBezTo>
                    <a:pt x="13" y="35"/>
                    <a:pt x="13" y="35"/>
                    <a:pt x="13" y="35"/>
                  </a:cubicBezTo>
                  <a:cubicBezTo>
                    <a:pt x="14" y="34"/>
                    <a:pt x="14" y="34"/>
                    <a:pt x="14" y="34"/>
                  </a:cubicBezTo>
                  <a:cubicBezTo>
                    <a:pt x="14" y="34"/>
                    <a:pt x="14" y="34"/>
                    <a:pt x="14" y="33"/>
                  </a:cubicBezTo>
                  <a:cubicBezTo>
                    <a:pt x="14" y="33"/>
                    <a:pt x="14" y="33"/>
                    <a:pt x="14" y="32"/>
                  </a:cubicBezTo>
                  <a:cubicBezTo>
                    <a:pt x="13" y="32"/>
                    <a:pt x="13" y="32"/>
                    <a:pt x="13" y="32"/>
                  </a:cubicBezTo>
                  <a:cubicBezTo>
                    <a:pt x="13" y="31"/>
                    <a:pt x="13" y="31"/>
                    <a:pt x="13" y="31"/>
                  </a:cubicBezTo>
                  <a:cubicBezTo>
                    <a:pt x="12" y="31"/>
                    <a:pt x="12" y="31"/>
                    <a:pt x="12" y="31"/>
                  </a:cubicBezTo>
                  <a:moveTo>
                    <a:pt x="20" y="35"/>
                  </a:moveTo>
                  <a:cubicBezTo>
                    <a:pt x="20" y="30"/>
                    <a:pt x="20" y="30"/>
                    <a:pt x="20" y="30"/>
                  </a:cubicBezTo>
                  <a:cubicBezTo>
                    <a:pt x="20" y="30"/>
                    <a:pt x="20" y="30"/>
                    <a:pt x="20" y="30"/>
                  </a:cubicBezTo>
                  <a:cubicBezTo>
                    <a:pt x="20" y="36"/>
                    <a:pt x="20" y="36"/>
                    <a:pt x="20" y="36"/>
                  </a:cubicBezTo>
                  <a:cubicBezTo>
                    <a:pt x="19" y="36"/>
                    <a:pt x="19" y="36"/>
                    <a:pt x="19" y="36"/>
                  </a:cubicBezTo>
                  <a:cubicBezTo>
                    <a:pt x="16" y="32"/>
                    <a:pt x="16" y="32"/>
                    <a:pt x="16" y="32"/>
                  </a:cubicBezTo>
                  <a:cubicBezTo>
                    <a:pt x="16" y="36"/>
                    <a:pt x="16" y="36"/>
                    <a:pt x="16" y="36"/>
                  </a:cubicBezTo>
                  <a:cubicBezTo>
                    <a:pt x="16" y="36"/>
                    <a:pt x="16" y="36"/>
                    <a:pt x="16" y="36"/>
                  </a:cubicBezTo>
                  <a:cubicBezTo>
                    <a:pt x="16" y="30"/>
                    <a:pt x="16" y="30"/>
                    <a:pt x="16" y="30"/>
                  </a:cubicBezTo>
                  <a:cubicBezTo>
                    <a:pt x="16" y="30"/>
                    <a:pt x="16" y="30"/>
                    <a:pt x="16" y="30"/>
                  </a:cubicBezTo>
                  <a:cubicBezTo>
                    <a:pt x="20" y="35"/>
                    <a:pt x="20" y="35"/>
                    <a:pt x="20" y="35"/>
                  </a:cubicBezTo>
                  <a:moveTo>
                    <a:pt x="12" y="36"/>
                  </a:moveTo>
                  <a:cubicBezTo>
                    <a:pt x="12" y="36"/>
                    <a:pt x="11" y="36"/>
                    <a:pt x="11" y="36"/>
                  </a:cubicBezTo>
                  <a:cubicBezTo>
                    <a:pt x="10" y="36"/>
                    <a:pt x="10" y="36"/>
                    <a:pt x="10" y="36"/>
                  </a:cubicBezTo>
                  <a:cubicBezTo>
                    <a:pt x="10" y="35"/>
                    <a:pt x="9" y="35"/>
                    <a:pt x="9" y="35"/>
                  </a:cubicBezTo>
                  <a:cubicBezTo>
                    <a:pt x="9" y="34"/>
                    <a:pt x="9" y="34"/>
                    <a:pt x="9" y="33"/>
                  </a:cubicBezTo>
                  <a:cubicBezTo>
                    <a:pt x="9" y="33"/>
                    <a:pt x="9" y="32"/>
                    <a:pt x="9" y="32"/>
                  </a:cubicBezTo>
                  <a:cubicBezTo>
                    <a:pt x="9" y="32"/>
                    <a:pt x="10" y="31"/>
                    <a:pt x="10" y="31"/>
                  </a:cubicBezTo>
                  <a:cubicBezTo>
                    <a:pt x="11" y="31"/>
                    <a:pt x="11" y="31"/>
                    <a:pt x="11" y="31"/>
                  </a:cubicBezTo>
                  <a:cubicBezTo>
                    <a:pt x="11" y="30"/>
                    <a:pt x="12" y="30"/>
                    <a:pt x="12" y="30"/>
                  </a:cubicBezTo>
                  <a:cubicBezTo>
                    <a:pt x="12" y="30"/>
                    <a:pt x="13" y="30"/>
                    <a:pt x="13" y="31"/>
                  </a:cubicBezTo>
                  <a:cubicBezTo>
                    <a:pt x="14" y="31"/>
                    <a:pt x="14" y="31"/>
                    <a:pt x="14" y="31"/>
                  </a:cubicBezTo>
                  <a:cubicBezTo>
                    <a:pt x="14" y="31"/>
                    <a:pt x="14" y="32"/>
                    <a:pt x="14" y="32"/>
                  </a:cubicBezTo>
                  <a:cubicBezTo>
                    <a:pt x="15" y="32"/>
                    <a:pt x="15" y="33"/>
                    <a:pt x="15" y="33"/>
                  </a:cubicBezTo>
                  <a:cubicBezTo>
                    <a:pt x="15" y="34"/>
                    <a:pt x="15" y="34"/>
                    <a:pt x="14" y="35"/>
                  </a:cubicBezTo>
                  <a:cubicBezTo>
                    <a:pt x="14" y="35"/>
                    <a:pt x="14" y="35"/>
                    <a:pt x="14" y="36"/>
                  </a:cubicBezTo>
                  <a:cubicBezTo>
                    <a:pt x="13" y="36"/>
                    <a:pt x="13" y="36"/>
                    <a:pt x="13" y="36"/>
                  </a:cubicBezTo>
                  <a:cubicBezTo>
                    <a:pt x="13" y="36"/>
                    <a:pt x="12" y="36"/>
                    <a:pt x="12" y="36"/>
                  </a:cubicBezTo>
                  <a:moveTo>
                    <a:pt x="16" y="18"/>
                  </a:moveTo>
                  <a:cubicBezTo>
                    <a:pt x="17" y="16"/>
                    <a:pt x="19" y="13"/>
                    <a:pt x="21" y="12"/>
                  </a:cubicBezTo>
                  <a:cubicBezTo>
                    <a:pt x="22" y="12"/>
                    <a:pt x="23" y="12"/>
                    <a:pt x="24" y="12"/>
                  </a:cubicBezTo>
                  <a:cubicBezTo>
                    <a:pt x="27" y="12"/>
                    <a:pt x="30" y="14"/>
                    <a:pt x="31" y="17"/>
                  </a:cubicBezTo>
                  <a:cubicBezTo>
                    <a:pt x="32" y="20"/>
                    <a:pt x="30" y="24"/>
                    <a:pt x="28" y="26"/>
                  </a:cubicBezTo>
                  <a:cubicBezTo>
                    <a:pt x="31" y="36"/>
                    <a:pt x="31" y="36"/>
                    <a:pt x="31" y="36"/>
                  </a:cubicBezTo>
                  <a:cubicBezTo>
                    <a:pt x="27" y="37"/>
                    <a:pt x="27" y="37"/>
                    <a:pt x="27" y="37"/>
                  </a:cubicBezTo>
                  <a:cubicBezTo>
                    <a:pt x="24" y="27"/>
                    <a:pt x="24" y="27"/>
                    <a:pt x="24" y="27"/>
                  </a:cubicBezTo>
                  <a:cubicBezTo>
                    <a:pt x="24" y="27"/>
                    <a:pt x="24" y="27"/>
                    <a:pt x="24" y="27"/>
                  </a:cubicBezTo>
                  <a:cubicBezTo>
                    <a:pt x="21" y="27"/>
                    <a:pt x="19" y="26"/>
                    <a:pt x="17" y="24"/>
                  </a:cubicBezTo>
                  <a:cubicBezTo>
                    <a:pt x="17" y="27"/>
                    <a:pt x="17" y="27"/>
                    <a:pt x="17" y="27"/>
                  </a:cubicBezTo>
                  <a:cubicBezTo>
                    <a:pt x="16" y="27"/>
                    <a:pt x="16" y="27"/>
                    <a:pt x="16" y="27"/>
                  </a:cubicBezTo>
                  <a:cubicBezTo>
                    <a:pt x="16" y="19"/>
                    <a:pt x="16" y="19"/>
                    <a:pt x="16" y="19"/>
                  </a:cubicBezTo>
                  <a:cubicBezTo>
                    <a:pt x="13" y="19"/>
                    <a:pt x="13" y="19"/>
                    <a:pt x="13" y="19"/>
                  </a:cubicBezTo>
                  <a:cubicBezTo>
                    <a:pt x="13" y="18"/>
                    <a:pt x="13" y="18"/>
                    <a:pt x="13" y="18"/>
                  </a:cubicBezTo>
                  <a:cubicBezTo>
                    <a:pt x="16" y="18"/>
                    <a:pt x="16" y="18"/>
                    <a:pt x="16" y="18"/>
                  </a:cubicBezTo>
                  <a:moveTo>
                    <a:pt x="36" y="0"/>
                  </a:moveTo>
                  <a:cubicBezTo>
                    <a:pt x="35" y="0"/>
                    <a:pt x="35" y="0"/>
                    <a:pt x="35" y="0"/>
                  </a:cubicBezTo>
                  <a:cubicBezTo>
                    <a:pt x="37" y="5"/>
                    <a:pt x="37" y="5"/>
                    <a:pt x="37" y="5"/>
                  </a:cubicBezTo>
                  <a:cubicBezTo>
                    <a:pt x="29" y="7"/>
                    <a:pt x="29" y="7"/>
                    <a:pt x="29" y="7"/>
                  </a:cubicBezTo>
                  <a:cubicBezTo>
                    <a:pt x="27" y="2"/>
                    <a:pt x="27" y="2"/>
                    <a:pt x="27" y="2"/>
                  </a:cubicBezTo>
                  <a:cubicBezTo>
                    <a:pt x="11" y="7"/>
                    <a:pt x="11" y="7"/>
                    <a:pt x="11" y="7"/>
                  </a:cubicBezTo>
                  <a:cubicBezTo>
                    <a:pt x="12" y="12"/>
                    <a:pt x="12" y="12"/>
                    <a:pt x="12" y="12"/>
                  </a:cubicBezTo>
                  <a:cubicBezTo>
                    <a:pt x="5" y="15"/>
                    <a:pt x="5" y="15"/>
                    <a:pt x="5" y="15"/>
                  </a:cubicBezTo>
                  <a:cubicBezTo>
                    <a:pt x="3" y="10"/>
                    <a:pt x="3" y="10"/>
                    <a:pt x="3" y="10"/>
                  </a:cubicBezTo>
                  <a:cubicBezTo>
                    <a:pt x="1" y="11"/>
                    <a:pt x="0" y="13"/>
                    <a:pt x="1" y="15"/>
                  </a:cubicBezTo>
                  <a:cubicBezTo>
                    <a:pt x="5" y="27"/>
                    <a:pt x="5" y="27"/>
                    <a:pt x="5" y="27"/>
                  </a:cubicBezTo>
                  <a:cubicBezTo>
                    <a:pt x="5" y="18"/>
                    <a:pt x="5" y="18"/>
                    <a:pt x="5" y="18"/>
                  </a:cubicBezTo>
                  <a:cubicBezTo>
                    <a:pt x="6" y="18"/>
                    <a:pt x="6" y="18"/>
                    <a:pt x="6" y="18"/>
                  </a:cubicBezTo>
                  <a:cubicBezTo>
                    <a:pt x="11" y="25"/>
                    <a:pt x="11" y="25"/>
                    <a:pt x="11" y="25"/>
                  </a:cubicBezTo>
                  <a:cubicBezTo>
                    <a:pt x="11" y="18"/>
                    <a:pt x="11" y="18"/>
                    <a:pt x="11" y="18"/>
                  </a:cubicBezTo>
                  <a:cubicBezTo>
                    <a:pt x="12" y="18"/>
                    <a:pt x="12" y="18"/>
                    <a:pt x="12" y="18"/>
                  </a:cubicBezTo>
                  <a:cubicBezTo>
                    <a:pt x="12" y="27"/>
                    <a:pt x="12" y="27"/>
                    <a:pt x="12" y="27"/>
                  </a:cubicBezTo>
                  <a:cubicBezTo>
                    <a:pt x="11" y="27"/>
                    <a:pt x="11" y="27"/>
                    <a:pt x="11" y="27"/>
                  </a:cubicBezTo>
                  <a:cubicBezTo>
                    <a:pt x="6" y="20"/>
                    <a:pt x="6" y="20"/>
                    <a:pt x="6" y="20"/>
                  </a:cubicBezTo>
                  <a:cubicBezTo>
                    <a:pt x="6" y="27"/>
                    <a:pt x="6" y="27"/>
                    <a:pt x="6" y="27"/>
                  </a:cubicBezTo>
                  <a:cubicBezTo>
                    <a:pt x="5" y="27"/>
                    <a:pt x="5" y="27"/>
                    <a:pt x="5" y="27"/>
                  </a:cubicBezTo>
                  <a:cubicBezTo>
                    <a:pt x="6" y="30"/>
                    <a:pt x="6" y="30"/>
                    <a:pt x="6" y="30"/>
                  </a:cubicBezTo>
                  <a:cubicBezTo>
                    <a:pt x="6" y="30"/>
                    <a:pt x="6" y="30"/>
                    <a:pt x="6" y="30"/>
                  </a:cubicBezTo>
                  <a:cubicBezTo>
                    <a:pt x="6" y="31"/>
                    <a:pt x="6" y="31"/>
                    <a:pt x="6" y="31"/>
                  </a:cubicBezTo>
                  <a:cubicBezTo>
                    <a:pt x="6" y="31"/>
                    <a:pt x="6" y="31"/>
                    <a:pt x="6" y="31"/>
                  </a:cubicBezTo>
                  <a:cubicBezTo>
                    <a:pt x="7" y="35"/>
                    <a:pt x="7" y="35"/>
                    <a:pt x="7" y="35"/>
                  </a:cubicBezTo>
                  <a:cubicBezTo>
                    <a:pt x="7" y="30"/>
                    <a:pt x="7" y="30"/>
                    <a:pt x="7" y="30"/>
                  </a:cubicBezTo>
                  <a:cubicBezTo>
                    <a:pt x="8" y="30"/>
                    <a:pt x="8" y="30"/>
                    <a:pt x="8" y="30"/>
                  </a:cubicBezTo>
                  <a:cubicBezTo>
                    <a:pt x="8" y="36"/>
                    <a:pt x="8" y="36"/>
                    <a:pt x="8" y="36"/>
                  </a:cubicBezTo>
                  <a:cubicBezTo>
                    <a:pt x="8" y="36"/>
                    <a:pt x="8" y="36"/>
                    <a:pt x="8" y="36"/>
                  </a:cubicBezTo>
                  <a:cubicBezTo>
                    <a:pt x="9" y="39"/>
                    <a:pt x="9" y="39"/>
                    <a:pt x="9" y="39"/>
                  </a:cubicBezTo>
                  <a:cubicBezTo>
                    <a:pt x="28" y="39"/>
                    <a:pt x="28" y="39"/>
                    <a:pt x="28" y="39"/>
                  </a:cubicBezTo>
                  <a:cubicBezTo>
                    <a:pt x="32" y="39"/>
                    <a:pt x="35" y="37"/>
                    <a:pt x="37" y="33"/>
                  </a:cubicBezTo>
                  <a:cubicBezTo>
                    <a:pt x="37" y="33"/>
                    <a:pt x="40" y="25"/>
                    <a:pt x="44" y="16"/>
                  </a:cubicBezTo>
                  <a:cubicBezTo>
                    <a:pt x="40" y="2"/>
                    <a:pt x="40" y="2"/>
                    <a:pt x="40" y="2"/>
                  </a:cubicBezTo>
                  <a:cubicBezTo>
                    <a:pt x="39" y="1"/>
                    <a:pt x="37" y="0"/>
                    <a:pt x="36"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7" name="Freeform 1072"/>
            <p:cNvSpPr>
              <a:spLocks/>
            </p:cNvSpPr>
            <p:nvPr/>
          </p:nvSpPr>
          <p:spPr bwMode="auto">
            <a:xfrm>
              <a:off x="3862380" y="4895438"/>
              <a:ext cx="240493" cy="222526"/>
            </a:xfrm>
            <a:custGeom>
              <a:avLst/>
              <a:gdLst>
                <a:gd name="T0" fmla="*/ 19 w 40"/>
                <a:gd name="T1" fmla="*/ 0 h 37"/>
                <a:gd name="T2" fmla="*/ 14 w 40"/>
                <a:gd name="T3" fmla="*/ 1 h 37"/>
                <a:gd name="T4" fmla="*/ 3 w 40"/>
                <a:gd name="T5" fmla="*/ 22 h 37"/>
                <a:gd name="T6" fmla="*/ 6 w 40"/>
                <a:gd name="T7" fmla="*/ 32 h 37"/>
                <a:gd name="T8" fmla="*/ 8 w 40"/>
                <a:gd name="T9" fmla="*/ 37 h 37"/>
                <a:gd name="T10" fmla="*/ 15 w 40"/>
                <a:gd name="T11" fmla="*/ 34 h 37"/>
                <a:gd name="T12" fmla="*/ 14 w 40"/>
                <a:gd name="T13" fmla="*/ 29 h 37"/>
                <a:gd name="T14" fmla="*/ 11 w 40"/>
                <a:gd name="T15" fmla="*/ 20 h 37"/>
                <a:gd name="T16" fmla="*/ 16 w 40"/>
                <a:gd name="T17" fmla="*/ 9 h 37"/>
                <a:gd name="T18" fmla="*/ 19 w 40"/>
                <a:gd name="T19" fmla="*/ 8 h 37"/>
                <a:gd name="T20" fmla="*/ 27 w 40"/>
                <a:gd name="T21" fmla="*/ 14 h 37"/>
                <a:gd name="T22" fmla="*/ 30 w 40"/>
                <a:gd name="T23" fmla="*/ 24 h 37"/>
                <a:gd name="T24" fmla="*/ 32 w 40"/>
                <a:gd name="T25" fmla="*/ 29 h 37"/>
                <a:gd name="T26" fmla="*/ 40 w 40"/>
                <a:gd name="T27" fmla="*/ 27 h 37"/>
                <a:gd name="T28" fmla="*/ 38 w 40"/>
                <a:gd name="T29" fmla="*/ 22 h 37"/>
                <a:gd name="T30" fmla="*/ 35 w 40"/>
                <a:gd name="T31" fmla="*/ 12 h 37"/>
                <a:gd name="T32" fmla="*/ 19 w 40"/>
                <a:gd name="T3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37">
                  <a:moveTo>
                    <a:pt x="19" y="0"/>
                  </a:moveTo>
                  <a:cubicBezTo>
                    <a:pt x="17" y="0"/>
                    <a:pt x="15" y="0"/>
                    <a:pt x="14" y="1"/>
                  </a:cubicBezTo>
                  <a:cubicBezTo>
                    <a:pt x="5" y="4"/>
                    <a:pt x="0" y="13"/>
                    <a:pt x="3" y="22"/>
                  </a:cubicBezTo>
                  <a:cubicBezTo>
                    <a:pt x="6" y="32"/>
                    <a:pt x="6" y="32"/>
                    <a:pt x="6" y="32"/>
                  </a:cubicBezTo>
                  <a:cubicBezTo>
                    <a:pt x="8" y="37"/>
                    <a:pt x="8" y="37"/>
                    <a:pt x="8" y="37"/>
                  </a:cubicBezTo>
                  <a:cubicBezTo>
                    <a:pt x="15" y="34"/>
                    <a:pt x="15" y="34"/>
                    <a:pt x="15" y="34"/>
                  </a:cubicBezTo>
                  <a:cubicBezTo>
                    <a:pt x="14" y="29"/>
                    <a:pt x="14" y="29"/>
                    <a:pt x="14" y="29"/>
                  </a:cubicBezTo>
                  <a:cubicBezTo>
                    <a:pt x="11" y="20"/>
                    <a:pt x="11" y="20"/>
                    <a:pt x="11" y="20"/>
                  </a:cubicBezTo>
                  <a:cubicBezTo>
                    <a:pt x="9" y="15"/>
                    <a:pt x="12" y="10"/>
                    <a:pt x="16" y="9"/>
                  </a:cubicBezTo>
                  <a:cubicBezTo>
                    <a:pt x="17" y="8"/>
                    <a:pt x="18" y="8"/>
                    <a:pt x="19" y="8"/>
                  </a:cubicBezTo>
                  <a:cubicBezTo>
                    <a:pt x="22" y="8"/>
                    <a:pt x="26" y="11"/>
                    <a:pt x="27" y="14"/>
                  </a:cubicBezTo>
                  <a:cubicBezTo>
                    <a:pt x="30" y="24"/>
                    <a:pt x="30" y="24"/>
                    <a:pt x="30" y="24"/>
                  </a:cubicBezTo>
                  <a:cubicBezTo>
                    <a:pt x="32" y="29"/>
                    <a:pt x="32" y="29"/>
                    <a:pt x="32" y="29"/>
                  </a:cubicBezTo>
                  <a:cubicBezTo>
                    <a:pt x="40" y="27"/>
                    <a:pt x="40" y="27"/>
                    <a:pt x="40" y="27"/>
                  </a:cubicBezTo>
                  <a:cubicBezTo>
                    <a:pt x="38" y="22"/>
                    <a:pt x="38" y="22"/>
                    <a:pt x="38" y="22"/>
                  </a:cubicBezTo>
                  <a:cubicBezTo>
                    <a:pt x="35" y="12"/>
                    <a:pt x="35" y="12"/>
                    <a:pt x="35" y="12"/>
                  </a:cubicBezTo>
                  <a:cubicBezTo>
                    <a:pt x="32" y="4"/>
                    <a:pt x="26" y="0"/>
                    <a:pt x="19"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8" name="Freeform 1073"/>
            <p:cNvSpPr>
              <a:spLocks/>
            </p:cNvSpPr>
            <p:nvPr/>
          </p:nvSpPr>
          <p:spPr bwMode="auto">
            <a:xfrm>
              <a:off x="2900407" y="4360548"/>
              <a:ext cx="409115" cy="252933"/>
            </a:xfrm>
            <a:custGeom>
              <a:avLst/>
              <a:gdLst>
                <a:gd name="T0" fmla="*/ 30 w 68"/>
                <a:gd name="T1" fmla="*/ 0 h 42"/>
                <a:gd name="T2" fmla="*/ 30 w 68"/>
                <a:gd name="T3" fmla="*/ 0 h 42"/>
                <a:gd name="T4" fmla="*/ 30 w 68"/>
                <a:gd name="T5" fmla="*/ 0 h 42"/>
                <a:gd name="T6" fmla="*/ 27 w 68"/>
                <a:gd name="T7" fmla="*/ 2 h 42"/>
                <a:gd name="T8" fmla="*/ 0 w 68"/>
                <a:gd name="T9" fmla="*/ 28 h 42"/>
                <a:gd name="T10" fmla="*/ 5 w 68"/>
                <a:gd name="T11" fmla="*/ 35 h 42"/>
                <a:gd name="T12" fmla="*/ 30 w 68"/>
                <a:gd name="T13" fmla="*/ 10 h 42"/>
                <a:gd name="T14" fmla="*/ 61 w 68"/>
                <a:gd name="T15" fmla="*/ 41 h 42"/>
                <a:gd name="T16" fmla="*/ 64 w 68"/>
                <a:gd name="T17" fmla="*/ 42 h 42"/>
                <a:gd name="T18" fmla="*/ 66 w 68"/>
                <a:gd name="T19" fmla="*/ 41 h 42"/>
                <a:gd name="T20" fmla="*/ 66 w 68"/>
                <a:gd name="T21" fmla="*/ 35 h 42"/>
                <a:gd name="T22" fmla="*/ 33 w 68"/>
                <a:gd name="T23" fmla="*/ 2 h 42"/>
                <a:gd name="T24" fmla="*/ 30 w 68"/>
                <a:gd name="T2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42">
                  <a:moveTo>
                    <a:pt x="30" y="0"/>
                  </a:moveTo>
                  <a:cubicBezTo>
                    <a:pt x="30" y="0"/>
                    <a:pt x="30" y="0"/>
                    <a:pt x="30" y="0"/>
                  </a:cubicBezTo>
                  <a:cubicBezTo>
                    <a:pt x="30" y="0"/>
                    <a:pt x="30" y="0"/>
                    <a:pt x="30" y="0"/>
                  </a:cubicBezTo>
                  <a:cubicBezTo>
                    <a:pt x="29" y="0"/>
                    <a:pt x="28" y="1"/>
                    <a:pt x="27" y="2"/>
                  </a:cubicBezTo>
                  <a:cubicBezTo>
                    <a:pt x="0" y="28"/>
                    <a:pt x="0" y="28"/>
                    <a:pt x="0" y="28"/>
                  </a:cubicBezTo>
                  <a:cubicBezTo>
                    <a:pt x="2" y="31"/>
                    <a:pt x="3" y="33"/>
                    <a:pt x="5" y="35"/>
                  </a:cubicBezTo>
                  <a:cubicBezTo>
                    <a:pt x="30" y="10"/>
                    <a:pt x="30" y="10"/>
                    <a:pt x="30" y="10"/>
                  </a:cubicBezTo>
                  <a:cubicBezTo>
                    <a:pt x="61" y="41"/>
                    <a:pt x="61" y="41"/>
                    <a:pt x="61" y="41"/>
                  </a:cubicBezTo>
                  <a:cubicBezTo>
                    <a:pt x="61" y="41"/>
                    <a:pt x="63" y="42"/>
                    <a:pt x="64" y="42"/>
                  </a:cubicBezTo>
                  <a:cubicBezTo>
                    <a:pt x="65" y="42"/>
                    <a:pt x="66" y="41"/>
                    <a:pt x="66" y="41"/>
                  </a:cubicBezTo>
                  <a:cubicBezTo>
                    <a:pt x="68" y="39"/>
                    <a:pt x="68" y="36"/>
                    <a:pt x="66" y="35"/>
                  </a:cubicBezTo>
                  <a:cubicBezTo>
                    <a:pt x="33" y="2"/>
                    <a:pt x="33" y="2"/>
                    <a:pt x="33" y="2"/>
                  </a:cubicBezTo>
                  <a:cubicBezTo>
                    <a:pt x="32" y="1"/>
                    <a:pt x="31" y="0"/>
                    <a:pt x="30"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9" name="Freeform 1074"/>
            <p:cNvSpPr>
              <a:spLocks/>
            </p:cNvSpPr>
            <p:nvPr/>
          </p:nvSpPr>
          <p:spPr bwMode="auto">
            <a:xfrm>
              <a:off x="2941871" y="4444859"/>
              <a:ext cx="306836" cy="330333"/>
            </a:xfrm>
            <a:custGeom>
              <a:avLst/>
              <a:gdLst>
                <a:gd name="T0" fmla="*/ 23 w 51"/>
                <a:gd name="T1" fmla="*/ 0 h 55"/>
                <a:gd name="T2" fmla="*/ 0 w 51"/>
                <a:gd name="T3" fmla="*/ 24 h 55"/>
                <a:gd name="T4" fmla="*/ 11 w 51"/>
                <a:gd name="T5" fmla="*/ 36 h 55"/>
                <a:gd name="T6" fmla="*/ 12 w 51"/>
                <a:gd name="T7" fmla="*/ 38 h 55"/>
                <a:gd name="T8" fmla="*/ 16 w 51"/>
                <a:gd name="T9" fmla="*/ 42 h 55"/>
                <a:gd name="T10" fmla="*/ 16 w 51"/>
                <a:gd name="T11" fmla="*/ 34 h 55"/>
                <a:gd name="T12" fmla="*/ 31 w 51"/>
                <a:gd name="T13" fmla="*/ 34 h 55"/>
                <a:gd name="T14" fmla="*/ 31 w 51"/>
                <a:gd name="T15" fmla="*/ 55 h 55"/>
                <a:gd name="T16" fmla="*/ 51 w 51"/>
                <a:gd name="T17" fmla="*/ 55 h 55"/>
                <a:gd name="T18" fmla="*/ 51 w 51"/>
                <a:gd name="T19" fmla="*/ 28 h 55"/>
                <a:gd name="T20" fmla="*/ 23 w 51"/>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5">
                  <a:moveTo>
                    <a:pt x="23" y="0"/>
                  </a:moveTo>
                  <a:cubicBezTo>
                    <a:pt x="0" y="24"/>
                    <a:pt x="0" y="24"/>
                    <a:pt x="0" y="24"/>
                  </a:cubicBezTo>
                  <a:cubicBezTo>
                    <a:pt x="3" y="28"/>
                    <a:pt x="7" y="32"/>
                    <a:pt x="11" y="36"/>
                  </a:cubicBezTo>
                  <a:cubicBezTo>
                    <a:pt x="12" y="38"/>
                    <a:pt x="12" y="38"/>
                    <a:pt x="12" y="38"/>
                  </a:cubicBezTo>
                  <a:cubicBezTo>
                    <a:pt x="13" y="39"/>
                    <a:pt x="14" y="40"/>
                    <a:pt x="16" y="42"/>
                  </a:cubicBezTo>
                  <a:cubicBezTo>
                    <a:pt x="16" y="34"/>
                    <a:pt x="16" y="34"/>
                    <a:pt x="16" y="34"/>
                  </a:cubicBezTo>
                  <a:cubicBezTo>
                    <a:pt x="31" y="34"/>
                    <a:pt x="31" y="34"/>
                    <a:pt x="31" y="34"/>
                  </a:cubicBezTo>
                  <a:cubicBezTo>
                    <a:pt x="31" y="55"/>
                    <a:pt x="31" y="55"/>
                    <a:pt x="31" y="55"/>
                  </a:cubicBezTo>
                  <a:cubicBezTo>
                    <a:pt x="51" y="55"/>
                    <a:pt x="51" y="55"/>
                    <a:pt x="51" y="55"/>
                  </a:cubicBezTo>
                  <a:cubicBezTo>
                    <a:pt x="51" y="28"/>
                    <a:pt x="51" y="28"/>
                    <a:pt x="51" y="28"/>
                  </a:cubicBezTo>
                  <a:cubicBezTo>
                    <a:pt x="23" y="0"/>
                    <a:pt x="23" y="0"/>
                    <a:pt x="23" y="0"/>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0" name="Freeform 1075"/>
            <p:cNvSpPr>
              <a:spLocks noEditPoints="1"/>
            </p:cNvSpPr>
            <p:nvPr/>
          </p:nvSpPr>
          <p:spPr bwMode="auto">
            <a:xfrm>
              <a:off x="3098053" y="4636977"/>
              <a:ext cx="78783" cy="114718"/>
            </a:xfrm>
            <a:custGeom>
              <a:avLst/>
              <a:gdLst>
                <a:gd name="T0" fmla="*/ 6 w 13"/>
                <a:gd name="T1" fmla="*/ 0 h 19"/>
                <a:gd name="T2" fmla="*/ 11 w 13"/>
                <a:gd name="T3" fmla="*/ 3 h 19"/>
                <a:gd name="T4" fmla="*/ 13 w 13"/>
                <a:gd name="T5" fmla="*/ 10 h 19"/>
                <a:gd name="T6" fmla="*/ 11 w 13"/>
                <a:gd name="T7" fmla="*/ 16 h 19"/>
                <a:gd name="T8" fmla="*/ 6 w 13"/>
                <a:gd name="T9" fmla="*/ 19 h 19"/>
                <a:gd name="T10" fmla="*/ 1 w 13"/>
                <a:gd name="T11" fmla="*/ 16 h 19"/>
                <a:gd name="T12" fmla="*/ 0 w 13"/>
                <a:gd name="T13" fmla="*/ 10 h 19"/>
                <a:gd name="T14" fmla="*/ 1 w 13"/>
                <a:gd name="T15" fmla="*/ 3 h 19"/>
                <a:gd name="T16" fmla="*/ 6 w 13"/>
                <a:gd name="T17" fmla="*/ 0 h 19"/>
                <a:gd name="T18" fmla="*/ 6 w 13"/>
                <a:gd name="T19" fmla="*/ 16 h 19"/>
                <a:gd name="T20" fmla="*/ 7 w 13"/>
                <a:gd name="T21" fmla="*/ 15 h 19"/>
                <a:gd name="T22" fmla="*/ 8 w 13"/>
                <a:gd name="T23" fmla="*/ 14 h 19"/>
                <a:gd name="T24" fmla="*/ 9 w 13"/>
                <a:gd name="T25" fmla="*/ 12 h 19"/>
                <a:gd name="T26" fmla="*/ 9 w 13"/>
                <a:gd name="T27" fmla="*/ 10 h 19"/>
                <a:gd name="T28" fmla="*/ 9 w 13"/>
                <a:gd name="T29" fmla="*/ 7 h 19"/>
                <a:gd name="T30" fmla="*/ 8 w 13"/>
                <a:gd name="T31" fmla="*/ 5 h 19"/>
                <a:gd name="T32" fmla="*/ 7 w 13"/>
                <a:gd name="T33" fmla="*/ 4 h 19"/>
                <a:gd name="T34" fmla="*/ 6 w 13"/>
                <a:gd name="T35" fmla="*/ 3 h 19"/>
                <a:gd name="T36" fmla="*/ 5 w 13"/>
                <a:gd name="T37" fmla="*/ 4 h 19"/>
                <a:gd name="T38" fmla="*/ 4 w 13"/>
                <a:gd name="T39" fmla="*/ 5 h 19"/>
                <a:gd name="T40" fmla="*/ 4 w 13"/>
                <a:gd name="T41" fmla="*/ 7 h 19"/>
                <a:gd name="T42" fmla="*/ 3 w 13"/>
                <a:gd name="T43" fmla="*/ 10 h 19"/>
                <a:gd name="T44" fmla="*/ 4 w 13"/>
                <a:gd name="T45" fmla="*/ 12 h 19"/>
                <a:gd name="T46" fmla="*/ 4 w 13"/>
                <a:gd name="T47" fmla="*/ 14 h 19"/>
                <a:gd name="T48" fmla="*/ 5 w 13"/>
                <a:gd name="T49" fmla="*/ 15 h 19"/>
                <a:gd name="T50" fmla="*/ 6 w 13"/>
                <a:gd name="T5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9">
                  <a:moveTo>
                    <a:pt x="6" y="0"/>
                  </a:moveTo>
                  <a:cubicBezTo>
                    <a:pt x="8" y="0"/>
                    <a:pt x="10" y="1"/>
                    <a:pt x="11" y="3"/>
                  </a:cubicBezTo>
                  <a:cubicBezTo>
                    <a:pt x="12" y="4"/>
                    <a:pt x="13" y="6"/>
                    <a:pt x="13" y="10"/>
                  </a:cubicBezTo>
                  <a:cubicBezTo>
                    <a:pt x="13" y="13"/>
                    <a:pt x="12" y="15"/>
                    <a:pt x="11" y="16"/>
                  </a:cubicBezTo>
                  <a:cubicBezTo>
                    <a:pt x="10" y="18"/>
                    <a:pt x="8" y="19"/>
                    <a:pt x="6" y="19"/>
                  </a:cubicBezTo>
                  <a:cubicBezTo>
                    <a:pt x="4" y="19"/>
                    <a:pt x="2" y="18"/>
                    <a:pt x="1" y="16"/>
                  </a:cubicBezTo>
                  <a:cubicBezTo>
                    <a:pt x="0" y="15"/>
                    <a:pt x="0" y="13"/>
                    <a:pt x="0" y="10"/>
                  </a:cubicBezTo>
                  <a:cubicBezTo>
                    <a:pt x="0" y="6"/>
                    <a:pt x="0" y="4"/>
                    <a:pt x="1" y="3"/>
                  </a:cubicBezTo>
                  <a:cubicBezTo>
                    <a:pt x="2" y="1"/>
                    <a:pt x="4" y="0"/>
                    <a:pt x="6" y="0"/>
                  </a:cubicBezTo>
                  <a:close/>
                  <a:moveTo>
                    <a:pt x="6" y="16"/>
                  </a:moveTo>
                  <a:cubicBezTo>
                    <a:pt x="7" y="16"/>
                    <a:pt x="7" y="16"/>
                    <a:pt x="7" y="15"/>
                  </a:cubicBezTo>
                  <a:cubicBezTo>
                    <a:pt x="8" y="15"/>
                    <a:pt x="8" y="15"/>
                    <a:pt x="8" y="14"/>
                  </a:cubicBezTo>
                  <a:cubicBezTo>
                    <a:pt x="8" y="14"/>
                    <a:pt x="9" y="13"/>
                    <a:pt x="9" y="12"/>
                  </a:cubicBezTo>
                  <a:cubicBezTo>
                    <a:pt x="9" y="11"/>
                    <a:pt x="9" y="11"/>
                    <a:pt x="9" y="10"/>
                  </a:cubicBezTo>
                  <a:cubicBezTo>
                    <a:pt x="9" y="8"/>
                    <a:pt x="9" y="7"/>
                    <a:pt x="9" y="7"/>
                  </a:cubicBezTo>
                  <a:cubicBezTo>
                    <a:pt x="9" y="6"/>
                    <a:pt x="8" y="5"/>
                    <a:pt x="8" y="5"/>
                  </a:cubicBezTo>
                  <a:cubicBezTo>
                    <a:pt x="8" y="4"/>
                    <a:pt x="8" y="4"/>
                    <a:pt x="7" y="4"/>
                  </a:cubicBezTo>
                  <a:cubicBezTo>
                    <a:pt x="7" y="3"/>
                    <a:pt x="7" y="3"/>
                    <a:pt x="6" y="3"/>
                  </a:cubicBezTo>
                  <a:cubicBezTo>
                    <a:pt x="6" y="3"/>
                    <a:pt x="5" y="3"/>
                    <a:pt x="5" y="4"/>
                  </a:cubicBezTo>
                  <a:cubicBezTo>
                    <a:pt x="5" y="4"/>
                    <a:pt x="4" y="4"/>
                    <a:pt x="4" y="5"/>
                  </a:cubicBezTo>
                  <a:cubicBezTo>
                    <a:pt x="4" y="5"/>
                    <a:pt x="4" y="6"/>
                    <a:pt x="4" y="7"/>
                  </a:cubicBezTo>
                  <a:cubicBezTo>
                    <a:pt x="3" y="7"/>
                    <a:pt x="3" y="8"/>
                    <a:pt x="3" y="10"/>
                  </a:cubicBezTo>
                  <a:cubicBezTo>
                    <a:pt x="3" y="11"/>
                    <a:pt x="3" y="11"/>
                    <a:pt x="4" y="12"/>
                  </a:cubicBezTo>
                  <a:cubicBezTo>
                    <a:pt x="4" y="13"/>
                    <a:pt x="4" y="14"/>
                    <a:pt x="4" y="14"/>
                  </a:cubicBezTo>
                  <a:cubicBezTo>
                    <a:pt x="4" y="15"/>
                    <a:pt x="5" y="15"/>
                    <a:pt x="5" y="15"/>
                  </a:cubicBezTo>
                  <a:cubicBezTo>
                    <a:pt x="5" y="16"/>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1" name="Freeform 1076"/>
            <p:cNvSpPr>
              <a:spLocks/>
            </p:cNvSpPr>
            <p:nvPr/>
          </p:nvSpPr>
          <p:spPr bwMode="auto">
            <a:xfrm>
              <a:off x="3182364" y="4642505"/>
              <a:ext cx="84311" cy="109190"/>
            </a:xfrm>
            <a:custGeom>
              <a:avLst/>
              <a:gdLst>
                <a:gd name="T0" fmla="*/ 5 w 14"/>
                <a:gd name="T1" fmla="*/ 6 h 18"/>
                <a:gd name="T2" fmla="*/ 8 w 14"/>
                <a:gd name="T3" fmla="*/ 5 h 18"/>
                <a:gd name="T4" fmla="*/ 10 w 14"/>
                <a:gd name="T5" fmla="*/ 6 h 18"/>
                <a:gd name="T6" fmla="*/ 12 w 14"/>
                <a:gd name="T7" fmla="*/ 7 h 18"/>
                <a:gd name="T8" fmla="*/ 13 w 14"/>
                <a:gd name="T9" fmla="*/ 9 h 18"/>
                <a:gd name="T10" fmla="*/ 14 w 14"/>
                <a:gd name="T11" fmla="*/ 11 h 18"/>
                <a:gd name="T12" fmla="*/ 13 w 14"/>
                <a:gd name="T13" fmla="*/ 14 h 18"/>
                <a:gd name="T14" fmla="*/ 12 w 14"/>
                <a:gd name="T15" fmla="*/ 16 h 18"/>
                <a:gd name="T16" fmla="*/ 10 w 14"/>
                <a:gd name="T17" fmla="*/ 17 h 18"/>
                <a:gd name="T18" fmla="*/ 7 w 14"/>
                <a:gd name="T19" fmla="*/ 18 h 18"/>
                <a:gd name="T20" fmla="*/ 5 w 14"/>
                <a:gd name="T21" fmla="*/ 17 h 18"/>
                <a:gd name="T22" fmla="*/ 3 w 14"/>
                <a:gd name="T23" fmla="*/ 16 h 18"/>
                <a:gd name="T24" fmla="*/ 1 w 14"/>
                <a:gd name="T25" fmla="*/ 15 h 18"/>
                <a:gd name="T26" fmla="*/ 0 w 14"/>
                <a:gd name="T27" fmla="*/ 12 h 18"/>
                <a:gd name="T28" fmla="*/ 4 w 14"/>
                <a:gd name="T29" fmla="*/ 12 h 18"/>
                <a:gd name="T30" fmla="*/ 4 w 14"/>
                <a:gd name="T31" fmla="*/ 13 h 18"/>
                <a:gd name="T32" fmla="*/ 5 w 14"/>
                <a:gd name="T33" fmla="*/ 14 h 18"/>
                <a:gd name="T34" fmla="*/ 6 w 14"/>
                <a:gd name="T35" fmla="*/ 15 h 18"/>
                <a:gd name="T36" fmla="*/ 7 w 14"/>
                <a:gd name="T37" fmla="*/ 15 h 18"/>
                <a:gd name="T38" fmla="*/ 8 w 14"/>
                <a:gd name="T39" fmla="*/ 15 h 18"/>
                <a:gd name="T40" fmla="*/ 9 w 14"/>
                <a:gd name="T41" fmla="*/ 14 h 18"/>
                <a:gd name="T42" fmla="*/ 10 w 14"/>
                <a:gd name="T43" fmla="*/ 13 h 18"/>
                <a:gd name="T44" fmla="*/ 10 w 14"/>
                <a:gd name="T45" fmla="*/ 11 h 18"/>
                <a:gd name="T46" fmla="*/ 10 w 14"/>
                <a:gd name="T47" fmla="*/ 10 h 18"/>
                <a:gd name="T48" fmla="*/ 9 w 14"/>
                <a:gd name="T49" fmla="*/ 9 h 18"/>
                <a:gd name="T50" fmla="*/ 8 w 14"/>
                <a:gd name="T51" fmla="*/ 9 h 18"/>
                <a:gd name="T52" fmla="*/ 7 w 14"/>
                <a:gd name="T53" fmla="*/ 8 h 18"/>
                <a:gd name="T54" fmla="*/ 4 w 14"/>
                <a:gd name="T55" fmla="*/ 9 h 18"/>
                <a:gd name="T56" fmla="*/ 1 w 14"/>
                <a:gd name="T57" fmla="*/ 9 h 18"/>
                <a:gd name="T58" fmla="*/ 2 w 14"/>
                <a:gd name="T59" fmla="*/ 0 h 18"/>
                <a:gd name="T60" fmla="*/ 13 w 14"/>
                <a:gd name="T61" fmla="*/ 0 h 18"/>
                <a:gd name="T62" fmla="*/ 13 w 14"/>
                <a:gd name="T63" fmla="*/ 3 h 18"/>
                <a:gd name="T64" fmla="*/ 5 w 14"/>
                <a:gd name="T65" fmla="*/ 3 h 18"/>
                <a:gd name="T66" fmla="*/ 5 w 14"/>
                <a:gd name="T67"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18">
                  <a:moveTo>
                    <a:pt x="5" y="6"/>
                  </a:moveTo>
                  <a:cubicBezTo>
                    <a:pt x="6" y="6"/>
                    <a:pt x="7" y="5"/>
                    <a:pt x="8" y="5"/>
                  </a:cubicBezTo>
                  <a:cubicBezTo>
                    <a:pt x="9" y="5"/>
                    <a:pt x="10" y="6"/>
                    <a:pt x="10" y="6"/>
                  </a:cubicBezTo>
                  <a:cubicBezTo>
                    <a:pt x="11" y="6"/>
                    <a:pt x="12" y="7"/>
                    <a:pt x="12" y="7"/>
                  </a:cubicBezTo>
                  <a:cubicBezTo>
                    <a:pt x="13" y="8"/>
                    <a:pt x="13" y="8"/>
                    <a:pt x="13" y="9"/>
                  </a:cubicBezTo>
                  <a:cubicBezTo>
                    <a:pt x="14" y="10"/>
                    <a:pt x="14" y="10"/>
                    <a:pt x="14" y="11"/>
                  </a:cubicBezTo>
                  <a:cubicBezTo>
                    <a:pt x="14" y="12"/>
                    <a:pt x="14" y="13"/>
                    <a:pt x="13" y="14"/>
                  </a:cubicBezTo>
                  <a:cubicBezTo>
                    <a:pt x="13" y="15"/>
                    <a:pt x="13" y="15"/>
                    <a:pt x="12" y="16"/>
                  </a:cubicBezTo>
                  <a:cubicBezTo>
                    <a:pt x="12" y="16"/>
                    <a:pt x="11" y="17"/>
                    <a:pt x="10" y="17"/>
                  </a:cubicBezTo>
                  <a:cubicBezTo>
                    <a:pt x="9" y="18"/>
                    <a:pt x="8" y="18"/>
                    <a:pt x="7" y="18"/>
                  </a:cubicBezTo>
                  <a:cubicBezTo>
                    <a:pt x="6" y="18"/>
                    <a:pt x="5" y="18"/>
                    <a:pt x="5" y="17"/>
                  </a:cubicBezTo>
                  <a:cubicBezTo>
                    <a:pt x="4" y="17"/>
                    <a:pt x="3" y="17"/>
                    <a:pt x="3" y="16"/>
                  </a:cubicBezTo>
                  <a:cubicBezTo>
                    <a:pt x="2" y="16"/>
                    <a:pt x="1" y="15"/>
                    <a:pt x="1" y="15"/>
                  </a:cubicBezTo>
                  <a:cubicBezTo>
                    <a:pt x="1" y="14"/>
                    <a:pt x="1" y="13"/>
                    <a:pt x="0" y="12"/>
                  </a:cubicBezTo>
                  <a:cubicBezTo>
                    <a:pt x="4" y="12"/>
                    <a:pt x="4" y="12"/>
                    <a:pt x="4" y="12"/>
                  </a:cubicBezTo>
                  <a:cubicBezTo>
                    <a:pt x="4" y="13"/>
                    <a:pt x="4" y="13"/>
                    <a:pt x="4" y="13"/>
                  </a:cubicBezTo>
                  <a:cubicBezTo>
                    <a:pt x="5" y="14"/>
                    <a:pt x="5" y="14"/>
                    <a:pt x="5" y="14"/>
                  </a:cubicBezTo>
                  <a:cubicBezTo>
                    <a:pt x="6" y="15"/>
                    <a:pt x="6" y="15"/>
                    <a:pt x="6" y="15"/>
                  </a:cubicBezTo>
                  <a:cubicBezTo>
                    <a:pt x="7" y="15"/>
                    <a:pt x="7" y="15"/>
                    <a:pt x="7" y="15"/>
                  </a:cubicBezTo>
                  <a:cubicBezTo>
                    <a:pt x="7" y="15"/>
                    <a:pt x="8" y="15"/>
                    <a:pt x="8" y="15"/>
                  </a:cubicBezTo>
                  <a:cubicBezTo>
                    <a:pt x="9" y="14"/>
                    <a:pt x="9" y="14"/>
                    <a:pt x="9" y="14"/>
                  </a:cubicBezTo>
                  <a:cubicBezTo>
                    <a:pt x="10" y="14"/>
                    <a:pt x="10" y="13"/>
                    <a:pt x="10" y="13"/>
                  </a:cubicBezTo>
                  <a:cubicBezTo>
                    <a:pt x="10" y="12"/>
                    <a:pt x="10" y="12"/>
                    <a:pt x="10" y="11"/>
                  </a:cubicBezTo>
                  <a:cubicBezTo>
                    <a:pt x="10" y="11"/>
                    <a:pt x="10" y="10"/>
                    <a:pt x="10" y="10"/>
                  </a:cubicBezTo>
                  <a:cubicBezTo>
                    <a:pt x="9" y="9"/>
                    <a:pt x="9" y="9"/>
                    <a:pt x="9" y="9"/>
                  </a:cubicBezTo>
                  <a:cubicBezTo>
                    <a:pt x="8" y="9"/>
                    <a:pt x="8" y="9"/>
                    <a:pt x="8" y="9"/>
                  </a:cubicBezTo>
                  <a:cubicBezTo>
                    <a:pt x="8" y="8"/>
                    <a:pt x="8" y="8"/>
                    <a:pt x="7" y="8"/>
                  </a:cubicBezTo>
                  <a:cubicBezTo>
                    <a:pt x="6" y="8"/>
                    <a:pt x="5" y="9"/>
                    <a:pt x="4" y="9"/>
                  </a:cubicBezTo>
                  <a:cubicBezTo>
                    <a:pt x="1" y="9"/>
                    <a:pt x="1" y="9"/>
                    <a:pt x="1" y="9"/>
                  </a:cubicBezTo>
                  <a:cubicBezTo>
                    <a:pt x="2" y="0"/>
                    <a:pt x="2" y="0"/>
                    <a:pt x="2" y="0"/>
                  </a:cubicBezTo>
                  <a:cubicBezTo>
                    <a:pt x="13" y="0"/>
                    <a:pt x="13" y="0"/>
                    <a:pt x="13" y="0"/>
                  </a:cubicBezTo>
                  <a:cubicBezTo>
                    <a:pt x="13" y="3"/>
                    <a:pt x="13" y="3"/>
                    <a:pt x="13" y="3"/>
                  </a:cubicBezTo>
                  <a:cubicBezTo>
                    <a:pt x="5" y="3"/>
                    <a:pt x="5" y="3"/>
                    <a:pt x="5" y="3"/>
                  </a:cubicBezTo>
                  <a:lnTo>
                    <a:pt x="5" y="6"/>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2" name="Freeform 1077"/>
            <p:cNvSpPr>
              <a:spLocks noEditPoints="1"/>
            </p:cNvSpPr>
            <p:nvPr/>
          </p:nvSpPr>
          <p:spPr bwMode="auto">
            <a:xfrm>
              <a:off x="3092524" y="3398575"/>
              <a:ext cx="77400" cy="107807"/>
            </a:xfrm>
            <a:custGeom>
              <a:avLst/>
              <a:gdLst>
                <a:gd name="T0" fmla="*/ 7 w 13"/>
                <a:gd name="T1" fmla="*/ 0 h 18"/>
                <a:gd name="T2" fmla="*/ 11 w 13"/>
                <a:gd name="T3" fmla="*/ 2 h 18"/>
                <a:gd name="T4" fmla="*/ 13 w 13"/>
                <a:gd name="T5" fmla="*/ 9 h 18"/>
                <a:gd name="T6" fmla="*/ 11 w 13"/>
                <a:gd name="T7" fmla="*/ 16 h 18"/>
                <a:gd name="T8" fmla="*/ 7 w 13"/>
                <a:gd name="T9" fmla="*/ 18 h 18"/>
                <a:gd name="T10" fmla="*/ 2 w 13"/>
                <a:gd name="T11" fmla="*/ 16 h 18"/>
                <a:gd name="T12" fmla="*/ 0 w 13"/>
                <a:gd name="T13" fmla="*/ 9 h 18"/>
                <a:gd name="T14" fmla="*/ 2 w 13"/>
                <a:gd name="T15" fmla="*/ 2 h 18"/>
                <a:gd name="T16" fmla="*/ 7 w 13"/>
                <a:gd name="T17" fmla="*/ 0 h 18"/>
                <a:gd name="T18" fmla="*/ 7 w 13"/>
                <a:gd name="T19" fmla="*/ 15 h 18"/>
                <a:gd name="T20" fmla="*/ 8 w 13"/>
                <a:gd name="T21" fmla="*/ 15 h 18"/>
                <a:gd name="T22" fmla="*/ 9 w 13"/>
                <a:gd name="T23" fmla="*/ 14 h 18"/>
                <a:gd name="T24" fmla="*/ 9 w 13"/>
                <a:gd name="T25" fmla="*/ 12 h 18"/>
                <a:gd name="T26" fmla="*/ 9 w 13"/>
                <a:gd name="T27" fmla="*/ 9 h 18"/>
                <a:gd name="T28" fmla="*/ 9 w 13"/>
                <a:gd name="T29" fmla="*/ 6 h 18"/>
                <a:gd name="T30" fmla="*/ 9 w 13"/>
                <a:gd name="T31" fmla="*/ 4 h 18"/>
                <a:gd name="T32" fmla="*/ 8 w 13"/>
                <a:gd name="T33" fmla="*/ 3 h 18"/>
                <a:gd name="T34" fmla="*/ 7 w 13"/>
                <a:gd name="T35" fmla="*/ 3 h 18"/>
                <a:gd name="T36" fmla="*/ 5 w 13"/>
                <a:gd name="T37" fmla="*/ 3 h 18"/>
                <a:gd name="T38" fmla="*/ 4 w 13"/>
                <a:gd name="T39" fmla="*/ 4 h 18"/>
                <a:gd name="T40" fmla="*/ 4 w 13"/>
                <a:gd name="T41" fmla="*/ 6 h 18"/>
                <a:gd name="T42" fmla="*/ 4 w 13"/>
                <a:gd name="T43" fmla="*/ 9 h 18"/>
                <a:gd name="T44" fmla="*/ 4 w 13"/>
                <a:gd name="T45" fmla="*/ 12 h 18"/>
                <a:gd name="T46" fmla="*/ 4 w 13"/>
                <a:gd name="T47" fmla="*/ 14 h 18"/>
                <a:gd name="T48" fmla="*/ 5 w 13"/>
                <a:gd name="T49" fmla="*/ 15 h 18"/>
                <a:gd name="T50" fmla="*/ 7 w 13"/>
                <a:gd name="T51"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8">
                  <a:moveTo>
                    <a:pt x="7" y="0"/>
                  </a:moveTo>
                  <a:cubicBezTo>
                    <a:pt x="9" y="0"/>
                    <a:pt x="10" y="0"/>
                    <a:pt x="11" y="2"/>
                  </a:cubicBezTo>
                  <a:cubicBezTo>
                    <a:pt x="13" y="4"/>
                    <a:pt x="13" y="6"/>
                    <a:pt x="13" y="9"/>
                  </a:cubicBezTo>
                  <a:cubicBezTo>
                    <a:pt x="13" y="12"/>
                    <a:pt x="13" y="14"/>
                    <a:pt x="11" y="16"/>
                  </a:cubicBezTo>
                  <a:cubicBezTo>
                    <a:pt x="10" y="17"/>
                    <a:pt x="9" y="18"/>
                    <a:pt x="7" y="18"/>
                  </a:cubicBezTo>
                  <a:cubicBezTo>
                    <a:pt x="4" y="18"/>
                    <a:pt x="3" y="17"/>
                    <a:pt x="2" y="16"/>
                  </a:cubicBezTo>
                  <a:cubicBezTo>
                    <a:pt x="1" y="14"/>
                    <a:pt x="0" y="12"/>
                    <a:pt x="0" y="9"/>
                  </a:cubicBezTo>
                  <a:cubicBezTo>
                    <a:pt x="0" y="6"/>
                    <a:pt x="1" y="4"/>
                    <a:pt x="2" y="2"/>
                  </a:cubicBezTo>
                  <a:cubicBezTo>
                    <a:pt x="3" y="0"/>
                    <a:pt x="4" y="0"/>
                    <a:pt x="7" y="0"/>
                  </a:cubicBezTo>
                  <a:close/>
                  <a:moveTo>
                    <a:pt x="7" y="15"/>
                  </a:moveTo>
                  <a:cubicBezTo>
                    <a:pt x="7" y="15"/>
                    <a:pt x="7" y="15"/>
                    <a:pt x="8" y="15"/>
                  </a:cubicBezTo>
                  <a:cubicBezTo>
                    <a:pt x="8" y="15"/>
                    <a:pt x="8" y="14"/>
                    <a:pt x="9" y="14"/>
                  </a:cubicBezTo>
                  <a:cubicBezTo>
                    <a:pt x="9" y="13"/>
                    <a:pt x="9" y="12"/>
                    <a:pt x="9" y="12"/>
                  </a:cubicBezTo>
                  <a:cubicBezTo>
                    <a:pt x="9" y="11"/>
                    <a:pt x="9" y="10"/>
                    <a:pt x="9" y="9"/>
                  </a:cubicBezTo>
                  <a:cubicBezTo>
                    <a:pt x="9" y="8"/>
                    <a:pt x="9" y="7"/>
                    <a:pt x="9" y="6"/>
                  </a:cubicBezTo>
                  <a:cubicBezTo>
                    <a:pt x="9" y="5"/>
                    <a:pt x="9" y="5"/>
                    <a:pt x="9" y="4"/>
                  </a:cubicBezTo>
                  <a:cubicBezTo>
                    <a:pt x="8" y="4"/>
                    <a:pt x="8" y="3"/>
                    <a:pt x="8" y="3"/>
                  </a:cubicBezTo>
                  <a:cubicBezTo>
                    <a:pt x="7" y="3"/>
                    <a:pt x="7" y="3"/>
                    <a:pt x="7" y="3"/>
                  </a:cubicBezTo>
                  <a:cubicBezTo>
                    <a:pt x="6" y="3"/>
                    <a:pt x="6" y="3"/>
                    <a:pt x="5" y="3"/>
                  </a:cubicBezTo>
                  <a:cubicBezTo>
                    <a:pt x="5" y="3"/>
                    <a:pt x="5" y="4"/>
                    <a:pt x="4" y="4"/>
                  </a:cubicBezTo>
                  <a:cubicBezTo>
                    <a:pt x="4" y="5"/>
                    <a:pt x="4" y="5"/>
                    <a:pt x="4" y="6"/>
                  </a:cubicBezTo>
                  <a:cubicBezTo>
                    <a:pt x="4" y="7"/>
                    <a:pt x="4" y="8"/>
                    <a:pt x="4" y="9"/>
                  </a:cubicBezTo>
                  <a:cubicBezTo>
                    <a:pt x="4" y="10"/>
                    <a:pt x="4" y="11"/>
                    <a:pt x="4" y="12"/>
                  </a:cubicBezTo>
                  <a:cubicBezTo>
                    <a:pt x="4" y="12"/>
                    <a:pt x="4" y="13"/>
                    <a:pt x="4" y="14"/>
                  </a:cubicBezTo>
                  <a:cubicBezTo>
                    <a:pt x="5" y="14"/>
                    <a:pt x="5" y="15"/>
                    <a:pt x="5" y="15"/>
                  </a:cubicBezTo>
                  <a:cubicBezTo>
                    <a:pt x="6" y="15"/>
                    <a:pt x="6" y="15"/>
                    <a:pt x="7" y="15"/>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3" name="Freeform 1078"/>
            <p:cNvSpPr>
              <a:spLocks/>
            </p:cNvSpPr>
            <p:nvPr/>
          </p:nvSpPr>
          <p:spPr bwMode="auto">
            <a:xfrm>
              <a:off x="3194803" y="3398575"/>
              <a:ext cx="48376" cy="107807"/>
            </a:xfrm>
            <a:custGeom>
              <a:avLst/>
              <a:gdLst>
                <a:gd name="T0" fmla="*/ 8 w 8"/>
                <a:gd name="T1" fmla="*/ 18 h 18"/>
                <a:gd name="T2" fmla="*/ 4 w 8"/>
                <a:gd name="T3" fmla="*/ 18 h 18"/>
                <a:gd name="T4" fmla="*/ 4 w 8"/>
                <a:gd name="T5" fmla="*/ 5 h 18"/>
                <a:gd name="T6" fmla="*/ 2 w 8"/>
                <a:gd name="T7" fmla="*/ 5 h 18"/>
                <a:gd name="T8" fmla="*/ 0 w 8"/>
                <a:gd name="T9" fmla="*/ 6 h 18"/>
                <a:gd name="T10" fmla="*/ 0 w 8"/>
                <a:gd name="T11" fmla="*/ 3 h 18"/>
                <a:gd name="T12" fmla="*/ 3 w 8"/>
                <a:gd name="T13" fmla="*/ 2 h 18"/>
                <a:gd name="T14" fmla="*/ 5 w 8"/>
                <a:gd name="T15" fmla="*/ 0 h 18"/>
                <a:gd name="T16" fmla="*/ 8 w 8"/>
                <a:gd name="T17" fmla="*/ 0 h 18"/>
                <a:gd name="T18" fmla="*/ 8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8" y="18"/>
                  </a:moveTo>
                  <a:cubicBezTo>
                    <a:pt x="4" y="18"/>
                    <a:pt x="4" y="18"/>
                    <a:pt x="4" y="18"/>
                  </a:cubicBezTo>
                  <a:cubicBezTo>
                    <a:pt x="4" y="5"/>
                    <a:pt x="4" y="5"/>
                    <a:pt x="4" y="5"/>
                  </a:cubicBezTo>
                  <a:cubicBezTo>
                    <a:pt x="4" y="5"/>
                    <a:pt x="3" y="5"/>
                    <a:pt x="2" y="5"/>
                  </a:cubicBezTo>
                  <a:cubicBezTo>
                    <a:pt x="2" y="6"/>
                    <a:pt x="1" y="6"/>
                    <a:pt x="0" y="6"/>
                  </a:cubicBezTo>
                  <a:cubicBezTo>
                    <a:pt x="0" y="3"/>
                    <a:pt x="0" y="3"/>
                    <a:pt x="0" y="3"/>
                  </a:cubicBezTo>
                  <a:cubicBezTo>
                    <a:pt x="1" y="3"/>
                    <a:pt x="3" y="3"/>
                    <a:pt x="3" y="2"/>
                  </a:cubicBezTo>
                  <a:cubicBezTo>
                    <a:pt x="4" y="2"/>
                    <a:pt x="5" y="1"/>
                    <a:pt x="5" y="0"/>
                  </a:cubicBezTo>
                  <a:cubicBezTo>
                    <a:pt x="8" y="0"/>
                    <a:pt x="8" y="0"/>
                    <a:pt x="8" y="0"/>
                  </a:cubicBezTo>
                  <a:lnTo>
                    <a:pt x="8" y="18"/>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4" name="Freeform 1079"/>
            <p:cNvSpPr>
              <a:spLocks noEditPoints="1"/>
            </p:cNvSpPr>
            <p:nvPr/>
          </p:nvSpPr>
          <p:spPr bwMode="auto">
            <a:xfrm>
              <a:off x="3302610" y="3398575"/>
              <a:ext cx="48376" cy="53904"/>
            </a:xfrm>
            <a:custGeom>
              <a:avLst/>
              <a:gdLst>
                <a:gd name="T0" fmla="*/ 13 w 35"/>
                <a:gd name="T1" fmla="*/ 30 h 39"/>
                <a:gd name="T2" fmla="*/ 18 w 35"/>
                <a:gd name="T3" fmla="*/ 39 h 39"/>
                <a:gd name="T4" fmla="*/ 18 w 35"/>
                <a:gd name="T5" fmla="*/ 39 h 39"/>
                <a:gd name="T6" fmla="*/ 13 w 35"/>
                <a:gd name="T7" fmla="*/ 30 h 39"/>
                <a:gd name="T8" fmla="*/ 5 w 35"/>
                <a:gd name="T9" fmla="*/ 0 h 39"/>
                <a:gd name="T10" fmla="*/ 0 w 35"/>
                <a:gd name="T11" fmla="*/ 0 h 39"/>
                <a:gd name="T12" fmla="*/ 13 w 35"/>
                <a:gd name="T13" fmla="*/ 26 h 39"/>
                <a:gd name="T14" fmla="*/ 18 w 35"/>
                <a:gd name="T15" fmla="*/ 21 h 39"/>
                <a:gd name="T16" fmla="*/ 5 w 35"/>
                <a:gd name="T17" fmla="*/ 0 h 39"/>
                <a:gd name="T18" fmla="*/ 35 w 35"/>
                <a:gd name="T19" fmla="*/ 0 h 39"/>
                <a:gd name="T20" fmla="*/ 31 w 35"/>
                <a:gd name="T21" fmla="*/ 0 h 39"/>
                <a:gd name="T22" fmla="*/ 26 w 35"/>
                <a:gd name="T23" fmla="*/ 17 h 39"/>
                <a:gd name="T24" fmla="*/ 31 w 35"/>
                <a:gd name="T25" fmla="*/ 13 h 39"/>
                <a:gd name="T26" fmla="*/ 35 w 35"/>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9">
                  <a:moveTo>
                    <a:pt x="13" y="30"/>
                  </a:moveTo>
                  <a:lnTo>
                    <a:pt x="18" y="39"/>
                  </a:lnTo>
                  <a:lnTo>
                    <a:pt x="18" y="39"/>
                  </a:lnTo>
                  <a:lnTo>
                    <a:pt x="13" y="30"/>
                  </a:lnTo>
                  <a:close/>
                  <a:moveTo>
                    <a:pt x="5" y="0"/>
                  </a:moveTo>
                  <a:lnTo>
                    <a:pt x="0" y="0"/>
                  </a:lnTo>
                  <a:lnTo>
                    <a:pt x="13" y="26"/>
                  </a:lnTo>
                  <a:lnTo>
                    <a:pt x="18" y="21"/>
                  </a:lnTo>
                  <a:lnTo>
                    <a:pt x="5" y="0"/>
                  </a:lnTo>
                  <a:close/>
                  <a:moveTo>
                    <a:pt x="35" y="0"/>
                  </a:moveTo>
                  <a:lnTo>
                    <a:pt x="31" y="0"/>
                  </a:lnTo>
                  <a:lnTo>
                    <a:pt x="26" y="17"/>
                  </a:lnTo>
                  <a:lnTo>
                    <a:pt x="31" y="13"/>
                  </a:lnTo>
                  <a:lnTo>
                    <a:pt x="35"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5" name="Freeform 1080"/>
            <p:cNvSpPr>
              <a:spLocks noEditPoints="1"/>
            </p:cNvSpPr>
            <p:nvPr/>
          </p:nvSpPr>
          <p:spPr bwMode="auto">
            <a:xfrm>
              <a:off x="3302610" y="3398575"/>
              <a:ext cx="48376" cy="53904"/>
            </a:xfrm>
            <a:custGeom>
              <a:avLst/>
              <a:gdLst>
                <a:gd name="T0" fmla="*/ 13 w 35"/>
                <a:gd name="T1" fmla="*/ 30 h 39"/>
                <a:gd name="T2" fmla="*/ 18 w 35"/>
                <a:gd name="T3" fmla="*/ 39 h 39"/>
                <a:gd name="T4" fmla="*/ 18 w 35"/>
                <a:gd name="T5" fmla="*/ 39 h 39"/>
                <a:gd name="T6" fmla="*/ 13 w 35"/>
                <a:gd name="T7" fmla="*/ 30 h 39"/>
                <a:gd name="T8" fmla="*/ 5 w 35"/>
                <a:gd name="T9" fmla="*/ 0 h 39"/>
                <a:gd name="T10" fmla="*/ 0 w 35"/>
                <a:gd name="T11" fmla="*/ 0 h 39"/>
                <a:gd name="T12" fmla="*/ 13 w 35"/>
                <a:gd name="T13" fmla="*/ 26 h 39"/>
                <a:gd name="T14" fmla="*/ 18 w 35"/>
                <a:gd name="T15" fmla="*/ 21 h 39"/>
                <a:gd name="T16" fmla="*/ 5 w 35"/>
                <a:gd name="T17" fmla="*/ 0 h 39"/>
                <a:gd name="T18" fmla="*/ 35 w 35"/>
                <a:gd name="T19" fmla="*/ 0 h 39"/>
                <a:gd name="T20" fmla="*/ 31 w 35"/>
                <a:gd name="T21" fmla="*/ 0 h 39"/>
                <a:gd name="T22" fmla="*/ 26 w 35"/>
                <a:gd name="T23" fmla="*/ 17 h 39"/>
                <a:gd name="T24" fmla="*/ 31 w 35"/>
                <a:gd name="T25" fmla="*/ 13 h 39"/>
                <a:gd name="T26" fmla="*/ 35 w 35"/>
                <a:gd name="T2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9">
                  <a:moveTo>
                    <a:pt x="13" y="30"/>
                  </a:moveTo>
                  <a:lnTo>
                    <a:pt x="18" y="39"/>
                  </a:lnTo>
                  <a:lnTo>
                    <a:pt x="18" y="39"/>
                  </a:lnTo>
                  <a:lnTo>
                    <a:pt x="13" y="30"/>
                  </a:lnTo>
                  <a:moveTo>
                    <a:pt x="5" y="0"/>
                  </a:moveTo>
                  <a:lnTo>
                    <a:pt x="0" y="0"/>
                  </a:lnTo>
                  <a:lnTo>
                    <a:pt x="13" y="26"/>
                  </a:lnTo>
                  <a:lnTo>
                    <a:pt x="18" y="21"/>
                  </a:lnTo>
                  <a:lnTo>
                    <a:pt x="5" y="0"/>
                  </a:lnTo>
                  <a:moveTo>
                    <a:pt x="35" y="0"/>
                  </a:moveTo>
                  <a:lnTo>
                    <a:pt x="31" y="0"/>
                  </a:lnTo>
                  <a:lnTo>
                    <a:pt x="26" y="17"/>
                  </a:lnTo>
                  <a:lnTo>
                    <a:pt x="31" y="13"/>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6" name="Freeform 1081"/>
            <p:cNvSpPr>
              <a:spLocks/>
            </p:cNvSpPr>
            <p:nvPr/>
          </p:nvSpPr>
          <p:spPr bwMode="auto">
            <a:xfrm>
              <a:off x="3320579" y="3416543"/>
              <a:ext cx="24879" cy="35936"/>
            </a:xfrm>
            <a:custGeom>
              <a:avLst/>
              <a:gdLst>
                <a:gd name="T0" fmla="*/ 18 w 18"/>
                <a:gd name="T1" fmla="*/ 0 h 26"/>
                <a:gd name="T2" fmla="*/ 13 w 18"/>
                <a:gd name="T3" fmla="*/ 4 h 26"/>
                <a:gd name="T4" fmla="*/ 5 w 18"/>
                <a:gd name="T5" fmla="*/ 22 h 26"/>
                <a:gd name="T6" fmla="*/ 5 w 18"/>
                <a:gd name="T7" fmla="*/ 8 h 26"/>
                <a:gd name="T8" fmla="*/ 0 w 18"/>
                <a:gd name="T9" fmla="*/ 13 h 26"/>
                <a:gd name="T10" fmla="*/ 0 w 18"/>
                <a:gd name="T11" fmla="*/ 17 h 26"/>
                <a:gd name="T12" fmla="*/ 5 w 18"/>
                <a:gd name="T13" fmla="*/ 26 h 26"/>
                <a:gd name="T14" fmla="*/ 9 w 18"/>
                <a:gd name="T15" fmla="*/ 26 h 26"/>
                <a:gd name="T16" fmla="*/ 18 w 18"/>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8" y="0"/>
                  </a:moveTo>
                  <a:lnTo>
                    <a:pt x="13" y="4"/>
                  </a:lnTo>
                  <a:lnTo>
                    <a:pt x="5" y="22"/>
                  </a:lnTo>
                  <a:lnTo>
                    <a:pt x="5" y="8"/>
                  </a:lnTo>
                  <a:lnTo>
                    <a:pt x="0" y="13"/>
                  </a:lnTo>
                  <a:lnTo>
                    <a:pt x="0" y="17"/>
                  </a:lnTo>
                  <a:lnTo>
                    <a:pt x="5" y="26"/>
                  </a:lnTo>
                  <a:lnTo>
                    <a:pt x="9" y="26"/>
                  </a:lnTo>
                  <a:lnTo>
                    <a:pt x="18"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7" name="Freeform 1082"/>
            <p:cNvSpPr>
              <a:spLocks/>
            </p:cNvSpPr>
            <p:nvPr/>
          </p:nvSpPr>
          <p:spPr bwMode="auto">
            <a:xfrm>
              <a:off x="3320579" y="3416543"/>
              <a:ext cx="24879" cy="35936"/>
            </a:xfrm>
            <a:custGeom>
              <a:avLst/>
              <a:gdLst>
                <a:gd name="T0" fmla="*/ 18 w 18"/>
                <a:gd name="T1" fmla="*/ 0 h 26"/>
                <a:gd name="T2" fmla="*/ 13 w 18"/>
                <a:gd name="T3" fmla="*/ 4 h 26"/>
                <a:gd name="T4" fmla="*/ 5 w 18"/>
                <a:gd name="T5" fmla="*/ 22 h 26"/>
                <a:gd name="T6" fmla="*/ 5 w 18"/>
                <a:gd name="T7" fmla="*/ 8 h 26"/>
                <a:gd name="T8" fmla="*/ 0 w 18"/>
                <a:gd name="T9" fmla="*/ 13 h 26"/>
                <a:gd name="T10" fmla="*/ 0 w 18"/>
                <a:gd name="T11" fmla="*/ 17 h 26"/>
                <a:gd name="T12" fmla="*/ 5 w 18"/>
                <a:gd name="T13" fmla="*/ 26 h 26"/>
                <a:gd name="T14" fmla="*/ 9 w 18"/>
                <a:gd name="T15" fmla="*/ 26 h 26"/>
                <a:gd name="T16" fmla="*/ 18 w 18"/>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6">
                  <a:moveTo>
                    <a:pt x="18" y="0"/>
                  </a:moveTo>
                  <a:lnTo>
                    <a:pt x="13" y="4"/>
                  </a:lnTo>
                  <a:lnTo>
                    <a:pt x="5" y="22"/>
                  </a:lnTo>
                  <a:lnTo>
                    <a:pt x="5" y="8"/>
                  </a:lnTo>
                  <a:lnTo>
                    <a:pt x="0" y="13"/>
                  </a:lnTo>
                  <a:lnTo>
                    <a:pt x="0" y="17"/>
                  </a:lnTo>
                  <a:lnTo>
                    <a:pt x="5" y="26"/>
                  </a:lnTo>
                  <a:lnTo>
                    <a:pt x="9" y="26"/>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8" name="Freeform 1083"/>
            <p:cNvSpPr>
              <a:spLocks noEditPoints="1"/>
            </p:cNvSpPr>
            <p:nvPr/>
          </p:nvSpPr>
          <p:spPr bwMode="auto">
            <a:xfrm>
              <a:off x="3374482" y="3398575"/>
              <a:ext cx="30407" cy="53904"/>
            </a:xfrm>
            <a:custGeom>
              <a:avLst/>
              <a:gdLst>
                <a:gd name="T0" fmla="*/ 4 w 5"/>
                <a:gd name="T1" fmla="*/ 6 h 9"/>
                <a:gd name="T2" fmla="*/ 3 w 5"/>
                <a:gd name="T3" fmla="*/ 7 h 9"/>
                <a:gd name="T4" fmla="*/ 4 w 5"/>
                <a:gd name="T5" fmla="*/ 9 h 9"/>
                <a:gd name="T6" fmla="*/ 5 w 5"/>
                <a:gd name="T7" fmla="*/ 9 h 9"/>
                <a:gd name="T8" fmla="*/ 4 w 5"/>
                <a:gd name="T9" fmla="*/ 6 h 9"/>
                <a:gd name="T10" fmla="*/ 1 w 5"/>
                <a:gd name="T11" fmla="*/ 0 h 9"/>
                <a:gd name="T12" fmla="*/ 0 w 5"/>
                <a:gd name="T13" fmla="*/ 0 h 9"/>
                <a:gd name="T14" fmla="*/ 0 w 5"/>
                <a:gd name="T15" fmla="*/ 1 h 9"/>
                <a:gd name="T16" fmla="*/ 1 w 5"/>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4" y="6"/>
                  </a:moveTo>
                  <a:cubicBezTo>
                    <a:pt x="4" y="6"/>
                    <a:pt x="3" y="7"/>
                    <a:pt x="3" y="7"/>
                  </a:cubicBezTo>
                  <a:cubicBezTo>
                    <a:pt x="4" y="9"/>
                    <a:pt x="4" y="9"/>
                    <a:pt x="4" y="9"/>
                  </a:cubicBezTo>
                  <a:cubicBezTo>
                    <a:pt x="5" y="9"/>
                    <a:pt x="5" y="9"/>
                    <a:pt x="5" y="9"/>
                  </a:cubicBezTo>
                  <a:cubicBezTo>
                    <a:pt x="4" y="6"/>
                    <a:pt x="4" y="6"/>
                    <a:pt x="4" y="6"/>
                  </a:cubicBezTo>
                  <a:moveTo>
                    <a:pt x="1" y="0"/>
                  </a:moveTo>
                  <a:cubicBezTo>
                    <a:pt x="0" y="0"/>
                    <a:pt x="0" y="0"/>
                    <a:pt x="0" y="0"/>
                  </a:cubicBezTo>
                  <a:cubicBezTo>
                    <a:pt x="0" y="1"/>
                    <a:pt x="0" y="1"/>
                    <a:pt x="0" y="1"/>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89" name="Freeform 1084"/>
            <p:cNvSpPr>
              <a:spLocks noEditPoints="1"/>
            </p:cNvSpPr>
            <p:nvPr/>
          </p:nvSpPr>
          <p:spPr bwMode="auto">
            <a:xfrm>
              <a:off x="3356514" y="3398575"/>
              <a:ext cx="42847" cy="53904"/>
            </a:xfrm>
            <a:custGeom>
              <a:avLst/>
              <a:gdLst>
                <a:gd name="T0" fmla="*/ 2 w 7"/>
                <a:gd name="T1" fmla="*/ 5 h 9"/>
                <a:gd name="T2" fmla="*/ 4 w 7"/>
                <a:gd name="T3" fmla="*/ 1 h 9"/>
                <a:gd name="T4" fmla="*/ 5 w 7"/>
                <a:gd name="T5" fmla="*/ 5 h 9"/>
                <a:gd name="T6" fmla="*/ 2 w 7"/>
                <a:gd name="T7" fmla="*/ 5 h 9"/>
                <a:gd name="T8" fmla="*/ 4 w 7"/>
                <a:gd name="T9" fmla="*/ 0 h 9"/>
                <a:gd name="T10" fmla="*/ 4 w 7"/>
                <a:gd name="T11" fmla="*/ 0 h 9"/>
                <a:gd name="T12" fmla="*/ 3 w 7"/>
                <a:gd name="T13" fmla="*/ 1 h 9"/>
                <a:gd name="T14" fmla="*/ 0 w 7"/>
                <a:gd name="T15" fmla="*/ 9 h 9"/>
                <a:gd name="T16" fmla="*/ 1 w 7"/>
                <a:gd name="T17" fmla="*/ 9 h 9"/>
                <a:gd name="T18" fmla="*/ 2 w 7"/>
                <a:gd name="T19" fmla="*/ 6 h 9"/>
                <a:gd name="T20" fmla="*/ 6 w 7"/>
                <a:gd name="T21" fmla="*/ 6 h 9"/>
                <a:gd name="T22" fmla="*/ 6 w 7"/>
                <a:gd name="T23" fmla="*/ 7 h 9"/>
                <a:gd name="T24" fmla="*/ 7 w 7"/>
                <a:gd name="T25" fmla="*/ 6 h 9"/>
                <a:gd name="T26" fmla="*/ 4 w 7"/>
                <a:gd name="T2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9">
                  <a:moveTo>
                    <a:pt x="2" y="5"/>
                  </a:moveTo>
                  <a:cubicBezTo>
                    <a:pt x="4" y="1"/>
                    <a:pt x="4" y="1"/>
                    <a:pt x="4" y="1"/>
                  </a:cubicBezTo>
                  <a:cubicBezTo>
                    <a:pt x="5" y="5"/>
                    <a:pt x="5" y="5"/>
                    <a:pt x="5" y="5"/>
                  </a:cubicBezTo>
                  <a:cubicBezTo>
                    <a:pt x="2" y="5"/>
                    <a:pt x="2" y="5"/>
                    <a:pt x="2" y="5"/>
                  </a:cubicBezTo>
                  <a:moveTo>
                    <a:pt x="4" y="0"/>
                  </a:moveTo>
                  <a:cubicBezTo>
                    <a:pt x="4" y="0"/>
                    <a:pt x="4" y="0"/>
                    <a:pt x="4" y="0"/>
                  </a:cubicBezTo>
                  <a:cubicBezTo>
                    <a:pt x="3" y="1"/>
                    <a:pt x="3" y="1"/>
                    <a:pt x="3" y="1"/>
                  </a:cubicBezTo>
                  <a:cubicBezTo>
                    <a:pt x="0" y="9"/>
                    <a:pt x="0" y="9"/>
                    <a:pt x="0" y="9"/>
                  </a:cubicBezTo>
                  <a:cubicBezTo>
                    <a:pt x="1" y="9"/>
                    <a:pt x="1" y="9"/>
                    <a:pt x="1" y="9"/>
                  </a:cubicBezTo>
                  <a:cubicBezTo>
                    <a:pt x="2" y="6"/>
                    <a:pt x="2" y="6"/>
                    <a:pt x="2" y="6"/>
                  </a:cubicBezTo>
                  <a:cubicBezTo>
                    <a:pt x="6" y="6"/>
                    <a:pt x="6" y="6"/>
                    <a:pt x="6" y="6"/>
                  </a:cubicBezTo>
                  <a:cubicBezTo>
                    <a:pt x="6" y="7"/>
                    <a:pt x="6" y="7"/>
                    <a:pt x="6" y="7"/>
                  </a:cubicBezTo>
                  <a:cubicBezTo>
                    <a:pt x="6" y="7"/>
                    <a:pt x="7" y="6"/>
                    <a:pt x="7" y="6"/>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0" name="Freeform 1085"/>
            <p:cNvSpPr>
              <a:spLocks/>
            </p:cNvSpPr>
            <p:nvPr/>
          </p:nvSpPr>
          <p:spPr bwMode="auto">
            <a:xfrm>
              <a:off x="3410418" y="3422072"/>
              <a:ext cx="48376" cy="30407"/>
            </a:xfrm>
            <a:custGeom>
              <a:avLst/>
              <a:gdLst>
                <a:gd name="T0" fmla="*/ 4 w 8"/>
                <a:gd name="T1" fmla="*/ 0 h 5"/>
                <a:gd name="T2" fmla="*/ 4 w 8"/>
                <a:gd name="T3" fmla="*/ 0 h 5"/>
                <a:gd name="T4" fmla="*/ 2 w 8"/>
                <a:gd name="T5" fmla="*/ 0 h 5"/>
                <a:gd name="T6" fmla="*/ 0 w 8"/>
                <a:gd name="T7" fmla="*/ 0 h 5"/>
                <a:gd name="T8" fmla="*/ 0 w 8"/>
                <a:gd name="T9" fmla="*/ 5 h 5"/>
                <a:gd name="T10" fmla="*/ 1 w 8"/>
                <a:gd name="T11" fmla="*/ 5 h 5"/>
                <a:gd name="T12" fmla="*/ 1 w 8"/>
                <a:gd name="T13" fmla="*/ 1 h 5"/>
                <a:gd name="T14" fmla="*/ 3 w 8"/>
                <a:gd name="T15" fmla="*/ 1 h 5"/>
                <a:gd name="T16" fmla="*/ 4 w 8"/>
                <a:gd name="T17" fmla="*/ 1 h 5"/>
                <a:gd name="T18" fmla="*/ 5 w 8"/>
                <a:gd name="T19" fmla="*/ 1 h 5"/>
                <a:gd name="T20" fmla="*/ 5 w 8"/>
                <a:gd name="T21" fmla="*/ 2 h 5"/>
                <a:gd name="T22" fmla="*/ 5 w 8"/>
                <a:gd name="T23" fmla="*/ 2 h 5"/>
                <a:gd name="T24" fmla="*/ 6 w 8"/>
                <a:gd name="T25" fmla="*/ 5 h 5"/>
                <a:gd name="T26" fmla="*/ 8 w 8"/>
                <a:gd name="T27" fmla="*/ 5 h 5"/>
                <a:gd name="T28" fmla="*/ 7 w 8"/>
                <a:gd name="T29" fmla="*/ 2 h 5"/>
                <a:gd name="T30" fmla="*/ 5 w 8"/>
                <a:gd name="T31" fmla="*/ 1 h 5"/>
                <a:gd name="T32" fmla="*/ 6 w 8"/>
                <a:gd name="T33" fmla="*/ 0 h 5"/>
                <a:gd name="T34" fmla="*/ 6 w 8"/>
                <a:gd name="T35" fmla="*/ 0 h 5"/>
                <a:gd name="T36" fmla="*/ 4 w 8"/>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5">
                  <a:moveTo>
                    <a:pt x="4" y="0"/>
                  </a:moveTo>
                  <a:cubicBezTo>
                    <a:pt x="4" y="0"/>
                    <a:pt x="4" y="0"/>
                    <a:pt x="4" y="0"/>
                  </a:cubicBezTo>
                  <a:cubicBezTo>
                    <a:pt x="2" y="0"/>
                    <a:pt x="2" y="0"/>
                    <a:pt x="2" y="0"/>
                  </a:cubicBezTo>
                  <a:cubicBezTo>
                    <a:pt x="1" y="0"/>
                    <a:pt x="1" y="0"/>
                    <a:pt x="0" y="0"/>
                  </a:cubicBezTo>
                  <a:cubicBezTo>
                    <a:pt x="0" y="5"/>
                    <a:pt x="0" y="5"/>
                    <a:pt x="0" y="5"/>
                  </a:cubicBezTo>
                  <a:cubicBezTo>
                    <a:pt x="1" y="5"/>
                    <a:pt x="1" y="5"/>
                    <a:pt x="1" y="5"/>
                  </a:cubicBezTo>
                  <a:cubicBezTo>
                    <a:pt x="1" y="1"/>
                    <a:pt x="1" y="1"/>
                    <a:pt x="1" y="1"/>
                  </a:cubicBezTo>
                  <a:cubicBezTo>
                    <a:pt x="3" y="1"/>
                    <a:pt x="3" y="1"/>
                    <a:pt x="3" y="1"/>
                  </a:cubicBezTo>
                  <a:cubicBezTo>
                    <a:pt x="4" y="1"/>
                    <a:pt x="4" y="1"/>
                    <a:pt x="4" y="1"/>
                  </a:cubicBezTo>
                  <a:cubicBezTo>
                    <a:pt x="5" y="1"/>
                    <a:pt x="5" y="1"/>
                    <a:pt x="5" y="1"/>
                  </a:cubicBezTo>
                  <a:cubicBezTo>
                    <a:pt x="5" y="2"/>
                    <a:pt x="5" y="2"/>
                    <a:pt x="5" y="2"/>
                  </a:cubicBezTo>
                  <a:cubicBezTo>
                    <a:pt x="5" y="2"/>
                    <a:pt x="5" y="2"/>
                    <a:pt x="5" y="2"/>
                  </a:cubicBezTo>
                  <a:cubicBezTo>
                    <a:pt x="6" y="5"/>
                    <a:pt x="6" y="5"/>
                    <a:pt x="6" y="5"/>
                  </a:cubicBezTo>
                  <a:cubicBezTo>
                    <a:pt x="8" y="5"/>
                    <a:pt x="8" y="5"/>
                    <a:pt x="8" y="5"/>
                  </a:cubicBezTo>
                  <a:cubicBezTo>
                    <a:pt x="7" y="2"/>
                    <a:pt x="7" y="2"/>
                    <a:pt x="7" y="2"/>
                  </a:cubicBezTo>
                  <a:cubicBezTo>
                    <a:pt x="6" y="1"/>
                    <a:pt x="6" y="1"/>
                    <a:pt x="5" y="1"/>
                  </a:cubicBezTo>
                  <a:cubicBezTo>
                    <a:pt x="6" y="0"/>
                    <a:pt x="6" y="0"/>
                    <a:pt x="6" y="0"/>
                  </a:cubicBezTo>
                  <a:cubicBezTo>
                    <a:pt x="6" y="0"/>
                    <a:pt x="6" y="0"/>
                    <a:pt x="6" y="0"/>
                  </a:cubicBezTo>
                  <a:cubicBezTo>
                    <a:pt x="6" y="0"/>
                    <a:pt x="5"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1" name="Freeform 1086"/>
            <p:cNvSpPr>
              <a:spLocks/>
            </p:cNvSpPr>
            <p:nvPr/>
          </p:nvSpPr>
          <p:spPr bwMode="auto">
            <a:xfrm>
              <a:off x="3410418" y="3398575"/>
              <a:ext cx="42847" cy="23497"/>
            </a:xfrm>
            <a:custGeom>
              <a:avLst/>
              <a:gdLst>
                <a:gd name="T0" fmla="*/ 4 w 7"/>
                <a:gd name="T1" fmla="*/ 0 h 4"/>
                <a:gd name="T2" fmla="*/ 0 w 7"/>
                <a:gd name="T3" fmla="*/ 0 h 4"/>
                <a:gd name="T4" fmla="*/ 0 w 7"/>
                <a:gd name="T5" fmla="*/ 4 h 4"/>
                <a:gd name="T6" fmla="*/ 2 w 7"/>
                <a:gd name="T7" fmla="*/ 4 h 4"/>
                <a:gd name="T8" fmla="*/ 1 w 7"/>
                <a:gd name="T9" fmla="*/ 4 h 4"/>
                <a:gd name="T10" fmla="*/ 1 w 7"/>
                <a:gd name="T11" fmla="*/ 1 h 4"/>
                <a:gd name="T12" fmla="*/ 4 w 7"/>
                <a:gd name="T13" fmla="*/ 1 h 4"/>
                <a:gd name="T14" fmla="*/ 6 w 7"/>
                <a:gd name="T15" fmla="*/ 2 h 4"/>
                <a:gd name="T16" fmla="*/ 6 w 7"/>
                <a:gd name="T17" fmla="*/ 3 h 4"/>
                <a:gd name="T18" fmla="*/ 6 w 7"/>
                <a:gd name="T19" fmla="*/ 3 h 4"/>
                <a:gd name="T20" fmla="*/ 5 w 7"/>
                <a:gd name="T21" fmla="*/ 4 h 4"/>
                <a:gd name="T22" fmla="*/ 4 w 7"/>
                <a:gd name="T23" fmla="*/ 4 h 4"/>
                <a:gd name="T24" fmla="*/ 6 w 7"/>
                <a:gd name="T25" fmla="*/ 4 h 4"/>
                <a:gd name="T26" fmla="*/ 7 w 7"/>
                <a:gd name="T27" fmla="*/ 4 h 4"/>
                <a:gd name="T28" fmla="*/ 7 w 7"/>
                <a:gd name="T29" fmla="*/ 3 h 4"/>
                <a:gd name="T30" fmla="*/ 7 w 7"/>
                <a:gd name="T31" fmla="*/ 2 h 4"/>
                <a:gd name="T32" fmla="*/ 7 w 7"/>
                <a:gd name="T33" fmla="*/ 1 h 4"/>
                <a:gd name="T34" fmla="*/ 7 w 7"/>
                <a:gd name="T35" fmla="*/ 1 h 4"/>
                <a:gd name="T36" fmla="*/ 6 w 7"/>
                <a:gd name="T37" fmla="*/ 0 h 4"/>
                <a:gd name="T38" fmla="*/ 6 w 7"/>
                <a:gd name="T39" fmla="*/ 0 h 4"/>
                <a:gd name="T40" fmla="*/ 5 w 7"/>
                <a:gd name="T41" fmla="*/ 0 h 4"/>
                <a:gd name="T42" fmla="*/ 4 w 7"/>
                <a:gd name="T4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4">
                  <a:moveTo>
                    <a:pt x="4" y="0"/>
                  </a:moveTo>
                  <a:cubicBezTo>
                    <a:pt x="0" y="0"/>
                    <a:pt x="0" y="0"/>
                    <a:pt x="0" y="0"/>
                  </a:cubicBezTo>
                  <a:cubicBezTo>
                    <a:pt x="0" y="4"/>
                    <a:pt x="0" y="4"/>
                    <a:pt x="0" y="4"/>
                  </a:cubicBezTo>
                  <a:cubicBezTo>
                    <a:pt x="1" y="4"/>
                    <a:pt x="1" y="4"/>
                    <a:pt x="2" y="4"/>
                  </a:cubicBezTo>
                  <a:cubicBezTo>
                    <a:pt x="1" y="4"/>
                    <a:pt x="1" y="4"/>
                    <a:pt x="1" y="4"/>
                  </a:cubicBezTo>
                  <a:cubicBezTo>
                    <a:pt x="1" y="1"/>
                    <a:pt x="1" y="1"/>
                    <a:pt x="1" y="1"/>
                  </a:cubicBezTo>
                  <a:cubicBezTo>
                    <a:pt x="4" y="1"/>
                    <a:pt x="4" y="1"/>
                    <a:pt x="4" y="1"/>
                  </a:cubicBezTo>
                  <a:cubicBezTo>
                    <a:pt x="5" y="1"/>
                    <a:pt x="6" y="1"/>
                    <a:pt x="6" y="2"/>
                  </a:cubicBezTo>
                  <a:cubicBezTo>
                    <a:pt x="6" y="3"/>
                    <a:pt x="6" y="3"/>
                    <a:pt x="6" y="3"/>
                  </a:cubicBezTo>
                  <a:cubicBezTo>
                    <a:pt x="6" y="3"/>
                    <a:pt x="6" y="3"/>
                    <a:pt x="6" y="3"/>
                  </a:cubicBezTo>
                  <a:cubicBezTo>
                    <a:pt x="5" y="4"/>
                    <a:pt x="5" y="4"/>
                    <a:pt x="5" y="4"/>
                  </a:cubicBezTo>
                  <a:cubicBezTo>
                    <a:pt x="5" y="4"/>
                    <a:pt x="5" y="4"/>
                    <a:pt x="4" y="4"/>
                  </a:cubicBezTo>
                  <a:cubicBezTo>
                    <a:pt x="5" y="4"/>
                    <a:pt x="6" y="4"/>
                    <a:pt x="6" y="4"/>
                  </a:cubicBezTo>
                  <a:cubicBezTo>
                    <a:pt x="7" y="4"/>
                    <a:pt x="7" y="4"/>
                    <a:pt x="7" y="4"/>
                  </a:cubicBezTo>
                  <a:cubicBezTo>
                    <a:pt x="7" y="3"/>
                    <a:pt x="7" y="3"/>
                    <a:pt x="7" y="3"/>
                  </a:cubicBezTo>
                  <a:cubicBezTo>
                    <a:pt x="7" y="2"/>
                    <a:pt x="7" y="2"/>
                    <a:pt x="7" y="2"/>
                  </a:cubicBezTo>
                  <a:cubicBezTo>
                    <a:pt x="7" y="1"/>
                    <a:pt x="7" y="1"/>
                    <a:pt x="7" y="1"/>
                  </a:cubicBezTo>
                  <a:cubicBezTo>
                    <a:pt x="7" y="1"/>
                    <a:pt x="7" y="1"/>
                    <a:pt x="7" y="1"/>
                  </a:cubicBezTo>
                  <a:cubicBezTo>
                    <a:pt x="6" y="0"/>
                    <a:pt x="6" y="0"/>
                    <a:pt x="6" y="0"/>
                  </a:cubicBezTo>
                  <a:cubicBezTo>
                    <a:pt x="6" y="0"/>
                    <a:pt x="6" y="0"/>
                    <a:pt x="6" y="0"/>
                  </a:cubicBezTo>
                  <a:cubicBezTo>
                    <a:pt x="5" y="0"/>
                    <a:pt x="5" y="0"/>
                    <a:pt x="5" y="0"/>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2" name="Freeform 1087"/>
            <p:cNvSpPr>
              <a:spLocks/>
            </p:cNvSpPr>
            <p:nvPr/>
          </p:nvSpPr>
          <p:spPr bwMode="auto">
            <a:xfrm>
              <a:off x="3465703" y="3440039"/>
              <a:ext cx="5529" cy="12440"/>
            </a:xfrm>
            <a:custGeom>
              <a:avLst/>
              <a:gdLst>
                <a:gd name="T0" fmla="*/ 0 w 1"/>
                <a:gd name="T1" fmla="*/ 0 h 2"/>
                <a:gd name="T2" fmla="*/ 0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2"/>
                    <a:pt x="0" y="2"/>
                    <a:pt x="0" y="2"/>
                  </a:cubicBezTo>
                  <a:cubicBezTo>
                    <a:pt x="1" y="2"/>
                    <a:pt x="1" y="2"/>
                    <a:pt x="1" y="2"/>
                  </a:cubicBezTo>
                  <a:cubicBezTo>
                    <a:pt x="1" y="1"/>
                    <a:pt x="1" y="1"/>
                    <a:pt x="1" y="1"/>
                  </a:cubicBezTo>
                  <a:cubicBezTo>
                    <a:pt x="1" y="0"/>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3" name="Freeform 1088"/>
            <p:cNvSpPr>
              <a:spLocks/>
            </p:cNvSpPr>
            <p:nvPr/>
          </p:nvSpPr>
          <p:spPr bwMode="auto">
            <a:xfrm>
              <a:off x="3465703" y="3398575"/>
              <a:ext cx="11057" cy="53904"/>
            </a:xfrm>
            <a:custGeom>
              <a:avLst/>
              <a:gdLst>
                <a:gd name="T0" fmla="*/ 2 w 2"/>
                <a:gd name="T1" fmla="*/ 0 h 9"/>
                <a:gd name="T2" fmla="*/ 0 w 2"/>
                <a:gd name="T3" fmla="*/ 0 h 9"/>
                <a:gd name="T4" fmla="*/ 0 w 2"/>
                <a:gd name="T5" fmla="*/ 7 h 9"/>
                <a:gd name="T6" fmla="*/ 1 w 2"/>
                <a:gd name="T7" fmla="*/ 8 h 9"/>
                <a:gd name="T8" fmla="*/ 1 w 2"/>
                <a:gd name="T9" fmla="*/ 9 h 9"/>
                <a:gd name="T10" fmla="*/ 2 w 2"/>
                <a:gd name="T11" fmla="*/ 9 h 9"/>
                <a:gd name="T12" fmla="*/ 2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2" y="0"/>
                  </a:moveTo>
                  <a:cubicBezTo>
                    <a:pt x="0" y="0"/>
                    <a:pt x="0" y="0"/>
                    <a:pt x="0" y="0"/>
                  </a:cubicBezTo>
                  <a:cubicBezTo>
                    <a:pt x="0" y="7"/>
                    <a:pt x="0" y="7"/>
                    <a:pt x="0" y="7"/>
                  </a:cubicBezTo>
                  <a:cubicBezTo>
                    <a:pt x="1" y="7"/>
                    <a:pt x="1" y="7"/>
                    <a:pt x="1" y="8"/>
                  </a:cubicBezTo>
                  <a:cubicBezTo>
                    <a:pt x="1" y="8"/>
                    <a:pt x="1" y="8"/>
                    <a:pt x="1" y="9"/>
                  </a:cubicBezTo>
                  <a:cubicBezTo>
                    <a:pt x="2" y="9"/>
                    <a:pt x="2" y="9"/>
                    <a:pt x="2" y="9"/>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4" name="Freeform 1089"/>
            <p:cNvSpPr>
              <a:spLocks noEditPoints="1"/>
            </p:cNvSpPr>
            <p:nvPr/>
          </p:nvSpPr>
          <p:spPr bwMode="auto">
            <a:xfrm>
              <a:off x="3483672" y="3398575"/>
              <a:ext cx="48376" cy="53904"/>
            </a:xfrm>
            <a:custGeom>
              <a:avLst/>
              <a:gdLst>
                <a:gd name="T0" fmla="*/ 8 w 35"/>
                <a:gd name="T1" fmla="*/ 21 h 39"/>
                <a:gd name="T2" fmla="*/ 17 w 35"/>
                <a:gd name="T3" fmla="*/ 4 h 39"/>
                <a:gd name="T4" fmla="*/ 21 w 35"/>
                <a:gd name="T5" fmla="*/ 21 h 39"/>
                <a:gd name="T6" fmla="*/ 8 w 35"/>
                <a:gd name="T7" fmla="*/ 21 h 39"/>
                <a:gd name="T8" fmla="*/ 17 w 35"/>
                <a:gd name="T9" fmla="*/ 0 h 39"/>
                <a:gd name="T10" fmla="*/ 13 w 35"/>
                <a:gd name="T11" fmla="*/ 0 h 39"/>
                <a:gd name="T12" fmla="*/ 0 w 35"/>
                <a:gd name="T13" fmla="*/ 39 h 39"/>
                <a:gd name="T14" fmla="*/ 4 w 35"/>
                <a:gd name="T15" fmla="*/ 39 h 39"/>
                <a:gd name="T16" fmla="*/ 8 w 35"/>
                <a:gd name="T17" fmla="*/ 26 h 39"/>
                <a:gd name="T18" fmla="*/ 26 w 35"/>
                <a:gd name="T19" fmla="*/ 26 h 39"/>
                <a:gd name="T20" fmla="*/ 30 w 35"/>
                <a:gd name="T21" fmla="*/ 39 h 39"/>
                <a:gd name="T22" fmla="*/ 35 w 35"/>
                <a:gd name="T23" fmla="*/ 39 h 39"/>
                <a:gd name="T24" fmla="*/ 17 w 35"/>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39">
                  <a:moveTo>
                    <a:pt x="8" y="21"/>
                  </a:moveTo>
                  <a:lnTo>
                    <a:pt x="17" y="4"/>
                  </a:lnTo>
                  <a:lnTo>
                    <a:pt x="21" y="21"/>
                  </a:lnTo>
                  <a:lnTo>
                    <a:pt x="8" y="21"/>
                  </a:lnTo>
                  <a:close/>
                  <a:moveTo>
                    <a:pt x="17" y="0"/>
                  </a:moveTo>
                  <a:lnTo>
                    <a:pt x="13" y="0"/>
                  </a:lnTo>
                  <a:lnTo>
                    <a:pt x="0" y="39"/>
                  </a:lnTo>
                  <a:lnTo>
                    <a:pt x="4" y="39"/>
                  </a:lnTo>
                  <a:lnTo>
                    <a:pt x="8" y="26"/>
                  </a:lnTo>
                  <a:lnTo>
                    <a:pt x="26" y="26"/>
                  </a:lnTo>
                  <a:lnTo>
                    <a:pt x="30" y="39"/>
                  </a:lnTo>
                  <a:lnTo>
                    <a:pt x="35" y="39"/>
                  </a:lnTo>
                  <a:lnTo>
                    <a:pt x="17"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5" name="Freeform 1090"/>
            <p:cNvSpPr>
              <a:spLocks noEditPoints="1"/>
            </p:cNvSpPr>
            <p:nvPr/>
          </p:nvSpPr>
          <p:spPr bwMode="auto">
            <a:xfrm>
              <a:off x="3483672" y="3398575"/>
              <a:ext cx="48376" cy="53904"/>
            </a:xfrm>
            <a:custGeom>
              <a:avLst/>
              <a:gdLst>
                <a:gd name="T0" fmla="*/ 8 w 35"/>
                <a:gd name="T1" fmla="*/ 21 h 39"/>
                <a:gd name="T2" fmla="*/ 17 w 35"/>
                <a:gd name="T3" fmla="*/ 4 h 39"/>
                <a:gd name="T4" fmla="*/ 21 w 35"/>
                <a:gd name="T5" fmla="*/ 21 h 39"/>
                <a:gd name="T6" fmla="*/ 8 w 35"/>
                <a:gd name="T7" fmla="*/ 21 h 39"/>
                <a:gd name="T8" fmla="*/ 17 w 35"/>
                <a:gd name="T9" fmla="*/ 0 h 39"/>
                <a:gd name="T10" fmla="*/ 13 w 35"/>
                <a:gd name="T11" fmla="*/ 0 h 39"/>
                <a:gd name="T12" fmla="*/ 0 w 35"/>
                <a:gd name="T13" fmla="*/ 39 h 39"/>
                <a:gd name="T14" fmla="*/ 4 w 35"/>
                <a:gd name="T15" fmla="*/ 39 h 39"/>
                <a:gd name="T16" fmla="*/ 8 w 35"/>
                <a:gd name="T17" fmla="*/ 26 h 39"/>
                <a:gd name="T18" fmla="*/ 26 w 35"/>
                <a:gd name="T19" fmla="*/ 26 h 39"/>
                <a:gd name="T20" fmla="*/ 30 w 35"/>
                <a:gd name="T21" fmla="*/ 39 h 39"/>
                <a:gd name="T22" fmla="*/ 35 w 35"/>
                <a:gd name="T23" fmla="*/ 39 h 39"/>
                <a:gd name="T24" fmla="*/ 17 w 35"/>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39">
                  <a:moveTo>
                    <a:pt x="8" y="21"/>
                  </a:moveTo>
                  <a:lnTo>
                    <a:pt x="17" y="4"/>
                  </a:lnTo>
                  <a:lnTo>
                    <a:pt x="21" y="21"/>
                  </a:lnTo>
                  <a:lnTo>
                    <a:pt x="8" y="21"/>
                  </a:lnTo>
                  <a:moveTo>
                    <a:pt x="17" y="0"/>
                  </a:moveTo>
                  <a:lnTo>
                    <a:pt x="13" y="0"/>
                  </a:lnTo>
                  <a:lnTo>
                    <a:pt x="0" y="39"/>
                  </a:lnTo>
                  <a:lnTo>
                    <a:pt x="4" y="39"/>
                  </a:lnTo>
                  <a:lnTo>
                    <a:pt x="8" y="26"/>
                  </a:lnTo>
                  <a:lnTo>
                    <a:pt x="26" y="26"/>
                  </a:lnTo>
                  <a:lnTo>
                    <a:pt x="30" y="39"/>
                  </a:lnTo>
                  <a:lnTo>
                    <a:pt x="35" y="39"/>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6" name="Freeform 1091"/>
            <p:cNvSpPr>
              <a:spLocks/>
            </p:cNvSpPr>
            <p:nvPr/>
          </p:nvSpPr>
          <p:spPr bwMode="auto">
            <a:xfrm>
              <a:off x="3537575" y="3398575"/>
              <a:ext cx="41464" cy="53904"/>
            </a:xfrm>
            <a:custGeom>
              <a:avLst/>
              <a:gdLst>
                <a:gd name="T0" fmla="*/ 30 w 30"/>
                <a:gd name="T1" fmla="*/ 0 h 39"/>
                <a:gd name="T2" fmla="*/ 26 w 30"/>
                <a:gd name="T3" fmla="*/ 0 h 39"/>
                <a:gd name="T4" fmla="*/ 26 w 30"/>
                <a:gd name="T5" fmla="*/ 30 h 39"/>
                <a:gd name="T6" fmla="*/ 4 w 30"/>
                <a:gd name="T7" fmla="*/ 0 h 39"/>
                <a:gd name="T8" fmla="*/ 0 w 30"/>
                <a:gd name="T9" fmla="*/ 0 h 39"/>
                <a:gd name="T10" fmla="*/ 0 w 30"/>
                <a:gd name="T11" fmla="*/ 39 h 39"/>
                <a:gd name="T12" fmla="*/ 4 w 30"/>
                <a:gd name="T13" fmla="*/ 39 h 39"/>
                <a:gd name="T14" fmla="*/ 4 w 30"/>
                <a:gd name="T15" fmla="*/ 8 h 39"/>
                <a:gd name="T16" fmla="*/ 26 w 30"/>
                <a:gd name="T17" fmla="*/ 39 h 39"/>
                <a:gd name="T18" fmla="*/ 30 w 30"/>
                <a:gd name="T19" fmla="*/ 39 h 39"/>
                <a:gd name="T20" fmla="*/ 30 w 30"/>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9">
                  <a:moveTo>
                    <a:pt x="30" y="0"/>
                  </a:moveTo>
                  <a:lnTo>
                    <a:pt x="26" y="0"/>
                  </a:lnTo>
                  <a:lnTo>
                    <a:pt x="26" y="30"/>
                  </a:lnTo>
                  <a:lnTo>
                    <a:pt x="4" y="0"/>
                  </a:lnTo>
                  <a:lnTo>
                    <a:pt x="0" y="0"/>
                  </a:lnTo>
                  <a:lnTo>
                    <a:pt x="0" y="39"/>
                  </a:lnTo>
                  <a:lnTo>
                    <a:pt x="4" y="39"/>
                  </a:lnTo>
                  <a:lnTo>
                    <a:pt x="4" y="8"/>
                  </a:lnTo>
                  <a:lnTo>
                    <a:pt x="26" y="39"/>
                  </a:lnTo>
                  <a:lnTo>
                    <a:pt x="30" y="39"/>
                  </a:lnTo>
                  <a:lnTo>
                    <a:pt x="30"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7" name="Freeform 1092"/>
            <p:cNvSpPr>
              <a:spLocks/>
            </p:cNvSpPr>
            <p:nvPr/>
          </p:nvSpPr>
          <p:spPr bwMode="auto">
            <a:xfrm>
              <a:off x="3537575" y="3398575"/>
              <a:ext cx="41464" cy="53904"/>
            </a:xfrm>
            <a:custGeom>
              <a:avLst/>
              <a:gdLst>
                <a:gd name="T0" fmla="*/ 30 w 30"/>
                <a:gd name="T1" fmla="*/ 0 h 39"/>
                <a:gd name="T2" fmla="*/ 26 w 30"/>
                <a:gd name="T3" fmla="*/ 0 h 39"/>
                <a:gd name="T4" fmla="*/ 26 w 30"/>
                <a:gd name="T5" fmla="*/ 30 h 39"/>
                <a:gd name="T6" fmla="*/ 4 w 30"/>
                <a:gd name="T7" fmla="*/ 0 h 39"/>
                <a:gd name="T8" fmla="*/ 0 w 30"/>
                <a:gd name="T9" fmla="*/ 0 h 39"/>
                <a:gd name="T10" fmla="*/ 0 w 30"/>
                <a:gd name="T11" fmla="*/ 39 h 39"/>
                <a:gd name="T12" fmla="*/ 4 w 30"/>
                <a:gd name="T13" fmla="*/ 39 h 39"/>
                <a:gd name="T14" fmla="*/ 4 w 30"/>
                <a:gd name="T15" fmla="*/ 8 h 39"/>
                <a:gd name="T16" fmla="*/ 26 w 30"/>
                <a:gd name="T17" fmla="*/ 39 h 39"/>
                <a:gd name="T18" fmla="*/ 30 w 30"/>
                <a:gd name="T19" fmla="*/ 39 h 39"/>
                <a:gd name="T20" fmla="*/ 30 w 30"/>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9">
                  <a:moveTo>
                    <a:pt x="30" y="0"/>
                  </a:moveTo>
                  <a:lnTo>
                    <a:pt x="26" y="0"/>
                  </a:lnTo>
                  <a:lnTo>
                    <a:pt x="26" y="30"/>
                  </a:lnTo>
                  <a:lnTo>
                    <a:pt x="4" y="0"/>
                  </a:lnTo>
                  <a:lnTo>
                    <a:pt x="0" y="0"/>
                  </a:lnTo>
                  <a:lnTo>
                    <a:pt x="0" y="39"/>
                  </a:lnTo>
                  <a:lnTo>
                    <a:pt x="4" y="39"/>
                  </a:lnTo>
                  <a:lnTo>
                    <a:pt x="4" y="8"/>
                  </a:lnTo>
                  <a:lnTo>
                    <a:pt x="26" y="39"/>
                  </a:lnTo>
                  <a:lnTo>
                    <a:pt x="30" y="39"/>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8" name="Freeform 1093"/>
            <p:cNvSpPr>
              <a:spLocks/>
            </p:cNvSpPr>
            <p:nvPr/>
          </p:nvSpPr>
          <p:spPr bwMode="auto">
            <a:xfrm>
              <a:off x="3591479" y="3398575"/>
              <a:ext cx="42847" cy="53904"/>
            </a:xfrm>
            <a:custGeom>
              <a:avLst/>
              <a:gdLst>
                <a:gd name="T0" fmla="*/ 31 w 31"/>
                <a:gd name="T1" fmla="*/ 0 h 39"/>
                <a:gd name="T2" fmla="*/ 0 w 31"/>
                <a:gd name="T3" fmla="*/ 0 h 39"/>
                <a:gd name="T4" fmla="*/ 0 w 31"/>
                <a:gd name="T5" fmla="*/ 4 h 39"/>
                <a:gd name="T6" fmla="*/ 13 w 31"/>
                <a:gd name="T7" fmla="*/ 4 h 39"/>
                <a:gd name="T8" fmla="*/ 13 w 31"/>
                <a:gd name="T9" fmla="*/ 39 h 39"/>
                <a:gd name="T10" fmla="*/ 17 w 31"/>
                <a:gd name="T11" fmla="*/ 39 h 39"/>
                <a:gd name="T12" fmla="*/ 17 w 31"/>
                <a:gd name="T13" fmla="*/ 4 h 39"/>
                <a:gd name="T14" fmla="*/ 31 w 31"/>
                <a:gd name="T15" fmla="*/ 4 h 39"/>
                <a:gd name="T16" fmla="*/ 31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31" y="0"/>
                  </a:moveTo>
                  <a:lnTo>
                    <a:pt x="0" y="0"/>
                  </a:lnTo>
                  <a:lnTo>
                    <a:pt x="0" y="4"/>
                  </a:lnTo>
                  <a:lnTo>
                    <a:pt x="13" y="4"/>
                  </a:lnTo>
                  <a:lnTo>
                    <a:pt x="13" y="39"/>
                  </a:lnTo>
                  <a:lnTo>
                    <a:pt x="17" y="39"/>
                  </a:lnTo>
                  <a:lnTo>
                    <a:pt x="17" y="4"/>
                  </a:lnTo>
                  <a:lnTo>
                    <a:pt x="31" y="4"/>
                  </a:lnTo>
                  <a:lnTo>
                    <a:pt x="31"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99" name="Freeform 1094"/>
            <p:cNvSpPr>
              <a:spLocks/>
            </p:cNvSpPr>
            <p:nvPr/>
          </p:nvSpPr>
          <p:spPr bwMode="auto">
            <a:xfrm>
              <a:off x="3591479" y="3398575"/>
              <a:ext cx="42847" cy="53904"/>
            </a:xfrm>
            <a:custGeom>
              <a:avLst/>
              <a:gdLst>
                <a:gd name="T0" fmla="*/ 31 w 31"/>
                <a:gd name="T1" fmla="*/ 0 h 39"/>
                <a:gd name="T2" fmla="*/ 0 w 31"/>
                <a:gd name="T3" fmla="*/ 0 h 39"/>
                <a:gd name="T4" fmla="*/ 0 w 31"/>
                <a:gd name="T5" fmla="*/ 4 h 39"/>
                <a:gd name="T6" fmla="*/ 13 w 31"/>
                <a:gd name="T7" fmla="*/ 4 h 39"/>
                <a:gd name="T8" fmla="*/ 13 w 31"/>
                <a:gd name="T9" fmla="*/ 39 h 39"/>
                <a:gd name="T10" fmla="*/ 17 w 31"/>
                <a:gd name="T11" fmla="*/ 39 h 39"/>
                <a:gd name="T12" fmla="*/ 17 w 31"/>
                <a:gd name="T13" fmla="*/ 4 h 39"/>
                <a:gd name="T14" fmla="*/ 31 w 31"/>
                <a:gd name="T15" fmla="*/ 4 h 39"/>
                <a:gd name="T16" fmla="*/ 31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31" y="0"/>
                  </a:moveTo>
                  <a:lnTo>
                    <a:pt x="0" y="0"/>
                  </a:lnTo>
                  <a:lnTo>
                    <a:pt x="0" y="4"/>
                  </a:lnTo>
                  <a:lnTo>
                    <a:pt x="13" y="4"/>
                  </a:lnTo>
                  <a:lnTo>
                    <a:pt x="13" y="39"/>
                  </a:lnTo>
                  <a:lnTo>
                    <a:pt x="17" y="39"/>
                  </a:lnTo>
                  <a:lnTo>
                    <a:pt x="17" y="4"/>
                  </a:lnTo>
                  <a:lnTo>
                    <a:pt x="31" y="4"/>
                  </a:lnTo>
                  <a:lnTo>
                    <a:pt x="3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0" name="Freeform 1095"/>
            <p:cNvSpPr>
              <a:spLocks noEditPoints="1"/>
            </p:cNvSpPr>
            <p:nvPr/>
          </p:nvSpPr>
          <p:spPr bwMode="auto">
            <a:xfrm>
              <a:off x="3302610" y="3470447"/>
              <a:ext cx="30407" cy="35936"/>
            </a:xfrm>
            <a:custGeom>
              <a:avLst/>
              <a:gdLst>
                <a:gd name="T0" fmla="*/ 1 w 5"/>
                <a:gd name="T1" fmla="*/ 5 h 6"/>
                <a:gd name="T2" fmla="*/ 1 w 5"/>
                <a:gd name="T3" fmla="*/ 1 h 6"/>
                <a:gd name="T4" fmla="*/ 2 w 5"/>
                <a:gd name="T5" fmla="*/ 1 h 6"/>
                <a:gd name="T6" fmla="*/ 4 w 5"/>
                <a:gd name="T7" fmla="*/ 1 h 6"/>
                <a:gd name="T8" fmla="*/ 4 w 5"/>
                <a:gd name="T9" fmla="*/ 3 h 6"/>
                <a:gd name="T10" fmla="*/ 4 w 5"/>
                <a:gd name="T11" fmla="*/ 5 h 6"/>
                <a:gd name="T12" fmla="*/ 2 w 5"/>
                <a:gd name="T13" fmla="*/ 5 h 6"/>
                <a:gd name="T14" fmla="*/ 1 w 5"/>
                <a:gd name="T15" fmla="*/ 5 h 6"/>
                <a:gd name="T16" fmla="*/ 2 w 5"/>
                <a:gd name="T17" fmla="*/ 0 h 6"/>
                <a:gd name="T18" fmla="*/ 0 w 5"/>
                <a:gd name="T19" fmla="*/ 0 h 6"/>
                <a:gd name="T20" fmla="*/ 0 w 5"/>
                <a:gd name="T21" fmla="*/ 6 h 6"/>
                <a:gd name="T22" fmla="*/ 2 w 5"/>
                <a:gd name="T23" fmla="*/ 6 h 6"/>
                <a:gd name="T24" fmla="*/ 5 w 5"/>
                <a:gd name="T25" fmla="*/ 3 h 6"/>
                <a:gd name="T26" fmla="*/ 2 w 5"/>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6">
                  <a:moveTo>
                    <a:pt x="1" y="5"/>
                  </a:moveTo>
                  <a:cubicBezTo>
                    <a:pt x="1" y="1"/>
                    <a:pt x="1" y="1"/>
                    <a:pt x="1" y="1"/>
                  </a:cubicBezTo>
                  <a:cubicBezTo>
                    <a:pt x="2" y="1"/>
                    <a:pt x="2" y="1"/>
                    <a:pt x="2" y="1"/>
                  </a:cubicBezTo>
                  <a:cubicBezTo>
                    <a:pt x="3" y="1"/>
                    <a:pt x="3" y="1"/>
                    <a:pt x="4" y="1"/>
                  </a:cubicBezTo>
                  <a:cubicBezTo>
                    <a:pt x="4" y="2"/>
                    <a:pt x="4" y="2"/>
                    <a:pt x="4" y="3"/>
                  </a:cubicBezTo>
                  <a:cubicBezTo>
                    <a:pt x="4" y="4"/>
                    <a:pt x="4" y="4"/>
                    <a:pt x="4" y="5"/>
                  </a:cubicBezTo>
                  <a:cubicBezTo>
                    <a:pt x="3" y="5"/>
                    <a:pt x="3" y="5"/>
                    <a:pt x="2" y="5"/>
                  </a:cubicBezTo>
                  <a:cubicBezTo>
                    <a:pt x="1" y="5"/>
                    <a:pt x="1" y="5"/>
                    <a:pt x="1" y="5"/>
                  </a:cubicBezTo>
                  <a:moveTo>
                    <a:pt x="2" y="0"/>
                  </a:moveTo>
                  <a:cubicBezTo>
                    <a:pt x="0" y="0"/>
                    <a:pt x="0" y="0"/>
                    <a:pt x="0" y="0"/>
                  </a:cubicBezTo>
                  <a:cubicBezTo>
                    <a:pt x="0" y="6"/>
                    <a:pt x="0" y="6"/>
                    <a:pt x="0" y="6"/>
                  </a:cubicBezTo>
                  <a:cubicBezTo>
                    <a:pt x="2" y="6"/>
                    <a:pt x="2" y="6"/>
                    <a:pt x="2" y="6"/>
                  </a:cubicBezTo>
                  <a:cubicBezTo>
                    <a:pt x="4" y="6"/>
                    <a:pt x="5" y="5"/>
                    <a:pt x="5" y="3"/>
                  </a:cubicBezTo>
                  <a:cubicBezTo>
                    <a:pt x="5" y="1"/>
                    <a:pt x="4"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1" name="Freeform 1096"/>
            <p:cNvSpPr>
              <a:spLocks/>
            </p:cNvSpPr>
            <p:nvPr/>
          </p:nvSpPr>
          <p:spPr bwMode="auto">
            <a:xfrm>
              <a:off x="3333018" y="3482886"/>
              <a:ext cx="17968" cy="23497"/>
            </a:xfrm>
            <a:custGeom>
              <a:avLst/>
              <a:gdLst>
                <a:gd name="T0" fmla="*/ 9 w 13"/>
                <a:gd name="T1" fmla="*/ 0 h 17"/>
                <a:gd name="T2" fmla="*/ 0 w 13"/>
                <a:gd name="T3" fmla="*/ 17 h 17"/>
                <a:gd name="T4" fmla="*/ 4 w 13"/>
                <a:gd name="T5" fmla="*/ 17 h 17"/>
                <a:gd name="T6" fmla="*/ 9 w 13"/>
                <a:gd name="T7" fmla="*/ 8 h 17"/>
                <a:gd name="T8" fmla="*/ 13 w 13"/>
                <a:gd name="T9" fmla="*/ 8 h 17"/>
                <a:gd name="T10" fmla="*/ 13 w 13"/>
                <a:gd name="T11" fmla="*/ 4 h 17"/>
                <a:gd name="T12" fmla="*/ 9 w 13"/>
                <a:gd name="T13" fmla="*/ 4 h 17"/>
                <a:gd name="T14" fmla="*/ 9 w 13"/>
                <a:gd name="T15" fmla="*/ 4 h 17"/>
                <a:gd name="T16" fmla="*/ 9 w 1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7">
                  <a:moveTo>
                    <a:pt x="9" y="0"/>
                  </a:moveTo>
                  <a:lnTo>
                    <a:pt x="0" y="17"/>
                  </a:lnTo>
                  <a:lnTo>
                    <a:pt x="4" y="17"/>
                  </a:lnTo>
                  <a:lnTo>
                    <a:pt x="9" y="8"/>
                  </a:lnTo>
                  <a:lnTo>
                    <a:pt x="13" y="8"/>
                  </a:lnTo>
                  <a:lnTo>
                    <a:pt x="13" y="4"/>
                  </a:lnTo>
                  <a:lnTo>
                    <a:pt x="9" y="4"/>
                  </a:lnTo>
                  <a:lnTo>
                    <a:pt x="9" y="4"/>
                  </a:lnTo>
                  <a:lnTo>
                    <a:pt x="9"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2" name="Freeform 1097"/>
            <p:cNvSpPr>
              <a:spLocks/>
            </p:cNvSpPr>
            <p:nvPr/>
          </p:nvSpPr>
          <p:spPr bwMode="auto">
            <a:xfrm>
              <a:off x="3333018" y="3482886"/>
              <a:ext cx="17968" cy="23497"/>
            </a:xfrm>
            <a:custGeom>
              <a:avLst/>
              <a:gdLst>
                <a:gd name="T0" fmla="*/ 9 w 13"/>
                <a:gd name="T1" fmla="*/ 0 h 17"/>
                <a:gd name="T2" fmla="*/ 0 w 13"/>
                <a:gd name="T3" fmla="*/ 17 h 17"/>
                <a:gd name="T4" fmla="*/ 4 w 13"/>
                <a:gd name="T5" fmla="*/ 17 h 17"/>
                <a:gd name="T6" fmla="*/ 9 w 13"/>
                <a:gd name="T7" fmla="*/ 8 h 17"/>
                <a:gd name="T8" fmla="*/ 13 w 13"/>
                <a:gd name="T9" fmla="*/ 8 h 17"/>
                <a:gd name="T10" fmla="*/ 13 w 13"/>
                <a:gd name="T11" fmla="*/ 4 h 17"/>
                <a:gd name="T12" fmla="*/ 9 w 13"/>
                <a:gd name="T13" fmla="*/ 4 h 17"/>
                <a:gd name="T14" fmla="*/ 9 w 13"/>
                <a:gd name="T15" fmla="*/ 4 h 17"/>
                <a:gd name="T16" fmla="*/ 9 w 13"/>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7">
                  <a:moveTo>
                    <a:pt x="9" y="0"/>
                  </a:moveTo>
                  <a:lnTo>
                    <a:pt x="0" y="17"/>
                  </a:lnTo>
                  <a:lnTo>
                    <a:pt x="4" y="17"/>
                  </a:lnTo>
                  <a:lnTo>
                    <a:pt x="9" y="8"/>
                  </a:lnTo>
                  <a:lnTo>
                    <a:pt x="13" y="8"/>
                  </a:lnTo>
                  <a:lnTo>
                    <a:pt x="13" y="4"/>
                  </a:lnTo>
                  <a:lnTo>
                    <a:pt x="9" y="4"/>
                  </a:lnTo>
                  <a:lnTo>
                    <a:pt x="9" y="4"/>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3" name="Freeform 1098"/>
            <p:cNvSpPr>
              <a:spLocks/>
            </p:cNvSpPr>
            <p:nvPr/>
          </p:nvSpPr>
          <p:spPr bwMode="auto">
            <a:xfrm>
              <a:off x="3345457" y="3470447"/>
              <a:ext cx="23497" cy="35936"/>
            </a:xfrm>
            <a:custGeom>
              <a:avLst/>
              <a:gdLst>
                <a:gd name="T0" fmla="*/ 4 w 17"/>
                <a:gd name="T1" fmla="*/ 0 h 26"/>
                <a:gd name="T2" fmla="*/ 4 w 17"/>
                <a:gd name="T3" fmla="*/ 0 h 26"/>
                <a:gd name="T4" fmla="*/ 0 w 17"/>
                <a:gd name="T5" fmla="*/ 9 h 26"/>
                <a:gd name="T6" fmla="*/ 0 w 17"/>
                <a:gd name="T7" fmla="*/ 13 h 26"/>
                <a:gd name="T8" fmla="*/ 4 w 17"/>
                <a:gd name="T9" fmla="*/ 4 h 26"/>
                <a:gd name="T10" fmla="*/ 8 w 17"/>
                <a:gd name="T11" fmla="*/ 13 h 26"/>
                <a:gd name="T12" fmla="*/ 4 w 17"/>
                <a:gd name="T13" fmla="*/ 13 h 26"/>
                <a:gd name="T14" fmla="*/ 4 w 17"/>
                <a:gd name="T15" fmla="*/ 17 h 26"/>
                <a:gd name="T16" fmla="*/ 8 w 17"/>
                <a:gd name="T17" fmla="*/ 17 h 26"/>
                <a:gd name="T18" fmla="*/ 13 w 17"/>
                <a:gd name="T19" fmla="*/ 26 h 26"/>
                <a:gd name="T20" fmla="*/ 17 w 17"/>
                <a:gd name="T21" fmla="*/ 26 h 26"/>
                <a:gd name="T22" fmla="*/ 4 w 17"/>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6">
                  <a:moveTo>
                    <a:pt x="4" y="0"/>
                  </a:moveTo>
                  <a:lnTo>
                    <a:pt x="4" y="0"/>
                  </a:lnTo>
                  <a:lnTo>
                    <a:pt x="0" y="9"/>
                  </a:lnTo>
                  <a:lnTo>
                    <a:pt x="0" y="13"/>
                  </a:lnTo>
                  <a:lnTo>
                    <a:pt x="4" y="4"/>
                  </a:lnTo>
                  <a:lnTo>
                    <a:pt x="8" y="13"/>
                  </a:lnTo>
                  <a:lnTo>
                    <a:pt x="4" y="13"/>
                  </a:lnTo>
                  <a:lnTo>
                    <a:pt x="4" y="17"/>
                  </a:lnTo>
                  <a:lnTo>
                    <a:pt x="8" y="17"/>
                  </a:lnTo>
                  <a:lnTo>
                    <a:pt x="13" y="26"/>
                  </a:lnTo>
                  <a:lnTo>
                    <a:pt x="17" y="26"/>
                  </a:lnTo>
                  <a:lnTo>
                    <a:pt x="4"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4" name="Freeform 1099"/>
            <p:cNvSpPr>
              <a:spLocks/>
            </p:cNvSpPr>
            <p:nvPr/>
          </p:nvSpPr>
          <p:spPr bwMode="auto">
            <a:xfrm>
              <a:off x="3345457" y="3470447"/>
              <a:ext cx="23497" cy="35936"/>
            </a:xfrm>
            <a:custGeom>
              <a:avLst/>
              <a:gdLst>
                <a:gd name="T0" fmla="*/ 4 w 17"/>
                <a:gd name="T1" fmla="*/ 0 h 26"/>
                <a:gd name="T2" fmla="*/ 4 w 17"/>
                <a:gd name="T3" fmla="*/ 0 h 26"/>
                <a:gd name="T4" fmla="*/ 0 w 17"/>
                <a:gd name="T5" fmla="*/ 9 h 26"/>
                <a:gd name="T6" fmla="*/ 0 w 17"/>
                <a:gd name="T7" fmla="*/ 13 h 26"/>
                <a:gd name="T8" fmla="*/ 4 w 17"/>
                <a:gd name="T9" fmla="*/ 4 h 26"/>
                <a:gd name="T10" fmla="*/ 8 w 17"/>
                <a:gd name="T11" fmla="*/ 13 h 26"/>
                <a:gd name="T12" fmla="*/ 4 w 17"/>
                <a:gd name="T13" fmla="*/ 13 h 26"/>
                <a:gd name="T14" fmla="*/ 4 w 17"/>
                <a:gd name="T15" fmla="*/ 17 h 26"/>
                <a:gd name="T16" fmla="*/ 8 w 17"/>
                <a:gd name="T17" fmla="*/ 17 h 26"/>
                <a:gd name="T18" fmla="*/ 13 w 17"/>
                <a:gd name="T19" fmla="*/ 26 h 26"/>
                <a:gd name="T20" fmla="*/ 17 w 17"/>
                <a:gd name="T21" fmla="*/ 26 h 26"/>
                <a:gd name="T22" fmla="*/ 4 w 17"/>
                <a:gd name="T2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26">
                  <a:moveTo>
                    <a:pt x="4" y="0"/>
                  </a:moveTo>
                  <a:lnTo>
                    <a:pt x="4" y="0"/>
                  </a:lnTo>
                  <a:lnTo>
                    <a:pt x="0" y="9"/>
                  </a:lnTo>
                  <a:lnTo>
                    <a:pt x="0" y="13"/>
                  </a:lnTo>
                  <a:lnTo>
                    <a:pt x="4" y="4"/>
                  </a:lnTo>
                  <a:lnTo>
                    <a:pt x="8" y="13"/>
                  </a:lnTo>
                  <a:lnTo>
                    <a:pt x="4" y="13"/>
                  </a:lnTo>
                  <a:lnTo>
                    <a:pt x="4" y="17"/>
                  </a:lnTo>
                  <a:lnTo>
                    <a:pt x="8" y="17"/>
                  </a:lnTo>
                  <a:lnTo>
                    <a:pt x="13" y="26"/>
                  </a:lnTo>
                  <a:lnTo>
                    <a:pt x="17" y="26"/>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5" name="Freeform 1100"/>
            <p:cNvSpPr>
              <a:spLocks/>
            </p:cNvSpPr>
            <p:nvPr/>
          </p:nvSpPr>
          <p:spPr bwMode="auto">
            <a:xfrm>
              <a:off x="3386922" y="3470447"/>
              <a:ext cx="12440" cy="5529"/>
            </a:xfrm>
            <a:custGeom>
              <a:avLst/>
              <a:gdLst>
                <a:gd name="T0" fmla="*/ 2 w 2"/>
                <a:gd name="T1" fmla="*/ 0 h 1"/>
                <a:gd name="T2" fmla="*/ 0 w 2"/>
                <a:gd name="T3" fmla="*/ 0 h 1"/>
                <a:gd name="T4" fmla="*/ 0 w 2"/>
                <a:gd name="T5" fmla="*/ 1 h 1"/>
                <a:gd name="T6" fmla="*/ 2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0"/>
                    <a:pt x="0" y="0"/>
                    <a:pt x="0" y="0"/>
                  </a:cubicBezTo>
                  <a:cubicBezTo>
                    <a:pt x="0" y="0"/>
                    <a:pt x="0" y="0"/>
                    <a:pt x="0" y="1"/>
                  </a:cubicBezTo>
                  <a:cubicBezTo>
                    <a:pt x="2" y="1"/>
                    <a:pt x="2" y="1"/>
                    <a:pt x="2" y="1"/>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6" name="Freeform 1101"/>
            <p:cNvSpPr>
              <a:spLocks/>
            </p:cNvSpPr>
            <p:nvPr/>
          </p:nvSpPr>
          <p:spPr bwMode="auto">
            <a:xfrm>
              <a:off x="3368953" y="3470447"/>
              <a:ext cx="17968" cy="35936"/>
            </a:xfrm>
            <a:custGeom>
              <a:avLst/>
              <a:gdLst>
                <a:gd name="T0" fmla="*/ 3 w 3"/>
                <a:gd name="T1" fmla="*/ 0 h 6"/>
                <a:gd name="T2" fmla="*/ 0 w 3"/>
                <a:gd name="T3" fmla="*/ 0 h 6"/>
                <a:gd name="T4" fmla="*/ 0 w 3"/>
                <a:gd name="T5" fmla="*/ 1 h 6"/>
                <a:gd name="T6" fmla="*/ 2 w 3"/>
                <a:gd name="T7" fmla="*/ 1 h 6"/>
                <a:gd name="T8" fmla="*/ 2 w 3"/>
                <a:gd name="T9" fmla="*/ 6 h 6"/>
                <a:gd name="T10" fmla="*/ 3 w 3"/>
                <a:gd name="T11" fmla="*/ 6 h 6"/>
                <a:gd name="T12" fmla="*/ 3 w 3"/>
                <a:gd name="T13" fmla="*/ 1 h 6"/>
                <a:gd name="T14" fmla="*/ 3 w 3"/>
                <a:gd name="T15" fmla="*/ 1 h 6"/>
                <a:gd name="T16" fmla="*/ 3 w 3"/>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6">
                  <a:moveTo>
                    <a:pt x="3" y="0"/>
                  </a:moveTo>
                  <a:cubicBezTo>
                    <a:pt x="0" y="0"/>
                    <a:pt x="0" y="0"/>
                    <a:pt x="0" y="0"/>
                  </a:cubicBezTo>
                  <a:cubicBezTo>
                    <a:pt x="0" y="1"/>
                    <a:pt x="0" y="1"/>
                    <a:pt x="0" y="1"/>
                  </a:cubicBezTo>
                  <a:cubicBezTo>
                    <a:pt x="2" y="1"/>
                    <a:pt x="2" y="1"/>
                    <a:pt x="2" y="1"/>
                  </a:cubicBezTo>
                  <a:cubicBezTo>
                    <a:pt x="2" y="6"/>
                    <a:pt x="2" y="6"/>
                    <a:pt x="2" y="6"/>
                  </a:cubicBezTo>
                  <a:cubicBezTo>
                    <a:pt x="3" y="6"/>
                    <a:pt x="3" y="6"/>
                    <a:pt x="3" y="6"/>
                  </a:cubicBezTo>
                  <a:cubicBezTo>
                    <a:pt x="3" y="1"/>
                    <a:pt x="3" y="1"/>
                    <a:pt x="3" y="1"/>
                  </a:cubicBezTo>
                  <a:cubicBezTo>
                    <a:pt x="3" y="1"/>
                    <a:pt x="3" y="1"/>
                    <a:pt x="3" y="1"/>
                  </a:cubicBezTo>
                  <a:cubicBezTo>
                    <a:pt x="3"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7" name="Freeform 1102"/>
            <p:cNvSpPr>
              <a:spLocks noEditPoints="1"/>
            </p:cNvSpPr>
            <p:nvPr/>
          </p:nvSpPr>
          <p:spPr bwMode="auto">
            <a:xfrm>
              <a:off x="3399361" y="3470447"/>
              <a:ext cx="30407" cy="35936"/>
            </a:xfrm>
            <a:custGeom>
              <a:avLst/>
              <a:gdLst>
                <a:gd name="T0" fmla="*/ 1 w 5"/>
                <a:gd name="T1" fmla="*/ 3 h 6"/>
                <a:gd name="T2" fmla="*/ 2 w 5"/>
                <a:gd name="T3" fmla="*/ 1 h 6"/>
                <a:gd name="T4" fmla="*/ 3 w 5"/>
                <a:gd name="T5" fmla="*/ 3 h 6"/>
                <a:gd name="T6" fmla="*/ 1 w 5"/>
                <a:gd name="T7" fmla="*/ 3 h 6"/>
                <a:gd name="T8" fmla="*/ 3 w 5"/>
                <a:gd name="T9" fmla="*/ 0 h 6"/>
                <a:gd name="T10" fmla="*/ 2 w 5"/>
                <a:gd name="T11" fmla="*/ 0 h 6"/>
                <a:gd name="T12" fmla="*/ 0 w 5"/>
                <a:gd name="T13" fmla="*/ 5 h 6"/>
                <a:gd name="T14" fmla="*/ 1 w 5"/>
                <a:gd name="T15" fmla="*/ 6 h 6"/>
                <a:gd name="T16" fmla="*/ 1 w 5"/>
                <a:gd name="T17" fmla="*/ 4 h 6"/>
                <a:gd name="T18" fmla="*/ 4 w 5"/>
                <a:gd name="T19" fmla="*/ 4 h 6"/>
                <a:gd name="T20" fmla="*/ 4 w 5"/>
                <a:gd name="T21" fmla="*/ 6 h 6"/>
                <a:gd name="T22" fmla="*/ 5 w 5"/>
                <a:gd name="T23" fmla="*/ 6 h 6"/>
                <a:gd name="T24" fmla="*/ 3 w 5"/>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6">
                  <a:moveTo>
                    <a:pt x="1" y="3"/>
                  </a:moveTo>
                  <a:cubicBezTo>
                    <a:pt x="2" y="1"/>
                    <a:pt x="2" y="1"/>
                    <a:pt x="2" y="1"/>
                  </a:cubicBezTo>
                  <a:cubicBezTo>
                    <a:pt x="3" y="3"/>
                    <a:pt x="3" y="3"/>
                    <a:pt x="3" y="3"/>
                  </a:cubicBezTo>
                  <a:cubicBezTo>
                    <a:pt x="1" y="3"/>
                    <a:pt x="1" y="3"/>
                    <a:pt x="1" y="3"/>
                  </a:cubicBezTo>
                  <a:moveTo>
                    <a:pt x="3" y="0"/>
                  </a:moveTo>
                  <a:cubicBezTo>
                    <a:pt x="2" y="0"/>
                    <a:pt x="2" y="0"/>
                    <a:pt x="2" y="0"/>
                  </a:cubicBezTo>
                  <a:cubicBezTo>
                    <a:pt x="0" y="5"/>
                    <a:pt x="0" y="5"/>
                    <a:pt x="0" y="5"/>
                  </a:cubicBezTo>
                  <a:cubicBezTo>
                    <a:pt x="0" y="5"/>
                    <a:pt x="0" y="5"/>
                    <a:pt x="1" y="6"/>
                  </a:cubicBezTo>
                  <a:cubicBezTo>
                    <a:pt x="1" y="4"/>
                    <a:pt x="1" y="4"/>
                    <a:pt x="1" y="4"/>
                  </a:cubicBezTo>
                  <a:cubicBezTo>
                    <a:pt x="4" y="4"/>
                    <a:pt x="4" y="4"/>
                    <a:pt x="4" y="4"/>
                  </a:cubicBezTo>
                  <a:cubicBezTo>
                    <a:pt x="4" y="6"/>
                    <a:pt x="4" y="6"/>
                    <a:pt x="4" y="6"/>
                  </a:cubicBezTo>
                  <a:cubicBezTo>
                    <a:pt x="5" y="6"/>
                    <a:pt x="5" y="6"/>
                    <a:pt x="5" y="6"/>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8" name="Freeform 1103"/>
            <p:cNvSpPr>
              <a:spLocks/>
            </p:cNvSpPr>
            <p:nvPr/>
          </p:nvSpPr>
          <p:spPr bwMode="auto">
            <a:xfrm>
              <a:off x="3399361" y="3500854"/>
              <a:ext cx="5529" cy="5529"/>
            </a:xfrm>
            <a:custGeom>
              <a:avLst/>
              <a:gdLst>
                <a:gd name="T0" fmla="*/ 0 w 1"/>
                <a:gd name="T1" fmla="*/ 0 h 1"/>
                <a:gd name="T2" fmla="*/ 0 w 1"/>
                <a:gd name="T3" fmla="*/ 1 h 1"/>
                <a:gd name="T4" fmla="*/ 0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0" y="1"/>
                  </a:cubicBezTo>
                  <a:cubicBezTo>
                    <a:pt x="1" y="1"/>
                    <a:pt x="1" y="1"/>
                    <a:pt x="1" y="1"/>
                  </a:cubicBezTo>
                  <a:cubicBezTo>
                    <a:pt x="0"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9" name="Freeform 1104"/>
            <p:cNvSpPr>
              <a:spLocks/>
            </p:cNvSpPr>
            <p:nvPr/>
          </p:nvSpPr>
          <p:spPr bwMode="auto">
            <a:xfrm>
              <a:off x="3453265" y="3470447"/>
              <a:ext cx="23497" cy="30407"/>
            </a:xfrm>
            <a:custGeom>
              <a:avLst/>
              <a:gdLst>
                <a:gd name="T0" fmla="*/ 2 w 4"/>
                <a:gd name="T1" fmla="*/ 0 h 5"/>
                <a:gd name="T2" fmla="*/ 1 w 4"/>
                <a:gd name="T3" fmla="*/ 0 h 5"/>
                <a:gd name="T4" fmla="*/ 0 w 4"/>
                <a:gd name="T5" fmla="*/ 1 h 5"/>
                <a:gd name="T6" fmla="*/ 0 w 4"/>
                <a:gd name="T7" fmla="*/ 2 h 5"/>
                <a:gd name="T8" fmla="*/ 0 w 4"/>
                <a:gd name="T9" fmla="*/ 3 h 5"/>
                <a:gd name="T10" fmla="*/ 0 w 4"/>
                <a:gd name="T11" fmla="*/ 4 h 5"/>
                <a:gd name="T12" fmla="*/ 0 w 4"/>
                <a:gd name="T13" fmla="*/ 5 h 5"/>
                <a:gd name="T14" fmla="*/ 1 w 4"/>
                <a:gd name="T15" fmla="*/ 5 h 5"/>
                <a:gd name="T16" fmla="*/ 1 w 4"/>
                <a:gd name="T17" fmla="*/ 5 h 5"/>
                <a:gd name="T18" fmla="*/ 1 w 4"/>
                <a:gd name="T19" fmla="*/ 5 h 5"/>
                <a:gd name="T20" fmla="*/ 1 w 4"/>
                <a:gd name="T21" fmla="*/ 4 h 5"/>
                <a:gd name="T22" fmla="*/ 1 w 4"/>
                <a:gd name="T23" fmla="*/ 3 h 5"/>
                <a:gd name="T24" fmla="*/ 1 w 4"/>
                <a:gd name="T25" fmla="*/ 2 h 5"/>
                <a:gd name="T26" fmla="*/ 1 w 4"/>
                <a:gd name="T27" fmla="*/ 1 h 5"/>
                <a:gd name="T28" fmla="*/ 2 w 4"/>
                <a:gd name="T29" fmla="*/ 1 h 5"/>
                <a:gd name="T30" fmla="*/ 2 w 4"/>
                <a:gd name="T31" fmla="*/ 1 h 5"/>
                <a:gd name="T32" fmla="*/ 3 w 4"/>
                <a:gd name="T33" fmla="*/ 1 h 5"/>
                <a:gd name="T34" fmla="*/ 4 w 4"/>
                <a:gd name="T35" fmla="*/ 1 h 5"/>
                <a:gd name="T36" fmla="*/ 4 w 4"/>
                <a:gd name="T37" fmla="*/ 0 h 5"/>
                <a:gd name="T38" fmla="*/ 4 w 4"/>
                <a:gd name="T39" fmla="*/ 0 h 5"/>
                <a:gd name="T40" fmla="*/ 2 w 4"/>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5">
                  <a:moveTo>
                    <a:pt x="2" y="0"/>
                  </a:moveTo>
                  <a:cubicBezTo>
                    <a:pt x="2" y="0"/>
                    <a:pt x="2" y="0"/>
                    <a:pt x="1" y="0"/>
                  </a:cubicBezTo>
                  <a:cubicBezTo>
                    <a:pt x="0" y="1"/>
                    <a:pt x="0" y="1"/>
                    <a:pt x="0" y="1"/>
                  </a:cubicBezTo>
                  <a:cubicBezTo>
                    <a:pt x="0" y="1"/>
                    <a:pt x="0" y="1"/>
                    <a:pt x="0" y="2"/>
                  </a:cubicBezTo>
                  <a:cubicBezTo>
                    <a:pt x="0" y="2"/>
                    <a:pt x="0" y="2"/>
                    <a:pt x="0" y="3"/>
                  </a:cubicBezTo>
                  <a:cubicBezTo>
                    <a:pt x="0" y="3"/>
                    <a:pt x="0" y="4"/>
                    <a:pt x="0" y="4"/>
                  </a:cubicBezTo>
                  <a:cubicBezTo>
                    <a:pt x="0" y="4"/>
                    <a:pt x="0" y="5"/>
                    <a:pt x="0" y="5"/>
                  </a:cubicBezTo>
                  <a:cubicBezTo>
                    <a:pt x="1" y="5"/>
                    <a:pt x="1" y="5"/>
                    <a:pt x="1" y="5"/>
                  </a:cubicBezTo>
                  <a:cubicBezTo>
                    <a:pt x="1" y="5"/>
                    <a:pt x="1" y="5"/>
                    <a:pt x="1" y="5"/>
                  </a:cubicBezTo>
                  <a:cubicBezTo>
                    <a:pt x="1" y="5"/>
                    <a:pt x="1" y="5"/>
                    <a:pt x="1" y="5"/>
                  </a:cubicBezTo>
                  <a:cubicBezTo>
                    <a:pt x="1" y="4"/>
                    <a:pt x="1" y="4"/>
                    <a:pt x="1" y="4"/>
                  </a:cubicBezTo>
                  <a:cubicBezTo>
                    <a:pt x="1" y="4"/>
                    <a:pt x="1" y="3"/>
                    <a:pt x="1" y="3"/>
                  </a:cubicBezTo>
                  <a:cubicBezTo>
                    <a:pt x="1" y="3"/>
                    <a:pt x="1" y="2"/>
                    <a:pt x="1" y="2"/>
                  </a:cubicBezTo>
                  <a:cubicBezTo>
                    <a:pt x="1" y="1"/>
                    <a:pt x="1" y="1"/>
                    <a:pt x="1" y="1"/>
                  </a:cubicBezTo>
                  <a:cubicBezTo>
                    <a:pt x="2" y="1"/>
                    <a:pt x="2" y="1"/>
                    <a:pt x="2" y="1"/>
                  </a:cubicBezTo>
                  <a:cubicBezTo>
                    <a:pt x="2" y="1"/>
                    <a:pt x="2" y="1"/>
                    <a:pt x="2" y="1"/>
                  </a:cubicBezTo>
                  <a:cubicBezTo>
                    <a:pt x="3" y="1"/>
                    <a:pt x="3" y="1"/>
                    <a:pt x="3" y="1"/>
                  </a:cubicBezTo>
                  <a:cubicBezTo>
                    <a:pt x="4" y="1"/>
                    <a:pt x="4" y="1"/>
                    <a:pt x="4" y="1"/>
                  </a:cubicBezTo>
                  <a:cubicBezTo>
                    <a:pt x="4" y="1"/>
                    <a:pt x="4" y="1"/>
                    <a:pt x="4" y="0"/>
                  </a:cubicBezTo>
                  <a:cubicBezTo>
                    <a:pt x="4" y="0"/>
                    <a:pt x="4" y="0"/>
                    <a:pt x="4" y="0"/>
                  </a:cubicBezTo>
                  <a:cubicBezTo>
                    <a:pt x="3" y="0"/>
                    <a:pt x="3"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0" name="Freeform 1105"/>
            <p:cNvSpPr>
              <a:spLocks/>
            </p:cNvSpPr>
            <p:nvPr/>
          </p:nvSpPr>
          <p:spPr bwMode="auto">
            <a:xfrm>
              <a:off x="3458793" y="3470447"/>
              <a:ext cx="24879" cy="35936"/>
            </a:xfrm>
            <a:custGeom>
              <a:avLst/>
              <a:gdLst>
                <a:gd name="T0" fmla="*/ 3 w 4"/>
                <a:gd name="T1" fmla="*/ 0 h 6"/>
                <a:gd name="T2" fmla="*/ 3 w 4"/>
                <a:gd name="T3" fmla="*/ 1 h 6"/>
                <a:gd name="T4" fmla="*/ 3 w 4"/>
                <a:gd name="T5" fmla="*/ 1 h 6"/>
                <a:gd name="T6" fmla="*/ 3 w 4"/>
                <a:gd name="T7" fmla="*/ 2 h 6"/>
                <a:gd name="T8" fmla="*/ 3 w 4"/>
                <a:gd name="T9" fmla="*/ 3 h 6"/>
                <a:gd name="T10" fmla="*/ 3 w 4"/>
                <a:gd name="T11" fmla="*/ 4 h 6"/>
                <a:gd name="T12" fmla="*/ 3 w 4"/>
                <a:gd name="T13" fmla="*/ 5 h 6"/>
                <a:gd name="T14" fmla="*/ 2 w 4"/>
                <a:gd name="T15" fmla="*/ 5 h 6"/>
                <a:gd name="T16" fmla="*/ 1 w 4"/>
                <a:gd name="T17" fmla="*/ 5 h 6"/>
                <a:gd name="T18" fmla="*/ 1 w 4"/>
                <a:gd name="T19" fmla="*/ 5 h 6"/>
                <a:gd name="T20" fmla="*/ 0 w 4"/>
                <a:gd name="T21" fmla="*/ 5 h 6"/>
                <a:gd name="T22" fmla="*/ 0 w 4"/>
                <a:gd name="T23" fmla="*/ 5 h 6"/>
                <a:gd name="T24" fmla="*/ 0 w 4"/>
                <a:gd name="T25" fmla="*/ 6 h 6"/>
                <a:gd name="T26" fmla="*/ 1 w 4"/>
                <a:gd name="T27" fmla="*/ 6 h 6"/>
                <a:gd name="T28" fmla="*/ 3 w 4"/>
                <a:gd name="T29" fmla="*/ 6 h 6"/>
                <a:gd name="T30" fmla="*/ 3 w 4"/>
                <a:gd name="T31" fmla="*/ 5 h 6"/>
                <a:gd name="T32" fmla="*/ 4 w 4"/>
                <a:gd name="T33" fmla="*/ 4 h 6"/>
                <a:gd name="T34" fmla="*/ 4 w 4"/>
                <a:gd name="T35" fmla="*/ 3 h 6"/>
                <a:gd name="T36" fmla="*/ 4 w 4"/>
                <a:gd name="T37" fmla="*/ 2 h 6"/>
                <a:gd name="T38" fmla="*/ 3 w 4"/>
                <a:gd name="T39" fmla="*/ 1 h 6"/>
                <a:gd name="T40" fmla="*/ 3 w 4"/>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6">
                  <a:moveTo>
                    <a:pt x="3" y="0"/>
                  </a:moveTo>
                  <a:cubicBezTo>
                    <a:pt x="3" y="1"/>
                    <a:pt x="3" y="1"/>
                    <a:pt x="3" y="1"/>
                  </a:cubicBezTo>
                  <a:cubicBezTo>
                    <a:pt x="3" y="1"/>
                    <a:pt x="3" y="1"/>
                    <a:pt x="3" y="1"/>
                  </a:cubicBezTo>
                  <a:cubicBezTo>
                    <a:pt x="3" y="2"/>
                    <a:pt x="3" y="2"/>
                    <a:pt x="3" y="2"/>
                  </a:cubicBezTo>
                  <a:cubicBezTo>
                    <a:pt x="3" y="2"/>
                    <a:pt x="3" y="3"/>
                    <a:pt x="3" y="3"/>
                  </a:cubicBezTo>
                  <a:cubicBezTo>
                    <a:pt x="3" y="3"/>
                    <a:pt x="3" y="4"/>
                    <a:pt x="3" y="4"/>
                  </a:cubicBezTo>
                  <a:cubicBezTo>
                    <a:pt x="3" y="5"/>
                    <a:pt x="3" y="5"/>
                    <a:pt x="3" y="5"/>
                  </a:cubicBezTo>
                  <a:cubicBezTo>
                    <a:pt x="2" y="5"/>
                    <a:pt x="2" y="5"/>
                    <a:pt x="2" y="5"/>
                  </a:cubicBezTo>
                  <a:cubicBezTo>
                    <a:pt x="1" y="5"/>
                    <a:pt x="1" y="5"/>
                    <a:pt x="1" y="5"/>
                  </a:cubicBezTo>
                  <a:cubicBezTo>
                    <a:pt x="1" y="5"/>
                    <a:pt x="1" y="5"/>
                    <a:pt x="1" y="5"/>
                  </a:cubicBezTo>
                  <a:cubicBezTo>
                    <a:pt x="0" y="5"/>
                    <a:pt x="0" y="5"/>
                    <a:pt x="0" y="5"/>
                  </a:cubicBezTo>
                  <a:cubicBezTo>
                    <a:pt x="0" y="5"/>
                    <a:pt x="0" y="5"/>
                    <a:pt x="0" y="5"/>
                  </a:cubicBezTo>
                  <a:cubicBezTo>
                    <a:pt x="0" y="6"/>
                    <a:pt x="0" y="6"/>
                    <a:pt x="0" y="6"/>
                  </a:cubicBezTo>
                  <a:cubicBezTo>
                    <a:pt x="1" y="6"/>
                    <a:pt x="1" y="6"/>
                    <a:pt x="1" y="6"/>
                  </a:cubicBezTo>
                  <a:cubicBezTo>
                    <a:pt x="2" y="6"/>
                    <a:pt x="2" y="6"/>
                    <a:pt x="3" y="6"/>
                  </a:cubicBezTo>
                  <a:cubicBezTo>
                    <a:pt x="3" y="5"/>
                    <a:pt x="3" y="5"/>
                    <a:pt x="3" y="5"/>
                  </a:cubicBezTo>
                  <a:cubicBezTo>
                    <a:pt x="4" y="5"/>
                    <a:pt x="4" y="4"/>
                    <a:pt x="4" y="4"/>
                  </a:cubicBezTo>
                  <a:cubicBezTo>
                    <a:pt x="4" y="4"/>
                    <a:pt x="4" y="3"/>
                    <a:pt x="4" y="3"/>
                  </a:cubicBezTo>
                  <a:cubicBezTo>
                    <a:pt x="4" y="2"/>
                    <a:pt x="4" y="2"/>
                    <a:pt x="4" y="2"/>
                  </a:cubicBezTo>
                  <a:cubicBezTo>
                    <a:pt x="4" y="1"/>
                    <a:pt x="4" y="1"/>
                    <a:pt x="3" y="1"/>
                  </a:cubicBezTo>
                  <a:cubicBezTo>
                    <a:pt x="3"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1" name="Freeform 1106"/>
            <p:cNvSpPr>
              <a:spLocks noEditPoints="1"/>
            </p:cNvSpPr>
            <p:nvPr/>
          </p:nvSpPr>
          <p:spPr bwMode="auto">
            <a:xfrm>
              <a:off x="3489200" y="3470447"/>
              <a:ext cx="30407" cy="35936"/>
            </a:xfrm>
            <a:custGeom>
              <a:avLst/>
              <a:gdLst>
                <a:gd name="T0" fmla="*/ 1 w 5"/>
                <a:gd name="T1" fmla="*/ 3 h 6"/>
                <a:gd name="T2" fmla="*/ 1 w 5"/>
                <a:gd name="T3" fmla="*/ 1 h 6"/>
                <a:gd name="T4" fmla="*/ 2 w 5"/>
                <a:gd name="T5" fmla="*/ 1 h 6"/>
                <a:gd name="T6" fmla="*/ 3 w 5"/>
                <a:gd name="T7" fmla="*/ 1 h 6"/>
                <a:gd name="T8" fmla="*/ 4 w 5"/>
                <a:gd name="T9" fmla="*/ 1 h 6"/>
                <a:gd name="T10" fmla="*/ 4 w 5"/>
                <a:gd name="T11" fmla="*/ 1 h 6"/>
                <a:gd name="T12" fmla="*/ 4 w 5"/>
                <a:gd name="T13" fmla="*/ 1 h 6"/>
                <a:gd name="T14" fmla="*/ 4 w 5"/>
                <a:gd name="T15" fmla="*/ 2 h 6"/>
                <a:gd name="T16" fmla="*/ 4 w 5"/>
                <a:gd name="T17" fmla="*/ 2 h 6"/>
                <a:gd name="T18" fmla="*/ 4 w 5"/>
                <a:gd name="T19" fmla="*/ 3 h 6"/>
                <a:gd name="T20" fmla="*/ 3 w 5"/>
                <a:gd name="T21" fmla="*/ 3 h 6"/>
                <a:gd name="T22" fmla="*/ 3 w 5"/>
                <a:gd name="T23" fmla="*/ 3 h 6"/>
                <a:gd name="T24" fmla="*/ 1 w 5"/>
                <a:gd name="T25" fmla="*/ 3 h 6"/>
                <a:gd name="T26" fmla="*/ 2 w 5"/>
                <a:gd name="T27" fmla="*/ 0 h 6"/>
                <a:gd name="T28" fmla="*/ 0 w 5"/>
                <a:gd name="T29" fmla="*/ 0 h 6"/>
                <a:gd name="T30" fmla="*/ 0 w 5"/>
                <a:gd name="T31" fmla="*/ 6 h 6"/>
                <a:gd name="T32" fmla="*/ 1 w 5"/>
                <a:gd name="T33" fmla="*/ 6 h 6"/>
                <a:gd name="T34" fmla="*/ 1 w 5"/>
                <a:gd name="T35" fmla="*/ 3 h 6"/>
                <a:gd name="T36" fmla="*/ 2 w 5"/>
                <a:gd name="T37" fmla="*/ 3 h 6"/>
                <a:gd name="T38" fmla="*/ 4 w 5"/>
                <a:gd name="T39" fmla="*/ 3 h 6"/>
                <a:gd name="T40" fmla="*/ 5 w 5"/>
                <a:gd name="T41" fmla="*/ 2 h 6"/>
                <a:gd name="T42" fmla="*/ 5 w 5"/>
                <a:gd name="T43" fmla="*/ 1 h 6"/>
                <a:gd name="T44" fmla="*/ 4 w 5"/>
                <a:gd name="T45" fmla="*/ 1 h 6"/>
                <a:gd name="T46" fmla="*/ 4 w 5"/>
                <a:gd name="T47" fmla="*/ 0 h 6"/>
                <a:gd name="T48" fmla="*/ 4 w 5"/>
                <a:gd name="T49" fmla="*/ 0 h 6"/>
                <a:gd name="T50" fmla="*/ 3 w 5"/>
                <a:gd name="T51" fmla="*/ 0 h 6"/>
                <a:gd name="T52" fmla="*/ 2 w 5"/>
                <a:gd name="T5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6">
                  <a:moveTo>
                    <a:pt x="1" y="3"/>
                  </a:moveTo>
                  <a:cubicBezTo>
                    <a:pt x="1" y="1"/>
                    <a:pt x="1" y="1"/>
                    <a:pt x="1" y="1"/>
                  </a:cubicBezTo>
                  <a:cubicBezTo>
                    <a:pt x="2" y="1"/>
                    <a:pt x="2" y="1"/>
                    <a:pt x="2" y="1"/>
                  </a:cubicBezTo>
                  <a:cubicBezTo>
                    <a:pt x="3" y="1"/>
                    <a:pt x="3" y="1"/>
                    <a:pt x="3" y="1"/>
                  </a:cubicBezTo>
                  <a:cubicBezTo>
                    <a:pt x="4" y="1"/>
                    <a:pt x="4" y="1"/>
                    <a:pt x="4" y="1"/>
                  </a:cubicBezTo>
                  <a:cubicBezTo>
                    <a:pt x="4" y="1"/>
                    <a:pt x="4" y="1"/>
                    <a:pt x="4" y="1"/>
                  </a:cubicBezTo>
                  <a:cubicBezTo>
                    <a:pt x="4" y="1"/>
                    <a:pt x="4" y="1"/>
                    <a:pt x="4" y="1"/>
                  </a:cubicBezTo>
                  <a:cubicBezTo>
                    <a:pt x="4" y="2"/>
                    <a:pt x="4" y="2"/>
                    <a:pt x="4" y="2"/>
                  </a:cubicBezTo>
                  <a:cubicBezTo>
                    <a:pt x="4" y="2"/>
                    <a:pt x="4" y="2"/>
                    <a:pt x="4" y="2"/>
                  </a:cubicBezTo>
                  <a:cubicBezTo>
                    <a:pt x="4" y="3"/>
                    <a:pt x="4" y="3"/>
                    <a:pt x="4" y="3"/>
                  </a:cubicBezTo>
                  <a:cubicBezTo>
                    <a:pt x="3" y="3"/>
                    <a:pt x="3" y="3"/>
                    <a:pt x="3" y="3"/>
                  </a:cubicBezTo>
                  <a:cubicBezTo>
                    <a:pt x="3" y="3"/>
                    <a:pt x="3" y="3"/>
                    <a:pt x="3" y="3"/>
                  </a:cubicBezTo>
                  <a:cubicBezTo>
                    <a:pt x="1" y="3"/>
                    <a:pt x="1" y="3"/>
                    <a:pt x="1" y="3"/>
                  </a:cubicBezTo>
                  <a:moveTo>
                    <a:pt x="2" y="0"/>
                  </a:moveTo>
                  <a:cubicBezTo>
                    <a:pt x="0" y="0"/>
                    <a:pt x="0" y="0"/>
                    <a:pt x="0" y="0"/>
                  </a:cubicBezTo>
                  <a:cubicBezTo>
                    <a:pt x="0" y="6"/>
                    <a:pt x="0" y="6"/>
                    <a:pt x="0" y="6"/>
                  </a:cubicBezTo>
                  <a:cubicBezTo>
                    <a:pt x="1" y="6"/>
                    <a:pt x="1" y="6"/>
                    <a:pt x="1" y="6"/>
                  </a:cubicBezTo>
                  <a:cubicBezTo>
                    <a:pt x="1" y="3"/>
                    <a:pt x="1" y="3"/>
                    <a:pt x="1" y="3"/>
                  </a:cubicBezTo>
                  <a:cubicBezTo>
                    <a:pt x="2" y="3"/>
                    <a:pt x="2" y="3"/>
                    <a:pt x="2" y="3"/>
                  </a:cubicBezTo>
                  <a:cubicBezTo>
                    <a:pt x="3" y="3"/>
                    <a:pt x="4" y="3"/>
                    <a:pt x="4" y="3"/>
                  </a:cubicBezTo>
                  <a:cubicBezTo>
                    <a:pt x="4" y="3"/>
                    <a:pt x="5" y="2"/>
                    <a:pt x="5" y="2"/>
                  </a:cubicBezTo>
                  <a:cubicBezTo>
                    <a:pt x="5" y="1"/>
                    <a:pt x="5" y="1"/>
                    <a:pt x="5" y="1"/>
                  </a:cubicBezTo>
                  <a:cubicBezTo>
                    <a:pt x="4" y="1"/>
                    <a:pt x="4" y="1"/>
                    <a:pt x="4" y="1"/>
                  </a:cubicBezTo>
                  <a:cubicBezTo>
                    <a:pt x="4" y="0"/>
                    <a:pt x="4" y="0"/>
                    <a:pt x="4" y="0"/>
                  </a:cubicBezTo>
                  <a:cubicBezTo>
                    <a:pt x="4" y="0"/>
                    <a:pt x="4" y="0"/>
                    <a:pt x="4" y="0"/>
                  </a:cubicBezTo>
                  <a:cubicBezTo>
                    <a:pt x="3" y="0"/>
                    <a:pt x="3" y="0"/>
                    <a:pt x="3" y="0"/>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2" name="Freeform 1107"/>
            <p:cNvSpPr>
              <a:spLocks/>
            </p:cNvSpPr>
            <p:nvPr/>
          </p:nvSpPr>
          <p:spPr bwMode="auto">
            <a:xfrm>
              <a:off x="3519608" y="3470447"/>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3 w 22"/>
                <a:gd name="T11" fmla="*/ 26 h 26"/>
                <a:gd name="T12" fmla="*/ 13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3" y="26"/>
                  </a:lnTo>
                  <a:lnTo>
                    <a:pt x="13" y="4"/>
                  </a:lnTo>
                  <a:lnTo>
                    <a:pt x="22" y="4"/>
                  </a:lnTo>
                  <a:lnTo>
                    <a:pt x="22"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3" name="Freeform 1108"/>
            <p:cNvSpPr>
              <a:spLocks/>
            </p:cNvSpPr>
            <p:nvPr/>
          </p:nvSpPr>
          <p:spPr bwMode="auto">
            <a:xfrm>
              <a:off x="3519608" y="3470447"/>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3 w 22"/>
                <a:gd name="T11" fmla="*/ 26 h 26"/>
                <a:gd name="T12" fmla="*/ 13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3" y="26"/>
                  </a:lnTo>
                  <a:lnTo>
                    <a:pt x="13"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4" name="Rectangle 1109"/>
            <p:cNvSpPr>
              <a:spLocks noChangeArrowheads="1"/>
            </p:cNvSpPr>
            <p:nvPr/>
          </p:nvSpPr>
          <p:spPr bwMode="auto">
            <a:xfrm>
              <a:off x="3555543" y="3493943"/>
              <a:ext cx="1383" cy="12440"/>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5" name="Rectangle 1110"/>
            <p:cNvSpPr>
              <a:spLocks noChangeArrowheads="1"/>
            </p:cNvSpPr>
            <p:nvPr/>
          </p:nvSpPr>
          <p:spPr bwMode="auto">
            <a:xfrm>
              <a:off x="3555543" y="3493943"/>
              <a:ext cx="1383" cy="1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6" name="Rectangle 1111"/>
            <p:cNvSpPr>
              <a:spLocks noChangeArrowheads="1"/>
            </p:cNvSpPr>
            <p:nvPr/>
          </p:nvSpPr>
          <p:spPr bwMode="auto">
            <a:xfrm>
              <a:off x="3555543" y="3470447"/>
              <a:ext cx="1383" cy="23497"/>
            </a:xfrm>
            <a:prstGeom prst="rect">
              <a:avLst/>
            </a:prstGeom>
            <a:solidFill>
              <a:srgbClr val="A6A6A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7" name="Rectangle 1112"/>
            <p:cNvSpPr>
              <a:spLocks noChangeArrowheads="1"/>
            </p:cNvSpPr>
            <p:nvPr/>
          </p:nvSpPr>
          <p:spPr bwMode="auto">
            <a:xfrm>
              <a:off x="3555543" y="3470447"/>
              <a:ext cx="1383" cy="23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8" name="Freeform 1113"/>
            <p:cNvSpPr>
              <a:spLocks/>
            </p:cNvSpPr>
            <p:nvPr/>
          </p:nvSpPr>
          <p:spPr bwMode="auto">
            <a:xfrm>
              <a:off x="3567982" y="3475975"/>
              <a:ext cx="29025" cy="30407"/>
            </a:xfrm>
            <a:custGeom>
              <a:avLst/>
              <a:gdLst>
                <a:gd name="T0" fmla="*/ 4 w 5"/>
                <a:gd name="T1" fmla="*/ 0 h 5"/>
                <a:gd name="T2" fmla="*/ 4 w 5"/>
                <a:gd name="T3" fmla="*/ 0 h 5"/>
                <a:gd name="T4" fmla="*/ 4 w 5"/>
                <a:gd name="T5" fmla="*/ 0 h 5"/>
                <a:gd name="T6" fmla="*/ 4 w 5"/>
                <a:gd name="T7" fmla="*/ 1 h 5"/>
                <a:gd name="T8" fmla="*/ 4 w 5"/>
                <a:gd name="T9" fmla="*/ 2 h 5"/>
                <a:gd name="T10" fmla="*/ 4 w 5"/>
                <a:gd name="T11" fmla="*/ 3 h 5"/>
                <a:gd name="T12" fmla="*/ 4 w 5"/>
                <a:gd name="T13" fmla="*/ 4 h 5"/>
                <a:gd name="T14" fmla="*/ 3 w 5"/>
                <a:gd name="T15" fmla="*/ 4 h 5"/>
                <a:gd name="T16" fmla="*/ 2 w 5"/>
                <a:gd name="T17" fmla="*/ 4 h 5"/>
                <a:gd name="T18" fmla="*/ 2 w 5"/>
                <a:gd name="T19" fmla="*/ 4 h 5"/>
                <a:gd name="T20" fmla="*/ 1 w 5"/>
                <a:gd name="T21" fmla="*/ 4 h 5"/>
                <a:gd name="T22" fmla="*/ 1 w 5"/>
                <a:gd name="T23" fmla="*/ 3 h 5"/>
                <a:gd name="T24" fmla="*/ 0 w 5"/>
                <a:gd name="T25" fmla="*/ 2 h 5"/>
                <a:gd name="T26" fmla="*/ 0 w 5"/>
                <a:gd name="T27" fmla="*/ 2 h 5"/>
                <a:gd name="T28" fmla="*/ 0 w 5"/>
                <a:gd name="T29" fmla="*/ 2 h 5"/>
                <a:gd name="T30" fmla="*/ 0 w 5"/>
                <a:gd name="T31" fmla="*/ 3 h 5"/>
                <a:gd name="T32" fmla="*/ 0 w 5"/>
                <a:gd name="T33" fmla="*/ 4 h 5"/>
                <a:gd name="T34" fmla="*/ 1 w 5"/>
                <a:gd name="T35" fmla="*/ 5 h 5"/>
                <a:gd name="T36" fmla="*/ 2 w 5"/>
                <a:gd name="T37" fmla="*/ 5 h 5"/>
                <a:gd name="T38" fmla="*/ 3 w 5"/>
                <a:gd name="T39" fmla="*/ 5 h 5"/>
                <a:gd name="T40" fmla="*/ 4 w 5"/>
                <a:gd name="T41" fmla="*/ 4 h 5"/>
                <a:gd name="T42" fmla="*/ 5 w 5"/>
                <a:gd name="T43" fmla="*/ 3 h 5"/>
                <a:gd name="T44" fmla="*/ 5 w 5"/>
                <a:gd name="T45" fmla="*/ 2 h 5"/>
                <a:gd name="T46" fmla="*/ 5 w 5"/>
                <a:gd name="T47" fmla="*/ 1 h 5"/>
                <a:gd name="T48" fmla="*/ 4 w 5"/>
                <a:gd name="T49" fmla="*/ 0 h 5"/>
                <a:gd name="T50" fmla="*/ 4 w 5"/>
                <a:gd name="T5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 h="5">
                  <a:moveTo>
                    <a:pt x="4" y="0"/>
                  </a:moveTo>
                  <a:cubicBezTo>
                    <a:pt x="4" y="0"/>
                    <a:pt x="4" y="0"/>
                    <a:pt x="4" y="0"/>
                  </a:cubicBezTo>
                  <a:cubicBezTo>
                    <a:pt x="4" y="0"/>
                    <a:pt x="4" y="0"/>
                    <a:pt x="4" y="0"/>
                  </a:cubicBezTo>
                  <a:cubicBezTo>
                    <a:pt x="4" y="1"/>
                    <a:pt x="4" y="1"/>
                    <a:pt x="4" y="1"/>
                  </a:cubicBezTo>
                  <a:cubicBezTo>
                    <a:pt x="4" y="1"/>
                    <a:pt x="4" y="2"/>
                    <a:pt x="4" y="2"/>
                  </a:cubicBezTo>
                  <a:cubicBezTo>
                    <a:pt x="4" y="2"/>
                    <a:pt x="4" y="3"/>
                    <a:pt x="4" y="3"/>
                  </a:cubicBezTo>
                  <a:cubicBezTo>
                    <a:pt x="4" y="4"/>
                    <a:pt x="4" y="4"/>
                    <a:pt x="4" y="4"/>
                  </a:cubicBezTo>
                  <a:cubicBezTo>
                    <a:pt x="3" y="4"/>
                    <a:pt x="3" y="4"/>
                    <a:pt x="3" y="4"/>
                  </a:cubicBezTo>
                  <a:cubicBezTo>
                    <a:pt x="2" y="4"/>
                    <a:pt x="2" y="4"/>
                    <a:pt x="2" y="4"/>
                  </a:cubicBezTo>
                  <a:cubicBezTo>
                    <a:pt x="2" y="4"/>
                    <a:pt x="2" y="4"/>
                    <a:pt x="2" y="4"/>
                  </a:cubicBezTo>
                  <a:cubicBezTo>
                    <a:pt x="1" y="4"/>
                    <a:pt x="1" y="4"/>
                    <a:pt x="1" y="4"/>
                  </a:cubicBezTo>
                  <a:cubicBezTo>
                    <a:pt x="1" y="3"/>
                    <a:pt x="1" y="3"/>
                    <a:pt x="1" y="3"/>
                  </a:cubicBezTo>
                  <a:cubicBezTo>
                    <a:pt x="0" y="3"/>
                    <a:pt x="0" y="2"/>
                    <a:pt x="0" y="2"/>
                  </a:cubicBezTo>
                  <a:cubicBezTo>
                    <a:pt x="0" y="2"/>
                    <a:pt x="0" y="2"/>
                    <a:pt x="0" y="2"/>
                  </a:cubicBezTo>
                  <a:cubicBezTo>
                    <a:pt x="0" y="2"/>
                    <a:pt x="0" y="2"/>
                    <a:pt x="0" y="2"/>
                  </a:cubicBezTo>
                  <a:cubicBezTo>
                    <a:pt x="0" y="3"/>
                    <a:pt x="0" y="3"/>
                    <a:pt x="0" y="3"/>
                  </a:cubicBezTo>
                  <a:cubicBezTo>
                    <a:pt x="0" y="3"/>
                    <a:pt x="0" y="4"/>
                    <a:pt x="0" y="4"/>
                  </a:cubicBezTo>
                  <a:cubicBezTo>
                    <a:pt x="1" y="5"/>
                    <a:pt x="1" y="5"/>
                    <a:pt x="1" y="5"/>
                  </a:cubicBezTo>
                  <a:cubicBezTo>
                    <a:pt x="2" y="5"/>
                    <a:pt x="2" y="5"/>
                    <a:pt x="2" y="5"/>
                  </a:cubicBezTo>
                  <a:cubicBezTo>
                    <a:pt x="3" y="5"/>
                    <a:pt x="3" y="5"/>
                    <a:pt x="3" y="5"/>
                  </a:cubicBezTo>
                  <a:cubicBezTo>
                    <a:pt x="4" y="4"/>
                    <a:pt x="4" y="4"/>
                    <a:pt x="4" y="4"/>
                  </a:cubicBezTo>
                  <a:cubicBezTo>
                    <a:pt x="5" y="4"/>
                    <a:pt x="5" y="3"/>
                    <a:pt x="5" y="3"/>
                  </a:cubicBezTo>
                  <a:cubicBezTo>
                    <a:pt x="5" y="3"/>
                    <a:pt x="5" y="2"/>
                    <a:pt x="5" y="2"/>
                  </a:cubicBezTo>
                  <a:cubicBezTo>
                    <a:pt x="5" y="1"/>
                    <a:pt x="5" y="1"/>
                    <a:pt x="5" y="1"/>
                  </a:cubicBezTo>
                  <a:cubicBezTo>
                    <a:pt x="5" y="0"/>
                    <a:pt x="5" y="0"/>
                    <a:pt x="4"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9" name="Freeform 1114"/>
            <p:cNvSpPr>
              <a:spLocks/>
            </p:cNvSpPr>
            <p:nvPr/>
          </p:nvSpPr>
          <p:spPr bwMode="auto">
            <a:xfrm>
              <a:off x="3567982" y="3470447"/>
              <a:ext cx="23497" cy="17968"/>
            </a:xfrm>
            <a:custGeom>
              <a:avLst/>
              <a:gdLst>
                <a:gd name="T0" fmla="*/ 2 w 4"/>
                <a:gd name="T1" fmla="*/ 0 h 3"/>
                <a:gd name="T2" fmla="*/ 1 w 4"/>
                <a:gd name="T3" fmla="*/ 0 h 3"/>
                <a:gd name="T4" fmla="*/ 0 w 4"/>
                <a:gd name="T5" fmla="*/ 1 h 3"/>
                <a:gd name="T6" fmla="*/ 0 w 4"/>
                <a:gd name="T7" fmla="*/ 2 h 3"/>
                <a:gd name="T8" fmla="*/ 0 w 4"/>
                <a:gd name="T9" fmla="*/ 3 h 3"/>
                <a:gd name="T10" fmla="*/ 0 w 4"/>
                <a:gd name="T11" fmla="*/ 3 h 3"/>
                <a:gd name="T12" fmla="*/ 0 w 4"/>
                <a:gd name="T13" fmla="*/ 3 h 3"/>
                <a:gd name="T14" fmla="*/ 1 w 4"/>
                <a:gd name="T15" fmla="*/ 2 h 3"/>
                <a:gd name="T16" fmla="*/ 1 w 4"/>
                <a:gd name="T17" fmla="*/ 1 h 3"/>
                <a:gd name="T18" fmla="*/ 2 w 4"/>
                <a:gd name="T19" fmla="*/ 1 h 3"/>
                <a:gd name="T20" fmla="*/ 2 w 4"/>
                <a:gd name="T21" fmla="*/ 1 h 3"/>
                <a:gd name="T22" fmla="*/ 3 w 4"/>
                <a:gd name="T23" fmla="*/ 1 h 3"/>
                <a:gd name="T24" fmla="*/ 4 w 4"/>
                <a:gd name="T25" fmla="*/ 1 h 3"/>
                <a:gd name="T26" fmla="*/ 4 w 4"/>
                <a:gd name="T27" fmla="*/ 1 h 3"/>
                <a:gd name="T28" fmla="*/ 3 w 4"/>
                <a:gd name="T29" fmla="*/ 0 h 3"/>
                <a:gd name="T30" fmla="*/ 2 w 4"/>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3">
                  <a:moveTo>
                    <a:pt x="2" y="0"/>
                  </a:moveTo>
                  <a:cubicBezTo>
                    <a:pt x="2" y="0"/>
                    <a:pt x="2" y="0"/>
                    <a:pt x="1" y="0"/>
                  </a:cubicBezTo>
                  <a:cubicBezTo>
                    <a:pt x="0" y="1"/>
                    <a:pt x="0" y="1"/>
                    <a:pt x="0" y="1"/>
                  </a:cubicBezTo>
                  <a:cubicBezTo>
                    <a:pt x="0" y="1"/>
                    <a:pt x="0" y="1"/>
                    <a:pt x="0" y="2"/>
                  </a:cubicBezTo>
                  <a:cubicBezTo>
                    <a:pt x="0" y="2"/>
                    <a:pt x="0" y="2"/>
                    <a:pt x="0" y="3"/>
                  </a:cubicBezTo>
                  <a:cubicBezTo>
                    <a:pt x="0" y="3"/>
                    <a:pt x="0" y="3"/>
                    <a:pt x="0" y="3"/>
                  </a:cubicBezTo>
                  <a:cubicBezTo>
                    <a:pt x="0" y="3"/>
                    <a:pt x="0" y="3"/>
                    <a:pt x="0" y="3"/>
                  </a:cubicBezTo>
                  <a:cubicBezTo>
                    <a:pt x="0" y="2"/>
                    <a:pt x="0" y="2"/>
                    <a:pt x="1" y="2"/>
                  </a:cubicBezTo>
                  <a:cubicBezTo>
                    <a:pt x="1" y="1"/>
                    <a:pt x="1" y="1"/>
                    <a:pt x="1" y="1"/>
                  </a:cubicBezTo>
                  <a:cubicBezTo>
                    <a:pt x="2" y="1"/>
                    <a:pt x="2" y="1"/>
                    <a:pt x="2" y="1"/>
                  </a:cubicBezTo>
                  <a:cubicBezTo>
                    <a:pt x="2" y="1"/>
                    <a:pt x="2" y="1"/>
                    <a:pt x="2" y="1"/>
                  </a:cubicBezTo>
                  <a:cubicBezTo>
                    <a:pt x="3" y="1"/>
                    <a:pt x="3" y="1"/>
                    <a:pt x="3" y="1"/>
                  </a:cubicBezTo>
                  <a:cubicBezTo>
                    <a:pt x="4" y="1"/>
                    <a:pt x="4" y="1"/>
                    <a:pt x="4" y="1"/>
                  </a:cubicBezTo>
                  <a:cubicBezTo>
                    <a:pt x="4" y="1"/>
                    <a:pt x="4" y="1"/>
                    <a:pt x="4" y="1"/>
                  </a:cubicBezTo>
                  <a:cubicBezTo>
                    <a:pt x="3" y="0"/>
                    <a:pt x="3" y="0"/>
                    <a:pt x="3" y="0"/>
                  </a:cubicBezTo>
                  <a:cubicBezTo>
                    <a:pt x="3" y="0"/>
                    <a:pt x="3"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0" name="Freeform 1115"/>
            <p:cNvSpPr>
              <a:spLocks/>
            </p:cNvSpPr>
            <p:nvPr/>
          </p:nvSpPr>
          <p:spPr bwMode="auto">
            <a:xfrm>
              <a:off x="3603918" y="3470447"/>
              <a:ext cx="30407" cy="35936"/>
            </a:xfrm>
            <a:custGeom>
              <a:avLst/>
              <a:gdLst>
                <a:gd name="T0" fmla="*/ 22 w 22"/>
                <a:gd name="T1" fmla="*/ 0 h 26"/>
                <a:gd name="T2" fmla="*/ 17 w 22"/>
                <a:gd name="T3" fmla="*/ 0 h 26"/>
                <a:gd name="T4" fmla="*/ 17 w 22"/>
                <a:gd name="T5" fmla="*/ 22 h 26"/>
                <a:gd name="T6" fmla="*/ 4 w 22"/>
                <a:gd name="T7" fmla="*/ 0 h 26"/>
                <a:gd name="T8" fmla="*/ 0 w 22"/>
                <a:gd name="T9" fmla="*/ 0 h 26"/>
                <a:gd name="T10" fmla="*/ 0 w 22"/>
                <a:gd name="T11" fmla="*/ 26 h 26"/>
                <a:gd name="T12" fmla="*/ 4 w 22"/>
                <a:gd name="T13" fmla="*/ 26 h 26"/>
                <a:gd name="T14" fmla="*/ 4 w 22"/>
                <a:gd name="T15" fmla="*/ 4 h 26"/>
                <a:gd name="T16" fmla="*/ 17 w 22"/>
                <a:gd name="T17" fmla="*/ 26 h 26"/>
                <a:gd name="T18" fmla="*/ 22 w 22"/>
                <a:gd name="T19" fmla="*/ 26 h 26"/>
                <a:gd name="T20" fmla="*/ 22 w 22"/>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0"/>
                  </a:moveTo>
                  <a:lnTo>
                    <a:pt x="17" y="0"/>
                  </a:lnTo>
                  <a:lnTo>
                    <a:pt x="17" y="22"/>
                  </a:lnTo>
                  <a:lnTo>
                    <a:pt x="4" y="0"/>
                  </a:lnTo>
                  <a:lnTo>
                    <a:pt x="0" y="0"/>
                  </a:lnTo>
                  <a:lnTo>
                    <a:pt x="0" y="26"/>
                  </a:lnTo>
                  <a:lnTo>
                    <a:pt x="4" y="26"/>
                  </a:lnTo>
                  <a:lnTo>
                    <a:pt x="4" y="4"/>
                  </a:lnTo>
                  <a:lnTo>
                    <a:pt x="17" y="26"/>
                  </a:lnTo>
                  <a:lnTo>
                    <a:pt x="22" y="26"/>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1" name="Freeform 1116"/>
            <p:cNvSpPr>
              <a:spLocks/>
            </p:cNvSpPr>
            <p:nvPr/>
          </p:nvSpPr>
          <p:spPr bwMode="auto">
            <a:xfrm>
              <a:off x="3603918" y="3470447"/>
              <a:ext cx="30407" cy="35936"/>
            </a:xfrm>
            <a:custGeom>
              <a:avLst/>
              <a:gdLst>
                <a:gd name="T0" fmla="*/ 22 w 22"/>
                <a:gd name="T1" fmla="*/ 0 h 26"/>
                <a:gd name="T2" fmla="*/ 17 w 22"/>
                <a:gd name="T3" fmla="*/ 0 h 26"/>
                <a:gd name="T4" fmla="*/ 17 w 22"/>
                <a:gd name="T5" fmla="*/ 22 h 26"/>
                <a:gd name="T6" fmla="*/ 4 w 22"/>
                <a:gd name="T7" fmla="*/ 0 h 26"/>
                <a:gd name="T8" fmla="*/ 0 w 22"/>
                <a:gd name="T9" fmla="*/ 0 h 26"/>
                <a:gd name="T10" fmla="*/ 0 w 22"/>
                <a:gd name="T11" fmla="*/ 26 h 26"/>
                <a:gd name="T12" fmla="*/ 4 w 22"/>
                <a:gd name="T13" fmla="*/ 26 h 26"/>
                <a:gd name="T14" fmla="*/ 4 w 22"/>
                <a:gd name="T15" fmla="*/ 4 h 26"/>
                <a:gd name="T16" fmla="*/ 17 w 22"/>
                <a:gd name="T17" fmla="*/ 26 h 26"/>
                <a:gd name="T18" fmla="*/ 22 w 22"/>
                <a:gd name="T19" fmla="*/ 26 h 26"/>
                <a:gd name="T20" fmla="*/ 22 w 22"/>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0"/>
                  </a:moveTo>
                  <a:lnTo>
                    <a:pt x="17" y="0"/>
                  </a:lnTo>
                  <a:lnTo>
                    <a:pt x="17" y="22"/>
                  </a:lnTo>
                  <a:lnTo>
                    <a:pt x="4" y="0"/>
                  </a:lnTo>
                  <a:lnTo>
                    <a:pt x="0" y="0"/>
                  </a:lnTo>
                  <a:lnTo>
                    <a:pt x="0" y="26"/>
                  </a:lnTo>
                  <a:lnTo>
                    <a:pt x="4" y="26"/>
                  </a:lnTo>
                  <a:lnTo>
                    <a:pt x="4" y="4"/>
                  </a:lnTo>
                  <a:lnTo>
                    <a:pt x="17" y="26"/>
                  </a:lnTo>
                  <a:lnTo>
                    <a:pt x="22" y="26"/>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2" name="Freeform 1117"/>
            <p:cNvSpPr>
              <a:spLocks noEditPoints="1"/>
            </p:cNvSpPr>
            <p:nvPr/>
          </p:nvSpPr>
          <p:spPr bwMode="auto">
            <a:xfrm>
              <a:off x="3092524" y="3854683"/>
              <a:ext cx="77400" cy="114718"/>
            </a:xfrm>
            <a:custGeom>
              <a:avLst/>
              <a:gdLst>
                <a:gd name="T0" fmla="*/ 6 w 13"/>
                <a:gd name="T1" fmla="*/ 0 h 19"/>
                <a:gd name="T2" fmla="*/ 11 w 13"/>
                <a:gd name="T3" fmla="*/ 3 h 19"/>
                <a:gd name="T4" fmla="*/ 13 w 13"/>
                <a:gd name="T5" fmla="*/ 10 h 19"/>
                <a:gd name="T6" fmla="*/ 11 w 13"/>
                <a:gd name="T7" fmla="*/ 16 h 19"/>
                <a:gd name="T8" fmla="*/ 6 w 13"/>
                <a:gd name="T9" fmla="*/ 19 h 19"/>
                <a:gd name="T10" fmla="*/ 1 w 13"/>
                <a:gd name="T11" fmla="*/ 16 h 19"/>
                <a:gd name="T12" fmla="*/ 0 w 13"/>
                <a:gd name="T13" fmla="*/ 10 h 19"/>
                <a:gd name="T14" fmla="*/ 1 w 13"/>
                <a:gd name="T15" fmla="*/ 3 h 19"/>
                <a:gd name="T16" fmla="*/ 6 w 13"/>
                <a:gd name="T17" fmla="*/ 0 h 19"/>
                <a:gd name="T18" fmla="*/ 6 w 13"/>
                <a:gd name="T19" fmla="*/ 16 h 19"/>
                <a:gd name="T20" fmla="*/ 8 w 13"/>
                <a:gd name="T21" fmla="*/ 15 h 19"/>
                <a:gd name="T22" fmla="*/ 8 w 13"/>
                <a:gd name="T23" fmla="*/ 14 h 19"/>
                <a:gd name="T24" fmla="*/ 9 w 13"/>
                <a:gd name="T25" fmla="*/ 12 h 19"/>
                <a:gd name="T26" fmla="*/ 9 w 13"/>
                <a:gd name="T27" fmla="*/ 10 h 19"/>
                <a:gd name="T28" fmla="*/ 9 w 13"/>
                <a:gd name="T29" fmla="*/ 7 h 19"/>
                <a:gd name="T30" fmla="*/ 8 w 13"/>
                <a:gd name="T31" fmla="*/ 5 h 19"/>
                <a:gd name="T32" fmla="*/ 8 w 13"/>
                <a:gd name="T33" fmla="*/ 4 h 19"/>
                <a:gd name="T34" fmla="*/ 6 w 13"/>
                <a:gd name="T35" fmla="*/ 3 h 19"/>
                <a:gd name="T36" fmla="*/ 5 w 13"/>
                <a:gd name="T37" fmla="*/ 4 h 19"/>
                <a:gd name="T38" fmla="*/ 4 w 13"/>
                <a:gd name="T39" fmla="*/ 5 h 19"/>
                <a:gd name="T40" fmla="*/ 4 w 13"/>
                <a:gd name="T41" fmla="*/ 7 h 19"/>
                <a:gd name="T42" fmla="*/ 4 w 13"/>
                <a:gd name="T43" fmla="*/ 10 h 19"/>
                <a:gd name="T44" fmla="*/ 4 w 13"/>
                <a:gd name="T45" fmla="*/ 12 h 19"/>
                <a:gd name="T46" fmla="*/ 4 w 13"/>
                <a:gd name="T47" fmla="*/ 14 h 19"/>
                <a:gd name="T48" fmla="*/ 5 w 13"/>
                <a:gd name="T49" fmla="*/ 15 h 19"/>
                <a:gd name="T50" fmla="*/ 6 w 13"/>
                <a:gd name="T5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9">
                  <a:moveTo>
                    <a:pt x="6" y="0"/>
                  </a:moveTo>
                  <a:cubicBezTo>
                    <a:pt x="8" y="0"/>
                    <a:pt x="10" y="1"/>
                    <a:pt x="11" y="3"/>
                  </a:cubicBezTo>
                  <a:cubicBezTo>
                    <a:pt x="12" y="4"/>
                    <a:pt x="13" y="6"/>
                    <a:pt x="13" y="10"/>
                  </a:cubicBezTo>
                  <a:cubicBezTo>
                    <a:pt x="13" y="13"/>
                    <a:pt x="12" y="15"/>
                    <a:pt x="11" y="16"/>
                  </a:cubicBezTo>
                  <a:cubicBezTo>
                    <a:pt x="10" y="18"/>
                    <a:pt x="8" y="19"/>
                    <a:pt x="6" y="19"/>
                  </a:cubicBezTo>
                  <a:cubicBezTo>
                    <a:pt x="4" y="19"/>
                    <a:pt x="2" y="18"/>
                    <a:pt x="1" y="16"/>
                  </a:cubicBezTo>
                  <a:cubicBezTo>
                    <a:pt x="0" y="15"/>
                    <a:pt x="0" y="13"/>
                    <a:pt x="0" y="10"/>
                  </a:cubicBezTo>
                  <a:cubicBezTo>
                    <a:pt x="0" y="6"/>
                    <a:pt x="0" y="4"/>
                    <a:pt x="1" y="3"/>
                  </a:cubicBezTo>
                  <a:cubicBezTo>
                    <a:pt x="2" y="1"/>
                    <a:pt x="4" y="0"/>
                    <a:pt x="6" y="0"/>
                  </a:cubicBezTo>
                  <a:close/>
                  <a:moveTo>
                    <a:pt x="6" y="16"/>
                  </a:moveTo>
                  <a:cubicBezTo>
                    <a:pt x="7" y="16"/>
                    <a:pt x="7" y="16"/>
                    <a:pt x="8" y="15"/>
                  </a:cubicBezTo>
                  <a:cubicBezTo>
                    <a:pt x="8" y="15"/>
                    <a:pt x="8" y="15"/>
                    <a:pt x="8" y="14"/>
                  </a:cubicBezTo>
                  <a:cubicBezTo>
                    <a:pt x="9" y="14"/>
                    <a:pt x="9" y="13"/>
                    <a:pt x="9" y="12"/>
                  </a:cubicBezTo>
                  <a:cubicBezTo>
                    <a:pt x="9" y="12"/>
                    <a:pt x="9" y="11"/>
                    <a:pt x="9" y="10"/>
                  </a:cubicBezTo>
                  <a:cubicBezTo>
                    <a:pt x="9" y="8"/>
                    <a:pt x="9" y="7"/>
                    <a:pt x="9" y="7"/>
                  </a:cubicBezTo>
                  <a:cubicBezTo>
                    <a:pt x="9" y="6"/>
                    <a:pt x="9" y="5"/>
                    <a:pt x="8" y="5"/>
                  </a:cubicBezTo>
                  <a:cubicBezTo>
                    <a:pt x="8" y="4"/>
                    <a:pt x="8" y="4"/>
                    <a:pt x="8" y="4"/>
                  </a:cubicBezTo>
                  <a:cubicBezTo>
                    <a:pt x="7" y="3"/>
                    <a:pt x="7" y="3"/>
                    <a:pt x="6" y="3"/>
                  </a:cubicBezTo>
                  <a:cubicBezTo>
                    <a:pt x="6" y="3"/>
                    <a:pt x="5" y="3"/>
                    <a:pt x="5" y="4"/>
                  </a:cubicBezTo>
                  <a:cubicBezTo>
                    <a:pt x="5" y="4"/>
                    <a:pt x="4" y="4"/>
                    <a:pt x="4" y="5"/>
                  </a:cubicBezTo>
                  <a:cubicBezTo>
                    <a:pt x="4" y="5"/>
                    <a:pt x="4" y="6"/>
                    <a:pt x="4" y="7"/>
                  </a:cubicBezTo>
                  <a:cubicBezTo>
                    <a:pt x="4" y="7"/>
                    <a:pt x="4" y="8"/>
                    <a:pt x="4" y="10"/>
                  </a:cubicBezTo>
                  <a:cubicBezTo>
                    <a:pt x="4" y="11"/>
                    <a:pt x="4" y="12"/>
                    <a:pt x="4" y="12"/>
                  </a:cubicBezTo>
                  <a:cubicBezTo>
                    <a:pt x="4" y="13"/>
                    <a:pt x="4" y="14"/>
                    <a:pt x="4" y="14"/>
                  </a:cubicBezTo>
                  <a:cubicBezTo>
                    <a:pt x="4" y="15"/>
                    <a:pt x="5" y="15"/>
                    <a:pt x="5" y="15"/>
                  </a:cubicBezTo>
                  <a:cubicBezTo>
                    <a:pt x="5" y="16"/>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3" name="Freeform 1118"/>
            <p:cNvSpPr>
              <a:spLocks/>
            </p:cNvSpPr>
            <p:nvPr/>
          </p:nvSpPr>
          <p:spPr bwMode="auto">
            <a:xfrm>
              <a:off x="3182364" y="3854683"/>
              <a:ext cx="78783" cy="114718"/>
            </a:xfrm>
            <a:custGeom>
              <a:avLst/>
              <a:gdLst>
                <a:gd name="T0" fmla="*/ 10 w 13"/>
                <a:gd name="T1" fmla="*/ 9 h 19"/>
                <a:gd name="T2" fmla="*/ 12 w 13"/>
                <a:gd name="T3" fmla="*/ 10 h 19"/>
                <a:gd name="T4" fmla="*/ 13 w 13"/>
                <a:gd name="T5" fmla="*/ 13 h 19"/>
                <a:gd name="T6" fmla="*/ 13 w 13"/>
                <a:gd name="T7" fmla="*/ 15 h 19"/>
                <a:gd name="T8" fmla="*/ 11 w 13"/>
                <a:gd name="T9" fmla="*/ 17 h 19"/>
                <a:gd name="T10" fmla="*/ 9 w 13"/>
                <a:gd name="T11" fmla="*/ 18 h 19"/>
                <a:gd name="T12" fmla="*/ 6 w 13"/>
                <a:gd name="T13" fmla="*/ 19 h 19"/>
                <a:gd name="T14" fmla="*/ 4 w 13"/>
                <a:gd name="T15" fmla="*/ 18 h 19"/>
                <a:gd name="T16" fmla="*/ 2 w 13"/>
                <a:gd name="T17" fmla="*/ 17 h 19"/>
                <a:gd name="T18" fmla="*/ 0 w 13"/>
                <a:gd name="T19" fmla="*/ 16 h 19"/>
                <a:gd name="T20" fmla="*/ 0 w 13"/>
                <a:gd name="T21" fmla="*/ 13 h 19"/>
                <a:gd name="T22" fmla="*/ 3 w 13"/>
                <a:gd name="T23" fmla="*/ 13 h 19"/>
                <a:gd name="T24" fmla="*/ 3 w 13"/>
                <a:gd name="T25" fmla="*/ 14 h 19"/>
                <a:gd name="T26" fmla="*/ 4 w 13"/>
                <a:gd name="T27" fmla="*/ 15 h 19"/>
                <a:gd name="T28" fmla="*/ 5 w 13"/>
                <a:gd name="T29" fmla="*/ 16 h 19"/>
                <a:gd name="T30" fmla="*/ 6 w 13"/>
                <a:gd name="T31" fmla="*/ 16 h 19"/>
                <a:gd name="T32" fmla="*/ 7 w 13"/>
                <a:gd name="T33" fmla="*/ 16 h 19"/>
                <a:gd name="T34" fmla="*/ 8 w 13"/>
                <a:gd name="T35" fmla="*/ 15 h 19"/>
                <a:gd name="T36" fmla="*/ 9 w 13"/>
                <a:gd name="T37" fmla="*/ 14 h 19"/>
                <a:gd name="T38" fmla="*/ 9 w 13"/>
                <a:gd name="T39" fmla="*/ 13 h 19"/>
                <a:gd name="T40" fmla="*/ 8 w 13"/>
                <a:gd name="T41" fmla="*/ 11 h 19"/>
                <a:gd name="T42" fmla="*/ 6 w 13"/>
                <a:gd name="T43" fmla="*/ 10 h 19"/>
                <a:gd name="T44" fmla="*/ 5 w 13"/>
                <a:gd name="T45" fmla="*/ 10 h 19"/>
                <a:gd name="T46" fmla="*/ 5 w 13"/>
                <a:gd name="T47" fmla="*/ 8 h 19"/>
                <a:gd name="T48" fmla="*/ 6 w 13"/>
                <a:gd name="T49" fmla="*/ 8 h 19"/>
                <a:gd name="T50" fmla="*/ 8 w 13"/>
                <a:gd name="T51" fmla="*/ 7 h 19"/>
                <a:gd name="T52" fmla="*/ 8 w 13"/>
                <a:gd name="T53" fmla="*/ 5 h 19"/>
                <a:gd name="T54" fmla="*/ 8 w 13"/>
                <a:gd name="T55" fmla="*/ 4 h 19"/>
                <a:gd name="T56" fmla="*/ 6 w 13"/>
                <a:gd name="T57" fmla="*/ 3 h 19"/>
                <a:gd name="T58" fmla="*/ 3 w 13"/>
                <a:gd name="T59" fmla="*/ 6 h 19"/>
                <a:gd name="T60" fmla="*/ 0 w 13"/>
                <a:gd name="T61" fmla="*/ 6 h 19"/>
                <a:gd name="T62" fmla="*/ 1 w 13"/>
                <a:gd name="T63" fmla="*/ 3 h 19"/>
                <a:gd name="T64" fmla="*/ 2 w 13"/>
                <a:gd name="T65" fmla="*/ 2 h 19"/>
                <a:gd name="T66" fmla="*/ 4 w 13"/>
                <a:gd name="T67" fmla="*/ 1 h 19"/>
                <a:gd name="T68" fmla="*/ 6 w 13"/>
                <a:gd name="T69" fmla="*/ 0 h 19"/>
                <a:gd name="T70" fmla="*/ 9 w 13"/>
                <a:gd name="T71" fmla="*/ 1 h 19"/>
                <a:gd name="T72" fmla="*/ 10 w 13"/>
                <a:gd name="T73" fmla="*/ 2 h 19"/>
                <a:gd name="T74" fmla="*/ 12 w 13"/>
                <a:gd name="T75" fmla="*/ 3 h 19"/>
                <a:gd name="T76" fmla="*/ 12 w 13"/>
                <a:gd name="T77" fmla="*/ 5 h 19"/>
                <a:gd name="T78" fmla="*/ 12 w 13"/>
                <a:gd name="T79" fmla="*/ 6 h 19"/>
                <a:gd name="T80" fmla="*/ 12 w 13"/>
                <a:gd name="T81" fmla="*/ 7 h 19"/>
                <a:gd name="T82" fmla="*/ 11 w 13"/>
                <a:gd name="T83" fmla="*/ 8 h 19"/>
                <a:gd name="T84" fmla="*/ 10 w 13"/>
                <a:gd name="T85"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 h="19">
                  <a:moveTo>
                    <a:pt x="10" y="9"/>
                  </a:moveTo>
                  <a:cubicBezTo>
                    <a:pt x="11" y="9"/>
                    <a:pt x="12" y="10"/>
                    <a:pt x="12" y="10"/>
                  </a:cubicBezTo>
                  <a:cubicBezTo>
                    <a:pt x="13" y="11"/>
                    <a:pt x="13" y="12"/>
                    <a:pt x="13" y="13"/>
                  </a:cubicBezTo>
                  <a:cubicBezTo>
                    <a:pt x="13" y="14"/>
                    <a:pt x="13" y="15"/>
                    <a:pt x="13" y="15"/>
                  </a:cubicBezTo>
                  <a:cubicBezTo>
                    <a:pt x="12" y="16"/>
                    <a:pt x="12" y="17"/>
                    <a:pt x="11" y="17"/>
                  </a:cubicBezTo>
                  <a:cubicBezTo>
                    <a:pt x="11" y="18"/>
                    <a:pt x="10" y="18"/>
                    <a:pt x="9" y="18"/>
                  </a:cubicBezTo>
                  <a:cubicBezTo>
                    <a:pt x="8" y="19"/>
                    <a:pt x="7" y="19"/>
                    <a:pt x="6" y="19"/>
                  </a:cubicBezTo>
                  <a:cubicBezTo>
                    <a:pt x="5" y="19"/>
                    <a:pt x="4" y="19"/>
                    <a:pt x="4" y="18"/>
                  </a:cubicBezTo>
                  <a:cubicBezTo>
                    <a:pt x="3" y="18"/>
                    <a:pt x="2" y="18"/>
                    <a:pt x="2" y="17"/>
                  </a:cubicBezTo>
                  <a:cubicBezTo>
                    <a:pt x="1" y="17"/>
                    <a:pt x="1" y="16"/>
                    <a:pt x="0" y="16"/>
                  </a:cubicBezTo>
                  <a:cubicBezTo>
                    <a:pt x="0" y="15"/>
                    <a:pt x="0" y="14"/>
                    <a:pt x="0" y="13"/>
                  </a:cubicBezTo>
                  <a:cubicBezTo>
                    <a:pt x="3" y="13"/>
                    <a:pt x="3" y="13"/>
                    <a:pt x="3" y="13"/>
                  </a:cubicBezTo>
                  <a:cubicBezTo>
                    <a:pt x="3" y="14"/>
                    <a:pt x="3" y="14"/>
                    <a:pt x="3" y="14"/>
                  </a:cubicBezTo>
                  <a:cubicBezTo>
                    <a:pt x="4" y="15"/>
                    <a:pt x="4" y="15"/>
                    <a:pt x="4" y="15"/>
                  </a:cubicBezTo>
                  <a:cubicBezTo>
                    <a:pt x="4" y="15"/>
                    <a:pt x="5" y="15"/>
                    <a:pt x="5" y="16"/>
                  </a:cubicBezTo>
                  <a:cubicBezTo>
                    <a:pt x="5" y="16"/>
                    <a:pt x="6" y="16"/>
                    <a:pt x="6" y="16"/>
                  </a:cubicBezTo>
                  <a:cubicBezTo>
                    <a:pt x="7" y="16"/>
                    <a:pt x="7" y="16"/>
                    <a:pt x="7" y="16"/>
                  </a:cubicBezTo>
                  <a:cubicBezTo>
                    <a:pt x="8" y="15"/>
                    <a:pt x="8" y="15"/>
                    <a:pt x="8" y="15"/>
                  </a:cubicBezTo>
                  <a:cubicBezTo>
                    <a:pt x="9" y="14"/>
                    <a:pt x="9" y="14"/>
                    <a:pt x="9" y="14"/>
                  </a:cubicBezTo>
                  <a:cubicBezTo>
                    <a:pt x="9" y="14"/>
                    <a:pt x="9" y="13"/>
                    <a:pt x="9" y="13"/>
                  </a:cubicBezTo>
                  <a:cubicBezTo>
                    <a:pt x="9" y="12"/>
                    <a:pt x="9" y="11"/>
                    <a:pt x="8" y="11"/>
                  </a:cubicBezTo>
                  <a:cubicBezTo>
                    <a:pt x="8" y="11"/>
                    <a:pt x="7" y="10"/>
                    <a:pt x="6" y="10"/>
                  </a:cubicBezTo>
                  <a:cubicBezTo>
                    <a:pt x="5" y="10"/>
                    <a:pt x="5" y="10"/>
                    <a:pt x="5" y="10"/>
                  </a:cubicBezTo>
                  <a:cubicBezTo>
                    <a:pt x="5" y="8"/>
                    <a:pt x="5" y="8"/>
                    <a:pt x="5" y="8"/>
                  </a:cubicBezTo>
                  <a:cubicBezTo>
                    <a:pt x="6" y="8"/>
                    <a:pt x="6" y="8"/>
                    <a:pt x="6" y="8"/>
                  </a:cubicBezTo>
                  <a:cubicBezTo>
                    <a:pt x="7" y="8"/>
                    <a:pt x="7" y="8"/>
                    <a:pt x="8" y="7"/>
                  </a:cubicBezTo>
                  <a:cubicBezTo>
                    <a:pt x="8" y="7"/>
                    <a:pt x="8" y="6"/>
                    <a:pt x="8" y="5"/>
                  </a:cubicBezTo>
                  <a:cubicBezTo>
                    <a:pt x="8" y="5"/>
                    <a:pt x="8" y="4"/>
                    <a:pt x="8" y="4"/>
                  </a:cubicBezTo>
                  <a:cubicBezTo>
                    <a:pt x="7" y="3"/>
                    <a:pt x="7" y="3"/>
                    <a:pt x="6" y="3"/>
                  </a:cubicBezTo>
                  <a:cubicBezTo>
                    <a:pt x="5" y="3"/>
                    <a:pt x="4" y="4"/>
                    <a:pt x="3" y="6"/>
                  </a:cubicBezTo>
                  <a:cubicBezTo>
                    <a:pt x="0" y="6"/>
                    <a:pt x="0" y="6"/>
                    <a:pt x="0" y="6"/>
                  </a:cubicBezTo>
                  <a:cubicBezTo>
                    <a:pt x="0" y="5"/>
                    <a:pt x="0" y="4"/>
                    <a:pt x="1" y="3"/>
                  </a:cubicBezTo>
                  <a:cubicBezTo>
                    <a:pt x="1" y="3"/>
                    <a:pt x="1" y="2"/>
                    <a:pt x="2" y="2"/>
                  </a:cubicBezTo>
                  <a:cubicBezTo>
                    <a:pt x="2" y="1"/>
                    <a:pt x="3" y="1"/>
                    <a:pt x="4" y="1"/>
                  </a:cubicBezTo>
                  <a:cubicBezTo>
                    <a:pt x="4" y="0"/>
                    <a:pt x="5" y="0"/>
                    <a:pt x="6" y="0"/>
                  </a:cubicBezTo>
                  <a:cubicBezTo>
                    <a:pt x="7" y="0"/>
                    <a:pt x="8" y="0"/>
                    <a:pt x="9" y="1"/>
                  </a:cubicBezTo>
                  <a:cubicBezTo>
                    <a:pt x="9" y="1"/>
                    <a:pt x="10" y="1"/>
                    <a:pt x="10" y="2"/>
                  </a:cubicBezTo>
                  <a:cubicBezTo>
                    <a:pt x="11" y="2"/>
                    <a:pt x="11" y="3"/>
                    <a:pt x="12" y="3"/>
                  </a:cubicBezTo>
                  <a:cubicBezTo>
                    <a:pt x="12" y="4"/>
                    <a:pt x="12" y="4"/>
                    <a:pt x="12" y="5"/>
                  </a:cubicBezTo>
                  <a:cubicBezTo>
                    <a:pt x="12" y="5"/>
                    <a:pt x="12" y="6"/>
                    <a:pt x="12" y="6"/>
                  </a:cubicBezTo>
                  <a:cubicBezTo>
                    <a:pt x="12" y="7"/>
                    <a:pt x="12" y="7"/>
                    <a:pt x="12" y="7"/>
                  </a:cubicBezTo>
                  <a:cubicBezTo>
                    <a:pt x="11" y="8"/>
                    <a:pt x="11" y="8"/>
                    <a:pt x="11" y="8"/>
                  </a:cubicBezTo>
                  <a:cubicBezTo>
                    <a:pt x="10" y="8"/>
                    <a:pt x="10" y="9"/>
                    <a:pt x="10" y="9"/>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4" name="Freeform 1119"/>
            <p:cNvSpPr>
              <a:spLocks/>
            </p:cNvSpPr>
            <p:nvPr/>
          </p:nvSpPr>
          <p:spPr bwMode="auto">
            <a:xfrm>
              <a:off x="3302610" y="3854683"/>
              <a:ext cx="48376" cy="55286"/>
            </a:xfrm>
            <a:custGeom>
              <a:avLst/>
              <a:gdLst>
                <a:gd name="T0" fmla="*/ 35 w 35"/>
                <a:gd name="T1" fmla="*/ 0 h 40"/>
                <a:gd name="T2" fmla="*/ 31 w 35"/>
                <a:gd name="T3" fmla="*/ 0 h 40"/>
                <a:gd name="T4" fmla="*/ 18 w 35"/>
                <a:gd name="T5" fmla="*/ 35 h 40"/>
                <a:gd name="T6" fmla="*/ 5 w 35"/>
                <a:gd name="T7" fmla="*/ 0 h 40"/>
                <a:gd name="T8" fmla="*/ 0 w 35"/>
                <a:gd name="T9" fmla="*/ 0 h 40"/>
                <a:gd name="T10" fmla="*/ 13 w 35"/>
                <a:gd name="T11" fmla="*/ 40 h 40"/>
                <a:gd name="T12" fmla="*/ 22 w 35"/>
                <a:gd name="T13" fmla="*/ 40 h 40"/>
                <a:gd name="T14" fmla="*/ 35 w 35"/>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0">
                  <a:moveTo>
                    <a:pt x="35" y="0"/>
                  </a:moveTo>
                  <a:lnTo>
                    <a:pt x="31" y="0"/>
                  </a:lnTo>
                  <a:lnTo>
                    <a:pt x="18" y="35"/>
                  </a:lnTo>
                  <a:lnTo>
                    <a:pt x="5" y="0"/>
                  </a:lnTo>
                  <a:lnTo>
                    <a:pt x="0" y="0"/>
                  </a:lnTo>
                  <a:lnTo>
                    <a:pt x="13" y="40"/>
                  </a:lnTo>
                  <a:lnTo>
                    <a:pt x="22" y="40"/>
                  </a:lnTo>
                  <a:lnTo>
                    <a:pt x="35"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5" name="Freeform 1120"/>
            <p:cNvSpPr>
              <a:spLocks/>
            </p:cNvSpPr>
            <p:nvPr/>
          </p:nvSpPr>
          <p:spPr bwMode="auto">
            <a:xfrm>
              <a:off x="3302610" y="3854683"/>
              <a:ext cx="48376" cy="55286"/>
            </a:xfrm>
            <a:custGeom>
              <a:avLst/>
              <a:gdLst>
                <a:gd name="T0" fmla="*/ 35 w 35"/>
                <a:gd name="T1" fmla="*/ 0 h 40"/>
                <a:gd name="T2" fmla="*/ 31 w 35"/>
                <a:gd name="T3" fmla="*/ 0 h 40"/>
                <a:gd name="T4" fmla="*/ 18 w 35"/>
                <a:gd name="T5" fmla="*/ 35 h 40"/>
                <a:gd name="T6" fmla="*/ 5 w 35"/>
                <a:gd name="T7" fmla="*/ 0 h 40"/>
                <a:gd name="T8" fmla="*/ 0 w 35"/>
                <a:gd name="T9" fmla="*/ 0 h 40"/>
                <a:gd name="T10" fmla="*/ 13 w 35"/>
                <a:gd name="T11" fmla="*/ 40 h 40"/>
                <a:gd name="T12" fmla="*/ 22 w 35"/>
                <a:gd name="T13" fmla="*/ 40 h 40"/>
                <a:gd name="T14" fmla="*/ 35 w 35"/>
                <a:gd name="T15" fmla="*/ 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0">
                  <a:moveTo>
                    <a:pt x="35" y="0"/>
                  </a:moveTo>
                  <a:lnTo>
                    <a:pt x="31" y="0"/>
                  </a:lnTo>
                  <a:lnTo>
                    <a:pt x="18" y="35"/>
                  </a:lnTo>
                  <a:lnTo>
                    <a:pt x="5" y="0"/>
                  </a:lnTo>
                  <a:lnTo>
                    <a:pt x="0" y="0"/>
                  </a:lnTo>
                  <a:lnTo>
                    <a:pt x="13" y="40"/>
                  </a:lnTo>
                  <a:lnTo>
                    <a:pt x="22" y="40"/>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6" name="Freeform 1121"/>
            <p:cNvSpPr>
              <a:spLocks noEditPoints="1"/>
            </p:cNvSpPr>
            <p:nvPr/>
          </p:nvSpPr>
          <p:spPr bwMode="auto">
            <a:xfrm>
              <a:off x="3350986" y="3854683"/>
              <a:ext cx="53904" cy="55286"/>
            </a:xfrm>
            <a:custGeom>
              <a:avLst/>
              <a:gdLst>
                <a:gd name="T0" fmla="*/ 13 w 39"/>
                <a:gd name="T1" fmla="*/ 27 h 40"/>
                <a:gd name="T2" fmla="*/ 17 w 39"/>
                <a:gd name="T3" fmla="*/ 9 h 40"/>
                <a:gd name="T4" fmla="*/ 26 w 39"/>
                <a:gd name="T5" fmla="*/ 27 h 40"/>
                <a:gd name="T6" fmla="*/ 13 w 39"/>
                <a:gd name="T7" fmla="*/ 27 h 40"/>
                <a:gd name="T8" fmla="*/ 22 w 39"/>
                <a:gd name="T9" fmla="*/ 0 h 40"/>
                <a:gd name="T10" fmla="*/ 17 w 39"/>
                <a:gd name="T11" fmla="*/ 0 h 40"/>
                <a:gd name="T12" fmla="*/ 0 w 39"/>
                <a:gd name="T13" fmla="*/ 40 h 40"/>
                <a:gd name="T14" fmla="*/ 9 w 39"/>
                <a:gd name="T15" fmla="*/ 40 h 40"/>
                <a:gd name="T16" fmla="*/ 13 w 39"/>
                <a:gd name="T17" fmla="*/ 31 h 40"/>
                <a:gd name="T18" fmla="*/ 26 w 39"/>
                <a:gd name="T19" fmla="*/ 31 h 40"/>
                <a:gd name="T20" fmla="*/ 30 w 39"/>
                <a:gd name="T21" fmla="*/ 40 h 40"/>
                <a:gd name="T22" fmla="*/ 39 w 39"/>
                <a:gd name="T23" fmla="*/ 40 h 40"/>
                <a:gd name="T24" fmla="*/ 22 w 39"/>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40">
                  <a:moveTo>
                    <a:pt x="13" y="27"/>
                  </a:moveTo>
                  <a:lnTo>
                    <a:pt x="17" y="9"/>
                  </a:lnTo>
                  <a:lnTo>
                    <a:pt x="26" y="27"/>
                  </a:lnTo>
                  <a:lnTo>
                    <a:pt x="13" y="27"/>
                  </a:lnTo>
                  <a:close/>
                  <a:moveTo>
                    <a:pt x="22" y="0"/>
                  </a:moveTo>
                  <a:lnTo>
                    <a:pt x="17" y="0"/>
                  </a:lnTo>
                  <a:lnTo>
                    <a:pt x="0" y="40"/>
                  </a:lnTo>
                  <a:lnTo>
                    <a:pt x="9" y="40"/>
                  </a:lnTo>
                  <a:lnTo>
                    <a:pt x="13" y="31"/>
                  </a:lnTo>
                  <a:lnTo>
                    <a:pt x="26" y="31"/>
                  </a:lnTo>
                  <a:lnTo>
                    <a:pt x="30" y="40"/>
                  </a:lnTo>
                  <a:lnTo>
                    <a:pt x="39" y="40"/>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7" name="Freeform 1122"/>
            <p:cNvSpPr>
              <a:spLocks noEditPoints="1"/>
            </p:cNvSpPr>
            <p:nvPr/>
          </p:nvSpPr>
          <p:spPr bwMode="auto">
            <a:xfrm>
              <a:off x="3350986" y="3854683"/>
              <a:ext cx="53904" cy="55286"/>
            </a:xfrm>
            <a:custGeom>
              <a:avLst/>
              <a:gdLst>
                <a:gd name="T0" fmla="*/ 13 w 39"/>
                <a:gd name="T1" fmla="*/ 27 h 40"/>
                <a:gd name="T2" fmla="*/ 17 w 39"/>
                <a:gd name="T3" fmla="*/ 9 h 40"/>
                <a:gd name="T4" fmla="*/ 26 w 39"/>
                <a:gd name="T5" fmla="*/ 27 h 40"/>
                <a:gd name="T6" fmla="*/ 13 w 39"/>
                <a:gd name="T7" fmla="*/ 27 h 40"/>
                <a:gd name="T8" fmla="*/ 22 w 39"/>
                <a:gd name="T9" fmla="*/ 0 h 40"/>
                <a:gd name="T10" fmla="*/ 17 w 39"/>
                <a:gd name="T11" fmla="*/ 0 h 40"/>
                <a:gd name="T12" fmla="*/ 0 w 39"/>
                <a:gd name="T13" fmla="*/ 40 h 40"/>
                <a:gd name="T14" fmla="*/ 9 w 39"/>
                <a:gd name="T15" fmla="*/ 40 h 40"/>
                <a:gd name="T16" fmla="*/ 13 w 39"/>
                <a:gd name="T17" fmla="*/ 31 h 40"/>
                <a:gd name="T18" fmla="*/ 26 w 39"/>
                <a:gd name="T19" fmla="*/ 31 h 40"/>
                <a:gd name="T20" fmla="*/ 30 w 39"/>
                <a:gd name="T21" fmla="*/ 40 h 40"/>
                <a:gd name="T22" fmla="*/ 39 w 39"/>
                <a:gd name="T23" fmla="*/ 40 h 40"/>
                <a:gd name="T24" fmla="*/ 22 w 39"/>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40">
                  <a:moveTo>
                    <a:pt x="13" y="27"/>
                  </a:moveTo>
                  <a:lnTo>
                    <a:pt x="17" y="9"/>
                  </a:lnTo>
                  <a:lnTo>
                    <a:pt x="26" y="27"/>
                  </a:lnTo>
                  <a:lnTo>
                    <a:pt x="13" y="27"/>
                  </a:lnTo>
                  <a:moveTo>
                    <a:pt x="22" y="0"/>
                  </a:moveTo>
                  <a:lnTo>
                    <a:pt x="17" y="0"/>
                  </a:lnTo>
                  <a:lnTo>
                    <a:pt x="0" y="40"/>
                  </a:lnTo>
                  <a:lnTo>
                    <a:pt x="9" y="40"/>
                  </a:lnTo>
                  <a:lnTo>
                    <a:pt x="13" y="31"/>
                  </a:lnTo>
                  <a:lnTo>
                    <a:pt x="26" y="31"/>
                  </a:lnTo>
                  <a:lnTo>
                    <a:pt x="30" y="40"/>
                  </a:lnTo>
                  <a:lnTo>
                    <a:pt x="39" y="4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8" name="Freeform 1123"/>
            <p:cNvSpPr>
              <a:spLocks noEditPoints="1"/>
            </p:cNvSpPr>
            <p:nvPr/>
          </p:nvSpPr>
          <p:spPr bwMode="auto">
            <a:xfrm>
              <a:off x="3410418" y="3854683"/>
              <a:ext cx="42847" cy="55286"/>
            </a:xfrm>
            <a:custGeom>
              <a:avLst/>
              <a:gdLst>
                <a:gd name="T0" fmla="*/ 1 w 7"/>
                <a:gd name="T1" fmla="*/ 4 h 9"/>
                <a:gd name="T2" fmla="*/ 1 w 7"/>
                <a:gd name="T3" fmla="*/ 1 h 9"/>
                <a:gd name="T4" fmla="*/ 4 w 7"/>
                <a:gd name="T5" fmla="*/ 1 h 9"/>
                <a:gd name="T6" fmla="*/ 6 w 7"/>
                <a:gd name="T7" fmla="*/ 3 h 9"/>
                <a:gd name="T8" fmla="*/ 6 w 7"/>
                <a:gd name="T9" fmla="*/ 4 h 9"/>
                <a:gd name="T10" fmla="*/ 5 w 7"/>
                <a:gd name="T11" fmla="*/ 4 h 9"/>
                <a:gd name="T12" fmla="*/ 5 w 7"/>
                <a:gd name="T13" fmla="*/ 4 h 9"/>
                <a:gd name="T14" fmla="*/ 4 w 7"/>
                <a:gd name="T15" fmla="*/ 4 h 9"/>
                <a:gd name="T16" fmla="*/ 1 w 7"/>
                <a:gd name="T17" fmla="*/ 4 h 9"/>
                <a:gd name="T18" fmla="*/ 4 w 7"/>
                <a:gd name="T19" fmla="*/ 0 h 9"/>
                <a:gd name="T20" fmla="*/ 0 w 7"/>
                <a:gd name="T21" fmla="*/ 0 h 9"/>
                <a:gd name="T22" fmla="*/ 0 w 7"/>
                <a:gd name="T23" fmla="*/ 9 h 9"/>
                <a:gd name="T24" fmla="*/ 1 w 7"/>
                <a:gd name="T25" fmla="*/ 9 h 9"/>
                <a:gd name="T26" fmla="*/ 1 w 7"/>
                <a:gd name="T27" fmla="*/ 6 h 9"/>
                <a:gd name="T28" fmla="*/ 3 w 7"/>
                <a:gd name="T29" fmla="*/ 6 h 9"/>
                <a:gd name="T30" fmla="*/ 4 w 7"/>
                <a:gd name="T31" fmla="*/ 6 h 9"/>
                <a:gd name="T32" fmla="*/ 4 w 7"/>
                <a:gd name="T33" fmla="*/ 6 h 9"/>
                <a:gd name="T34" fmla="*/ 5 w 7"/>
                <a:gd name="T35" fmla="*/ 6 h 9"/>
                <a:gd name="T36" fmla="*/ 5 w 7"/>
                <a:gd name="T37" fmla="*/ 7 h 9"/>
                <a:gd name="T38" fmla="*/ 6 w 7"/>
                <a:gd name="T39" fmla="*/ 9 h 9"/>
                <a:gd name="T40" fmla="*/ 7 w 7"/>
                <a:gd name="T41" fmla="*/ 9 h 9"/>
                <a:gd name="T42" fmla="*/ 6 w 7"/>
                <a:gd name="T43" fmla="*/ 7 h 9"/>
                <a:gd name="T44" fmla="*/ 5 w 7"/>
                <a:gd name="T45" fmla="*/ 5 h 9"/>
                <a:gd name="T46" fmla="*/ 6 w 7"/>
                <a:gd name="T47" fmla="*/ 5 h 9"/>
                <a:gd name="T48" fmla="*/ 6 w 7"/>
                <a:gd name="T49" fmla="*/ 4 h 9"/>
                <a:gd name="T50" fmla="*/ 7 w 7"/>
                <a:gd name="T51" fmla="*/ 4 h 9"/>
                <a:gd name="T52" fmla="*/ 7 w 7"/>
                <a:gd name="T53" fmla="*/ 3 h 9"/>
                <a:gd name="T54" fmla="*/ 7 w 7"/>
                <a:gd name="T55" fmla="*/ 2 h 9"/>
                <a:gd name="T56" fmla="*/ 7 w 7"/>
                <a:gd name="T57" fmla="*/ 1 h 9"/>
                <a:gd name="T58" fmla="*/ 6 w 7"/>
                <a:gd name="T59" fmla="*/ 1 h 9"/>
                <a:gd name="T60" fmla="*/ 5 w 7"/>
                <a:gd name="T61" fmla="*/ 1 h 9"/>
                <a:gd name="T62" fmla="*/ 5 w 7"/>
                <a:gd name="T63" fmla="*/ 0 h 9"/>
                <a:gd name="T64" fmla="*/ 4 w 7"/>
                <a:gd name="T6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9">
                  <a:moveTo>
                    <a:pt x="1" y="4"/>
                  </a:moveTo>
                  <a:cubicBezTo>
                    <a:pt x="1" y="1"/>
                    <a:pt x="1" y="1"/>
                    <a:pt x="1" y="1"/>
                  </a:cubicBezTo>
                  <a:cubicBezTo>
                    <a:pt x="4" y="1"/>
                    <a:pt x="4" y="1"/>
                    <a:pt x="4" y="1"/>
                  </a:cubicBezTo>
                  <a:cubicBezTo>
                    <a:pt x="5" y="1"/>
                    <a:pt x="6" y="2"/>
                    <a:pt x="6" y="3"/>
                  </a:cubicBezTo>
                  <a:cubicBezTo>
                    <a:pt x="6" y="4"/>
                    <a:pt x="6" y="4"/>
                    <a:pt x="6" y="4"/>
                  </a:cubicBezTo>
                  <a:cubicBezTo>
                    <a:pt x="5" y="4"/>
                    <a:pt x="5" y="4"/>
                    <a:pt x="5" y="4"/>
                  </a:cubicBezTo>
                  <a:cubicBezTo>
                    <a:pt x="5" y="4"/>
                    <a:pt x="5" y="4"/>
                    <a:pt x="5" y="4"/>
                  </a:cubicBezTo>
                  <a:cubicBezTo>
                    <a:pt x="4" y="4"/>
                    <a:pt x="4" y="4"/>
                    <a:pt x="4" y="4"/>
                  </a:cubicBezTo>
                  <a:cubicBezTo>
                    <a:pt x="1" y="4"/>
                    <a:pt x="1" y="4"/>
                    <a:pt x="1" y="4"/>
                  </a:cubicBezTo>
                  <a:moveTo>
                    <a:pt x="4" y="0"/>
                  </a:moveTo>
                  <a:cubicBezTo>
                    <a:pt x="0" y="0"/>
                    <a:pt x="0" y="0"/>
                    <a:pt x="0" y="0"/>
                  </a:cubicBezTo>
                  <a:cubicBezTo>
                    <a:pt x="0" y="9"/>
                    <a:pt x="0" y="9"/>
                    <a:pt x="0" y="9"/>
                  </a:cubicBezTo>
                  <a:cubicBezTo>
                    <a:pt x="1" y="9"/>
                    <a:pt x="1" y="9"/>
                    <a:pt x="1" y="9"/>
                  </a:cubicBezTo>
                  <a:cubicBezTo>
                    <a:pt x="1" y="6"/>
                    <a:pt x="1" y="6"/>
                    <a:pt x="1" y="6"/>
                  </a:cubicBezTo>
                  <a:cubicBezTo>
                    <a:pt x="3" y="6"/>
                    <a:pt x="3" y="6"/>
                    <a:pt x="3" y="6"/>
                  </a:cubicBezTo>
                  <a:cubicBezTo>
                    <a:pt x="4" y="6"/>
                    <a:pt x="4" y="6"/>
                    <a:pt x="4" y="6"/>
                  </a:cubicBezTo>
                  <a:cubicBezTo>
                    <a:pt x="4" y="6"/>
                    <a:pt x="4" y="6"/>
                    <a:pt x="4" y="6"/>
                  </a:cubicBezTo>
                  <a:cubicBezTo>
                    <a:pt x="5" y="6"/>
                    <a:pt x="5" y="6"/>
                    <a:pt x="5" y="6"/>
                  </a:cubicBezTo>
                  <a:cubicBezTo>
                    <a:pt x="5" y="7"/>
                    <a:pt x="5" y="7"/>
                    <a:pt x="5" y="7"/>
                  </a:cubicBezTo>
                  <a:cubicBezTo>
                    <a:pt x="6" y="9"/>
                    <a:pt x="6" y="9"/>
                    <a:pt x="6" y="9"/>
                  </a:cubicBezTo>
                  <a:cubicBezTo>
                    <a:pt x="7" y="9"/>
                    <a:pt x="7" y="9"/>
                    <a:pt x="7" y="9"/>
                  </a:cubicBezTo>
                  <a:cubicBezTo>
                    <a:pt x="6" y="7"/>
                    <a:pt x="6" y="7"/>
                    <a:pt x="6" y="7"/>
                  </a:cubicBezTo>
                  <a:cubicBezTo>
                    <a:pt x="6" y="6"/>
                    <a:pt x="6" y="6"/>
                    <a:pt x="5" y="5"/>
                  </a:cubicBezTo>
                  <a:cubicBezTo>
                    <a:pt x="6" y="5"/>
                    <a:pt x="6" y="5"/>
                    <a:pt x="6" y="5"/>
                  </a:cubicBezTo>
                  <a:cubicBezTo>
                    <a:pt x="6" y="4"/>
                    <a:pt x="6" y="4"/>
                    <a:pt x="6" y="4"/>
                  </a:cubicBezTo>
                  <a:cubicBezTo>
                    <a:pt x="7" y="4"/>
                    <a:pt x="7" y="4"/>
                    <a:pt x="7" y="4"/>
                  </a:cubicBezTo>
                  <a:cubicBezTo>
                    <a:pt x="7" y="3"/>
                    <a:pt x="7" y="3"/>
                    <a:pt x="7" y="3"/>
                  </a:cubicBezTo>
                  <a:cubicBezTo>
                    <a:pt x="7" y="2"/>
                    <a:pt x="7" y="2"/>
                    <a:pt x="7" y="2"/>
                  </a:cubicBezTo>
                  <a:cubicBezTo>
                    <a:pt x="7" y="1"/>
                    <a:pt x="7" y="1"/>
                    <a:pt x="7" y="1"/>
                  </a:cubicBezTo>
                  <a:cubicBezTo>
                    <a:pt x="6" y="1"/>
                    <a:pt x="6" y="1"/>
                    <a:pt x="6" y="1"/>
                  </a:cubicBezTo>
                  <a:cubicBezTo>
                    <a:pt x="5" y="1"/>
                    <a:pt x="5" y="1"/>
                    <a:pt x="5" y="1"/>
                  </a:cubicBezTo>
                  <a:cubicBezTo>
                    <a:pt x="5" y="0"/>
                    <a:pt x="5" y="0"/>
                    <a:pt x="5"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9" name="Rectangle 1124"/>
            <p:cNvSpPr>
              <a:spLocks noChangeArrowheads="1"/>
            </p:cNvSpPr>
            <p:nvPr/>
          </p:nvSpPr>
          <p:spPr bwMode="auto">
            <a:xfrm>
              <a:off x="3465703" y="3854683"/>
              <a:ext cx="5529" cy="55286"/>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0" name="Rectangle 1125"/>
            <p:cNvSpPr>
              <a:spLocks noChangeArrowheads="1"/>
            </p:cNvSpPr>
            <p:nvPr/>
          </p:nvSpPr>
          <p:spPr bwMode="auto">
            <a:xfrm>
              <a:off x="3465703" y="3854683"/>
              <a:ext cx="5529" cy="55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1" name="Freeform 1126"/>
            <p:cNvSpPr>
              <a:spLocks noEditPoints="1"/>
            </p:cNvSpPr>
            <p:nvPr/>
          </p:nvSpPr>
          <p:spPr bwMode="auto">
            <a:xfrm>
              <a:off x="3476761" y="3854683"/>
              <a:ext cx="55286" cy="55286"/>
            </a:xfrm>
            <a:custGeom>
              <a:avLst/>
              <a:gdLst>
                <a:gd name="T0" fmla="*/ 13 w 40"/>
                <a:gd name="T1" fmla="*/ 27 h 40"/>
                <a:gd name="T2" fmla="*/ 22 w 40"/>
                <a:gd name="T3" fmla="*/ 9 h 40"/>
                <a:gd name="T4" fmla="*/ 26 w 40"/>
                <a:gd name="T5" fmla="*/ 27 h 40"/>
                <a:gd name="T6" fmla="*/ 13 w 40"/>
                <a:gd name="T7" fmla="*/ 27 h 40"/>
                <a:gd name="T8" fmla="*/ 22 w 40"/>
                <a:gd name="T9" fmla="*/ 0 h 40"/>
                <a:gd name="T10" fmla="*/ 18 w 40"/>
                <a:gd name="T11" fmla="*/ 0 h 40"/>
                <a:gd name="T12" fmla="*/ 0 w 40"/>
                <a:gd name="T13" fmla="*/ 40 h 40"/>
                <a:gd name="T14" fmla="*/ 9 w 40"/>
                <a:gd name="T15" fmla="*/ 40 h 40"/>
                <a:gd name="T16" fmla="*/ 13 w 40"/>
                <a:gd name="T17" fmla="*/ 31 h 40"/>
                <a:gd name="T18" fmla="*/ 26 w 40"/>
                <a:gd name="T19" fmla="*/ 31 h 40"/>
                <a:gd name="T20" fmla="*/ 35 w 40"/>
                <a:gd name="T21" fmla="*/ 40 h 40"/>
                <a:gd name="T22" fmla="*/ 40 w 40"/>
                <a:gd name="T23" fmla="*/ 40 h 40"/>
                <a:gd name="T24" fmla="*/ 22 w 40"/>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0">
                  <a:moveTo>
                    <a:pt x="13" y="27"/>
                  </a:moveTo>
                  <a:lnTo>
                    <a:pt x="22" y="9"/>
                  </a:lnTo>
                  <a:lnTo>
                    <a:pt x="26" y="27"/>
                  </a:lnTo>
                  <a:lnTo>
                    <a:pt x="13" y="27"/>
                  </a:lnTo>
                  <a:close/>
                  <a:moveTo>
                    <a:pt x="22" y="0"/>
                  </a:moveTo>
                  <a:lnTo>
                    <a:pt x="18" y="0"/>
                  </a:lnTo>
                  <a:lnTo>
                    <a:pt x="0" y="40"/>
                  </a:lnTo>
                  <a:lnTo>
                    <a:pt x="9" y="40"/>
                  </a:lnTo>
                  <a:lnTo>
                    <a:pt x="13" y="31"/>
                  </a:lnTo>
                  <a:lnTo>
                    <a:pt x="26" y="31"/>
                  </a:lnTo>
                  <a:lnTo>
                    <a:pt x="35" y="40"/>
                  </a:lnTo>
                  <a:lnTo>
                    <a:pt x="40" y="40"/>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2" name="Freeform 1127"/>
            <p:cNvSpPr>
              <a:spLocks noEditPoints="1"/>
            </p:cNvSpPr>
            <p:nvPr/>
          </p:nvSpPr>
          <p:spPr bwMode="auto">
            <a:xfrm>
              <a:off x="3476761" y="3854683"/>
              <a:ext cx="55286" cy="55286"/>
            </a:xfrm>
            <a:custGeom>
              <a:avLst/>
              <a:gdLst>
                <a:gd name="T0" fmla="*/ 13 w 40"/>
                <a:gd name="T1" fmla="*/ 27 h 40"/>
                <a:gd name="T2" fmla="*/ 22 w 40"/>
                <a:gd name="T3" fmla="*/ 9 h 40"/>
                <a:gd name="T4" fmla="*/ 26 w 40"/>
                <a:gd name="T5" fmla="*/ 27 h 40"/>
                <a:gd name="T6" fmla="*/ 13 w 40"/>
                <a:gd name="T7" fmla="*/ 27 h 40"/>
                <a:gd name="T8" fmla="*/ 22 w 40"/>
                <a:gd name="T9" fmla="*/ 0 h 40"/>
                <a:gd name="T10" fmla="*/ 18 w 40"/>
                <a:gd name="T11" fmla="*/ 0 h 40"/>
                <a:gd name="T12" fmla="*/ 0 w 40"/>
                <a:gd name="T13" fmla="*/ 40 h 40"/>
                <a:gd name="T14" fmla="*/ 9 w 40"/>
                <a:gd name="T15" fmla="*/ 40 h 40"/>
                <a:gd name="T16" fmla="*/ 13 w 40"/>
                <a:gd name="T17" fmla="*/ 31 h 40"/>
                <a:gd name="T18" fmla="*/ 26 w 40"/>
                <a:gd name="T19" fmla="*/ 31 h 40"/>
                <a:gd name="T20" fmla="*/ 35 w 40"/>
                <a:gd name="T21" fmla="*/ 40 h 40"/>
                <a:gd name="T22" fmla="*/ 40 w 40"/>
                <a:gd name="T23" fmla="*/ 40 h 40"/>
                <a:gd name="T24" fmla="*/ 22 w 40"/>
                <a:gd name="T2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0">
                  <a:moveTo>
                    <a:pt x="13" y="27"/>
                  </a:moveTo>
                  <a:lnTo>
                    <a:pt x="22" y="9"/>
                  </a:lnTo>
                  <a:lnTo>
                    <a:pt x="26" y="27"/>
                  </a:lnTo>
                  <a:lnTo>
                    <a:pt x="13" y="27"/>
                  </a:lnTo>
                  <a:moveTo>
                    <a:pt x="22" y="0"/>
                  </a:moveTo>
                  <a:lnTo>
                    <a:pt x="18" y="0"/>
                  </a:lnTo>
                  <a:lnTo>
                    <a:pt x="0" y="40"/>
                  </a:lnTo>
                  <a:lnTo>
                    <a:pt x="9" y="40"/>
                  </a:lnTo>
                  <a:lnTo>
                    <a:pt x="13" y="31"/>
                  </a:lnTo>
                  <a:lnTo>
                    <a:pt x="26" y="31"/>
                  </a:lnTo>
                  <a:lnTo>
                    <a:pt x="35" y="40"/>
                  </a:lnTo>
                  <a:lnTo>
                    <a:pt x="40" y="4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3" name="Freeform 1128"/>
            <p:cNvSpPr>
              <a:spLocks/>
            </p:cNvSpPr>
            <p:nvPr/>
          </p:nvSpPr>
          <p:spPr bwMode="auto">
            <a:xfrm>
              <a:off x="3537575" y="3854683"/>
              <a:ext cx="41464" cy="55286"/>
            </a:xfrm>
            <a:custGeom>
              <a:avLst/>
              <a:gdLst>
                <a:gd name="T0" fmla="*/ 30 w 30"/>
                <a:gd name="T1" fmla="*/ 0 h 40"/>
                <a:gd name="T2" fmla="*/ 26 w 30"/>
                <a:gd name="T3" fmla="*/ 0 h 40"/>
                <a:gd name="T4" fmla="*/ 26 w 30"/>
                <a:gd name="T5" fmla="*/ 35 h 40"/>
                <a:gd name="T6" fmla="*/ 4 w 30"/>
                <a:gd name="T7" fmla="*/ 0 h 40"/>
                <a:gd name="T8" fmla="*/ 0 w 30"/>
                <a:gd name="T9" fmla="*/ 0 h 40"/>
                <a:gd name="T10" fmla="*/ 0 w 30"/>
                <a:gd name="T11" fmla="*/ 40 h 40"/>
                <a:gd name="T12" fmla="*/ 4 w 30"/>
                <a:gd name="T13" fmla="*/ 40 h 40"/>
                <a:gd name="T14" fmla="*/ 4 w 30"/>
                <a:gd name="T15" fmla="*/ 9 h 40"/>
                <a:gd name="T16" fmla="*/ 26 w 30"/>
                <a:gd name="T17" fmla="*/ 40 h 40"/>
                <a:gd name="T18" fmla="*/ 30 w 30"/>
                <a:gd name="T19" fmla="*/ 40 h 40"/>
                <a:gd name="T20" fmla="*/ 30 w 30"/>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0">
                  <a:moveTo>
                    <a:pt x="30" y="0"/>
                  </a:moveTo>
                  <a:lnTo>
                    <a:pt x="26" y="0"/>
                  </a:lnTo>
                  <a:lnTo>
                    <a:pt x="26" y="35"/>
                  </a:lnTo>
                  <a:lnTo>
                    <a:pt x="4" y="0"/>
                  </a:lnTo>
                  <a:lnTo>
                    <a:pt x="0" y="0"/>
                  </a:lnTo>
                  <a:lnTo>
                    <a:pt x="0" y="40"/>
                  </a:lnTo>
                  <a:lnTo>
                    <a:pt x="4" y="40"/>
                  </a:lnTo>
                  <a:lnTo>
                    <a:pt x="4" y="9"/>
                  </a:lnTo>
                  <a:lnTo>
                    <a:pt x="26" y="40"/>
                  </a:lnTo>
                  <a:lnTo>
                    <a:pt x="30" y="40"/>
                  </a:lnTo>
                  <a:lnTo>
                    <a:pt x="3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4" name="Freeform 1129"/>
            <p:cNvSpPr>
              <a:spLocks/>
            </p:cNvSpPr>
            <p:nvPr/>
          </p:nvSpPr>
          <p:spPr bwMode="auto">
            <a:xfrm>
              <a:off x="3537575" y="3854683"/>
              <a:ext cx="41464" cy="55286"/>
            </a:xfrm>
            <a:custGeom>
              <a:avLst/>
              <a:gdLst>
                <a:gd name="T0" fmla="*/ 30 w 30"/>
                <a:gd name="T1" fmla="*/ 0 h 40"/>
                <a:gd name="T2" fmla="*/ 26 w 30"/>
                <a:gd name="T3" fmla="*/ 0 h 40"/>
                <a:gd name="T4" fmla="*/ 26 w 30"/>
                <a:gd name="T5" fmla="*/ 35 h 40"/>
                <a:gd name="T6" fmla="*/ 4 w 30"/>
                <a:gd name="T7" fmla="*/ 0 h 40"/>
                <a:gd name="T8" fmla="*/ 0 w 30"/>
                <a:gd name="T9" fmla="*/ 0 h 40"/>
                <a:gd name="T10" fmla="*/ 0 w 30"/>
                <a:gd name="T11" fmla="*/ 40 h 40"/>
                <a:gd name="T12" fmla="*/ 4 w 30"/>
                <a:gd name="T13" fmla="*/ 40 h 40"/>
                <a:gd name="T14" fmla="*/ 4 w 30"/>
                <a:gd name="T15" fmla="*/ 9 h 40"/>
                <a:gd name="T16" fmla="*/ 26 w 30"/>
                <a:gd name="T17" fmla="*/ 40 h 40"/>
                <a:gd name="T18" fmla="*/ 30 w 30"/>
                <a:gd name="T19" fmla="*/ 40 h 40"/>
                <a:gd name="T20" fmla="*/ 30 w 30"/>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40">
                  <a:moveTo>
                    <a:pt x="30" y="0"/>
                  </a:moveTo>
                  <a:lnTo>
                    <a:pt x="26" y="0"/>
                  </a:lnTo>
                  <a:lnTo>
                    <a:pt x="26" y="35"/>
                  </a:lnTo>
                  <a:lnTo>
                    <a:pt x="4" y="0"/>
                  </a:lnTo>
                  <a:lnTo>
                    <a:pt x="0" y="0"/>
                  </a:lnTo>
                  <a:lnTo>
                    <a:pt x="0" y="40"/>
                  </a:lnTo>
                  <a:lnTo>
                    <a:pt x="4" y="40"/>
                  </a:lnTo>
                  <a:lnTo>
                    <a:pt x="4" y="9"/>
                  </a:lnTo>
                  <a:lnTo>
                    <a:pt x="26" y="40"/>
                  </a:lnTo>
                  <a:lnTo>
                    <a:pt x="30" y="40"/>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5" name="Freeform 1130"/>
            <p:cNvSpPr>
              <a:spLocks/>
            </p:cNvSpPr>
            <p:nvPr/>
          </p:nvSpPr>
          <p:spPr bwMode="auto">
            <a:xfrm>
              <a:off x="3585951" y="3854683"/>
              <a:ext cx="41464" cy="55286"/>
            </a:xfrm>
            <a:custGeom>
              <a:avLst/>
              <a:gdLst>
                <a:gd name="T0" fmla="*/ 30 w 30"/>
                <a:gd name="T1" fmla="*/ 0 h 40"/>
                <a:gd name="T2" fmla="*/ 0 w 30"/>
                <a:gd name="T3" fmla="*/ 0 h 40"/>
                <a:gd name="T4" fmla="*/ 0 w 30"/>
                <a:gd name="T5" fmla="*/ 5 h 40"/>
                <a:gd name="T6" fmla="*/ 13 w 30"/>
                <a:gd name="T7" fmla="*/ 5 h 40"/>
                <a:gd name="T8" fmla="*/ 13 w 30"/>
                <a:gd name="T9" fmla="*/ 40 h 40"/>
                <a:gd name="T10" fmla="*/ 17 w 30"/>
                <a:gd name="T11" fmla="*/ 40 h 40"/>
                <a:gd name="T12" fmla="*/ 17 w 30"/>
                <a:gd name="T13" fmla="*/ 5 h 40"/>
                <a:gd name="T14" fmla="*/ 30 w 30"/>
                <a:gd name="T15" fmla="*/ 5 h 40"/>
                <a:gd name="T16" fmla="*/ 30 w 3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0">
                  <a:moveTo>
                    <a:pt x="30" y="0"/>
                  </a:moveTo>
                  <a:lnTo>
                    <a:pt x="0" y="0"/>
                  </a:lnTo>
                  <a:lnTo>
                    <a:pt x="0" y="5"/>
                  </a:lnTo>
                  <a:lnTo>
                    <a:pt x="13" y="5"/>
                  </a:lnTo>
                  <a:lnTo>
                    <a:pt x="13" y="40"/>
                  </a:lnTo>
                  <a:lnTo>
                    <a:pt x="17" y="40"/>
                  </a:lnTo>
                  <a:lnTo>
                    <a:pt x="17" y="5"/>
                  </a:lnTo>
                  <a:lnTo>
                    <a:pt x="30" y="5"/>
                  </a:lnTo>
                  <a:lnTo>
                    <a:pt x="3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6" name="Freeform 1131"/>
            <p:cNvSpPr>
              <a:spLocks/>
            </p:cNvSpPr>
            <p:nvPr/>
          </p:nvSpPr>
          <p:spPr bwMode="auto">
            <a:xfrm>
              <a:off x="3585951" y="3854683"/>
              <a:ext cx="41464" cy="55286"/>
            </a:xfrm>
            <a:custGeom>
              <a:avLst/>
              <a:gdLst>
                <a:gd name="T0" fmla="*/ 30 w 30"/>
                <a:gd name="T1" fmla="*/ 0 h 40"/>
                <a:gd name="T2" fmla="*/ 0 w 30"/>
                <a:gd name="T3" fmla="*/ 0 h 40"/>
                <a:gd name="T4" fmla="*/ 0 w 30"/>
                <a:gd name="T5" fmla="*/ 5 h 40"/>
                <a:gd name="T6" fmla="*/ 13 w 30"/>
                <a:gd name="T7" fmla="*/ 5 h 40"/>
                <a:gd name="T8" fmla="*/ 13 w 30"/>
                <a:gd name="T9" fmla="*/ 40 h 40"/>
                <a:gd name="T10" fmla="*/ 17 w 30"/>
                <a:gd name="T11" fmla="*/ 40 h 40"/>
                <a:gd name="T12" fmla="*/ 17 w 30"/>
                <a:gd name="T13" fmla="*/ 5 h 40"/>
                <a:gd name="T14" fmla="*/ 30 w 30"/>
                <a:gd name="T15" fmla="*/ 5 h 40"/>
                <a:gd name="T16" fmla="*/ 30 w 3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0">
                  <a:moveTo>
                    <a:pt x="30" y="0"/>
                  </a:moveTo>
                  <a:lnTo>
                    <a:pt x="0" y="0"/>
                  </a:lnTo>
                  <a:lnTo>
                    <a:pt x="0" y="5"/>
                  </a:lnTo>
                  <a:lnTo>
                    <a:pt x="13" y="5"/>
                  </a:lnTo>
                  <a:lnTo>
                    <a:pt x="13" y="40"/>
                  </a:lnTo>
                  <a:lnTo>
                    <a:pt x="17" y="40"/>
                  </a:lnTo>
                  <a:lnTo>
                    <a:pt x="17" y="5"/>
                  </a:lnTo>
                  <a:lnTo>
                    <a:pt x="30" y="5"/>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7" name="Freeform 1132"/>
            <p:cNvSpPr>
              <a:spLocks noEditPoints="1"/>
            </p:cNvSpPr>
            <p:nvPr/>
          </p:nvSpPr>
          <p:spPr bwMode="auto">
            <a:xfrm>
              <a:off x="3302610" y="3933466"/>
              <a:ext cx="30407" cy="30407"/>
            </a:xfrm>
            <a:custGeom>
              <a:avLst/>
              <a:gdLst>
                <a:gd name="T0" fmla="*/ 1 w 5"/>
                <a:gd name="T1" fmla="*/ 5 h 5"/>
                <a:gd name="T2" fmla="*/ 1 w 5"/>
                <a:gd name="T3" fmla="*/ 0 h 5"/>
                <a:gd name="T4" fmla="*/ 2 w 5"/>
                <a:gd name="T5" fmla="*/ 0 h 5"/>
                <a:gd name="T6" fmla="*/ 3 w 5"/>
                <a:gd name="T7" fmla="*/ 1 h 5"/>
                <a:gd name="T8" fmla="*/ 4 w 5"/>
                <a:gd name="T9" fmla="*/ 3 h 5"/>
                <a:gd name="T10" fmla="*/ 3 w 5"/>
                <a:gd name="T11" fmla="*/ 4 h 5"/>
                <a:gd name="T12" fmla="*/ 2 w 5"/>
                <a:gd name="T13" fmla="*/ 5 h 5"/>
                <a:gd name="T14" fmla="*/ 1 w 5"/>
                <a:gd name="T15" fmla="*/ 5 h 5"/>
                <a:gd name="T16" fmla="*/ 2 w 5"/>
                <a:gd name="T17" fmla="*/ 0 h 5"/>
                <a:gd name="T18" fmla="*/ 0 w 5"/>
                <a:gd name="T19" fmla="*/ 0 h 5"/>
                <a:gd name="T20" fmla="*/ 0 w 5"/>
                <a:gd name="T21" fmla="*/ 5 h 5"/>
                <a:gd name="T22" fmla="*/ 2 w 5"/>
                <a:gd name="T23" fmla="*/ 5 h 5"/>
                <a:gd name="T24" fmla="*/ 5 w 5"/>
                <a:gd name="T25" fmla="*/ 3 h 5"/>
                <a:gd name="T26" fmla="*/ 2 w 5"/>
                <a:gd name="T2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5"/>
                  </a:moveTo>
                  <a:cubicBezTo>
                    <a:pt x="1" y="0"/>
                    <a:pt x="1" y="0"/>
                    <a:pt x="1" y="0"/>
                  </a:cubicBezTo>
                  <a:cubicBezTo>
                    <a:pt x="2" y="0"/>
                    <a:pt x="2" y="0"/>
                    <a:pt x="2" y="0"/>
                  </a:cubicBezTo>
                  <a:cubicBezTo>
                    <a:pt x="3" y="0"/>
                    <a:pt x="3" y="1"/>
                    <a:pt x="3" y="1"/>
                  </a:cubicBezTo>
                  <a:cubicBezTo>
                    <a:pt x="4" y="1"/>
                    <a:pt x="4" y="2"/>
                    <a:pt x="4" y="3"/>
                  </a:cubicBezTo>
                  <a:cubicBezTo>
                    <a:pt x="4" y="3"/>
                    <a:pt x="4" y="4"/>
                    <a:pt x="3" y="4"/>
                  </a:cubicBezTo>
                  <a:cubicBezTo>
                    <a:pt x="3" y="5"/>
                    <a:pt x="3" y="5"/>
                    <a:pt x="2" y="5"/>
                  </a:cubicBezTo>
                  <a:cubicBezTo>
                    <a:pt x="1" y="5"/>
                    <a:pt x="1" y="5"/>
                    <a:pt x="1" y="5"/>
                  </a:cubicBezTo>
                  <a:moveTo>
                    <a:pt x="2" y="0"/>
                  </a:moveTo>
                  <a:cubicBezTo>
                    <a:pt x="0" y="0"/>
                    <a:pt x="0" y="0"/>
                    <a:pt x="0" y="0"/>
                  </a:cubicBezTo>
                  <a:cubicBezTo>
                    <a:pt x="0" y="5"/>
                    <a:pt x="0" y="5"/>
                    <a:pt x="0" y="5"/>
                  </a:cubicBezTo>
                  <a:cubicBezTo>
                    <a:pt x="2" y="5"/>
                    <a:pt x="2" y="5"/>
                    <a:pt x="2" y="5"/>
                  </a:cubicBezTo>
                  <a:cubicBezTo>
                    <a:pt x="4" y="5"/>
                    <a:pt x="5" y="4"/>
                    <a:pt x="5" y="3"/>
                  </a:cubicBezTo>
                  <a:cubicBezTo>
                    <a:pt x="5" y="1"/>
                    <a:pt x="4"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8" name="Freeform 1133"/>
            <p:cNvSpPr>
              <a:spLocks noEditPoints="1"/>
            </p:cNvSpPr>
            <p:nvPr/>
          </p:nvSpPr>
          <p:spPr bwMode="auto">
            <a:xfrm>
              <a:off x="3333018" y="3933466"/>
              <a:ext cx="30407" cy="30407"/>
            </a:xfrm>
            <a:custGeom>
              <a:avLst/>
              <a:gdLst>
                <a:gd name="T0" fmla="*/ 9 w 22"/>
                <a:gd name="T1" fmla="*/ 13 h 22"/>
                <a:gd name="T2" fmla="*/ 13 w 22"/>
                <a:gd name="T3" fmla="*/ 0 h 22"/>
                <a:gd name="T4" fmla="*/ 17 w 22"/>
                <a:gd name="T5" fmla="*/ 13 h 22"/>
                <a:gd name="T6" fmla="*/ 9 w 22"/>
                <a:gd name="T7" fmla="*/ 13 h 22"/>
                <a:gd name="T8" fmla="*/ 13 w 22"/>
                <a:gd name="T9" fmla="*/ 0 h 22"/>
                <a:gd name="T10" fmla="*/ 9 w 22"/>
                <a:gd name="T11" fmla="*/ 0 h 22"/>
                <a:gd name="T12" fmla="*/ 0 w 22"/>
                <a:gd name="T13" fmla="*/ 22 h 22"/>
                <a:gd name="T14" fmla="*/ 4 w 22"/>
                <a:gd name="T15" fmla="*/ 22 h 22"/>
                <a:gd name="T16" fmla="*/ 9 w 22"/>
                <a:gd name="T17" fmla="*/ 17 h 22"/>
                <a:gd name="T18" fmla="*/ 17 w 22"/>
                <a:gd name="T19" fmla="*/ 17 h 22"/>
                <a:gd name="T20" fmla="*/ 22 w 22"/>
                <a:gd name="T21" fmla="*/ 22 h 22"/>
                <a:gd name="T22" fmla="*/ 22 w 22"/>
                <a:gd name="T23" fmla="*/ 22 h 22"/>
                <a:gd name="T24" fmla="*/ 13 w 22"/>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2">
                  <a:moveTo>
                    <a:pt x="9" y="13"/>
                  </a:moveTo>
                  <a:lnTo>
                    <a:pt x="13" y="0"/>
                  </a:lnTo>
                  <a:lnTo>
                    <a:pt x="17" y="13"/>
                  </a:lnTo>
                  <a:lnTo>
                    <a:pt x="9" y="13"/>
                  </a:lnTo>
                  <a:close/>
                  <a:moveTo>
                    <a:pt x="13" y="0"/>
                  </a:moveTo>
                  <a:lnTo>
                    <a:pt x="9" y="0"/>
                  </a:lnTo>
                  <a:lnTo>
                    <a:pt x="0" y="22"/>
                  </a:lnTo>
                  <a:lnTo>
                    <a:pt x="4" y="22"/>
                  </a:lnTo>
                  <a:lnTo>
                    <a:pt x="9" y="17"/>
                  </a:lnTo>
                  <a:lnTo>
                    <a:pt x="17" y="17"/>
                  </a:lnTo>
                  <a:lnTo>
                    <a:pt x="22" y="22"/>
                  </a:lnTo>
                  <a:lnTo>
                    <a:pt x="22" y="22"/>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39" name="Freeform 1134"/>
            <p:cNvSpPr>
              <a:spLocks noEditPoints="1"/>
            </p:cNvSpPr>
            <p:nvPr/>
          </p:nvSpPr>
          <p:spPr bwMode="auto">
            <a:xfrm>
              <a:off x="3333018" y="3933466"/>
              <a:ext cx="30407" cy="30407"/>
            </a:xfrm>
            <a:custGeom>
              <a:avLst/>
              <a:gdLst>
                <a:gd name="T0" fmla="*/ 9 w 22"/>
                <a:gd name="T1" fmla="*/ 13 h 22"/>
                <a:gd name="T2" fmla="*/ 13 w 22"/>
                <a:gd name="T3" fmla="*/ 0 h 22"/>
                <a:gd name="T4" fmla="*/ 17 w 22"/>
                <a:gd name="T5" fmla="*/ 13 h 22"/>
                <a:gd name="T6" fmla="*/ 9 w 22"/>
                <a:gd name="T7" fmla="*/ 13 h 22"/>
                <a:gd name="T8" fmla="*/ 13 w 22"/>
                <a:gd name="T9" fmla="*/ 0 h 22"/>
                <a:gd name="T10" fmla="*/ 9 w 22"/>
                <a:gd name="T11" fmla="*/ 0 h 22"/>
                <a:gd name="T12" fmla="*/ 0 w 22"/>
                <a:gd name="T13" fmla="*/ 22 h 22"/>
                <a:gd name="T14" fmla="*/ 4 w 22"/>
                <a:gd name="T15" fmla="*/ 22 h 22"/>
                <a:gd name="T16" fmla="*/ 9 w 22"/>
                <a:gd name="T17" fmla="*/ 17 h 22"/>
                <a:gd name="T18" fmla="*/ 17 w 22"/>
                <a:gd name="T19" fmla="*/ 17 h 22"/>
                <a:gd name="T20" fmla="*/ 22 w 22"/>
                <a:gd name="T21" fmla="*/ 22 h 22"/>
                <a:gd name="T22" fmla="*/ 22 w 22"/>
                <a:gd name="T23" fmla="*/ 22 h 22"/>
                <a:gd name="T24" fmla="*/ 13 w 22"/>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2">
                  <a:moveTo>
                    <a:pt x="9" y="13"/>
                  </a:moveTo>
                  <a:lnTo>
                    <a:pt x="13" y="0"/>
                  </a:lnTo>
                  <a:lnTo>
                    <a:pt x="17" y="13"/>
                  </a:lnTo>
                  <a:lnTo>
                    <a:pt x="9" y="13"/>
                  </a:lnTo>
                  <a:moveTo>
                    <a:pt x="13" y="0"/>
                  </a:moveTo>
                  <a:lnTo>
                    <a:pt x="9" y="0"/>
                  </a:lnTo>
                  <a:lnTo>
                    <a:pt x="0" y="22"/>
                  </a:lnTo>
                  <a:lnTo>
                    <a:pt x="4" y="22"/>
                  </a:lnTo>
                  <a:lnTo>
                    <a:pt x="9" y="17"/>
                  </a:lnTo>
                  <a:lnTo>
                    <a:pt x="17" y="17"/>
                  </a:lnTo>
                  <a:lnTo>
                    <a:pt x="22" y="22"/>
                  </a:lnTo>
                  <a:lnTo>
                    <a:pt x="22" y="22"/>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0" name="Freeform 1135"/>
            <p:cNvSpPr>
              <a:spLocks/>
            </p:cNvSpPr>
            <p:nvPr/>
          </p:nvSpPr>
          <p:spPr bwMode="auto">
            <a:xfrm>
              <a:off x="3368953" y="3933466"/>
              <a:ext cx="23497" cy="30407"/>
            </a:xfrm>
            <a:custGeom>
              <a:avLst/>
              <a:gdLst>
                <a:gd name="T0" fmla="*/ 17 w 17"/>
                <a:gd name="T1" fmla="*/ 0 h 22"/>
                <a:gd name="T2" fmla="*/ 0 w 17"/>
                <a:gd name="T3" fmla="*/ 0 h 22"/>
                <a:gd name="T4" fmla="*/ 0 w 17"/>
                <a:gd name="T5" fmla="*/ 0 h 22"/>
                <a:gd name="T6" fmla="*/ 9 w 17"/>
                <a:gd name="T7" fmla="*/ 0 h 22"/>
                <a:gd name="T8" fmla="*/ 9 w 17"/>
                <a:gd name="T9" fmla="*/ 22 h 22"/>
                <a:gd name="T10" fmla="*/ 9 w 17"/>
                <a:gd name="T11" fmla="*/ 22 h 22"/>
                <a:gd name="T12" fmla="*/ 9 w 17"/>
                <a:gd name="T13" fmla="*/ 0 h 22"/>
                <a:gd name="T14" fmla="*/ 17 w 17"/>
                <a:gd name="T15" fmla="*/ 0 h 22"/>
                <a:gd name="T16" fmla="*/ 17 w 17"/>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0"/>
                  </a:moveTo>
                  <a:lnTo>
                    <a:pt x="0" y="0"/>
                  </a:lnTo>
                  <a:lnTo>
                    <a:pt x="0" y="0"/>
                  </a:lnTo>
                  <a:lnTo>
                    <a:pt x="9" y="0"/>
                  </a:lnTo>
                  <a:lnTo>
                    <a:pt x="9" y="22"/>
                  </a:lnTo>
                  <a:lnTo>
                    <a:pt x="9" y="22"/>
                  </a:lnTo>
                  <a:lnTo>
                    <a:pt x="9" y="0"/>
                  </a:lnTo>
                  <a:lnTo>
                    <a:pt x="17" y="0"/>
                  </a:lnTo>
                  <a:lnTo>
                    <a:pt x="1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1" name="Freeform 1136"/>
            <p:cNvSpPr>
              <a:spLocks/>
            </p:cNvSpPr>
            <p:nvPr/>
          </p:nvSpPr>
          <p:spPr bwMode="auto">
            <a:xfrm>
              <a:off x="3368953" y="3933466"/>
              <a:ext cx="23497" cy="30407"/>
            </a:xfrm>
            <a:custGeom>
              <a:avLst/>
              <a:gdLst>
                <a:gd name="T0" fmla="*/ 17 w 17"/>
                <a:gd name="T1" fmla="*/ 0 h 22"/>
                <a:gd name="T2" fmla="*/ 0 w 17"/>
                <a:gd name="T3" fmla="*/ 0 h 22"/>
                <a:gd name="T4" fmla="*/ 0 w 17"/>
                <a:gd name="T5" fmla="*/ 0 h 22"/>
                <a:gd name="T6" fmla="*/ 9 w 17"/>
                <a:gd name="T7" fmla="*/ 0 h 22"/>
                <a:gd name="T8" fmla="*/ 9 w 17"/>
                <a:gd name="T9" fmla="*/ 22 h 22"/>
                <a:gd name="T10" fmla="*/ 9 w 17"/>
                <a:gd name="T11" fmla="*/ 22 h 22"/>
                <a:gd name="T12" fmla="*/ 9 w 17"/>
                <a:gd name="T13" fmla="*/ 0 h 22"/>
                <a:gd name="T14" fmla="*/ 17 w 17"/>
                <a:gd name="T15" fmla="*/ 0 h 22"/>
                <a:gd name="T16" fmla="*/ 17 w 17"/>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0"/>
                  </a:moveTo>
                  <a:lnTo>
                    <a:pt x="0" y="0"/>
                  </a:lnTo>
                  <a:lnTo>
                    <a:pt x="0" y="0"/>
                  </a:lnTo>
                  <a:lnTo>
                    <a:pt x="9" y="0"/>
                  </a:lnTo>
                  <a:lnTo>
                    <a:pt x="9" y="22"/>
                  </a:lnTo>
                  <a:lnTo>
                    <a:pt x="9" y="22"/>
                  </a:lnTo>
                  <a:lnTo>
                    <a:pt x="9" y="0"/>
                  </a:lnTo>
                  <a:lnTo>
                    <a:pt x="17" y="0"/>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2" name="Freeform 1137"/>
            <p:cNvSpPr>
              <a:spLocks noEditPoints="1"/>
            </p:cNvSpPr>
            <p:nvPr/>
          </p:nvSpPr>
          <p:spPr bwMode="auto">
            <a:xfrm>
              <a:off x="3392450" y="3933466"/>
              <a:ext cx="37318" cy="30407"/>
            </a:xfrm>
            <a:custGeom>
              <a:avLst/>
              <a:gdLst>
                <a:gd name="T0" fmla="*/ 9 w 27"/>
                <a:gd name="T1" fmla="*/ 13 h 22"/>
                <a:gd name="T2" fmla="*/ 13 w 27"/>
                <a:gd name="T3" fmla="*/ 0 h 22"/>
                <a:gd name="T4" fmla="*/ 18 w 27"/>
                <a:gd name="T5" fmla="*/ 13 h 22"/>
                <a:gd name="T6" fmla="*/ 9 w 27"/>
                <a:gd name="T7" fmla="*/ 13 h 22"/>
                <a:gd name="T8" fmla="*/ 13 w 27"/>
                <a:gd name="T9" fmla="*/ 0 h 22"/>
                <a:gd name="T10" fmla="*/ 13 w 27"/>
                <a:gd name="T11" fmla="*/ 0 h 22"/>
                <a:gd name="T12" fmla="*/ 0 w 27"/>
                <a:gd name="T13" fmla="*/ 22 h 22"/>
                <a:gd name="T14" fmla="*/ 5 w 27"/>
                <a:gd name="T15" fmla="*/ 22 h 22"/>
                <a:gd name="T16" fmla="*/ 9 w 27"/>
                <a:gd name="T17" fmla="*/ 17 h 22"/>
                <a:gd name="T18" fmla="*/ 18 w 27"/>
                <a:gd name="T19" fmla="*/ 17 h 22"/>
                <a:gd name="T20" fmla="*/ 22 w 27"/>
                <a:gd name="T21" fmla="*/ 22 h 22"/>
                <a:gd name="T22" fmla="*/ 27 w 27"/>
                <a:gd name="T23" fmla="*/ 22 h 22"/>
                <a:gd name="T24" fmla="*/ 13 w 27"/>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2">
                  <a:moveTo>
                    <a:pt x="9" y="13"/>
                  </a:moveTo>
                  <a:lnTo>
                    <a:pt x="13" y="0"/>
                  </a:lnTo>
                  <a:lnTo>
                    <a:pt x="18" y="13"/>
                  </a:lnTo>
                  <a:lnTo>
                    <a:pt x="9" y="13"/>
                  </a:lnTo>
                  <a:close/>
                  <a:moveTo>
                    <a:pt x="13" y="0"/>
                  </a:moveTo>
                  <a:lnTo>
                    <a:pt x="13" y="0"/>
                  </a:lnTo>
                  <a:lnTo>
                    <a:pt x="0" y="22"/>
                  </a:lnTo>
                  <a:lnTo>
                    <a:pt x="5" y="22"/>
                  </a:lnTo>
                  <a:lnTo>
                    <a:pt x="9" y="17"/>
                  </a:lnTo>
                  <a:lnTo>
                    <a:pt x="18" y="17"/>
                  </a:lnTo>
                  <a:lnTo>
                    <a:pt x="22" y="22"/>
                  </a:lnTo>
                  <a:lnTo>
                    <a:pt x="27" y="22"/>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3" name="Freeform 1138"/>
            <p:cNvSpPr>
              <a:spLocks noEditPoints="1"/>
            </p:cNvSpPr>
            <p:nvPr/>
          </p:nvSpPr>
          <p:spPr bwMode="auto">
            <a:xfrm>
              <a:off x="3392450" y="3933466"/>
              <a:ext cx="37318" cy="30407"/>
            </a:xfrm>
            <a:custGeom>
              <a:avLst/>
              <a:gdLst>
                <a:gd name="T0" fmla="*/ 9 w 27"/>
                <a:gd name="T1" fmla="*/ 13 h 22"/>
                <a:gd name="T2" fmla="*/ 13 w 27"/>
                <a:gd name="T3" fmla="*/ 0 h 22"/>
                <a:gd name="T4" fmla="*/ 18 w 27"/>
                <a:gd name="T5" fmla="*/ 13 h 22"/>
                <a:gd name="T6" fmla="*/ 9 w 27"/>
                <a:gd name="T7" fmla="*/ 13 h 22"/>
                <a:gd name="T8" fmla="*/ 13 w 27"/>
                <a:gd name="T9" fmla="*/ 0 h 22"/>
                <a:gd name="T10" fmla="*/ 13 w 27"/>
                <a:gd name="T11" fmla="*/ 0 h 22"/>
                <a:gd name="T12" fmla="*/ 0 w 27"/>
                <a:gd name="T13" fmla="*/ 22 h 22"/>
                <a:gd name="T14" fmla="*/ 5 w 27"/>
                <a:gd name="T15" fmla="*/ 22 h 22"/>
                <a:gd name="T16" fmla="*/ 9 w 27"/>
                <a:gd name="T17" fmla="*/ 17 h 22"/>
                <a:gd name="T18" fmla="*/ 18 w 27"/>
                <a:gd name="T19" fmla="*/ 17 h 22"/>
                <a:gd name="T20" fmla="*/ 22 w 27"/>
                <a:gd name="T21" fmla="*/ 22 h 22"/>
                <a:gd name="T22" fmla="*/ 27 w 27"/>
                <a:gd name="T23" fmla="*/ 22 h 22"/>
                <a:gd name="T24" fmla="*/ 13 w 27"/>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 h="22">
                  <a:moveTo>
                    <a:pt x="9" y="13"/>
                  </a:moveTo>
                  <a:lnTo>
                    <a:pt x="13" y="0"/>
                  </a:lnTo>
                  <a:lnTo>
                    <a:pt x="18" y="13"/>
                  </a:lnTo>
                  <a:lnTo>
                    <a:pt x="9" y="13"/>
                  </a:lnTo>
                  <a:moveTo>
                    <a:pt x="13" y="0"/>
                  </a:moveTo>
                  <a:lnTo>
                    <a:pt x="13" y="0"/>
                  </a:lnTo>
                  <a:lnTo>
                    <a:pt x="0" y="22"/>
                  </a:lnTo>
                  <a:lnTo>
                    <a:pt x="5" y="22"/>
                  </a:lnTo>
                  <a:lnTo>
                    <a:pt x="9" y="17"/>
                  </a:lnTo>
                  <a:lnTo>
                    <a:pt x="18" y="17"/>
                  </a:lnTo>
                  <a:lnTo>
                    <a:pt x="22" y="22"/>
                  </a:lnTo>
                  <a:lnTo>
                    <a:pt x="27" y="22"/>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4" name="Freeform 1139"/>
            <p:cNvSpPr>
              <a:spLocks noEditPoints="1"/>
            </p:cNvSpPr>
            <p:nvPr/>
          </p:nvSpPr>
          <p:spPr bwMode="auto">
            <a:xfrm>
              <a:off x="3447736" y="3933466"/>
              <a:ext cx="35936" cy="35936"/>
            </a:xfrm>
            <a:custGeom>
              <a:avLst/>
              <a:gdLst>
                <a:gd name="T0" fmla="*/ 3 w 6"/>
                <a:gd name="T1" fmla="*/ 5 h 6"/>
                <a:gd name="T2" fmla="*/ 2 w 6"/>
                <a:gd name="T3" fmla="*/ 5 h 6"/>
                <a:gd name="T4" fmla="*/ 2 w 6"/>
                <a:gd name="T5" fmla="*/ 4 h 6"/>
                <a:gd name="T6" fmla="*/ 1 w 6"/>
                <a:gd name="T7" fmla="*/ 4 h 6"/>
                <a:gd name="T8" fmla="*/ 1 w 6"/>
                <a:gd name="T9" fmla="*/ 3 h 6"/>
                <a:gd name="T10" fmla="*/ 1 w 6"/>
                <a:gd name="T11" fmla="*/ 2 h 6"/>
                <a:gd name="T12" fmla="*/ 2 w 6"/>
                <a:gd name="T13" fmla="*/ 1 h 6"/>
                <a:gd name="T14" fmla="*/ 2 w 6"/>
                <a:gd name="T15" fmla="*/ 0 h 6"/>
                <a:gd name="T16" fmla="*/ 3 w 6"/>
                <a:gd name="T17" fmla="*/ 0 h 6"/>
                <a:gd name="T18" fmla="*/ 4 w 6"/>
                <a:gd name="T19" fmla="*/ 0 h 6"/>
                <a:gd name="T20" fmla="*/ 5 w 6"/>
                <a:gd name="T21" fmla="*/ 1 h 6"/>
                <a:gd name="T22" fmla="*/ 5 w 6"/>
                <a:gd name="T23" fmla="*/ 2 h 6"/>
                <a:gd name="T24" fmla="*/ 5 w 6"/>
                <a:gd name="T25" fmla="*/ 3 h 6"/>
                <a:gd name="T26" fmla="*/ 5 w 6"/>
                <a:gd name="T27" fmla="*/ 4 h 6"/>
                <a:gd name="T28" fmla="*/ 5 w 6"/>
                <a:gd name="T29" fmla="*/ 4 h 6"/>
                <a:gd name="T30" fmla="*/ 4 w 6"/>
                <a:gd name="T31" fmla="*/ 5 h 6"/>
                <a:gd name="T32" fmla="*/ 3 w 6"/>
                <a:gd name="T33" fmla="*/ 5 h 6"/>
                <a:gd name="T34" fmla="*/ 3 w 6"/>
                <a:gd name="T35" fmla="*/ 0 h 6"/>
                <a:gd name="T36" fmla="*/ 2 w 6"/>
                <a:gd name="T37" fmla="*/ 0 h 6"/>
                <a:gd name="T38" fmla="*/ 1 w 6"/>
                <a:gd name="T39" fmla="*/ 0 h 6"/>
                <a:gd name="T40" fmla="*/ 1 w 6"/>
                <a:gd name="T41" fmla="*/ 1 h 6"/>
                <a:gd name="T42" fmla="*/ 0 w 6"/>
                <a:gd name="T43" fmla="*/ 3 h 6"/>
                <a:gd name="T44" fmla="*/ 1 w 6"/>
                <a:gd name="T45" fmla="*/ 4 h 6"/>
                <a:gd name="T46" fmla="*/ 1 w 6"/>
                <a:gd name="T47" fmla="*/ 5 h 6"/>
                <a:gd name="T48" fmla="*/ 2 w 6"/>
                <a:gd name="T49" fmla="*/ 5 h 6"/>
                <a:gd name="T50" fmla="*/ 3 w 6"/>
                <a:gd name="T51" fmla="*/ 6 h 6"/>
                <a:gd name="T52" fmla="*/ 4 w 6"/>
                <a:gd name="T53" fmla="*/ 5 h 6"/>
                <a:gd name="T54" fmla="*/ 5 w 6"/>
                <a:gd name="T55" fmla="*/ 5 h 6"/>
                <a:gd name="T56" fmla="*/ 6 w 6"/>
                <a:gd name="T57" fmla="*/ 4 h 6"/>
                <a:gd name="T58" fmla="*/ 6 w 6"/>
                <a:gd name="T59" fmla="*/ 3 h 6"/>
                <a:gd name="T60" fmla="*/ 6 w 6"/>
                <a:gd name="T61" fmla="*/ 1 h 6"/>
                <a:gd name="T62" fmla="*/ 5 w 6"/>
                <a:gd name="T63" fmla="*/ 0 h 6"/>
                <a:gd name="T64" fmla="*/ 4 w 6"/>
                <a:gd name="T65" fmla="*/ 0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5"/>
                  </a:moveTo>
                  <a:cubicBezTo>
                    <a:pt x="2" y="5"/>
                    <a:pt x="2" y="5"/>
                    <a:pt x="2" y="5"/>
                  </a:cubicBezTo>
                  <a:cubicBezTo>
                    <a:pt x="2" y="4"/>
                    <a:pt x="2" y="4"/>
                    <a:pt x="2" y="4"/>
                  </a:cubicBezTo>
                  <a:cubicBezTo>
                    <a:pt x="1" y="4"/>
                    <a:pt x="1" y="4"/>
                    <a:pt x="1" y="4"/>
                  </a:cubicBezTo>
                  <a:cubicBezTo>
                    <a:pt x="1" y="3"/>
                    <a:pt x="1" y="3"/>
                    <a:pt x="1" y="3"/>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5" y="1"/>
                    <a:pt x="5" y="1"/>
                    <a:pt x="5" y="1"/>
                  </a:cubicBezTo>
                  <a:cubicBezTo>
                    <a:pt x="5" y="2"/>
                    <a:pt x="5" y="2"/>
                    <a:pt x="5" y="2"/>
                  </a:cubicBezTo>
                  <a:cubicBezTo>
                    <a:pt x="5" y="2"/>
                    <a:pt x="5" y="2"/>
                    <a:pt x="5" y="3"/>
                  </a:cubicBezTo>
                  <a:cubicBezTo>
                    <a:pt x="5" y="3"/>
                    <a:pt x="5" y="3"/>
                    <a:pt x="5" y="4"/>
                  </a:cubicBezTo>
                  <a:cubicBezTo>
                    <a:pt x="5" y="4"/>
                    <a:pt x="5" y="4"/>
                    <a:pt x="5" y="4"/>
                  </a:cubicBezTo>
                  <a:cubicBezTo>
                    <a:pt x="4" y="5"/>
                    <a:pt x="4" y="5"/>
                    <a:pt x="4" y="5"/>
                  </a:cubicBezTo>
                  <a:cubicBezTo>
                    <a:pt x="3" y="5"/>
                    <a:pt x="3" y="5"/>
                    <a:pt x="3" y="5"/>
                  </a:cubicBezTo>
                  <a:moveTo>
                    <a:pt x="3" y="0"/>
                  </a:moveTo>
                  <a:cubicBezTo>
                    <a:pt x="3" y="0"/>
                    <a:pt x="2" y="0"/>
                    <a:pt x="2" y="0"/>
                  </a:cubicBezTo>
                  <a:cubicBezTo>
                    <a:pt x="1" y="0"/>
                    <a:pt x="1" y="0"/>
                    <a:pt x="1" y="0"/>
                  </a:cubicBezTo>
                  <a:cubicBezTo>
                    <a:pt x="1" y="1"/>
                    <a:pt x="1" y="1"/>
                    <a:pt x="1" y="1"/>
                  </a:cubicBezTo>
                  <a:cubicBezTo>
                    <a:pt x="1" y="2"/>
                    <a:pt x="0" y="2"/>
                    <a:pt x="0" y="3"/>
                  </a:cubicBezTo>
                  <a:cubicBezTo>
                    <a:pt x="0" y="3"/>
                    <a:pt x="1" y="3"/>
                    <a:pt x="1" y="4"/>
                  </a:cubicBezTo>
                  <a:cubicBezTo>
                    <a:pt x="1" y="4"/>
                    <a:pt x="1" y="4"/>
                    <a:pt x="1" y="5"/>
                  </a:cubicBezTo>
                  <a:cubicBezTo>
                    <a:pt x="2" y="5"/>
                    <a:pt x="2" y="5"/>
                    <a:pt x="2" y="5"/>
                  </a:cubicBezTo>
                  <a:cubicBezTo>
                    <a:pt x="2" y="5"/>
                    <a:pt x="3" y="6"/>
                    <a:pt x="3" y="6"/>
                  </a:cubicBezTo>
                  <a:cubicBezTo>
                    <a:pt x="4" y="6"/>
                    <a:pt x="4" y="5"/>
                    <a:pt x="4" y="5"/>
                  </a:cubicBezTo>
                  <a:cubicBezTo>
                    <a:pt x="5" y="5"/>
                    <a:pt x="5" y="5"/>
                    <a:pt x="5" y="5"/>
                  </a:cubicBezTo>
                  <a:cubicBezTo>
                    <a:pt x="5" y="4"/>
                    <a:pt x="6" y="4"/>
                    <a:pt x="6" y="4"/>
                  </a:cubicBezTo>
                  <a:cubicBezTo>
                    <a:pt x="6" y="3"/>
                    <a:pt x="6" y="3"/>
                    <a:pt x="6" y="3"/>
                  </a:cubicBezTo>
                  <a:cubicBezTo>
                    <a:pt x="6" y="2"/>
                    <a:pt x="6" y="2"/>
                    <a:pt x="6" y="1"/>
                  </a:cubicBezTo>
                  <a:cubicBezTo>
                    <a:pt x="6" y="1"/>
                    <a:pt x="5" y="1"/>
                    <a:pt x="5" y="0"/>
                  </a:cubicBezTo>
                  <a:cubicBezTo>
                    <a:pt x="4" y="0"/>
                    <a:pt x="4" y="0"/>
                    <a:pt x="4" y="0"/>
                  </a:cubicBezTo>
                  <a:cubicBezTo>
                    <a:pt x="4" y="0"/>
                    <a:pt x="4"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5" name="Freeform 1140"/>
            <p:cNvSpPr>
              <a:spLocks noEditPoints="1"/>
            </p:cNvSpPr>
            <p:nvPr/>
          </p:nvSpPr>
          <p:spPr bwMode="auto">
            <a:xfrm>
              <a:off x="3489200" y="3933466"/>
              <a:ext cx="23497" cy="30407"/>
            </a:xfrm>
            <a:custGeom>
              <a:avLst/>
              <a:gdLst>
                <a:gd name="T0" fmla="*/ 1 w 4"/>
                <a:gd name="T1" fmla="*/ 2 h 5"/>
                <a:gd name="T2" fmla="*/ 1 w 4"/>
                <a:gd name="T3" fmla="*/ 0 h 5"/>
                <a:gd name="T4" fmla="*/ 2 w 4"/>
                <a:gd name="T5" fmla="*/ 0 h 5"/>
                <a:gd name="T6" fmla="*/ 3 w 4"/>
                <a:gd name="T7" fmla="*/ 0 h 5"/>
                <a:gd name="T8" fmla="*/ 3 w 4"/>
                <a:gd name="T9" fmla="*/ 1 h 5"/>
                <a:gd name="T10" fmla="*/ 3 w 4"/>
                <a:gd name="T11" fmla="*/ 1 h 5"/>
                <a:gd name="T12" fmla="*/ 4 w 4"/>
                <a:gd name="T13" fmla="*/ 1 h 5"/>
                <a:gd name="T14" fmla="*/ 4 w 4"/>
                <a:gd name="T15" fmla="*/ 1 h 5"/>
                <a:gd name="T16" fmla="*/ 4 w 4"/>
                <a:gd name="T17" fmla="*/ 2 h 5"/>
                <a:gd name="T18" fmla="*/ 3 w 4"/>
                <a:gd name="T19" fmla="*/ 2 h 5"/>
                <a:gd name="T20" fmla="*/ 3 w 4"/>
                <a:gd name="T21" fmla="*/ 2 h 5"/>
                <a:gd name="T22" fmla="*/ 2 w 4"/>
                <a:gd name="T23" fmla="*/ 2 h 5"/>
                <a:gd name="T24" fmla="*/ 1 w 4"/>
                <a:gd name="T25" fmla="*/ 2 h 5"/>
                <a:gd name="T26" fmla="*/ 2 w 4"/>
                <a:gd name="T27" fmla="*/ 0 h 5"/>
                <a:gd name="T28" fmla="*/ 0 w 4"/>
                <a:gd name="T29" fmla="*/ 0 h 5"/>
                <a:gd name="T30" fmla="*/ 0 w 4"/>
                <a:gd name="T31" fmla="*/ 5 h 5"/>
                <a:gd name="T32" fmla="*/ 1 w 4"/>
                <a:gd name="T33" fmla="*/ 5 h 5"/>
                <a:gd name="T34" fmla="*/ 1 w 4"/>
                <a:gd name="T35" fmla="*/ 3 h 5"/>
                <a:gd name="T36" fmla="*/ 2 w 4"/>
                <a:gd name="T37" fmla="*/ 3 h 5"/>
                <a:gd name="T38" fmla="*/ 4 w 4"/>
                <a:gd name="T39" fmla="*/ 3 h 5"/>
                <a:gd name="T40" fmla="*/ 4 w 4"/>
                <a:gd name="T41" fmla="*/ 1 h 5"/>
                <a:gd name="T42" fmla="*/ 4 w 4"/>
                <a:gd name="T43" fmla="*/ 1 h 5"/>
                <a:gd name="T44" fmla="*/ 4 w 4"/>
                <a:gd name="T45" fmla="*/ 0 h 5"/>
                <a:gd name="T46" fmla="*/ 4 w 4"/>
                <a:gd name="T47" fmla="*/ 0 h 5"/>
                <a:gd name="T48" fmla="*/ 3 w 4"/>
                <a:gd name="T49" fmla="*/ 0 h 5"/>
                <a:gd name="T50" fmla="*/ 3 w 4"/>
                <a:gd name="T51" fmla="*/ 0 h 5"/>
                <a:gd name="T52" fmla="*/ 2 w 4"/>
                <a:gd name="T5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 h="5">
                  <a:moveTo>
                    <a:pt x="1" y="2"/>
                  </a:moveTo>
                  <a:cubicBezTo>
                    <a:pt x="1" y="0"/>
                    <a:pt x="1" y="0"/>
                    <a:pt x="1" y="0"/>
                  </a:cubicBezTo>
                  <a:cubicBezTo>
                    <a:pt x="2" y="0"/>
                    <a:pt x="2" y="0"/>
                    <a:pt x="2" y="0"/>
                  </a:cubicBezTo>
                  <a:cubicBezTo>
                    <a:pt x="3" y="0"/>
                    <a:pt x="3" y="0"/>
                    <a:pt x="3" y="0"/>
                  </a:cubicBezTo>
                  <a:cubicBezTo>
                    <a:pt x="3" y="1"/>
                    <a:pt x="3" y="1"/>
                    <a:pt x="3" y="1"/>
                  </a:cubicBezTo>
                  <a:cubicBezTo>
                    <a:pt x="3" y="1"/>
                    <a:pt x="3" y="1"/>
                    <a:pt x="3" y="1"/>
                  </a:cubicBezTo>
                  <a:cubicBezTo>
                    <a:pt x="4" y="1"/>
                    <a:pt x="4" y="1"/>
                    <a:pt x="4" y="1"/>
                  </a:cubicBezTo>
                  <a:cubicBezTo>
                    <a:pt x="4" y="1"/>
                    <a:pt x="4" y="1"/>
                    <a:pt x="4" y="1"/>
                  </a:cubicBezTo>
                  <a:cubicBezTo>
                    <a:pt x="4" y="2"/>
                    <a:pt x="4" y="2"/>
                    <a:pt x="4" y="2"/>
                  </a:cubicBezTo>
                  <a:cubicBezTo>
                    <a:pt x="3" y="2"/>
                    <a:pt x="3" y="2"/>
                    <a:pt x="3" y="2"/>
                  </a:cubicBezTo>
                  <a:cubicBezTo>
                    <a:pt x="3" y="2"/>
                    <a:pt x="3" y="2"/>
                    <a:pt x="3" y="2"/>
                  </a:cubicBezTo>
                  <a:cubicBezTo>
                    <a:pt x="2" y="2"/>
                    <a:pt x="2" y="2"/>
                    <a:pt x="2" y="2"/>
                  </a:cubicBezTo>
                  <a:cubicBezTo>
                    <a:pt x="1" y="2"/>
                    <a:pt x="1" y="2"/>
                    <a:pt x="1" y="2"/>
                  </a:cubicBezTo>
                  <a:moveTo>
                    <a:pt x="2" y="0"/>
                  </a:moveTo>
                  <a:cubicBezTo>
                    <a:pt x="0" y="0"/>
                    <a:pt x="0" y="0"/>
                    <a:pt x="0" y="0"/>
                  </a:cubicBezTo>
                  <a:cubicBezTo>
                    <a:pt x="0" y="5"/>
                    <a:pt x="0" y="5"/>
                    <a:pt x="0" y="5"/>
                  </a:cubicBezTo>
                  <a:cubicBezTo>
                    <a:pt x="1" y="5"/>
                    <a:pt x="1" y="5"/>
                    <a:pt x="1" y="5"/>
                  </a:cubicBezTo>
                  <a:cubicBezTo>
                    <a:pt x="1" y="3"/>
                    <a:pt x="1" y="3"/>
                    <a:pt x="1" y="3"/>
                  </a:cubicBezTo>
                  <a:cubicBezTo>
                    <a:pt x="2" y="3"/>
                    <a:pt x="2" y="3"/>
                    <a:pt x="2" y="3"/>
                  </a:cubicBezTo>
                  <a:cubicBezTo>
                    <a:pt x="3" y="3"/>
                    <a:pt x="3" y="3"/>
                    <a:pt x="4" y="3"/>
                  </a:cubicBezTo>
                  <a:cubicBezTo>
                    <a:pt x="4" y="2"/>
                    <a:pt x="4" y="2"/>
                    <a:pt x="4" y="1"/>
                  </a:cubicBezTo>
                  <a:cubicBezTo>
                    <a:pt x="4" y="1"/>
                    <a:pt x="4" y="1"/>
                    <a:pt x="4" y="1"/>
                  </a:cubicBezTo>
                  <a:cubicBezTo>
                    <a:pt x="4" y="0"/>
                    <a:pt x="4" y="0"/>
                    <a:pt x="4" y="0"/>
                  </a:cubicBezTo>
                  <a:cubicBezTo>
                    <a:pt x="4" y="0"/>
                    <a:pt x="4" y="0"/>
                    <a:pt x="4" y="0"/>
                  </a:cubicBezTo>
                  <a:cubicBezTo>
                    <a:pt x="3" y="0"/>
                    <a:pt x="3" y="0"/>
                    <a:pt x="3" y="0"/>
                  </a:cubicBezTo>
                  <a:cubicBezTo>
                    <a:pt x="3" y="0"/>
                    <a:pt x="3" y="0"/>
                    <a:pt x="3" y="0"/>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6" name="Freeform 1141"/>
            <p:cNvSpPr>
              <a:spLocks/>
            </p:cNvSpPr>
            <p:nvPr/>
          </p:nvSpPr>
          <p:spPr bwMode="auto">
            <a:xfrm>
              <a:off x="3519608" y="3933466"/>
              <a:ext cx="30407" cy="30407"/>
            </a:xfrm>
            <a:custGeom>
              <a:avLst/>
              <a:gdLst>
                <a:gd name="T0" fmla="*/ 22 w 22"/>
                <a:gd name="T1" fmla="*/ 0 h 22"/>
                <a:gd name="T2" fmla="*/ 0 w 22"/>
                <a:gd name="T3" fmla="*/ 0 h 22"/>
                <a:gd name="T4" fmla="*/ 0 w 22"/>
                <a:gd name="T5" fmla="*/ 0 h 22"/>
                <a:gd name="T6" fmla="*/ 9 w 22"/>
                <a:gd name="T7" fmla="*/ 0 h 22"/>
                <a:gd name="T8" fmla="*/ 9 w 22"/>
                <a:gd name="T9" fmla="*/ 22 h 22"/>
                <a:gd name="T10" fmla="*/ 13 w 22"/>
                <a:gd name="T11" fmla="*/ 22 h 22"/>
                <a:gd name="T12" fmla="*/ 13 w 22"/>
                <a:gd name="T13" fmla="*/ 0 h 22"/>
                <a:gd name="T14" fmla="*/ 22 w 22"/>
                <a:gd name="T15" fmla="*/ 0 h 22"/>
                <a:gd name="T16" fmla="*/ 22 w 2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22" y="0"/>
                  </a:moveTo>
                  <a:lnTo>
                    <a:pt x="0" y="0"/>
                  </a:lnTo>
                  <a:lnTo>
                    <a:pt x="0" y="0"/>
                  </a:lnTo>
                  <a:lnTo>
                    <a:pt x="9" y="0"/>
                  </a:lnTo>
                  <a:lnTo>
                    <a:pt x="9" y="22"/>
                  </a:lnTo>
                  <a:lnTo>
                    <a:pt x="13" y="22"/>
                  </a:lnTo>
                  <a:lnTo>
                    <a:pt x="13" y="0"/>
                  </a:lnTo>
                  <a:lnTo>
                    <a:pt x="22" y="0"/>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7" name="Freeform 1142"/>
            <p:cNvSpPr>
              <a:spLocks/>
            </p:cNvSpPr>
            <p:nvPr/>
          </p:nvSpPr>
          <p:spPr bwMode="auto">
            <a:xfrm>
              <a:off x="3519608" y="3933466"/>
              <a:ext cx="30407" cy="30407"/>
            </a:xfrm>
            <a:custGeom>
              <a:avLst/>
              <a:gdLst>
                <a:gd name="T0" fmla="*/ 22 w 22"/>
                <a:gd name="T1" fmla="*/ 0 h 22"/>
                <a:gd name="T2" fmla="*/ 0 w 22"/>
                <a:gd name="T3" fmla="*/ 0 h 22"/>
                <a:gd name="T4" fmla="*/ 0 w 22"/>
                <a:gd name="T5" fmla="*/ 0 h 22"/>
                <a:gd name="T6" fmla="*/ 9 w 22"/>
                <a:gd name="T7" fmla="*/ 0 h 22"/>
                <a:gd name="T8" fmla="*/ 9 w 22"/>
                <a:gd name="T9" fmla="*/ 22 h 22"/>
                <a:gd name="T10" fmla="*/ 13 w 22"/>
                <a:gd name="T11" fmla="*/ 22 h 22"/>
                <a:gd name="T12" fmla="*/ 13 w 22"/>
                <a:gd name="T13" fmla="*/ 0 h 22"/>
                <a:gd name="T14" fmla="*/ 22 w 22"/>
                <a:gd name="T15" fmla="*/ 0 h 22"/>
                <a:gd name="T16" fmla="*/ 22 w 2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22" y="0"/>
                  </a:moveTo>
                  <a:lnTo>
                    <a:pt x="0" y="0"/>
                  </a:lnTo>
                  <a:lnTo>
                    <a:pt x="0" y="0"/>
                  </a:lnTo>
                  <a:lnTo>
                    <a:pt x="9" y="0"/>
                  </a:lnTo>
                  <a:lnTo>
                    <a:pt x="9" y="22"/>
                  </a:lnTo>
                  <a:lnTo>
                    <a:pt x="13" y="22"/>
                  </a:lnTo>
                  <a:lnTo>
                    <a:pt x="13" y="0"/>
                  </a:lnTo>
                  <a:lnTo>
                    <a:pt x="22" y="0"/>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8" name="Rectangle 1143"/>
            <p:cNvSpPr>
              <a:spLocks noChangeArrowheads="1"/>
            </p:cNvSpPr>
            <p:nvPr/>
          </p:nvSpPr>
          <p:spPr bwMode="auto">
            <a:xfrm>
              <a:off x="3550015" y="3933466"/>
              <a:ext cx="5529" cy="30407"/>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49" name="Rectangle 1144"/>
            <p:cNvSpPr>
              <a:spLocks noChangeArrowheads="1"/>
            </p:cNvSpPr>
            <p:nvPr/>
          </p:nvSpPr>
          <p:spPr bwMode="auto">
            <a:xfrm>
              <a:off x="3550015" y="3933466"/>
              <a:ext cx="5529" cy="3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0" name="Freeform 1145"/>
            <p:cNvSpPr>
              <a:spLocks noEditPoints="1"/>
            </p:cNvSpPr>
            <p:nvPr/>
          </p:nvSpPr>
          <p:spPr bwMode="auto">
            <a:xfrm>
              <a:off x="3561072" y="3933466"/>
              <a:ext cx="35936" cy="35936"/>
            </a:xfrm>
            <a:custGeom>
              <a:avLst/>
              <a:gdLst>
                <a:gd name="T0" fmla="*/ 3 w 6"/>
                <a:gd name="T1" fmla="*/ 5 h 6"/>
                <a:gd name="T2" fmla="*/ 2 w 6"/>
                <a:gd name="T3" fmla="*/ 5 h 6"/>
                <a:gd name="T4" fmla="*/ 2 w 6"/>
                <a:gd name="T5" fmla="*/ 4 h 6"/>
                <a:gd name="T6" fmla="*/ 1 w 6"/>
                <a:gd name="T7" fmla="*/ 4 h 6"/>
                <a:gd name="T8" fmla="*/ 1 w 6"/>
                <a:gd name="T9" fmla="*/ 3 h 6"/>
                <a:gd name="T10" fmla="*/ 1 w 6"/>
                <a:gd name="T11" fmla="*/ 2 h 6"/>
                <a:gd name="T12" fmla="*/ 2 w 6"/>
                <a:gd name="T13" fmla="*/ 1 h 6"/>
                <a:gd name="T14" fmla="*/ 2 w 6"/>
                <a:gd name="T15" fmla="*/ 0 h 6"/>
                <a:gd name="T16" fmla="*/ 3 w 6"/>
                <a:gd name="T17" fmla="*/ 0 h 6"/>
                <a:gd name="T18" fmla="*/ 4 w 6"/>
                <a:gd name="T19" fmla="*/ 0 h 6"/>
                <a:gd name="T20" fmla="*/ 5 w 6"/>
                <a:gd name="T21" fmla="*/ 1 h 6"/>
                <a:gd name="T22" fmla="*/ 5 w 6"/>
                <a:gd name="T23" fmla="*/ 2 h 6"/>
                <a:gd name="T24" fmla="*/ 5 w 6"/>
                <a:gd name="T25" fmla="*/ 3 h 6"/>
                <a:gd name="T26" fmla="*/ 5 w 6"/>
                <a:gd name="T27" fmla="*/ 4 h 6"/>
                <a:gd name="T28" fmla="*/ 5 w 6"/>
                <a:gd name="T29" fmla="*/ 4 h 6"/>
                <a:gd name="T30" fmla="*/ 4 w 6"/>
                <a:gd name="T31" fmla="*/ 5 h 6"/>
                <a:gd name="T32" fmla="*/ 3 w 6"/>
                <a:gd name="T33" fmla="*/ 5 h 6"/>
                <a:gd name="T34" fmla="*/ 3 w 6"/>
                <a:gd name="T35" fmla="*/ 0 h 6"/>
                <a:gd name="T36" fmla="*/ 2 w 6"/>
                <a:gd name="T37" fmla="*/ 0 h 6"/>
                <a:gd name="T38" fmla="*/ 1 w 6"/>
                <a:gd name="T39" fmla="*/ 0 h 6"/>
                <a:gd name="T40" fmla="*/ 1 w 6"/>
                <a:gd name="T41" fmla="*/ 1 h 6"/>
                <a:gd name="T42" fmla="*/ 0 w 6"/>
                <a:gd name="T43" fmla="*/ 3 h 6"/>
                <a:gd name="T44" fmla="*/ 1 w 6"/>
                <a:gd name="T45" fmla="*/ 4 h 6"/>
                <a:gd name="T46" fmla="*/ 1 w 6"/>
                <a:gd name="T47" fmla="*/ 5 h 6"/>
                <a:gd name="T48" fmla="*/ 2 w 6"/>
                <a:gd name="T49" fmla="*/ 5 h 6"/>
                <a:gd name="T50" fmla="*/ 3 w 6"/>
                <a:gd name="T51" fmla="*/ 6 h 6"/>
                <a:gd name="T52" fmla="*/ 4 w 6"/>
                <a:gd name="T53" fmla="*/ 5 h 6"/>
                <a:gd name="T54" fmla="*/ 5 w 6"/>
                <a:gd name="T55" fmla="*/ 5 h 6"/>
                <a:gd name="T56" fmla="*/ 6 w 6"/>
                <a:gd name="T57" fmla="*/ 4 h 6"/>
                <a:gd name="T58" fmla="*/ 6 w 6"/>
                <a:gd name="T59" fmla="*/ 3 h 6"/>
                <a:gd name="T60" fmla="*/ 6 w 6"/>
                <a:gd name="T61" fmla="*/ 1 h 6"/>
                <a:gd name="T62" fmla="*/ 5 w 6"/>
                <a:gd name="T63" fmla="*/ 0 h 6"/>
                <a:gd name="T64" fmla="*/ 4 w 6"/>
                <a:gd name="T65" fmla="*/ 0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5"/>
                  </a:moveTo>
                  <a:cubicBezTo>
                    <a:pt x="2" y="5"/>
                    <a:pt x="2" y="5"/>
                    <a:pt x="2" y="5"/>
                  </a:cubicBezTo>
                  <a:cubicBezTo>
                    <a:pt x="2" y="4"/>
                    <a:pt x="2" y="4"/>
                    <a:pt x="2" y="4"/>
                  </a:cubicBezTo>
                  <a:cubicBezTo>
                    <a:pt x="1" y="4"/>
                    <a:pt x="1" y="4"/>
                    <a:pt x="1" y="4"/>
                  </a:cubicBezTo>
                  <a:cubicBezTo>
                    <a:pt x="1" y="3"/>
                    <a:pt x="1" y="3"/>
                    <a:pt x="1" y="3"/>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5" y="1"/>
                    <a:pt x="5" y="1"/>
                    <a:pt x="5" y="1"/>
                  </a:cubicBezTo>
                  <a:cubicBezTo>
                    <a:pt x="5" y="2"/>
                    <a:pt x="5" y="2"/>
                    <a:pt x="5" y="2"/>
                  </a:cubicBezTo>
                  <a:cubicBezTo>
                    <a:pt x="5" y="2"/>
                    <a:pt x="5" y="2"/>
                    <a:pt x="5" y="3"/>
                  </a:cubicBezTo>
                  <a:cubicBezTo>
                    <a:pt x="5" y="3"/>
                    <a:pt x="5" y="3"/>
                    <a:pt x="5" y="4"/>
                  </a:cubicBezTo>
                  <a:cubicBezTo>
                    <a:pt x="5" y="4"/>
                    <a:pt x="5" y="4"/>
                    <a:pt x="5" y="4"/>
                  </a:cubicBezTo>
                  <a:cubicBezTo>
                    <a:pt x="4" y="5"/>
                    <a:pt x="4" y="5"/>
                    <a:pt x="4" y="5"/>
                  </a:cubicBezTo>
                  <a:cubicBezTo>
                    <a:pt x="3" y="5"/>
                    <a:pt x="3" y="5"/>
                    <a:pt x="3" y="5"/>
                  </a:cubicBezTo>
                  <a:moveTo>
                    <a:pt x="3" y="0"/>
                  </a:moveTo>
                  <a:cubicBezTo>
                    <a:pt x="3" y="0"/>
                    <a:pt x="2" y="0"/>
                    <a:pt x="2" y="0"/>
                  </a:cubicBezTo>
                  <a:cubicBezTo>
                    <a:pt x="1" y="0"/>
                    <a:pt x="1" y="0"/>
                    <a:pt x="1" y="0"/>
                  </a:cubicBezTo>
                  <a:cubicBezTo>
                    <a:pt x="1" y="1"/>
                    <a:pt x="1" y="1"/>
                    <a:pt x="1" y="1"/>
                  </a:cubicBezTo>
                  <a:cubicBezTo>
                    <a:pt x="0" y="2"/>
                    <a:pt x="0" y="2"/>
                    <a:pt x="0" y="3"/>
                  </a:cubicBezTo>
                  <a:cubicBezTo>
                    <a:pt x="0" y="3"/>
                    <a:pt x="0" y="3"/>
                    <a:pt x="1" y="4"/>
                  </a:cubicBezTo>
                  <a:cubicBezTo>
                    <a:pt x="1" y="4"/>
                    <a:pt x="1" y="4"/>
                    <a:pt x="1" y="5"/>
                  </a:cubicBezTo>
                  <a:cubicBezTo>
                    <a:pt x="2" y="5"/>
                    <a:pt x="2" y="5"/>
                    <a:pt x="2" y="5"/>
                  </a:cubicBezTo>
                  <a:cubicBezTo>
                    <a:pt x="2" y="5"/>
                    <a:pt x="3" y="6"/>
                    <a:pt x="3" y="6"/>
                  </a:cubicBezTo>
                  <a:cubicBezTo>
                    <a:pt x="4" y="6"/>
                    <a:pt x="4" y="5"/>
                    <a:pt x="4" y="5"/>
                  </a:cubicBezTo>
                  <a:cubicBezTo>
                    <a:pt x="5" y="5"/>
                    <a:pt x="5" y="5"/>
                    <a:pt x="5" y="5"/>
                  </a:cubicBezTo>
                  <a:cubicBezTo>
                    <a:pt x="5" y="4"/>
                    <a:pt x="6" y="4"/>
                    <a:pt x="6" y="4"/>
                  </a:cubicBezTo>
                  <a:cubicBezTo>
                    <a:pt x="6" y="3"/>
                    <a:pt x="6" y="3"/>
                    <a:pt x="6" y="3"/>
                  </a:cubicBezTo>
                  <a:cubicBezTo>
                    <a:pt x="6" y="2"/>
                    <a:pt x="6" y="2"/>
                    <a:pt x="6" y="1"/>
                  </a:cubicBezTo>
                  <a:cubicBezTo>
                    <a:pt x="6" y="1"/>
                    <a:pt x="5" y="1"/>
                    <a:pt x="5" y="0"/>
                  </a:cubicBezTo>
                  <a:cubicBezTo>
                    <a:pt x="4" y="0"/>
                    <a:pt x="4" y="0"/>
                    <a:pt x="4" y="0"/>
                  </a:cubicBezTo>
                  <a:cubicBezTo>
                    <a:pt x="4" y="0"/>
                    <a:pt x="4"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1" name="Freeform 1146"/>
            <p:cNvSpPr>
              <a:spLocks/>
            </p:cNvSpPr>
            <p:nvPr/>
          </p:nvSpPr>
          <p:spPr bwMode="auto">
            <a:xfrm>
              <a:off x="3603918" y="3933466"/>
              <a:ext cx="23497" cy="30407"/>
            </a:xfrm>
            <a:custGeom>
              <a:avLst/>
              <a:gdLst>
                <a:gd name="T0" fmla="*/ 17 w 17"/>
                <a:gd name="T1" fmla="*/ 0 h 22"/>
                <a:gd name="T2" fmla="*/ 17 w 17"/>
                <a:gd name="T3" fmla="*/ 0 h 22"/>
                <a:gd name="T4" fmla="*/ 17 w 17"/>
                <a:gd name="T5" fmla="*/ 17 h 22"/>
                <a:gd name="T6" fmla="*/ 4 w 17"/>
                <a:gd name="T7" fmla="*/ 0 h 22"/>
                <a:gd name="T8" fmla="*/ 0 w 17"/>
                <a:gd name="T9" fmla="*/ 0 h 22"/>
                <a:gd name="T10" fmla="*/ 0 w 17"/>
                <a:gd name="T11" fmla="*/ 22 h 22"/>
                <a:gd name="T12" fmla="*/ 4 w 17"/>
                <a:gd name="T13" fmla="*/ 22 h 22"/>
                <a:gd name="T14" fmla="*/ 4 w 17"/>
                <a:gd name="T15" fmla="*/ 4 h 22"/>
                <a:gd name="T16" fmla="*/ 17 w 17"/>
                <a:gd name="T17" fmla="*/ 22 h 22"/>
                <a:gd name="T18" fmla="*/ 17 w 17"/>
                <a:gd name="T19" fmla="*/ 22 h 22"/>
                <a:gd name="T20" fmla="*/ 17 w 17"/>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2">
                  <a:moveTo>
                    <a:pt x="17" y="0"/>
                  </a:moveTo>
                  <a:lnTo>
                    <a:pt x="17" y="0"/>
                  </a:lnTo>
                  <a:lnTo>
                    <a:pt x="17" y="17"/>
                  </a:lnTo>
                  <a:lnTo>
                    <a:pt x="4" y="0"/>
                  </a:lnTo>
                  <a:lnTo>
                    <a:pt x="0" y="0"/>
                  </a:lnTo>
                  <a:lnTo>
                    <a:pt x="0" y="22"/>
                  </a:lnTo>
                  <a:lnTo>
                    <a:pt x="4" y="22"/>
                  </a:lnTo>
                  <a:lnTo>
                    <a:pt x="4" y="4"/>
                  </a:lnTo>
                  <a:lnTo>
                    <a:pt x="17" y="22"/>
                  </a:lnTo>
                  <a:lnTo>
                    <a:pt x="17" y="22"/>
                  </a:lnTo>
                  <a:lnTo>
                    <a:pt x="1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2" name="Freeform 1147"/>
            <p:cNvSpPr>
              <a:spLocks/>
            </p:cNvSpPr>
            <p:nvPr/>
          </p:nvSpPr>
          <p:spPr bwMode="auto">
            <a:xfrm>
              <a:off x="3603918" y="3933466"/>
              <a:ext cx="23497" cy="30407"/>
            </a:xfrm>
            <a:custGeom>
              <a:avLst/>
              <a:gdLst>
                <a:gd name="T0" fmla="*/ 17 w 17"/>
                <a:gd name="T1" fmla="*/ 0 h 22"/>
                <a:gd name="T2" fmla="*/ 17 w 17"/>
                <a:gd name="T3" fmla="*/ 0 h 22"/>
                <a:gd name="T4" fmla="*/ 17 w 17"/>
                <a:gd name="T5" fmla="*/ 17 h 22"/>
                <a:gd name="T6" fmla="*/ 4 w 17"/>
                <a:gd name="T7" fmla="*/ 0 h 22"/>
                <a:gd name="T8" fmla="*/ 0 w 17"/>
                <a:gd name="T9" fmla="*/ 0 h 22"/>
                <a:gd name="T10" fmla="*/ 0 w 17"/>
                <a:gd name="T11" fmla="*/ 22 h 22"/>
                <a:gd name="T12" fmla="*/ 4 w 17"/>
                <a:gd name="T13" fmla="*/ 22 h 22"/>
                <a:gd name="T14" fmla="*/ 4 w 17"/>
                <a:gd name="T15" fmla="*/ 4 h 22"/>
                <a:gd name="T16" fmla="*/ 17 w 17"/>
                <a:gd name="T17" fmla="*/ 22 h 22"/>
                <a:gd name="T18" fmla="*/ 17 w 17"/>
                <a:gd name="T19" fmla="*/ 22 h 22"/>
                <a:gd name="T20" fmla="*/ 17 w 17"/>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2">
                  <a:moveTo>
                    <a:pt x="17" y="0"/>
                  </a:moveTo>
                  <a:lnTo>
                    <a:pt x="17" y="0"/>
                  </a:lnTo>
                  <a:lnTo>
                    <a:pt x="17" y="17"/>
                  </a:lnTo>
                  <a:lnTo>
                    <a:pt x="4" y="0"/>
                  </a:lnTo>
                  <a:lnTo>
                    <a:pt x="0" y="0"/>
                  </a:lnTo>
                  <a:lnTo>
                    <a:pt x="0" y="22"/>
                  </a:lnTo>
                  <a:lnTo>
                    <a:pt x="4" y="22"/>
                  </a:lnTo>
                  <a:lnTo>
                    <a:pt x="4" y="4"/>
                  </a:lnTo>
                  <a:lnTo>
                    <a:pt x="17" y="22"/>
                  </a:lnTo>
                  <a:lnTo>
                    <a:pt x="17" y="2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3" name="Freeform 1148"/>
            <p:cNvSpPr>
              <a:spLocks noEditPoints="1"/>
            </p:cNvSpPr>
            <p:nvPr/>
          </p:nvSpPr>
          <p:spPr bwMode="auto">
            <a:xfrm>
              <a:off x="3801565" y="4191926"/>
              <a:ext cx="78783" cy="114718"/>
            </a:xfrm>
            <a:custGeom>
              <a:avLst/>
              <a:gdLst>
                <a:gd name="T0" fmla="*/ 6 w 13"/>
                <a:gd name="T1" fmla="*/ 0 h 19"/>
                <a:gd name="T2" fmla="*/ 11 w 13"/>
                <a:gd name="T3" fmla="*/ 3 h 19"/>
                <a:gd name="T4" fmla="*/ 13 w 13"/>
                <a:gd name="T5" fmla="*/ 10 h 19"/>
                <a:gd name="T6" fmla="*/ 11 w 13"/>
                <a:gd name="T7" fmla="*/ 16 h 19"/>
                <a:gd name="T8" fmla="*/ 6 w 13"/>
                <a:gd name="T9" fmla="*/ 19 h 19"/>
                <a:gd name="T10" fmla="*/ 1 w 13"/>
                <a:gd name="T11" fmla="*/ 16 h 19"/>
                <a:gd name="T12" fmla="*/ 0 w 13"/>
                <a:gd name="T13" fmla="*/ 10 h 19"/>
                <a:gd name="T14" fmla="*/ 1 w 13"/>
                <a:gd name="T15" fmla="*/ 3 h 19"/>
                <a:gd name="T16" fmla="*/ 6 w 13"/>
                <a:gd name="T17" fmla="*/ 0 h 19"/>
                <a:gd name="T18" fmla="*/ 6 w 13"/>
                <a:gd name="T19" fmla="*/ 16 h 19"/>
                <a:gd name="T20" fmla="*/ 7 w 13"/>
                <a:gd name="T21" fmla="*/ 15 h 19"/>
                <a:gd name="T22" fmla="*/ 8 w 13"/>
                <a:gd name="T23" fmla="*/ 14 h 19"/>
                <a:gd name="T24" fmla="*/ 9 w 13"/>
                <a:gd name="T25" fmla="*/ 12 h 19"/>
                <a:gd name="T26" fmla="*/ 9 w 13"/>
                <a:gd name="T27" fmla="*/ 10 h 19"/>
                <a:gd name="T28" fmla="*/ 9 w 13"/>
                <a:gd name="T29" fmla="*/ 7 h 19"/>
                <a:gd name="T30" fmla="*/ 8 w 13"/>
                <a:gd name="T31" fmla="*/ 5 h 19"/>
                <a:gd name="T32" fmla="*/ 7 w 13"/>
                <a:gd name="T33" fmla="*/ 4 h 19"/>
                <a:gd name="T34" fmla="*/ 6 w 13"/>
                <a:gd name="T35" fmla="*/ 3 h 19"/>
                <a:gd name="T36" fmla="*/ 5 w 13"/>
                <a:gd name="T37" fmla="*/ 4 h 19"/>
                <a:gd name="T38" fmla="*/ 4 w 13"/>
                <a:gd name="T39" fmla="*/ 5 h 19"/>
                <a:gd name="T40" fmla="*/ 4 w 13"/>
                <a:gd name="T41" fmla="*/ 7 h 19"/>
                <a:gd name="T42" fmla="*/ 3 w 13"/>
                <a:gd name="T43" fmla="*/ 10 h 19"/>
                <a:gd name="T44" fmla="*/ 4 w 13"/>
                <a:gd name="T45" fmla="*/ 12 h 19"/>
                <a:gd name="T46" fmla="*/ 4 w 13"/>
                <a:gd name="T47" fmla="*/ 14 h 19"/>
                <a:gd name="T48" fmla="*/ 5 w 13"/>
                <a:gd name="T49" fmla="*/ 15 h 19"/>
                <a:gd name="T50" fmla="*/ 6 w 13"/>
                <a:gd name="T51"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9">
                  <a:moveTo>
                    <a:pt x="6" y="0"/>
                  </a:moveTo>
                  <a:cubicBezTo>
                    <a:pt x="8" y="0"/>
                    <a:pt x="10" y="1"/>
                    <a:pt x="11" y="3"/>
                  </a:cubicBezTo>
                  <a:cubicBezTo>
                    <a:pt x="12" y="4"/>
                    <a:pt x="13" y="7"/>
                    <a:pt x="13" y="10"/>
                  </a:cubicBezTo>
                  <a:cubicBezTo>
                    <a:pt x="13" y="13"/>
                    <a:pt x="12" y="15"/>
                    <a:pt x="11" y="16"/>
                  </a:cubicBezTo>
                  <a:cubicBezTo>
                    <a:pt x="10" y="18"/>
                    <a:pt x="8" y="19"/>
                    <a:pt x="6" y="19"/>
                  </a:cubicBezTo>
                  <a:cubicBezTo>
                    <a:pt x="4" y="19"/>
                    <a:pt x="2" y="18"/>
                    <a:pt x="1" y="16"/>
                  </a:cubicBezTo>
                  <a:cubicBezTo>
                    <a:pt x="0" y="15"/>
                    <a:pt x="0" y="13"/>
                    <a:pt x="0" y="10"/>
                  </a:cubicBezTo>
                  <a:cubicBezTo>
                    <a:pt x="0" y="7"/>
                    <a:pt x="0" y="4"/>
                    <a:pt x="1" y="3"/>
                  </a:cubicBezTo>
                  <a:cubicBezTo>
                    <a:pt x="2" y="1"/>
                    <a:pt x="4" y="0"/>
                    <a:pt x="6" y="0"/>
                  </a:cubicBezTo>
                  <a:close/>
                  <a:moveTo>
                    <a:pt x="6" y="16"/>
                  </a:moveTo>
                  <a:cubicBezTo>
                    <a:pt x="7" y="16"/>
                    <a:pt x="7" y="16"/>
                    <a:pt x="7" y="15"/>
                  </a:cubicBezTo>
                  <a:cubicBezTo>
                    <a:pt x="8" y="15"/>
                    <a:pt x="8" y="15"/>
                    <a:pt x="8" y="14"/>
                  </a:cubicBezTo>
                  <a:cubicBezTo>
                    <a:pt x="8" y="14"/>
                    <a:pt x="9" y="13"/>
                    <a:pt x="9" y="12"/>
                  </a:cubicBezTo>
                  <a:cubicBezTo>
                    <a:pt x="9" y="12"/>
                    <a:pt x="9" y="11"/>
                    <a:pt x="9" y="10"/>
                  </a:cubicBezTo>
                  <a:cubicBezTo>
                    <a:pt x="9" y="8"/>
                    <a:pt x="9" y="8"/>
                    <a:pt x="9" y="7"/>
                  </a:cubicBezTo>
                  <a:cubicBezTo>
                    <a:pt x="9" y="6"/>
                    <a:pt x="8" y="5"/>
                    <a:pt x="8" y="5"/>
                  </a:cubicBezTo>
                  <a:cubicBezTo>
                    <a:pt x="8" y="4"/>
                    <a:pt x="8" y="4"/>
                    <a:pt x="7" y="4"/>
                  </a:cubicBezTo>
                  <a:cubicBezTo>
                    <a:pt x="7" y="3"/>
                    <a:pt x="7" y="3"/>
                    <a:pt x="6" y="3"/>
                  </a:cubicBezTo>
                  <a:cubicBezTo>
                    <a:pt x="6" y="3"/>
                    <a:pt x="5" y="3"/>
                    <a:pt x="5" y="4"/>
                  </a:cubicBezTo>
                  <a:cubicBezTo>
                    <a:pt x="5" y="4"/>
                    <a:pt x="4" y="4"/>
                    <a:pt x="4" y="5"/>
                  </a:cubicBezTo>
                  <a:cubicBezTo>
                    <a:pt x="4" y="5"/>
                    <a:pt x="4" y="6"/>
                    <a:pt x="4" y="7"/>
                  </a:cubicBezTo>
                  <a:cubicBezTo>
                    <a:pt x="3" y="8"/>
                    <a:pt x="3" y="8"/>
                    <a:pt x="3" y="10"/>
                  </a:cubicBezTo>
                  <a:cubicBezTo>
                    <a:pt x="3" y="11"/>
                    <a:pt x="3" y="12"/>
                    <a:pt x="4" y="12"/>
                  </a:cubicBezTo>
                  <a:cubicBezTo>
                    <a:pt x="4" y="13"/>
                    <a:pt x="4" y="14"/>
                    <a:pt x="4" y="14"/>
                  </a:cubicBezTo>
                  <a:cubicBezTo>
                    <a:pt x="4" y="15"/>
                    <a:pt x="5" y="15"/>
                    <a:pt x="5" y="15"/>
                  </a:cubicBezTo>
                  <a:cubicBezTo>
                    <a:pt x="5" y="16"/>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4" name="Freeform 1149"/>
            <p:cNvSpPr>
              <a:spLocks noEditPoints="1"/>
            </p:cNvSpPr>
            <p:nvPr/>
          </p:nvSpPr>
          <p:spPr bwMode="auto">
            <a:xfrm>
              <a:off x="3885876" y="4191926"/>
              <a:ext cx="84311" cy="107807"/>
            </a:xfrm>
            <a:custGeom>
              <a:avLst/>
              <a:gdLst>
                <a:gd name="T0" fmla="*/ 61 w 61"/>
                <a:gd name="T1" fmla="*/ 61 h 78"/>
                <a:gd name="T2" fmla="*/ 48 w 61"/>
                <a:gd name="T3" fmla="*/ 61 h 78"/>
                <a:gd name="T4" fmla="*/ 48 w 61"/>
                <a:gd name="T5" fmla="*/ 78 h 78"/>
                <a:gd name="T6" fmla="*/ 35 w 61"/>
                <a:gd name="T7" fmla="*/ 78 h 78"/>
                <a:gd name="T8" fmla="*/ 35 w 61"/>
                <a:gd name="T9" fmla="*/ 61 h 78"/>
                <a:gd name="T10" fmla="*/ 0 w 61"/>
                <a:gd name="T11" fmla="*/ 61 h 78"/>
                <a:gd name="T12" fmla="*/ 0 w 61"/>
                <a:gd name="T13" fmla="*/ 52 h 78"/>
                <a:gd name="T14" fmla="*/ 35 w 61"/>
                <a:gd name="T15" fmla="*/ 0 h 78"/>
                <a:gd name="T16" fmla="*/ 48 w 61"/>
                <a:gd name="T17" fmla="*/ 0 h 78"/>
                <a:gd name="T18" fmla="*/ 48 w 61"/>
                <a:gd name="T19" fmla="*/ 52 h 78"/>
                <a:gd name="T20" fmla="*/ 61 w 61"/>
                <a:gd name="T21" fmla="*/ 52 h 78"/>
                <a:gd name="T22" fmla="*/ 61 w 61"/>
                <a:gd name="T23" fmla="*/ 61 h 78"/>
                <a:gd name="T24" fmla="*/ 35 w 61"/>
                <a:gd name="T25" fmla="*/ 52 h 78"/>
                <a:gd name="T26" fmla="*/ 35 w 61"/>
                <a:gd name="T27" fmla="*/ 22 h 78"/>
                <a:gd name="T28" fmla="*/ 13 w 61"/>
                <a:gd name="T29" fmla="*/ 52 h 78"/>
                <a:gd name="T30" fmla="*/ 35 w 61"/>
                <a:gd name="T31" fmla="*/ 5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78">
                  <a:moveTo>
                    <a:pt x="61" y="61"/>
                  </a:moveTo>
                  <a:lnTo>
                    <a:pt x="48" y="61"/>
                  </a:lnTo>
                  <a:lnTo>
                    <a:pt x="48" y="78"/>
                  </a:lnTo>
                  <a:lnTo>
                    <a:pt x="35" y="78"/>
                  </a:lnTo>
                  <a:lnTo>
                    <a:pt x="35" y="61"/>
                  </a:lnTo>
                  <a:lnTo>
                    <a:pt x="0" y="61"/>
                  </a:lnTo>
                  <a:lnTo>
                    <a:pt x="0" y="52"/>
                  </a:lnTo>
                  <a:lnTo>
                    <a:pt x="35" y="0"/>
                  </a:lnTo>
                  <a:lnTo>
                    <a:pt x="48" y="0"/>
                  </a:lnTo>
                  <a:lnTo>
                    <a:pt x="48" y="52"/>
                  </a:lnTo>
                  <a:lnTo>
                    <a:pt x="61" y="52"/>
                  </a:lnTo>
                  <a:lnTo>
                    <a:pt x="61" y="61"/>
                  </a:lnTo>
                  <a:close/>
                  <a:moveTo>
                    <a:pt x="35" y="52"/>
                  </a:moveTo>
                  <a:lnTo>
                    <a:pt x="35" y="22"/>
                  </a:lnTo>
                  <a:lnTo>
                    <a:pt x="13" y="52"/>
                  </a:lnTo>
                  <a:lnTo>
                    <a:pt x="35" y="52"/>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5" name="Freeform 1150"/>
            <p:cNvSpPr>
              <a:spLocks noEditPoints="1"/>
            </p:cNvSpPr>
            <p:nvPr/>
          </p:nvSpPr>
          <p:spPr bwMode="auto">
            <a:xfrm>
              <a:off x="4120840" y="4191926"/>
              <a:ext cx="41464" cy="48376"/>
            </a:xfrm>
            <a:custGeom>
              <a:avLst/>
              <a:gdLst>
                <a:gd name="T0" fmla="*/ 1 w 7"/>
                <a:gd name="T1" fmla="*/ 5 h 8"/>
                <a:gd name="T2" fmla="*/ 1 w 7"/>
                <a:gd name="T3" fmla="*/ 1 h 8"/>
                <a:gd name="T4" fmla="*/ 4 w 7"/>
                <a:gd name="T5" fmla="*/ 1 h 8"/>
                <a:gd name="T6" fmla="*/ 6 w 7"/>
                <a:gd name="T7" fmla="*/ 3 h 8"/>
                <a:gd name="T8" fmla="*/ 6 w 7"/>
                <a:gd name="T9" fmla="*/ 4 h 8"/>
                <a:gd name="T10" fmla="*/ 5 w 7"/>
                <a:gd name="T11" fmla="*/ 4 h 8"/>
                <a:gd name="T12" fmla="*/ 4 w 7"/>
                <a:gd name="T13" fmla="*/ 4 h 8"/>
                <a:gd name="T14" fmla="*/ 4 w 7"/>
                <a:gd name="T15" fmla="*/ 5 h 8"/>
                <a:gd name="T16" fmla="*/ 1 w 7"/>
                <a:gd name="T17" fmla="*/ 5 h 8"/>
                <a:gd name="T18" fmla="*/ 4 w 7"/>
                <a:gd name="T19" fmla="*/ 0 h 8"/>
                <a:gd name="T20" fmla="*/ 0 w 7"/>
                <a:gd name="T21" fmla="*/ 0 h 8"/>
                <a:gd name="T22" fmla="*/ 0 w 7"/>
                <a:gd name="T23" fmla="*/ 8 h 8"/>
                <a:gd name="T24" fmla="*/ 1 w 7"/>
                <a:gd name="T25" fmla="*/ 7 h 8"/>
                <a:gd name="T26" fmla="*/ 1 w 7"/>
                <a:gd name="T27" fmla="*/ 6 h 8"/>
                <a:gd name="T28" fmla="*/ 3 w 7"/>
                <a:gd name="T29" fmla="*/ 6 h 8"/>
                <a:gd name="T30" fmla="*/ 3 w 7"/>
                <a:gd name="T31" fmla="*/ 6 h 8"/>
                <a:gd name="T32" fmla="*/ 6 w 7"/>
                <a:gd name="T33" fmla="*/ 4 h 8"/>
                <a:gd name="T34" fmla="*/ 7 w 7"/>
                <a:gd name="T35" fmla="*/ 4 h 8"/>
                <a:gd name="T36" fmla="*/ 7 w 7"/>
                <a:gd name="T37" fmla="*/ 3 h 8"/>
                <a:gd name="T38" fmla="*/ 7 w 7"/>
                <a:gd name="T39" fmla="*/ 2 h 8"/>
                <a:gd name="T40" fmla="*/ 6 w 7"/>
                <a:gd name="T41" fmla="*/ 1 h 8"/>
                <a:gd name="T42" fmla="*/ 6 w 7"/>
                <a:gd name="T43" fmla="*/ 1 h 8"/>
                <a:gd name="T44" fmla="*/ 5 w 7"/>
                <a:gd name="T45" fmla="*/ 1 h 8"/>
                <a:gd name="T46" fmla="*/ 5 w 7"/>
                <a:gd name="T47" fmla="*/ 0 h 8"/>
                <a:gd name="T48" fmla="*/ 4 w 7"/>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8">
                  <a:moveTo>
                    <a:pt x="1" y="5"/>
                  </a:moveTo>
                  <a:cubicBezTo>
                    <a:pt x="1" y="1"/>
                    <a:pt x="1" y="1"/>
                    <a:pt x="1" y="1"/>
                  </a:cubicBezTo>
                  <a:cubicBezTo>
                    <a:pt x="4" y="1"/>
                    <a:pt x="4" y="1"/>
                    <a:pt x="4" y="1"/>
                  </a:cubicBezTo>
                  <a:cubicBezTo>
                    <a:pt x="5" y="1"/>
                    <a:pt x="6" y="2"/>
                    <a:pt x="6" y="3"/>
                  </a:cubicBezTo>
                  <a:cubicBezTo>
                    <a:pt x="6" y="4"/>
                    <a:pt x="6" y="4"/>
                    <a:pt x="6" y="4"/>
                  </a:cubicBezTo>
                  <a:cubicBezTo>
                    <a:pt x="5" y="4"/>
                    <a:pt x="5" y="4"/>
                    <a:pt x="5" y="4"/>
                  </a:cubicBezTo>
                  <a:cubicBezTo>
                    <a:pt x="4" y="4"/>
                    <a:pt x="4" y="4"/>
                    <a:pt x="4" y="4"/>
                  </a:cubicBezTo>
                  <a:cubicBezTo>
                    <a:pt x="4" y="4"/>
                    <a:pt x="4" y="5"/>
                    <a:pt x="4" y="5"/>
                  </a:cubicBezTo>
                  <a:cubicBezTo>
                    <a:pt x="1" y="5"/>
                    <a:pt x="1" y="5"/>
                    <a:pt x="1" y="5"/>
                  </a:cubicBezTo>
                  <a:moveTo>
                    <a:pt x="4" y="0"/>
                  </a:moveTo>
                  <a:cubicBezTo>
                    <a:pt x="0" y="0"/>
                    <a:pt x="0" y="0"/>
                    <a:pt x="0" y="0"/>
                  </a:cubicBezTo>
                  <a:cubicBezTo>
                    <a:pt x="0" y="8"/>
                    <a:pt x="0" y="8"/>
                    <a:pt x="0" y="8"/>
                  </a:cubicBezTo>
                  <a:cubicBezTo>
                    <a:pt x="0" y="7"/>
                    <a:pt x="0" y="7"/>
                    <a:pt x="1" y="7"/>
                  </a:cubicBezTo>
                  <a:cubicBezTo>
                    <a:pt x="1" y="6"/>
                    <a:pt x="1" y="6"/>
                    <a:pt x="1" y="6"/>
                  </a:cubicBezTo>
                  <a:cubicBezTo>
                    <a:pt x="3" y="6"/>
                    <a:pt x="3" y="6"/>
                    <a:pt x="3" y="6"/>
                  </a:cubicBezTo>
                  <a:cubicBezTo>
                    <a:pt x="3" y="6"/>
                    <a:pt x="3" y="6"/>
                    <a:pt x="3" y="6"/>
                  </a:cubicBezTo>
                  <a:cubicBezTo>
                    <a:pt x="4" y="5"/>
                    <a:pt x="5" y="5"/>
                    <a:pt x="6" y="4"/>
                  </a:cubicBezTo>
                  <a:cubicBezTo>
                    <a:pt x="7" y="4"/>
                    <a:pt x="7" y="4"/>
                    <a:pt x="7" y="4"/>
                  </a:cubicBezTo>
                  <a:cubicBezTo>
                    <a:pt x="7" y="3"/>
                    <a:pt x="7" y="3"/>
                    <a:pt x="7" y="3"/>
                  </a:cubicBezTo>
                  <a:cubicBezTo>
                    <a:pt x="7" y="2"/>
                    <a:pt x="7" y="2"/>
                    <a:pt x="7" y="2"/>
                  </a:cubicBezTo>
                  <a:cubicBezTo>
                    <a:pt x="6" y="1"/>
                    <a:pt x="6" y="1"/>
                    <a:pt x="6" y="1"/>
                  </a:cubicBezTo>
                  <a:cubicBezTo>
                    <a:pt x="6" y="1"/>
                    <a:pt x="6" y="1"/>
                    <a:pt x="6" y="1"/>
                  </a:cubicBezTo>
                  <a:cubicBezTo>
                    <a:pt x="5" y="1"/>
                    <a:pt x="5" y="1"/>
                    <a:pt x="5" y="1"/>
                  </a:cubicBezTo>
                  <a:cubicBezTo>
                    <a:pt x="5" y="0"/>
                    <a:pt x="5" y="0"/>
                    <a:pt x="5"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6" name="Freeform 1151"/>
            <p:cNvSpPr>
              <a:spLocks noEditPoints="1"/>
            </p:cNvSpPr>
            <p:nvPr/>
          </p:nvSpPr>
          <p:spPr bwMode="auto">
            <a:xfrm>
              <a:off x="4120840" y="4216805"/>
              <a:ext cx="41464" cy="29025"/>
            </a:xfrm>
            <a:custGeom>
              <a:avLst/>
              <a:gdLst>
                <a:gd name="T0" fmla="*/ 1 w 7"/>
                <a:gd name="T1" fmla="*/ 3 h 5"/>
                <a:gd name="T2" fmla="*/ 0 w 7"/>
                <a:gd name="T3" fmla="*/ 4 h 5"/>
                <a:gd name="T4" fmla="*/ 0 w 7"/>
                <a:gd name="T5" fmla="*/ 5 h 5"/>
                <a:gd name="T6" fmla="*/ 1 w 7"/>
                <a:gd name="T7" fmla="*/ 5 h 5"/>
                <a:gd name="T8" fmla="*/ 1 w 7"/>
                <a:gd name="T9" fmla="*/ 3 h 5"/>
                <a:gd name="T10" fmla="*/ 6 w 7"/>
                <a:gd name="T11" fmla="*/ 0 h 5"/>
                <a:gd name="T12" fmla="*/ 3 w 7"/>
                <a:gd name="T13" fmla="*/ 2 h 5"/>
                <a:gd name="T14" fmla="*/ 4 w 7"/>
                <a:gd name="T15" fmla="*/ 2 h 5"/>
                <a:gd name="T16" fmla="*/ 4 w 7"/>
                <a:gd name="T17" fmla="*/ 2 h 5"/>
                <a:gd name="T18" fmla="*/ 5 w 7"/>
                <a:gd name="T19" fmla="*/ 2 h 5"/>
                <a:gd name="T20" fmla="*/ 5 w 7"/>
                <a:gd name="T21" fmla="*/ 3 h 5"/>
                <a:gd name="T22" fmla="*/ 6 w 7"/>
                <a:gd name="T23" fmla="*/ 5 h 5"/>
                <a:gd name="T24" fmla="*/ 7 w 7"/>
                <a:gd name="T25" fmla="*/ 5 h 5"/>
                <a:gd name="T26" fmla="*/ 6 w 7"/>
                <a:gd name="T27" fmla="*/ 3 h 5"/>
                <a:gd name="T28" fmla="*/ 5 w 7"/>
                <a:gd name="T29" fmla="*/ 1 h 5"/>
                <a:gd name="T30" fmla="*/ 6 w 7"/>
                <a:gd name="T31" fmla="*/ 1 h 5"/>
                <a:gd name="T32" fmla="*/ 6 w 7"/>
                <a:gd name="T33" fmla="*/ 1 h 5"/>
                <a:gd name="T34" fmla="*/ 6 w 7"/>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1" y="3"/>
                  </a:moveTo>
                  <a:cubicBezTo>
                    <a:pt x="0" y="3"/>
                    <a:pt x="0" y="3"/>
                    <a:pt x="0" y="4"/>
                  </a:cubicBezTo>
                  <a:cubicBezTo>
                    <a:pt x="0" y="5"/>
                    <a:pt x="0" y="5"/>
                    <a:pt x="0" y="5"/>
                  </a:cubicBezTo>
                  <a:cubicBezTo>
                    <a:pt x="1" y="5"/>
                    <a:pt x="1" y="5"/>
                    <a:pt x="1" y="5"/>
                  </a:cubicBezTo>
                  <a:cubicBezTo>
                    <a:pt x="1" y="3"/>
                    <a:pt x="1" y="3"/>
                    <a:pt x="1" y="3"/>
                  </a:cubicBezTo>
                  <a:moveTo>
                    <a:pt x="6" y="0"/>
                  </a:moveTo>
                  <a:cubicBezTo>
                    <a:pt x="5" y="1"/>
                    <a:pt x="4" y="1"/>
                    <a:pt x="3" y="2"/>
                  </a:cubicBezTo>
                  <a:cubicBezTo>
                    <a:pt x="4" y="2"/>
                    <a:pt x="4" y="2"/>
                    <a:pt x="4" y="2"/>
                  </a:cubicBezTo>
                  <a:cubicBezTo>
                    <a:pt x="4" y="2"/>
                    <a:pt x="4" y="2"/>
                    <a:pt x="4" y="2"/>
                  </a:cubicBezTo>
                  <a:cubicBezTo>
                    <a:pt x="5" y="2"/>
                    <a:pt x="5" y="2"/>
                    <a:pt x="5" y="2"/>
                  </a:cubicBezTo>
                  <a:cubicBezTo>
                    <a:pt x="5" y="3"/>
                    <a:pt x="5" y="3"/>
                    <a:pt x="5" y="3"/>
                  </a:cubicBezTo>
                  <a:cubicBezTo>
                    <a:pt x="6" y="5"/>
                    <a:pt x="6" y="5"/>
                    <a:pt x="6" y="5"/>
                  </a:cubicBezTo>
                  <a:cubicBezTo>
                    <a:pt x="7" y="5"/>
                    <a:pt x="7" y="5"/>
                    <a:pt x="7" y="5"/>
                  </a:cubicBezTo>
                  <a:cubicBezTo>
                    <a:pt x="6" y="3"/>
                    <a:pt x="6" y="3"/>
                    <a:pt x="6" y="3"/>
                  </a:cubicBezTo>
                  <a:cubicBezTo>
                    <a:pt x="6" y="2"/>
                    <a:pt x="5" y="2"/>
                    <a:pt x="5" y="1"/>
                  </a:cubicBezTo>
                  <a:cubicBezTo>
                    <a:pt x="6" y="1"/>
                    <a:pt x="6" y="1"/>
                    <a:pt x="6" y="1"/>
                  </a:cubicBezTo>
                  <a:cubicBezTo>
                    <a:pt x="6" y="1"/>
                    <a:pt x="6" y="1"/>
                    <a:pt x="6" y="1"/>
                  </a:cubicBezTo>
                  <a:cubicBezTo>
                    <a:pt x="6" y="0"/>
                    <a:pt x="6" y="0"/>
                    <a:pt x="6"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7" name="Freeform 1152"/>
            <p:cNvSpPr>
              <a:spLocks/>
            </p:cNvSpPr>
            <p:nvPr/>
          </p:nvSpPr>
          <p:spPr bwMode="auto">
            <a:xfrm>
              <a:off x="4174744" y="4191926"/>
              <a:ext cx="5529" cy="24879"/>
            </a:xfrm>
            <a:custGeom>
              <a:avLst/>
              <a:gdLst>
                <a:gd name="T0" fmla="*/ 1 w 1"/>
                <a:gd name="T1" fmla="*/ 0 h 4"/>
                <a:gd name="T2" fmla="*/ 0 w 1"/>
                <a:gd name="T3" fmla="*/ 0 h 4"/>
                <a:gd name="T4" fmla="*/ 0 w 1"/>
                <a:gd name="T5" fmla="*/ 4 h 4"/>
                <a:gd name="T6" fmla="*/ 1 w 1"/>
                <a:gd name="T7" fmla="*/ 3 h 4"/>
                <a:gd name="T8" fmla="*/ 1 w 1"/>
                <a:gd name="T9" fmla="*/ 0 h 4"/>
              </a:gdLst>
              <a:ahLst/>
              <a:cxnLst>
                <a:cxn ang="0">
                  <a:pos x="T0" y="T1"/>
                </a:cxn>
                <a:cxn ang="0">
                  <a:pos x="T2" y="T3"/>
                </a:cxn>
                <a:cxn ang="0">
                  <a:pos x="T4" y="T5"/>
                </a:cxn>
                <a:cxn ang="0">
                  <a:pos x="T6" y="T7"/>
                </a:cxn>
                <a:cxn ang="0">
                  <a:pos x="T8" y="T9"/>
                </a:cxn>
              </a:cxnLst>
              <a:rect l="0" t="0" r="r" b="b"/>
              <a:pathLst>
                <a:path w="1" h="4">
                  <a:moveTo>
                    <a:pt x="1" y="0"/>
                  </a:moveTo>
                  <a:cubicBezTo>
                    <a:pt x="0" y="0"/>
                    <a:pt x="0" y="0"/>
                    <a:pt x="0" y="0"/>
                  </a:cubicBezTo>
                  <a:cubicBezTo>
                    <a:pt x="0" y="4"/>
                    <a:pt x="0" y="4"/>
                    <a:pt x="0" y="4"/>
                  </a:cubicBezTo>
                  <a:cubicBezTo>
                    <a:pt x="0" y="3"/>
                    <a:pt x="1" y="3"/>
                    <a:pt x="1" y="3"/>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8" name="Freeform 1153"/>
            <p:cNvSpPr>
              <a:spLocks/>
            </p:cNvSpPr>
            <p:nvPr/>
          </p:nvSpPr>
          <p:spPr bwMode="auto">
            <a:xfrm>
              <a:off x="4174744" y="4209895"/>
              <a:ext cx="5529" cy="35936"/>
            </a:xfrm>
            <a:custGeom>
              <a:avLst/>
              <a:gdLst>
                <a:gd name="T0" fmla="*/ 1 w 1"/>
                <a:gd name="T1" fmla="*/ 0 h 6"/>
                <a:gd name="T2" fmla="*/ 0 w 1"/>
                <a:gd name="T3" fmla="*/ 1 h 6"/>
                <a:gd name="T4" fmla="*/ 0 w 1"/>
                <a:gd name="T5" fmla="*/ 6 h 6"/>
                <a:gd name="T6" fmla="*/ 1 w 1"/>
                <a:gd name="T7" fmla="*/ 6 h 6"/>
                <a:gd name="T8" fmla="*/ 1 w 1"/>
                <a:gd name="T9" fmla="*/ 0 h 6"/>
              </a:gdLst>
              <a:ahLst/>
              <a:cxnLst>
                <a:cxn ang="0">
                  <a:pos x="T0" y="T1"/>
                </a:cxn>
                <a:cxn ang="0">
                  <a:pos x="T2" y="T3"/>
                </a:cxn>
                <a:cxn ang="0">
                  <a:pos x="T4" y="T5"/>
                </a:cxn>
                <a:cxn ang="0">
                  <a:pos x="T6" y="T7"/>
                </a:cxn>
                <a:cxn ang="0">
                  <a:pos x="T8" y="T9"/>
                </a:cxn>
              </a:cxnLst>
              <a:rect l="0" t="0" r="r" b="b"/>
              <a:pathLst>
                <a:path w="1" h="6">
                  <a:moveTo>
                    <a:pt x="1" y="0"/>
                  </a:moveTo>
                  <a:cubicBezTo>
                    <a:pt x="1" y="0"/>
                    <a:pt x="0" y="0"/>
                    <a:pt x="0" y="1"/>
                  </a:cubicBezTo>
                  <a:cubicBezTo>
                    <a:pt x="0" y="6"/>
                    <a:pt x="0" y="6"/>
                    <a:pt x="0" y="6"/>
                  </a:cubicBezTo>
                  <a:cubicBezTo>
                    <a:pt x="1" y="6"/>
                    <a:pt x="1" y="6"/>
                    <a:pt x="1" y="6"/>
                  </a:cubicBezTo>
                  <a:cubicBezTo>
                    <a:pt x="1" y="0"/>
                    <a:pt x="1" y="0"/>
                    <a:pt x="1"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59" name="Freeform 1154"/>
            <p:cNvSpPr>
              <a:spLocks/>
            </p:cNvSpPr>
            <p:nvPr/>
          </p:nvSpPr>
          <p:spPr bwMode="auto">
            <a:xfrm>
              <a:off x="4205152" y="4191926"/>
              <a:ext cx="17968" cy="17968"/>
            </a:xfrm>
            <a:custGeom>
              <a:avLst/>
              <a:gdLst>
                <a:gd name="T0" fmla="*/ 2 w 3"/>
                <a:gd name="T1" fmla="*/ 0 h 3"/>
                <a:gd name="T2" fmla="*/ 1 w 3"/>
                <a:gd name="T3" fmla="*/ 0 h 3"/>
                <a:gd name="T4" fmla="*/ 0 w 3"/>
                <a:gd name="T5" fmla="*/ 3 h 3"/>
                <a:gd name="T6" fmla="*/ 1 w 3"/>
                <a:gd name="T7" fmla="*/ 2 h 3"/>
                <a:gd name="T8" fmla="*/ 1 w 3"/>
                <a:gd name="T9" fmla="*/ 2 h 3"/>
                <a:gd name="T10" fmla="*/ 2 w 3"/>
                <a:gd name="T11" fmla="*/ 2 h 3"/>
                <a:gd name="T12" fmla="*/ 3 w 3"/>
                <a:gd name="T13" fmla="*/ 2 h 3"/>
                <a:gd name="T14" fmla="*/ 2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2" y="0"/>
                  </a:moveTo>
                  <a:cubicBezTo>
                    <a:pt x="1" y="0"/>
                    <a:pt x="1" y="0"/>
                    <a:pt x="1" y="0"/>
                  </a:cubicBezTo>
                  <a:cubicBezTo>
                    <a:pt x="0" y="3"/>
                    <a:pt x="0" y="3"/>
                    <a:pt x="0" y="3"/>
                  </a:cubicBezTo>
                  <a:cubicBezTo>
                    <a:pt x="0" y="3"/>
                    <a:pt x="1" y="3"/>
                    <a:pt x="1" y="2"/>
                  </a:cubicBezTo>
                  <a:cubicBezTo>
                    <a:pt x="1" y="2"/>
                    <a:pt x="1" y="2"/>
                    <a:pt x="1" y="2"/>
                  </a:cubicBezTo>
                  <a:cubicBezTo>
                    <a:pt x="2" y="2"/>
                    <a:pt x="2" y="2"/>
                    <a:pt x="2" y="2"/>
                  </a:cubicBezTo>
                  <a:cubicBezTo>
                    <a:pt x="2" y="2"/>
                    <a:pt x="2" y="2"/>
                    <a:pt x="3" y="2"/>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0" name="Freeform 1155"/>
            <p:cNvSpPr>
              <a:spLocks/>
            </p:cNvSpPr>
            <p:nvPr/>
          </p:nvSpPr>
          <p:spPr bwMode="auto">
            <a:xfrm>
              <a:off x="4187183" y="4204366"/>
              <a:ext cx="53904" cy="41464"/>
            </a:xfrm>
            <a:custGeom>
              <a:avLst/>
              <a:gdLst>
                <a:gd name="T0" fmla="*/ 6 w 9"/>
                <a:gd name="T1" fmla="*/ 0 h 7"/>
                <a:gd name="T2" fmla="*/ 5 w 9"/>
                <a:gd name="T3" fmla="*/ 0 h 7"/>
                <a:gd name="T4" fmla="*/ 6 w 9"/>
                <a:gd name="T5" fmla="*/ 4 h 7"/>
                <a:gd name="T6" fmla="*/ 3 w 9"/>
                <a:gd name="T7" fmla="*/ 4 h 7"/>
                <a:gd name="T8" fmla="*/ 4 w 9"/>
                <a:gd name="T9" fmla="*/ 0 h 7"/>
                <a:gd name="T10" fmla="*/ 3 w 9"/>
                <a:gd name="T11" fmla="*/ 1 h 7"/>
                <a:gd name="T12" fmla="*/ 0 w 9"/>
                <a:gd name="T13" fmla="*/ 7 h 7"/>
                <a:gd name="T14" fmla="*/ 2 w 9"/>
                <a:gd name="T15" fmla="*/ 7 h 7"/>
                <a:gd name="T16" fmla="*/ 3 w 9"/>
                <a:gd name="T17" fmla="*/ 5 h 7"/>
                <a:gd name="T18" fmla="*/ 6 w 9"/>
                <a:gd name="T19" fmla="*/ 5 h 7"/>
                <a:gd name="T20" fmla="*/ 7 w 9"/>
                <a:gd name="T21" fmla="*/ 7 h 7"/>
                <a:gd name="T22" fmla="*/ 9 w 9"/>
                <a:gd name="T23" fmla="*/ 7 h 7"/>
                <a:gd name="T24" fmla="*/ 6 w 9"/>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7">
                  <a:moveTo>
                    <a:pt x="6" y="0"/>
                  </a:moveTo>
                  <a:cubicBezTo>
                    <a:pt x="5" y="0"/>
                    <a:pt x="5" y="0"/>
                    <a:pt x="5" y="0"/>
                  </a:cubicBezTo>
                  <a:cubicBezTo>
                    <a:pt x="6" y="4"/>
                    <a:pt x="6" y="4"/>
                    <a:pt x="6" y="4"/>
                  </a:cubicBezTo>
                  <a:cubicBezTo>
                    <a:pt x="3" y="4"/>
                    <a:pt x="3" y="4"/>
                    <a:pt x="3" y="4"/>
                  </a:cubicBezTo>
                  <a:cubicBezTo>
                    <a:pt x="4" y="0"/>
                    <a:pt x="4" y="0"/>
                    <a:pt x="4" y="0"/>
                  </a:cubicBezTo>
                  <a:cubicBezTo>
                    <a:pt x="4" y="1"/>
                    <a:pt x="3" y="1"/>
                    <a:pt x="3" y="1"/>
                  </a:cubicBezTo>
                  <a:cubicBezTo>
                    <a:pt x="0" y="7"/>
                    <a:pt x="0" y="7"/>
                    <a:pt x="0" y="7"/>
                  </a:cubicBezTo>
                  <a:cubicBezTo>
                    <a:pt x="2" y="7"/>
                    <a:pt x="2" y="7"/>
                    <a:pt x="2" y="7"/>
                  </a:cubicBezTo>
                  <a:cubicBezTo>
                    <a:pt x="3" y="5"/>
                    <a:pt x="3" y="5"/>
                    <a:pt x="3" y="5"/>
                  </a:cubicBezTo>
                  <a:cubicBezTo>
                    <a:pt x="6" y="5"/>
                    <a:pt x="6" y="5"/>
                    <a:pt x="6" y="5"/>
                  </a:cubicBezTo>
                  <a:cubicBezTo>
                    <a:pt x="7" y="7"/>
                    <a:pt x="7" y="7"/>
                    <a:pt x="7" y="7"/>
                  </a:cubicBezTo>
                  <a:cubicBezTo>
                    <a:pt x="9" y="7"/>
                    <a:pt x="9" y="7"/>
                    <a:pt x="9" y="7"/>
                  </a:cubicBezTo>
                  <a:cubicBezTo>
                    <a:pt x="6" y="0"/>
                    <a:pt x="6" y="0"/>
                    <a:pt x="6"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1" name="Freeform 1156"/>
            <p:cNvSpPr>
              <a:spLocks noEditPoints="1"/>
            </p:cNvSpPr>
            <p:nvPr/>
          </p:nvSpPr>
          <p:spPr bwMode="auto">
            <a:xfrm>
              <a:off x="4246616" y="4191926"/>
              <a:ext cx="42847" cy="24879"/>
            </a:xfrm>
            <a:custGeom>
              <a:avLst/>
              <a:gdLst>
                <a:gd name="T0" fmla="*/ 1 w 7"/>
                <a:gd name="T1" fmla="*/ 0 h 4"/>
                <a:gd name="T2" fmla="*/ 0 w 7"/>
                <a:gd name="T3" fmla="*/ 0 h 4"/>
                <a:gd name="T4" fmla="*/ 0 w 7"/>
                <a:gd name="T5" fmla="*/ 3 h 4"/>
                <a:gd name="T6" fmla="*/ 1 w 7"/>
                <a:gd name="T7" fmla="*/ 3 h 4"/>
                <a:gd name="T8" fmla="*/ 1 w 7"/>
                <a:gd name="T9" fmla="*/ 2 h 4"/>
                <a:gd name="T10" fmla="*/ 1 w 7"/>
                <a:gd name="T11" fmla="*/ 3 h 4"/>
                <a:gd name="T12" fmla="*/ 3 w 7"/>
                <a:gd name="T13" fmla="*/ 3 h 4"/>
                <a:gd name="T14" fmla="*/ 1 w 7"/>
                <a:gd name="T15" fmla="*/ 0 h 4"/>
                <a:gd name="T16" fmla="*/ 7 w 7"/>
                <a:gd name="T17" fmla="*/ 0 h 4"/>
                <a:gd name="T18" fmla="*/ 6 w 7"/>
                <a:gd name="T19" fmla="*/ 0 h 4"/>
                <a:gd name="T20" fmla="*/ 6 w 7"/>
                <a:gd name="T21" fmla="*/ 4 h 4"/>
                <a:gd name="T22" fmla="*/ 7 w 7"/>
                <a:gd name="T23" fmla="*/ 4 h 4"/>
                <a:gd name="T24" fmla="*/ 7 w 7"/>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1" y="0"/>
                  </a:moveTo>
                  <a:cubicBezTo>
                    <a:pt x="0" y="0"/>
                    <a:pt x="0" y="0"/>
                    <a:pt x="0" y="0"/>
                  </a:cubicBezTo>
                  <a:cubicBezTo>
                    <a:pt x="0" y="3"/>
                    <a:pt x="0" y="3"/>
                    <a:pt x="0" y="3"/>
                  </a:cubicBezTo>
                  <a:cubicBezTo>
                    <a:pt x="0" y="3"/>
                    <a:pt x="1" y="3"/>
                    <a:pt x="1" y="3"/>
                  </a:cubicBezTo>
                  <a:cubicBezTo>
                    <a:pt x="1" y="2"/>
                    <a:pt x="1" y="2"/>
                    <a:pt x="1" y="2"/>
                  </a:cubicBezTo>
                  <a:cubicBezTo>
                    <a:pt x="1" y="3"/>
                    <a:pt x="1" y="3"/>
                    <a:pt x="1" y="3"/>
                  </a:cubicBezTo>
                  <a:cubicBezTo>
                    <a:pt x="2" y="3"/>
                    <a:pt x="2" y="3"/>
                    <a:pt x="3" y="3"/>
                  </a:cubicBezTo>
                  <a:cubicBezTo>
                    <a:pt x="1" y="0"/>
                    <a:pt x="1" y="0"/>
                    <a:pt x="1" y="0"/>
                  </a:cubicBezTo>
                  <a:moveTo>
                    <a:pt x="7" y="0"/>
                  </a:moveTo>
                  <a:cubicBezTo>
                    <a:pt x="6" y="0"/>
                    <a:pt x="6" y="0"/>
                    <a:pt x="6" y="0"/>
                  </a:cubicBezTo>
                  <a:cubicBezTo>
                    <a:pt x="6" y="4"/>
                    <a:pt x="6" y="4"/>
                    <a:pt x="6" y="4"/>
                  </a:cubicBezTo>
                  <a:cubicBezTo>
                    <a:pt x="6" y="4"/>
                    <a:pt x="6" y="4"/>
                    <a:pt x="7" y="4"/>
                  </a:cubicBezTo>
                  <a:cubicBezTo>
                    <a:pt x="7" y="0"/>
                    <a:pt x="7" y="0"/>
                    <a:pt x="7"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2" name="Freeform 1157"/>
            <p:cNvSpPr>
              <a:spLocks noEditPoints="1"/>
            </p:cNvSpPr>
            <p:nvPr/>
          </p:nvSpPr>
          <p:spPr bwMode="auto">
            <a:xfrm>
              <a:off x="4246616" y="4209895"/>
              <a:ext cx="42847" cy="35936"/>
            </a:xfrm>
            <a:custGeom>
              <a:avLst/>
              <a:gdLst>
                <a:gd name="T0" fmla="*/ 1 w 7"/>
                <a:gd name="T1" fmla="*/ 0 h 6"/>
                <a:gd name="T2" fmla="*/ 6 w 7"/>
                <a:gd name="T3" fmla="*/ 6 h 6"/>
                <a:gd name="T4" fmla="*/ 7 w 7"/>
                <a:gd name="T5" fmla="*/ 6 h 6"/>
                <a:gd name="T6" fmla="*/ 7 w 7"/>
                <a:gd name="T7" fmla="*/ 1 h 6"/>
                <a:gd name="T8" fmla="*/ 6 w 7"/>
                <a:gd name="T9" fmla="*/ 1 h 6"/>
                <a:gd name="T10" fmla="*/ 6 w 7"/>
                <a:gd name="T11" fmla="*/ 5 h 6"/>
                <a:gd name="T12" fmla="*/ 3 w 7"/>
                <a:gd name="T13" fmla="*/ 0 h 6"/>
                <a:gd name="T14" fmla="*/ 1 w 7"/>
                <a:gd name="T15" fmla="*/ 0 h 6"/>
                <a:gd name="T16" fmla="*/ 0 w 7"/>
                <a:gd name="T17" fmla="*/ 0 h 6"/>
                <a:gd name="T18" fmla="*/ 0 w 7"/>
                <a:gd name="T19" fmla="*/ 6 h 6"/>
                <a:gd name="T20" fmla="*/ 1 w 7"/>
                <a:gd name="T21" fmla="*/ 6 h 6"/>
                <a:gd name="T22" fmla="*/ 1 w 7"/>
                <a:gd name="T23" fmla="*/ 0 h 6"/>
                <a:gd name="T24" fmla="*/ 0 w 7"/>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0"/>
                  </a:moveTo>
                  <a:cubicBezTo>
                    <a:pt x="6" y="6"/>
                    <a:pt x="6" y="6"/>
                    <a:pt x="6" y="6"/>
                  </a:cubicBezTo>
                  <a:cubicBezTo>
                    <a:pt x="7" y="6"/>
                    <a:pt x="7" y="6"/>
                    <a:pt x="7" y="6"/>
                  </a:cubicBezTo>
                  <a:cubicBezTo>
                    <a:pt x="7" y="1"/>
                    <a:pt x="7" y="1"/>
                    <a:pt x="7" y="1"/>
                  </a:cubicBezTo>
                  <a:cubicBezTo>
                    <a:pt x="6" y="1"/>
                    <a:pt x="6" y="1"/>
                    <a:pt x="6" y="1"/>
                  </a:cubicBezTo>
                  <a:cubicBezTo>
                    <a:pt x="6" y="5"/>
                    <a:pt x="6" y="5"/>
                    <a:pt x="6" y="5"/>
                  </a:cubicBezTo>
                  <a:cubicBezTo>
                    <a:pt x="3" y="0"/>
                    <a:pt x="3" y="0"/>
                    <a:pt x="3" y="0"/>
                  </a:cubicBezTo>
                  <a:cubicBezTo>
                    <a:pt x="2" y="0"/>
                    <a:pt x="2" y="0"/>
                    <a:pt x="1" y="0"/>
                  </a:cubicBezTo>
                  <a:moveTo>
                    <a:pt x="0" y="0"/>
                  </a:moveTo>
                  <a:cubicBezTo>
                    <a:pt x="0" y="6"/>
                    <a:pt x="0" y="6"/>
                    <a:pt x="0" y="6"/>
                  </a:cubicBezTo>
                  <a:cubicBezTo>
                    <a:pt x="1" y="6"/>
                    <a:pt x="1" y="6"/>
                    <a:pt x="1" y="6"/>
                  </a:cubicBezTo>
                  <a:cubicBezTo>
                    <a:pt x="1" y="0"/>
                    <a:pt x="1" y="0"/>
                    <a:pt x="1" y="0"/>
                  </a:cubicBezTo>
                  <a:cubicBezTo>
                    <a:pt x="1"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3" name="Freeform 1158"/>
            <p:cNvSpPr>
              <a:spLocks/>
            </p:cNvSpPr>
            <p:nvPr/>
          </p:nvSpPr>
          <p:spPr bwMode="auto">
            <a:xfrm>
              <a:off x="4294991" y="4191926"/>
              <a:ext cx="42847" cy="35936"/>
            </a:xfrm>
            <a:custGeom>
              <a:avLst/>
              <a:gdLst>
                <a:gd name="T0" fmla="*/ 7 w 7"/>
                <a:gd name="T1" fmla="*/ 0 h 6"/>
                <a:gd name="T2" fmla="*/ 0 w 7"/>
                <a:gd name="T3" fmla="*/ 0 h 6"/>
                <a:gd name="T4" fmla="*/ 0 w 7"/>
                <a:gd name="T5" fmla="*/ 1 h 6"/>
                <a:gd name="T6" fmla="*/ 3 w 7"/>
                <a:gd name="T7" fmla="*/ 1 h 6"/>
                <a:gd name="T8" fmla="*/ 3 w 7"/>
                <a:gd name="T9" fmla="*/ 6 h 6"/>
                <a:gd name="T10" fmla="*/ 4 w 7"/>
                <a:gd name="T11" fmla="*/ 6 h 6"/>
                <a:gd name="T12" fmla="*/ 4 w 7"/>
                <a:gd name="T13" fmla="*/ 1 h 6"/>
                <a:gd name="T14" fmla="*/ 7 w 7"/>
                <a:gd name="T15" fmla="*/ 1 h 6"/>
                <a:gd name="T16" fmla="*/ 7 w 7"/>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6">
                  <a:moveTo>
                    <a:pt x="7" y="0"/>
                  </a:moveTo>
                  <a:cubicBezTo>
                    <a:pt x="0" y="0"/>
                    <a:pt x="0" y="0"/>
                    <a:pt x="0" y="0"/>
                  </a:cubicBezTo>
                  <a:cubicBezTo>
                    <a:pt x="0" y="1"/>
                    <a:pt x="0" y="1"/>
                    <a:pt x="0" y="1"/>
                  </a:cubicBezTo>
                  <a:cubicBezTo>
                    <a:pt x="3" y="1"/>
                    <a:pt x="3" y="1"/>
                    <a:pt x="3" y="1"/>
                  </a:cubicBezTo>
                  <a:cubicBezTo>
                    <a:pt x="3" y="6"/>
                    <a:pt x="3" y="6"/>
                    <a:pt x="3" y="6"/>
                  </a:cubicBezTo>
                  <a:cubicBezTo>
                    <a:pt x="4" y="6"/>
                    <a:pt x="4" y="6"/>
                    <a:pt x="4" y="6"/>
                  </a:cubicBezTo>
                  <a:cubicBezTo>
                    <a:pt x="4" y="1"/>
                    <a:pt x="4" y="1"/>
                    <a:pt x="4" y="1"/>
                  </a:cubicBezTo>
                  <a:cubicBezTo>
                    <a:pt x="7" y="1"/>
                    <a:pt x="7" y="1"/>
                    <a:pt x="7" y="1"/>
                  </a:cubicBezTo>
                  <a:cubicBezTo>
                    <a:pt x="7" y="0"/>
                    <a:pt x="7" y="0"/>
                    <a:pt x="7"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4" name="Freeform 1159"/>
            <p:cNvSpPr>
              <a:spLocks/>
            </p:cNvSpPr>
            <p:nvPr/>
          </p:nvSpPr>
          <p:spPr bwMode="auto">
            <a:xfrm>
              <a:off x="4312959" y="4227862"/>
              <a:ext cx="6911" cy="17968"/>
            </a:xfrm>
            <a:custGeom>
              <a:avLst/>
              <a:gdLst>
                <a:gd name="T0" fmla="*/ 0 w 1"/>
                <a:gd name="T1" fmla="*/ 0 h 3"/>
                <a:gd name="T2" fmla="*/ 0 w 1"/>
                <a:gd name="T3" fmla="*/ 3 h 3"/>
                <a:gd name="T4" fmla="*/ 1 w 1"/>
                <a:gd name="T5" fmla="*/ 3 h 3"/>
                <a:gd name="T6" fmla="*/ 1 w 1"/>
                <a:gd name="T7" fmla="*/ 0 h 3"/>
                <a:gd name="T8" fmla="*/ 0 w 1"/>
                <a:gd name="T9" fmla="*/ 0 h 3"/>
              </a:gdLst>
              <a:ahLst/>
              <a:cxnLst>
                <a:cxn ang="0">
                  <a:pos x="T0" y="T1"/>
                </a:cxn>
                <a:cxn ang="0">
                  <a:pos x="T2" y="T3"/>
                </a:cxn>
                <a:cxn ang="0">
                  <a:pos x="T4" y="T5"/>
                </a:cxn>
                <a:cxn ang="0">
                  <a:pos x="T6" y="T7"/>
                </a:cxn>
                <a:cxn ang="0">
                  <a:pos x="T8" y="T9"/>
                </a:cxn>
              </a:cxnLst>
              <a:rect l="0" t="0" r="r" b="b"/>
              <a:pathLst>
                <a:path w="1" h="3">
                  <a:moveTo>
                    <a:pt x="0" y="0"/>
                  </a:moveTo>
                  <a:cubicBezTo>
                    <a:pt x="0" y="3"/>
                    <a:pt x="0" y="3"/>
                    <a:pt x="0" y="3"/>
                  </a:cubicBezTo>
                  <a:cubicBezTo>
                    <a:pt x="1" y="3"/>
                    <a:pt x="1" y="3"/>
                    <a:pt x="1" y="3"/>
                  </a:cubicBezTo>
                  <a:cubicBezTo>
                    <a:pt x="1" y="0"/>
                    <a:pt x="1" y="0"/>
                    <a:pt x="1" y="0"/>
                  </a:cubicBezTo>
                  <a:cubicBezTo>
                    <a:pt x="1" y="0"/>
                    <a:pt x="1"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5" name="Freeform 1160"/>
            <p:cNvSpPr>
              <a:spLocks noEditPoints="1"/>
            </p:cNvSpPr>
            <p:nvPr/>
          </p:nvSpPr>
          <p:spPr bwMode="auto">
            <a:xfrm>
              <a:off x="4102873" y="4270709"/>
              <a:ext cx="35936" cy="29025"/>
            </a:xfrm>
            <a:custGeom>
              <a:avLst/>
              <a:gdLst>
                <a:gd name="T0" fmla="*/ 9 w 26"/>
                <a:gd name="T1" fmla="*/ 13 h 21"/>
                <a:gd name="T2" fmla="*/ 13 w 26"/>
                <a:gd name="T3" fmla="*/ 0 h 21"/>
                <a:gd name="T4" fmla="*/ 17 w 26"/>
                <a:gd name="T5" fmla="*/ 13 h 21"/>
                <a:gd name="T6" fmla="*/ 9 w 26"/>
                <a:gd name="T7" fmla="*/ 13 h 21"/>
                <a:gd name="T8" fmla="*/ 13 w 26"/>
                <a:gd name="T9" fmla="*/ 0 h 21"/>
                <a:gd name="T10" fmla="*/ 13 w 26"/>
                <a:gd name="T11" fmla="*/ 0 h 21"/>
                <a:gd name="T12" fmla="*/ 0 w 26"/>
                <a:gd name="T13" fmla="*/ 21 h 21"/>
                <a:gd name="T14" fmla="*/ 4 w 26"/>
                <a:gd name="T15" fmla="*/ 21 h 21"/>
                <a:gd name="T16" fmla="*/ 9 w 26"/>
                <a:gd name="T17" fmla="*/ 17 h 21"/>
                <a:gd name="T18" fmla="*/ 17 w 26"/>
                <a:gd name="T19" fmla="*/ 17 h 21"/>
                <a:gd name="T20" fmla="*/ 22 w 26"/>
                <a:gd name="T21" fmla="*/ 21 h 21"/>
                <a:gd name="T22" fmla="*/ 26 w 26"/>
                <a:gd name="T23" fmla="*/ 21 h 21"/>
                <a:gd name="T24" fmla="*/ 13 w 26"/>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1">
                  <a:moveTo>
                    <a:pt x="9" y="13"/>
                  </a:moveTo>
                  <a:lnTo>
                    <a:pt x="13" y="0"/>
                  </a:lnTo>
                  <a:lnTo>
                    <a:pt x="17" y="13"/>
                  </a:lnTo>
                  <a:lnTo>
                    <a:pt x="9" y="13"/>
                  </a:lnTo>
                  <a:close/>
                  <a:moveTo>
                    <a:pt x="13" y="0"/>
                  </a:moveTo>
                  <a:lnTo>
                    <a:pt x="13" y="0"/>
                  </a:lnTo>
                  <a:lnTo>
                    <a:pt x="0" y="21"/>
                  </a:lnTo>
                  <a:lnTo>
                    <a:pt x="4" y="21"/>
                  </a:lnTo>
                  <a:lnTo>
                    <a:pt x="9" y="17"/>
                  </a:lnTo>
                  <a:lnTo>
                    <a:pt x="17" y="17"/>
                  </a:lnTo>
                  <a:lnTo>
                    <a:pt x="22" y="21"/>
                  </a:lnTo>
                  <a:lnTo>
                    <a:pt x="26" y="21"/>
                  </a:lnTo>
                  <a:lnTo>
                    <a:pt x="13"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6" name="Freeform 1161"/>
            <p:cNvSpPr>
              <a:spLocks noEditPoints="1"/>
            </p:cNvSpPr>
            <p:nvPr/>
          </p:nvSpPr>
          <p:spPr bwMode="auto">
            <a:xfrm>
              <a:off x="4102873" y="4270709"/>
              <a:ext cx="35936" cy="29025"/>
            </a:xfrm>
            <a:custGeom>
              <a:avLst/>
              <a:gdLst>
                <a:gd name="T0" fmla="*/ 9 w 26"/>
                <a:gd name="T1" fmla="*/ 13 h 21"/>
                <a:gd name="T2" fmla="*/ 13 w 26"/>
                <a:gd name="T3" fmla="*/ 0 h 21"/>
                <a:gd name="T4" fmla="*/ 17 w 26"/>
                <a:gd name="T5" fmla="*/ 13 h 21"/>
                <a:gd name="T6" fmla="*/ 9 w 26"/>
                <a:gd name="T7" fmla="*/ 13 h 21"/>
                <a:gd name="T8" fmla="*/ 13 w 26"/>
                <a:gd name="T9" fmla="*/ 0 h 21"/>
                <a:gd name="T10" fmla="*/ 13 w 26"/>
                <a:gd name="T11" fmla="*/ 0 h 21"/>
                <a:gd name="T12" fmla="*/ 0 w 26"/>
                <a:gd name="T13" fmla="*/ 21 h 21"/>
                <a:gd name="T14" fmla="*/ 4 w 26"/>
                <a:gd name="T15" fmla="*/ 21 h 21"/>
                <a:gd name="T16" fmla="*/ 9 w 26"/>
                <a:gd name="T17" fmla="*/ 17 h 21"/>
                <a:gd name="T18" fmla="*/ 17 w 26"/>
                <a:gd name="T19" fmla="*/ 17 h 21"/>
                <a:gd name="T20" fmla="*/ 22 w 26"/>
                <a:gd name="T21" fmla="*/ 21 h 21"/>
                <a:gd name="T22" fmla="*/ 26 w 26"/>
                <a:gd name="T23" fmla="*/ 21 h 21"/>
                <a:gd name="T24" fmla="*/ 13 w 26"/>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1">
                  <a:moveTo>
                    <a:pt x="9" y="13"/>
                  </a:moveTo>
                  <a:lnTo>
                    <a:pt x="13" y="0"/>
                  </a:lnTo>
                  <a:lnTo>
                    <a:pt x="17" y="13"/>
                  </a:lnTo>
                  <a:lnTo>
                    <a:pt x="9" y="13"/>
                  </a:lnTo>
                  <a:moveTo>
                    <a:pt x="13" y="0"/>
                  </a:moveTo>
                  <a:lnTo>
                    <a:pt x="13" y="0"/>
                  </a:lnTo>
                  <a:lnTo>
                    <a:pt x="0" y="21"/>
                  </a:lnTo>
                  <a:lnTo>
                    <a:pt x="4" y="21"/>
                  </a:lnTo>
                  <a:lnTo>
                    <a:pt x="9" y="17"/>
                  </a:lnTo>
                  <a:lnTo>
                    <a:pt x="17" y="17"/>
                  </a:lnTo>
                  <a:lnTo>
                    <a:pt x="22" y="21"/>
                  </a:lnTo>
                  <a:lnTo>
                    <a:pt x="26" y="21"/>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7" name="Freeform 1162"/>
            <p:cNvSpPr>
              <a:spLocks/>
            </p:cNvSpPr>
            <p:nvPr/>
          </p:nvSpPr>
          <p:spPr bwMode="auto">
            <a:xfrm>
              <a:off x="4156776" y="4276237"/>
              <a:ext cx="35936" cy="30407"/>
            </a:xfrm>
            <a:custGeom>
              <a:avLst/>
              <a:gdLst>
                <a:gd name="T0" fmla="*/ 5 w 6"/>
                <a:gd name="T1" fmla="*/ 0 h 5"/>
                <a:gd name="T2" fmla="*/ 5 w 6"/>
                <a:gd name="T3" fmla="*/ 0 h 5"/>
                <a:gd name="T4" fmla="*/ 5 w 6"/>
                <a:gd name="T5" fmla="*/ 1 h 5"/>
                <a:gd name="T6" fmla="*/ 5 w 6"/>
                <a:gd name="T7" fmla="*/ 2 h 5"/>
                <a:gd name="T8" fmla="*/ 5 w 6"/>
                <a:gd name="T9" fmla="*/ 3 h 5"/>
                <a:gd name="T10" fmla="*/ 5 w 6"/>
                <a:gd name="T11" fmla="*/ 3 h 5"/>
                <a:gd name="T12" fmla="*/ 4 w 6"/>
                <a:gd name="T13" fmla="*/ 4 h 5"/>
                <a:gd name="T14" fmla="*/ 3 w 6"/>
                <a:gd name="T15" fmla="*/ 4 h 5"/>
                <a:gd name="T16" fmla="*/ 2 w 6"/>
                <a:gd name="T17" fmla="*/ 4 h 5"/>
                <a:gd name="T18" fmla="*/ 2 w 6"/>
                <a:gd name="T19" fmla="*/ 3 h 5"/>
                <a:gd name="T20" fmla="*/ 1 w 6"/>
                <a:gd name="T21" fmla="*/ 3 h 5"/>
                <a:gd name="T22" fmla="*/ 1 w 6"/>
                <a:gd name="T23" fmla="*/ 2 h 5"/>
                <a:gd name="T24" fmla="*/ 1 w 6"/>
                <a:gd name="T25" fmla="*/ 2 h 5"/>
                <a:gd name="T26" fmla="*/ 0 w 6"/>
                <a:gd name="T27" fmla="*/ 2 h 5"/>
                <a:gd name="T28" fmla="*/ 1 w 6"/>
                <a:gd name="T29" fmla="*/ 3 h 5"/>
                <a:gd name="T30" fmla="*/ 1 w 6"/>
                <a:gd name="T31" fmla="*/ 4 h 5"/>
                <a:gd name="T32" fmla="*/ 2 w 6"/>
                <a:gd name="T33" fmla="*/ 4 h 5"/>
                <a:gd name="T34" fmla="*/ 3 w 6"/>
                <a:gd name="T35" fmla="*/ 5 h 5"/>
                <a:gd name="T36" fmla="*/ 4 w 6"/>
                <a:gd name="T37" fmla="*/ 4 h 5"/>
                <a:gd name="T38" fmla="*/ 5 w 6"/>
                <a:gd name="T39" fmla="*/ 4 h 5"/>
                <a:gd name="T40" fmla="*/ 6 w 6"/>
                <a:gd name="T41" fmla="*/ 3 h 5"/>
                <a:gd name="T42" fmla="*/ 6 w 6"/>
                <a:gd name="T43" fmla="*/ 2 h 5"/>
                <a:gd name="T44" fmla="*/ 6 w 6"/>
                <a:gd name="T45" fmla="*/ 0 h 5"/>
                <a:gd name="T46" fmla="*/ 5 w 6"/>
                <a:gd name="T4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 h="5">
                  <a:moveTo>
                    <a:pt x="5" y="0"/>
                  </a:moveTo>
                  <a:cubicBezTo>
                    <a:pt x="5" y="0"/>
                    <a:pt x="5" y="0"/>
                    <a:pt x="5" y="0"/>
                  </a:cubicBezTo>
                  <a:cubicBezTo>
                    <a:pt x="5" y="1"/>
                    <a:pt x="5" y="1"/>
                    <a:pt x="5" y="1"/>
                  </a:cubicBezTo>
                  <a:cubicBezTo>
                    <a:pt x="5" y="1"/>
                    <a:pt x="5" y="1"/>
                    <a:pt x="5" y="2"/>
                  </a:cubicBezTo>
                  <a:cubicBezTo>
                    <a:pt x="5" y="2"/>
                    <a:pt x="5" y="2"/>
                    <a:pt x="5" y="3"/>
                  </a:cubicBezTo>
                  <a:cubicBezTo>
                    <a:pt x="5" y="3"/>
                    <a:pt x="5" y="3"/>
                    <a:pt x="5" y="3"/>
                  </a:cubicBezTo>
                  <a:cubicBezTo>
                    <a:pt x="4" y="4"/>
                    <a:pt x="4" y="4"/>
                    <a:pt x="4" y="4"/>
                  </a:cubicBezTo>
                  <a:cubicBezTo>
                    <a:pt x="3" y="4"/>
                    <a:pt x="3" y="4"/>
                    <a:pt x="3" y="4"/>
                  </a:cubicBezTo>
                  <a:cubicBezTo>
                    <a:pt x="2" y="4"/>
                    <a:pt x="2" y="4"/>
                    <a:pt x="2" y="4"/>
                  </a:cubicBezTo>
                  <a:cubicBezTo>
                    <a:pt x="2" y="3"/>
                    <a:pt x="2" y="3"/>
                    <a:pt x="2" y="3"/>
                  </a:cubicBezTo>
                  <a:cubicBezTo>
                    <a:pt x="1" y="3"/>
                    <a:pt x="1" y="3"/>
                    <a:pt x="1" y="3"/>
                  </a:cubicBezTo>
                  <a:cubicBezTo>
                    <a:pt x="1" y="2"/>
                    <a:pt x="1" y="2"/>
                    <a:pt x="1" y="2"/>
                  </a:cubicBezTo>
                  <a:cubicBezTo>
                    <a:pt x="1" y="2"/>
                    <a:pt x="1" y="2"/>
                    <a:pt x="1" y="2"/>
                  </a:cubicBezTo>
                  <a:cubicBezTo>
                    <a:pt x="1" y="2"/>
                    <a:pt x="1" y="2"/>
                    <a:pt x="0" y="2"/>
                  </a:cubicBezTo>
                  <a:cubicBezTo>
                    <a:pt x="0" y="2"/>
                    <a:pt x="0" y="3"/>
                    <a:pt x="1" y="3"/>
                  </a:cubicBezTo>
                  <a:cubicBezTo>
                    <a:pt x="1" y="3"/>
                    <a:pt x="1" y="3"/>
                    <a:pt x="1" y="4"/>
                  </a:cubicBezTo>
                  <a:cubicBezTo>
                    <a:pt x="2" y="4"/>
                    <a:pt x="2" y="4"/>
                    <a:pt x="2" y="4"/>
                  </a:cubicBezTo>
                  <a:cubicBezTo>
                    <a:pt x="2" y="5"/>
                    <a:pt x="3" y="5"/>
                    <a:pt x="3" y="5"/>
                  </a:cubicBezTo>
                  <a:cubicBezTo>
                    <a:pt x="4" y="5"/>
                    <a:pt x="4" y="5"/>
                    <a:pt x="4" y="4"/>
                  </a:cubicBezTo>
                  <a:cubicBezTo>
                    <a:pt x="5" y="4"/>
                    <a:pt x="5" y="4"/>
                    <a:pt x="5" y="4"/>
                  </a:cubicBezTo>
                  <a:cubicBezTo>
                    <a:pt x="5" y="3"/>
                    <a:pt x="6" y="3"/>
                    <a:pt x="6" y="3"/>
                  </a:cubicBezTo>
                  <a:cubicBezTo>
                    <a:pt x="6" y="2"/>
                    <a:pt x="6" y="2"/>
                    <a:pt x="6" y="2"/>
                  </a:cubicBezTo>
                  <a:cubicBezTo>
                    <a:pt x="6" y="1"/>
                    <a:pt x="6" y="1"/>
                    <a:pt x="6" y="0"/>
                  </a:cubicBezTo>
                  <a:cubicBezTo>
                    <a:pt x="6" y="0"/>
                    <a:pt x="5" y="0"/>
                    <a:pt x="5"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8" name="Freeform 1163"/>
            <p:cNvSpPr>
              <a:spLocks/>
            </p:cNvSpPr>
            <p:nvPr/>
          </p:nvSpPr>
          <p:spPr bwMode="auto">
            <a:xfrm>
              <a:off x="4156776" y="4270709"/>
              <a:ext cx="30407" cy="17968"/>
            </a:xfrm>
            <a:custGeom>
              <a:avLst/>
              <a:gdLst>
                <a:gd name="T0" fmla="*/ 3 w 5"/>
                <a:gd name="T1" fmla="*/ 0 h 3"/>
                <a:gd name="T2" fmla="*/ 2 w 5"/>
                <a:gd name="T3" fmla="*/ 0 h 3"/>
                <a:gd name="T4" fmla="*/ 1 w 5"/>
                <a:gd name="T5" fmla="*/ 0 h 3"/>
                <a:gd name="T6" fmla="*/ 1 w 5"/>
                <a:gd name="T7" fmla="*/ 1 h 3"/>
                <a:gd name="T8" fmla="*/ 0 w 5"/>
                <a:gd name="T9" fmla="*/ 3 h 3"/>
                <a:gd name="T10" fmla="*/ 0 w 5"/>
                <a:gd name="T11" fmla="*/ 3 h 3"/>
                <a:gd name="T12" fmla="*/ 1 w 5"/>
                <a:gd name="T13" fmla="*/ 3 h 3"/>
                <a:gd name="T14" fmla="*/ 1 w 5"/>
                <a:gd name="T15" fmla="*/ 2 h 3"/>
                <a:gd name="T16" fmla="*/ 2 w 5"/>
                <a:gd name="T17" fmla="*/ 1 h 3"/>
                <a:gd name="T18" fmla="*/ 2 w 5"/>
                <a:gd name="T19" fmla="*/ 0 h 3"/>
                <a:gd name="T20" fmla="*/ 3 w 5"/>
                <a:gd name="T21" fmla="*/ 0 h 3"/>
                <a:gd name="T22" fmla="*/ 4 w 5"/>
                <a:gd name="T23" fmla="*/ 0 h 3"/>
                <a:gd name="T24" fmla="*/ 5 w 5"/>
                <a:gd name="T25" fmla="*/ 1 h 3"/>
                <a:gd name="T26" fmla="*/ 5 w 5"/>
                <a:gd name="T27" fmla="*/ 1 h 3"/>
                <a:gd name="T28" fmla="*/ 5 w 5"/>
                <a:gd name="T29" fmla="*/ 1 h 3"/>
                <a:gd name="T30" fmla="*/ 5 w 5"/>
                <a:gd name="T31" fmla="*/ 0 h 3"/>
                <a:gd name="T32" fmla="*/ 4 w 5"/>
                <a:gd name="T33" fmla="*/ 0 h 3"/>
                <a:gd name="T34" fmla="*/ 3 w 5"/>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3">
                  <a:moveTo>
                    <a:pt x="3" y="0"/>
                  </a:moveTo>
                  <a:cubicBezTo>
                    <a:pt x="3" y="0"/>
                    <a:pt x="2" y="0"/>
                    <a:pt x="2" y="0"/>
                  </a:cubicBezTo>
                  <a:cubicBezTo>
                    <a:pt x="1" y="0"/>
                    <a:pt x="1" y="0"/>
                    <a:pt x="1" y="0"/>
                  </a:cubicBezTo>
                  <a:cubicBezTo>
                    <a:pt x="1" y="1"/>
                    <a:pt x="1" y="1"/>
                    <a:pt x="1" y="1"/>
                  </a:cubicBezTo>
                  <a:cubicBezTo>
                    <a:pt x="0" y="2"/>
                    <a:pt x="0" y="2"/>
                    <a:pt x="0" y="3"/>
                  </a:cubicBezTo>
                  <a:cubicBezTo>
                    <a:pt x="0" y="3"/>
                    <a:pt x="0" y="3"/>
                    <a:pt x="0" y="3"/>
                  </a:cubicBezTo>
                  <a:cubicBezTo>
                    <a:pt x="1" y="3"/>
                    <a:pt x="1" y="3"/>
                    <a:pt x="1" y="3"/>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5" y="1"/>
                    <a:pt x="5" y="1"/>
                    <a:pt x="5" y="1"/>
                  </a:cubicBezTo>
                  <a:cubicBezTo>
                    <a:pt x="5" y="1"/>
                    <a:pt x="5" y="1"/>
                    <a:pt x="5" y="1"/>
                  </a:cubicBezTo>
                  <a:cubicBezTo>
                    <a:pt x="5" y="1"/>
                    <a:pt x="5" y="1"/>
                    <a:pt x="5" y="1"/>
                  </a:cubicBezTo>
                  <a:cubicBezTo>
                    <a:pt x="5" y="1"/>
                    <a:pt x="5" y="1"/>
                    <a:pt x="5" y="0"/>
                  </a:cubicBezTo>
                  <a:cubicBezTo>
                    <a:pt x="4" y="0"/>
                    <a:pt x="4" y="0"/>
                    <a:pt x="4" y="0"/>
                  </a:cubicBezTo>
                  <a:cubicBezTo>
                    <a:pt x="4" y="0"/>
                    <a:pt x="4"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69" name="Freeform 1164"/>
            <p:cNvSpPr>
              <a:spLocks noEditPoints="1"/>
            </p:cNvSpPr>
            <p:nvPr/>
          </p:nvSpPr>
          <p:spPr bwMode="auto">
            <a:xfrm>
              <a:off x="4199623" y="4270709"/>
              <a:ext cx="23497" cy="29025"/>
            </a:xfrm>
            <a:custGeom>
              <a:avLst/>
              <a:gdLst>
                <a:gd name="T0" fmla="*/ 1 w 4"/>
                <a:gd name="T1" fmla="*/ 2 h 5"/>
                <a:gd name="T2" fmla="*/ 1 w 4"/>
                <a:gd name="T3" fmla="*/ 0 h 5"/>
                <a:gd name="T4" fmla="*/ 2 w 4"/>
                <a:gd name="T5" fmla="*/ 0 h 5"/>
                <a:gd name="T6" fmla="*/ 3 w 4"/>
                <a:gd name="T7" fmla="*/ 0 h 5"/>
                <a:gd name="T8" fmla="*/ 3 w 4"/>
                <a:gd name="T9" fmla="*/ 1 h 5"/>
                <a:gd name="T10" fmla="*/ 3 w 4"/>
                <a:gd name="T11" fmla="*/ 1 h 5"/>
                <a:gd name="T12" fmla="*/ 3 w 4"/>
                <a:gd name="T13" fmla="*/ 1 h 5"/>
                <a:gd name="T14" fmla="*/ 3 w 4"/>
                <a:gd name="T15" fmla="*/ 1 h 5"/>
                <a:gd name="T16" fmla="*/ 3 w 4"/>
                <a:gd name="T17" fmla="*/ 2 h 5"/>
                <a:gd name="T18" fmla="*/ 3 w 4"/>
                <a:gd name="T19" fmla="*/ 2 h 5"/>
                <a:gd name="T20" fmla="*/ 3 w 4"/>
                <a:gd name="T21" fmla="*/ 2 h 5"/>
                <a:gd name="T22" fmla="*/ 2 w 4"/>
                <a:gd name="T23" fmla="*/ 2 h 5"/>
                <a:gd name="T24" fmla="*/ 1 w 4"/>
                <a:gd name="T25" fmla="*/ 2 h 5"/>
                <a:gd name="T26" fmla="*/ 3 w 4"/>
                <a:gd name="T27" fmla="*/ 0 h 5"/>
                <a:gd name="T28" fmla="*/ 0 w 4"/>
                <a:gd name="T29" fmla="*/ 0 h 5"/>
                <a:gd name="T30" fmla="*/ 0 w 4"/>
                <a:gd name="T31" fmla="*/ 5 h 5"/>
                <a:gd name="T32" fmla="*/ 1 w 4"/>
                <a:gd name="T33" fmla="*/ 5 h 5"/>
                <a:gd name="T34" fmla="*/ 1 w 4"/>
                <a:gd name="T35" fmla="*/ 3 h 5"/>
                <a:gd name="T36" fmla="*/ 2 w 4"/>
                <a:gd name="T37" fmla="*/ 3 h 5"/>
                <a:gd name="T38" fmla="*/ 4 w 4"/>
                <a:gd name="T39" fmla="*/ 3 h 5"/>
                <a:gd name="T40" fmla="*/ 4 w 4"/>
                <a:gd name="T41" fmla="*/ 1 h 5"/>
                <a:gd name="T42" fmla="*/ 4 w 4"/>
                <a:gd name="T43" fmla="*/ 1 h 5"/>
                <a:gd name="T44" fmla="*/ 4 w 4"/>
                <a:gd name="T45" fmla="*/ 0 h 5"/>
                <a:gd name="T46" fmla="*/ 4 w 4"/>
                <a:gd name="T47" fmla="*/ 0 h 5"/>
                <a:gd name="T48" fmla="*/ 3 w 4"/>
                <a:gd name="T4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 h="5">
                  <a:moveTo>
                    <a:pt x="1" y="2"/>
                  </a:moveTo>
                  <a:cubicBezTo>
                    <a:pt x="1" y="0"/>
                    <a:pt x="1" y="0"/>
                    <a:pt x="1" y="0"/>
                  </a:cubicBezTo>
                  <a:cubicBezTo>
                    <a:pt x="2" y="0"/>
                    <a:pt x="2" y="0"/>
                    <a:pt x="2" y="0"/>
                  </a:cubicBezTo>
                  <a:cubicBezTo>
                    <a:pt x="3" y="0"/>
                    <a:pt x="3" y="0"/>
                    <a:pt x="3" y="0"/>
                  </a:cubicBezTo>
                  <a:cubicBezTo>
                    <a:pt x="3" y="1"/>
                    <a:pt x="3" y="1"/>
                    <a:pt x="3" y="1"/>
                  </a:cubicBezTo>
                  <a:cubicBezTo>
                    <a:pt x="3" y="1"/>
                    <a:pt x="3" y="1"/>
                    <a:pt x="3" y="1"/>
                  </a:cubicBezTo>
                  <a:cubicBezTo>
                    <a:pt x="3" y="1"/>
                    <a:pt x="3" y="1"/>
                    <a:pt x="3" y="1"/>
                  </a:cubicBezTo>
                  <a:cubicBezTo>
                    <a:pt x="3" y="1"/>
                    <a:pt x="3" y="1"/>
                    <a:pt x="3" y="1"/>
                  </a:cubicBezTo>
                  <a:cubicBezTo>
                    <a:pt x="3" y="2"/>
                    <a:pt x="3" y="2"/>
                    <a:pt x="3" y="2"/>
                  </a:cubicBezTo>
                  <a:cubicBezTo>
                    <a:pt x="3" y="2"/>
                    <a:pt x="3" y="2"/>
                    <a:pt x="3" y="2"/>
                  </a:cubicBezTo>
                  <a:cubicBezTo>
                    <a:pt x="3" y="2"/>
                    <a:pt x="3" y="2"/>
                    <a:pt x="3" y="2"/>
                  </a:cubicBezTo>
                  <a:cubicBezTo>
                    <a:pt x="2" y="2"/>
                    <a:pt x="2" y="2"/>
                    <a:pt x="2" y="2"/>
                  </a:cubicBezTo>
                  <a:cubicBezTo>
                    <a:pt x="1" y="2"/>
                    <a:pt x="1" y="2"/>
                    <a:pt x="1" y="2"/>
                  </a:cubicBezTo>
                  <a:moveTo>
                    <a:pt x="3" y="0"/>
                  </a:moveTo>
                  <a:cubicBezTo>
                    <a:pt x="2" y="0"/>
                    <a:pt x="1" y="0"/>
                    <a:pt x="0" y="0"/>
                  </a:cubicBezTo>
                  <a:cubicBezTo>
                    <a:pt x="0" y="5"/>
                    <a:pt x="0" y="5"/>
                    <a:pt x="0" y="5"/>
                  </a:cubicBezTo>
                  <a:cubicBezTo>
                    <a:pt x="1" y="5"/>
                    <a:pt x="1" y="5"/>
                    <a:pt x="1" y="5"/>
                  </a:cubicBezTo>
                  <a:cubicBezTo>
                    <a:pt x="1" y="3"/>
                    <a:pt x="1" y="3"/>
                    <a:pt x="1" y="3"/>
                  </a:cubicBezTo>
                  <a:cubicBezTo>
                    <a:pt x="2" y="3"/>
                    <a:pt x="2" y="3"/>
                    <a:pt x="2" y="3"/>
                  </a:cubicBezTo>
                  <a:cubicBezTo>
                    <a:pt x="3" y="3"/>
                    <a:pt x="3" y="3"/>
                    <a:pt x="4" y="3"/>
                  </a:cubicBezTo>
                  <a:cubicBezTo>
                    <a:pt x="4" y="2"/>
                    <a:pt x="4" y="2"/>
                    <a:pt x="4" y="1"/>
                  </a:cubicBezTo>
                  <a:cubicBezTo>
                    <a:pt x="4" y="1"/>
                    <a:pt x="4" y="1"/>
                    <a:pt x="4" y="1"/>
                  </a:cubicBezTo>
                  <a:cubicBezTo>
                    <a:pt x="4" y="0"/>
                    <a:pt x="4" y="0"/>
                    <a:pt x="4" y="0"/>
                  </a:cubicBezTo>
                  <a:cubicBezTo>
                    <a:pt x="4" y="0"/>
                    <a:pt x="4" y="0"/>
                    <a:pt x="4" y="0"/>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0" name="Freeform 1165"/>
            <p:cNvSpPr>
              <a:spLocks/>
            </p:cNvSpPr>
            <p:nvPr/>
          </p:nvSpPr>
          <p:spPr bwMode="auto">
            <a:xfrm>
              <a:off x="4199623" y="4270709"/>
              <a:ext cx="17968" cy="0"/>
            </a:xfrm>
            <a:custGeom>
              <a:avLst/>
              <a:gdLst>
                <a:gd name="T0" fmla="*/ 2 w 3"/>
                <a:gd name="T1" fmla="*/ 0 w 3"/>
                <a:gd name="T2" fmla="*/ 0 w 3"/>
                <a:gd name="T3" fmla="*/ 3 w 3"/>
                <a:gd name="T4" fmla="*/ 3 w 3"/>
                <a:gd name="T5" fmla="*/ 3 w 3"/>
                <a:gd name="T6" fmla="*/ 2 w 3"/>
              </a:gdLst>
              <a:ahLst/>
              <a:cxnLst>
                <a:cxn ang="0">
                  <a:pos x="T0" y="0"/>
                </a:cxn>
                <a:cxn ang="0">
                  <a:pos x="T1" y="0"/>
                </a:cxn>
                <a:cxn ang="0">
                  <a:pos x="T2" y="0"/>
                </a:cxn>
                <a:cxn ang="0">
                  <a:pos x="T3" y="0"/>
                </a:cxn>
                <a:cxn ang="0">
                  <a:pos x="T4" y="0"/>
                </a:cxn>
                <a:cxn ang="0">
                  <a:pos x="T5" y="0"/>
                </a:cxn>
                <a:cxn ang="0">
                  <a:pos x="T6" y="0"/>
                </a:cxn>
              </a:cxnLst>
              <a:rect l="0" t="0" r="r" b="b"/>
              <a:pathLst>
                <a:path w="3">
                  <a:moveTo>
                    <a:pt x="2" y="0"/>
                  </a:moveTo>
                  <a:cubicBezTo>
                    <a:pt x="0" y="0"/>
                    <a:pt x="0" y="0"/>
                    <a:pt x="0" y="0"/>
                  </a:cubicBezTo>
                  <a:cubicBezTo>
                    <a:pt x="0" y="0"/>
                    <a:pt x="0" y="0"/>
                    <a:pt x="0" y="0"/>
                  </a:cubicBezTo>
                  <a:cubicBezTo>
                    <a:pt x="1" y="0"/>
                    <a:pt x="2" y="0"/>
                    <a:pt x="3" y="0"/>
                  </a:cubicBezTo>
                  <a:cubicBezTo>
                    <a:pt x="3" y="0"/>
                    <a:pt x="3" y="0"/>
                    <a:pt x="3" y="0"/>
                  </a:cubicBezTo>
                  <a:cubicBezTo>
                    <a:pt x="3" y="0"/>
                    <a:pt x="3" y="0"/>
                    <a:pt x="3" y="0"/>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1" name="Freeform 1166"/>
            <p:cNvSpPr>
              <a:spLocks/>
            </p:cNvSpPr>
            <p:nvPr/>
          </p:nvSpPr>
          <p:spPr bwMode="auto">
            <a:xfrm>
              <a:off x="4228648" y="4270709"/>
              <a:ext cx="24879" cy="29025"/>
            </a:xfrm>
            <a:custGeom>
              <a:avLst/>
              <a:gdLst>
                <a:gd name="T0" fmla="*/ 0 w 4"/>
                <a:gd name="T1" fmla="*/ 0 h 5"/>
                <a:gd name="T2" fmla="*/ 0 w 4"/>
                <a:gd name="T3" fmla="*/ 0 h 5"/>
                <a:gd name="T4" fmla="*/ 2 w 4"/>
                <a:gd name="T5" fmla="*/ 0 h 5"/>
                <a:gd name="T6" fmla="*/ 2 w 4"/>
                <a:gd name="T7" fmla="*/ 5 h 5"/>
                <a:gd name="T8" fmla="*/ 2 w 4"/>
                <a:gd name="T9" fmla="*/ 5 h 5"/>
                <a:gd name="T10" fmla="*/ 2 w 4"/>
                <a:gd name="T11" fmla="*/ 0 h 5"/>
                <a:gd name="T12" fmla="*/ 4 w 4"/>
                <a:gd name="T13" fmla="*/ 0 h 5"/>
                <a:gd name="T14" fmla="*/ 0 w 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0"/>
                  </a:moveTo>
                  <a:cubicBezTo>
                    <a:pt x="0" y="0"/>
                    <a:pt x="0" y="0"/>
                    <a:pt x="0" y="0"/>
                  </a:cubicBezTo>
                  <a:cubicBezTo>
                    <a:pt x="2" y="0"/>
                    <a:pt x="2" y="0"/>
                    <a:pt x="2" y="0"/>
                  </a:cubicBezTo>
                  <a:cubicBezTo>
                    <a:pt x="2" y="5"/>
                    <a:pt x="2" y="5"/>
                    <a:pt x="2" y="5"/>
                  </a:cubicBezTo>
                  <a:cubicBezTo>
                    <a:pt x="2" y="5"/>
                    <a:pt x="2" y="5"/>
                    <a:pt x="2" y="5"/>
                  </a:cubicBezTo>
                  <a:cubicBezTo>
                    <a:pt x="2" y="0"/>
                    <a:pt x="2" y="0"/>
                    <a:pt x="2" y="0"/>
                  </a:cubicBezTo>
                  <a:cubicBezTo>
                    <a:pt x="4" y="0"/>
                    <a:pt x="4" y="0"/>
                    <a:pt x="4" y="0"/>
                  </a:cubicBezTo>
                  <a:cubicBezTo>
                    <a:pt x="3" y="0"/>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2" name="Freeform 1167"/>
            <p:cNvSpPr>
              <a:spLocks/>
            </p:cNvSpPr>
            <p:nvPr/>
          </p:nvSpPr>
          <p:spPr bwMode="auto">
            <a:xfrm>
              <a:off x="4228648" y="4270709"/>
              <a:ext cx="24879" cy="0"/>
            </a:xfrm>
            <a:custGeom>
              <a:avLst/>
              <a:gdLst>
                <a:gd name="T0" fmla="*/ 4 w 4"/>
                <a:gd name="T1" fmla="*/ 0 w 4"/>
                <a:gd name="T2" fmla="*/ 0 w 4"/>
                <a:gd name="T3" fmla="*/ 4 w 4"/>
                <a:gd name="T4" fmla="*/ 4 w 4"/>
                <a:gd name="T5" fmla="*/ 4 w 4"/>
              </a:gdLst>
              <a:ahLst/>
              <a:cxnLst>
                <a:cxn ang="0">
                  <a:pos x="T0" y="0"/>
                </a:cxn>
                <a:cxn ang="0">
                  <a:pos x="T1" y="0"/>
                </a:cxn>
                <a:cxn ang="0">
                  <a:pos x="T2" y="0"/>
                </a:cxn>
                <a:cxn ang="0">
                  <a:pos x="T3" y="0"/>
                </a:cxn>
                <a:cxn ang="0">
                  <a:pos x="T4" y="0"/>
                </a:cxn>
                <a:cxn ang="0">
                  <a:pos x="T5" y="0"/>
                </a:cxn>
              </a:cxnLst>
              <a:rect l="0" t="0" r="r" b="b"/>
              <a:pathLst>
                <a:path w="4">
                  <a:moveTo>
                    <a:pt x="4" y="0"/>
                  </a:moveTo>
                  <a:cubicBezTo>
                    <a:pt x="0" y="0"/>
                    <a:pt x="0" y="0"/>
                    <a:pt x="0" y="0"/>
                  </a:cubicBezTo>
                  <a:cubicBezTo>
                    <a:pt x="0" y="0"/>
                    <a:pt x="0" y="0"/>
                    <a:pt x="0" y="0"/>
                  </a:cubicBezTo>
                  <a:cubicBezTo>
                    <a:pt x="1" y="0"/>
                    <a:pt x="3" y="0"/>
                    <a:pt x="4" y="0"/>
                  </a:cubicBezTo>
                  <a:cubicBezTo>
                    <a:pt x="4" y="0"/>
                    <a:pt x="4" y="0"/>
                    <a:pt x="4" y="0"/>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3" name="Freeform 1168"/>
            <p:cNvSpPr>
              <a:spLocks/>
            </p:cNvSpPr>
            <p:nvPr/>
          </p:nvSpPr>
          <p:spPr bwMode="auto">
            <a:xfrm>
              <a:off x="4259055" y="4276237"/>
              <a:ext cx="5529" cy="23497"/>
            </a:xfrm>
            <a:custGeom>
              <a:avLst/>
              <a:gdLst>
                <a:gd name="T0" fmla="*/ 0 w 1"/>
                <a:gd name="T1" fmla="*/ 0 h 4"/>
                <a:gd name="T2" fmla="*/ 0 w 1"/>
                <a:gd name="T3" fmla="*/ 4 h 4"/>
                <a:gd name="T4" fmla="*/ 1 w 1"/>
                <a:gd name="T5" fmla="*/ 4 h 4"/>
                <a:gd name="T6" fmla="*/ 1 w 1"/>
                <a:gd name="T7" fmla="*/ 0 h 4"/>
                <a:gd name="T8" fmla="*/ 0 w 1"/>
                <a:gd name="T9" fmla="*/ 0 h 4"/>
              </a:gdLst>
              <a:ahLst/>
              <a:cxnLst>
                <a:cxn ang="0">
                  <a:pos x="T0" y="T1"/>
                </a:cxn>
                <a:cxn ang="0">
                  <a:pos x="T2" y="T3"/>
                </a:cxn>
                <a:cxn ang="0">
                  <a:pos x="T4" y="T5"/>
                </a:cxn>
                <a:cxn ang="0">
                  <a:pos x="T6" y="T7"/>
                </a:cxn>
                <a:cxn ang="0">
                  <a:pos x="T8" y="T9"/>
                </a:cxn>
              </a:cxnLst>
              <a:rect l="0" t="0" r="r" b="b"/>
              <a:pathLst>
                <a:path w="1" h="4">
                  <a:moveTo>
                    <a:pt x="0" y="0"/>
                  </a:moveTo>
                  <a:cubicBezTo>
                    <a:pt x="0" y="4"/>
                    <a:pt x="0" y="4"/>
                    <a:pt x="0" y="4"/>
                  </a:cubicBezTo>
                  <a:cubicBezTo>
                    <a:pt x="1" y="4"/>
                    <a:pt x="1" y="4"/>
                    <a:pt x="1" y="4"/>
                  </a:cubicBezTo>
                  <a:cubicBezTo>
                    <a:pt x="1" y="0"/>
                    <a:pt x="1" y="0"/>
                    <a:pt x="1" y="0"/>
                  </a:cubicBezTo>
                  <a:cubicBezTo>
                    <a:pt x="1" y="0"/>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4" name="Freeform 1169"/>
            <p:cNvSpPr>
              <a:spLocks/>
            </p:cNvSpPr>
            <p:nvPr/>
          </p:nvSpPr>
          <p:spPr bwMode="auto">
            <a:xfrm>
              <a:off x="4259055" y="4270709"/>
              <a:ext cx="5529" cy="5529"/>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1"/>
                    <a:pt x="0" y="1"/>
                    <a:pt x="0" y="1"/>
                  </a:cubicBezTo>
                  <a:cubicBezTo>
                    <a:pt x="1" y="1"/>
                    <a:pt x="1" y="1"/>
                    <a:pt x="1" y="1"/>
                  </a:cubicBezTo>
                  <a:cubicBezTo>
                    <a:pt x="1" y="0"/>
                    <a:pt x="1" y="0"/>
                    <a:pt x="1"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5" name="Freeform 1170"/>
            <p:cNvSpPr>
              <a:spLocks/>
            </p:cNvSpPr>
            <p:nvPr/>
          </p:nvSpPr>
          <p:spPr bwMode="auto">
            <a:xfrm>
              <a:off x="4271495" y="4276237"/>
              <a:ext cx="30407" cy="30407"/>
            </a:xfrm>
            <a:custGeom>
              <a:avLst/>
              <a:gdLst>
                <a:gd name="T0" fmla="*/ 0 w 5"/>
                <a:gd name="T1" fmla="*/ 0 h 5"/>
                <a:gd name="T2" fmla="*/ 0 w 5"/>
                <a:gd name="T3" fmla="*/ 0 h 5"/>
                <a:gd name="T4" fmla="*/ 0 w 5"/>
                <a:gd name="T5" fmla="*/ 2 h 5"/>
                <a:gd name="T6" fmla="*/ 0 w 5"/>
                <a:gd name="T7" fmla="*/ 3 h 5"/>
                <a:gd name="T8" fmla="*/ 1 w 5"/>
                <a:gd name="T9" fmla="*/ 4 h 5"/>
                <a:gd name="T10" fmla="*/ 2 w 5"/>
                <a:gd name="T11" fmla="*/ 4 h 5"/>
                <a:gd name="T12" fmla="*/ 3 w 5"/>
                <a:gd name="T13" fmla="*/ 5 h 5"/>
                <a:gd name="T14" fmla="*/ 4 w 5"/>
                <a:gd name="T15" fmla="*/ 4 h 5"/>
                <a:gd name="T16" fmla="*/ 5 w 5"/>
                <a:gd name="T17" fmla="*/ 4 h 5"/>
                <a:gd name="T18" fmla="*/ 5 w 5"/>
                <a:gd name="T19" fmla="*/ 3 h 5"/>
                <a:gd name="T20" fmla="*/ 5 w 5"/>
                <a:gd name="T21" fmla="*/ 3 h 5"/>
                <a:gd name="T22" fmla="*/ 4 w 5"/>
                <a:gd name="T23" fmla="*/ 3 h 5"/>
                <a:gd name="T24" fmla="*/ 4 w 5"/>
                <a:gd name="T25" fmla="*/ 4 h 5"/>
                <a:gd name="T26" fmla="*/ 3 w 5"/>
                <a:gd name="T27" fmla="*/ 4 h 5"/>
                <a:gd name="T28" fmla="*/ 2 w 5"/>
                <a:gd name="T29" fmla="*/ 4 h 5"/>
                <a:gd name="T30" fmla="*/ 2 w 5"/>
                <a:gd name="T31" fmla="*/ 3 h 5"/>
                <a:gd name="T32" fmla="*/ 1 w 5"/>
                <a:gd name="T33" fmla="*/ 3 h 5"/>
                <a:gd name="T34" fmla="*/ 1 w 5"/>
                <a:gd name="T35" fmla="*/ 2 h 5"/>
                <a:gd name="T36" fmla="*/ 1 w 5"/>
                <a:gd name="T37" fmla="*/ 1 h 5"/>
                <a:gd name="T38" fmla="*/ 0 w 5"/>
                <a:gd name="T3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5">
                  <a:moveTo>
                    <a:pt x="0" y="0"/>
                  </a:moveTo>
                  <a:cubicBezTo>
                    <a:pt x="0" y="0"/>
                    <a:pt x="0" y="0"/>
                    <a:pt x="0" y="0"/>
                  </a:cubicBezTo>
                  <a:cubicBezTo>
                    <a:pt x="0" y="1"/>
                    <a:pt x="0" y="1"/>
                    <a:pt x="0" y="2"/>
                  </a:cubicBezTo>
                  <a:cubicBezTo>
                    <a:pt x="0" y="2"/>
                    <a:pt x="0" y="2"/>
                    <a:pt x="0" y="3"/>
                  </a:cubicBezTo>
                  <a:cubicBezTo>
                    <a:pt x="1" y="3"/>
                    <a:pt x="1" y="3"/>
                    <a:pt x="1" y="4"/>
                  </a:cubicBezTo>
                  <a:cubicBezTo>
                    <a:pt x="2" y="4"/>
                    <a:pt x="2" y="4"/>
                    <a:pt x="2" y="4"/>
                  </a:cubicBezTo>
                  <a:cubicBezTo>
                    <a:pt x="2" y="5"/>
                    <a:pt x="3" y="5"/>
                    <a:pt x="3" y="5"/>
                  </a:cubicBezTo>
                  <a:cubicBezTo>
                    <a:pt x="3" y="5"/>
                    <a:pt x="4" y="5"/>
                    <a:pt x="4" y="4"/>
                  </a:cubicBezTo>
                  <a:cubicBezTo>
                    <a:pt x="5" y="4"/>
                    <a:pt x="5" y="4"/>
                    <a:pt x="5" y="4"/>
                  </a:cubicBezTo>
                  <a:cubicBezTo>
                    <a:pt x="5" y="4"/>
                    <a:pt x="5" y="3"/>
                    <a:pt x="5" y="3"/>
                  </a:cubicBezTo>
                  <a:cubicBezTo>
                    <a:pt x="5" y="3"/>
                    <a:pt x="5" y="3"/>
                    <a:pt x="5" y="3"/>
                  </a:cubicBezTo>
                  <a:cubicBezTo>
                    <a:pt x="4" y="3"/>
                    <a:pt x="4" y="3"/>
                    <a:pt x="4" y="3"/>
                  </a:cubicBezTo>
                  <a:cubicBezTo>
                    <a:pt x="4" y="4"/>
                    <a:pt x="4" y="4"/>
                    <a:pt x="4" y="4"/>
                  </a:cubicBezTo>
                  <a:cubicBezTo>
                    <a:pt x="3" y="4"/>
                    <a:pt x="3" y="4"/>
                    <a:pt x="3" y="4"/>
                  </a:cubicBezTo>
                  <a:cubicBezTo>
                    <a:pt x="2" y="4"/>
                    <a:pt x="2" y="4"/>
                    <a:pt x="2" y="4"/>
                  </a:cubicBezTo>
                  <a:cubicBezTo>
                    <a:pt x="2" y="3"/>
                    <a:pt x="2" y="3"/>
                    <a:pt x="2" y="3"/>
                  </a:cubicBezTo>
                  <a:cubicBezTo>
                    <a:pt x="1" y="3"/>
                    <a:pt x="1" y="3"/>
                    <a:pt x="1" y="3"/>
                  </a:cubicBezTo>
                  <a:cubicBezTo>
                    <a:pt x="1" y="2"/>
                    <a:pt x="1" y="2"/>
                    <a:pt x="1" y="2"/>
                  </a:cubicBezTo>
                  <a:cubicBezTo>
                    <a:pt x="1" y="1"/>
                    <a:pt x="1" y="1"/>
                    <a:pt x="1" y="1"/>
                  </a:cubicBezTo>
                  <a:cubicBezTo>
                    <a:pt x="1" y="1"/>
                    <a:pt x="1"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6" name="Freeform 1171"/>
            <p:cNvSpPr>
              <a:spLocks/>
            </p:cNvSpPr>
            <p:nvPr/>
          </p:nvSpPr>
          <p:spPr bwMode="auto">
            <a:xfrm>
              <a:off x="4271495" y="4270709"/>
              <a:ext cx="35936" cy="23497"/>
            </a:xfrm>
            <a:custGeom>
              <a:avLst/>
              <a:gdLst>
                <a:gd name="T0" fmla="*/ 3 w 6"/>
                <a:gd name="T1" fmla="*/ 0 h 4"/>
                <a:gd name="T2" fmla="*/ 2 w 6"/>
                <a:gd name="T3" fmla="*/ 0 h 4"/>
                <a:gd name="T4" fmla="*/ 1 w 6"/>
                <a:gd name="T5" fmla="*/ 0 h 4"/>
                <a:gd name="T6" fmla="*/ 0 w 6"/>
                <a:gd name="T7" fmla="*/ 1 h 4"/>
                <a:gd name="T8" fmla="*/ 1 w 6"/>
                <a:gd name="T9" fmla="*/ 2 h 4"/>
                <a:gd name="T10" fmla="*/ 1 w 6"/>
                <a:gd name="T11" fmla="*/ 2 h 4"/>
                <a:gd name="T12" fmla="*/ 2 w 6"/>
                <a:gd name="T13" fmla="*/ 1 h 4"/>
                <a:gd name="T14" fmla="*/ 2 w 6"/>
                <a:gd name="T15" fmla="*/ 0 h 4"/>
                <a:gd name="T16" fmla="*/ 3 w 6"/>
                <a:gd name="T17" fmla="*/ 0 h 4"/>
                <a:gd name="T18" fmla="*/ 4 w 6"/>
                <a:gd name="T19" fmla="*/ 0 h 4"/>
                <a:gd name="T20" fmla="*/ 4 w 6"/>
                <a:gd name="T21" fmla="*/ 1 h 4"/>
                <a:gd name="T22" fmla="*/ 5 w 6"/>
                <a:gd name="T23" fmla="*/ 2 h 4"/>
                <a:gd name="T24" fmla="*/ 5 w 6"/>
                <a:gd name="T25" fmla="*/ 3 h 4"/>
                <a:gd name="T26" fmla="*/ 5 w 6"/>
                <a:gd name="T27" fmla="*/ 4 h 4"/>
                <a:gd name="T28" fmla="*/ 5 w 6"/>
                <a:gd name="T29" fmla="*/ 4 h 4"/>
                <a:gd name="T30" fmla="*/ 5 w 6"/>
                <a:gd name="T31" fmla="*/ 4 h 4"/>
                <a:gd name="T32" fmla="*/ 6 w 6"/>
                <a:gd name="T33" fmla="*/ 4 h 4"/>
                <a:gd name="T34" fmla="*/ 6 w 6"/>
                <a:gd name="T35" fmla="*/ 3 h 4"/>
                <a:gd name="T36" fmla="*/ 6 w 6"/>
                <a:gd name="T37" fmla="*/ 1 h 4"/>
                <a:gd name="T38" fmla="*/ 5 w 6"/>
                <a:gd name="T39" fmla="*/ 0 h 4"/>
                <a:gd name="T40" fmla="*/ 4 w 6"/>
                <a:gd name="T41" fmla="*/ 0 h 4"/>
                <a:gd name="T42" fmla="*/ 3 w 6"/>
                <a:gd name="T4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4">
                  <a:moveTo>
                    <a:pt x="3" y="0"/>
                  </a:moveTo>
                  <a:cubicBezTo>
                    <a:pt x="3" y="0"/>
                    <a:pt x="2" y="0"/>
                    <a:pt x="2" y="0"/>
                  </a:cubicBezTo>
                  <a:cubicBezTo>
                    <a:pt x="1" y="0"/>
                    <a:pt x="1" y="0"/>
                    <a:pt x="1" y="0"/>
                  </a:cubicBezTo>
                  <a:cubicBezTo>
                    <a:pt x="1" y="1"/>
                    <a:pt x="1" y="1"/>
                    <a:pt x="0" y="1"/>
                  </a:cubicBezTo>
                  <a:cubicBezTo>
                    <a:pt x="1" y="1"/>
                    <a:pt x="1" y="2"/>
                    <a:pt x="1" y="2"/>
                  </a:cubicBezTo>
                  <a:cubicBezTo>
                    <a:pt x="1" y="2"/>
                    <a:pt x="1" y="2"/>
                    <a:pt x="1" y="2"/>
                  </a:cubicBezTo>
                  <a:cubicBezTo>
                    <a:pt x="2" y="1"/>
                    <a:pt x="2" y="1"/>
                    <a:pt x="2" y="1"/>
                  </a:cubicBezTo>
                  <a:cubicBezTo>
                    <a:pt x="2" y="0"/>
                    <a:pt x="2" y="0"/>
                    <a:pt x="2" y="0"/>
                  </a:cubicBezTo>
                  <a:cubicBezTo>
                    <a:pt x="3" y="0"/>
                    <a:pt x="3" y="0"/>
                    <a:pt x="3" y="0"/>
                  </a:cubicBezTo>
                  <a:cubicBezTo>
                    <a:pt x="4" y="0"/>
                    <a:pt x="4" y="0"/>
                    <a:pt x="4" y="0"/>
                  </a:cubicBezTo>
                  <a:cubicBezTo>
                    <a:pt x="4" y="1"/>
                    <a:pt x="4" y="1"/>
                    <a:pt x="4" y="1"/>
                  </a:cubicBezTo>
                  <a:cubicBezTo>
                    <a:pt x="5" y="2"/>
                    <a:pt x="5" y="2"/>
                    <a:pt x="5" y="2"/>
                  </a:cubicBezTo>
                  <a:cubicBezTo>
                    <a:pt x="5" y="2"/>
                    <a:pt x="5" y="2"/>
                    <a:pt x="5" y="3"/>
                  </a:cubicBezTo>
                  <a:cubicBezTo>
                    <a:pt x="5" y="3"/>
                    <a:pt x="5" y="3"/>
                    <a:pt x="5" y="4"/>
                  </a:cubicBezTo>
                  <a:cubicBezTo>
                    <a:pt x="5" y="4"/>
                    <a:pt x="5" y="4"/>
                    <a:pt x="5" y="4"/>
                  </a:cubicBezTo>
                  <a:cubicBezTo>
                    <a:pt x="5" y="4"/>
                    <a:pt x="5" y="4"/>
                    <a:pt x="5" y="4"/>
                  </a:cubicBezTo>
                  <a:cubicBezTo>
                    <a:pt x="5" y="4"/>
                    <a:pt x="6" y="4"/>
                    <a:pt x="6" y="4"/>
                  </a:cubicBezTo>
                  <a:cubicBezTo>
                    <a:pt x="6" y="3"/>
                    <a:pt x="6" y="3"/>
                    <a:pt x="6" y="3"/>
                  </a:cubicBezTo>
                  <a:cubicBezTo>
                    <a:pt x="6" y="2"/>
                    <a:pt x="6" y="2"/>
                    <a:pt x="6" y="1"/>
                  </a:cubicBezTo>
                  <a:cubicBezTo>
                    <a:pt x="5" y="1"/>
                    <a:pt x="5" y="1"/>
                    <a:pt x="5" y="0"/>
                  </a:cubicBezTo>
                  <a:cubicBezTo>
                    <a:pt x="4" y="0"/>
                    <a:pt x="4" y="0"/>
                    <a:pt x="4" y="0"/>
                  </a:cubicBezTo>
                  <a:cubicBezTo>
                    <a:pt x="4"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7" name="Freeform 1172"/>
            <p:cNvSpPr>
              <a:spLocks/>
            </p:cNvSpPr>
            <p:nvPr/>
          </p:nvSpPr>
          <p:spPr bwMode="auto">
            <a:xfrm>
              <a:off x="4312959" y="42997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8" name="Freeform 1173"/>
            <p:cNvSpPr>
              <a:spLocks/>
            </p:cNvSpPr>
            <p:nvPr/>
          </p:nvSpPr>
          <p:spPr bwMode="auto">
            <a:xfrm>
              <a:off x="4312959" y="4270709"/>
              <a:ext cx="24879" cy="29025"/>
            </a:xfrm>
            <a:custGeom>
              <a:avLst/>
              <a:gdLst>
                <a:gd name="T0" fmla="*/ 4 w 4"/>
                <a:gd name="T1" fmla="*/ 0 h 5"/>
                <a:gd name="T2" fmla="*/ 4 w 4"/>
                <a:gd name="T3" fmla="*/ 0 h 5"/>
                <a:gd name="T4" fmla="*/ 4 w 4"/>
                <a:gd name="T5" fmla="*/ 4 h 5"/>
                <a:gd name="T6" fmla="*/ 1 w 4"/>
                <a:gd name="T7" fmla="*/ 0 h 5"/>
                <a:gd name="T8" fmla="*/ 0 w 4"/>
                <a:gd name="T9" fmla="*/ 0 h 5"/>
                <a:gd name="T10" fmla="*/ 0 w 4"/>
                <a:gd name="T11" fmla="*/ 5 h 5"/>
                <a:gd name="T12" fmla="*/ 0 w 4"/>
                <a:gd name="T13" fmla="*/ 5 h 5"/>
                <a:gd name="T14" fmla="*/ 0 w 4"/>
                <a:gd name="T15" fmla="*/ 5 h 5"/>
                <a:gd name="T16" fmla="*/ 0 w 4"/>
                <a:gd name="T17" fmla="*/ 1 h 5"/>
                <a:gd name="T18" fmla="*/ 4 w 4"/>
                <a:gd name="T19" fmla="*/ 5 h 5"/>
                <a:gd name="T20" fmla="*/ 4 w 4"/>
                <a:gd name="T21" fmla="*/ 5 h 5"/>
                <a:gd name="T22" fmla="*/ 4 w 4"/>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5">
                  <a:moveTo>
                    <a:pt x="4" y="0"/>
                  </a:moveTo>
                  <a:cubicBezTo>
                    <a:pt x="4" y="0"/>
                    <a:pt x="4" y="0"/>
                    <a:pt x="4" y="0"/>
                  </a:cubicBezTo>
                  <a:cubicBezTo>
                    <a:pt x="4" y="4"/>
                    <a:pt x="4" y="4"/>
                    <a:pt x="4" y="4"/>
                  </a:cubicBezTo>
                  <a:cubicBezTo>
                    <a:pt x="1" y="0"/>
                    <a:pt x="1" y="0"/>
                    <a:pt x="1" y="0"/>
                  </a:cubicBezTo>
                  <a:cubicBezTo>
                    <a:pt x="0" y="0"/>
                    <a:pt x="0" y="0"/>
                    <a:pt x="0" y="0"/>
                  </a:cubicBezTo>
                  <a:cubicBezTo>
                    <a:pt x="0" y="5"/>
                    <a:pt x="0" y="5"/>
                    <a:pt x="0" y="5"/>
                  </a:cubicBezTo>
                  <a:cubicBezTo>
                    <a:pt x="0" y="5"/>
                    <a:pt x="0" y="5"/>
                    <a:pt x="0" y="5"/>
                  </a:cubicBezTo>
                  <a:cubicBezTo>
                    <a:pt x="0" y="5"/>
                    <a:pt x="0" y="5"/>
                    <a:pt x="0" y="5"/>
                  </a:cubicBezTo>
                  <a:cubicBezTo>
                    <a:pt x="0" y="1"/>
                    <a:pt x="0" y="1"/>
                    <a:pt x="0" y="1"/>
                  </a:cubicBezTo>
                  <a:cubicBezTo>
                    <a:pt x="4" y="5"/>
                    <a:pt x="4" y="5"/>
                    <a:pt x="4" y="5"/>
                  </a:cubicBezTo>
                  <a:cubicBezTo>
                    <a:pt x="4" y="5"/>
                    <a:pt x="4" y="5"/>
                    <a:pt x="4" y="5"/>
                  </a:cubicBezTo>
                  <a:cubicBezTo>
                    <a:pt x="4" y="0"/>
                    <a:pt x="4" y="0"/>
                    <a:pt x="4"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9" name="Freeform 1174"/>
            <p:cNvSpPr>
              <a:spLocks noEditPoints="1"/>
            </p:cNvSpPr>
            <p:nvPr/>
          </p:nvSpPr>
          <p:spPr bwMode="auto">
            <a:xfrm>
              <a:off x="3465703" y="5135932"/>
              <a:ext cx="77400" cy="109190"/>
            </a:xfrm>
            <a:custGeom>
              <a:avLst/>
              <a:gdLst>
                <a:gd name="T0" fmla="*/ 6 w 13"/>
                <a:gd name="T1" fmla="*/ 0 h 18"/>
                <a:gd name="T2" fmla="*/ 11 w 13"/>
                <a:gd name="T3" fmla="*/ 2 h 18"/>
                <a:gd name="T4" fmla="*/ 13 w 13"/>
                <a:gd name="T5" fmla="*/ 9 h 18"/>
                <a:gd name="T6" fmla="*/ 11 w 13"/>
                <a:gd name="T7" fmla="*/ 16 h 18"/>
                <a:gd name="T8" fmla="*/ 6 w 13"/>
                <a:gd name="T9" fmla="*/ 18 h 18"/>
                <a:gd name="T10" fmla="*/ 1 w 13"/>
                <a:gd name="T11" fmla="*/ 16 h 18"/>
                <a:gd name="T12" fmla="*/ 0 w 13"/>
                <a:gd name="T13" fmla="*/ 9 h 18"/>
                <a:gd name="T14" fmla="*/ 1 w 13"/>
                <a:gd name="T15" fmla="*/ 2 h 18"/>
                <a:gd name="T16" fmla="*/ 6 w 13"/>
                <a:gd name="T17" fmla="*/ 0 h 18"/>
                <a:gd name="T18" fmla="*/ 6 w 13"/>
                <a:gd name="T19" fmla="*/ 16 h 18"/>
                <a:gd name="T20" fmla="*/ 7 w 13"/>
                <a:gd name="T21" fmla="*/ 15 h 18"/>
                <a:gd name="T22" fmla="*/ 8 w 13"/>
                <a:gd name="T23" fmla="*/ 14 h 18"/>
                <a:gd name="T24" fmla="*/ 9 w 13"/>
                <a:gd name="T25" fmla="*/ 12 h 18"/>
                <a:gd name="T26" fmla="*/ 9 w 13"/>
                <a:gd name="T27" fmla="*/ 9 h 18"/>
                <a:gd name="T28" fmla="*/ 9 w 13"/>
                <a:gd name="T29" fmla="*/ 6 h 18"/>
                <a:gd name="T30" fmla="*/ 8 w 13"/>
                <a:gd name="T31" fmla="*/ 4 h 18"/>
                <a:gd name="T32" fmla="*/ 7 w 13"/>
                <a:gd name="T33" fmla="*/ 3 h 18"/>
                <a:gd name="T34" fmla="*/ 6 w 13"/>
                <a:gd name="T35" fmla="*/ 3 h 18"/>
                <a:gd name="T36" fmla="*/ 5 w 13"/>
                <a:gd name="T37" fmla="*/ 3 h 18"/>
                <a:gd name="T38" fmla="*/ 4 w 13"/>
                <a:gd name="T39" fmla="*/ 4 h 18"/>
                <a:gd name="T40" fmla="*/ 4 w 13"/>
                <a:gd name="T41" fmla="*/ 6 h 18"/>
                <a:gd name="T42" fmla="*/ 3 w 13"/>
                <a:gd name="T43" fmla="*/ 9 h 18"/>
                <a:gd name="T44" fmla="*/ 4 w 13"/>
                <a:gd name="T45" fmla="*/ 12 h 18"/>
                <a:gd name="T46" fmla="*/ 4 w 13"/>
                <a:gd name="T47" fmla="*/ 14 h 18"/>
                <a:gd name="T48" fmla="*/ 5 w 13"/>
                <a:gd name="T49" fmla="*/ 15 h 18"/>
                <a:gd name="T50" fmla="*/ 6 w 13"/>
                <a:gd name="T51"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8">
                  <a:moveTo>
                    <a:pt x="6" y="0"/>
                  </a:moveTo>
                  <a:cubicBezTo>
                    <a:pt x="8" y="0"/>
                    <a:pt x="10" y="1"/>
                    <a:pt x="11" y="2"/>
                  </a:cubicBezTo>
                  <a:cubicBezTo>
                    <a:pt x="12" y="4"/>
                    <a:pt x="13" y="6"/>
                    <a:pt x="13" y="9"/>
                  </a:cubicBezTo>
                  <a:cubicBezTo>
                    <a:pt x="13" y="12"/>
                    <a:pt x="12" y="15"/>
                    <a:pt x="11" y="16"/>
                  </a:cubicBezTo>
                  <a:cubicBezTo>
                    <a:pt x="10" y="18"/>
                    <a:pt x="8" y="18"/>
                    <a:pt x="6" y="18"/>
                  </a:cubicBezTo>
                  <a:cubicBezTo>
                    <a:pt x="4" y="18"/>
                    <a:pt x="2" y="18"/>
                    <a:pt x="1" y="16"/>
                  </a:cubicBezTo>
                  <a:cubicBezTo>
                    <a:pt x="0" y="15"/>
                    <a:pt x="0" y="12"/>
                    <a:pt x="0" y="9"/>
                  </a:cubicBezTo>
                  <a:cubicBezTo>
                    <a:pt x="0" y="6"/>
                    <a:pt x="0" y="4"/>
                    <a:pt x="1" y="2"/>
                  </a:cubicBezTo>
                  <a:cubicBezTo>
                    <a:pt x="2" y="1"/>
                    <a:pt x="4" y="0"/>
                    <a:pt x="6" y="0"/>
                  </a:cubicBezTo>
                  <a:close/>
                  <a:moveTo>
                    <a:pt x="6" y="16"/>
                  </a:moveTo>
                  <a:cubicBezTo>
                    <a:pt x="7" y="16"/>
                    <a:pt x="7" y="15"/>
                    <a:pt x="7" y="15"/>
                  </a:cubicBezTo>
                  <a:cubicBezTo>
                    <a:pt x="8" y="15"/>
                    <a:pt x="8" y="15"/>
                    <a:pt x="8" y="14"/>
                  </a:cubicBezTo>
                  <a:cubicBezTo>
                    <a:pt x="8" y="14"/>
                    <a:pt x="9" y="13"/>
                    <a:pt x="9" y="12"/>
                  </a:cubicBezTo>
                  <a:cubicBezTo>
                    <a:pt x="9" y="11"/>
                    <a:pt x="9" y="10"/>
                    <a:pt x="9" y="9"/>
                  </a:cubicBezTo>
                  <a:cubicBezTo>
                    <a:pt x="9" y="8"/>
                    <a:pt x="9" y="7"/>
                    <a:pt x="9" y="6"/>
                  </a:cubicBezTo>
                  <a:cubicBezTo>
                    <a:pt x="9" y="6"/>
                    <a:pt x="8" y="5"/>
                    <a:pt x="8" y="4"/>
                  </a:cubicBezTo>
                  <a:cubicBezTo>
                    <a:pt x="8" y="4"/>
                    <a:pt x="8" y="4"/>
                    <a:pt x="7" y="3"/>
                  </a:cubicBezTo>
                  <a:cubicBezTo>
                    <a:pt x="7" y="3"/>
                    <a:pt x="7" y="3"/>
                    <a:pt x="6" y="3"/>
                  </a:cubicBezTo>
                  <a:cubicBezTo>
                    <a:pt x="6" y="3"/>
                    <a:pt x="5" y="3"/>
                    <a:pt x="5" y="3"/>
                  </a:cubicBezTo>
                  <a:cubicBezTo>
                    <a:pt x="4" y="4"/>
                    <a:pt x="4" y="4"/>
                    <a:pt x="4" y="4"/>
                  </a:cubicBezTo>
                  <a:cubicBezTo>
                    <a:pt x="4" y="5"/>
                    <a:pt x="4" y="6"/>
                    <a:pt x="4" y="6"/>
                  </a:cubicBezTo>
                  <a:cubicBezTo>
                    <a:pt x="3" y="7"/>
                    <a:pt x="3" y="8"/>
                    <a:pt x="3" y="9"/>
                  </a:cubicBezTo>
                  <a:cubicBezTo>
                    <a:pt x="3" y="10"/>
                    <a:pt x="3" y="11"/>
                    <a:pt x="4" y="12"/>
                  </a:cubicBezTo>
                  <a:cubicBezTo>
                    <a:pt x="4" y="13"/>
                    <a:pt x="4" y="14"/>
                    <a:pt x="4" y="14"/>
                  </a:cubicBezTo>
                  <a:cubicBezTo>
                    <a:pt x="4" y="15"/>
                    <a:pt x="4" y="15"/>
                    <a:pt x="5" y="15"/>
                  </a:cubicBezTo>
                  <a:cubicBezTo>
                    <a:pt x="5" y="15"/>
                    <a:pt x="6" y="16"/>
                    <a:pt x="6" y="16"/>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0" name="Freeform 1175"/>
            <p:cNvSpPr>
              <a:spLocks noEditPoints="1"/>
            </p:cNvSpPr>
            <p:nvPr/>
          </p:nvSpPr>
          <p:spPr bwMode="auto">
            <a:xfrm>
              <a:off x="3555543" y="5135932"/>
              <a:ext cx="78783" cy="109190"/>
            </a:xfrm>
            <a:custGeom>
              <a:avLst/>
              <a:gdLst>
                <a:gd name="T0" fmla="*/ 3 w 13"/>
                <a:gd name="T1" fmla="*/ 8 h 18"/>
                <a:gd name="T2" fmla="*/ 5 w 13"/>
                <a:gd name="T3" fmla="*/ 7 h 18"/>
                <a:gd name="T4" fmla="*/ 7 w 13"/>
                <a:gd name="T5" fmla="*/ 6 h 18"/>
                <a:gd name="T6" fmla="*/ 10 w 13"/>
                <a:gd name="T7" fmla="*/ 7 h 18"/>
                <a:gd name="T8" fmla="*/ 11 w 13"/>
                <a:gd name="T9" fmla="*/ 8 h 18"/>
                <a:gd name="T10" fmla="*/ 12 w 13"/>
                <a:gd name="T11" fmla="*/ 10 h 18"/>
                <a:gd name="T12" fmla="*/ 13 w 13"/>
                <a:gd name="T13" fmla="*/ 12 h 18"/>
                <a:gd name="T14" fmla="*/ 12 w 13"/>
                <a:gd name="T15" fmla="*/ 15 h 18"/>
                <a:gd name="T16" fmla="*/ 11 w 13"/>
                <a:gd name="T17" fmla="*/ 17 h 18"/>
                <a:gd name="T18" fmla="*/ 9 w 13"/>
                <a:gd name="T19" fmla="*/ 18 h 18"/>
                <a:gd name="T20" fmla="*/ 6 w 13"/>
                <a:gd name="T21" fmla="*/ 18 h 18"/>
                <a:gd name="T22" fmla="*/ 3 w 13"/>
                <a:gd name="T23" fmla="*/ 18 h 18"/>
                <a:gd name="T24" fmla="*/ 1 w 13"/>
                <a:gd name="T25" fmla="*/ 16 h 18"/>
                <a:gd name="T26" fmla="*/ 0 w 13"/>
                <a:gd name="T27" fmla="*/ 13 h 18"/>
                <a:gd name="T28" fmla="*/ 0 w 13"/>
                <a:gd name="T29" fmla="*/ 10 h 18"/>
                <a:gd name="T30" fmla="*/ 1 w 13"/>
                <a:gd name="T31" fmla="*/ 2 h 18"/>
                <a:gd name="T32" fmla="*/ 6 w 13"/>
                <a:gd name="T33" fmla="*/ 0 h 18"/>
                <a:gd name="T34" fmla="*/ 10 w 13"/>
                <a:gd name="T35" fmla="*/ 1 h 18"/>
                <a:gd name="T36" fmla="*/ 12 w 13"/>
                <a:gd name="T37" fmla="*/ 5 h 18"/>
                <a:gd name="T38" fmla="*/ 8 w 13"/>
                <a:gd name="T39" fmla="*/ 5 h 18"/>
                <a:gd name="T40" fmla="*/ 8 w 13"/>
                <a:gd name="T41" fmla="*/ 3 h 18"/>
                <a:gd name="T42" fmla="*/ 6 w 13"/>
                <a:gd name="T43" fmla="*/ 3 h 18"/>
                <a:gd name="T44" fmla="*/ 4 w 13"/>
                <a:gd name="T45" fmla="*/ 4 h 18"/>
                <a:gd name="T46" fmla="*/ 3 w 13"/>
                <a:gd name="T47" fmla="*/ 8 h 18"/>
                <a:gd name="T48" fmla="*/ 3 w 13"/>
                <a:gd name="T49" fmla="*/ 11 h 18"/>
                <a:gd name="T50" fmla="*/ 6 w 13"/>
                <a:gd name="T51" fmla="*/ 16 h 18"/>
                <a:gd name="T52" fmla="*/ 7 w 13"/>
                <a:gd name="T53" fmla="*/ 15 h 18"/>
                <a:gd name="T54" fmla="*/ 8 w 13"/>
                <a:gd name="T55" fmla="*/ 15 h 18"/>
                <a:gd name="T56" fmla="*/ 9 w 13"/>
                <a:gd name="T57" fmla="*/ 14 h 18"/>
                <a:gd name="T58" fmla="*/ 9 w 13"/>
                <a:gd name="T59" fmla="*/ 12 h 18"/>
                <a:gd name="T60" fmla="*/ 9 w 13"/>
                <a:gd name="T61" fmla="*/ 11 h 18"/>
                <a:gd name="T62" fmla="*/ 8 w 13"/>
                <a:gd name="T63" fmla="*/ 10 h 18"/>
                <a:gd name="T64" fmla="*/ 7 w 13"/>
                <a:gd name="T65" fmla="*/ 10 h 18"/>
                <a:gd name="T66" fmla="*/ 6 w 13"/>
                <a:gd name="T67" fmla="*/ 9 h 18"/>
                <a:gd name="T68" fmla="*/ 5 w 13"/>
                <a:gd name="T69" fmla="*/ 10 h 18"/>
                <a:gd name="T70" fmla="*/ 3 w 13"/>
                <a:gd name="T7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 h="18">
                  <a:moveTo>
                    <a:pt x="3" y="8"/>
                  </a:moveTo>
                  <a:cubicBezTo>
                    <a:pt x="4" y="7"/>
                    <a:pt x="5" y="7"/>
                    <a:pt x="5" y="7"/>
                  </a:cubicBezTo>
                  <a:cubicBezTo>
                    <a:pt x="6" y="7"/>
                    <a:pt x="7" y="6"/>
                    <a:pt x="7" y="6"/>
                  </a:cubicBezTo>
                  <a:cubicBezTo>
                    <a:pt x="8" y="6"/>
                    <a:pt x="9" y="7"/>
                    <a:pt x="10" y="7"/>
                  </a:cubicBezTo>
                  <a:cubicBezTo>
                    <a:pt x="10" y="7"/>
                    <a:pt x="11" y="8"/>
                    <a:pt x="11" y="8"/>
                  </a:cubicBezTo>
                  <a:cubicBezTo>
                    <a:pt x="12" y="9"/>
                    <a:pt x="12" y="9"/>
                    <a:pt x="12" y="10"/>
                  </a:cubicBezTo>
                  <a:cubicBezTo>
                    <a:pt x="13" y="11"/>
                    <a:pt x="13" y="11"/>
                    <a:pt x="13" y="12"/>
                  </a:cubicBezTo>
                  <a:cubicBezTo>
                    <a:pt x="13" y="13"/>
                    <a:pt x="13" y="14"/>
                    <a:pt x="12" y="15"/>
                  </a:cubicBezTo>
                  <a:cubicBezTo>
                    <a:pt x="12" y="15"/>
                    <a:pt x="12" y="16"/>
                    <a:pt x="11" y="17"/>
                  </a:cubicBezTo>
                  <a:cubicBezTo>
                    <a:pt x="11" y="17"/>
                    <a:pt x="10" y="18"/>
                    <a:pt x="9" y="18"/>
                  </a:cubicBezTo>
                  <a:cubicBezTo>
                    <a:pt x="8" y="18"/>
                    <a:pt x="7" y="18"/>
                    <a:pt x="6" y="18"/>
                  </a:cubicBezTo>
                  <a:cubicBezTo>
                    <a:pt x="5" y="18"/>
                    <a:pt x="4" y="18"/>
                    <a:pt x="3" y="18"/>
                  </a:cubicBezTo>
                  <a:cubicBezTo>
                    <a:pt x="3" y="17"/>
                    <a:pt x="2" y="17"/>
                    <a:pt x="1" y="16"/>
                  </a:cubicBezTo>
                  <a:cubicBezTo>
                    <a:pt x="1" y="15"/>
                    <a:pt x="0" y="15"/>
                    <a:pt x="0" y="13"/>
                  </a:cubicBezTo>
                  <a:cubicBezTo>
                    <a:pt x="0" y="12"/>
                    <a:pt x="0" y="11"/>
                    <a:pt x="0" y="10"/>
                  </a:cubicBezTo>
                  <a:cubicBezTo>
                    <a:pt x="0" y="7"/>
                    <a:pt x="0" y="4"/>
                    <a:pt x="1" y="2"/>
                  </a:cubicBezTo>
                  <a:cubicBezTo>
                    <a:pt x="2" y="1"/>
                    <a:pt x="4" y="0"/>
                    <a:pt x="6" y="0"/>
                  </a:cubicBezTo>
                  <a:cubicBezTo>
                    <a:pt x="8" y="0"/>
                    <a:pt x="9" y="0"/>
                    <a:pt x="10" y="1"/>
                  </a:cubicBezTo>
                  <a:cubicBezTo>
                    <a:pt x="11" y="2"/>
                    <a:pt x="12" y="3"/>
                    <a:pt x="12" y="5"/>
                  </a:cubicBezTo>
                  <a:cubicBezTo>
                    <a:pt x="8" y="5"/>
                    <a:pt x="8" y="5"/>
                    <a:pt x="8" y="5"/>
                  </a:cubicBezTo>
                  <a:cubicBezTo>
                    <a:pt x="8" y="4"/>
                    <a:pt x="8" y="4"/>
                    <a:pt x="8" y="3"/>
                  </a:cubicBezTo>
                  <a:cubicBezTo>
                    <a:pt x="7" y="3"/>
                    <a:pt x="7" y="3"/>
                    <a:pt x="6" y="3"/>
                  </a:cubicBezTo>
                  <a:cubicBezTo>
                    <a:pt x="5" y="3"/>
                    <a:pt x="5" y="3"/>
                    <a:pt x="4" y="4"/>
                  </a:cubicBezTo>
                  <a:cubicBezTo>
                    <a:pt x="4" y="5"/>
                    <a:pt x="4" y="6"/>
                    <a:pt x="3" y="8"/>
                  </a:cubicBezTo>
                  <a:close/>
                  <a:moveTo>
                    <a:pt x="3" y="11"/>
                  </a:moveTo>
                  <a:cubicBezTo>
                    <a:pt x="3" y="14"/>
                    <a:pt x="4" y="16"/>
                    <a:pt x="6" y="16"/>
                  </a:cubicBezTo>
                  <a:cubicBezTo>
                    <a:pt x="7" y="16"/>
                    <a:pt x="7" y="16"/>
                    <a:pt x="7" y="15"/>
                  </a:cubicBezTo>
                  <a:cubicBezTo>
                    <a:pt x="8" y="15"/>
                    <a:pt x="8" y="15"/>
                    <a:pt x="8" y="15"/>
                  </a:cubicBezTo>
                  <a:cubicBezTo>
                    <a:pt x="9" y="14"/>
                    <a:pt x="9" y="14"/>
                    <a:pt x="9" y="14"/>
                  </a:cubicBezTo>
                  <a:cubicBezTo>
                    <a:pt x="9" y="13"/>
                    <a:pt x="9" y="13"/>
                    <a:pt x="9" y="12"/>
                  </a:cubicBezTo>
                  <a:cubicBezTo>
                    <a:pt x="9" y="12"/>
                    <a:pt x="9" y="11"/>
                    <a:pt x="9" y="11"/>
                  </a:cubicBezTo>
                  <a:cubicBezTo>
                    <a:pt x="9" y="11"/>
                    <a:pt x="8" y="10"/>
                    <a:pt x="8" y="10"/>
                  </a:cubicBezTo>
                  <a:cubicBezTo>
                    <a:pt x="7" y="10"/>
                    <a:pt x="7" y="10"/>
                    <a:pt x="7" y="10"/>
                  </a:cubicBezTo>
                  <a:cubicBezTo>
                    <a:pt x="7" y="9"/>
                    <a:pt x="7" y="9"/>
                    <a:pt x="6" y="9"/>
                  </a:cubicBezTo>
                  <a:cubicBezTo>
                    <a:pt x="6" y="9"/>
                    <a:pt x="5" y="9"/>
                    <a:pt x="5" y="10"/>
                  </a:cubicBezTo>
                  <a:cubicBezTo>
                    <a:pt x="4" y="10"/>
                    <a:pt x="4" y="10"/>
                    <a:pt x="3" y="11"/>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1" name="Freeform 1176"/>
            <p:cNvSpPr>
              <a:spLocks/>
            </p:cNvSpPr>
            <p:nvPr/>
          </p:nvSpPr>
          <p:spPr bwMode="auto">
            <a:xfrm>
              <a:off x="3675790" y="5135932"/>
              <a:ext cx="48376" cy="53904"/>
            </a:xfrm>
            <a:custGeom>
              <a:avLst/>
              <a:gdLst>
                <a:gd name="T0" fmla="*/ 35 w 35"/>
                <a:gd name="T1" fmla="*/ 0 h 39"/>
                <a:gd name="T2" fmla="*/ 30 w 35"/>
                <a:gd name="T3" fmla="*/ 0 h 39"/>
                <a:gd name="T4" fmla="*/ 17 w 35"/>
                <a:gd name="T5" fmla="*/ 35 h 39"/>
                <a:gd name="T6" fmla="*/ 4 w 35"/>
                <a:gd name="T7" fmla="*/ 0 h 39"/>
                <a:gd name="T8" fmla="*/ 0 w 35"/>
                <a:gd name="T9" fmla="*/ 0 h 39"/>
                <a:gd name="T10" fmla="*/ 13 w 35"/>
                <a:gd name="T11" fmla="*/ 39 h 39"/>
                <a:gd name="T12" fmla="*/ 22 w 35"/>
                <a:gd name="T13" fmla="*/ 39 h 39"/>
                <a:gd name="T14" fmla="*/ 35 w 35"/>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5" y="0"/>
                  </a:moveTo>
                  <a:lnTo>
                    <a:pt x="30" y="0"/>
                  </a:lnTo>
                  <a:lnTo>
                    <a:pt x="17" y="35"/>
                  </a:lnTo>
                  <a:lnTo>
                    <a:pt x="4" y="0"/>
                  </a:lnTo>
                  <a:lnTo>
                    <a:pt x="0" y="0"/>
                  </a:lnTo>
                  <a:lnTo>
                    <a:pt x="13" y="39"/>
                  </a:lnTo>
                  <a:lnTo>
                    <a:pt x="22" y="39"/>
                  </a:lnTo>
                  <a:lnTo>
                    <a:pt x="35"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2" name="Freeform 1177"/>
            <p:cNvSpPr>
              <a:spLocks/>
            </p:cNvSpPr>
            <p:nvPr/>
          </p:nvSpPr>
          <p:spPr bwMode="auto">
            <a:xfrm>
              <a:off x="3675790" y="5135932"/>
              <a:ext cx="48376" cy="53904"/>
            </a:xfrm>
            <a:custGeom>
              <a:avLst/>
              <a:gdLst>
                <a:gd name="T0" fmla="*/ 35 w 35"/>
                <a:gd name="T1" fmla="*/ 0 h 39"/>
                <a:gd name="T2" fmla="*/ 30 w 35"/>
                <a:gd name="T3" fmla="*/ 0 h 39"/>
                <a:gd name="T4" fmla="*/ 17 w 35"/>
                <a:gd name="T5" fmla="*/ 35 h 39"/>
                <a:gd name="T6" fmla="*/ 4 w 35"/>
                <a:gd name="T7" fmla="*/ 0 h 39"/>
                <a:gd name="T8" fmla="*/ 0 w 35"/>
                <a:gd name="T9" fmla="*/ 0 h 39"/>
                <a:gd name="T10" fmla="*/ 13 w 35"/>
                <a:gd name="T11" fmla="*/ 39 h 39"/>
                <a:gd name="T12" fmla="*/ 22 w 35"/>
                <a:gd name="T13" fmla="*/ 39 h 39"/>
                <a:gd name="T14" fmla="*/ 35 w 35"/>
                <a:gd name="T15" fmla="*/ 0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5" y="0"/>
                  </a:moveTo>
                  <a:lnTo>
                    <a:pt x="30" y="0"/>
                  </a:lnTo>
                  <a:lnTo>
                    <a:pt x="17" y="35"/>
                  </a:lnTo>
                  <a:lnTo>
                    <a:pt x="4" y="0"/>
                  </a:lnTo>
                  <a:lnTo>
                    <a:pt x="0" y="0"/>
                  </a:lnTo>
                  <a:lnTo>
                    <a:pt x="13" y="39"/>
                  </a:lnTo>
                  <a:lnTo>
                    <a:pt x="22" y="39"/>
                  </a:lnTo>
                  <a:lnTo>
                    <a:pt x="3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3" name="Freeform 1178"/>
            <p:cNvSpPr>
              <a:spLocks noEditPoints="1"/>
            </p:cNvSpPr>
            <p:nvPr/>
          </p:nvSpPr>
          <p:spPr bwMode="auto">
            <a:xfrm>
              <a:off x="3724165" y="5135932"/>
              <a:ext cx="53904" cy="53904"/>
            </a:xfrm>
            <a:custGeom>
              <a:avLst/>
              <a:gdLst>
                <a:gd name="T0" fmla="*/ 13 w 39"/>
                <a:gd name="T1" fmla="*/ 26 h 39"/>
                <a:gd name="T2" fmla="*/ 17 w 39"/>
                <a:gd name="T3" fmla="*/ 5 h 39"/>
                <a:gd name="T4" fmla="*/ 26 w 39"/>
                <a:gd name="T5" fmla="*/ 26 h 39"/>
                <a:gd name="T6" fmla="*/ 13 w 39"/>
                <a:gd name="T7" fmla="*/ 26 h 39"/>
                <a:gd name="T8" fmla="*/ 22 w 39"/>
                <a:gd name="T9" fmla="*/ 0 h 39"/>
                <a:gd name="T10" fmla="*/ 17 w 39"/>
                <a:gd name="T11" fmla="*/ 0 h 39"/>
                <a:gd name="T12" fmla="*/ 0 w 39"/>
                <a:gd name="T13" fmla="*/ 39 h 39"/>
                <a:gd name="T14" fmla="*/ 4 w 39"/>
                <a:gd name="T15" fmla="*/ 39 h 39"/>
                <a:gd name="T16" fmla="*/ 8 w 39"/>
                <a:gd name="T17" fmla="*/ 26 h 39"/>
                <a:gd name="T18" fmla="*/ 26 w 39"/>
                <a:gd name="T19" fmla="*/ 26 h 39"/>
                <a:gd name="T20" fmla="*/ 30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7" y="5"/>
                  </a:lnTo>
                  <a:lnTo>
                    <a:pt x="26" y="26"/>
                  </a:lnTo>
                  <a:lnTo>
                    <a:pt x="13" y="26"/>
                  </a:lnTo>
                  <a:close/>
                  <a:moveTo>
                    <a:pt x="22" y="0"/>
                  </a:moveTo>
                  <a:lnTo>
                    <a:pt x="17" y="0"/>
                  </a:lnTo>
                  <a:lnTo>
                    <a:pt x="0" y="39"/>
                  </a:lnTo>
                  <a:lnTo>
                    <a:pt x="4" y="39"/>
                  </a:lnTo>
                  <a:lnTo>
                    <a:pt x="8" y="26"/>
                  </a:lnTo>
                  <a:lnTo>
                    <a:pt x="26" y="26"/>
                  </a:lnTo>
                  <a:lnTo>
                    <a:pt x="30" y="39"/>
                  </a:lnTo>
                  <a:lnTo>
                    <a:pt x="39" y="39"/>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4" name="Freeform 1179"/>
            <p:cNvSpPr>
              <a:spLocks noEditPoints="1"/>
            </p:cNvSpPr>
            <p:nvPr/>
          </p:nvSpPr>
          <p:spPr bwMode="auto">
            <a:xfrm>
              <a:off x="3724165" y="5135932"/>
              <a:ext cx="53904" cy="53904"/>
            </a:xfrm>
            <a:custGeom>
              <a:avLst/>
              <a:gdLst>
                <a:gd name="T0" fmla="*/ 13 w 39"/>
                <a:gd name="T1" fmla="*/ 26 h 39"/>
                <a:gd name="T2" fmla="*/ 17 w 39"/>
                <a:gd name="T3" fmla="*/ 5 h 39"/>
                <a:gd name="T4" fmla="*/ 26 w 39"/>
                <a:gd name="T5" fmla="*/ 26 h 39"/>
                <a:gd name="T6" fmla="*/ 13 w 39"/>
                <a:gd name="T7" fmla="*/ 26 h 39"/>
                <a:gd name="T8" fmla="*/ 22 w 39"/>
                <a:gd name="T9" fmla="*/ 0 h 39"/>
                <a:gd name="T10" fmla="*/ 17 w 39"/>
                <a:gd name="T11" fmla="*/ 0 h 39"/>
                <a:gd name="T12" fmla="*/ 0 w 39"/>
                <a:gd name="T13" fmla="*/ 39 h 39"/>
                <a:gd name="T14" fmla="*/ 4 w 39"/>
                <a:gd name="T15" fmla="*/ 39 h 39"/>
                <a:gd name="T16" fmla="*/ 8 w 39"/>
                <a:gd name="T17" fmla="*/ 26 h 39"/>
                <a:gd name="T18" fmla="*/ 26 w 39"/>
                <a:gd name="T19" fmla="*/ 26 h 39"/>
                <a:gd name="T20" fmla="*/ 30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7" y="5"/>
                  </a:lnTo>
                  <a:lnTo>
                    <a:pt x="26" y="26"/>
                  </a:lnTo>
                  <a:lnTo>
                    <a:pt x="13" y="26"/>
                  </a:lnTo>
                  <a:moveTo>
                    <a:pt x="22" y="0"/>
                  </a:moveTo>
                  <a:lnTo>
                    <a:pt x="17" y="0"/>
                  </a:lnTo>
                  <a:lnTo>
                    <a:pt x="0" y="39"/>
                  </a:lnTo>
                  <a:lnTo>
                    <a:pt x="4" y="39"/>
                  </a:lnTo>
                  <a:lnTo>
                    <a:pt x="8" y="26"/>
                  </a:lnTo>
                  <a:lnTo>
                    <a:pt x="26" y="26"/>
                  </a:lnTo>
                  <a:lnTo>
                    <a:pt x="30" y="39"/>
                  </a:lnTo>
                  <a:lnTo>
                    <a:pt x="39" y="3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5" name="Freeform 1180"/>
            <p:cNvSpPr>
              <a:spLocks noEditPoints="1"/>
            </p:cNvSpPr>
            <p:nvPr/>
          </p:nvSpPr>
          <p:spPr bwMode="auto">
            <a:xfrm>
              <a:off x="3783597" y="5135932"/>
              <a:ext cx="42847" cy="53904"/>
            </a:xfrm>
            <a:custGeom>
              <a:avLst/>
              <a:gdLst>
                <a:gd name="T0" fmla="*/ 1 w 7"/>
                <a:gd name="T1" fmla="*/ 4 h 9"/>
                <a:gd name="T2" fmla="*/ 1 w 7"/>
                <a:gd name="T3" fmla="*/ 1 h 9"/>
                <a:gd name="T4" fmla="*/ 4 w 7"/>
                <a:gd name="T5" fmla="*/ 1 h 9"/>
                <a:gd name="T6" fmla="*/ 6 w 7"/>
                <a:gd name="T7" fmla="*/ 3 h 9"/>
                <a:gd name="T8" fmla="*/ 5 w 7"/>
                <a:gd name="T9" fmla="*/ 3 h 9"/>
                <a:gd name="T10" fmla="*/ 5 w 7"/>
                <a:gd name="T11" fmla="*/ 4 h 9"/>
                <a:gd name="T12" fmla="*/ 4 w 7"/>
                <a:gd name="T13" fmla="*/ 4 h 9"/>
                <a:gd name="T14" fmla="*/ 3 w 7"/>
                <a:gd name="T15" fmla="*/ 4 h 9"/>
                <a:gd name="T16" fmla="*/ 1 w 7"/>
                <a:gd name="T17" fmla="*/ 4 h 9"/>
                <a:gd name="T18" fmla="*/ 4 w 7"/>
                <a:gd name="T19" fmla="*/ 0 h 9"/>
                <a:gd name="T20" fmla="*/ 0 w 7"/>
                <a:gd name="T21" fmla="*/ 0 h 9"/>
                <a:gd name="T22" fmla="*/ 0 w 7"/>
                <a:gd name="T23" fmla="*/ 9 h 9"/>
                <a:gd name="T24" fmla="*/ 1 w 7"/>
                <a:gd name="T25" fmla="*/ 9 h 9"/>
                <a:gd name="T26" fmla="*/ 1 w 7"/>
                <a:gd name="T27" fmla="*/ 5 h 9"/>
                <a:gd name="T28" fmla="*/ 3 w 7"/>
                <a:gd name="T29" fmla="*/ 5 h 9"/>
                <a:gd name="T30" fmla="*/ 4 w 7"/>
                <a:gd name="T31" fmla="*/ 5 h 9"/>
                <a:gd name="T32" fmla="*/ 4 w 7"/>
                <a:gd name="T33" fmla="*/ 6 h 9"/>
                <a:gd name="T34" fmla="*/ 5 w 7"/>
                <a:gd name="T35" fmla="*/ 6 h 9"/>
                <a:gd name="T36" fmla="*/ 5 w 7"/>
                <a:gd name="T37" fmla="*/ 7 h 9"/>
                <a:gd name="T38" fmla="*/ 6 w 7"/>
                <a:gd name="T39" fmla="*/ 9 h 9"/>
                <a:gd name="T40" fmla="*/ 7 w 7"/>
                <a:gd name="T41" fmla="*/ 9 h 9"/>
                <a:gd name="T42" fmla="*/ 6 w 7"/>
                <a:gd name="T43" fmla="*/ 7 h 9"/>
                <a:gd name="T44" fmla="*/ 5 w 7"/>
                <a:gd name="T45" fmla="*/ 5 h 9"/>
                <a:gd name="T46" fmla="*/ 6 w 7"/>
                <a:gd name="T47" fmla="*/ 5 h 9"/>
                <a:gd name="T48" fmla="*/ 6 w 7"/>
                <a:gd name="T49" fmla="*/ 4 h 9"/>
                <a:gd name="T50" fmla="*/ 7 w 7"/>
                <a:gd name="T51" fmla="*/ 4 h 9"/>
                <a:gd name="T52" fmla="*/ 7 w 7"/>
                <a:gd name="T53" fmla="*/ 3 h 9"/>
                <a:gd name="T54" fmla="*/ 7 w 7"/>
                <a:gd name="T55" fmla="*/ 2 h 9"/>
                <a:gd name="T56" fmla="*/ 6 w 7"/>
                <a:gd name="T57" fmla="*/ 1 h 9"/>
                <a:gd name="T58" fmla="*/ 6 w 7"/>
                <a:gd name="T59" fmla="*/ 1 h 9"/>
                <a:gd name="T60" fmla="*/ 5 w 7"/>
                <a:gd name="T61" fmla="*/ 0 h 9"/>
                <a:gd name="T62" fmla="*/ 5 w 7"/>
                <a:gd name="T63" fmla="*/ 0 h 9"/>
                <a:gd name="T64" fmla="*/ 4 w 7"/>
                <a:gd name="T6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9">
                  <a:moveTo>
                    <a:pt x="1" y="4"/>
                  </a:moveTo>
                  <a:cubicBezTo>
                    <a:pt x="1" y="1"/>
                    <a:pt x="1" y="1"/>
                    <a:pt x="1" y="1"/>
                  </a:cubicBezTo>
                  <a:cubicBezTo>
                    <a:pt x="4" y="1"/>
                    <a:pt x="4" y="1"/>
                    <a:pt x="4" y="1"/>
                  </a:cubicBezTo>
                  <a:cubicBezTo>
                    <a:pt x="5" y="1"/>
                    <a:pt x="6" y="2"/>
                    <a:pt x="6" y="3"/>
                  </a:cubicBezTo>
                  <a:cubicBezTo>
                    <a:pt x="5" y="3"/>
                    <a:pt x="5" y="3"/>
                    <a:pt x="5" y="3"/>
                  </a:cubicBezTo>
                  <a:cubicBezTo>
                    <a:pt x="5" y="4"/>
                    <a:pt x="5" y="4"/>
                    <a:pt x="5" y="4"/>
                  </a:cubicBezTo>
                  <a:cubicBezTo>
                    <a:pt x="4" y="4"/>
                    <a:pt x="4" y="4"/>
                    <a:pt x="4" y="4"/>
                  </a:cubicBezTo>
                  <a:cubicBezTo>
                    <a:pt x="4" y="4"/>
                    <a:pt x="4" y="4"/>
                    <a:pt x="3" y="4"/>
                  </a:cubicBezTo>
                  <a:cubicBezTo>
                    <a:pt x="1" y="4"/>
                    <a:pt x="1" y="4"/>
                    <a:pt x="1" y="4"/>
                  </a:cubicBezTo>
                  <a:moveTo>
                    <a:pt x="4" y="0"/>
                  </a:moveTo>
                  <a:cubicBezTo>
                    <a:pt x="0" y="0"/>
                    <a:pt x="0" y="0"/>
                    <a:pt x="0" y="0"/>
                  </a:cubicBezTo>
                  <a:cubicBezTo>
                    <a:pt x="0" y="9"/>
                    <a:pt x="0" y="9"/>
                    <a:pt x="0" y="9"/>
                  </a:cubicBezTo>
                  <a:cubicBezTo>
                    <a:pt x="1" y="9"/>
                    <a:pt x="1" y="9"/>
                    <a:pt x="1" y="9"/>
                  </a:cubicBezTo>
                  <a:cubicBezTo>
                    <a:pt x="1" y="5"/>
                    <a:pt x="1" y="5"/>
                    <a:pt x="1" y="5"/>
                  </a:cubicBezTo>
                  <a:cubicBezTo>
                    <a:pt x="3" y="5"/>
                    <a:pt x="3" y="5"/>
                    <a:pt x="3" y="5"/>
                  </a:cubicBezTo>
                  <a:cubicBezTo>
                    <a:pt x="4" y="5"/>
                    <a:pt x="4" y="5"/>
                    <a:pt x="4" y="5"/>
                  </a:cubicBezTo>
                  <a:cubicBezTo>
                    <a:pt x="4" y="6"/>
                    <a:pt x="4" y="6"/>
                    <a:pt x="4" y="6"/>
                  </a:cubicBezTo>
                  <a:cubicBezTo>
                    <a:pt x="5" y="6"/>
                    <a:pt x="5" y="6"/>
                    <a:pt x="5" y="6"/>
                  </a:cubicBezTo>
                  <a:cubicBezTo>
                    <a:pt x="5" y="7"/>
                    <a:pt x="5" y="7"/>
                    <a:pt x="5" y="7"/>
                  </a:cubicBezTo>
                  <a:cubicBezTo>
                    <a:pt x="6" y="9"/>
                    <a:pt x="6" y="9"/>
                    <a:pt x="6" y="9"/>
                  </a:cubicBezTo>
                  <a:cubicBezTo>
                    <a:pt x="7" y="9"/>
                    <a:pt x="7" y="9"/>
                    <a:pt x="7" y="9"/>
                  </a:cubicBezTo>
                  <a:cubicBezTo>
                    <a:pt x="6" y="7"/>
                    <a:pt x="6" y="7"/>
                    <a:pt x="6" y="7"/>
                  </a:cubicBezTo>
                  <a:cubicBezTo>
                    <a:pt x="6" y="6"/>
                    <a:pt x="5" y="5"/>
                    <a:pt x="5" y="5"/>
                  </a:cubicBezTo>
                  <a:cubicBezTo>
                    <a:pt x="6" y="5"/>
                    <a:pt x="6" y="5"/>
                    <a:pt x="6" y="5"/>
                  </a:cubicBezTo>
                  <a:cubicBezTo>
                    <a:pt x="6" y="4"/>
                    <a:pt x="6" y="4"/>
                    <a:pt x="6" y="4"/>
                  </a:cubicBezTo>
                  <a:cubicBezTo>
                    <a:pt x="7" y="4"/>
                    <a:pt x="7" y="4"/>
                    <a:pt x="7" y="4"/>
                  </a:cubicBezTo>
                  <a:cubicBezTo>
                    <a:pt x="7" y="3"/>
                    <a:pt x="7" y="3"/>
                    <a:pt x="7" y="3"/>
                  </a:cubicBezTo>
                  <a:cubicBezTo>
                    <a:pt x="7" y="2"/>
                    <a:pt x="7" y="2"/>
                    <a:pt x="7" y="2"/>
                  </a:cubicBezTo>
                  <a:cubicBezTo>
                    <a:pt x="6" y="1"/>
                    <a:pt x="6" y="1"/>
                    <a:pt x="6" y="1"/>
                  </a:cubicBezTo>
                  <a:cubicBezTo>
                    <a:pt x="6" y="1"/>
                    <a:pt x="6" y="1"/>
                    <a:pt x="6" y="1"/>
                  </a:cubicBezTo>
                  <a:cubicBezTo>
                    <a:pt x="5" y="0"/>
                    <a:pt x="5" y="0"/>
                    <a:pt x="5" y="0"/>
                  </a:cubicBezTo>
                  <a:cubicBezTo>
                    <a:pt x="5" y="0"/>
                    <a:pt x="5" y="0"/>
                    <a:pt x="5" y="0"/>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6" name="Rectangle 1181"/>
            <p:cNvSpPr>
              <a:spLocks noChangeArrowheads="1"/>
            </p:cNvSpPr>
            <p:nvPr/>
          </p:nvSpPr>
          <p:spPr bwMode="auto">
            <a:xfrm>
              <a:off x="3837501" y="5135932"/>
              <a:ext cx="6911" cy="53904"/>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7" name="Rectangle 1182"/>
            <p:cNvSpPr>
              <a:spLocks noChangeArrowheads="1"/>
            </p:cNvSpPr>
            <p:nvPr/>
          </p:nvSpPr>
          <p:spPr bwMode="auto">
            <a:xfrm>
              <a:off x="3837501" y="5135932"/>
              <a:ext cx="6911" cy="5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8" name="Freeform 1183"/>
            <p:cNvSpPr>
              <a:spLocks noEditPoints="1"/>
            </p:cNvSpPr>
            <p:nvPr/>
          </p:nvSpPr>
          <p:spPr bwMode="auto">
            <a:xfrm>
              <a:off x="3849940" y="5135932"/>
              <a:ext cx="53904" cy="53904"/>
            </a:xfrm>
            <a:custGeom>
              <a:avLst/>
              <a:gdLst>
                <a:gd name="T0" fmla="*/ 13 w 39"/>
                <a:gd name="T1" fmla="*/ 26 h 39"/>
                <a:gd name="T2" fmla="*/ 18 w 39"/>
                <a:gd name="T3" fmla="*/ 5 h 39"/>
                <a:gd name="T4" fmla="*/ 26 w 39"/>
                <a:gd name="T5" fmla="*/ 26 h 39"/>
                <a:gd name="T6" fmla="*/ 13 w 39"/>
                <a:gd name="T7" fmla="*/ 26 h 39"/>
                <a:gd name="T8" fmla="*/ 22 w 39"/>
                <a:gd name="T9" fmla="*/ 0 h 39"/>
                <a:gd name="T10" fmla="*/ 18 w 39"/>
                <a:gd name="T11" fmla="*/ 0 h 39"/>
                <a:gd name="T12" fmla="*/ 0 w 39"/>
                <a:gd name="T13" fmla="*/ 39 h 39"/>
                <a:gd name="T14" fmla="*/ 5 w 39"/>
                <a:gd name="T15" fmla="*/ 39 h 39"/>
                <a:gd name="T16" fmla="*/ 9 w 39"/>
                <a:gd name="T17" fmla="*/ 26 h 39"/>
                <a:gd name="T18" fmla="*/ 26 w 39"/>
                <a:gd name="T19" fmla="*/ 26 h 39"/>
                <a:gd name="T20" fmla="*/ 31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8" y="5"/>
                  </a:lnTo>
                  <a:lnTo>
                    <a:pt x="26" y="26"/>
                  </a:lnTo>
                  <a:lnTo>
                    <a:pt x="13" y="26"/>
                  </a:lnTo>
                  <a:close/>
                  <a:moveTo>
                    <a:pt x="22" y="0"/>
                  </a:moveTo>
                  <a:lnTo>
                    <a:pt x="18" y="0"/>
                  </a:lnTo>
                  <a:lnTo>
                    <a:pt x="0" y="39"/>
                  </a:lnTo>
                  <a:lnTo>
                    <a:pt x="5" y="39"/>
                  </a:lnTo>
                  <a:lnTo>
                    <a:pt x="9" y="26"/>
                  </a:lnTo>
                  <a:lnTo>
                    <a:pt x="26" y="26"/>
                  </a:lnTo>
                  <a:lnTo>
                    <a:pt x="31" y="39"/>
                  </a:lnTo>
                  <a:lnTo>
                    <a:pt x="39" y="39"/>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9" name="Freeform 1184"/>
            <p:cNvSpPr>
              <a:spLocks noEditPoints="1"/>
            </p:cNvSpPr>
            <p:nvPr/>
          </p:nvSpPr>
          <p:spPr bwMode="auto">
            <a:xfrm>
              <a:off x="3849940" y="5135932"/>
              <a:ext cx="53904" cy="53904"/>
            </a:xfrm>
            <a:custGeom>
              <a:avLst/>
              <a:gdLst>
                <a:gd name="T0" fmla="*/ 13 w 39"/>
                <a:gd name="T1" fmla="*/ 26 h 39"/>
                <a:gd name="T2" fmla="*/ 18 w 39"/>
                <a:gd name="T3" fmla="*/ 5 h 39"/>
                <a:gd name="T4" fmla="*/ 26 w 39"/>
                <a:gd name="T5" fmla="*/ 26 h 39"/>
                <a:gd name="T6" fmla="*/ 13 w 39"/>
                <a:gd name="T7" fmla="*/ 26 h 39"/>
                <a:gd name="T8" fmla="*/ 22 w 39"/>
                <a:gd name="T9" fmla="*/ 0 h 39"/>
                <a:gd name="T10" fmla="*/ 18 w 39"/>
                <a:gd name="T11" fmla="*/ 0 h 39"/>
                <a:gd name="T12" fmla="*/ 0 w 39"/>
                <a:gd name="T13" fmla="*/ 39 h 39"/>
                <a:gd name="T14" fmla="*/ 5 w 39"/>
                <a:gd name="T15" fmla="*/ 39 h 39"/>
                <a:gd name="T16" fmla="*/ 9 w 39"/>
                <a:gd name="T17" fmla="*/ 26 h 39"/>
                <a:gd name="T18" fmla="*/ 26 w 39"/>
                <a:gd name="T19" fmla="*/ 26 h 39"/>
                <a:gd name="T20" fmla="*/ 31 w 39"/>
                <a:gd name="T21" fmla="*/ 39 h 39"/>
                <a:gd name="T22" fmla="*/ 39 w 39"/>
                <a:gd name="T23" fmla="*/ 39 h 39"/>
                <a:gd name="T24" fmla="*/ 22 w 39"/>
                <a:gd name="T25"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9">
                  <a:moveTo>
                    <a:pt x="13" y="26"/>
                  </a:moveTo>
                  <a:lnTo>
                    <a:pt x="18" y="5"/>
                  </a:lnTo>
                  <a:lnTo>
                    <a:pt x="26" y="26"/>
                  </a:lnTo>
                  <a:lnTo>
                    <a:pt x="13" y="26"/>
                  </a:lnTo>
                  <a:moveTo>
                    <a:pt x="22" y="0"/>
                  </a:moveTo>
                  <a:lnTo>
                    <a:pt x="18" y="0"/>
                  </a:lnTo>
                  <a:lnTo>
                    <a:pt x="0" y="39"/>
                  </a:lnTo>
                  <a:lnTo>
                    <a:pt x="5" y="39"/>
                  </a:lnTo>
                  <a:lnTo>
                    <a:pt x="9" y="26"/>
                  </a:lnTo>
                  <a:lnTo>
                    <a:pt x="26" y="26"/>
                  </a:lnTo>
                  <a:lnTo>
                    <a:pt x="31" y="39"/>
                  </a:lnTo>
                  <a:lnTo>
                    <a:pt x="39" y="39"/>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0" name="Rectangle 1185"/>
            <p:cNvSpPr>
              <a:spLocks noChangeArrowheads="1"/>
            </p:cNvSpPr>
            <p:nvPr/>
          </p:nvSpPr>
          <p:spPr bwMode="auto">
            <a:xfrm>
              <a:off x="3910754" y="5189835"/>
              <a:ext cx="1383" cy="1383"/>
            </a:xfrm>
            <a:prstGeom prst="rect">
              <a:avLst/>
            </a:prstGeom>
            <a:solidFill>
              <a:srgbClr val="B1B1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1" name="Freeform 1186"/>
            <p:cNvSpPr>
              <a:spLocks/>
            </p:cNvSpPr>
            <p:nvPr/>
          </p:nvSpPr>
          <p:spPr bwMode="auto">
            <a:xfrm>
              <a:off x="3910754" y="518983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2" name="Freeform 1187"/>
            <p:cNvSpPr>
              <a:spLocks/>
            </p:cNvSpPr>
            <p:nvPr/>
          </p:nvSpPr>
          <p:spPr bwMode="auto">
            <a:xfrm>
              <a:off x="3910754" y="5135932"/>
              <a:ext cx="41464" cy="53904"/>
            </a:xfrm>
            <a:custGeom>
              <a:avLst/>
              <a:gdLst>
                <a:gd name="T0" fmla="*/ 30 w 30"/>
                <a:gd name="T1" fmla="*/ 0 h 39"/>
                <a:gd name="T2" fmla="*/ 26 w 30"/>
                <a:gd name="T3" fmla="*/ 0 h 39"/>
                <a:gd name="T4" fmla="*/ 26 w 30"/>
                <a:gd name="T5" fmla="*/ 31 h 39"/>
                <a:gd name="T6" fmla="*/ 4 w 30"/>
                <a:gd name="T7" fmla="*/ 0 h 39"/>
                <a:gd name="T8" fmla="*/ 0 w 30"/>
                <a:gd name="T9" fmla="*/ 0 h 39"/>
                <a:gd name="T10" fmla="*/ 0 w 30"/>
                <a:gd name="T11" fmla="*/ 39 h 39"/>
                <a:gd name="T12" fmla="*/ 0 w 30"/>
                <a:gd name="T13" fmla="*/ 39 h 39"/>
                <a:gd name="T14" fmla="*/ 4 w 30"/>
                <a:gd name="T15" fmla="*/ 39 h 39"/>
                <a:gd name="T16" fmla="*/ 4 w 30"/>
                <a:gd name="T17" fmla="*/ 9 h 39"/>
                <a:gd name="T18" fmla="*/ 26 w 30"/>
                <a:gd name="T19" fmla="*/ 39 h 39"/>
                <a:gd name="T20" fmla="*/ 30 w 30"/>
                <a:gd name="T21" fmla="*/ 39 h 39"/>
                <a:gd name="T22" fmla="*/ 30 w 30"/>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39">
                  <a:moveTo>
                    <a:pt x="30" y="0"/>
                  </a:moveTo>
                  <a:lnTo>
                    <a:pt x="26" y="0"/>
                  </a:lnTo>
                  <a:lnTo>
                    <a:pt x="26" y="31"/>
                  </a:lnTo>
                  <a:lnTo>
                    <a:pt x="4" y="0"/>
                  </a:lnTo>
                  <a:lnTo>
                    <a:pt x="0" y="0"/>
                  </a:lnTo>
                  <a:lnTo>
                    <a:pt x="0" y="39"/>
                  </a:lnTo>
                  <a:lnTo>
                    <a:pt x="0" y="39"/>
                  </a:lnTo>
                  <a:lnTo>
                    <a:pt x="4" y="39"/>
                  </a:lnTo>
                  <a:lnTo>
                    <a:pt x="4" y="9"/>
                  </a:lnTo>
                  <a:lnTo>
                    <a:pt x="26" y="39"/>
                  </a:lnTo>
                  <a:lnTo>
                    <a:pt x="30" y="39"/>
                  </a:lnTo>
                  <a:lnTo>
                    <a:pt x="30"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3" name="Freeform 1188"/>
            <p:cNvSpPr>
              <a:spLocks/>
            </p:cNvSpPr>
            <p:nvPr/>
          </p:nvSpPr>
          <p:spPr bwMode="auto">
            <a:xfrm>
              <a:off x="3910754" y="5135932"/>
              <a:ext cx="41464" cy="53904"/>
            </a:xfrm>
            <a:custGeom>
              <a:avLst/>
              <a:gdLst>
                <a:gd name="T0" fmla="*/ 30 w 30"/>
                <a:gd name="T1" fmla="*/ 0 h 39"/>
                <a:gd name="T2" fmla="*/ 26 w 30"/>
                <a:gd name="T3" fmla="*/ 0 h 39"/>
                <a:gd name="T4" fmla="*/ 26 w 30"/>
                <a:gd name="T5" fmla="*/ 31 h 39"/>
                <a:gd name="T6" fmla="*/ 4 w 30"/>
                <a:gd name="T7" fmla="*/ 0 h 39"/>
                <a:gd name="T8" fmla="*/ 0 w 30"/>
                <a:gd name="T9" fmla="*/ 0 h 39"/>
                <a:gd name="T10" fmla="*/ 0 w 30"/>
                <a:gd name="T11" fmla="*/ 39 h 39"/>
                <a:gd name="T12" fmla="*/ 0 w 30"/>
                <a:gd name="T13" fmla="*/ 39 h 39"/>
                <a:gd name="T14" fmla="*/ 4 w 30"/>
                <a:gd name="T15" fmla="*/ 39 h 39"/>
                <a:gd name="T16" fmla="*/ 4 w 30"/>
                <a:gd name="T17" fmla="*/ 9 h 39"/>
                <a:gd name="T18" fmla="*/ 26 w 30"/>
                <a:gd name="T19" fmla="*/ 39 h 39"/>
                <a:gd name="T20" fmla="*/ 30 w 30"/>
                <a:gd name="T21" fmla="*/ 39 h 39"/>
                <a:gd name="T22" fmla="*/ 30 w 30"/>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39">
                  <a:moveTo>
                    <a:pt x="30" y="0"/>
                  </a:moveTo>
                  <a:lnTo>
                    <a:pt x="26" y="0"/>
                  </a:lnTo>
                  <a:lnTo>
                    <a:pt x="26" y="31"/>
                  </a:lnTo>
                  <a:lnTo>
                    <a:pt x="4" y="0"/>
                  </a:lnTo>
                  <a:lnTo>
                    <a:pt x="0" y="0"/>
                  </a:lnTo>
                  <a:lnTo>
                    <a:pt x="0" y="39"/>
                  </a:lnTo>
                  <a:lnTo>
                    <a:pt x="0" y="39"/>
                  </a:lnTo>
                  <a:lnTo>
                    <a:pt x="4" y="39"/>
                  </a:lnTo>
                  <a:lnTo>
                    <a:pt x="4" y="9"/>
                  </a:lnTo>
                  <a:lnTo>
                    <a:pt x="26" y="39"/>
                  </a:lnTo>
                  <a:lnTo>
                    <a:pt x="30" y="39"/>
                  </a:lnTo>
                  <a:lnTo>
                    <a:pt x="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4" name="Freeform 1189"/>
            <p:cNvSpPr>
              <a:spLocks/>
            </p:cNvSpPr>
            <p:nvPr/>
          </p:nvSpPr>
          <p:spPr bwMode="auto">
            <a:xfrm>
              <a:off x="3977097" y="5135932"/>
              <a:ext cx="23497" cy="35936"/>
            </a:xfrm>
            <a:custGeom>
              <a:avLst/>
              <a:gdLst>
                <a:gd name="T0" fmla="*/ 4 w 4"/>
                <a:gd name="T1" fmla="*/ 0 h 6"/>
                <a:gd name="T2" fmla="*/ 0 w 4"/>
                <a:gd name="T3" fmla="*/ 0 h 6"/>
                <a:gd name="T4" fmla="*/ 0 w 4"/>
                <a:gd name="T5" fmla="*/ 4 h 6"/>
                <a:gd name="T6" fmla="*/ 1 w 4"/>
                <a:gd name="T7" fmla="*/ 6 h 6"/>
                <a:gd name="T8" fmla="*/ 1 w 4"/>
                <a:gd name="T9" fmla="*/ 1 h 6"/>
                <a:gd name="T10" fmla="*/ 4 w 4"/>
                <a:gd name="T11" fmla="*/ 1 h 6"/>
                <a:gd name="T12" fmla="*/ 4 w 4"/>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0"/>
                  </a:moveTo>
                  <a:cubicBezTo>
                    <a:pt x="0" y="0"/>
                    <a:pt x="0" y="0"/>
                    <a:pt x="0" y="0"/>
                  </a:cubicBezTo>
                  <a:cubicBezTo>
                    <a:pt x="0" y="1"/>
                    <a:pt x="0" y="3"/>
                    <a:pt x="0" y="4"/>
                  </a:cubicBezTo>
                  <a:cubicBezTo>
                    <a:pt x="1" y="4"/>
                    <a:pt x="1" y="5"/>
                    <a:pt x="1" y="6"/>
                  </a:cubicBezTo>
                  <a:cubicBezTo>
                    <a:pt x="1" y="1"/>
                    <a:pt x="1" y="1"/>
                    <a:pt x="1" y="1"/>
                  </a:cubicBezTo>
                  <a:cubicBezTo>
                    <a:pt x="4" y="1"/>
                    <a:pt x="4" y="1"/>
                    <a:pt x="4" y="1"/>
                  </a:cubicBezTo>
                  <a:cubicBezTo>
                    <a:pt x="4" y="0"/>
                    <a:pt x="4" y="0"/>
                    <a:pt x="4"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5" name="Freeform 1190"/>
            <p:cNvSpPr>
              <a:spLocks/>
            </p:cNvSpPr>
            <p:nvPr/>
          </p:nvSpPr>
          <p:spPr bwMode="auto">
            <a:xfrm>
              <a:off x="3957747" y="5135932"/>
              <a:ext cx="24879" cy="53904"/>
            </a:xfrm>
            <a:custGeom>
              <a:avLst/>
              <a:gdLst>
                <a:gd name="T0" fmla="*/ 3 w 4"/>
                <a:gd name="T1" fmla="*/ 0 h 9"/>
                <a:gd name="T2" fmla="*/ 0 w 4"/>
                <a:gd name="T3" fmla="*/ 0 h 9"/>
                <a:gd name="T4" fmla="*/ 0 w 4"/>
                <a:gd name="T5" fmla="*/ 1 h 9"/>
                <a:gd name="T6" fmla="*/ 3 w 4"/>
                <a:gd name="T7" fmla="*/ 1 h 9"/>
                <a:gd name="T8" fmla="*/ 3 w 4"/>
                <a:gd name="T9" fmla="*/ 9 h 9"/>
                <a:gd name="T10" fmla="*/ 4 w 4"/>
                <a:gd name="T11" fmla="*/ 9 h 9"/>
                <a:gd name="T12" fmla="*/ 4 w 4"/>
                <a:gd name="T13" fmla="*/ 6 h 9"/>
                <a:gd name="T14" fmla="*/ 3 w 4"/>
                <a:gd name="T15" fmla="*/ 4 h 9"/>
                <a:gd name="T16" fmla="*/ 3 w 4"/>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9">
                  <a:moveTo>
                    <a:pt x="3" y="0"/>
                  </a:moveTo>
                  <a:cubicBezTo>
                    <a:pt x="0" y="0"/>
                    <a:pt x="0" y="0"/>
                    <a:pt x="0" y="0"/>
                  </a:cubicBezTo>
                  <a:cubicBezTo>
                    <a:pt x="0" y="1"/>
                    <a:pt x="0" y="1"/>
                    <a:pt x="0" y="1"/>
                  </a:cubicBezTo>
                  <a:cubicBezTo>
                    <a:pt x="3" y="1"/>
                    <a:pt x="3" y="1"/>
                    <a:pt x="3" y="1"/>
                  </a:cubicBezTo>
                  <a:cubicBezTo>
                    <a:pt x="3" y="9"/>
                    <a:pt x="3" y="9"/>
                    <a:pt x="3" y="9"/>
                  </a:cubicBezTo>
                  <a:cubicBezTo>
                    <a:pt x="4" y="9"/>
                    <a:pt x="4" y="9"/>
                    <a:pt x="4" y="9"/>
                  </a:cubicBezTo>
                  <a:cubicBezTo>
                    <a:pt x="4" y="6"/>
                    <a:pt x="4" y="6"/>
                    <a:pt x="4" y="6"/>
                  </a:cubicBezTo>
                  <a:cubicBezTo>
                    <a:pt x="4" y="5"/>
                    <a:pt x="4" y="4"/>
                    <a:pt x="3" y="4"/>
                  </a:cubicBezTo>
                  <a:cubicBezTo>
                    <a:pt x="3" y="3"/>
                    <a:pt x="3" y="1"/>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6" name="Freeform 1191"/>
            <p:cNvSpPr>
              <a:spLocks noEditPoints="1"/>
            </p:cNvSpPr>
            <p:nvPr/>
          </p:nvSpPr>
          <p:spPr bwMode="auto">
            <a:xfrm>
              <a:off x="3675790" y="5209185"/>
              <a:ext cx="23497" cy="35936"/>
            </a:xfrm>
            <a:custGeom>
              <a:avLst/>
              <a:gdLst>
                <a:gd name="T0" fmla="*/ 0 w 4"/>
                <a:gd name="T1" fmla="*/ 6 h 6"/>
                <a:gd name="T2" fmla="*/ 0 w 4"/>
                <a:gd name="T3" fmla="*/ 1 h 6"/>
                <a:gd name="T4" fmla="*/ 2 w 4"/>
                <a:gd name="T5" fmla="*/ 1 h 6"/>
                <a:gd name="T6" fmla="*/ 3 w 4"/>
                <a:gd name="T7" fmla="*/ 2 h 6"/>
                <a:gd name="T8" fmla="*/ 4 w 4"/>
                <a:gd name="T9" fmla="*/ 3 h 6"/>
                <a:gd name="T10" fmla="*/ 3 w 4"/>
                <a:gd name="T11" fmla="*/ 5 h 6"/>
                <a:gd name="T12" fmla="*/ 2 w 4"/>
                <a:gd name="T13" fmla="*/ 6 h 6"/>
                <a:gd name="T14" fmla="*/ 0 w 4"/>
                <a:gd name="T15" fmla="*/ 6 h 6"/>
                <a:gd name="T16" fmla="*/ 2 w 4"/>
                <a:gd name="T17" fmla="*/ 0 h 6"/>
                <a:gd name="T18" fmla="*/ 0 w 4"/>
                <a:gd name="T19" fmla="*/ 0 h 6"/>
                <a:gd name="T20" fmla="*/ 0 w 4"/>
                <a:gd name="T21" fmla="*/ 6 h 6"/>
                <a:gd name="T22" fmla="*/ 2 w 4"/>
                <a:gd name="T23" fmla="*/ 6 h 6"/>
                <a:gd name="T24" fmla="*/ 4 w 4"/>
                <a:gd name="T25" fmla="*/ 3 h 6"/>
                <a:gd name="T26" fmla="*/ 2 w 4"/>
                <a:gd name="T2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6">
                  <a:moveTo>
                    <a:pt x="0" y="6"/>
                  </a:moveTo>
                  <a:cubicBezTo>
                    <a:pt x="0" y="1"/>
                    <a:pt x="0" y="1"/>
                    <a:pt x="0" y="1"/>
                  </a:cubicBezTo>
                  <a:cubicBezTo>
                    <a:pt x="2" y="1"/>
                    <a:pt x="2" y="1"/>
                    <a:pt x="2" y="1"/>
                  </a:cubicBezTo>
                  <a:cubicBezTo>
                    <a:pt x="2" y="1"/>
                    <a:pt x="3" y="1"/>
                    <a:pt x="3" y="2"/>
                  </a:cubicBezTo>
                  <a:cubicBezTo>
                    <a:pt x="4" y="2"/>
                    <a:pt x="4" y="3"/>
                    <a:pt x="4" y="3"/>
                  </a:cubicBezTo>
                  <a:cubicBezTo>
                    <a:pt x="4" y="4"/>
                    <a:pt x="4" y="5"/>
                    <a:pt x="3" y="5"/>
                  </a:cubicBezTo>
                  <a:cubicBezTo>
                    <a:pt x="3" y="5"/>
                    <a:pt x="2" y="6"/>
                    <a:pt x="2" y="6"/>
                  </a:cubicBezTo>
                  <a:cubicBezTo>
                    <a:pt x="0" y="6"/>
                    <a:pt x="0" y="6"/>
                    <a:pt x="0" y="6"/>
                  </a:cubicBezTo>
                  <a:moveTo>
                    <a:pt x="2" y="0"/>
                  </a:moveTo>
                  <a:cubicBezTo>
                    <a:pt x="0" y="0"/>
                    <a:pt x="0" y="0"/>
                    <a:pt x="0" y="0"/>
                  </a:cubicBezTo>
                  <a:cubicBezTo>
                    <a:pt x="0" y="6"/>
                    <a:pt x="0" y="6"/>
                    <a:pt x="0" y="6"/>
                  </a:cubicBezTo>
                  <a:cubicBezTo>
                    <a:pt x="2" y="6"/>
                    <a:pt x="2" y="6"/>
                    <a:pt x="2" y="6"/>
                  </a:cubicBezTo>
                  <a:cubicBezTo>
                    <a:pt x="4" y="6"/>
                    <a:pt x="4" y="5"/>
                    <a:pt x="4" y="3"/>
                  </a:cubicBezTo>
                  <a:cubicBezTo>
                    <a:pt x="4" y="1"/>
                    <a:pt x="4"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7" name="Freeform 1192"/>
            <p:cNvSpPr>
              <a:spLocks noEditPoints="1"/>
            </p:cNvSpPr>
            <p:nvPr/>
          </p:nvSpPr>
          <p:spPr bwMode="auto">
            <a:xfrm>
              <a:off x="3706197" y="5209185"/>
              <a:ext cx="29025" cy="35936"/>
            </a:xfrm>
            <a:custGeom>
              <a:avLst/>
              <a:gdLst>
                <a:gd name="T0" fmla="*/ 8 w 21"/>
                <a:gd name="T1" fmla="*/ 17 h 26"/>
                <a:gd name="T2" fmla="*/ 13 w 21"/>
                <a:gd name="T3" fmla="*/ 4 h 26"/>
                <a:gd name="T4" fmla="*/ 17 w 21"/>
                <a:gd name="T5" fmla="*/ 17 h 26"/>
                <a:gd name="T6" fmla="*/ 8 w 21"/>
                <a:gd name="T7" fmla="*/ 17 h 26"/>
                <a:gd name="T8" fmla="*/ 13 w 21"/>
                <a:gd name="T9" fmla="*/ 0 h 26"/>
                <a:gd name="T10" fmla="*/ 8 w 21"/>
                <a:gd name="T11" fmla="*/ 0 h 26"/>
                <a:gd name="T12" fmla="*/ 0 w 21"/>
                <a:gd name="T13" fmla="*/ 26 h 26"/>
                <a:gd name="T14" fmla="*/ 4 w 21"/>
                <a:gd name="T15" fmla="*/ 26 h 26"/>
                <a:gd name="T16" fmla="*/ 4 w 21"/>
                <a:gd name="T17" fmla="*/ 17 h 26"/>
                <a:gd name="T18" fmla="*/ 17 w 21"/>
                <a:gd name="T19" fmla="*/ 17 h 26"/>
                <a:gd name="T20" fmla="*/ 17 w 21"/>
                <a:gd name="T21" fmla="*/ 26 h 26"/>
                <a:gd name="T22" fmla="*/ 21 w 21"/>
                <a:gd name="T23" fmla="*/ 26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8" y="17"/>
                  </a:moveTo>
                  <a:lnTo>
                    <a:pt x="13" y="4"/>
                  </a:lnTo>
                  <a:lnTo>
                    <a:pt x="17" y="17"/>
                  </a:lnTo>
                  <a:lnTo>
                    <a:pt x="8" y="17"/>
                  </a:lnTo>
                  <a:close/>
                  <a:moveTo>
                    <a:pt x="13" y="0"/>
                  </a:moveTo>
                  <a:lnTo>
                    <a:pt x="8" y="0"/>
                  </a:lnTo>
                  <a:lnTo>
                    <a:pt x="0" y="26"/>
                  </a:lnTo>
                  <a:lnTo>
                    <a:pt x="4" y="26"/>
                  </a:lnTo>
                  <a:lnTo>
                    <a:pt x="4" y="17"/>
                  </a:lnTo>
                  <a:lnTo>
                    <a:pt x="17" y="17"/>
                  </a:lnTo>
                  <a:lnTo>
                    <a:pt x="17" y="26"/>
                  </a:lnTo>
                  <a:lnTo>
                    <a:pt x="21" y="26"/>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8" name="Freeform 1193"/>
            <p:cNvSpPr>
              <a:spLocks noEditPoints="1"/>
            </p:cNvSpPr>
            <p:nvPr/>
          </p:nvSpPr>
          <p:spPr bwMode="auto">
            <a:xfrm>
              <a:off x="3706197" y="5209185"/>
              <a:ext cx="29025" cy="35936"/>
            </a:xfrm>
            <a:custGeom>
              <a:avLst/>
              <a:gdLst>
                <a:gd name="T0" fmla="*/ 8 w 21"/>
                <a:gd name="T1" fmla="*/ 17 h 26"/>
                <a:gd name="T2" fmla="*/ 13 w 21"/>
                <a:gd name="T3" fmla="*/ 4 h 26"/>
                <a:gd name="T4" fmla="*/ 17 w 21"/>
                <a:gd name="T5" fmla="*/ 17 h 26"/>
                <a:gd name="T6" fmla="*/ 8 w 21"/>
                <a:gd name="T7" fmla="*/ 17 h 26"/>
                <a:gd name="T8" fmla="*/ 13 w 21"/>
                <a:gd name="T9" fmla="*/ 0 h 26"/>
                <a:gd name="T10" fmla="*/ 8 w 21"/>
                <a:gd name="T11" fmla="*/ 0 h 26"/>
                <a:gd name="T12" fmla="*/ 0 w 21"/>
                <a:gd name="T13" fmla="*/ 26 h 26"/>
                <a:gd name="T14" fmla="*/ 4 w 21"/>
                <a:gd name="T15" fmla="*/ 26 h 26"/>
                <a:gd name="T16" fmla="*/ 4 w 21"/>
                <a:gd name="T17" fmla="*/ 17 h 26"/>
                <a:gd name="T18" fmla="*/ 17 w 21"/>
                <a:gd name="T19" fmla="*/ 17 h 26"/>
                <a:gd name="T20" fmla="*/ 17 w 21"/>
                <a:gd name="T21" fmla="*/ 26 h 26"/>
                <a:gd name="T22" fmla="*/ 21 w 21"/>
                <a:gd name="T23" fmla="*/ 26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8" y="17"/>
                  </a:moveTo>
                  <a:lnTo>
                    <a:pt x="13" y="4"/>
                  </a:lnTo>
                  <a:lnTo>
                    <a:pt x="17" y="17"/>
                  </a:lnTo>
                  <a:lnTo>
                    <a:pt x="8" y="17"/>
                  </a:lnTo>
                  <a:moveTo>
                    <a:pt x="13" y="0"/>
                  </a:moveTo>
                  <a:lnTo>
                    <a:pt x="8" y="0"/>
                  </a:lnTo>
                  <a:lnTo>
                    <a:pt x="0" y="26"/>
                  </a:lnTo>
                  <a:lnTo>
                    <a:pt x="4" y="26"/>
                  </a:lnTo>
                  <a:lnTo>
                    <a:pt x="4" y="17"/>
                  </a:lnTo>
                  <a:lnTo>
                    <a:pt x="17" y="17"/>
                  </a:lnTo>
                  <a:lnTo>
                    <a:pt x="17" y="26"/>
                  </a:lnTo>
                  <a:lnTo>
                    <a:pt x="21" y="26"/>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9" name="Freeform 1194"/>
            <p:cNvSpPr>
              <a:spLocks/>
            </p:cNvSpPr>
            <p:nvPr/>
          </p:nvSpPr>
          <p:spPr bwMode="auto">
            <a:xfrm>
              <a:off x="3735222" y="5209185"/>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4 w 22"/>
                <a:gd name="T11" fmla="*/ 26 h 26"/>
                <a:gd name="T12" fmla="*/ 14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4" y="26"/>
                  </a:lnTo>
                  <a:lnTo>
                    <a:pt x="14" y="4"/>
                  </a:lnTo>
                  <a:lnTo>
                    <a:pt x="22" y="4"/>
                  </a:lnTo>
                  <a:lnTo>
                    <a:pt x="22"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0" name="Freeform 1195"/>
            <p:cNvSpPr>
              <a:spLocks/>
            </p:cNvSpPr>
            <p:nvPr/>
          </p:nvSpPr>
          <p:spPr bwMode="auto">
            <a:xfrm>
              <a:off x="3735222" y="5209185"/>
              <a:ext cx="30407" cy="35936"/>
            </a:xfrm>
            <a:custGeom>
              <a:avLst/>
              <a:gdLst>
                <a:gd name="T0" fmla="*/ 22 w 22"/>
                <a:gd name="T1" fmla="*/ 0 h 26"/>
                <a:gd name="T2" fmla="*/ 0 w 22"/>
                <a:gd name="T3" fmla="*/ 0 h 26"/>
                <a:gd name="T4" fmla="*/ 0 w 22"/>
                <a:gd name="T5" fmla="*/ 4 h 26"/>
                <a:gd name="T6" fmla="*/ 9 w 22"/>
                <a:gd name="T7" fmla="*/ 4 h 26"/>
                <a:gd name="T8" fmla="*/ 9 w 22"/>
                <a:gd name="T9" fmla="*/ 26 h 26"/>
                <a:gd name="T10" fmla="*/ 14 w 22"/>
                <a:gd name="T11" fmla="*/ 26 h 26"/>
                <a:gd name="T12" fmla="*/ 14 w 22"/>
                <a:gd name="T13" fmla="*/ 4 h 26"/>
                <a:gd name="T14" fmla="*/ 22 w 22"/>
                <a:gd name="T15" fmla="*/ 4 h 26"/>
                <a:gd name="T16" fmla="*/ 22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22" y="0"/>
                  </a:moveTo>
                  <a:lnTo>
                    <a:pt x="0" y="0"/>
                  </a:lnTo>
                  <a:lnTo>
                    <a:pt x="0" y="4"/>
                  </a:lnTo>
                  <a:lnTo>
                    <a:pt x="9" y="4"/>
                  </a:lnTo>
                  <a:lnTo>
                    <a:pt x="9" y="26"/>
                  </a:lnTo>
                  <a:lnTo>
                    <a:pt x="14" y="26"/>
                  </a:lnTo>
                  <a:lnTo>
                    <a:pt x="14" y="4"/>
                  </a:lnTo>
                  <a:lnTo>
                    <a:pt x="22" y="4"/>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1" name="Freeform 1196"/>
            <p:cNvSpPr>
              <a:spLocks noEditPoints="1"/>
            </p:cNvSpPr>
            <p:nvPr/>
          </p:nvSpPr>
          <p:spPr bwMode="auto">
            <a:xfrm>
              <a:off x="3765629" y="5209185"/>
              <a:ext cx="35936" cy="35936"/>
            </a:xfrm>
            <a:custGeom>
              <a:avLst/>
              <a:gdLst>
                <a:gd name="T0" fmla="*/ 9 w 26"/>
                <a:gd name="T1" fmla="*/ 17 h 26"/>
                <a:gd name="T2" fmla="*/ 13 w 26"/>
                <a:gd name="T3" fmla="*/ 4 h 26"/>
                <a:gd name="T4" fmla="*/ 18 w 26"/>
                <a:gd name="T5" fmla="*/ 17 h 26"/>
                <a:gd name="T6" fmla="*/ 9 w 26"/>
                <a:gd name="T7" fmla="*/ 17 h 26"/>
                <a:gd name="T8" fmla="*/ 13 w 26"/>
                <a:gd name="T9" fmla="*/ 0 h 26"/>
                <a:gd name="T10" fmla="*/ 9 w 26"/>
                <a:gd name="T11" fmla="*/ 0 h 26"/>
                <a:gd name="T12" fmla="*/ 0 w 26"/>
                <a:gd name="T13" fmla="*/ 26 h 26"/>
                <a:gd name="T14" fmla="*/ 5 w 26"/>
                <a:gd name="T15" fmla="*/ 26 h 26"/>
                <a:gd name="T16" fmla="*/ 9 w 26"/>
                <a:gd name="T17" fmla="*/ 17 h 26"/>
                <a:gd name="T18" fmla="*/ 18 w 26"/>
                <a:gd name="T19" fmla="*/ 17 h 26"/>
                <a:gd name="T20" fmla="*/ 22 w 26"/>
                <a:gd name="T21" fmla="*/ 26 h 26"/>
                <a:gd name="T22" fmla="*/ 26 w 26"/>
                <a:gd name="T23" fmla="*/ 26 h 26"/>
                <a:gd name="T24" fmla="*/ 13 w 2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6">
                  <a:moveTo>
                    <a:pt x="9" y="17"/>
                  </a:moveTo>
                  <a:lnTo>
                    <a:pt x="13" y="4"/>
                  </a:lnTo>
                  <a:lnTo>
                    <a:pt x="18" y="17"/>
                  </a:lnTo>
                  <a:lnTo>
                    <a:pt x="9" y="17"/>
                  </a:lnTo>
                  <a:close/>
                  <a:moveTo>
                    <a:pt x="13" y="0"/>
                  </a:moveTo>
                  <a:lnTo>
                    <a:pt x="9" y="0"/>
                  </a:lnTo>
                  <a:lnTo>
                    <a:pt x="0" y="26"/>
                  </a:lnTo>
                  <a:lnTo>
                    <a:pt x="5" y="26"/>
                  </a:lnTo>
                  <a:lnTo>
                    <a:pt x="9" y="17"/>
                  </a:lnTo>
                  <a:lnTo>
                    <a:pt x="18" y="17"/>
                  </a:lnTo>
                  <a:lnTo>
                    <a:pt x="22" y="26"/>
                  </a:lnTo>
                  <a:lnTo>
                    <a:pt x="26" y="26"/>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2" name="Freeform 1197"/>
            <p:cNvSpPr>
              <a:spLocks noEditPoints="1"/>
            </p:cNvSpPr>
            <p:nvPr/>
          </p:nvSpPr>
          <p:spPr bwMode="auto">
            <a:xfrm>
              <a:off x="3765629" y="5209185"/>
              <a:ext cx="35936" cy="35936"/>
            </a:xfrm>
            <a:custGeom>
              <a:avLst/>
              <a:gdLst>
                <a:gd name="T0" fmla="*/ 9 w 26"/>
                <a:gd name="T1" fmla="*/ 17 h 26"/>
                <a:gd name="T2" fmla="*/ 13 w 26"/>
                <a:gd name="T3" fmla="*/ 4 h 26"/>
                <a:gd name="T4" fmla="*/ 18 w 26"/>
                <a:gd name="T5" fmla="*/ 17 h 26"/>
                <a:gd name="T6" fmla="*/ 9 w 26"/>
                <a:gd name="T7" fmla="*/ 17 h 26"/>
                <a:gd name="T8" fmla="*/ 13 w 26"/>
                <a:gd name="T9" fmla="*/ 0 h 26"/>
                <a:gd name="T10" fmla="*/ 9 w 26"/>
                <a:gd name="T11" fmla="*/ 0 h 26"/>
                <a:gd name="T12" fmla="*/ 0 w 26"/>
                <a:gd name="T13" fmla="*/ 26 h 26"/>
                <a:gd name="T14" fmla="*/ 5 w 26"/>
                <a:gd name="T15" fmla="*/ 26 h 26"/>
                <a:gd name="T16" fmla="*/ 9 w 26"/>
                <a:gd name="T17" fmla="*/ 17 h 26"/>
                <a:gd name="T18" fmla="*/ 18 w 26"/>
                <a:gd name="T19" fmla="*/ 17 h 26"/>
                <a:gd name="T20" fmla="*/ 22 w 26"/>
                <a:gd name="T21" fmla="*/ 26 h 26"/>
                <a:gd name="T22" fmla="*/ 26 w 26"/>
                <a:gd name="T23" fmla="*/ 26 h 26"/>
                <a:gd name="T24" fmla="*/ 13 w 2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26">
                  <a:moveTo>
                    <a:pt x="9" y="17"/>
                  </a:moveTo>
                  <a:lnTo>
                    <a:pt x="13" y="4"/>
                  </a:lnTo>
                  <a:lnTo>
                    <a:pt x="18" y="17"/>
                  </a:lnTo>
                  <a:lnTo>
                    <a:pt x="9" y="17"/>
                  </a:lnTo>
                  <a:moveTo>
                    <a:pt x="13" y="0"/>
                  </a:moveTo>
                  <a:lnTo>
                    <a:pt x="9" y="0"/>
                  </a:lnTo>
                  <a:lnTo>
                    <a:pt x="0" y="26"/>
                  </a:lnTo>
                  <a:lnTo>
                    <a:pt x="5" y="26"/>
                  </a:lnTo>
                  <a:lnTo>
                    <a:pt x="9" y="17"/>
                  </a:lnTo>
                  <a:lnTo>
                    <a:pt x="18" y="17"/>
                  </a:lnTo>
                  <a:lnTo>
                    <a:pt x="22" y="26"/>
                  </a:lnTo>
                  <a:lnTo>
                    <a:pt x="26" y="26"/>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3" name="Freeform 1198"/>
            <p:cNvSpPr>
              <a:spLocks noEditPoints="1"/>
            </p:cNvSpPr>
            <p:nvPr/>
          </p:nvSpPr>
          <p:spPr bwMode="auto">
            <a:xfrm>
              <a:off x="3819533" y="5209185"/>
              <a:ext cx="37318" cy="35936"/>
            </a:xfrm>
            <a:custGeom>
              <a:avLst/>
              <a:gdLst>
                <a:gd name="T0" fmla="*/ 3 w 6"/>
                <a:gd name="T1" fmla="*/ 6 h 6"/>
                <a:gd name="T2" fmla="*/ 2 w 6"/>
                <a:gd name="T3" fmla="*/ 6 h 6"/>
                <a:gd name="T4" fmla="*/ 2 w 6"/>
                <a:gd name="T5" fmla="*/ 5 h 6"/>
                <a:gd name="T6" fmla="*/ 1 w 6"/>
                <a:gd name="T7" fmla="*/ 4 h 6"/>
                <a:gd name="T8" fmla="*/ 1 w 6"/>
                <a:gd name="T9" fmla="*/ 3 h 6"/>
                <a:gd name="T10" fmla="*/ 1 w 6"/>
                <a:gd name="T11" fmla="*/ 2 h 6"/>
                <a:gd name="T12" fmla="*/ 2 w 6"/>
                <a:gd name="T13" fmla="*/ 2 h 6"/>
                <a:gd name="T14" fmla="*/ 2 w 6"/>
                <a:gd name="T15" fmla="*/ 1 h 6"/>
                <a:gd name="T16" fmla="*/ 3 w 6"/>
                <a:gd name="T17" fmla="*/ 1 h 6"/>
                <a:gd name="T18" fmla="*/ 4 w 6"/>
                <a:gd name="T19" fmla="*/ 1 h 6"/>
                <a:gd name="T20" fmla="*/ 4 w 6"/>
                <a:gd name="T21" fmla="*/ 2 h 6"/>
                <a:gd name="T22" fmla="*/ 5 w 6"/>
                <a:gd name="T23" fmla="*/ 2 h 6"/>
                <a:gd name="T24" fmla="*/ 5 w 6"/>
                <a:gd name="T25" fmla="*/ 3 h 6"/>
                <a:gd name="T26" fmla="*/ 5 w 6"/>
                <a:gd name="T27" fmla="*/ 4 h 6"/>
                <a:gd name="T28" fmla="*/ 4 w 6"/>
                <a:gd name="T29" fmla="*/ 5 h 6"/>
                <a:gd name="T30" fmla="*/ 4 w 6"/>
                <a:gd name="T31" fmla="*/ 6 h 6"/>
                <a:gd name="T32" fmla="*/ 3 w 6"/>
                <a:gd name="T33" fmla="*/ 6 h 6"/>
                <a:gd name="T34" fmla="*/ 3 w 6"/>
                <a:gd name="T35" fmla="*/ 0 h 6"/>
                <a:gd name="T36" fmla="*/ 2 w 6"/>
                <a:gd name="T37" fmla="*/ 1 h 6"/>
                <a:gd name="T38" fmla="*/ 1 w 6"/>
                <a:gd name="T39" fmla="*/ 1 h 6"/>
                <a:gd name="T40" fmla="*/ 0 w 6"/>
                <a:gd name="T41" fmla="*/ 2 h 6"/>
                <a:gd name="T42" fmla="*/ 0 w 6"/>
                <a:gd name="T43" fmla="*/ 3 h 6"/>
                <a:gd name="T44" fmla="*/ 0 w 6"/>
                <a:gd name="T45" fmla="*/ 5 h 6"/>
                <a:gd name="T46" fmla="*/ 1 w 6"/>
                <a:gd name="T47" fmla="*/ 6 h 6"/>
                <a:gd name="T48" fmla="*/ 2 w 6"/>
                <a:gd name="T49" fmla="*/ 6 h 6"/>
                <a:gd name="T50" fmla="*/ 3 w 6"/>
                <a:gd name="T51" fmla="*/ 6 h 6"/>
                <a:gd name="T52" fmla="*/ 4 w 6"/>
                <a:gd name="T53" fmla="*/ 6 h 6"/>
                <a:gd name="T54" fmla="*/ 5 w 6"/>
                <a:gd name="T55" fmla="*/ 6 h 6"/>
                <a:gd name="T56" fmla="*/ 6 w 6"/>
                <a:gd name="T57" fmla="*/ 5 h 6"/>
                <a:gd name="T58" fmla="*/ 6 w 6"/>
                <a:gd name="T59" fmla="*/ 3 h 6"/>
                <a:gd name="T60" fmla="*/ 6 w 6"/>
                <a:gd name="T61" fmla="*/ 2 h 6"/>
                <a:gd name="T62" fmla="*/ 5 w 6"/>
                <a:gd name="T63" fmla="*/ 1 h 6"/>
                <a:gd name="T64" fmla="*/ 4 w 6"/>
                <a:gd name="T65" fmla="*/ 1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6"/>
                  </a:moveTo>
                  <a:cubicBezTo>
                    <a:pt x="2" y="6"/>
                    <a:pt x="2" y="6"/>
                    <a:pt x="2" y="6"/>
                  </a:cubicBezTo>
                  <a:cubicBezTo>
                    <a:pt x="2" y="5"/>
                    <a:pt x="2" y="5"/>
                    <a:pt x="2" y="5"/>
                  </a:cubicBezTo>
                  <a:cubicBezTo>
                    <a:pt x="1" y="4"/>
                    <a:pt x="1" y="4"/>
                    <a:pt x="1" y="4"/>
                  </a:cubicBezTo>
                  <a:cubicBezTo>
                    <a:pt x="1" y="4"/>
                    <a:pt x="1" y="4"/>
                    <a:pt x="1" y="3"/>
                  </a:cubicBezTo>
                  <a:cubicBezTo>
                    <a:pt x="1" y="3"/>
                    <a:pt x="1" y="3"/>
                    <a:pt x="1" y="2"/>
                  </a:cubicBezTo>
                  <a:cubicBezTo>
                    <a:pt x="2" y="2"/>
                    <a:pt x="2" y="2"/>
                    <a:pt x="2" y="2"/>
                  </a:cubicBezTo>
                  <a:cubicBezTo>
                    <a:pt x="2" y="1"/>
                    <a:pt x="2" y="1"/>
                    <a:pt x="2" y="1"/>
                  </a:cubicBezTo>
                  <a:cubicBezTo>
                    <a:pt x="3" y="1"/>
                    <a:pt x="3" y="1"/>
                    <a:pt x="3" y="1"/>
                  </a:cubicBezTo>
                  <a:cubicBezTo>
                    <a:pt x="4" y="1"/>
                    <a:pt x="4" y="1"/>
                    <a:pt x="4" y="1"/>
                  </a:cubicBezTo>
                  <a:cubicBezTo>
                    <a:pt x="4" y="2"/>
                    <a:pt x="4" y="2"/>
                    <a:pt x="4" y="2"/>
                  </a:cubicBezTo>
                  <a:cubicBezTo>
                    <a:pt x="5" y="2"/>
                    <a:pt x="5" y="2"/>
                    <a:pt x="5" y="2"/>
                  </a:cubicBezTo>
                  <a:cubicBezTo>
                    <a:pt x="5" y="3"/>
                    <a:pt x="5" y="3"/>
                    <a:pt x="5" y="3"/>
                  </a:cubicBezTo>
                  <a:cubicBezTo>
                    <a:pt x="5" y="4"/>
                    <a:pt x="5" y="4"/>
                    <a:pt x="5" y="4"/>
                  </a:cubicBezTo>
                  <a:cubicBezTo>
                    <a:pt x="4" y="5"/>
                    <a:pt x="4" y="5"/>
                    <a:pt x="4" y="5"/>
                  </a:cubicBezTo>
                  <a:cubicBezTo>
                    <a:pt x="4" y="6"/>
                    <a:pt x="4" y="6"/>
                    <a:pt x="4" y="6"/>
                  </a:cubicBezTo>
                  <a:cubicBezTo>
                    <a:pt x="3" y="6"/>
                    <a:pt x="3" y="6"/>
                    <a:pt x="3" y="6"/>
                  </a:cubicBezTo>
                  <a:moveTo>
                    <a:pt x="3" y="0"/>
                  </a:moveTo>
                  <a:cubicBezTo>
                    <a:pt x="3" y="0"/>
                    <a:pt x="2" y="0"/>
                    <a:pt x="2" y="1"/>
                  </a:cubicBezTo>
                  <a:cubicBezTo>
                    <a:pt x="1" y="1"/>
                    <a:pt x="1" y="1"/>
                    <a:pt x="1" y="1"/>
                  </a:cubicBezTo>
                  <a:cubicBezTo>
                    <a:pt x="1" y="1"/>
                    <a:pt x="1" y="2"/>
                    <a:pt x="0" y="2"/>
                  </a:cubicBezTo>
                  <a:cubicBezTo>
                    <a:pt x="0" y="2"/>
                    <a:pt x="0" y="3"/>
                    <a:pt x="0" y="3"/>
                  </a:cubicBezTo>
                  <a:cubicBezTo>
                    <a:pt x="0" y="4"/>
                    <a:pt x="0" y="4"/>
                    <a:pt x="0" y="5"/>
                  </a:cubicBezTo>
                  <a:cubicBezTo>
                    <a:pt x="1" y="5"/>
                    <a:pt x="1" y="5"/>
                    <a:pt x="1" y="6"/>
                  </a:cubicBezTo>
                  <a:cubicBezTo>
                    <a:pt x="2" y="6"/>
                    <a:pt x="2" y="6"/>
                    <a:pt x="2" y="6"/>
                  </a:cubicBezTo>
                  <a:cubicBezTo>
                    <a:pt x="2" y="6"/>
                    <a:pt x="3" y="6"/>
                    <a:pt x="3" y="6"/>
                  </a:cubicBezTo>
                  <a:cubicBezTo>
                    <a:pt x="3" y="6"/>
                    <a:pt x="4" y="6"/>
                    <a:pt x="4" y="6"/>
                  </a:cubicBezTo>
                  <a:cubicBezTo>
                    <a:pt x="5" y="6"/>
                    <a:pt x="5" y="6"/>
                    <a:pt x="5" y="6"/>
                  </a:cubicBezTo>
                  <a:cubicBezTo>
                    <a:pt x="5" y="5"/>
                    <a:pt x="5" y="5"/>
                    <a:pt x="6" y="5"/>
                  </a:cubicBezTo>
                  <a:cubicBezTo>
                    <a:pt x="6" y="4"/>
                    <a:pt x="6" y="4"/>
                    <a:pt x="6" y="3"/>
                  </a:cubicBezTo>
                  <a:cubicBezTo>
                    <a:pt x="6" y="3"/>
                    <a:pt x="6" y="2"/>
                    <a:pt x="6" y="2"/>
                  </a:cubicBezTo>
                  <a:cubicBezTo>
                    <a:pt x="5" y="2"/>
                    <a:pt x="5" y="1"/>
                    <a:pt x="5" y="1"/>
                  </a:cubicBezTo>
                  <a:cubicBezTo>
                    <a:pt x="4" y="1"/>
                    <a:pt x="4" y="1"/>
                    <a:pt x="4" y="1"/>
                  </a:cubicBezTo>
                  <a:cubicBezTo>
                    <a:pt x="4"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4" name="Freeform 1199"/>
            <p:cNvSpPr>
              <a:spLocks noEditPoints="1"/>
            </p:cNvSpPr>
            <p:nvPr/>
          </p:nvSpPr>
          <p:spPr bwMode="auto">
            <a:xfrm>
              <a:off x="3862380" y="5209185"/>
              <a:ext cx="23497" cy="35936"/>
            </a:xfrm>
            <a:custGeom>
              <a:avLst/>
              <a:gdLst>
                <a:gd name="T0" fmla="*/ 1 w 4"/>
                <a:gd name="T1" fmla="*/ 3 h 6"/>
                <a:gd name="T2" fmla="*/ 1 w 4"/>
                <a:gd name="T3" fmla="*/ 1 h 6"/>
                <a:gd name="T4" fmla="*/ 2 w 4"/>
                <a:gd name="T5" fmla="*/ 1 h 6"/>
                <a:gd name="T6" fmla="*/ 3 w 4"/>
                <a:gd name="T7" fmla="*/ 1 h 6"/>
                <a:gd name="T8" fmla="*/ 3 w 4"/>
                <a:gd name="T9" fmla="*/ 1 h 6"/>
                <a:gd name="T10" fmla="*/ 3 w 4"/>
                <a:gd name="T11" fmla="*/ 2 h 6"/>
                <a:gd name="T12" fmla="*/ 3 w 4"/>
                <a:gd name="T13" fmla="*/ 2 h 6"/>
                <a:gd name="T14" fmla="*/ 3 w 4"/>
                <a:gd name="T15" fmla="*/ 2 h 6"/>
                <a:gd name="T16" fmla="*/ 3 w 4"/>
                <a:gd name="T17" fmla="*/ 3 h 6"/>
                <a:gd name="T18" fmla="*/ 3 w 4"/>
                <a:gd name="T19" fmla="*/ 3 h 6"/>
                <a:gd name="T20" fmla="*/ 3 w 4"/>
                <a:gd name="T21" fmla="*/ 3 h 6"/>
                <a:gd name="T22" fmla="*/ 2 w 4"/>
                <a:gd name="T23" fmla="*/ 3 h 6"/>
                <a:gd name="T24" fmla="*/ 1 w 4"/>
                <a:gd name="T25" fmla="*/ 3 h 6"/>
                <a:gd name="T26" fmla="*/ 2 w 4"/>
                <a:gd name="T27" fmla="*/ 0 h 6"/>
                <a:gd name="T28" fmla="*/ 0 w 4"/>
                <a:gd name="T29" fmla="*/ 0 h 6"/>
                <a:gd name="T30" fmla="*/ 0 w 4"/>
                <a:gd name="T31" fmla="*/ 6 h 6"/>
                <a:gd name="T32" fmla="*/ 1 w 4"/>
                <a:gd name="T33" fmla="*/ 6 h 6"/>
                <a:gd name="T34" fmla="*/ 1 w 4"/>
                <a:gd name="T35" fmla="*/ 4 h 6"/>
                <a:gd name="T36" fmla="*/ 2 w 4"/>
                <a:gd name="T37" fmla="*/ 4 h 6"/>
                <a:gd name="T38" fmla="*/ 4 w 4"/>
                <a:gd name="T39" fmla="*/ 3 h 6"/>
                <a:gd name="T40" fmla="*/ 4 w 4"/>
                <a:gd name="T41" fmla="*/ 2 h 6"/>
                <a:gd name="T42" fmla="*/ 4 w 4"/>
                <a:gd name="T43" fmla="*/ 2 h 6"/>
                <a:gd name="T44" fmla="*/ 4 w 4"/>
                <a:gd name="T45" fmla="*/ 1 h 6"/>
                <a:gd name="T46" fmla="*/ 4 w 4"/>
                <a:gd name="T47" fmla="*/ 1 h 6"/>
                <a:gd name="T48" fmla="*/ 3 w 4"/>
                <a:gd name="T49" fmla="*/ 1 h 6"/>
                <a:gd name="T50" fmla="*/ 3 w 4"/>
                <a:gd name="T51" fmla="*/ 0 h 6"/>
                <a:gd name="T52" fmla="*/ 2 w 4"/>
                <a:gd name="T5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 h="6">
                  <a:moveTo>
                    <a:pt x="1" y="3"/>
                  </a:moveTo>
                  <a:cubicBezTo>
                    <a:pt x="1" y="1"/>
                    <a:pt x="1" y="1"/>
                    <a:pt x="1" y="1"/>
                  </a:cubicBezTo>
                  <a:cubicBezTo>
                    <a:pt x="2" y="1"/>
                    <a:pt x="2" y="1"/>
                    <a:pt x="2" y="1"/>
                  </a:cubicBezTo>
                  <a:cubicBezTo>
                    <a:pt x="3" y="1"/>
                    <a:pt x="3" y="1"/>
                    <a:pt x="3" y="1"/>
                  </a:cubicBezTo>
                  <a:cubicBezTo>
                    <a:pt x="3" y="1"/>
                    <a:pt x="3" y="1"/>
                    <a:pt x="3" y="1"/>
                  </a:cubicBezTo>
                  <a:cubicBezTo>
                    <a:pt x="3" y="2"/>
                    <a:pt x="3" y="2"/>
                    <a:pt x="3" y="2"/>
                  </a:cubicBezTo>
                  <a:cubicBezTo>
                    <a:pt x="3" y="2"/>
                    <a:pt x="3" y="2"/>
                    <a:pt x="3" y="2"/>
                  </a:cubicBezTo>
                  <a:cubicBezTo>
                    <a:pt x="3" y="2"/>
                    <a:pt x="3" y="2"/>
                    <a:pt x="3" y="2"/>
                  </a:cubicBezTo>
                  <a:cubicBezTo>
                    <a:pt x="3" y="3"/>
                    <a:pt x="3" y="3"/>
                    <a:pt x="3" y="3"/>
                  </a:cubicBezTo>
                  <a:cubicBezTo>
                    <a:pt x="3" y="3"/>
                    <a:pt x="3" y="3"/>
                    <a:pt x="3" y="3"/>
                  </a:cubicBezTo>
                  <a:cubicBezTo>
                    <a:pt x="3" y="3"/>
                    <a:pt x="3" y="3"/>
                    <a:pt x="3" y="3"/>
                  </a:cubicBezTo>
                  <a:cubicBezTo>
                    <a:pt x="2" y="3"/>
                    <a:pt x="2" y="3"/>
                    <a:pt x="2" y="3"/>
                  </a:cubicBezTo>
                  <a:cubicBezTo>
                    <a:pt x="1" y="3"/>
                    <a:pt x="1" y="3"/>
                    <a:pt x="1" y="3"/>
                  </a:cubicBezTo>
                  <a:moveTo>
                    <a:pt x="2" y="0"/>
                  </a:moveTo>
                  <a:cubicBezTo>
                    <a:pt x="0" y="0"/>
                    <a:pt x="0" y="0"/>
                    <a:pt x="0" y="0"/>
                  </a:cubicBezTo>
                  <a:cubicBezTo>
                    <a:pt x="0" y="6"/>
                    <a:pt x="0" y="6"/>
                    <a:pt x="0" y="6"/>
                  </a:cubicBezTo>
                  <a:cubicBezTo>
                    <a:pt x="1" y="6"/>
                    <a:pt x="1" y="6"/>
                    <a:pt x="1" y="6"/>
                  </a:cubicBezTo>
                  <a:cubicBezTo>
                    <a:pt x="1" y="4"/>
                    <a:pt x="1" y="4"/>
                    <a:pt x="1" y="4"/>
                  </a:cubicBezTo>
                  <a:cubicBezTo>
                    <a:pt x="2" y="4"/>
                    <a:pt x="2" y="4"/>
                    <a:pt x="2" y="4"/>
                  </a:cubicBezTo>
                  <a:cubicBezTo>
                    <a:pt x="3" y="4"/>
                    <a:pt x="3" y="4"/>
                    <a:pt x="4" y="3"/>
                  </a:cubicBezTo>
                  <a:cubicBezTo>
                    <a:pt x="4" y="3"/>
                    <a:pt x="4" y="3"/>
                    <a:pt x="4" y="2"/>
                  </a:cubicBezTo>
                  <a:cubicBezTo>
                    <a:pt x="4" y="2"/>
                    <a:pt x="4" y="2"/>
                    <a:pt x="4" y="2"/>
                  </a:cubicBezTo>
                  <a:cubicBezTo>
                    <a:pt x="4" y="1"/>
                    <a:pt x="4" y="1"/>
                    <a:pt x="4" y="1"/>
                  </a:cubicBezTo>
                  <a:cubicBezTo>
                    <a:pt x="4" y="1"/>
                    <a:pt x="4" y="1"/>
                    <a:pt x="4" y="1"/>
                  </a:cubicBezTo>
                  <a:cubicBezTo>
                    <a:pt x="3" y="1"/>
                    <a:pt x="3" y="1"/>
                    <a:pt x="3" y="1"/>
                  </a:cubicBezTo>
                  <a:cubicBezTo>
                    <a:pt x="3" y="0"/>
                    <a:pt x="3" y="0"/>
                    <a:pt x="3" y="0"/>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5" name="Freeform 1200"/>
            <p:cNvSpPr>
              <a:spLocks/>
            </p:cNvSpPr>
            <p:nvPr/>
          </p:nvSpPr>
          <p:spPr bwMode="auto">
            <a:xfrm>
              <a:off x="3892787" y="5209185"/>
              <a:ext cx="23497" cy="35936"/>
            </a:xfrm>
            <a:custGeom>
              <a:avLst/>
              <a:gdLst>
                <a:gd name="T0" fmla="*/ 17 w 17"/>
                <a:gd name="T1" fmla="*/ 0 h 26"/>
                <a:gd name="T2" fmla="*/ 0 w 17"/>
                <a:gd name="T3" fmla="*/ 0 h 26"/>
                <a:gd name="T4" fmla="*/ 0 w 17"/>
                <a:gd name="T5" fmla="*/ 4 h 26"/>
                <a:gd name="T6" fmla="*/ 8 w 17"/>
                <a:gd name="T7" fmla="*/ 4 h 26"/>
                <a:gd name="T8" fmla="*/ 8 w 17"/>
                <a:gd name="T9" fmla="*/ 26 h 26"/>
                <a:gd name="T10" fmla="*/ 8 w 17"/>
                <a:gd name="T11" fmla="*/ 26 h 26"/>
                <a:gd name="T12" fmla="*/ 8 w 17"/>
                <a:gd name="T13" fmla="*/ 4 h 26"/>
                <a:gd name="T14" fmla="*/ 17 w 17"/>
                <a:gd name="T15" fmla="*/ 4 h 26"/>
                <a:gd name="T16" fmla="*/ 17 w 17"/>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17" y="0"/>
                  </a:moveTo>
                  <a:lnTo>
                    <a:pt x="0" y="0"/>
                  </a:lnTo>
                  <a:lnTo>
                    <a:pt x="0" y="4"/>
                  </a:lnTo>
                  <a:lnTo>
                    <a:pt x="8" y="4"/>
                  </a:lnTo>
                  <a:lnTo>
                    <a:pt x="8" y="26"/>
                  </a:lnTo>
                  <a:lnTo>
                    <a:pt x="8" y="26"/>
                  </a:lnTo>
                  <a:lnTo>
                    <a:pt x="8" y="4"/>
                  </a:lnTo>
                  <a:lnTo>
                    <a:pt x="17" y="4"/>
                  </a:lnTo>
                  <a:lnTo>
                    <a:pt x="1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6" name="Freeform 1201"/>
            <p:cNvSpPr>
              <a:spLocks/>
            </p:cNvSpPr>
            <p:nvPr/>
          </p:nvSpPr>
          <p:spPr bwMode="auto">
            <a:xfrm>
              <a:off x="3892787" y="5209185"/>
              <a:ext cx="23497" cy="35936"/>
            </a:xfrm>
            <a:custGeom>
              <a:avLst/>
              <a:gdLst>
                <a:gd name="T0" fmla="*/ 17 w 17"/>
                <a:gd name="T1" fmla="*/ 0 h 26"/>
                <a:gd name="T2" fmla="*/ 0 w 17"/>
                <a:gd name="T3" fmla="*/ 0 h 26"/>
                <a:gd name="T4" fmla="*/ 0 w 17"/>
                <a:gd name="T5" fmla="*/ 4 h 26"/>
                <a:gd name="T6" fmla="*/ 8 w 17"/>
                <a:gd name="T7" fmla="*/ 4 h 26"/>
                <a:gd name="T8" fmla="*/ 8 w 17"/>
                <a:gd name="T9" fmla="*/ 26 h 26"/>
                <a:gd name="T10" fmla="*/ 8 w 17"/>
                <a:gd name="T11" fmla="*/ 26 h 26"/>
                <a:gd name="T12" fmla="*/ 8 w 17"/>
                <a:gd name="T13" fmla="*/ 4 h 26"/>
                <a:gd name="T14" fmla="*/ 17 w 17"/>
                <a:gd name="T15" fmla="*/ 4 h 26"/>
                <a:gd name="T16" fmla="*/ 17 w 17"/>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17" y="0"/>
                  </a:moveTo>
                  <a:lnTo>
                    <a:pt x="0" y="0"/>
                  </a:lnTo>
                  <a:lnTo>
                    <a:pt x="0" y="4"/>
                  </a:lnTo>
                  <a:lnTo>
                    <a:pt x="8" y="4"/>
                  </a:lnTo>
                  <a:lnTo>
                    <a:pt x="8" y="26"/>
                  </a:lnTo>
                  <a:lnTo>
                    <a:pt x="8" y="26"/>
                  </a:lnTo>
                  <a:lnTo>
                    <a:pt x="8" y="4"/>
                  </a:lnTo>
                  <a:lnTo>
                    <a:pt x="17" y="4"/>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7" name="Rectangle 1202"/>
            <p:cNvSpPr>
              <a:spLocks noChangeArrowheads="1"/>
            </p:cNvSpPr>
            <p:nvPr/>
          </p:nvSpPr>
          <p:spPr bwMode="auto">
            <a:xfrm>
              <a:off x="3916283" y="5209185"/>
              <a:ext cx="1383" cy="5529"/>
            </a:xfrm>
            <a:prstGeom prst="rect">
              <a:avLst/>
            </a:prstGeom>
            <a:solidFill>
              <a:srgbClr val="A6A6A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8" name="Rectangle 1203"/>
            <p:cNvSpPr>
              <a:spLocks noChangeArrowheads="1"/>
            </p:cNvSpPr>
            <p:nvPr/>
          </p:nvSpPr>
          <p:spPr bwMode="auto">
            <a:xfrm>
              <a:off x="3916283" y="5209185"/>
              <a:ext cx="1383" cy="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9" name="Freeform 1204"/>
            <p:cNvSpPr>
              <a:spLocks/>
            </p:cNvSpPr>
            <p:nvPr/>
          </p:nvSpPr>
          <p:spPr bwMode="auto">
            <a:xfrm>
              <a:off x="3921811" y="5238210"/>
              <a:ext cx="6911" cy="6911"/>
            </a:xfrm>
            <a:custGeom>
              <a:avLst/>
              <a:gdLst>
                <a:gd name="T0" fmla="*/ 0 w 5"/>
                <a:gd name="T1" fmla="*/ 0 h 5"/>
                <a:gd name="T2" fmla="*/ 0 w 5"/>
                <a:gd name="T3" fmla="*/ 5 h 5"/>
                <a:gd name="T4" fmla="*/ 5 w 5"/>
                <a:gd name="T5" fmla="*/ 5 h 5"/>
                <a:gd name="T6" fmla="*/ 0 w 5"/>
                <a:gd name="T7" fmla="*/ 0 h 5"/>
              </a:gdLst>
              <a:ahLst/>
              <a:cxnLst>
                <a:cxn ang="0">
                  <a:pos x="T0" y="T1"/>
                </a:cxn>
                <a:cxn ang="0">
                  <a:pos x="T2" y="T3"/>
                </a:cxn>
                <a:cxn ang="0">
                  <a:pos x="T4" y="T5"/>
                </a:cxn>
                <a:cxn ang="0">
                  <a:pos x="T6" y="T7"/>
                </a:cxn>
              </a:cxnLst>
              <a:rect l="0" t="0" r="r" b="b"/>
              <a:pathLst>
                <a:path w="5" h="5">
                  <a:moveTo>
                    <a:pt x="0" y="0"/>
                  </a:moveTo>
                  <a:lnTo>
                    <a:pt x="0" y="5"/>
                  </a:lnTo>
                  <a:lnTo>
                    <a:pt x="5" y="5"/>
                  </a:lnTo>
                  <a:lnTo>
                    <a:pt x="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0" name="Freeform 1205"/>
            <p:cNvSpPr>
              <a:spLocks/>
            </p:cNvSpPr>
            <p:nvPr/>
          </p:nvSpPr>
          <p:spPr bwMode="auto">
            <a:xfrm>
              <a:off x="3921811" y="5238210"/>
              <a:ext cx="6911" cy="6911"/>
            </a:xfrm>
            <a:custGeom>
              <a:avLst/>
              <a:gdLst>
                <a:gd name="T0" fmla="*/ 0 w 5"/>
                <a:gd name="T1" fmla="*/ 0 h 5"/>
                <a:gd name="T2" fmla="*/ 0 w 5"/>
                <a:gd name="T3" fmla="*/ 5 h 5"/>
                <a:gd name="T4" fmla="*/ 5 w 5"/>
                <a:gd name="T5" fmla="*/ 5 h 5"/>
                <a:gd name="T6" fmla="*/ 0 w 5"/>
                <a:gd name="T7" fmla="*/ 0 h 5"/>
              </a:gdLst>
              <a:ahLst/>
              <a:cxnLst>
                <a:cxn ang="0">
                  <a:pos x="T0" y="T1"/>
                </a:cxn>
                <a:cxn ang="0">
                  <a:pos x="T2" y="T3"/>
                </a:cxn>
                <a:cxn ang="0">
                  <a:pos x="T4" y="T5"/>
                </a:cxn>
                <a:cxn ang="0">
                  <a:pos x="T6" y="T7"/>
                </a:cxn>
              </a:cxnLst>
              <a:rect l="0" t="0" r="r" b="b"/>
              <a:pathLst>
                <a:path w="5" h="5">
                  <a:moveTo>
                    <a:pt x="0" y="0"/>
                  </a:moveTo>
                  <a:lnTo>
                    <a:pt x="0" y="5"/>
                  </a:lnTo>
                  <a:lnTo>
                    <a:pt x="5"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1" name="Freeform 1206"/>
            <p:cNvSpPr>
              <a:spLocks/>
            </p:cNvSpPr>
            <p:nvPr/>
          </p:nvSpPr>
          <p:spPr bwMode="auto">
            <a:xfrm>
              <a:off x="3921811" y="5209185"/>
              <a:ext cx="6911" cy="35936"/>
            </a:xfrm>
            <a:custGeom>
              <a:avLst/>
              <a:gdLst>
                <a:gd name="T0" fmla="*/ 5 w 5"/>
                <a:gd name="T1" fmla="*/ 0 h 26"/>
                <a:gd name="T2" fmla="*/ 0 w 5"/>
                <a:gd name="T3" fmla="*/ 0 h 26"/>
                <a:gd name="T4" fmla="*/ 0 w 5"/>
                <a:gd name="T5" fmla="*/ 21 h 26"/>
                <a:gd name="T6" fmla="*/ 5 w 5"/>
                <a:gd name="T7" fmla="*/ 26 h 26"/>
                <a:gd name="T8" fmla="*/ 5 w 5"/>
                <a:gd name="T9" fmla="*/ 26 h 26"/>
                <a:gd name="T10" fmla="*/ 5 w 5"/>
                <a:gd name="T11" fmla="*/ 0 h 26"/>
              </a:gdLst>
              <a:ahLst/>
              <a:cxnLst>
                <a:cxn ang="0">
                  <a:pos x="T0" y="T1"/>
                </a:cxn>
                <a:cxn ang="0">
                  <a:pos x="T2" y="T3"/>
                </a:cxn>
                <a:cxn ang="0">
                  <a:pos x="T4" y="T5"/>
                </a:cxn>
                <a:cxn ang="0">
                  <a:pos x="T6" y="T7"/>
                </a:cxn>
                <a:cxn ang="0">
                  <a:pos x="T8" y="T9"/>
                </a:cxn>
                <a:cxn ang="0">
                  <a:pos x="T10" y="T11"/>
                </a:cxn>
              </a:cxnLst>
              <a:rect l="0" t="0" r="r" b="b"/>
              <a:pathLst>
                <a:path w="5" h="26">
                  <a:moveTo>
                    <a:pt x="5" y="0"/>
                  </a:moveTo>
                  <a:lnTo>
                    <a:pt x="0" y="0"/>
                  </a:lnTo>
                  <a:lnTo>
                    <a:pt x="0" y="21"/>
                  </a:lnTo>
                  <a:lnTo>
                    <a:pt x="5" y="26"/>
                  </a:lnTo>
                  <a:lnTo>
                    <a:pt x="5" y="26"/>
                  </a:lnTo>
                  <a:lnTo>
                    <a:pt x="5"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2" name="Freeform 1207"/>
            <p:cNvSpPr>
              <a:spLocks/>
            </p:cNvSpPr>
            <p:nvPr/>
          </p:nvSpPr>
          <p:spPr bwMode="auto">
            <a:xfrm>
              <a:off x="3921811" y="5209185"/>
              <a:ext cx="6911" cy="35936"/>
            </a:xfrm>
            <a:custGeom>
              <a:avLst/>
              <a:gdLst>
                <a:gd name="T0" fmla="*/ 5 w 5"/>
                <a:gd name="T1" fmla="*/ 0 h 26"/>
                <a:gd name="T2" fmla="*/ 0 w 5"/>
                <a:gd name="T3" fmla="*/ 0 h 26"/>
                <a:gd name="T4" fmla="*/ 0 w 5"/>
                <a:gd name="T5" fmla="*/ 21 h 26"/>
                <a:gd name="T6" fmla="*/ 5 w 5"/>
                <a:gd name="T7" fmla="*/ 26 h 26"/>
                <a:gd name="T8" fmla="*/ 5 w 5"/>
                <a:gd name="T9" fmla="*/ 26 h 26"/>
                <a:gd name="T10" fmla="*/ 5 w 5"/>
                <a:gd name="T11" fmla="*/ 0 h 26"/>
              </a:gdLst>
              <a:ahLst/>
              <a:cxnLst>
                <a:cxn ang="0">
                  <a:pos x="T0" y="T1"/>
                </a:cxn>
                <a:cxn ang="0">
                  <a:pos x="T2" y="T3"/>
                </a:cxn>
                <a:cxn ang="0">
                  <a:pos x="T4" y="T5"/>
                </a:cxn>
                <a:cxn ang="0">
                  <a:pos x="T6" y="T7"/>
                </a:cxn>
                <a:cxn ang="0">
                  <a:pos x="T8" y="T9"/>
                </a:cxn>
                <a:cxn ang="0">
                  <a:pos x="T10" y="T11"/>
                </a:cxn>
              </a:cxnLst>
              <a:rect l="0" t="0" r="r" b="b"/>
              <a:pathLst>
                <a:path w="5" h="26">
                  <a:moveTo>
                    <a:pt x="5" y="0"/>
                  </a:moveTo>
                  <a:lnTo>
                    <a:pt x="0" y="0"/>
                  </a:lnTo>
                  <a:lnTo>
                    <a:pt x="0" y="21"/>
                  </a:lnTo>
                  <a:lnTo>
                    <a:pt x="5" y="26"/>
                  </a:lnTo>
                  <a:lnTo>
                    <a:pt x="5" y="26"/>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3" name="Freeform 1208"/>
            <p:cNvSpPr>
              <a:spLocks noEditPoints="1"/>
            </p:cNvSpPr>
            <p:nvPr/>
          </p:nvSpPr>
          <p:spPr bwMode="auto">
            <a:xfrm>
              <a:off x="3934251" y="5209185"/>
              <a:ext cx="35936" cy="35936"/>
            </a:xfrm>
            <a:custGeom>
              <a:avLst/>
              <a:gdLst>
                <a:gd name="T0" fmla="*/ 3 w 6"/>
                <a:gd name="T1" fmla="*/ 6 h 6"/>
                <a:gd name="T2" fmla="*/ 2 w 6"/>
                <a:gd name="T3" fmla="*/ 6 h 6"/>
                <a:gd name="T4" fmla="*/ 2 w 6"/>
                <a:gd name="T5" fmla="*/ 5 h 6"/>
                <a:gd name="T6" fmla="*/ 1 w 6"/>
                <a:gd name="T7" fmla="*/ 4 h 6"/>
                <a:gd name="T8" fmla="*/ 1 w 6"/>
                <a:gd name="T9" fmla="*/ 3 h 6"/>
                <a:gd name="T10" fmla="*/ 1 w 6"/>
                <a:gd name="T11" fmla="*/ 2 h 6"/>
                <a:gd name="T12" fmla="*/ 2 w 6"/>
                <a:gd name="T13" fmla="*/ 2 h 6"/>
                <a:gd name="T14" fmla="*/ 2 w 6"/>
                <a:gd name="T15" fmla="*/ 1 h 6"/>
                <a:gd name="T16" fmla="*/ 3 w 6"/>
                <a:gd name="T17" fmla="*/ 1 h 6"/>
                <a:gd name="T18" fmla="*/ 4 w 6"/>
                <a:gd name="T19" fmla="*/ 1 h 6"/>
                <a:gd name="T20" fmla="*/ 4 w 6"/>
                <a:gd name="T21" fmla="*/ 2 h 6"/>
                <a:gd name="T22" fmla="*/ 5 w 6"/>
                <a:gd name="T23" fmla="*/ 2 h 6"/>
                <a:gd name="T24" fmla="*/ 5 w 6"/>
                <a:gd name="T25" fmla="*/ 3 h 6"/>
                <a:gd name="T26" fmla="*/ 5 w 6"/>
                <a:gd name="T27" fmla="*/ 4 h 6"/>
                <a:gd name="T28" fmla="*/ 4 w 6"/>
                <a:gd name="T29" fmla="*/ 5 h 6"/>
                <a:gd name="T30" fmla="*/ 4 w 6"/>
                <a:gd name="T31" fmla="*/ 6 h 6"/>
                <a:gd name="T32" fmla="*/ 3 w 6"/>
                <a:gd name="T33" fmla="*/ 6 h 6"/>
                <a:gd name="T34" fmla="*/ 3 w 6"/>
                <a:gd name="T35" fmla="*/ 0 h 6"/>
                <a:gd name="T36" fmla="*/ 2 w 6"/>
                <a:gd name="T37" fmla="*/ 1 h 6"/>
                <a:gd name="T38" fmla="*/ 1 w 6"/>
                <a:gd name="T39" fmla="*/ 1 h 6"/>
                <a:gd name="T40" fmla="*/ 0 w 6"/>
                <a:gd name="T41" fmla="*/ 2 h 6"/>
                <a:gd name="T42" fmla="*/ 0 w 6"/>
                <a:gd name="T43" fmla="*/ 3 h 6"/>
                <a:gd name="T44" fmla="*/ 0 w 6"/>
                <a:gd name="T45" fmla="*/ 5 h 6"/>
                <a:gd name="T46" fmla="*/ 1 w 6"/>
                <a:gd name="T47" fmla="*/ 6 h 6"/>
                <a:gd name="T48" fmla="*/ 2 w 6"/>
                <a:gd name="T49" fmla="*/ 6 h 6"/>
                <a:gd name="T50" fmla="*/ 3 w 6"/>
                <a:gd name="T51" fmla="*/ 6 h 6"/>
                <a:gd name="T52" fmla="*/ 4 w 6"/>
                <a:gd name="T53" fmla="*/ 6 h 6"/>
                <a:gd name="T54" fmla="*/ 5 w 6"/>
                <a:gd name="T55" fmla="*/ 6 h 6"/>
                <a:gd name="T56" fmla="*/ 5 w 6"/>
                <a:gd name="T57" fmla="*/ 5 h 6"/>
                <a:gd name="T58" fmla="*/ 6 w 6"/>
                <a:gd name="T59" fmla="*/ 3 h 6"/>
                <a:gd name="T60" fmla="*/ 5 w 6"/>
                <a:gd name="T61" fmla="*/ 2 h 6"/>
                <a:gd name="T62" fmla="*/ 5 w 6"/>
                <a:gd name="T63" fmla="*/ 1 h 6"/>
                <a:gd name="T64" fmla="*/ 4 w 6"/>
                <a:gd name="T65" fmla="*/ 1 h 6"/>
                <a:gd name="T66" fmla="*/ 3 w 6"/>
                <a:gd name="T6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 h="6">
                  <a:moveTo>
                    <a:pt x="3" y="6"/>
                  </a:moveTo>
                  <a:cubicBezTo>
                    <a:pt x="2" y="6"/>
                    <a:pt x="2" y="6"/>
                    <a:pt x="2" y="6"/>
                  </a:cubicBezTo>
                  <a:cubicBezTo>
                    <a:pt x="2" y="5"/>
                    <a:pt x="2" y="5"/>
                    <a:pt x="2" y="5"/>
                  </a:cubicBezTo>
                  <a:cubicBezTo>
                    <a:pt x="1" y="4"/>
                    <a:pt x="1" y="4"/>
                    <a:pt x="1" y="4"/>
                  </a:cubicBezTo>
                  <a:cubicBezTo>
                    <a:pt x="1" y="4"/>
                    <a:pt x="1" y="4"/>
                    <a:pt x="1" y="3"/>
                  </a:cubicBezTo>
                  <a:cubicBezTo>
                    <a:pt x="1" y="3"/>
                    <a:pt x="1" y="3"/>
                    <a:pt x="1" y="2"/>
                  </a:cubicBezTo>
                  <a:cubicBezTo>
                    <a:pt x="2" y="2"/>
                    <a:pt x="2" y="2"/>
                    <a:pt x="2" y="2"/>
                  </a:cubicBezTo>
                  <a:cubicBezTo>
                    <a:pt x="2" y="1"/>
                    <a:pt x="2" y="1"/>
                    <a:pt x="2" y="1"/>
                  </a:cubicBezTo>
                  <a:cubicBezTo>
                    <a:pt x="3" y="1"/>
                    <a:pt x="3" y="1"/>
                    <a:pt x="3" y="1"/>
                  </a:cubicBezTo>
                  <a:cubicBezTo>
                    <a:pt x="4" y="1"/>
                    <a:pt x="4" y="1"/>
                    <a:pt x="4" y="1"/>
                  </a:cubicBezTo>
                  <a:cubicBezTo>
                    <a:pt x="4" y="2"/>
                    <a:pt x="4" y="2"/>
                    <a:pt x="4" y="2"/>
                  </a:cubicBezTo>
                  <a:cubicBezTo>
                    <a:pt x="5" y="2"/>
                    <a:pt x="5" y="2"/>
                    <a:pt x="5" y="2"/>
                  </a:cubicBezTo>
                  <a:cubicBezTo>
                    <a:pt x="5" y="3"/>
                    <a:pt x="5" y="3"/>
                    <a:pt x="5" y="3"/>
                  </a:cubicBezTo>
                  <a:cubicBezTo>
                    <a:pt x="5" y="4"/>
                    <a:pt x="5" y="4"/>
                    <a:pt x="5" y="4"/>
                  </a:cubicBezTo>
                  <a:cubicBezTo>
                    <a:pt x="4" y="5"/>
                    <a:pt x="4" y="5"/>
                    <a:pt x="4" y="5"/>
                  </a:cubicBezTo>
                  <a:cubicBezTo>
                    <a:pt x="4" y="6"/>
                    <a:pt x="4" y="6"/>
                    <a:pt x="4" y="6"/>
                  </a:cubicBezTo>
                  <a:cubicBezTo>
                    <a:pt x="3" y="6"/>
                    <a:pt x="3" y="6"/>
                    <a:pt x="3" y="6"/>
                  </a:cubicBezTo>
                  <a:moveTo>
                    <a:pt x="3" y="0"/>
                  </a:moveTo>
                  <a:cubicBezTo>
                    <a:pt x="3" y="0"/>
                    <a:pt x="2" y="0"/>
                    <a:pt x="2" y="1"/>
                  </a:cubicBezTo>
                  <a:cubicBezTo>
                    <a:pt x="1" y="1"/>
                    <a:pt x="1" y="1"/>
                    <a:pt x="1" y="1"/>
                  </a:cubicBezTo>
                  <a:cubicBezTo>
                    <a:pt x="1" y="1"/>
                    <a:pt x="0" y="2"/>
                    <a:pt x="0" y="2"/>
                  </a:cubicBezTo>
                  <a:cubicBezTo>
                    <a:pt x="0" y="2"/>
                    <a:pt x="0" y="3"/>
                    <a:pt x="0" y="3"/>
                  </a:cubicBezTo>
                  <a:cubicBezTo>
                    <a:pt x="0" y="4"/>
                    <a:pt x="0" y="4"/>
                    <a:pt x="0" y="5"/>
                  </a:cubicBezTo>
                  <a:cubicBezTo>
                    <a:pt x="0" y="5"/>
                    <a:pt x="1" y="5"/>
                    <a:pt x="1" y="6"/>
                  </a:cubicBezTo>
                  <a:cubicBezTo>
                    <a:pt x="2" y="6"/>
                    <a:pt x="2" y="6"/>
                    <a:pt x="2" y="6"/>
                  </a:cubicBezTo>
                  <a:cubicBezTo>
                    <a:pt x="2" y="6"/>
                    <a:pt x="3" y="6"/>
                    <a:pt x="3" y="6"/>
                  </a:cubicBezTo>
                  <a:cubicBezTo>
                    <a:pt x="3" y="6"/>
                    <a:pt x="4" y="6"/>
                    <a:pt x="4" y="6"/>
                  </a:cubicBezTo>
                  <a:cubicBezTo>
                    <a:pt x="5" y="6"/>
                    <a:pt x="5" y="6"/>
                    <a:pt x="5" y="6"/>
                  </a:cubicBezTo>
                  <a:cubicBezTo>
                    <a:pt x="5" y="5"/>
                    <a:pt x="5" y="5"/>
                    <a:pt x="5" y="5"/>
                  </a:cubicBezTo>
                  <a:cubicBezTo>
                    <a:pt x="6" y="4"/>
                    <a:pt x="6" y="4"/>
                    <a:pt x="6" y="3"/>
                  </a:cubicBezTo>
                  <a:cubicBezTo>
                    <a:pt x="6" y="3"/>
                    <a:pt x="6" y="2"/>
                    <a:pt x="5" y="2"/>
                  </a:cubicBezTo>
                  <a:cubicBezTo>
                    <a:pt x="5" y="2"/>
                    <a:pt x="5" y="1"/>
                    <a:pt x="5" y="1"/>
                  </a:cubicBezTo>
                  <a:cubicBezTo>
                    <a:pt x="4" y="1"/>
                    <a:pt x="4" y="1"/>
                    <a:pt x="4" y="1"/>
                  </a:cubicBezTo>
                  <a:cubicBezTo>
                    <a:pt x="4" y="0"/>
                    <a:pt x="3"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4" name="Freeform 1209"/>
            <p:cNvSpPr>
              <a:spLocks/>
            </p:cNvSpPr>
            <p:nvPr/>
          </p:nvSpPr>
          <p:spPr bwMode="auto">
            <a:xfrm>
              <a:off x="3977097" y="5209185"/>
              <a:ext cx="23497" cy="35936"/>
            </a:xfrm>
            <a:custGeom>
              <a:avLst/>
              <a:gdLst>
                <a:gd name="T0" fmla="*/ 17 w 17"/>
                <a:gd name="T1" fmla="*/ 0 h 26"/>
                <a:gd name="T2" fmla="*/ 17 w 17"/>
                <a:gd name="T3" fmla="*/ 0 h 26"/>
                <a:gd name="T4" fmla="*/ 17 w 17"/>
                <a:gd name="T5" fmla="*/ 21 h 26"/>
                <a:gd name="T6" fmla="*/ 0 w 17"/>
                <a:gd name="T7" fmla="*/ 0 h 26"/>
                <a:gd name="T8" fmla="*/ 0 w 17"/>
                <a:gd name="T9" fmla="*/ 0 h 26"/>
                <a:gd name="T10" fmla="*/ 0 w 17"/>
                <a:gd name="T11" fmla="*/ 26 h 26"/>
                <a:gd name="T12" fmla="*/ 0 w 17"/>
                <a:gd name="T13" fmla="*/ 26 h 26"/>
                <a:gd name="T14" fmla="*/ 0 w 17"/>
                <a:gd name="T15" fmla="*/ 8 h 26"/>
                <a:gd name="T16" fmla="*/ 13 w 17"/>
                <a:gd name="T17" fmla="*/ 26 h 26"/>
                <a:gd name="T18" fmla="*/ 17 w 17"/>
                <a:gd name="T19" fmla="*/ 26 h 26"/>
                <a:gd name="T20" fmla="*/ 17 w 17"/>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6">
                  <a:moveTo>
                    <a:pt x="17" y="0"/>
                  </a:moveTo>
                  <a:lnTo>
                    <a:pt x="17" y="0"/>
                  </a:lnTo>
                  <a:lnTo>
                    <a:pt x="17" y="21"/>
                  </a:lnTo>
                  <a:lnTo>
                    <a:pt x="0" y="0"/>
                  </a:lnTo>
                  <a:lnTo>
                    <a:pt x="0" y="0"/>
                  </a:lnTo>
                  <a:lnTo>
                    <a:pt x="0" y="26"/>
                  </a:lnTo>
                  <a:lnTo>
                    <a:pt x="0" y="26"/>
                  </a:lnTo>
                  <a:lnTo>
                    <a:pt x="0" y="8"/>
                  </a:lnTo>
                  <a:lnTo>
                    <a:pt x="13" y="26"/>
                  </a:lnTo>
                  <a:lnTo>
                    <a:pt x="17" y="26"/>
                  </a:lnTo>
                  <a:lnTo>
                    <a:pt x="17"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5" name="Freeform 1210"/>
            <p:cNvSpPr>
              <a:spLocks/>
            </p:cNvSpPr>
            <p:nvPr/>
          </p:nvSpPr>
          <p:spPr bwMode="auto">
            <a:xfrm>
              <a:off x="3977097" y="5209185"/>
              <a:ext cx="23497" cy="35936"/>
            </a:xfrm>
            <a:custGeom>
              <a:avLst/>
              <a:gdLst>
                <a:gd name="T0" fmla="*/ 17 w 17"/>
                <a:gd name="T1" fmla="*/ 0 h 26"/>
                <a:gd name="T2" fmla="*/ 17 w 17"/>
                <a:gd name="T3" fmla="*/ 0 h 26"/>
                <a:gd name="T4" fmla="*/ 17 w 17"/>
                <a:gd name="T5" fmla="*/ 21 h 26"/>
                <a:gd name="T6" fmla="*/ 0 w 17"/>
                <a:gd name="T7" fmla="*/ 0 h 26"/>
                <a:gd name="T8" fmla="*/ 0 w 17"/>
                <a:gd name="T9" fmla="*/ 0 h 26"/>
                <a:gd name="T10" fmla="*/ 0 w 17"/>
                <a:gd name="T11" fmla="*/ 26 h 26"/>
                <a:gd name="T12" fmla="*/ 0 w 17"/>
                <a:gd name="T13" fmla="*/ 26 h 26"/>
                <a:gd name="T14" fmla="*/ 0 w 17"/>
                <a:gd name="T15" fmla="*/ 8 h 26"/>
                <a:gd name="T16" fmla="*/ 13 w 17"/>
                <a:gd name="T17" fmla="*/ 26 h 26"/>
                <a:gd name="T18" fmla="*/ 17 w 17"/>
                <a:gd name="T19" fmla="*/ 26 h 26"/>
                <a:gd name="T20" fmla="*/ 17 w 17"/>
                <a:gd name="T21"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26">
                  <a:moveTo>
                    <a:pt x="17" y="0"/>
                  </a:moveTo>
                  <a:lnTo>
                    <a:pt x="17" y="0"/>
                  </a:lnTo>
                  <a:lnTo>
                    <a:pt x="17" y="21"/>
                  </a:lnTo>
                  <a:lnTo>
                    <a:pt x="0" y="0"/>
                  </a:lnTo>
                  <a:lnTo>
                    <a:pt x="0" y="0"/>
                  </a:lnTo>
                  <a:lnTo>
                    <a:pt x="0" y="26"/>
                  </a:lnTo>
                  <a:lnTo>
                    <a:pt x="0" y="26"/>
                  </a:lnTo>
                  <a:lnTo>
                    <a:pt x="0" y="8"/>
                  </a:lnTo>
                  <a:lnTo>
                    <a:pt x="13" y="26"/>
                  </a:lnTo>
                  <a:lnTo>
                    <a:pt x="17" y="26"/>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6" name="Freeform 1212"/>
            <p:cNvSpPr>
              <a:spLocks/>
            </p:cNvSpPr>
            <p:nvPr/>
          </p:nvSpPr>
          <p:spPr bwMode="auto">
            <a:xfrm>
              <a:off x="4319869" y="3590693"/>
              <a:ext cx="138215" cy="174150"/>
            </a:xfrm>
            <a:custGeom>
              <a:avLst/>
              <a:gdLst>
                <a:gd name="T0" fmla="*/ 1 w 23"/>
                <a:gd name="T1" fmla="*/ 15 h 29"/>
                <a:gd name="T2" fmla="*/ 9 w 23"/>
                <a:gd name="T3" fmla="*/ 28 h 29"/>
                <a:gd name="T4" fmla="*/ 22 w 23"/>
                <a:gd name="T5" fmla="*/ 20 h 29"/>
                <a:gd name="T6" fmla="*/ 19 w 23"/>
                <a:gd name="T7" fmla="*/ 11 h 29"/>
                <a:gd name="T8" fmla="*/ 19 w 23"/>
                <a:gd name="T9" fmla="*/ 11 h 29"/>
                <a:gd name="T10" fmla="*/ 18 w 23"/>
                <a:gd name="T11" fmla="*/ 6 h 29"/>
                <a:gd name="T12" fmla="*/ 21 w 23"/>
                <a:gd name="T13" fmla="*/ 2 h 29"/>
                <a:gd name="T14" fmla="*/ 11 w 23"/>
                <a:gd name="T15" fmla="*/ 0 h 29"/>
                <a:gd name="T16" fmla="*/ 11 w 23"/>
                <a:gd name="T17" fmla="*/ 4 h 29"/>
                <a:gd name="T18" fmla="*/ 8 w 23"/>
                <a:gd name="T19" fmla="*/ 8 h 29"/>
                <a:gd name="T20" fmla="*/ 8 w 23"/>
                <a:gd name="T21" fmla="*/ 8 h 29"/>
                <a:gd name="T22" fmla="*/ 1 w 23"/>
                <a:gd name="T23"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29">
                  <a:moveTo>
                    <a:pt x="1" y="15"/>
                  </a:moveTo>
                  <a:cubicBezTo>
                    <a:pt x="0" y="21"/>
                    <a:pt x="3" y="27"/>
                    <a:pt x="9" y="28"/>
                  </a:cubicBezTo>
                  <a:cubicBezTo>
                    <a:pt x="15" y="29"/>
                    <a:pt x="20" y="26"/>
                    <a:pt x="22" y="20"/>
                  </a:cubicBezTo>
                  <a:cubicBezTo>
                    <a:pt x="23" y="17"/>
                    <a:pt x="22" y="14"/>
                    <a:pt x="19" y="11"/>
                  </a:cubicBezTo>
                  <a:cubicBezTo>
                    <a:pt x="19" y="11"/>
                    <a:pt x="19" y="11"/>
                    <a:pt x="19" y="11"/>
                  </a:cubicBezTo>
                  <a:cubicBezTo>
                    <a:pt x="18" y="9"/>
                    <a:pt x="18" y="8"/>
                    <a:pt x="18" y="6"/>
                  </a:cubicBezTo>
                  <a:cubicBezTo>
                    <a:pt x="19" y="4"/>
                    <a:pt x="21" y="2"/>
                    <a:pt x="21" y="2"/>
                  </a:cubicBezTo>
                  <a:cubicBezTo>
                    <a:pt x="11" y="0"/>
                    <a:pt x="11" y="0"/>
                    <a:pt x="11" y="0"/>
                  </a:cubicBezTo>
                  <a:cubicBezTo>
                    <a:pt x="11" y="0"/>
                    <a:pt x="12" y="2"/>
                    <a:pt x="11" y="4"/>
                  </a:cubicBezTo>
                  <a:cubicBezTo>
                    <a:pt x="10" y="7"/>
                    <a:pt x="9" y="8"/>
                    <a:pt x="8" y="8"/>
                  </a:cubicBezTo>
                  <a:cubicBezTo>
                    <a:pt x="8" y="8"/>
                    <a:pt x="8" y="8"/>
                    <a:pt x="8" y="8"/>
                  </a:cubicBezTo>
                  <a:cubicBezTo>
                    <a:pt x="5" y="9"/>
                    <a:pt x="2" y="12"/>
                    <a:pt x="1" y="15"/>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7" name="Freeform 1213"/>
            <p:cNvSpPr>
              <a:spLocks/>
            </p:cNvSpPr>
            <p:nvPr/>
          </p:nvSpPr>
          <p:spPr bwMode="auto">
            <a:xfrm>
              <a:off x="3934250" y="2592784"/>
              <a:ext cx="1040756" cy="1130595"/>
            </a:xfrm>
            <a:custGeom>
              <a:avLst/>
              <a:gdLst>
                <a:gd name="T0" fmla="*/ 37 w 173"/>
                <a:gd name="T1" fmla="*/ 0 h 188"/>
                <a:gd name="T2" fmla="*/ 25 w 173"/>
                <a:gd name="T3" fmla="*/ 47 h 188"/>
                <a:gd name="T4" fmla="*/ 37 w 173"/>
                <a:gd name="T5" fmla="*/ 45 h 188"/>
                <a:gd name="T6" fmla="*/ 47 w 173"/>
                <a:gd name="T7" fmla="*/ 62 h 188"/>
                <a:gd name="T8" fmla="*/ 30 w 173"/>
                <a:gd name="T9" fmla="*/ 73 h 188"/>
                <a:gd name="T10" fmla="*/ 21 w 173"/>
                <a:gd name="T11" fmla="*/ 65 h 188"/>
                <a:gd name="T12" fmla="*/ 0 w 173"/>
                <a:gd name="T13" fmla="*/ 147 h 188"/>
                <a:gd name="T14" fmla="*/ 160 w 173"/>
                <a:gd name="T15" fmla="*/ 188 h 188"/>
                <a:gd name="T16" fmla="*/ 37 w 173"/>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3" h="188">
                  <a:moveTo>
                    <a:pt x="37" y="0"/>
                  </a:moveTo>
                  <a:cubicBezTo>
                    <a:pt x="25" y="47"/>
                    <a:pt x="25" y="47"/>
                    <a:pt x="25" y="47"/>
                  </a:cubicBezTo>
                  <a:cubicBezTo>
                    <a:pt x="29" y="45"/>
                    <a:pt x="33" y="44"/>
                    <a:pt x="37" y="45"/>
                  </a:cubicBezTo>
                  <a:cubicBezTo>
                    <a:pt x="45" y="47"/>
                    <a:pt x="49" y="55"/>
                    <a:pt x="47" y="62"/>
                  </a:cubicBezTo>
                  <a:cubicBezTo>
                    <a:pt x="45" y="70"/>
                    <a:pt x="38" y="75"/>
                    <a:pt x="30" y="73"/>
                  </a:cubicBezTo>
                  <a:cubicBezTo>
                    <a:pt x="26" y="72"/>
                    <a:pt x="23" y="69"/>
                    <a:pt x="21" y="65"/>
                  </a:cubicBezTo>
                  <a:cubicBezTo>
                    <a:pt x="0" y="147"/>
                    <a:pt x="0" y="147"/>
                    <a:pt x="0" y="147"/>
                  </a:cubicBezTo>
                  <a:cubicBezTo>
                    <a:pt x="160" y="188"/>
                    <a:pt x="160" y="188"/>
                    <a:pt x="160" y="188"/>
                  </a:cubicBezTo>
                  <a:cubicBezTo>
                    <a:pt x="173" y="104"/>
                    <a:pt x="120" y="23"/>
                    <a:pt x="37" y="0"/>
                  </a:cubicBezTo>
                </a:path>
              </a:pathLst>
            </a:custGeom>
            <a:solidFill>
              <a:srgbClr val="04447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818" name="组合 817"/>
            <p:cNvGrpSpPr/>
            <p:nvPr/>
          </p:nvGrpSpPr>
          <p:grpSpPr>
            <a:xfrm>
              <a:off x="4782887" y="2826367"/>
              <a:ext cx="215615" cy="168622"/>
              <a:chOff x="4782887" y="2826367"/>
              <a:chExt cx="215615" cy="168622"/>
            </a:xfrm>
            <a:solidFill>
              <a:srgbClr val="04447F"/>
            </a:solidFill>
          </p:grpSpPr>
          <p:sp>
            <p:nvSpPr>
              <p:cNvPr id="855" name="Freeform 1216"/>
              <p:cNvSpPr>
                <a:spLocks/>
              </p:cNvSpPr>
              <p:nvPr/>
            </p:nvSpPr>
            <p:spPr bwMode="auto">
              <a:xfrm>
                <a:off x="4782887" y="2826367"/>
                <a:ext cx="215615" cy="150654"/>
              </a:xfrm>
              <a:custGeom>
                <a:avLst/>
                <a:gdLst>
                  <a:gd name="T0" fmla="*/ 6 w 36"/>
                  <a:gd name="T1" fmla="*/ 24 h 25"/>
                  <a:gd name="T2" fmla="*/ 1 w 36"/>
                  <a:gd name="T3" fmla="*/ 22 h 25"/>
                  <a:gd name="T4" fmla="*/ 2 w 36"/>
                  <a:gd name="T5" fmla="*/ 18 h 25"/>
                  <a:gd name="T6" fmla="*/ 30 w 36"/>
                  <a:gd name="T7" fmla="*/ 1 h 25"/>
                  <a:gd name="T8" fmla="*/ 35 w 36"/>
                  <a:gd name="T9" fmla="*/ 2 h 25"/>
                  <a:gd name="T10" fmla="*/ 34 w 36"/>
                  <a:gd name="T11" fmla="*/ 7 h 25"/>
                  <a:gd name="T12" fmla="*/ 6 w 36"/>
                  <a:gd name="T13" fmla="*/ 24 h 25"/>
                </a:gdLst>
                <a:ahLst/>
                <a:cxnLst>
                  <a:cxn ang="0">
                    <a:pos x="T0" y="T1"/>
                  </a:cxn>
                  <a:cxn ang="0">
                    <a:pos x="T2" y="T3"/>
                  </a:cxn>
                  <a:cxn ang="0">
                    <a:pos x="T4" y="T5"/>
                  </a:cxn>
                  <a:cxn ang="0">
                    <a:pos x="T6" y="T7"/>
                  </a:cxn>
                  <a:cxn ang="0">
                    <a:pos x="T8" y="T9"/>
                  </a:cxn>
                  <a:cxn ang="0">
                    <a:pos x="T10" y="T11"/>
                  </a:cxn>
                  <a:cxn ang="0">
                    <a:pos x="T12" y="T13"/>
                  </a:cxn>
                </a:cxnLst>
                <a:rect l="0" t="0" r="r" b="b"/>
                <a:pathLst>
                  <a:path w="36" h="25">
                    <a:moveTo>
                      <a:pt x="6" y="24"/>
                    </a:moveTo>
                    <a:cubicBezTo>
                      <a:pt x="4" y="25"/>
                      <a:pt x="2" y="24"/>
                      <a:pt x="1" y="22"/>
                    </a:cubicBezTo>
                    <a:cubicBezTo>
                      <a:pt x="0" y="21"/>
                      <a:pt x="0" y="19"/>
                      <a:pt x="2" y="18"/>
                    </a:cubicBezTo>
                    <a:cubicBezTo>
                      <a:pt x="30" y="1"/>
                      <a:pt x="30" y="1"/>
                      <a:pt x="30" y="1"/>
                    </a:cubicBezTo>
                    <a:cubicBezTo>
                      <a:pt x="32" y="0"/>
                      <a:pt x="34" y="0"/>
                      <a:pt x="35" y="2"/>
                    </a:cubicBezTo>
                    <a:cubicBezTo>
                      <a:pt x="36" y="4"/>
                      <a:pt x="35" y="6"/>
                      <a:pt x="34" y="7"/>
                    </a:cubicBezTo>
                    <a:lnTo>
                      <a:pt x="6" y="24"/>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6" name="Freeform 1217"/>
              <p:cNvSpPr>
                <a:spLocks/>
              </p:cNvSpPr>
              <p:nvPr/>
            </p:nvSpPr>
            <p:spPr bwMode="auto">
              <a:xfrm>
                <a:off x="4782887" y="2928646"/>
                <a:ext cx="138215" cy="66343"/>
              </a:xfrm>
              <a:custGeom>
                <a:avLst/>
                <a:gdLst>
                  <a:gd name="T0" fmla="*/ 3 w 23"/>
                  <a:gd name="T1" fmla="*/ 7 h 11"/>
                  <a:gd name="T2" fmla="*/ 0 w 23"/>
                  <a:gd name="T3" fmla="*/ 3 h 11"/>
                  <a:gd name="T4" fmla="*/ 4 w 23"/>
                  <a:gd name="T5" fmla="*/ 0 h 11"/>
                  <a:gd name="T6" fmla="*/ 20 w 23"/>
                  <a:gd name="T7" fmla="*/ 4 h 11"/>
                  <a:gd name="T8" fmla="*/ 23 w 23"/>
                  <a:gd name="T9" fmla="*/ 8 h 11"/>
                  <a:gd name="T10" fmla="*/ 18 w 23"/>
                  <a:gd name="T11" fmla="*/ 11 h 11"/>
                  <a:gd name="T12" fmla="*/ 3 w 23"/>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23" h="11">
                    <a:moveTo>
                      <a:pt x="3" y="7"/>
                    </a:moveTo>
                    <a:cubicBezTo>
                      <a:pt x="1" y="7"/>
                      <a:pt x="0" y="5"/>
                      <a:pt x="0" y="3"/>
                    </a:cubicBezTo>
                    <a:cubicBezTo>
                      <a:pt x="1" y="1"/>
                      <a:pt x="3" y="0"/>
                      <a:pt x="4" y="0"/>
                    </a:cubicBezTo>
                    <a:cubicBezTo>
                      <a:pt x="20" y="4"/>
                      <a:pt x="20" y="4"/>
                      <a:pt x="20" y="4"/>
                    </a:cubicBezTo>
                    <a:cubicBezTo>
                      <a:pt x="22" y="5"/>
                      <a:pt x="23" y="7"/>
                      <a:pt x="23" y="8"/>
                    </a:cubicBezTo>
                    <a:cubicBezTo>
                      <a:pt x="22" y="10"/>
                      <a:pt x="20" y="11"/>
                      <a:pt x="18" y="11"/>
                    </a:cubicBezTo>
                    <a:lnTo>
                      <a:pt x="3" y="7"/>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7" name="Freeform 1218"/>
              <p:cNvSpPr>
                <a:spLocks/>
              </p:cNvSpPr>
              <p:nvPr/>
            </p:nvSpPr>
            <p:spPr bwMode="auto">
              <a:xfrm>
                <a:off x="4782887" y="2833277"/>
                <a:ext cx="64961" cy="138215"/>
              </a:xfrm>
              <a:custGeom>
                <a:avLst/>
                <a:gdLst>
                  <a:gd name="T0" fmla="*/ 0 w 11"/>
                  <a:gd name="T1" fmla="*/ 19 h 23"/>
                  <a:gd name="T2" fmla="*/ 3 w 11"/>
                  <a:gd name="T3" fmla="*/ 23 h 23"/>
                  <a:gd name="T4" fmla="*/ 7 w 11"/>
                  <a:gd name="T5" fmla="*/ 20 h 23"/>
                  <a:gd name="T6" fmla="*/ 11 w 11"/>
                  <a:gd name="T7" fmla="*/ 5 h 23"/>
                  <a:gd name="T8" fmla="*/ 8 w 11"/>
                  <a:gd name="T9" fmla="*/ 0 h 23"/>
                  <a:gd name="T10" fmla="*/ 4 w 11"/>
                  <a:gd name="T11" fmla="*/ 3 h 23"/>
                  <a:gd name="T12" fmla="*/ 0 w 11"/>
                  <a:gd name="T13" fmla="*/ 19 h 23"/>
                </a:gdLst>
                <a:ahLst/>
                <a:cxnLst>
                  <a:cxn ang="0">
                    <a:pos x="T0" y="T1"/>
                  </a:cxn>
                  <a:cxn ang="0">
                    <a:pos x="T2" y="T3"/>
                  </a:cxn>
                  <a:cxn ang="0">
                    <a:pos x="T4" y="T5"/>
                  </a:cxn>
                  <a:cxn ang="0">
                    <a:pos x="T6" y="T7"/>
                  </a:cxn>
                  <a:cxn ang="0">
                    <a:pos x="T8" y="T9"/>
                  </a:cxn>
                  <a:cxn ang="0">
                    <a:pos x="T10" y="T11"/>
                  </a:cxn>
                  <a:cxn ang="0">
                    <a:pos x="T12" y="T13"/>
                  </a:cxn>
                </a:cxnLst>
                <a:rect l="0" t="0" r="r" b="b"/>
                <a:pathLst>
                  <a:path w="11" h="23">
                    <a:moveTo>
                      <a:pt x="0" y="19"/>
                    </a:moveTo>
                    <a:cubicBezTo>
                      <a:pt x="0" y="21"/>
                      <a:pt x="1" y="22"/>
                      <a:pt x="3" y="23"/>
                    </a:cubicBezTo>
                    <a:cubicBezTo>
                      <a:pt x="5" y="23"/>
                      <a:pt x="6" y="22"/>
                      <a:pt x="7" y="20"/>
                    </a:cubicBezTo>
                    <a:cubicBezTo>
                      <a:pt x="11" y="5"/>
                      <a:pt x="11" y="5"/>
                      <a:pt x="11" y="5"/>
                    </a:cubicBezTo>
                    <a:cubicBezTo>
                      <a:pt x="11" y="3"/>
                      <a:pt x="10" y="1"/>
                      <a:pt x="8" y="0"/>
                    </a:cubicBezTo>
                    <a:cubicBezTo>
                      <a:pt x="6" y="0"/>
                      <a:pt x="5" y="1"/>
                      <a:pt x="4" y="3"/>
                    </a:cubicBezTo>
                    <a:lnTo>
                      <a:pt x="0" y="19"/>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819" name="Freeform 1220"/>
            <p:cNvSpPr>
              <a:spLocks noEditPoints="1"/>
            </p:cNvSpPr>
            <p:nvPr/>
          </p:nvSpPr>
          <p:spPr bwMode="auto">
            <a:xfrm>
              <a:off x="4445644" y="3163610"/>
              <a:ext cx="421555" cy="505865"/>
            </a:xfrm>
            <a:custGeom>
              <a:avLst/>
              <a:gdLst>
                <a:gd name="T0" fmla="*/ 69 w 70"/>
                <a:gd name="T1" fmla="*/ 84 h 84"/>
                <a:gd name="T2" fmla="*/ 7 w 70"/>
                <a:gd name="T3" fmla="*/ 59 h 84"/>
                <a:gd name="T4" fmla="*/ 6 w 70"/>
                <a:gd name="T5" fmla="*/ 62 h 84"/>
                <a:gd name="T6" fmla="*/ 8 w 70"/>
                <a:gd name="T7" fmla="*/ 64 h 84"/>
                <a:gd name="T8" fmla="*/ 10 w 70"/>
                <a:gd name="T9" fmla="*/ 63 h 84"/>
                <a:gd name="T10" fmla="*/ 10 w 70"/>
                <a:gd name="T11" fmla="*/ 60 h 84"/>
                <a:gd name="T12" fmla="*/ 8 w 70"/>
                <a:gd name="T13" fmla="*/ 59 h 84"/>
                <a:gd name="T14" fmla="*/ 4 w 70"/>
                <a:gd name="T15" fmla="*/ 57 h 84"/>
                <a:gd name="T16" fmla="*/ 35 w 70"/>
                <a:gd name="T17" fmla="*/ 69 h 84"/>
                <a:gd name="T18" fmla="*/ 47 w 70"/>
                <a:gd name="T19" fmla="*/ 68 h 84"/>
                <a:gd name="T20" fmla="*/ 50 w 70"/>
                <a:gd name="T21" fmla="*/ 49 h 84"/>
                <a:gd name="T22" fmla="*/ 51 w 70"/>
                <a:gd name="T23" fmla="*/ 68 h 84"/>
                <a:gd name="T24" fmla="*/ 27 w 70"/>
                <a:gd name="T25" fmla="*/ 29 h 84"/>
                <a:gd name="T26" fmla="*/ 11 w 70"/>
                <a:gd name="T27" fmla="*/ 51 h 84"/>
                <a:gd name="T28" fmla="*/ 13 w 70"/>
                <a:gd name="T29" fmla="*/ 48 h 84"/>
                <a:gd name="T30" fmla="*/ 20 w 70"/>
                <a:gd name="T31" fmla="*/ 50 h 84"/>
                <a:gd name="T32" fmla="*/ 26 w 70"/>
                <a:gd name="T33" fmla="*/ 50 h 84"/>
                <a:gd name="T34" fmla="*/ 12 w 70"/>
                <a:gd name="T35" fmla="*/ 64 h 84"/>
                <a:gd name="T36" fmla="*/ 12 w 70"/>
                <a:gd name="T37" fmla="*/ 63 h 84"/>
                <a:gd name="T38" fmla="*/ 10 w 70"/>
                <a:gd name="T39" fmla="*/ 63 h 84"/>
                <a:gd name="T40" fmla="*/ 8 w 70"/>
                <a:gd name="T41" fmla="*/ 64 h 84"/>
                <a:gd name="T42" fmla="*/ 6 w 70"/>
                <a:gd name="T43" fmla="*/ 63 h 84"/>
                <a:gd name="T44" fmla="*/ 6 w 70"/>
                <a:gd name="T45" fmla="*/ 59 h 84"/>
                <a:gd name="T46" fmla="*/ 8 w 70"/>
                <a:gd name="T47" fmla="*/ 58 h 84"/>
                <a:gd name="T48" fmla="*/ 10 w 70"/>
                <a:gd name="T49" fmla="*/ 59 h 84"/>
                <a:gd name="T50" fmla="*/ 6 w 70"/>
                <a:gd name="T51" fmla="*/ 47 h 84"/>
                <a:gd name="T52" fmla="*/ 5 w 70"/>
                <a:gd name="T53" fmla="*/ 45 h 84"/>
                <a:gd name="T54" fmla="*/ 9 w 70"/>
                <a:gd name="T55" fmla="*/ 53 h 84"/>
                <a:gd name="T56" fmla="*/ 11 w 70"/>
                <a:gd name="T57" fmla="*/ 47 h 84"/>
                <a:gd name="T58" fmla="*/ 32 w 70"/>
                <a:gd name="T59" fmla="*/ 29 h 84"/>
                <a:gd name="T60" fmla="*/ 31 w 70"/>
                <a:gd name="T61" fmla="*/ 46 h 84"/>
                <a:gd name="T62" fmla="*/ 62 w 70"/>
                <a:gd name="T63" fmla="*/ 28 h 84"/>
                <a:gd name="T64" fmla="*/ 15 w 70"/>
                <a:gd name="T65" fmla="*/ 26 h 84"/>
                <a:gd name="T66" fmla="*/ 15 w 70"/>
                <a:gd name="T67" fmla="*/ 26 h 84"/>
                <a:gd name="T68" fmla="*/ 44 w 70"/>
                <a:gd name="T69" fmla="*/ 8 h 84"/>
                <a:gd name="T70" fmla="*/ 49 w 70"/>
                <a:gd name="T71" fmla="*/ 24 h 84"/>
                <a:gd name="T72" fmla="*/ 60 w 70"/>
                <a:gd name="T73" fmla="*/ 24 h 84"/>
                <a:gd name="T74" fmla="*/ 46 w 70"/>
                <a:gd name="T75" fmla="*/ 0 h 84"/>
                <a:gd name="T76" fmla="*/ 2 w 70"/>
                <a:gd name="T77" fmla="*/ 53 h 84"/>
                <a:gd name="T78" fmla="*/ 1 w 70"/>
                <a:gd name="T79" fmla="*/ 56 h 84"/>
                <a:gd name="T80" fmla="*/ 2 w 70"/>
                <a:gd name="T81" fmla="*/ 57 h 84"/>
                <a:gd name="T82" fmla="*/ 25 w 70"/>
                <a:gd name="T83" fmla="*/ 73 h 84"/>
                <a:gd name="T84" fmla="*/ 39 w 70"/>
                <a:gd name="T85" fmla="*/ 77 h 84"/>
                <a:gd name="T86" fmla="*/ 47 w 70"/>
                <a:gd name="T87" fmla="*/ 79 h 84"/>
                <a:gd name="T88" fmla="*/ 61 w 70"/>
                <a:gd name="T89" fmla="*/ 72 h 84"/>
                <a:gd name="T90" fmla="*/ 66 w 70"/>
                <a:gd name="T91" fmla="*/ 72 h 84"/>
                <a:gd name="T92" fmla="*/ 70 w 70"/>
                <a:gd name="T93" fmla="*/ 67 h 84"/>
                <a:gd name="T94" fmla="*/ 62 w 70"/>
                <a:gd name="T95" fmla="*/ 17 h 84"/>
                <a:gd name="T96" fmla="*/ 55 w 70"/>
                <a:gd name="T9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84">
                  <a:moveTo>
                    <a:pt x="70" y="81"/>
                  </a:moveTo>
                  <a:cubicBezTo>
                    <a:pt x="68" y="82"/>
                    <a:pt x="67" y="83"/>
                    <a:pt x="66" y="83"/>
                  </a:cubicBezTo>
                  <a:cubicBezTo>
                    <a:pt x="69" y="84"/>
                    <a:pt x="69" y="84"/>
                    <a:pt x="69" y="84"/>
                  </a:cubicBezTo>
                  <a:cubicBezTo>
                    <a:pt x="69" y="83"/>
                    <a:pt x="70" y="82"/>
                    <a:pt x="70" y="81"/>
                  </a:cubicBezTo>
                  <a:moveTo>
                    <a:pt x="8" y="59"/>
                  </a:moveTo>
                  <a:cubicBezTo>
                    <a:pt x="7" y="59"/>
                    <a:pt x="7" y="59"/>
                    <a:pt x="7" y="59"/>
                  </a:cubicBezTo>
                  <a:cubicBezTo>
                    <a:pt x="7" y="60"/>
                    <a:pt x="7" y="60"/>
                    <a:pt x="7" y="60"/>
                  </a:cubicBezTo>
                  <a:cubicBezTo>
                    <a:pt x="6" y="61"/>
                    <a:pt x="6" y="61"/>
                    <a:pt x="6" y="61"/>
                  </a:cubicBezTo>
                  <a:cubicBezTo>
                    <a:pt x="6" y="62"/>
                    <a:pt x="6" y="62"/>
                    <a:pt x="6" y="62"/>
                  </a:cubicBezTo>
                  <a:cubicBezTo>
                    <a:pt x="6" y="63"/>
                    <a:pt x="6" y="63"/>
                    <a:pt x="6" y="63"/>
                  </a:cubicBezTo>
                  <a:cubicBezTo>
                    <a:pt x="7" y="63"/>
                    <a:pt x="7" y="63"/>
                    <a:pt x="7" y="63"/>
                  </a:cubicBezTo>
                  <a:cubicBezTo>
                    <a:pt x="8" y="64"/>
                    <a:pt x="8" y="64"/>
                    <a:pt x="8" y="64"/>
                  </a:cubicBezTo>
                  <a:cubicBezTo>
                    <a:pt x="9" y="64"/>
                    <a:pt x="9" y="64"/>
                    <a:pt x="9" y="64"/>
                  </a:cubicBezTo>
                  <a:cubicBezTo>
                    <a:pt x="9" y="63"/>
                    <a:pt x="9" y="63"/>
                    <a:pt x="9" y="63"/>
                  </a:cubicBezTo>
                  <a:cubicBezTo>
                    <a:pt x="10" y="63"/>
                    <a:pt x="10" y="63"/>
                    <a:pt x="10" y="63"/>
                  </a:cubicBezTo>
                  <a:cubicBezTo>
                    <a:pt x="10" y="62"/>
                    <a:pt x="10" y="62"/>
                    <a:pt x="10" y="62"/>
                  </a:cubicBezTo>
                  <a:cubicBezTo>
                    <a:pt x="10" y="61"/>
                    <a:pt x="10" y="61"/>
                    <a:pt x="10" y="61"/>
                  </a:cubicBezTo>
                  <a:cubicBezTo>
                    <a:pt x="10" y="60"/>
                    <a:pt x="10" y="60"/>
                    <a:pt x="10" y="60"/>
                  </a:cubicBezTo>
                  <a:cubicBezTo>
                    <a:pt x="10" y="59"/>
                    <a:pt x="10" y="59"/>
                    <a:pt x="10" y="59"/>
                  </a:cubicBezTo>
                  <a:cubicBezTo>
                    <a:pt x="9" y="59"/>
                    <a:pt x="9" y="59"/>
                    <a:pt x="9" y="59"/>
                  </a:cubicBezTo>
                  <a:cubicBezTo>
                    <a:pt x="8" y="59"/>
                    <a:pt x="8" y="59"/>
                    <a:pt x="8" y="59"/>
                  </a:cubicBezTo>
                  <a:moveTo>
                    <a:pt x="4" y="63"/>
                  </a:moveTo>
                  <a:cubicBezTo>
                    <a:pt x="3" y="63"/>
                    <a:pt x="3" y="63"/>
                    <a:pt x="3" y="63"/>
                  </a:cubicBezTo>
                  <a:cubicBezTo>
                    <a:pt x="4" y="57"/>
                    <a:pt x="4" y="57"/>
                    <a:pt x="4" y="57"/>
                  </a:cubicBezTo>
                  <a:cubicBezTo>
                    <a:pt x="5" y="58"/>
                    <a:pt x="5" y="58"/>
                    <a:pt x="5" y="58"/>
                  </a:cubicBezTo>
                  <a:cubicBezTo>
                    <a:pt x="4" y="63"/>
                    <a:pt x="4" y="63"/>
                    <a:pt x="4" y="63"/>
                  </a:cubicBezTo>
                  <a:moveTo>
                    <a:pt x="35" y="69"/>
                  </a:moveTo>
                  <a:cubicBezTo>
                    <a:pt x="33" y="63"/>
                    <a:pt x="31" y="57"/>
                    <a:pt x="31" y="50"/>
                  </a:cubicBezTo>
                  <a:cubicBezTo>
                    <a:pt x="46" y="49"/>
                    <a:pt x="46" y="49"/>
                    <a:pt x="46" y="49"/>
                  </a:cubicBezTo>
                  <a:cubicBezTo>
                    <a:pt x="47" y="68"/>
                    <a:pt x="47" y="68"/>
                    <a:pt x="47" y="68"/>
                  </a:cubicBezTo>
                  <a:cubicBezTo>
                    <a:pt x="35" y="69"/>
                    <a:pt x="35" y="69"/>
                    <a:pt x="35" y="69"/>
                  </a:cubicBezTo>
                  <a:moveTo>
                    <a:pt x="51" y="68"/>
                  </a:moveTo>
                  <a:cubicBezTo>
                    <a:pt x="50" y="49"/>
                    <a:pt x="50" y="49"/>
                    <a:pt x="50" y="49"/>
                  </a:cubicBezTo>
                  <a:cubicBezTo>
                    <a:pt x="65" y="49"/>
                    <a:pt x="65" y="49"/>
                    <a:pt x="65" y="49"/>
                  </a:cubicBezTo>
                  <a:cubicBezTo>
                    <a:pt x="65" y="56"/>
                    <a:pt x="64" y="62"/>
                    <a:pt x="62" y="68"/>
                  </a:cubicBezTo>
                  <a:cubicBezTo>
                    <a:pt x="51" y="68"/>
                    <a:pt x="51" y="68"/>
                    <a:pt x="51" y="68"/>
                  </a:cubicBezTo>
                  <a:moveTo>
                    <a:pt x="9" y="47"/>
                  </a:moveTo>
                  <a:cubicBezTo>
                    <a:pt x="9" y="41"/>
                    <a:pt x="10" y="35"/>
                    <a:pt x="13" y="30"/>
                  </a:cubicBezTo>
                  <a:cubicBezTo>
                    <a:pt x="27" y="29"/>
                    <a:pt x="27" y="29"/>
                    <a:pt x="27" y="29"/>
                  </a:cubicBezTo>
                  <a:cubicBezTo>
                    <a:pt x="26" y="34"/>
                    <a:pt x="26" y="40"/>
                    <a:pt x="26" y="46"/>
                  </a:cubicBezTo>
                  <a:cubicBezTo>
                    <a:pt x="12" y="47"/>
                    <a:pt x="12" y="47"/>
                    <a:pt x="12" y="47"/>
                  </a:cubicBezTo>
                  <a:cubicBezTo>
                    <a:pt x="11" y="51"/>
                    <a:pt x="11" y="51"/>
                    <a:pt x="11" y="51"/>
                  </a:cubicBezTo>
                  <a:cubicBezTo>
                    <a:pt x="15" y="51"/>
                    <a:pt x="15" y="51"/>
                    <a:pt x="15" y="51"/>
                  </a:cubicBezTo>
                  <a:cubicBezTo>
                    <a:pt x="16" y="49"/>
                    <a:pt x="16" y="49"/>
                    <a:pt x="16" y="49"/>
                  </a:cubicBezTo>
                  <a:cubicBezTo>
                    <a:pt x="13" y="48"/>
                    <a:pt x="13" y="48"/>
                    <a:pt x="13" y="48"/>
                  </a:cubicBezTo>
                  <a:cubicBezTo>
                    <a:pt x="13" y="47"/>
                    <a:pt x="13" y="47"/>
                    <a:pt x="13" y="47"/>
                  </a:cubicBezTo>
                  <a:cubicBezTo>
                    <a:pt x="20" y="49"/>
                    <a:pt x="20" y="49"/>
                    <a:pt x="20" y="49"/>
                  </a:cubicBezTo>
                  <a:cubicBezTo>
                    <a:pt x="20" y="50"/>
                    <a:pt x="20" y="50"/>
                    <a:pt x="20" y="50"/>
                  </a:cubicBezTo>
                  <a:cubicBezTo>
                    <a:pt x="17" y="49"/>
                    <a:pt x="17" y="49"/>
                    <a:pt x="17" y="49"/>
                  </a:cubicBezTo>
                  <a:cubicBezTo>
                    <a:pt x="17" y="51"/>
                    <a:pt x="17" y="51"/>
                    <a:pt x="17" y="51"/>
                  </a:cubicBezTo>
                  <a:cubicBezTo>
                    <a:pt x="26" y="50"/>
                    <a:pt x="26" y="50"/>
                    <a:pt x="26" y="50"/>
                  </a:cubicBezTo>
                  <a:cubicBezTo>
                    <a:pt x="26" y="57"/>
                    <a:pt x="28" y="64"/>
                    <a:pt x="30" y="69"/>
                  </a:cubicBezTo>
                  <a:cubicBezTo>
                    <a:pt x="15" y="70"/>
                    <a:pt x="15" y="70"/>
                    <a:pt x="15" y="70"/>
                  </a:cubicBezTo>
                  <a:cubicBezTo>
                    <a:pt x="14" y="68"/>
                    <a:pt x="13" y="66"/>
                    <a:pt x="12" y="64"/>
                  </a:cubicBezTo>
                  <a:cubicBezTo>
                    <a:pt x="12" y="65"/>
                    <a:pt x="12" y="65"/>
                    <a:pt x="12" y="65"/>
                  </a:cubicBezTo>
                  <a:cubicBezTo>
                    <a:pt x="11" y="65"/>
                    <a:pt x="11" y="65"/>
                    <a:pt x="11" y="65"/>
                  </a:cubicBezTo>
                  <a:cubicBezTo>
                    <a:pt x="12" y="63"/>
                    <a:pt x="12" y="63"/>
                    <a:pt x="12" y="63"/>
                  </a:cubicBezTo>
                  <a:cubicBezTo>
                    <a:pt x="12" y="63"/>
                    <a:pt x="11" y="62"/>
                    <a:pt x="11" y="61"/>
                  </a:cubicBezTo>
                  <a:cubicBezTo>
                    <a:pt x="11" y="62"/>
                    <a:pt x="11" y="62"/>
                    <a:pt x="11" y="62"/>
                  </a:cubicBezTo>
                  <a:cubicBezTo>
                    <a:pt x="11" y="62"/>
                    <a:pt x="11" y="63"/>
                    <a:pt x="10" y="63"/>
                  </a:cubicBezTo>
                  <a:cubicBezTo>
                    <a:pt x="10" y="64"/>
                    <a:pt x="10" y="64"/>
                    <a:pt x="10" y="64"/>
                  </a:cubicBezTo>
                  <a:cubicBezTo>
                    <a:pt x="9" y="64"/>
                    <a:pt x="9" y="64"/>
                    <a:pt x="9" y="64"/>
                  </a:cubicBezTo>
                  <a:cubicBezTo>
                    <a:pt x="9" y="64"/>
                    <a:pt x="8" y="64"/>
                    <a:pt x="8" y="64"/>
                  </a:cubicBezTo>
                  <a:cubicBezTo>
                    <a:pt x="8" y="64"/>
                    <a:pt x="8" y="64"/>
                    <a:pt x="8" y="64"/>
                  </a:cubicBezTo>
                  <a:cubicBezTo>
                    <a:pt x="7" y="64"/>
                    <a:pt x="7" y="64"/>
                    <a:pt x="7" y="64"/>
                  </a:cubicBezTo>
                  <a:cubicBezTo>
                    <a:pt x="6" y="63"/>
                    <a:pt x="6" y="63"/>
                    <a:pt x="6" y="63"/>
                  </a:cubicBezTo>
                  <a:cubicBezTo>
                    <a:pt x="6" y="63"/>
                    <a:pt x="6" y="62"/>
                    <a:pt x="5" y="62"/>
                  </a:cubicBezTo>
                  <a:cubicBezTo>
                    <a:pt x="5" y="61"/>
                    <a:pt x="5" y="61"/>
                    <a:pt x="6" y="61"/>
                  </a:cubicBezTo>
                  <a:cubicBezTo>
                    <a:pt x="6" y="60"/>
                    <a:pt x="6" y="60"/>
                    <a:pt x="6" y="59"/>
                  </a:cubicBezTo>
                  <a:cubicBezTo>
                    <a:pt x="7" y="59"/>
                    <a:pt x="7" y="59"/>
                    <a:pt x="7" y="59"/>
                  </a:cubicBezTo>
                  <a:cubicBezTo>
                    <a:pt x="7" y="58"/>
                    <a:pt x="8" y="58"/>
                    <a:pt x="8" y="58"/>
                  </a:cubicBezTo>
                  <a:cubicBezTo>
                    <a:pt x="8" y="58"/>
                    <a:pt x="8" y="58"/>
                    <a:pt x="8" y="58"/>
                  </a:cubicBezTo>
                  <a:cubicBezTo>
                    <a:pt x="9" y="58"/>
                    <a:pt x="9" y="58"/>
                    <a:pt x="9" y="58"/>
                  </a:cubicBezTo>
                  <a:cubicBezTo>
                    <a:pt x="9" y="58"/>
                    <a:pt x="10" y="59"/>
                    <a:pt x="10" y="59"/>
                  </a:cubicBezTo>
                  <a:cubicBezTo>
                    <a:pt x="10" y="59"/>
                    <a:pt x="10" y="59"/>
                    <a:pt x="10" y="59"/>
                  </a:cubicBezTo>
                  <a:cubicBezTo>
                    <a:pt x="10" y="58"/>
                    <a:pt x="10" y="57"/>
                    <a:pt x="9" y="55"/>
                  </a:cubicBezTo>
                  <a:cubicBezTo>
                    <a:pt x="8" y="55"/>
                    <a:pt x="8" y="55"/>
                    <a:pt x="8" y="55"/>
                  </a:cubicBezTo>
                  <a:cubicBezTo>
                    <a:pt x="6" y="47"/>
                    <a:pt x="6" y="47"/>
                    <a:pt x="6" y="47"/>
                  </a:cubicBezTo>
                  <a:cubicBezTo>
                    <a:pt x="4" y="54"/>
                    <a:pt x="4" y="54"/>
                    <a:pt x="4" y="54"/>
                  </a:cubicBezTo>
                  <a:cubicBezTo>
                    <a:pt x="3" y="54"/>
                    <a:pt x="3" y="54"/>
                    <a:pt x="3" y="54"/>
                  </a:cubicBezTo>
                  <a:cubicBezTo>
                    <a:pt x="5" y="45"/>
                    <a:pt x="5" y="45"/>
                    <a:pt x="5" y="45"/>
                  </a:cubicBezTo>
                  <a:cubicBezTo>
                    <a:pt x="6" y="45"/>
                    <a:pt x="6" y="45"/>
                    <a:pt x="6" y="45"/>
                  </a:cubicBezTo>
                  <a:cubicBezTo>
                    <a:pt x="9" y="53"/>
                    <a:pt x="9" y="53"/>
                    <a:pt x="9" y="53"/>
                  </a:cubicBezTo>
                  <a:cubicBezTo>
                    <a:pt x="9" y="53"/>
                    <a:pt x="9" y="53"/>
                    <a:pt x="9" y="53"/>
                  </a:cubicBezTo>
                  <a:cubicBezTo>
                    <a:pt x="9" y="52"/>
                    <a:pt x="9" y="52"/>
                    <a:pt x="9" y="51"/>
                  </a:cubicBezTo>
                  <a:cubicBezTo>
                    <a:pt x="10" y="51"/>
                    <a:pt x="10" y="51"/>
                    <a:pt x="10" y="51"/>
                  </a:cubicBezTo>
                  <a:cubicBezTo>
                    <a:pt x="11" y="47"/>
                    <a:pt x="11" y="47"/>
                    <a:pt x="11" y="47"/>
                  </a:cubicBezTo>
                  <a:cubicBezTo>
                    <a:pt x="9" y="47"/>
                    <a:pt x="9" y="47"/>
                    <a:pt x="9" y="47"/>
                  </a:cubicBezTo>
                  <a:moveTo>
                    <a:pt x="31" y="46"/>
                  </a:moveTo>
                  <a:cubicBezTo>
                    <a:pt x="30" y="40"/>
                    <a:pt x="31" y="34"/>
                    <a:pt x="32" y="29"/>
                  </a:cubicBezTo>
                  <a:cubicBezTo>
                    <a:pt x="45" y="28"/>
                    <a:pt x="45" y="28"/>
                    <a:pt x="45" y="28"/>
                  </a:cubicBezTo>
                  <a:cubicBezTo>
                    <a:pt x="46" y="45"/>
                    <a:pt x="46" y="45"/>
                    <a:pt x="46" y="45"/>
                  </a:cubicBezTo>
                  <a:cubicBezTo>
                    <a:pt x="31" y="46"/>
                    <a:pt x="31" y="46"/>
                    <a:pt x="31" y="46"/>
                  </a:cubicBezTo>
                  <a:moveTo>
                    <a:pt x="50" y="45"/>
                  </a:moveTo>
                  <a:cubicBezTo>
                    <a:pt x="49" y="28"/>
                    <a:pt x="49" y="28"/>
                    <a:pt x="49" y="28"/>
                  </a:cubicBezTo>
                  <a:cubicBezTo>
                    <a:pt x="62" y="28"/>
                    <a:pt x="62" y="28"/>
                    <a:pt x="62" y="28"/>
                  </a:cubicBezTo>
                  <a:cubicBezTo>
                    <a:pt x="63" y="33"/>
                    <a:pt x="65" y="38"/>
                    <a:pt x="65" y="45"/>
                  </a:cubicBezTo>
                  <a:cubicBezTo>
                    <a:pt x="50" y="45"/>
                    <a:pt x="50" y="45"/>
                    <a:pt x="50" y="45"/>
                  </a:cubicBezTo>
                  <a:moveTo>
                    <a:pt x="15" y="26"/>
                  </a:moveTo>
                  <a:cubicBezTo>
                    <a:pt x="20" y="19"/>
                    <a:pt x="27" y="13"/>
                    <a:pt x="36" y="10"/>
                  </a:cubicBezTo>
                  <a:cubicBezTo>
                    <a:pt x="33" y="14"/>
                    <a:pt x="31" y="19"/>
                    <a:pt x="29" y="25"/>
                  </a:cubicBezTo>
                  <a:cubicBezTo>
                    <a:pt x="15" y="26"/>
                    <a:pt x="15" y="26"/>
                    <a:pt x="15" y="26"/>
                  </a:cubicBezTo>
                  <a:moveTo>
                    <a:pt x="33" y="25"/>
                  </a:moveTo>
                  <a:cubicBezTo>
                    <a:pt x="36" y="17"/>
                    <a:pt x="40" y="11"/>
                    <a:pt x="42" y="9"/>
                  </a:cubicBezTo>
                  <a:cubicBezTo>
                    <a:pt x="43" y="9"/>
                    <a:pt x="44" y="9"/>
                    <a:pt x="44" y="8"/>
                  </a:cubicBezTo>
                  <a:cubicBezTo>
                    <a:pt x="45" y="24"/>
                    <a:pt x="45" y="24"/>
                    <a:pt x="45" y="24"/>
                  </a:cubicBezTo>
                  <a:cubicBezTo>
                    <a:pt x="33" y="25"/>
                    <a:pt x="33" y="25"/>
                    <a:pt x="33" y="25"/>
                  </a:cubicBezTo>
                  <a:moveTo>
                    <a:pt x="49" y="24"/>
                  </a:moveTo>
                  <a:cubicBezTo>
                    <a:pt x="48" y="8"/>
                    <a:pt x="48" y="8"/>
                    <a:pt x="48" y="8"/>
                  </a:cubicBezTo>
                  <a:cubicBezTo>
                    <a:pt x="49" y="8"/>
                    <a:pt x="50" y="8"/>
                    <a:pt x="50" y="8"/>
                  </a:cubicBezTo>
                  <a:cubicBezTo>
                    <a:pt x="53" y="11"/>
                    <a:pt x="57" y="16"/>
                    <a:pt x="60" y="24"/>
                  </a:cubicBezTo>
                  <a:cubicBezTo>
                    <a:pt x="49" y="24"/>
                    <a:pt x="49" y="24"/>
                    <a:pt x="49" y="24"/>
                  </a:cubicBezTo>
                  <a:moveTo>
                    <a:pt x="48" y="0"/>
                  </a:moveTo>
                  <a:cubicBezTo>
                    <a:pt x="48" y="0"/>
                    <a:pt x="47" y="0"/>
                    <a:pt x="46" y="0"/>
                  </a:cubicBezTo>
                  <a:cubicBezTo>
                    <a:pt x="22" y="1"/>
                    <a:pt x="2" y="20"/>
                    <a:pt x="0" y="44"/>
                  </a:cubicBezTo>
                  <a:cubicBezTo>
                    <a:pt x="0" y="44"/>
                    <a:pt x="0" y="44"/>
                    <a:pt x="0" y="44"/>
                  </a:cubicBezTo>
                  <a:cubicBezTo>
                    <a:pt x="2" y="53"/>
                    <a:pt x="2" y="53"/>
                    <a:pt x="2" y="53"/>
                  </a:cubicBezTo>
                  <a:cubicBezTo>
                    <a:pt x="0" y="53"/>
                    <a:pt x="0" y="53"/>
                    <a:pt x="0" y="53"/>
                  </a:cubicBezTo>
                  <a:cubicBezTo>
                    <a:pt x="0" y="52"/>
                    <a:pt x="0" y="52"/>
                    <a:pt x="0" y="52"/>
                  </a:cubicBezTo>
                  <a:cubicBezTo>
                    <a:pt x="0" y="53"/>
                    <a:pt x="1" y="55"/>
                    <a:pt x="1" y="56"/>
                  </a:cubicBezTo>
                  <a:cubicBezTo>
                    <a:pt x="4" y="57"/>
                    <a:pt x="4" y="57"/>
                    <a:pt x="4" y="57"/>
                  </a:cubicBezTo>
                  <a:cubicBezTo>
                    <a:pt x="3" y="58"/>
                    <a:pt x="3" y="58"/>
                    <a:pt x="3" y="58"/>
                  </a:cubicBezTo>
                  <a:cubicBezTo>
                    <a:pt x="2" y="57"/>
                    <a:pt x="2" y="57"/>
                    <a:pt x="2" y="57"/>
                  </a:cubicBezTo>
                  <a:cubicBezTo>
                    <a:pt x="1" y="58"/>
                    <a:pt x="1" y="58"/>
                    <a:pt x="1" y="58"/>
                  </a:cubicBezTo>
                  <a:cubicBezTo>
                    <a:pt x="2" y="62"/>
                    <a:pt x="3" y="65"/>
                    <a:pt x="5" y="68"/>
                  </a:cubicBezTo>
                  <a:cubicBezTo>
                    <a:pt x="25" y="73"/>
                    <a:pt x="25" y="73"/>
                    <a:pt x="25" y="73"/>
                  </a:cubicBezTo>
                  <a:cubicBezTo>
                    <a:pt x="31" y="73"/>
                    <a:pt x="31" y="73"/>
                    <a:pt x="31" y="73"/>
                  </a:cubicBezTo>
                  <a:cubicBezTo>
                    <a:pt x="32" y="74"/>
                    <a:pt x="32" y="74"/>
                    <a:pt x="32" y="75"/>
                  </a:cubicBezTo>
                  <a:cubicBezTo>
                    <a:pt x="39" y="77"/>
                    <a:pt x="39" y="77"/>
                    <a:pt x="39" y="77"/>
                  </a:cubicBezTo>
                  <a:cubicBezTo>
                    <a:pt x="38" y="75"/>
                    <a:pt x="37" y="74"/>
                    <a:pt x="37" y="73"/>
                  </a:cubicBezTo>
                  <a:cubicBezTo>
                    <a:pt x="47" y="72"/>
                    <a:pt x="47" y="72"/>
                    <a:pt x="47" y="72"/>
                  </a:cubicBezTo>
                  <a:cubicBezTo>
                    <a:pt x="47" y="79"/>
                    <a:pt x="47" y="79"/>
                    <a:pt x="47" y="79"/>
                  </a:cubicBezTo>
                  <a:cubicBezTo>
                    <a:pt x="51" y="80"/>
                    <a:pt x="51" y="80"/>
                    <a:pt x="51" y="80"/>
                  </a:cubicBezTo>
                  <a:cubicBezTo>
                    <a:pt x="51" y="72"/>
                    <a:pt x="51" y="72"/>
                    <a:pt x="51" y="72"/>
                  </a:cubicBezTo>
                  <a:cubicBezTo>
                    <a:pt x="61" y="72"/>
                    <a:pt x="61" y="72"/>
                    <a:pt x="61" y="72"/>
                  </a:cubicBezTo>
                  <a:cubicBezTo>
                    <a:pt x="59" y="75"/>
                    <a:pt x="58" y="79"/>
                    <a:pt x="56" y="81"/>
                  </a:cubicBezTo>
                  <a:cubicBezTo>
                    <a:pt x="61" y="82"/>
                    <a:pt x="61" y="82"/>
                    <a:pt x="61" y="82"/>
                  </a:cubicBezTo>
                  <a:cubicBezTo>
                    <a:pt x="63" y="79"/>
                    <a:pt x="65" y="76"/>
                    <a:pt x="66" y="72"/>
                  </a:cubicBezTo>
                  <a:cubicBezTo>
                    <a:pt x="70" y="71"/>
                    <a:pt x="70" y="71"/>
                    <a:pt x="70" y="71"/>
                  </a:cubicBezTo>
                  <a:cubicBezTo>
                    <a:pt x="70" y="70"/>
                    <a:pt x="70" y="69"/>
                    <a:pt x="70" y="68"/>
                  </a:cubicBezTo>
                  <a:cubicBezTo>
                    <a:pt x="70" y="68"/>
                    <a:pt x="70" y="68"/>
                    <a:pt x="70" y="67"/>
                  </a:cubicBezTo>
                  <a:cubicBezTo>
                    <a:pt x="67" y="68"/>
                    <a:pt x="67" y="68"/>
                    <a:pt x="67" y="68"/>
                  </a:cubicBezTo>
                  <a:cubicBezTo>
                    <a:pt x="68" y="63"/>
                    <a:pt x="69" y="59"/>
                    <a:pt x="70" y="53"/>
                  </a:cubicBezTo>
                  <a:cubicBezTo>
                    <a:pt x="68" y="41"/>
                    <a:pt x="66" y="29"/>
                    <a:pt x="62" y="17"/>
                  </a:cubicBezTo>
                  <a:cubicBezTo>
                    <a:pt x="60" y="14"/>
                    <a:pt x="58" y="11"/>
                    <a:pt x="57" y="9"/>
                  </a:cubicBezTo>
                  <a:cubicBezTo>
                    <a:pt x="58" y="9"/>
                    <a:pt x="59" y="10"/>
                    <a:pt x="59" y="10"/>
                  </a:cubicBezTo>
                  <a:cubicBezTo>
                    <a:pt x="58" y="7"/>
                    <a:pt x="57" y="3"/>
                    <a:pt x="55" y="0"/>
                  </a:cubicBezTo>
                  <a:cubicBezTo>
                    <a:pt x="53" y="0"/>
                    <a:pt x="51" y="0"/>
                    <a:pt x="48" y="0"/>
                  </a:cubicBezTo>
                </a:path>
              </a:pathLst>
            </a:custGeom>
            <a:solidFill>
              <a:sysClr val="window" lastClr="FFFFFF">
                <a:alpha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0" name="Freeform 1221"/>
            <p:cNvSpPr>
              <a:spLocks/>
            </p:cNvSpPr>
            <p:nvPr/>
          </p:nvSpPr>
          <p:spPr bwMode="auto">
            <a:xfrm>
              <a:off x="4199622" y="2802870"/>
              <a:ext cx="299926" cy="263990"/>
            </a:xfrm>
            <a:custGeom>
              <a:avLst/>
              <a:gdLst>
                <a:gd name="T0" fmla="*/ 27 w 50"/>
                <a:gd name="T1" fmla="*/ 0 h 44"/>
                <a:gd name="T2" fmla="*/ 16 w 50"/>
                <a:gd name="T3" fmla="*/ 5 h 44"/>
                <a:gd name="T4" fmla="*/ 12 w 50"/>
                <a:gd name="T5" fmla="*/ 3 h 44"/>
                <a:gd name="T6" fmla="*/ 9 w 50"/>
                <a:gd name="T7" fmla="*/ 3 h 44"/>
                <a:gd name="T8" fmla="*/ 0 w 50"/>
                <a:gd name="T9" fmla="*/ 6 h 44"/>
                <a:gd name="T10" fmla="*/ 10 w 50"/>
                <a:gd name="T11" fmla="*/ 24 h 44"/>
                <a:gd name="T12" fmla="*/ 10 w 50"/>
                <a:gd name="T13" fmla="*/ 29 h 44"/>
                <a:gd name="T14" fmla="*/ 6 w 50"/>
                <a:gd name="T15" fmla="*/ 37 h 44"/>
                <a:gd name="T16" fmla="*/ 33 w 50"/>
                <a:gd name="T17" fmla="*/ 44 h 44"/>
                <a:gd name="T18" fmla="*/ 36 w 50"/>
                <a:gd name="T19" fmla="*/ 44 h 44"/>
                <a:gd name="T20" fmla="*/ 48 w 50"/>
                <a:gd name="T21" fmla="*/ 35 h 44"/>
                <a:gd name="T22" fmla="*/ 43 w 50"/>
                <a:gd name="T23" fmla="*/ 21 h 44"/>
                <a:gd name="T24" fmla="*/ 44 w 50"/>
                <a:gd name="T25" fmla="*/ 21 h 44"/>
                <a:gd name="T26" fmla="*/ 31 w 50"/>
                <a:gd name="T27" fmla="*/ 0 h 44"/>
                <a:gd name="T28" fmla="*/ 27 w 50"/>
                <a:gd name="T2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44">
                  <a:moveTo>
                    <a:pt x="27" y="0"/>
                  </a:moveTo>
                  <a:cubicBezTo>
                    <a:pt x="23" y="0"/>
                    <a:pt x="19" y="2"/>
                    <a:pt x="16" y="5"/>
                  </a:cubicBezTo>
                  <a:cubicBezTo>
                    <a:pt x="14" y="4"/>
                    <a:pt x="13" y="4"/>
                    <a:pt x="12" y="3"/>
                  </a:cubicBezTo>
                  <a:cubicBezTo>
                    <a:pt x="11" y="3"/>
                    <a:pt x="10" y="3"/>
                    <a:pt x="9" y="3"/>
                  </a:cubicBezTo>
                  <a:cubicBezTo>
                    <a:pt x="6" y="3"/>
                    <a:pt x="3" y="4"/>
                    <a:pt x="0" y="6"/>
                  </a:cubicBezTo>
                  <a:cubicBezTo>
                    <a:pt x="7" y="10"/>
                    <a:pt x="10" y="17"/>
                    <a:pt x="10" y="24"/>
                  </a:cubicBezTo>
                  <a:cubicBezTo>
                    <a:pt x="10" y="26"/>
                    <a:pt x="10" y="27"/>
                    <a:pt x="10" y="29"/>
                  </a:cubicBezTo>
                  <a:cubicBezTo>
                    <a:pt x="9" y="32"/>
                    <a:pt x="8" y="35"/>
                    <a:pt x="6" y="37"/>
                  </a:cubicBezTo>
                  <a:cubicBezTo>
                    <a:pt x="33" y="44"/>
                    <a:pt x="33" y="44"/>
                    <a:pt x="33" y="44"/>
                  </a:cubicBezTo>
                  <a:cubicBezTo>
                    <a:pt x="34" y="44"/>
                    <a:pt x="35" y="44"/>
                    <a:pt x="36" y="44"/>
                  </a:cubicBezTo>
                  <a:cubicBezTo>
                    <a:pt x="42" y="44"/>
                    <a:pt x="47" y="40"/>
                    <a:pt x="48" y="35"/>
                  </a:cubicBezTo>
                  <a:cubicBezTo>
                    <a:pt x="50" y="30"/>
                    <a:pt x="48" y="24"/>
                    <a:pt x="43" y="21"/>
                  </a:cubicBezTo>
                  <a:cubicBezTo>
                    <a:pt x="44" y="21"/>
                    <a:pt x="44" y="21"/>
                    <a:pt x="44" y="21"/>
                  </a:cubicBezTo>
                  <a:cubicBezTo>
                    <a:pt x="46" y="12"/>
                    <a:pt x="40" y="3"/>
                    <a:pt x="31" y="0"/>
                  </a:cubicBezTo>
                  <a:cubicBezTo>
                    <a:pt x="30" y="0"/>
                    <a:pt x="29" y="0"/>
                    <a:pt x="27" y="0"/>
                  </a:cubicBezTo>
                </a:path>
              </a:pathLst>
            </a:custGeom>
            <a:solidFill>
              <a:sysClr val="window" lastClr="FFFFFF">
                <a:alpha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1" name="Freeform 1222"/>
            <p:cNvSpPr>
              <a:spLocks noEditPoints="1"/>
            </p:cNvSpPr>
            <p:nvPr/>
          </p:nvSpPr>
          <p:spPr bwMode="auto">
            <a:xfrm>
              <a:off x="4024090" y="3332232"/>
              <a:ext cx="84311" cy="114718"/>
            </a:xfrm>
            <a:custGeom>
              <a:avLst/>
              <a:gdLst>
                <a:gd name="T0" fmla="*/ 9 w 14"/>
                <a:gd name="T1" fmla="*/ 0 h 19"/>
                <a:gd name="T2" fmla="*/ 14 w 14"/>
                <a:gd name="T3" fmla="*/ 4 h 19"/>
                <a:gd name="T4" fmla="*/ 13 w 14"/>
                <a:gd name="T5" fmla="*/ 11 h 19"/>
                <a:gd name="T6" fmla="*/ 10 w 14"/>
                <a:gd name="T7" fmla="*/ 17 h 19"/>
                <a:gd name="T8" fmla="*/ 5 w 14"/>
                <a:gd name="T9" fmla="*/ 18 h 19"/>
                <a:gd name="T10" fmla="*/ 1 w 14"/>
                <a:gd name="T11" fmla="*/ 15 h 19"/>
                <a:gd name="T12" fmla="*/ 1 w 14"/>
                <a:gd name="T13" fmla="*/ 8 h 19"/>
                <a:gd name="T14" fmla="*/ 4 w 14"/>
                <a:gd name="T15" fmla="*/ 1 h 19"/>
                <a:gd name="T16" fmla="*/ 9 w 14"/>
                <a:gd name="T17" fmla="*/ 0 h 19"/>
                <a:gd name="T18" fmla="*/ 6 w 14"/>
                <a:gd name="T19" fmla="*/ 15 h 19"/>
                <a:gd name="T20" fmla="*/ 7 w 14"/>
                <a:gd name="T21" fmla="*/ 15 h 19"/>
                <a:gd name="T22" fmla="*/ 8 w 14"/>
                <a:gd name="T23" fmla="*/ 14 h 19"/>
                <a:gd name="T24" fmla="*/ 9 w 14"/>
                <a:gd name="T25" fmla="*/ 12 h 19"/>
                <a:gd name="T26" fmla="*/ 10 w 14"/>
                <a:gd name="T27" fmla="*/ 10 h 19"/>
                <a:gd name="T28" fmla="*/ 10 w 14"/>
                <a:gd name="T29" fmla="*/ 7 h 19"/>
                <a:gd name="T30" fmla="*/ 10 w 14"/>
                <a:gd name="T31" fmla="*/ 5 h 19"/>
                <a:gd name="T32" fmla="*/ 10 w 14"/>
                <a:gd name="T33" fmla="*/ 4 h 19"/>
                <a:gd name="T34" fmla="*/ 9 w 14"/>
                <a:gd name="T35" fmla="*/ 3 h 19"/>
                <a:gd name="T36" fmla="*/ 7 w 14"/>
                <a:gd name="T37" fmla="*/ 3 h 19"/>
                <a:gd name="T38" fmla="*/ 6 w 14"/>
                <a:gd name="T39" fmla="*/ 4 h 19"/>
                <a:gd name="T40" fmla="*/ 5 w 14"/>
                <a:gd name="T41" fmla="*/ 6 h 19"/>
                <a:gd name="T42" fmla="*/ 5 w 14"/>
                <a:gd name="T43" fmla="*/ 8 h 19"/>
                <a:gd name="T44" fmla="*/ 4 w 14"/>
                <a:gd name="T45" fmla="*/ 11 h 19"/>
                <a:gd name="T46" fmla="*/ 4 w 14"/>
                <a:gd name="T47" fmla="*/ 13 h 19"/>
                <a:gd name="T48" fmla="*/ 4 w 14"/>
                <a:gd name="T49" fmla="*/ 15 h 19"/>
                <a:gd name="T50" fmla="*/ 6 w 14"/>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 h="19">
                  <a:moveTo>
                    <a:pt x="9" y="0"/>
                  </a:moveTo>
                  <a:cubicBezTo>
                    <a:pt x="12" y="1"/>
                    <a:pt x="13" y="2"/>
                    <a:pt x="14" y="4"/>
                  </a:cubicBezTo>
                  <a:cubicBezTo>
                    <a:pt x="14" y="5"/>
                    <a:pt x="14" y="8"/>
                    <a:pt x="13" y="11"/>
                  </a:cubicBezTo>
                  <a:cubicBezTo>
                    <a:pt x="13" y="14"/>
                    <a:pt x="12" y="16"/>
                    <a:pt x="10" y="17"/>
                  </a:cubicBezTo>
                  <a:cubicBezTo>
                    <a:pt x="9" y="18"/>
                    <a:pt x="7" y="19"/>
                    <a:pt x="5" y="18"/>
                  </a:cubicBezTo>
                  <a:cubicBezTo>
                    <a:pt x="3" y="17"/>
                    <a:pt x="1" y="16"/>
                    <a:pt x="1" y="15"/>
                  </a:cubicBezTo>
                  <a:cubicBezTo>
                    <a:pt x="0" y="13"/>
                    <a:pt x="0" y="10"/>
                    <a:pt x="1" y="8"/>
                  </a:cubicBezTo>
                  <a:cubicBezTo>
                    <a:pt x="2" y="5"/>
                    <a:pt x="3" y="3"/>
                    <a:pt x="4" y="1"/>
                  </a:cubicBezTo>
                  <a:cubicBezTo>
                    <a:pt x="5" y="0"/>
                    <a:pt x="7" y="0"/>
                    <a:pt x="9" y="0"/>
                  </a:cubicBezTo>
                  <a:close/>
                  <a:moveTo>
                    <a:pt x="6" y="15"/>
                  </a:moveTo>
                  <a:cubicBezTo>
                    <a:pt x="6" y="15"/>
                    <a:pt x="7" y="15"/>
                    <a:pt x="7" y="15"/>
                  </a:cubicBezTo>
                  <a:cubicBezTo>
                    <a:pt x="7" y="15"/>
                    <a:pt x="8" y="15"/>
                    <a:pt x="8" y="14"/>
                  </a:cubicBezTo>
                  <a:cubicBezTo>
                    <a:pt x="8" y="14"/>
                    <a:pt x="9" y="13"/>
                    <a:pt x="9" y="12"/>
                  </a:cubicBezTo>
                  <a:cubicBezTo>
                    <a:pt x="9" y="12"/>
                    <a:pt x="10" y="11"/>
                    <a:pt x="10" y="10"/>
                  </a:cubicBezTo>
                  <a:cubicBezTo>
                    <a:pt x="10" y="9"/>
                    <a:pt x="10" y="8"/>
                    <a:pt x="10" y="7"/>
                  </a:cubicBezTo>
                  <a:cubicBezTo>
                    <a:pt x="10" y="6"/>
                    <a:pt x="10" y="6"/>
                    <a:pt x="10" y="5"/>
                  </a:cubicBezTo>
                  <a:cubicBezTo>
                    <a:pt x="10" y="4"/>
                    <a:pt x="10" y="4"/>
                    <a:pt x="10" y="4"/>
                  </a:cubicBezTo>
                  <a:cubicBezTo>
                    <a:pt x="10" y="3"/>
                    <a:pt x="9" y="3"/>
                    <a:pt x="9" y="3"/>
                  </a:cubicBezTo>
                  <a:cubicBezTo>
                    <a:pt x="8" y="3"/>
                    <a:pt x="8" y="3"/>
                    <a:pt x="7" y="3"/>
                  </a:cubicBezTo>
                  <a:cubicBezTo>
                    <a:pt x="7" y="3"/>
                    <a:pt x="7" y="3"/>
                    <a:pt x="6" y="4"/>
                  </a:cubicBezTo>
                  <a:cubicBezTo>
                    <a:pt x="6" y="4"/>
                    <a:pt x="6" y="5"/>
                    <a:pt x="5" y="6"/>
                  </a:cubicBezTo>
                  <a:cubicBezTo>
                    <a:pt x="5" y="7"/>
                    <a:pt x="5" y="7"/>
                    <a:pt x="5" y="8"/>
                  </a:cubicBezTo>
                  <a:cubicBezTo>
                    <a:pt x="4" y="10"/>
                    <a:pt x="4" y="10"/>
                    <a:pt x="4" y="11"/>
                  </a:cubicBezTo>
                  <a:cubicBezTo>
                    <a:pt x="4" y="12"/>
                    <a:pt x="4" y="13"/>
                    <a:pt x="4" y="13"/>
                  </a:cubicBezTo>
                  <a:cubicBezTo>
                    <a:pt x="4" y="14"/>
                    <a:pt x="4" y="14"/>
                    <a:pt x="4" y="15"/>
                  </a:cubicBezTo>
                  <a:cubicBezTo>
                    <a:pt x="5" y="15"/>
                    <a:pt x="5" y="15"/>
                    <a:pt x="6" y="15"/>
                  </a:cubicBez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2" name="Freeform 1223"/>
            <p:cNvSpPr>
              <a:spLocks/>
            </p:cNvSpPr>
            <p:nvPr/>
          </p:nvSpPr>
          <p:spPr bwMode="auto">
            <a:xfrm>
              <a:off x="4102872" y="3355728"/>
              <a:ext cx="96750" cy="114718"/>
            </a:xfrm>
            <a:custGeom>
              <a:avLst/>
              <a:gdLst>
                <a:gd name="T0" fmla="*/ 13 w 16"/>
                <a:gd name="T1" fmla="*/ 19 h 19"/>
                <a:gd name="T2" fmla="*/ 0 w 16"/>
                <a:gd name="T3" fmla="*/ 16 h 19"/>
                <a:gd name="T4" fmla="*/ 1 w 16"/>
                <a:gd name="T5" fmla="*/ 14 h 19"/>
                <a:gd name="T6" fmla="*/ 2 w 16"/>
                <a:gd name="T7" fmla="*/ 12 h 19"/>
                <a:gd name="T8" fmla="*/ 4 w 16"/>
                <a:gd name="T9" fmla="*/ 11 h 19"/>
                <a:gd name="T10" fmla="*/ 6 w 16"/>
                <a:gd name="T11" fmla="*/ 10 h 19"/>
                <a:gd name="T12" fmla="*/ 8 w 16"/>
                <a:gd name="T13" fmla="*/ 9 h 19"/>
                <a:gd name="T14" fmla="*/ 10 w 16"/>
                <a:gd name="T15" fmla="*/ 8 h 19"/>
                <a:gd name="T16" fmla="*/ 11 w 16"/>
                <a:gd name="T17" fmla="*/ 7 h 19"/>
                <a:gd name="T18" fmla="*/ 12 w 16"/>
                <a:gd name="T19" fmla="*/ 5 h 19"/>
                <a:gd name="T20" fmla="*/ 12 w 16"/>
                <a:gd name="T21" fmla="*/ 4 h 19"/>
                <a:gd name="T22" fmla="*/ 10 w 16"/>
                <a:gd name="T23" fmla="*/ 3 h 19"/>
                <a:gd name="T24" fmla="*/ 8 w 16"/>
                <a:gd name="T25" fmla="*/ 3 h 19"/>
                <a:gd name="T26" fmla="*/ 7 w 16"/>
                <a:gd name="T27" fmla="*/ 5 h 19"/>
                <a:gd name="T28" fmla="*/ 3 w 16"/>
                <a:gd name="T29" fmla="*/ 4 h 19"/>
                <a:gd name="T30" fmla="*/ 5 w 16"/>
                <a:gd name="T31" fmla="*/ 2 h 19"/>
                <a:gd name="T32" fmla="*/ 6 w 16"/>
                <a:gd name="T33" fmla="*/ 0 h 19"/>
                <a:gd name="T34" fmla="*/ 9 w 16"/>
                <a:gd name="T35" fmla="*/ 0 h 19"/>
                <a:gd name="T36" fmla="*/ 11 w 16"/>
                <a:gd name="T37" fmla="*/ 0 h 19"/>
                <a:gd name="T38" fmla="*/ 14 w 16"/>
                <a:gd name="T39" fmla="*/ 1 h 19"/>
                <a:gd name="T40" fmla="*/ 15 w 16"/>
                <a:gd name="T41" fmla="*/ 2 h 19"/>
                <a:gd name="T42" fmla="*/ 16 w 16"/>
                <a:gd name="T43" fmla="*/ 4 h 19"/>
                <a:gd name="T44" fmla="*/ 16 w 16"/>
                <a:gd name="T45" fmla="*/ 6 h 19"/>
                <a:gd name="T46" fmla="*/ 15 w 16"/>
                <a:gd name="T47" fmla="*/ 8 h 19"/>
                <a:gd name="T48" fmla="*/ 14 w 16"/>
                <a:gd name="T49" fmla="*/ 10 h 19"/>
                <a:gd name="T50" fmla="*/ 12 w 16"/>
                <a:gd name="T51" fmla="*/ 11 h 19"/>
                <a:gd name="T52" fmla="*/ 9 w 16"/>
                <a:gd name="T53" fmla="*/ 12 h 19"/>
                <a:gd name="T54" fmla="*/ 8 w 16"/>
                <a:gd name="T55" fmla="*/ 13 h 19"/>
                <a:gd name="T56" fmla="*/ 7 w 16"/>
                <a:gd name="T57" fmla="*/ 13 h 19"/>
                <a:gd name="T58" fmla="*/ 6 w 16"/>
                <a:gd name="T59" fmla="*/ 14 h 19"/>
                <a:gd name="T60" fmla="*/ 6 w 16"/>
                <a:gd name="T61" fmla="*/ 14 h 19"/>
                <a:gd name="T62" fmla="*/ 14 w 16"/>
                <a:gd name="T63" fmla="*/ 16 h 19"/>
                <a:gd name="T64" fmla="*/ 13 w 16"/>
                <a:gd name="T6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9">
                  <a:moveTo>
                    <a:pt x="13" y="19"/>
                  </a:moveTo>
                  <a:cubicBezTo>
                    <a:pt x="0" y="16"/>
                    <a:pt x="0" y="16"/>
                    <a:pt x="0" y="16"/>
                  </a:cubicBezTo>
                  <a:cubicBezTo>
                    <a:pt x="0" y="15"/>
                    <a:pt x="0" y="14"/>
                    <a:pt x="1" y="14"/>
                  </a:cubicBezTo>
                  <a:cubicBezTo>
                    <a:pt x="1" y="13"/>
                    <a:pt x="2" y="13"/>
                    <a:pt x="2" y="12"/>
                  </a:cubicBezTo>
                  <a:cubicBezTo>
                    <a:pt x="3" y="12"/>
                    <a:pt x="3" y="12"/>
                    <a:pt x="4" y="11"/>
                  </a:cubicBezTo>
                  <a:cubicBezTo>
                    <a:pt x="5" y="11"/>
                    <a:pt x="5" y="10"/>
                    <a:pt x="6" y="10"/>
                  </a:cubicBezTo>
                  <a:cubicBezTo>
                    <a:pt x="7" y="10"/>
                    <a:pt x="8" y="9"/>
                    <a:pt x="8" y="9"/>
                  </a:cubicBezTo>
                  <a:cubicBezTo>
                    <a:pt x="9" y="9"/>
                    <a:pt x="10" y="8"/>
                    <a:pt x="10" y="8"/>
                  </a:cubicBezTo>
                  <a:cubicBezTo>
                    <a:pt x="11" y="8"/>
                    <a:pt x="11" y="7"/>
                    <a:pt x="11" y="7"/>
                  </a:cubicBezTo>
                  <a:cubicBezTo>
                    <a:pt x="12" y="7"/>
                    <a:pt x="12" y="6"/>
                    <a:pt x="12" y="5"/>
                  </a:cubicBezTo>
                  <a:cubicBezTo>
                    <a:pt x="12" y="5"/>
                    <a:pt x="12" y="4"/>
                    <a:pt x="12" y="4"/>
                  </a:cubicBezTo>
                  <a:cubicBezTo>
                    <a:pt x="11" y="3"/>
                    <a:pt x="11" y="3"/>
                    <a:pt x="10" y="3"/>
                  </a:cubicBezTo>
                  <a:cubicBezTo>
                    <a:pt x="9" y="2"/>
                    <a:pt x="9" y="3"/>
                    <a:pt x="8" y="3"/>
                  </a:cubicBezTo>
                  <a:cubicBezTo>
                    <a:pt x="8" y="3"/>
                    <a:pt x="7" y="4"/>
                    <a:pt x="7" y="5"/>
                  </a:cubicBezTo>
                  <a:cubicBezTo>
                    <a:pt x="3" y="4"/>
                    <a:pt x="3" y="4"/>
                    <a:pt x="3" y="4"/>
                  </a:cubicBezTo>
                  <a:cubicBezTo>
                    <a:pt x="4" y="3"/>
                    <a:pt x="4" y="2"/>
                    <a:pt x="5" y="2"/>
                  </a:cubicBezTo>
                  <a:cubicBezTo>
                    <a:pt x="5" y="1"/>
                    <a:pt x="6" y="1"/>
                    <a:pt x="6" y="0"/>
                  </a:cubicBezTo>
                  <a:cubicBezTo>
                    <a:pt x="7" y="0"/>
                    <a:pt x="8" y="0"/>
                    <a:pt x="9" y="0"/>
                  </a:cubicBezTo>
                  <a:cubicBezTo>
                    <a:pt x="9" y="0"/>
                    <a:pt x="10" y="0"/>
                    <a:pt x="11" y="0"/>
                  </a:cubicBezTo>
                  <a:cubicBezTo>
                    <a:pt x="12" y="0"/>
                    <a:pt x="13" y="0"/>
                    <a:pt x="14" y="1"/>
                  </a:cubicBezTo>
                  <a:cubicBezTo>
                    <a:pt x="14" y="1"/>
                    <a:pt x="15" y="2"/>
                    <a:pt x="15" y="2"/>
                  </a:cubicBezTo>
                  <a:cubicBezTo>
                    <a:pt x="16" y="3"/>
                    <a:pt x="16" y="4"/>
                    <a:pt x="16" y="4"/>
                  </a:cubicBezTo>
                  <a:cubicBezTo>
                    <a:pt x="16" y="5"/>
                    <a:pt x="16" y="6"/>
                    <a:pt x="16" y="6"/>
                  </a:cubicBezTo>
                  <a:cubicBezTo>
                    <a:pt x="16" y="7"/>
                    <a:pt x="15" y="8"/>
                    <a:pt x="15" y="8"/>
                  </a:cubicBezTo>
                  <a:cubicBezTo>
                    <a:pt x="15" y="9"/>
                    <a:pt x="14" y="9"/>
                    <a:pt x="14" y="10"/>
                  </a:cubicBezTo>
                  <a:cubicBezTo>
                    <a:pt x="13" y="10"/>
                    <a:pt x="12" y="11"/>
                    <a:pt x="12" y="11"/>
                  </a:cubicBezTo>
                  <a:cubicBezTo>
                    <a:pt x="11" y="11"/>
                    <a:pt x="10" y="12"/>
                    <a:pt x="9" y="12"/>
                  </a:cubicBezTo>
                  <a:cubicBezTo>
                    <a:pt x="9" y="12"/>
                    <a:pt x="8" y="13"/>
                    <a:pt x="8" y="13"/>
                  </a:cubicBezTo>
                  <a:cubicBezTo>
                    <a:pt x="7" y="13"/>
                    <a:pt x="7" y="13"/>
                    <a:pt x="7" y="13"/>
                  </a:cubicBezTo>
                  <a:cubicBezTo>
                    <a:pt x="6" y="14"/>
                    <a:pt x="6" y="14"/>
                    <a:pt x="6" y="14"/>
                  </a:cubicBezTo>
                  <a:cubicBezTo>
                    <a:pt x="6" y="14"/>
                    <a:pt x="6" y="14"/>
                    <a:pt x="6" y="14"/>
                  </a:cubicBezTo>
                  <a:cubicBezTo>
                    <a:pt x="14" y="16"/>
                    <a:pt x="14" y="16"/>
                    <a:pt x="14" y="16"/>
                  </a:cubicBezTo>
                  <a:lnTo>
                    <a:pt x="13" y="19"/>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3" name="Freeform 1224"/>
            <p:cNvSpPr>
              <a:spLocks/>
            </p:cNvSpPr>
            <p:nvPr/>
          </p:nvSpPr>
          <p:spPr bwMode="auto">
            <a:xfrm>
              <a:off x="4246615" y="3373696"/>
              <a:ext cx="48376" cy="60814"/>
            </a:xfrm>
            <a:custGeom>
              <a:avLst/>
              <a:gdLst>
                <a:gd name="T0" fmla="*/ 0 w 35"/>
                <a:gd name="T1" fmla="*/ 0 h 44"/>
                <a:gd name="T2" fmla="*/ 5 w 35"/>
                <a:gd name="T3" fmla="*/ 44 h 44"/>
                <a:gd name="T4" fmla="*/ 13 w 35"/>
                <a:gd name="T5" fmla="*/ 44 h 44"/>
                <a:gd name="T6" fmla="*/ 35 w 35"/>
                <a:gd name="T7" fmla="*/ 9 h 44"/>
                <a:gd name="T8" fmla="*/ 31 w 35"/>
                <a:gd name="T9" fmla="*/ 9 h 44"/>
                <a:gd name="T10" fmla="*/ 9 w 35"/>
                <a:gd name="T11" fmla="*/ 39 h 44"/>
                <a:gd name="T12" fmla="*/ 5 w 35"/>
                <a:gd name="T13" fmla="*/ 5 h 44"/>
                <a:gd name="T14" fmla="*/ 0 w 35"/>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4">
                  <a:moveTo>
                    <a:pt x="0" y="0"/>
                  </a:moveTo>
                  <a:lnTo>
                    <a:pt x="5" y="44"/>
                  </a:lnTo>
                  <a:lnTo>
                    <a:pt x="13" y="44"/>
                  </a:lnTo>
                  <a:lnTo>
                    <a:pt x="35" y="9"/>
                  </a:lnTo>
                  <a:lnTo>
                    <a:pt x="31" y="9"/>
                  </a:lnTo>
                  <a:lnTo>
                    <a:pt x="9" y="39"/>
                  </a:lnTo>
                  <a:lnTo>
                    <a:pt x="5" y="5"/>
                  </a:lnTo>
                  <a:lnTo>
                    <a:pt x="0"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4" name="Freeform 1225"/>
            <p:cNvSpPr>
              <a:spLocks/>
            </p:cNvSpPr>
            <p:nvPr/>
          </p:nvSpPr>
          <p:spPr bwMode="auto">
            <a:xfrm>
              <a:off x="4246615" y="3373696"/>
              <a:ext cx="48376" cy="60814"/>
            </a:xfrm>
            <a:custGeom>
              <a:avLst/>
              <a:gdLst>
                <a:gd name="T0" fmla="*/ 0 w 35"/>
                <a:gd name="T1" fmla="*/ 0 h 44"/>
                <a:gd name="T2" fmla="*/ 5 w 35"/>
                <a:gd name="T3" fmla="*/ 44 h 44"/>
                <a:gd name="T4" fmla="*/ 13 w 35"/>
                <a:gd name="T5" fmla="*/ 44 h 44"/>
                <a:gd name="T6" fmla="*/ 35 w 35"/>
                <a:gd name="T7" fmla="*/ 9 h 44"/>
                <a:gd name="T8" fmla="*/ 31 w 35"/>
                <a:gd name="T9" fmla="*/ 9 h 44"/>
                <a:gd name="T10" fmla="*/ 9 w 35"/>
                <a:gd name="T11" fmla="*/ 39 h 44"/>
                <a:gd name="T12" fmla="*/ 5 w 35"/>
                <a:gd name="T13" fmla="*/ 5 h 44"/>
                <a:gd name="T14" fmla="*/ 0 w 35"/>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44">
                  <a:moveTo>
                    <a:pt x="0" y="0"/>
                  </a:moveTo>
                  <a:lnTo>
                    <a:pt x="5" y="44"/>
                  </a:lnTo>
                  <a:lnTo>
                    <a:pt x="13" y="44"/>
                  </a:lnTo>
                  <a:lnTo>
                    <a:pt x="35" y="9"/>
                  </a:lnTo>
                  <a:lnTo>
                    <a:pt x="31" y="9"/>
                  </a:lnTo>
                  <a:lnTo>
                    <a:pt x="9" y="39"/>
                  </a:lnTo>
                  <a:lnTo>
                    <a:pt x="5"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5" name="Freeform 1226"/>
            <p:cNvSpPr>
              <a:spLocks noEditPoints="1"/>
            </p:cNvSpPr>
            <p:nvPr/>
          </p:nvSpPr>
          <p:spPr bwMode="auto">
            <a:xfrm>
              <a:off x="4282551" y="3391664"/>
              <a:ext cx="48376" cy="60814"/>
            </a:xfrm>
            <a:custGeom>
              <a:avLst/>
              <a:gdLst>
                <a:gd name="T0" fmla="*/ 31 w 35"/>
                <a:gd name="T1" fmla="*/ 26 h 44"/>
                <a:gd name="T2" fmla="*/ 18 w 35"/>
                <a:gd name="T3" fmla="*/ 22 h 44"/>
                <a:gd name="T4" fmla="*/ 27 w 35"/>
                <a:gd name="T5" fmla="*/ 5 h 44"/>
                <a:gd name="T6" fmla="*/ 31 w 35"/>
                <a:gd name="T7" fmla="*/ 26 h 44"/>
                <a:gd name="T8" fmla="*/ 27 w 35"/>
                <a:gd name="T9" fmla="*/ 0 h 44"/>
                <a:gd name="T10" fmla="*/ 0 w 35"/>
                <a:gd name="T11" fmla="*/ 35 h 44"/>
                <a:gd name="T12" fmla="*/ 5 w 35"/>
                <a:gd name="T13" fmla="*/ 35 h 44"/>
                <a:gd name="T14" fmla="*/ 14 w 35"/>
                <a:gd name="T15" fmla="*/ 26 h 44"/>
                <a:gd name="T16" fmla="*/ 31 w 35"/>
                <a:gd name="T17" fmla="*/ 31 h 44"/>
                <a:gd name="T18" fmla="*/ 31 w 35"/>
                <a:gd name="T19" fmla="*/ 44 h 44"/>
                <a:gd name="T20" fmla="*/ 35 w 35"/>
                <a:gd name="T21" fmla="*/ 44 h 44"/>
                <a:gd name="T22" fmla="*/ 31 w 35"/>
                <a:gd name="T23" fmla="*/ 0 h 44"/>
                <a:gd name="T24" fmla="*/ 27 w 35"/>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4">
                  <a:moveTo>
                    <a:pt x="31" y="26"/>
                  </a:moveTo>
                  <a:lnTo>
                    <a:pt x="18" y="22"/>
                  </a:lnTo>
                  <a:lnTo>
                    <a:pt x="27" y="5"/>
                  </a:lnTo>
                  <a:lnTo>
                    <a:pt x="31" y="26"/>
                  </a:lnTo>
                  <a:close/>
                  <a:moveTo>
                    <a:pt x="27" y="0"/>
                  </a:moveTo>
                  <a:lnTo>
                    <a:pt x="0" y="35"/>
                  </a:lnTo>
                  <a:lnTo>
                    <a:pt x="5" y="35"/>
                  </a:lnTo>
                  <a:lnTo>
                    <a:pt x="14" y="26"/>
                  </a:lnTo>
                  <a:lnTo>
                    <a:pt x="31" y="31"/>
                  </a:lnTo>
                  <a:lnTo>
                    <a:pt x="31" y="44"/>
                  </a:lnTo>
                  <a:lnTo>
                    <a:pt x="35" y="44"/>
                  </a:lnTo>
                  <a:lnTo>
                    <a:pt x="31" y="0"/>
                  </a:lnTo>
                  <a:lnTo>
                    <a:pt x="27"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6" name="Freeform 1227"/>
            <p:cNvSpPr>
              <a:spLocks noEditPoints="1"/>
            </p:cNvSpPr>
            <p:nvPr/>
          </p:nvSpPr>
          <p:spPr bwMode="auto">
            <a:xfrm>
              <a:off x="4282551" y="3391664"/>
              <a:ext cx="48376" cy="60814"/>
            </a:xfrm>
            <a:custGeom>
              <a:avLst/>
              <a:gdLst>
                <a:gd name="T0" fmla="*/ 31 w 35"/>
                <a:gd name="T1" fmla="*/ 26 h 44"/>
                <a:gd name="T2" fmla="*/ 18 w 35"/>
                <a:gd name="T3" fmla="*/ 22 h 44"/>
                <a:gd name="T4" fmla="*/ 27 w 35"/>
                <a:gd name="T5" fmla="*/ 5 h 44"/>
                <a:gd name="T6" fmla="*/ 31 w 35"/>
                <a:gd name="T7" fmla="*/ 26 h 44"/>
                <a:gd name="T8" fmla="*/ 27 w 35"/>
                <a:gd name="T9" fmla="*/ 0 h 44"/>
                <a:gd name="T10" fmla="*/ 0 w 35"/>
                <a:gd name="T11" fmla="*/ 35 h 44"/>
                <a:gd name="T12" fmla="*/ 5 w 35"/>
                <a:gd name="T13" fmla="*/ 35 h 44"/>
                <a:gd name="T14" fmla="*/ 14 w 35"/>
                <a:gd name="T15" fmla="*/ 26 h 44"/>
                <a:gd name="T16" fmla="*/ 31 w 35"/>
                <a:gd name="T17" fmla="*/ 31 h 44"/>
                <a:gd name="T18" fmla="*/ 31 w 35"/>
                <a:gd name="T19" fmla="*/ 44 h 44"/>
                <a:gd name="T20" fmla="*/ 35 w 35"/>
                <a:gd name="T21" fmla="*/ 44 h 44"/>
                <a:gd name="T22" fmla="*/ 31 w 35"/>
                <a:gd name="T23" fmla="*/ 0 h 44"/>
                <a:gd name="T24" fmla="*/ 27 w 35"/>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4">
                  <a:moveTo>
                    <a:pt x="31" y="26"/>
                  </a:moveTo>
                  <a:lnTo>
                    <a:pt x="18" y="22"/>
                  </a:lnTo>
                  <a:lnTo>
                    <a:pt x="27" y="5"/>
                  </a:lnTo>
                  <a:lnTo>
                    <a:pt x="31" y="26"/>
                  </a:lnTo>
                  <a:moveTo>
                    <a:pt x="27" y="0"/>
                  </a:moveTo>
                  <a:lnTo>
                    <a:pt x="0" y="35"/>
                  </a:lnTo>
                  <a:lnTo>
                    <a:pt x="5" y="35"/>
                  </a:lnTo>
                  <a:lnTo>
                    <a:pt x="14" y="26"/>
                  </a:lnTo>
                  <a:lnTo>
                    <a:pt x="31" y="31"/>
                  </a:lnTo>
                  <a:lnTo>
                    <a:pt x="31" y="44"/>
                  </a:lnTo>
                  <a:lnTo>
                    <a:pt x="35" y="44"/>
                  </a:lnTo>
                  <a:lnTo>
                    <a:pt x="31" y="0"/>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7" name="Freeform 1228"/>
            <p:cNvSpPr>
              <a:spLocks noEditPoints="1"/>
            </p:cNvSpPr>
            <p:nvPr/>
          </p:nvSpPr>
          <p:spPr bwMode="auto">
            <a:xfrm>
              <a:off x="4337837" y="3404104"/>
              <a:ext cx="53904" cy="60814"/>
            </a:xfrm>
            <a:custGeom>
              <a:avLst/>
              <a:gdLst>
                <a:gd name="T0" fmla="*/ 6 w 9"/>
                <a:gd name="T1" fmla="*/ 5 h 10"/>
                <a:gd name="T2" fmla="*/ 5 w 9"/>
                <a:gd name="T3" fmla="*/ 5 h 10"/>
                <a:gd name="T4" fmla="*/ 3 w 9"/>
                <a:gd name="T5" fmla="*/ 4 h 10"/>
                <a:gd name="T6" fmla="*/ 3 w 9"/>
                <a:gd name="T7" fmla="*/ 1 h 10"/>
                <a:gd name="T8" fmla="*/ 6 w 9"/>
                <a:gd name="T9" fmla="*/ 2 h 10"/>
                <a:gd name="T10" fmla="*/ 8 w 9"/>
                <a:gd name="T11" fmla="*/ 4 h 10"/>
                <a:gd name="T12" fmla="*/ 7 w 9"/>
                <a:gd name="T13" fmla="*/ 4 h 10"/>
                <a:gd name="T14" fmla="*/ 7 w 9"/>
                <a:gd name="T15" fmla="*/ 5 h 10"/>
                <a:gd name="T16" fmla="*/ 6 w 9"/>
                <a:gd name="T17" fmla="*/ 5 h 10"/>
                <a:gd name="T18" fmla="*/ 3 w 9"/>
                <a:gd name="T19" fmla="*/ 0 h 10"/>
                <a:gd name="T20" fmla="*/ 0 w 9"/>
                <a:gd name="T21" fmla="*/ 8 h 10"/>
                <a:gd name="T22" fmla="*/ 1 w 9"/>
                <a:gd name="T23" fmla="*/ 9 h 10"/>
                <a:gd name="T24" fmla="*/ 2 w 9"/>
                <a:gd name="T25" fmla="*/ 5 h 10"/>
                <a:gd name="T26" fmla="*/ 5 w 9"/>
                <a:gd name="T27" fmla="*/ 5 h 10"/>
                <a:gd name="T28" fmla="*/ 5 w 9"/>
                <a:gd name="T29" fmla="*/ 6 h 10"/>
                <a:gd name="T30" fmla="*/ 6 w 9"/>
                <a:gd name="T31" fmla="*/ 6 h 10"/>
                <a:gd name="T32" fmla="*/ 6 w 9"/>
                <a:gd name="T33" fmla="*/ 7 h 10"/>
                <a:gd name="T34" fmla="*/ 6 w 9"/>
                <a:gd name="T35" fmla="*/ 7 h 10"/>
                <a:gd name="T36" fmla="*/ 6 w 9"/>
                <a:gd name="T37" fmla="*/ 10 h 10"/>
                <a:gd name="T38" fmla="*/ 8 w 9"/>
                <a:gd name="T39" fmla="*/ 10 h 10"/>
                <a:gd name="T40" fmla="*/ 7 w 9"/>
                <a:gd name="T41" fmla="*/ 8 h 10"/>
                <a:gd name="T42" fmla="*/ 6 w 9"/>
                <a:gd name="T43" fmla="*/ 6 h 10"/>
                <a:gd name="T44" fmla="*/ 7 w 9"/>
                <a:gd name="T45" fmla="*/ 6 h 10"/>
                <a:gd name="T46" fmla="*/ 8 w 9"/>
                <a:gd name="T47" fmla="*/ 5 h 10"/>
                <a:gd name="T48" fmla="*/ 9 w 9"/>
                <a:gd name="T49" fmla="*/ 5 h 10"/>
                <a:gd name="T50" fmla="*/ 9 w 9"/>
                <a:gd name="T51" fmla="*/ 4 h 10"/>
                <a:gd name="T52" fmla="*/ 9 w 9"/>
                <a:gd name="T53" fmla="*/ 3 h 10"/>
                <a:gd name="T54" fmla="*/ 9 w 9"/>
                <a:gd name="T55" fmla="*/ 2 h 10"/>
                <a:gd name="T56" fmla="*/ 9 w 9"/>
                <a:gd name="T57" fmla="*/ 2 h 10"/>
                <a:gd name="T58" fmla="*/ 8 w 9"/>
                <a:gd name="T59" fmla="*/ 1 h 10"/>
                <a:gd name="T60" fmla="*/ 7 w 9"/>
                <a:gd name="T61" fmla="*/ 1 h 10"/>
                <a:gd name="T62" fmla="*/ 6 w 9"/>
                <a:gd name="T63" fmla="*/ 1 h 10"/>
                <a:gd name="T64" fmla="*/ 3 w 9"/>
                <a:gd name="T6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 h="10">
                  <a:moveTo>
                    <a:pt x="6" y="5"/>
                  </a:moveTo>
                  <a:cubicBezTo>
                    <a:pt x="6" y="5"/>
                    <a:pt x="6" y="5"/>
                    <a:pt x="5" y="5"/>
                  </a:cubicBezTo>
                  <a:cubicBezTo>
                    <a:pt x="3" y="4"/>
                    <a:pt x="3" y="4"/>
                    <a:pt x="3" y="4"/>
                  </a:cubicBezTo>
                  <a:cubicBezTo>
                    <a:pt x="3" y="1"/>
                    <a:pt x="3" y="1"/>
                    <a:pt x="3" y="1"/>
                  </a:cubicBezTo>
                  <a:cubicBezTo>
                    <a:pt x="6" y="2"/>
                    <a:pt x="6" y="2"/>
                    <a:pt x="6" y="2"/>
                  </a:cubicBezTo>
                  <a:cubicBezTo>
                    <a:pt x="7" y="2"/>
                    <a:pt x="8" y="3"/>
                    <a:pt x="8" y="4"/>
                  </a:cubicBezTo>
                  <a:cubicBezTo>
                    <a:pt x="7" y="4"/>
                    <a:pt x="7" y="4"/>
                    <a:pt x="7" y="4"/>
                  </a:cubicBezTo>
                  <a:cubicBezTo>
                    <a:pt x="7" y="5"/>
                    <a:pt x="7" y="5"/>
                    <a:pt x="7" y="5"/>
                  </a:cubicBezTo>
                  <a:cubicBezTo>
                    <a:pt x="6" y="5"/>
                    <a:pt x="6" y="5"/>
                    <a:pt x="6" y="5"/>
                  </a:cubicBezTo>
                  <a:moveTo>
                    <a:pt x="3" y="0"/>
                  </a:moveTo>
                  <a:cubicBezTo>
                    <a:pt x="0" y="8"/>
                    <a:pt x="0" y="8"/>
                    <a:pt x="0" y="8"/>
                  </a:cubicBezTo>
                  <a:cubicBezTo>
                    <a:pt x="1" y="9"/>
                    <a:pt x="1" y="9"/>
                    <a:pt x="1" y="9"/>
                  </a:cubicBezTo>
                  <a:cubicBezTo>
                    <a:pt x="2" y="5"/>
                    <a:pt x="2" y="5"/>
                    <a:pt x="2" y="5"/>
                  </a:cubicBezTo>
                  <a:cubicBezTo>
                    <a:pt x="5" y="5"/>
                    <a:pt x="5" y="5"/>
                    <a:pt x="5" y="5"/>
                  </a:cubicBezTo>
                  <a:cubicBezTo>
                    <a:pt x="5" y="6"/>
                    <a:pt x="5" y="6"/>
                    <a:pt x="5" y="6"/>
                  </a:cubicBezTo>
                  <a:cubicBezTo>
                    <a:pt x="6" y="6"/>
                    <a:pt x="6" y="6"/>
                    <a:pt x="6" y="6"/>
                  </a:cubicBezTo>
                  <a:cubicBezTo>
                    <a:pt x="6" y="7"/>
                    <a:pt x="6" y="7"/>
                    <a:pt x="6" y="7"/>
                  </a:cubicBezTo>
                  <a:cubicBezTo>
                    <a:pt x="6" y="7"/>
                    <a:pt x="6" y="7"/>
                    <a:pt x="6" y="7"/>
                  </a:cubicBezTo>
                  <a:cubicBezTo>
                    <a:pt x="6" y="10"/>
                    <a:pt x="6" y="10"/>
                    <a:pt x="6" y="10"/>
                  </a:cubicBezTo>
                  <a:cubicBezTo>
                    <a:pt x="8" y="10"/>
                    <a:pt x="8" y="10"/>
                    <a:pt x="8" y="10"/>
                  </a:cubicBezTo>
                  <a:cubicBezTo>
                    <a:pt x="7" y="8"/>
                    <a:pt x="7" y="8"/>
                    <a:pt x="7" y="8"/>
                  </a:cubicBezTo>
                  <a:cubicBezTo>
                    <a:pt x="7" y="7"/>
                    <a:pt x="7" y="6"/>
                    <a:pt x="6" y="6"/>
                  </a:cubicBezTo>
                  <a:cubicBezTo>
                    <a:pt x="7" y="6"/>
                    <a:pt x="7" y="6"/>
                    <a:pt x="7" y="6"/>
                  </a:cubicBezTo>
                  <a:cubicBezTo>
                    <a:pt x="8" y="5"/>
                    <a:pt x="8" y="5"/>
                    <a:pt x="8" y="5"/>
                  </a:cubicBezTo>
                  <a:cubicBezTo>
                    <a:pt x="9" y="5"/>
                    <a:pt x="9" y="5"/>
                    <a:pt x="9" y="5"/>
                  </a:cubicBezTo>
                  <a:cubicBezTo>
                    <a:pt x="9" y="4"/>
                    <a:pt x="9" y="4"/>
                    <a:pt x="9" y="4"/>
                  </a:cubicBezTo>
                  <a:cubicBezTo>
                    <a:pt x="9" y="3"/>
                    <a:pt x="9" y="3"/>
                    <a:pt x="9" y="3"/>
                  </a:cubicBezTo>
                  <a:cubicBezTo>
                    <a:pt x="9" y="2"/>
                    <a:pt x="9" y="2"/>
                    <a:pt x="9" y="2"/>
                  </a:cubicBezTo>
                  <a:cubicBezTo>
                    <a:pt x="9" y="2"/>
                    <a:pt x="9" y="2"/>
                    <a:pt x="9" y="2"/>
                  </a:cubicBezTo>
                  <a:cubicBezTo>
                    <a:pt x="8" y="1"/>
                    <a:pt x="8" y="1"/>
                    <a:pt x="8" y="1"/>
                  </a:cubicBezTo>
                  <a:cubicBezTo>
                    <a:pt x="7" y="1"/>
                    <a:pt x="7" y="1"/>
                    <a:pt x="7" y="1"/>
                  </a:cubicBezTo>
                  <a:cubicBezTo>
                    <a:pt x="6" y="1"/>
                    <a:pt x="6" y="1"/>
                    <a:pt x="6" y="1"/>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8" name="Freeform 1229"/>
            <p:cNvSpPr>
              <a:spLocks/>
            </p:cNvSpPr>
            <p:nvPr/>
          </p:nvSpPr>
          <p:spPr bwMode="auto">
            <a:xfrm>
              <a:off x="4391741" y="3416542"/>
              <a:ext cx="23497" cy="53904"/>
            </a:xfrm>
            <a:custGeom>
              <a:avLst/>
              <a:gdLst>
                <a:gd name="T0" fmla="*/ 13 w 17"/>
                <a:gd name="T1" fmla="*/ 0 h 39"/>
                <a:gd name="T2" fmla="*/ 0 w 17"/>
                <a:gd name="T3" fmla="*/ 39 h 39"/>
                <a:gd name="T4" fmla="*/ 4 w 17"/>
                <a:gd name="T5" fmla="*/ 39 h 39"/>
                <a:gd name="T6" fmla="*/ 17 w 17"/>
                <a:gd name="T7" fmla="*/ 0 h 39"/>
                <a:gd name="T8" fmla="*/ 13 w 17"/>
                <a:gd name="T9" fmla="*/ 0 h 39"/>
              </a:gdLst>
              <a:ahLst/>
              <a:cxnLst>
                <a:cxn ang="0">
                  <a:pos x="T0" y="T1"/>
                </a:cxn>
                <a:cxn ang="0">
                  <a:pos x="T2" y="T3"/>
                </a:cxn>
                <a:cxn ang="0">
                  <a:pos x="T4" y="T5"/>
                </a:cxn>
                <a:cxn ang="0">
                  <a:pos x="T6" y="T7"/>
                </a:cxn>
                <a:cxn ang="0">
                  <a:pos x="T8" y="T9"/>
                </a:cxn>
              </a:cxnLst>
              <a:rect l="0" t="0" r="r" b="b"/>
              <a:pathLst>
                <a:path w="17" h="39">
                  <a:moveTo>
                    <a:pt x="13" y="0"/>
                  </a:moveTo>
                  <a:lnTo>
                    <a:pt x="0" y="39"/>
                  </a:lnTo>
                  <a:lnTo>
                    <a:pt x="4" y="39"/>
                  </a:lnTo>
                  <a:lnTo>
                    <a:pt x="17" y="0"/>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9" name="Freeform 1230"/>
            <p:cNvSpPr>
              <a:spLocks/>
            </p:cNvSpPr>
            <p:nvPr/>
          </p:nvSpPr>
          <p:spPr bwMode="auto">
            <a:xfrm>
              <a:off x="4391741" y="3416542"/>
              <a:ext cx="23497" cy="53904"/>
            </a:xfrm>
            <a:custGeom>
              <a:avLst/>
              <a:gdLst>
                <a:gd name="T0" fmla="*/ 13 w 17"/>
                <a:gd name="T1" fmla="*/ 0 h 39"/>
                <a:gd name="T2" fmla="*/ 0 w 17"/>
                <a:gd name="T3" fmla="*/ 39 h 39"/>
                <a:gd name="T4" fmla="*/ 4 w 17"/>
                <a:gd name="T5" fmla="*/ 39 h 39"/>
                <a:gd name="T6" fmla="*/ 17 w 17"/>
                <a:gd name="T7" fmla="*/ 0 h 39"/>
                <a:gd name="T8" fmla="*/ 13 w 17"/>
                <a:gd name="T9" fmla="*/ 0 h 39"/>
              </a:gdLst>
              <a:ahLst/>
              <a:cxnLst>
                <a:cxn ang="0">
                  <a:pos x="T0" y="T1"/>
                </a:cxn>
                <a:cxn ang="0">
                  <a:pos x="T2" y="T3"/>
                </a:cxn>
                <a:cxn ang="0">
                  <a:pos x="T4" y="T5"/>
                </a:cxn>
                <a:cxn ang="0">
                  <a:pos x="T6" y="T7"/>
                </a:cxn>
                <a:cxn ang="0">
                  <a:pos x="T8" y="T9"/>
                </a:cxn>
              </a:cxnLst>
              <a:rect l="0" t="0" r="r" b="b"/>
              <a:pathLst>
                <a:path w="17" h="39">
                  <a:moveTo>
                    <a:pt x="13" y="0"/>
                  </a:moveTo>
                  <a:lnTo>
                    <a:pt x="0" y="39"/>
                  </a:lnTo>
                  <a:lnTo>
                    <a:pt x="4" y="39"/>
                  </a:lnTo>
                  <a:lnTo>
                    <a:pt x="17" y="0"/>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0" name="Freeform 1231"/>
            <p:cNvSpPr>
              <a:spLocks noEditPoints="1"/>
            </p:cNvSpPr>
            <p:nvPr/>
          </p:nvSpPr>
          <p:spPr bwMode="auto">
            <a:xfrm>
              <a:off x="4409708" y="3422071"/>
              <a:ext cx="35936" cy="53904"/>
            </a:xfrm>
            <a:custGeom>
              <a:avLst/>
              <a:gdLst>
                <a:gd name="T0" fmla="*/ 6 w 6"/>
                <a:gd name="T1" fmla="*/ 6 h 9"/>
                <a:gd name="T2" fmla="*/ 3 w 6"/>
                <a:gd name="T3" fmla="*/ 5 h 9"/>
                <a:gd name="T4" fmla="*/ 6 w 6"/>
                <a:gd name="T5" fmla="*/ 2 h 9"/>
                <a:gd name="T6" fmla="*/ 6 w 6"/>
                <a:gd name="T7" fmla="*/ 6 h 9"/>
                <a:gd name="T8" fmla="*/ 5 w 6"/>
                <a:gd name="T9" fmla="*/ 0 h 9"/>
                <a:gd name="T10" fmla="*/ 0 w 6"/>
                <a:gd name="T11" fmla="*/ 8 h 9"/>
                <a:gd name="T12" fmla="*/ 1 w 6"/>
                <a:gd name="T13" fmla="*/ 9 h 9"/>
                <a:gd name="T14" fmla="*/ 2 w 6"/>
                <a:gd name="T15" fmla="*/ 6 h 9"/>
                <a:gd name="T16" fmla="*/ 6 w 6"/>
                <a:gd name="T17" fmla="*/ 7 h 9"/>
                <a:gd name="T18" fmla="*/ 6 w 6"/>
                <a:gd name="T19" fmla="*/ 9 h 9"/>
                <a:gd name="T20" fmla="*/ 6 w 6"/>
                <a:gd name="T21" fmla="*/ 7 h 9"/>
                <a:gd name="T22" fmla="*/ 6 w 6"/>
                <a:gd name="T23" fmla="*/ 1 h 9"/>
                <a:gd name="T24" fmla="*/ 5 w 6"/>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9">
                  <a:moveTo>
                    <a:pt x="6" y="6"/>
                  </a:moveTo>
                  <a:cubicBezTo>
                    <a:pt x="3" y="5"/>
                    <a:pt x="3" y="5"/>
                    <a:pt x="3" y="5"/>
                  </a:cubicBezTo>
                  <a:cubicBezTo>
                    <a:pt x="6" y="2"/>
                    <a:pt x="6" y="2"/>
                    <a:pt x="6" y="2"/>
                  </a:cubicBezTo>
                  <a:cubicBezTo>
                    <a:pt x="6" y="6"/>
                    <a:pt x="6" y="6"/>
                    <a:pt x="6" y="6"/>
                  </a:cubicBezTo>
                  <a:moveTo>
                    <a:pt x="5" y="0"/>
                  </a:moveTo>
                  <a:cubicBezTo>
                    <a:pt x="0" y="8"/>
                    <a:pt x="0" y="8"/>
                    <a:pt x="0" y="8"/>
                  </a:cubicBezTo>
                  <a:cubicBezTo>
                    <a:pt x="1" y="9"/>
                    <a:pt x="1" y="9"/>
                    <a:pt x="1" y="9"/>
                  </a:cubicBezTo>
                  <a:cubicBezTo>
                    <a:pt x="2" y="6"/>
                    <a:pt x="2" y="6"/>
                    <a:pt x="2" y="6"/>
                  </a:cubicBezTo>
                  <a:cubicBezTo>
                    <a:pt x="6" y="7"/>
                    <a:pt x="6" y="7"/>
                    <a:pt x="6" y="7"/>
                  </a:cubicBezTo>
                  <a:cubicBezTo>
                    <a:pt x="6" y="9"/>
                    <a:pt x="6" y="9"/>
                    <a:pt x="6" y="9"/>
                  </a:cubicBezTo>
                  <a:cubicBezTo>
                    <a:pt x="6" y="8"/>
                    <a:pt x="6" y="7"/>
                    <a:pt x="6" y="7"/>
                  </a:cubicBezTo>
                  <a:cubicBezTo>
                    <a:pt x="6" y="5"/>
                    <a:pt x="6" y="3"/>
                    <a:pt x="6" y="1"/>
                  </a:cubicBezTo>
                  <a:cubicBezTo>
                    <a:pt x="5" y="0"/>
                    <a:pt x="5" y="0"/>
                    <a:pt x="5"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1" name="Freeform 1232"/>
            <p:cNvSpPr>
              <a:spLocks/>
            </p:cNvSpPr>
            <p:nvPr/>
          </p:nvSpPr>
          <p:spPr bwMode="auto">
            <a:xfrm>
              <a:off x="4445644" y="3427600"/>
              <a:ext cx="12440" cy="55286"/>
            </a:xfrm>
            <a:custGeom>
              <a:avLst/>
              <a:gdLst>
                <a:gd name="T0" fmla="*/ 0 w 2"/>
                <a:gd name="T1" fmla="*/ 0 h 9"/>
                <a:gd name="T2" fmla="*/ 0 w 2"/>
                <a:gd name="T3" fmla="*/ 6 h 9"/>
                <a:gd name="T4" fmla="*/ 0 w 2"/>
                <a:gd name="T5" fmla="*/ 8 h 9"/>
                <a:gd name="T6" fmla="*/ 0 w 2"/>
                <a:gd name="T7" fmla="*/ 9 h 9"/>
                <a:gd name="T8" fmla="*/ 2 w 2"/>
                <a:gd name="T9" fmla="*/ 9 h 9"/>
                <a:gd name="T10" fmla="*/ 0 w 2"/>
                <a:gd name="T11" fmla="*/ 0 h 9"/>
                <a:gd name="T12" fmla="*/ 0 w 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 h="9">
                  <a:moveTo>
                    <a:pt x="0" y="0"/>
                  </a:moveTo>
                  <a:cubicBezTo>
                    <a:pt x="0" y="2"/>
                    <a:pt x="0" y="4"/>
                    <a:pt x="0" y="6"/>
                  </a:cubicBezTo>
                  <a:cubicBezTo>
                    <a:pt x="0" y="6"/>
                    <a:pt x="0" y="7"/>
                    <a:pt x="0" y="8"/>
                  </a:cubicBezTo>
                  <a:cubicBezTo>
                    <a:pt x="0" y="9"/>
                    <a:pt x="0" y="9"/>
                    <a:pt x="0" y="9"/>
                  </a:cubicBezTo>
                  <a:cubicBezTo>
                    <a:pt x="2" y="9"/>
                    <a:pt x="2" y="9"/>
                    <a:pt x="2" y="9"/>
                  </a:cubicBezTo>
                  <a:cubicBezTo>
                    <a:pt x="0" y="0"/>
                    <a:pt x="0" y="0"/>
                    <a:pt x="0" y="0"/>
                  </a:cubicBezTo>
                  <a:cubicBezTo>
                    <a:pt x="0"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2" name="Freeform 1233"/>
            <p:cNvSpPr>
              <a:spLocks noEditPoints="1"/>
            </p:cNvSpPr>
            <p:nvPr/>
          </p:nvSpPr>
          <p:spPr bwMode="auto">
            <a:xfrm>
              <a:off x="4499548" y="3440039"/>
              <a:ext cx="17968" cy="53904"/>
            </a:xfrm>
            <a:custGeom>
              <a:avLst/>
              <a:gdLst>
                <a:gd name="T0" fmla="*/ 2 w 3"/>
                <a:gd name="T1" fmla="*/ 5 h 9"/>
                <a:gd name="T2" fmla="*/ 1 w 3"/>
                <a:gd name="T3" fmla="*/ 5 h 9"/>
                <a:gd name="T4" fmla="*/ 0 w 3"/>
                <a:gd name="T5" fmla="*/ 7 h 9"/>
                <a:gd name="T6" fmla="*/ 0 w 3"/>
                <a:gd name="T7" fmla="*/ 9 h 9"/>
                <a:gd name="T8" fmla="*/ 1 w 3"/>
                <a:gd name="T9" fmla="*/ 9 h 9"/>
                <a:gd name="T10" fmla="*/ 2 w 3"/>
                <a:gd name="T11" fmla="*/ 5 h 9"/>
                <a:gd name="T12" fmla="*/ 2 w 3"/>
                <a:gd name="T13" fmla="*/ 0 h 9"/>
                <a:gd name="T14" fmla="*/ 2 w 3"/>
                <a:gd name="T15" fmla="*/ 1 h 9"/>
                <a:gd name="T16" fmla="*/ 3 w 3"/>
                <a:gd name="T17" fmla="*/ 1 h 9"/>
                <a:gd name="T18" fmla="*/ 3 w 3"/>
                <a:gd name="T19" fmla="*/ 1 h 9"/>
                <a:gd name="T20" fmla="*/ 2 w 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9">
                  <a:moveTo>
                    <a:pt x="2" y="5"/>
                  </a:moveTo>
                  <a:cubicBezTo>
                    <a:pt x="1" y="5"/>
                    <a:pt x="1" y="5"/>
                    <a:pt x="1" y="5"/>
                  </a:cubicBezTo>
                  <a:cubicBezTo>
                    <a:pt x="0" y="7"/>
                    <a:pt x="0" y="7"/>
                    <a:pt x="0" y="7"/>
                  </a:cubicBezTo>
                  <a:cubicBezTo>
                    <a:pt x="0" y="8"/>
                    <a:pt x="0" y="9"/>
                    <a:pt x="0" y="9"/>
                  </a:cubicBezTo>
                  <a:cubicBezTo>
                    <a:pt x="1" y="9"/>
                    <a:pt x="1" y="9"/>
                    <a:pt x="1" y="9"/>
                  </a:cubicBezTo>
                  <a:cubicBezTo>
                    <a:pt x="2" y="5"/>
                    <a:pt x="2" y="5"/>
                    <a:pt x="2" y="5"/>
                  </a:cubicBezTo>
                  <a:moveTo>
                    <a:pt x="2" y="0"/>
                  </a:moveTo>
                  <a:cubicBezTo>
                    <a:pt x="2" y="1"/>
                    <a:pt x="2" y="1"/>
                    <a:pt x="2" y="1"/>
                  </a:cubicBezTo>
                  <a:cubicBezTo>
                    <a:pt x="3" y="1"/>
                    <a:pt x="3" y="1"/>
                    <a:pt x="3" y="1"/>
                  </a:cubicBezTo>
                  <a:cubicBezTo>
                    <a:pt x="3" y="1"/>
                    <a:pt x="3" y="1"/>
                    <a:pt x="3" y="1"/>
                  </a:cubicBezTo>
                  <a:cubicBezTo>
                    <a:pt x="2" y="0"/>
                    <a:pt x="2" y="0"/>
                    <a:pt x="2"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3" name="Freeform 1234"/>
            <p:cNvSpPr>
              <a:spLocks noEditPoints="1"/>
            </p:cNvSpPr>
            <p:nvPr/>
          </p:nvSpPr>
          <p:spPr bwMode="auto">
            <a:xfrm>
              <a:off x="4463612" y="3434511"/>
              <a:ext cx="53904" cy="59433"/>
            </a:xfrm>
            <a:custGeom>
              <a:avLst/>
              <a:gdLst>
                <a:gd name="T0" fmla="*/ 9 w 9"/>
                <a:gd name="T1" fmla="*/ 2 h 10"/>
                <a:gd name="T2" fmla="*/ 8 w 9"/>
                <a:gd name="T3" fmla="*/ 2 h 10"/>
                <a:gd name="T4" fmla="*/ 7 w 9"/>
                <a:gd name="T5" fmla="*/ 6 h 10"/>
                <a:gd name="T6" fmla="*/ 8 w 9"/>
                <a:gd name="T7" fmla="*/ 6 h 10"/>
                <a:gd name="T8" fmla="*/ 9 w 9"/>
                <a:gd name="T9" fmla="*/ 2 h 10"/>
                <a:gd name="T10" fmla="*/ 2 w 9"/>
                <a:gd name="T11" fmla="*/ 0 h 10"/>
                <a:gd name="T12" fmla="*/ 0 w 9"/>
                <a:gd name="T13" fmla="*/ 9 h 10"/>
                <a:gd name="T14" fmla="*/ 1 w 9"/>
                <a:gd name="T15" fmla="*/ 9 h 10"/>
                <a:gd name="T16" fmla="*/ 3 w 9"/>
                <a:gd name="T17" fmla="*/ 2 h 10"/>
                <a:gd name="T18" fmla="*/ 5 w 9"/>
                <a:gd name="T19" fmla="*/ 10 h 10"/>
                <a:gd name="T20" fmla="*/ 6 w 9"/>
                <a:gd name="T21" fmla="*/ 10 h 10"/>
                <a:gd name="T22" fmla="*/ 6 w 9"/>
                <a:gd name="T23" fmla="*/ 8 h 10"/>
                <a:gd name="T24" fmla="*/ 6 w 9"/>
                <a:gd name="T25" fmla="*/ 8 h 10"/>
                <a:gd name="T26" fmla="*/ 3 w 9"/>
                <a:gd name="T27" fmla="*/ 0 h 10"/>
                <a:gd name="T28" fmla="*/ 2 w 9"/>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0">
                  <a:moveTo>
                    <a:pt x="9" y="2"/>
                  </a:moveTo>
                  <a:cubicBezTo>
                    <a:pt x="8" y="2"/>
                    <a:pt x="8" y="2"/>
                    <a:pt x="8" y="2"/>
                  </a:cubicBezTo>
                  <a:cubicBezTo>
                    <a:pt x="7" y="6"/>
                    <a:pt x="7" y="6"/>
                    <a:pt x="7" y="6"/>
                  </a:cubicBezTo>
                  <a:cubicBezTo>
                    <a:pt x="8" y="6"/>
                    <a:pt x="8" y="6"/>
                    <a:pt x="8" y="6"/>
                  </a:cubicBezTo>
                  <a:cubicBezTo>
                    <a:pt x="9" y="2"/>
                    <a:pt x="9" y="2"/>
                    <a:pt x="9" y="2"/>
                  </a:cubicBezTo>
                  <a:moveTo>
                    <a:pt x="2" y="0"/>
                  </a:moveTo>
                  <a:cubicBezTo>
                    <a:pt x="0" y="9"/>
                    <a:pt x="0" y="9"/>
                    <a:pt x="0" y="9"/>
                  </a:cubicBezTo>
                  <a:cubicBezTo>
                    <a:pt x="1" y="9"/>
                    <a:pt x="1" y="9"/>
                    <a:pt x="1" y="9"/>
                  </a:cubicBezTo>
                  <a:cubicBezTo>
                    <a:pt x="3" y="2"/>
                    <a:pt x="3" y="2"/>
                    <a:pt x="3" y="2"/>
                  </a:cubicBezTo>
                  <a:cubicBezTo>
                    <a:pt x="5" y="10"/>
                    <a:pt x="5" y="10"/>
                    <a:pt x="5" y="10"/>
                  </a:cubicBezTo>
                  <a:cubicBezTo>
                    <a:pt x="6" y="10"/>
                    <a:pt x="6" y="10"/>
                    <a:pt x="6" y="10"/>
                  </a:cubicBezTo>
                  <a:cubicBezTo>
                    <a:pt x="6" y="10"/>
                    <a:pt x="6" y="9"/>
                    <a:pt x="6" y="8"/>
                  </a:cubicBezTo>
                  <a:cubicBezTo>
                    <a:pt x="6" y="8"/>
                    <a:pt x="6" y="8"/>
                    <a:pt x="6" y="8"/>
                  </a:cubicBezTo>
                  <a:cubicBezTo>
                    <a:pt x="3" y="0"/>
                    <a:pt x="3" y="0"/>
                    <a:pt x="3" y="0"/>
                  </a:cubicBezTo>
                  <a:cubicBezTo>
                    <a:pt x="2" y="0"/>
                    <a:pt x="2" y="0"/>
                    <a:pt x="2"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4" name="Freeform 1235"/>
            <p:cNvSpPr>
              <a:spLocks/>
            </p:cNvSpPr>
            <p:nvPr/>
          </p:nvSpPr>
          <p:spPr bwMode="auto">
            <a:xfrm>
              <a:off x="4529955" y="3470447"/>
              <a:ext cx="17968" cy="35936"/>
            </a:xfrm>
            <a:custGeom>
              <a:avLst/>
              <a:gdLst>
                <a:gd name="T0" fmla="*/ 13 w 13"/>
                <a:gd name="T1" fmla="*/ 0 h 26"/>
                <a:gd name="T2" fmla="*/ 4 w 13"/>
                <a:gd name="T3" fmla="*/ 0 h 26"/>
                <a:gd name="T4" fmla="*/ 0 w 13"/>
                <a:gd name="T5" fmla="*/ 22 h 26"/>
                <a:gd name="T6" fmla="*/ 4 w 13"/>
                <a:gd name="T7" fmla="*/ 26 h 26"/>
                <a:gd name="T8" fmla="*/ 13 w 13"/>
                <a:gd name="T9" fmla="*/ 0 h 26"/>
              </a:gdLst>
              <a:ahLst/>
              <a:cxnLst>
                <a:cxn ang="0">
                  <a:pos x="T0" y="T1"/>
                </a:cxn>
                <a:cxn ang="0">
                  <a:pos x="T2" y="T3"/>
                </a:cxn>
                <a:cxn ang="0">
                  <a:pos x="T4" y="T5"/>
                </a:cxn>
                <a:cxn ang="0">
                  <a:pos x="T6" y="T7"/>
                </a:cxn>
                <a:cxn ang="0">
                  <a:pos x="T8" y="T9"/>
                </a:cxn>
              </a:cxnLst>
              <a:rect l="0" t="0" r="r" b="b"/>
              <a:pathLst>
                <a:path w="13" h="26">
                  <a:moveTo>
                    <a:pt x="13" y="0"/>
                  </a:moveTo>
                  <a:lnTo>
                    <a:pt x="4" y="0"/>
                  </a:lnTo>
                  <a:lnTo>
                    <a:pt x="0" y="22"/>
                  </a:lnTo>
                  <a:lnTo>
                    <a:pt x="4" y="26"/>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5" name="Freeform 1236"/>
            <p:cNvSpPr>
              <a:spLocks/>
            </p:cNvSpPr>
            <p:nvPr/>
          </p:nvSpPr>
          <p:spPr bwMode="auto">
            <a:xfrm>
              <a:off x="4529955" y="3470447"/>
              <a:ext cx="17968" cy="35936"/>
            </a:xfrm>
            <a:custGeom>
              <a:avLst/>
              <a:gdLst>
                <a:gd name="T0" fmla="*/ 13 w 13"/>
                <a:gd name="T1" fmla="*/ 0 h 26"/>
                <a:gd name="T2" fmla="*/ 4 w 13"/>
                <a:gd name="T3" fmla="*/ 0 h 26"/>
                <a:gd name="T4" fmla="*/ 0 w 13"/>
                <a:gd name="T5" fmla="*/ 22 h 26"/>
                <a:gd name="T6" fmla="*/ 4 w 13"/>
                <a:gd name="T7" fmla="*/ 26 h 26"/>
                <a:gd name="T8" fmla="*/ 13 w 13"/>
                <a:gd name="T9" fmla="*/ 0 h 26"/>
              </a:gdLst>
              <a:ahLst/>
              <a:cxnLst>
                <a:cxn ang="0">
                  <a:pos x="T0" y="T1"/>
                </a:cxn>
                <a:cxn ang="0">
                  <a:pos x="T2" y="T3"/>
                </a:cxn>
                <a:cxn ang="0">
                  <a:pos x="T4" y="T5"/>
                </a:cxn>
                <a:cxn ang="0">
                  <a:pos x="T6" y="T7"/>
                </a:cxn>
                <a:cxn ang="0">
                  <a:pos x="T8" y="T9"/>
                </a:cxn>
              </a:cxnLst>
              <a:rect l="0" t="0" r="r" b="b"/>
              <a:pathLst>
                <a:path w="13" h="26">
                  <a:moveTo>
                    <a:pt x="13" y="0"/>
                  </a:moveTo>
                  <a:lnTo>
                    <a:pt x="4" y="0"/>
                  </a:lnTo>
                  <a:lnTo>
                    <a:pt x="0" y="22"/>
                  </a:lnTo>
                  <a:lnTo>
                    <a:pt x="4" y="26"/>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6" name="Freeform 1237"/>
            <p:cNvSpPr>
              <a:spLocks/>
            </p:cNvSpPr>
            <p:nvPr/>
          </p:nvSpPr>
          <p:spPr bwMode="auto">
            <a:xfrm>
              <a:off x="4524427" y="3446950"/>
              <a:ext cx="41464" cy="23497"/>
            </a:xfrm>
            <a:custGeom>
              <a:avLst/>
              <a:gdLst>
                <a:gd name="T0" fmla="*/ 0 w 30"/>
                <a:gd name="T1" fmla="*/ 0 h 17"/>
                <a:gd name="T2" fmla="*/ 0 w 30"/>
                <a:gd name="T3" fmla="*/ 4 h 17"/>
                <a:gd name="T4" fmla="*/ 13 w 30"/>
                <a:gd name="T5" fmla="*/ 8 h 17"/>
                <a:gd name="T6" fmla="*/ 8 w 30"/>
                <a:gd name="T7" fmla="*/ 17 h 17"/>
                <a:gd name="T8" fmla="*/ 17 w 30"/>
                <a:gd name="T9" fmla="*/ 17 h 17"/>
                <a:gd name="T10" fmla="*/ 17 w 30"/>
                <a:gd name="T11" fmla="*/ 8 h 17"/>
                <a:gd name="T12" fmla="*/ 30 w 30"/>
                <a:gd name="T13" fmla="*/ 13 h 17"/>
                <a:gd name="T14" fmla="*/ 30 w 30"/>
                <a:gd name="T15" fmla="*/ 8 h 17"/>
                <a:gd name="T16" fmla="*/ 0 w 30"/>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7">
                  <a:moveTo>
                    <a:pt x="0" y="0"/>
                  </a:moveTo>
                  <a:lnTo>
                    <a:pt x="0" y="4"/>
                  </a:lnTo>
                  <a:lnTo>
                    <a:pt x="13" y="8"/>
                  </a:lnTo>
                  <a:lnTo>
                    <a:pt x="8" y="17"/>
                  </a:lnTo>
                  <a:lnTo>
                    <a:pt x="17" y="17"/>
                  </a:lnTo>
                  <a:lnTo>
                    <a:pt x="17" y="8"/>
                  </a:lnTo>
                  <a:lnTo>
                    <a:pt x="30" y="13"/>
                  </a:lnTo>
                  <a:lnTo>
                    <a:pt x="30" y="8"/>
                  </a:lnTo>
                  <a:lnTo>
                    <a:pt x="0"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7" name="Freeform 1238"/>
            <p:cNvSpPr>
              <a:spLocks/>
            </p:cNvSpPr>
            <p:nvPr/>
          </p:nvSpPr>
          <p:spPr bwMode="auto">
            <a:xfrm>
              <a:off x="4524427" y="3446950"/>
              <a:ext cx="41464" cy="23497"/>
            </a:xfrm>
            <a:custGeom>
              <a:avLst/>
              <a:gdLst>
                <a:gd name="T0" fmla="*/ 0 w 30"/>
                <a:gd name="T1" fmla="*/ 0 h 17"/>
                <a:gd name="T2" fmla="*/ 0 w 30"/>
                <a:gd name="T3" fmla="*/ 4 h 17"/>
                <a:gd name="T4" fmla="*/ 13 w 30"/>
                <a:gd name="T5" fmla="*/ 8 h 17"/>
                <a:gd name="T6" fmla="*/ 8 w 30"/>
                <a:gd name="T7" fmla="*/ 17 h 17"/>
                <a:gd name="T8" fmla="*/ 17 w 30"/>
                <a:gd name="T9" fmla="*/ 17 h 17"/>
                <a:gd name="T10" fmla="*/ 17 w 30"/>
                <a:gd name="T11" fmla="*/ 8 h 17"/>
                <a:gd name="T12" fmla="*/ 30 w 30"/>
                <a:gd name="T13" fmla="*/ 13 h 17"/>
                <a:gd name="T14" fmla="*/ 30 w 30"/>
                <a:gd name="T15" fmla="*/ 8 h 17"/>
                <a:gd name="T16" fmla="*/ 0 w 30"/>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7">
                  <a:moveTo>
                    <a:pt x="0" y="0"/>
                  </a:moveTo>
                  <a:lnTo>
                    <a:pt x="0" y="4"/>
                  </a:lnTo>
                  <a:lnTo>
                    <a:pt x="13" y="8"/>
                  </a:lnTo>
                  <a:lnTo>
                    <a:pt x="8" y="17"/>
                  </a:lnTo>
                  <a:lnTo>
                    <a:pt x="17" y="17"/>
                  </a:lnTo>
                  <a:lnTo>
                    <a:pt x="17" y="8"/>
                  </a:lnTo>
                  <a:lnTo>
                    <a:pt x="30" y="13"/>
                  </a:lnTo>
                  <a:lnTo>
                    <a:pt x="30"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8" name="Freeform 1239"/>
            <p:cNvSpPr>
              <a:spLocks noEditPoints="1"/>
            </p:cNvSpPr>
            <p:nvPr/>
          </p:nvSpPr>
          <p:spPr bwMode="auto">
            <a:xfrm>
              <a:off x="4223119" y="3446950"/>
              <a:ext cx="35936" cy="35936"/>
            </a:xfrm>
            <a:custGeom>
              <a:avLst/>
              <a:gdLst>
                <a:gd name="T0" fmla="*/ 3 w 6"/>
                <a:gd name="T1" fmla="*/ 6 h 6"/>
                <a:gd name="T2" fmla="*/ 2 w 6"/>
                <a:gd name="T3" fmla="*/ 6 h 6"/>
                <a:gd name="T4" fmla="*/ 1 w 6"/>
                <a:gd name="T5" fmla="*/ 5 h 6"/>
                <a:gd name="T6" fmla="*/ 2 w 6"/>
                <a:gd name="T7" fmla="*/ 1 h 6"/>
                <a:gd name="T8" fmla="*/ 3 w 6"/>
                <a:gd name="T9" fmla="*/ 1 h 6"/>
                <a:gd name="T10" fmla="*/ 4 w 6"/>
                <a:gd name="T11" fmla="*/ 2 h 6"/>
                <a:gd name="T12" fmla="*/ 4 w 6"/>
                <a:gd name="T13" fmla="*/ 4 h 6"/>
                <a:gd name="T14" fmla="*/ 4 w 6"/>
                <a:gd name="T15" fmla="*/ 5 h 6"/>
                <a:gd name="T16" fmla="*/ 3 w 6"/>
                <a:gd name="T17" fmla="*/ 6 h 6"/>
                <a:gd name="T18" fmla="*/ 1 w 6"/>
                <a:gd name="T19" fmla="*/ 0 h 6"/>
                <a:gd name="T20" fmla="*/ 0 w 6"/>
                <a:gd name="T21" fmla="*/ 6 h 6"/>
                <a:gd name="T22" fmla="*/ 2 w 6"/>
                <a:gd name="T23" fmla="*/ 6 h 6"/>
                <a:gd name="T24" fmla="*/ 3 w 6"/>
                <a:gd name="T25" fmla="*/ 6 h 6"/>
                <a:gd name="T26" fmla="*/ 5 w 6"/>
                <a:gd name="T27" fmla="*/ 4 h 6"/>
                <a:gd name="T28" fmla="*/ 3 w 6"/>
                <a:gd name="T29" fmla="*/ 1 h 6"/>
                <a:gd name="T30" fmla="*/ 1 w 6"/>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6">
                  <a:moveTo>
                    <a:pt x="3" y="6"/>
                  </a:moveTo>
                  <a:cubicBezTo>
                    <a:pt x="2" y="6"/>
                    <a:pt x="2" y="6"/>
                    <a:pt x="2" y="6"/>
                  </a:cubicBezTo>
                  <a:cubicBezTo>
                    <a:pt x="1" y="5"/>
                    <a:pt x="1" y="5"/>
                    <a:pt x="1" y="5"/>
                  </a:cubicBezTo>
                  <a:cubicBezTo>
                    <a:pt x="2" y="1"/>
                    <a:pt x="2" y="1"/>
                    <a:pt x="2" y="1"/>
                  </a:cubicBezTo>
                  <a:cubicBezTo>
                    <a:pt x="3" y="1"/>
                    <a:pt x="3" y="1"/>
                    <a:pt x="3" y="1"/>
                  </a:cubicBezTo>
                  <a:cubicBezTo>
                    <a:pt x="4" y="1"/>
                    <a:pt x="4" y="2"/>
                    <a:pt x="4" y="2"/>
                  </a:cubicBezTo>
                  <a:cubicBezTo>
                    <a:pt x="5" y="3"/>
                    <a:pt x="5" y="3"/>
                    <a:pt x="4" y="4"/>
                  </a:cubicBezTo>
                  <a:cubicBezTo>
                    <a:pt x="4" y="5"/>
                    <a:pt x="4" y="5"/>
                    <a:pt x="4" y="5"/>
                  </a:cubicBezTo>
                  <a:cubicBezTo>
                    <a:pt x="3" y="6"/>
                    <a:pt x="3" y="6"/>
                    <a:pt x="3" y="6"/>
                  </a:cubicBezTo>
                  <a:moveTo>
                    <a:pt x="1" y="0"/>
                  </a:moveTo>
                  <a:cubicBezTo>
                    <a:pt x="0" y="6"/>
                    <a:pt x="0" y="6"/>
                    <a:pt x="0" y="6"/>
                  </a:cubicBezTo>
                  <a:cubicBezTo>
                    <a:pt x="2" y="6"/>
                    <a:pt x="2" y="6"/>
                    <a:pt x="2" y="6"/>
                  </a:cubicBezTo>
                  <a:cubicBezTo>
                    <a:pt x="2" y="6"/>
                    <a:pt x="2" y="6"/>
                    <a:pt x="3" y="6"/>
                  </a:cubicBezTo>
                  <a:cubicBezTo>
                    <a:pt x="4" y="6"/>
                    <a:pt x="5" y="6"/>
                    <a:pt x="5" y="4"/>
                  </a:cubicBezTo>
                  <a:cubicBezTo>
                    <a:pt x="6" y="2"/>
                    <a:pt x="5" y="1"/>
                    <a:pt x="3" y="1"/>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9" name="Freeform 1240"/>
            <p:cNvSpPr>
              <a:spLocks noEditPoints="1"/>
            </p:cNvSpPr>
            <p:nvPr/>
          </p:nvSpPr>
          <p:spPr bwMode="auto">
            <a:xfrm>
              <a:off x="4253526" y="3458007"/>
              <a:ext cx="29025" cy="35936"/>
            </a:xfrm>
            <a:custGeom>
              <a:avLst/>
              <a:gdLst>
                <a:gd name="T0" fmla="*/ 17 w 21"/>
                <a:gd name="T1" fmla="*/ 18 h 26"/>
                <a:gd name="T2" fmla="*/ 8 w 21"/>
                <a:gd name="T3" fmla="*/ 13 h 26"/>
                <a:gd name="T4" fmla="*/ 17 w 21"/>
                <a:gd name="T5" fmla="*/ 5 h 26"/>
                <a:gd name="T6" fmla="*/ 17 w 21"/>
                <a:gd name="T7" fmla="*/ 18 h 26"/>
                <a:gd name="T8" fmla="*/ 13 w 21"/>
                <a:gd name="T9" fmla="*/ 0 h 26"/>
                <a:gd name="T10" fmla="*/ 0 w 21"/>
                <a:gd name="T11" fmla="*/ 22 h 26"/>
                <a:gd name="T12" fmla="*/ 4 w 21"/>
                <a:gd name="T13" fmla="*/ 22 h 26"/>
                <a:gd name="T14" fmla="*/ 8 w 21"/>
                <a:gd name="T15" fmla="*/ 18 h 26"/>
                <a:gd name="T16" fmla="*/ 17 w 21"/>
                <a:gd name="T17" fmla="*/ 18 h 26"/>
                <a:gd name="T18" fmla="*/ 17 w 21"/>
                <a:gd name="T19" fmla="*/ 26 h 26"/>
                <a:gd name="T20" fmla="*/ 21 w 21"/>
                <a:gd name="T21" fmla="*/ 26 h 26"/>
                <a:gd name="T22" fmla="*/ 17 w 21"/>
                <a:gd name="T23" fmla="*/ 0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17" y="18"/>
                  </a:moveTo>
                  <a:lnTo>
                    <a:pt x="8" y="13"/>
                  </a:lnTo>
                  <a:lnTo>
                    <a:pt x="17" y="5"/>
                  </a:lnTo>
                  <a:lnTo>
                    <a:pt x="17" y="18"/>
                  </a:lnTo>
                  <a:close/>
                  <a:moveTo>
                    <a:pt x="13" y="0"/>
                  </a:moveTo>
                  <a:lnTo>
                    <a:pt x="0" y="22"/>
                  </a:lnTo>
                  <a:lnTo>
                    <a:pt x="4" y="22"/>
                  </a:lnTo>
                  <a:lnTo>
                    <a:pt x="8" y="18"/>
                  </a:lnTo>
                  <a:lnTo>
                    <a:pt x="17" y="18"/>
                  </a:lnTo>
                  <a:lnTo>
                    <a:pt x="17" y="26"/>
                  </a:lnTo>
                  <a:lnTo>
                    <a:pt x="21" y="26"/>
                  </a:lnTo>
                  <a:lnTo>
                    <a:pt x="17" y="0"/>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0" name="Freeform 1241"/>
            <p:cNvSpPr>
              <a:spLocks noEditPoints="1"/>
            </p:cNvSpPr>
            <p:nvPr/>
          </p:nvSpPr>
          <p:spPr bwMode="auto">
            <a:xfrm>
              <a:off x="4253526" y="3458007"/>
              <a:ext cx="29025" cy="35936"/>
            </a:xfrm>
            <a:custGeom>
              <a:avLst/>
              <a:gdLst>
                <a:gd name="T0" fmla="*/ 17 w 21"/>
                <a:gd name="T1" fmla="*/ 18 h 26"/>
                <a:gd name="T2" fmla="*/ 8 w 21"/>
                <a:gd name="T3" fmla="*/ 13 h 26"/>
                <a:gd name="T4" fmla="*/ 17 w 21"/>
                <a:gd name="T5" fmla="*/ 5 h 26"/>
                <a:gd name="T6" fmla="*/ 17 w 21"/>
                <a:gd name="T7" fmla="*/ 18 h 26"/>
                <a:gd name="T8" fmla="*/ 13 w 21"/>
                <a:gd name="T9" fmla="*/ 0 h 26"/>
                <a:gd name="T10" fmla="*/ 0 w 21"/>
                <a:gd name="T11" fmla="*/ 22 h 26"/>
                <a:gd name="T12" fmla="*/ 4 w 21"/>
                <a:gd name="T13" fmla="*/ 22 h 26"/>
                <a:gd name="T14" fmla="*/ 8 w 21"/>
                <a:gd name="T15" fmla="*/ 18 h 26"/>
                <a:gd name="T16" fmla="*/ 17 w 21"/>
                <a:gd name="T17" fmla="*/ 18 h 26"/>
                <a:gd name="T18" fmla="*/ 17 w 21"/>
                <a:gd name="T19" fmla="*/ 26 h 26"/>
                <a:gd name="T20" fmla="*/ 21 w 21"/>
                <a:gd name="T21" fmla="*/ 26 h 26"/>
                <a:gd name="T22" fmla="*/ 17 w 21"/>
                <a:gd name="T23" fmla="*/ 0 h 26"/>
                <a:gd name="T24" fmla="*/ 13 w 21"/>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6">
                  <a:moveTo>
                    <a:pt x="17" y="18"/>
                  </a:moveTo>
                  <a:lnTo>
                    <a:pt x="8" y="13"/>
                  </a:lnTo>
                  <a:lnTo>
                    <a:pt x="17" y="5"/>
                  </a:lnTo>
                  <a:lnTo>
                    <a:pt x="17" y="18"/>
                  </a:lnTo>
                  <a:moveTo>
                    <a:pt x="13" y="0"/>
                  </a:moveTo>
                  <a:lnTo>
                    <a:pt x="0" y="22"/>
                  </a:lnTo>
                  <a:lnTo>
                    <a:pt x="4" y="22"/>
                  </a:lnTo>
                  <a:lnTo>
                    <a:pt x="8" y="18"/>
                  </a:lnTo>
                  <a:lnTo>
                    <a:pt x="17" y="18"/>
                  </a:lnTo>
                  <a:lnTo>
                    <a:pt x="17" y="26"/>
                  </a:lnTo>
                  <a:lnTo>
                    <a:pt x="21" y="26"/>
                  </a:lnTo>
                  <a:lnTo>
                    <a:pt x="17" y="0"/>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1" name="Freeform 1242"/>
            <p:cNvSpPr>
              <a:spLocks/>
            </p:cNvSpPr>
            <p:nvPr/>
          </p:nvSpPr>
          <p:spPr bwMode="auto">
            <a:xfrm>
              <a:off x="4289462" y="3464918"/>
              <a:ext cx="30407" cy="35936"/>
            </a:xfrm>
            <a:custGeom>
              <a:avLst/>
              <a:gdLst>
                <a:gd name="T0" fmla="*/ 4 w 22"/>
                <a:gd name="T1" fmla="*/ 0 h 26"/>
                <a:gd name="T2" fmla="*/ 0 w 22"/>
                <a:gd name="T3" fmla="*/ 0 h 26"/>
                <a:gd name="T4" fmla="*/ 9 w 22"/>
                <a:gd name="T5" fmla="*/ 4 h 26"/>
                <a:gd name="T6" fmla="*/ 4 w 22"/>
                <a:gd name="T7" fmla="*/ 26 h 26"/>
                <a:gd name="T8" fmla="*/ 9 w 22"/>
                <a:gd name="T9" fmla="*/ 26 h 26"/>
                <a:gd name="T10" fmla="*/ 13 w 22"/>
                <a:gd name="T11" fmla="*/ 4 h 26"/>
                <a:gd name="T12" fmla="*/ 22 w 22"/>
                <a:gd name="T13" fmla="*/ 8 h 26"/>
                <a:gd name="T14" fmla="*/ 22 w 22"/>
                <a:gd name="T15" fmla="*/ 4 h 26"/>
                <a:gd name="T16" fmla="*/ 4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4" y="0"/>
                  </a:moveTo>
                  <a:lnTo>
                    <a:pt x="0" y="0"/>
                  </a:lnTo>
                  <a:lnTo>
                    <a:pt x="9" y="4"/>
                  </a:lnTo>
                  <a:lnTo>
                    <a:pt x="4" y="26"/>
                  </a:lnTo>
                  <a:lnTo>
                    <a:pt x="9" y="26"/>
                  </a:lnTo>
                  <a:lnTo>
                    <a:pt x="13" y="4"/>
                  </a:lnTo>
                  <a:lnTo>
                    <a:pt x="22" y="8"/>
                  </a:lnTo>
                  <a:lnTo>
                    <a:pt x="22" y="4"/>
                  </a:lnTo>
                  <a:lnTo>
                    <a:pt x="4"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2" name="Freeform 1243"/>
            <p:cNvSpPr>
              <a:spLocks/>
            </p:cNvSpPr>
            <p:nvPr/>
          </p:nvSpPr>
          <p:spPr bwMode="auto">
            <a:xfrm>
              <a:off x="4289462" y="3464918"/>
              <a:ext cx="30407" cy="35936"/>
            </a:xfrm>
            <a:custGeom>
              <a:avLst/>
              <a:gdLst>
                <a:gd name="T0" fmla="*/ 4 w 22"/>
                <a:gd name="T1" fmla="*/ 0 h 26"/>
                <a:gd name="T2" fmla="*/ 0 w 22"/>
                <a:gd name="T3" fmla="*/ 0 h 26"/>
                <a:gd name="T4" fmla="*/ 9 w 22"/>
                <a:gd name="T5" fmla="*/ 4 h 26"/>
                <a:gd name="T6" fmla="*/ 4 w 22"/>
                <a:gd name="T7" fmla="*/ 26 h 26"/>
                <a:gd name="T8" fmla="*/ 9 w 22"/>
                <a:gd name="T9" fmla="*/ 26 h 26"/>
                <a:gd name="T10" fmla="*/ 13 w 22"/>
                <a:gd name="T11" fmla="*/ 4 h 26"/>
                <a:gd name="T12" fmla="*/ 22 w 22"/>
                <a:gd name="T13" fmla="*/ 8 h 26"/>
                <a:gd name="T14" fmla="*/ 22 w 22"/>
                <a:gd name="T15" fmla="*/ 4 h 26"/>
                <a:gd name="T16" fmla="*/ 4 w 2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6">
                  <a:moveTo>
                    <a:pt x="4" y="0"/>
                  </a:moveTo>
                  <a:lnTo>
                    <a:pt x="0" y="0"/>
                  </a:lnTo>
                  <a:lnTo>
                    <a:pt x="9" y="4"/>
                  </a:lnTo>
                  <a:lnTo>
                    <a:pt x="4" y="26"/>
                  </a:lnTo>
                  <a:lnTo>
                    <a:pt x="9" y="26"/>
                  </a:lnTo>
                  <a:lnTo>
                    <a:pt x="13" y="4"/>
                  </a:lnTo>
                  <a:lnTo>
                    <a:pt x="22" y="8"/>
                  </a:lnTo>
                  <a:lnTo>
                    <a:pt x="22"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3" name="Freeform 1244"/>
            <p:cNvSpPr>
              <a:spLocks noEditPoints="1"/>
            </p:cNvSpPr>
            <p:nvPr/>
          </p:nvSpPr>
          <p:spPr bwMode="auto">
            <a:xfrm>
              <a:off x="4312958" y="3475975"/>
              <a:ext cx="30407" cy="35936"/>
            </a:xfrm>
            <a:custGeom>
              <a:avLst/>
              <a:gdLst>
                <a:gd name="T0" fmla="*/ 18 w 22"/>
                <a:gd name="T1" fmla="*/ 13 h 26"/>
                <a:gd name="T2" fmla="*/ 9 w 22"/>
                <a:gd name="T3" fmla="*/ 13 h 26"/>
                <a:gd name="T4" fmla="*/ 18 w 22"/>
                <a:gd name="T5" fmla="*/ 0 h 26"/>
                <a:gd name="T6" fmla="*/ 18 w 22"/>
                <a:gd name="T7" fmla="*/ 13 h 26"/>
                <a:gd name="T8" fmla="*/ 13 w 22"/>
                <a:gd name="T9" fmla="*/ 0 h 26"/>
                <a:gd name="T10" fmla="*/ 0 w 22"/>
                <a:gd name="T11" fmla="*/ 22 h 26"/>
                <a:gd name="T12" fmla="*/ 5 w 22"/>
                <a:gd name="T13" fmla="*/ 22 h 26"/>
                <a:gd name="T14" fmla="*/ 9 w 22"/>
                <a:gd name="T15" fmla="*/ 13 h 26"/>
                <a:gd name="T16" fmla="*/ 18 w 22"/>
                <a:gd name="T17" fmla="*/ 18 h 26"/>
                <a:gd name="T18" fmla="*/ 18 w 22"/>
                <a:gd name="T19" fmla="*/ 26 h 26"/>
                <a:gd name="T20" fmla="*/ 22 w 22"/>
                <a:gd name="T21" fmla="*/ 26 h 26"/>
                <a:gd name="T22" fmla="*/ 18 w 22"/>
                <a:gd name="T23" fmla="*/ 0 h 26"/>
                <a:gd name="T24" fmla="*/ 13 w 22"/>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6">
                  <a:moveTo>
                    <a:pt x="18" y="13"/>
                  </a:moveTo>
                  <a:lnTo>
                    <a:pt x="9" y="13"/>
                  </a:lnTo>
                  <a:lnTo>
                    <a:pt x="18" y="0"/>
                  </a:lnTo>
                  <a:lnTo>
                    <a:pt x="18" y="13"/>
                  </a:lnTo>
                  <a:close/>
                  <a:moveTo>
                    <a:pt x="13" y="0"/>
                  </a:moveTo>
                  <a:lnTo>
                    <a:pt x="0" y="22"/>
                  </a:lnTo>
                  <a:lnTo>
                    <a:pt x="5" y="22"/>
                  </a:lnTo>
                  <a:lnTo>
                    <a:pt x="9" y="13"/>
                  </a:lnTo>
                  <a:lnTo>
                    <a:pt x="18" y="18"/>
                  </a:lnTo>
                  <a:lnTo>
                    <a:pt x="18" y="26"/>
                  </a:lnTo>
                  <a:lnTo>
                    <a:pt x="22" y="26"/>
                  </a:lnTo>
                  <a:lnTo>
                    <a:pt x="18" y="0"/>
                  </a:lnTo>
                  <a:lnTo>
                    <a:pt x="13" y="0"/>
                  </a:lnTo>
                  <a:close/>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4" name="Freeform 1245"/>
            <p:cNvSpPr>
              <a:spLocks noEditPoints="1"/>
            </p:cNvSpPr>
            <p:nvPr/>
          </p:nvSpPr>
          <p:spPr bwMode="auto">
            <a:xfrm>
              <a:off x="4312958" y="3475975"/>
              <a:ext cx="30407" cy="35936"/>
            </a:xfrm>
            <a:custGeom>
              <a:avLst/>
              <a:gdLst>
                <a:gd name="T0" fmla="*/ 18 w 22"/>
                <a:gd name="T1" fmla="*/ 13 h 26"/>
                <a:gd name="T2" fmla="*/ 9 w 22"/>
                <a:gd name="T3" fmla="*/ 13 h 26"/>
                <a:gd name="T4" fmla="*/ 18 w 22"/>
                <a:gd name="T5" fmla="*/ 0 h 26"/>
                <a:gd name="T6" fmla="*/ 18 w 22"/>
                <a:gd name="T7" fmla="*/ 13 h 26"/>
                <a:gd name="T8" fmla="*/ 13 w 22"/>
                <a:gd name="T9" fmla="*/ 0 h 26"/>
                <a:gd name="T10" fmla="*/ 0 w 22"/>
                <a:gd name="T11" fmla="*/ 22 h 26"/>
                <a:gd name="T12" fmla="*/ 5 w 22"/>
                <a:gd name="T13" fmla="*/ 22 h 26"/>
                <a:gd name="T14" fmla="*/ 9 w 22"/>
                <a:gd name="T15" fmla="*/ 13 h 26"/>
                <a:gd name="T16" fmla="*/ 18 w 22"/>
                <a:gd name="T17" fmla="*/ 18 h 26"/>
                <a:gd name="T18" fmla="*/ 18 w 22"/>
                <a:gd name="T19" fmla="*/ 26 h 26"/>
                <a:gd name="T20" fmla="*/ 22 w 22"/>
                <a:gd name="T21" fmla="*/ 26 h 26"/>
                <a:gd name="T22" fmla="*/ 18 w 22"/>
                <a:gd name="T23" fmla="*/ 0 h 26"/>
                <a:gd name="T24" fmla="*/ 13 w 22"/>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26">
                  <a:moveTo>
                    <a:pt x="18" y="13"/>
                  </a:moveTo>
                  <a:lnTo>
                    <a:pt x="9" y="13"/>
                  </a:lnTo>
                  <a:lnTo>
                    <a:pt x="18" y="0"/>
                  </a:lnTo>
                  <a:lnTo>
                    <a:pt x="18" y="13"/>
                  </a:lnTo>
                  <a:moveTo>
                    <a:pt x="13" y="0"/>
                  </a:moveTo>
                  <a:lnTo>
                    <a:pt x="0" y="22"/>
                  </a:lnTo>
                  <a:lnTo>
                    <a:pt x="5" y="22"/>
                  </a:lnTo>
                  <a:lnTo>
                    <a:pt x="9" y="13"/>
                  </a:lnTo>
                  <a:lnTo>
                    <a:pt x="18" y="18"/>
                  </a:lnTo>
                  <a:lnTo>
                    <a:pt x="18" y="26"/>
                  </a:lnTo>
                  <a:lnTo>
                    <a:pt x="22" y="26"/>
                  </a:lnTo>
                  <a:lnTo>
                    <a:pt x="18" y="0"/>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5" name="Freeform 1246"/>
            <p:cNvSpPr>
              <a:spLocks noEditPoints="1"/>
            </p:cNvSpPr>
            <p:nvPr/>
          </p:nvSpPr>
          <p:spPr bwMode="auto">
            <a:xfrm>
              <a:off x="4366862" y="3488414"/>
              <a:ext cx="35936" cy="35936"/>
            </a:xfrm>
            <a:custGeom>
              <a:avLst/>
              <a:gdLst>
                <a:gd name="T0" fmla="*/ 3 w 6"/>
                <a:gd name="T1" fmla="*/ 5 h 6"/>
                <a:gd name="T2" fmla="*/ 2 w 6"/>
                <a:gd name="T3" fmla="*/ 5 h 6"/>
                <a:gd name="T4" fmla="*/ 2 w 6"/>
                <a:gd name="T5" fmla="*/ 5 h 6"/>
                <a:gd name="T6" fmla="*/ 1 w 6"/>
                <a:gd name="T7" fmla="*/ 4 h 6"/>
                <a:gd name="T8" fmla="*/ 1 w 6"/>
                <a:gd name="T9" fmla="*/ 3 h 6"/>
                <a:gd name="T10" fmla="*/ 1 w 6"/>
                <a:gd name="T11" fmla="*/ 2 h 6"/>
                <a:gd name="T12" fmla="*/ 1 w 6"/>
                <a:gd name="T13" fmla="*/ 1 h 6"/>
                <a:gd name="T14" fmla="*/ 2 w 6"/>
                <a:gd name="T15" fmla="*/ 1 h 6"/>
                <a:gd name="T16" fmla="*/ 3 w 6"/>
                <a:gd name="T17" fmla="*/ 0 h 6"/>
                <a:gd name="T18" fmla="*/ 4 w 6"/>
                <a:gd name="T19" fmla="*/ 0 h 6"/>
                <a:gd name="T20" fmla="*/ 4 w 6"/>
                <a:gd name="T21" fmla="*/ 1 h 6"/>
                <a:gd name="T22" fmla="*/ 5 w 6"/>
                <a:gd name="T23" fmla="*/ 1 h 6"/>
                <a:gd name="T24" fmla="*/ 5 w 6"/>
                <a:gd name="T25" fmla="*/ 2 h 6"/>
                <a:gd name="T26" fmla="*/ 5 w 6"/>
                <a:gd name="T27" fmla="*/ 3 h 6"/>
                <a:gd name="T28" fmla="*/ 5 w 6"/>
                <a:gd name="T29" fmla="*/ 4 h 6"/>
                <a:gd name="T30" fmla="*/ 4 w 6"/>
                <a:gd name="T31" fmla="*/ 5 h 6"/>
                <a:gd name="T32" fmla="*/ 3 w 6"/>
                <a:gd name="T33" fmla="*/ 5 h 6"/>
                <a:gd name="T34" fmla="*/ 3 w 6"/>
                <a:gd name="T35" fmla="*/ 0 h 6"/>
                <a:gd name="T36" fmla="*/ 3 w 6"/>
                <a:gd name="T37" fmla="*/ 0 h 6"/>
                <a:gd name="T38" fmla="*/ 2 w 6"/>
                <a:gd name="T39" fmla="*/ 0 h 6"/>
                <a:gd name="T40" fmla="*/ 1 w 6"/>
                <a:gd name="T41" fmla="*/ 1 h 6"/>
                <a:gd name="T42" fmla="*/ 0 w 6"/>
                <a:gd name="T43" fmla="*/ 2 h 6"/>
                <a:gd name="T44" fmla="*/ 0 w 6"/>
                <a:gd name="T45" fmla="*/ 3 h 6"/>
                <a:gd name="T46" fmla="*/ 1 w 6"/>
                <a:gd name="T47" fmla="*/ 4 h 6"/>
                <a:gd name="T48" fmla="*/ 1 w 6"/>
                <a:gd name="T49" fmla="*/ 5 h 6"/>
                <a:gd name="T50" fmla="*/ 2 w 6"/>
                <a:gd name="T51" fmla="*/ 6 h 6"/>
                <a:gd name="T52" fmla="*/ 3 w 6"/>
                <a:gd name="T53" fmla="*/ 6 h 6"/>
                <a:gd name="T54" fmla="*/ 3 w 6"/>
                <a:gd name="T55" fmla="*/ 6 h 6"/>
                <a:gd name="T56" fmla="*/ 4 w 6"/>
                <a:gd name="T57" fmla="*/ 5 h 6"/>
                <a:gd name="T58" fmla="*/ 5 w 6"/>
                <a:gd name="T59" fmla="*/ 4 h 6"/>
                <a:gd name="T60" fmla="*/ 6 w 6"/>
                <a:gd name="T61" fmla="*/ 3 h 6"/>
                <a:gd name="T62" fmla="*/ 6 w 6"/>
                <a:gd name="T63" fmla="*/ 2 h 6"/>
                <a:gd name="T64" fmla="*/ 5 w 6"/>
                <a:gd name="T65" fmla="*/ 1 h 6"/>
                <a:gd name="T66" fmla="*/ 5 w 6"/>
                <a:gd name="T67" fmla="*/ 0 h 6"/>
                <a:gd name="T68" fmla="*/ 4 w 6"/>
                <a:gd name="T69" fmla="*/ 0 h 6"/>
                <a:gd name="T70" fmla="*/ 3 w 6"/>
                <a:gd name="T7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3" y="5"/>
                  </a:moveTo>
                  <a:cubicBezTo>
                    <a:pt x="2" y="5"/>
                    <a:pt x="2" y="5"/>
                    <a:pt x="2" y="5"/>
                  </a:cubicBezTo>
                  <a:cubicBezTo>
                    <a:pt x="2" y="5"/>
                    <a:pt x="2" y="5"/>
                    <a:pt x="2" y="5"/>
                  </a:cubicBezTo>
                  <a:cubicBezTo>
                    <a:pt x="1" y="4"/>
                    <a:pt x="1" y="4"/>
                    <a:pt x="1" y="4"/>
                  </a:cubicBezTo>
                  <a:cubicBezTo>
                    <a:pt x="1" y="3"/>
                    <a:pt x="1" y="3"/>
                    <a:pt x="1" y="3"/>
                  </a:cubicBezTo>
                  <a:cubicBezTo>
                    <a:pt x="1" y="2"/>
                    <a:pt x="1" y="2"/>
                    <a:pt x="1" y="2"/>
                  </a:cubicBezTo>
                  <a:cubicBezTo>
                    <a:pt x="1" y="1"/>
                    <a:pt x="1" y="1"/>
                    <a:pt x="1" y="1"/>
                  </a:cubicBezTo>
                  <a:cubicBezTo>
                    <a:pt x="2" y="1"/>
                    <a:pt x="2" y="1"/>
                    <a:pt x="2" y="1"/>
                  </a:cubicBezTo>
                  <a:cubicBezTo>
                    <a:pt x="3" y="0"/>
                    <a:pt x="3" y="0"/>
                    <a:pt x="3" y="0"/>
                  </a:cubicBezTo>
                  <a:cubicBezTo>
                    <a:pt x="4" y="0"/>
                    <a:pt x="4" y="0"/>
                    <a:pt x="4" y="0"/>
                  </a:cubicBezTo>
                  <a:cubicBezTo>
                    <a:pt x="4" y="1"/>
                    <a:pt x="4" y="1"/>
                    <a:pt x="4" y="1"/>
                  </a:cubicBezTo>
                  <a:cubicBezTo>
                    <a:pt x="5" y="1"/>
                    <a:pt x="5" y="1"/>
                    <a:pt x="5" y="1"/>
                  </a:cubicBezTo>
                  <a:cubicBezTo>
                    <a:pt x="5" y="2"/>
                    <a:pt x="5" y="2"/>
                    <a:pt x="5" y="2"/>
                  </a:cubicBezTo>
                  <a:cubicBezTo>
                    <a:pt x="5" y="3"/>
                    <a:pt x="5" y="3"/>
                    <a:pt x="5" y="3"/>
                  </a:cubicBezTo>
                  <a:cubicBezTo>
                    <a:pt x="5" y="4"/>
                    <a:pt x="5" y="4"/>
                    <a:pt x="5" y="4"/>
                  </a:cubicBezTo>
                  <a:cubicBezTo>
                    <a:pt x="4" y="5"/>
                    <a:pt x="4" y="5"/>
                    <a:pt x="4" y="5"/>
                  </a:cubicBezTo>
                  <a:cubicBezTo>
                    <a:pt x="3" y="5"/>
                    <a:pt x="3" y="5"/>
                    <a:pt x="3" y="5"/>
                  </a:cubicBezTo>
                  <a:moveTo>
                    <a:pt x="3" y="0"/>
                  </a:moveTo>
                  <a:cubicBezTo>
                    <a:pt x="3" y="0"/>
                    <a:pt x="3" y="0"/>
                    <a:pt x="3" y="0"/>
                  </a:cubicBezTo>
                  <a:cubicBezTo>
                    <a:pt x="2" y="0"/>
                    <a:pt x="2" y="0"/>
                    <a:pt x="2" y="0"/>
                  </a:cubicBezTo>
                  <a:cubicBezTo>
                    <a:pt x="1" y="1"/>
                    <a:pt x="1" y="1"/>
                    <a:pt x="1" y="1"/>
                  </a:cubicBezTo>
                  <a:cubicBezTo>
                    <a:pt x="1" y="1"/>
                    <a:pt x="0" y="2"/>
                    <a:pt x="0" y="2"/>
                  </a:cubicBezTo>
                  <a:cubicBezTo>
                    <a:pt x="0" y="2"/>
                    <a:pt x="0" y="3"/>
                    <a:pt x="0" y="3"/>
                  </a:cubicBezTo>
                  <a:cubicBezTo>
                    <a:pt x="0" y="4"/>
                    <a:pt x="0" y="4"/>
                    <a:pt x="1" y="4"/>
                  </a:cubicBezTo>
                  <a:cubicBezTo>
                    <a:pt x="1" y="5"/>
                    <a:pt x="1" y="5"/>
                    <a:pt x="1" y="5"/>
                  </a:cubicBezTo>
                  <a:cubicBezTo>
                    <a:pt x="2" y="5"/>
                    <a:pt x="2" y="5"/>
                    <a:pt x="2" y="6"/>
                  </a:cubicBezTo>
                  <a:cubicBezTo>
                    <a:pt x="2" y="6"/>
                    <a:pt x="3" y="6"/>
                    <a:pt x="3" y="6"/>
                  </a:cubicBezTo>
                  <a:cubicBezTo>
                    <a:pt x="3" y="6"/>
                    <a:pt x="3" y="6"/>
                    <a:pt x="3" y="6"/>
                  </a:cubicBezTo>
                  <a:cubicBezTo>
                    <a:pt x="4" y="6"/>
                    <a:pt x="4" y="5"/>
                    <a:pt x="4" y="5"/>
                  </a:cubicBezTo>
                  <a:cubicBezTo>
                    <a:pt x="5" y="4"/>
                    <a:pt x="5" y="4"/>
                    <a:pt x="5" y="4"/>
                  </a:cubicBezTo>
                  <a:cubicBezTo>
                    <a:pt x="5" y="4"/>
                    <a:pt x="6" y="4"/>
                    <a:pt x="6" y="3"/>
                  </a:cubicBezTo>
                  <a:cubicBezTo>
                    <a:pt x="6" y="3"/>
                    <a:pt x="6" y="2"/>
                    <a:pt x="6" y="2"/>
                  </a:cubicBezTo>
                  <a:cubicBezTo>
                    <a:pt x="6" y="2"/>
                    <a:pt x="6" y="1"/>
                    <a:pt x="5" y="1"/>
                  </a:cubicBezTo>
                  <a:cubicBezTo>
                    <a:pt x="5" y="0"/>
                    <a:pt x="5" y="0"/>
                    <a:pt x="5" y="0"/>
                  </a:cubicBezTo>
                  <a:cubicBezTo>
                    <a:pt x="4" y="0"/>
                    <a:pt x="4" y="0"/>
                    <a:pt x="4" y="0"/>
                  </a:cubicBezTo>
                  <a:cubicBezTo>
                    <a:pt x="3" y="0"/>
                    <a:pt x="3" y="0"/>
                    <a:pt x="3"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6" name="Freeform 1247"/>
            <p:cNvSpPr>
              <a:spLocks noEditPoints="1"/>
            </p:cNvSpPr>
            <p:nvPr/>
          </p:nvSpPr>
          <p:spPr bwMode="auto">
            <a:xfrm>
              <a:off x="4402798" y="3493943"/>
              <a:ext cx="30407" cy="35936"/>
            </a:xfrm>
            <a:custGeom>
              <a:avLst/>
              <a:gdLst>
                <a:gd name="T0" fmla="*/ 3 w 5"/>
                <a:gd name="T1" fmla="*/ 3 h 6"/>
                <a:gd name="T2" fmla="*/ 3 w 5"/>
                <a:gd name="T3" fmla="*/ 3 h 6"/>
                <a:gd name="T4" fmla="*/ 1 w 5"/>
                <a:gd name="T5" fmla="*/ 3 h 6"/>
                <a:gd name="T6" fmla="*/ 2 w 5"/>
                <a:gd name="T7" fmla="*/ 1 h 6"/>
                <a:gd name="T8" fmla="*/ 3 w 5"/>
                <a:gd name="T9" fmla="*/ 1 h 6"/>
                <a:gd name="T10" fmla="*/ 4 w 5"/>
                <a:gd name="T11" fmla="*/ 1 h 6"/>
                <a:gd name="T12" fmla="*/ 4 w 5"/>
                <a:gd name="T13" fmla="*/ 1 h 6"/>
                <a:gd name="T14" fmla="*/ 4 w 5"/>
                <a:gd name="T15" fmla="*/ 2 h 6"/>
                <a:gd name="T16" fmla="*/ 4 w 5"/>
                <a:gd name="T17" fmla="*/ 2 h 6"/>
                <a:gd name="T18" fmla="*/ 4 w 5"/>
                <a:gd name="T19" fmla="*/ 2 h 6"/>
                <a:gd name="T20" fmla="*/ 4 w 5"/>
                <a:gd name="T21" fmla="*/ 3 h 6"/>
                <a:gd name="T22" fmla="*/ 4 w 5"/>
                <a:gd name="T23" fmla="*/ 3 h 6"/>
                <a:gd name="T24" fmla="*/ 3 w 5"/>
                <a:gd name="T25" fmla="*/ 3 h 6"/>
                <a:gd name="T26" fmla="*/ 1 w 5"/>
                <a:gd name="T27" fmla="*/ 0 h 6"/>
                <a:gd name="T28" fmla="*/ 0 w 5"/>
                <a:gd name="T29" fmla="*/ 5 h 6"/>
                <a:gd name="T30" fmla="*/ 1 w 5"/>
                <a:gd name="T31" fmla="*/ 6 h 6"/>
                <a:gd name="T32" fmla="*/ 1 w 5"/>
                <a:gd name="T33" fmla="*/ 3 h 6"/>
                <a:gd name="T34" fmla="*/ 3 w 5"/>
                <a:gd name="T35" fmla="*/ 4 h 6"/>
                <a:gd name="T36" fmla="*/ 4 w 5"/>
                <a:gd name="T37" fmla="*/ 4 h 6"/>
                <a:gd name="T38" fmla="*/ 4 w 5"/>
                <a:gd name="T39" fmla="*/ 4 h 6"/>
                <a:gd name="T40" fmla="*/ 5 w 5"/>
                <a:gd name="T41" fmla="*/ 2 h 6"/>
                <a:gd name="T42" fmla="*/ 5 w 5"/>
                <a:gd name="T43" fmla="*/ 2 h 6"/>
                <a:gd name="T44" fmla="*/ 5 w 5"/>
                <a:gd name="T45" fmla="*/ 1 h 6"/>
                <a:gd name="T46" fmla="*/ 5 w 5"/>
                <a:gd name="T47" fmla="*/ 1 h 6"/>
                <a:gd name="T48" fmla="*/ 5 w 5"/>
                <a:gd name="T49" fmla="*/ 1 h 6"/>
                <a:gd name="T50" fmla="*/ 4 w 5"/>
                <a:gd name="T51" fmla="*/ 0 h 6"/>
                <a:gd name="T52" fmla="*/ 3 w 5"/>
                <a:gd name="T53" fmla="*/ 0 h 6"/>
                <a:gd name="T54" fmla="*/ 1 w 5"/>
                <a:gd name="T5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 h="6">
                  <a:moveTo>
                    <a:pt x="3" y="3"/>
                  </a:moveTo>
                  <a:cubicBezTo>
                    <a:pt x="3" y="3"/>
                    <a:pt x="3" y="3"/>
                    <a:pt x="3" y="3"/>
                  </a:cubicBezTo>
                  <a:cubicBezTo>
                    <a:pt x="1" y="3"/>
                    <a:pt x="1" y="3"/>
                    <a:pt x="1" y="3"/>
                  </a:cubicBezTo>
                  <a:cubicBezTo>
                    <a:pt x="2" y="1"/>
                    <a:pt x="2" y="1"/>
                    <a:pt x="2" y="1"/>
                  </a:cubicBezTo>
                  <a:cubicBezTo>
                    <a:pt x="3" y="1"/>
                    <a:pt x="3" y="1"/>
                    <a:pt x="3" y="1"/>
                  </a:cubicBezTo>
                  <a:cubicBezTo>
                    <a:pt x="4" y="1"/>
                    <a:pt x="4" y="1"/>
                    <a:pt x="4" y="1"/>
                  </a:cubicBezTo>
                  <a:cubicBezTo>
                    <a:pt x="4" y="1"/>
                    <a:pt x="4" y="1"/>
                    <a:pt x="4" y="1"/>
                  </a:cubicBezTo>
                  <a:cubicBezTo>
                    <a:pt x="4" y="2"/>
                    <a:pt x="4" y="2"/>
                    <a:pt x="4" y="2"/>
                  </a:cubicBezTo>
                  <a:cubicBezTo>
                    <a:pt x="4" y="2"/>
                    <a:pt x="4" y="2"/>
                    <a:pt x="4" y="2"/>
                  </a:cubicBezTo>
                  <a:cubicBezTo>
                    <a:pt x="4" y="2"/>
                    <a:pt x="4" y="2"/>
                    <a:pt x="4" y="2"/>
                  </a:cubicBezTo>
                  <a:cubicBezTo>
                    <a:pt x="4" y="3"/>
                    <a:pt x="4" y="3"/>
                    <a:pt x="4" y="3"/>
                  </a:cubicBezTo>
                  <a:cubicBezTo>
                    <a:pt x="4" y="3"/>
                    <a:pt x="4" y="3"/>
                    <a:pt x="4" y="3"/>
                  </a:cubicBezTo>
                  <a:cubicBezTo>
                    <a:pt x="3" y="3"/>
                    <a:pt x="3" y="3"/>
                    <a:pt x="3" y="3"/>
                  </a:cubicBezTo>
                  <a:moveTo>
                    <a:pt x="1" y="0"/>
                  </a:moveTo>
                  <a:cubicBezTo>
                    <a:pt x="0" y="5"/>
                    <a:pt x="0" y="5"/>
                    <a:pt x="0" y="5"/>
                  </a:cubicBezTo>
                  <a:cubicBezTo>
                    <a:pt x="1" y="6"/>
                    <a:pt x="1" y="6"/>
                    <a:pt x="1" y="6"/>
                  </a:cubicBezTo>
                  <a:cubicBezTo>
                    <a:pt x="1" y="3"/>
                    <a:pt x="1" y="3"/>
                    <a:pt x="1" y="3"/>
                  </a:cubicBezTo>
                  <a:cubicBezTo>
                    <a:pt x="3" y="4"/>
                    <a:pt x="3" y="4"/>
                    <a:pt x="3" y="4"/>
                  </a:cubicBezTo>
                  <a:cubicBezTo>
                    <a:pt x="3" y="4"/>
                    <a:pt x="3" y="4"/>
                    <a:pt x="4" y="4"/>
                  </a:cubicBezTo>
                  <a:cubicBezTo>
                    <a:pt x="4" y="4"/>
                    <a:pt x="4" y="4"/>
                    <a:pt x="4" y="4"/>
                  </a:cubicBezTo>
                  <a:cubicBezTo>
                    <a:pt x="5" y="3"/>
                    <a:pt x="5" y="3"/>
                    <a:pt x="5" y="2"/>
                  </a:cubicBezTo>
                  <a:cubicBezTo>
                    <a:pt x="5" y="2"/>
                    <a:pt x="5" y="2"/>
                    <a:pt x="5" y="2"/>
                  </a:cubicBezTo>
                  <a:cubicBezTo>
                    <a:pt x="5" y="1"/>
                    <a:pt x="5" y="1"/>
                    <a:pt x="5" y="1"/>
                  </a:cubicBezTo>
                  <a:cubicBezTo>
                    <a:pt x="5" y="1"/>
                    <a:pt x="5" y="1"/>
                    <a:pt x="5" y="1"/>
                  </a:cubicBezTo>
                  <a:cubicBezTo>
                    <a:pt x="5" y="1"/>
                    <a:pt x="5" y="1"/>
                    <a:pt x="5" y="1"/>
                  </a:cubicBezTo>
                  <a:cubicBezTo>
                    <a:pt x="4" y="0"/>
                    <a:pt x="4" y="0"/>
                    <a:pt x="4" y="0"/>
                  </a:cubicBezTo>
                  <a:cubicBezTo>
                    <a:pt x="3" y="0"/>
                    <a:pt x="3" y="0"/>
                    <a:pt x="3" y="0"/>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7" name="Freeform 1248"/>
            <p:cNvSpPr>
              <a:spLocks/>
            </p:cNvSpPr>
            <p:nvPr/>
          </p:nvSpPr>
          <p:spPr bwMode="auto">
            <a:xfrm>
              <a:off x="4440115" y="3500854"/>
              <a:ext cx="11057" cy="35936"/>
            </a:xfrm>
            <a:custGeom>
              <a:avLst/>
              <a:gdLst>
                <a:gd name="T0" fmla="*/ 0 w 2"/>
                <a:gd name="T1" fmla="*/ 0 h 6"/>
                <a:gd name="T2" fmla="*/ 0 w 2"/>
                <a:gd name="T3" fmla="*/ 1 h 6"/>
                <a:gd name="T4" fmla="*/ 2 w 2"/>
                <a:gd name="T5" fmla="*/ 1 h 6"/>
                <a:gd name="T6" fmla="*/ 1 w 2"/>
                <a:gd name="T7" fmla="*/ 6 h 6"/>
                <a:gd name="T8" fmla="*/ 1 w 2"/>
                <a:gd name="T9" fmla="*/ 6 h 6"/>
                <a:gd name="T10" fmla="*/ 2 w 2"/>
                <a:gd name="T11" fmla="*/ 2 h 6"/>
                <a:gd name="T12" fmla="*/ 2 w 2"/>
                <a:gd name="T13" fmla="*/ 0 h 6"/>
                <a:gd name="T14" fmla="*/ 0 w 2"/>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6">
                  <a:moveTo>
                    <a:pt x="0" y="0"/>
                  </a:moveTo>
                  <a:cubicBezTo>
                    <a:pt x="0" y="1"/>
                    <a:pt x="0" y="1"/>
                    <a:pt x="0" y="1"/>
                  </a:cubicBezTo>
                  <a:cubicBezTo>
                    <a:pt x="2" y="1"/>
                    <a:pt x="2" y="1"/>
                    <a:pt x="2" y="1"/>
                  </a:cubicBezTo>
                  <a:cubicBezTo>
                    <a:pt x="1" y="6"/>
                    <a:pt x="1" y="6"/>
                    <a:pt x="1" y="6"/>
                  </a:cubicBezTo>
                  <a:cubicBezTo>
                    <a:pt x="1" y="6"/>
                    <a:pt x="1" y="6"/>
                    <a:pt x="1" y="6"/>
                  </a:cubicBezTo>
                  <a:cubicBezTo>
                    <a:pt x="2" y="2"/>
                    <a:pt x="2" y="2"/>
                    <a:pt x="2" y="2"/>
                  </a:cubicBezTo>
                  <a:cubicBezTo>
                    <a:pt x="2" y="2"/>
                    <a:pt x="2" y="1"/>
                    <a:pt x="2" y="0"/>
                  </a:cubicBezTo>
                  <a:cubicBezTo>
                    <a:pt x="0" y="0"/>
                    <a:pt x="0"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8" name="Freeform 1249"/>
            <p:cNvSpPr>
              <a:spLocks/>
            </p:cNvSpPr>
            <p:nvPr/>
          </p:nvSpPr>
          <p:spPr bwMode="auto">
            <a:xfrm>
              <a:off x="4451173" y="3500854"/>
              <a:ext cx="17968" cy="11057"/>
            </a:xfrm>
            <a:custGeom>
              <a:avLst/>
              <a:gdLst>
                <a:gd name="T0" fmla="*/ 0 w 3"/>
                <a:gd name="T1" fmla="*/ 0 h 2"/>
                <a:gd name="T2" fmla="*/ 0 w 3"/>
                <a:gd name="T3" fmla="*/ 2 h 2"/>
                <a:gd name="T4" fmla="*/ 1 w 3"/>
                <a:gd name="T5" fmla="*/ 1 h 2"/>
                <a:gd name="T6" fmla="*/ 2 w 3"/>
                <a:gd name="T7" fmla="*/ 2 h 2"/>
                <a:gd name="T8" fmla="*/ 3 w 3"/>
                <a:gd name="T9" fmla="*/ 1 h 2"/>
                <a:gd name="T10" fmla="*/ 0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0" y="0"/>
                  </a:moveTo>
                  <a:cubicBezTo>
                    <a:pt x="0" y="1"/>
                    <a:pt x="0" y="2"/>
                    <a:pt x="0" y="2"/>
                  </a:cubicBezTo>
                  <a:cubicBezTo>
                    <a:pt x="1" y="1"/>
                    <a:pt x="1" y="1"/>
                    <a:pt x="1" y="1"/>
                  </a:cubicBezTo>
                  <a:cubicBezTo>
                    <a:pt x="2" y="2"/>
                    <a:pt x="2" y="2"/>
                    <a:pt x="2" y="2"/>
                  </a:cubicBezTo>
                  <a:cubicBezTo>
                    <a:pt x="3" y="1"/>
                    <a:pt x="3" y="1"/>
                    <a:pt x="3" y="1"/>
                  </a:cubicBezTo>
                  <a:cubicBezTo>
                    <a:pt x="0" y="0"/>
                    <a:pt x="0" y="0"/>
                    <a:pt x="0"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49" name="Freeform 1250"/>
            <p:cNvSpPr>
              <a:spLocks/>
            </p:cNvSpPr>
            <p:nvPr/>
          </p:nvSpPr>
          <p:spPr bwMode="auto">
            <a:xfrm>
              <a:off x="4463612" y="3506382"/>
              <a:ext cx="12440" cy="35936"/>
            </a:xfrm>
            <a:custGeom>
              <a:avLst/>
              <a:gdLst>
                <a:gd name="T0" fmla="*/ 4 w 9"/>
                <a:gd name="T1" fmla="*/ 0 h 26"/>
                <a:gd name="T2" fmla="*/ 0 w 9"/>
                <a:gd name="T3" fmla="*/ 26 h 26"/>
                <a:gd name="T4" fmla="*/ 4 w 9"/>
                <a:gd name="T5" fmla="*/ 26 h 26"/>
                <a:gd name="T6" fmla="*/ 9 w 9"/>
                <a:gd name="T7" fmla="*/ 4 h 26"/>
                <a:gd name="T8" fmla="*/ 4 w 9"/>
                <a:gd name="T9" fmla="*/ 0 h 26"/>
              </a:gdLst>
              <a:ahLst/>
              <a:cxnLst>
                <a:cxn ang="0">
                  <a:pos x="T0" y="T1"/>
                </a:cxn>
                <a:cxn ang="0">
                  <a:pos x="T2" y="T3"/>
                </a:cxn>
                <a:cxn ang="0">
                  <a:pos x="T4" y="T5"/>
                </a:cxn>
                <a:cxn ang="0">
                  <a:pos x="T6" y="T7"/>
                </a:cxn>
                <a:cxn ang="0">
                  <a:pos x="T8" y="T9"/>
                </a:cxn>
              </a:cxnLst>
              <a:rect l="0" t="0" r="r" b="b"/>
              <a:pathLst>
                <a:path w="9" h="26">
                  <a:moveTo>
                    <a:pt x="4" y="0"/>
                  </a:moveTo>
                  <a:lnTo>
                    <a:pt x="0" y="26"/>
                  </a:lnTo>
                  <a:lnTo>
                    <a:pt x="4" y="26"/>
                  </a:lnTo>
                  <a:lnTo>
                    <a:pt x="9" y="4"/>
                  </a:lnTo>
                  <a:lnTo>
                    <a:pt x="4" y="0"/>
                  </a:lnTo>
                  <a:close/>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0" name="Freeform 1251"/>
            <p:cNvSpPr>
              <a:spLocks/>
            </p:cNvSpPr>
            <p:nvPr/>
          </p:nvSpPr>
          <p:spPr bwMode="auto">
            <a:xfrm>
              <a:off x="4463612" y="3506382"/>
              <a:ext cx="12440" cy="35936"/>
            </a:xfrm>
            <a:custGeom>
              <a:avLst/>
              <a:gdLst>
                <a:gd name="T0" fmla="*/ 4 w 9"/>
                <a:gd name="T1" fmla="*/ 0 h 26"/>
                <a:gd name="T2" fmla="*/ 0 w 9"/>
                <a:gd name="T3" fmla="*/ 26 h 26"/>
                <a:gd name="T4" fmla="*/ 4 w 9"/>
                <a:gd name="T5" fmla="*/ 26 h 26"/>
                <a:gd name="T6" fmla="*/ 9 w 9"/>
                <a:gd name="T7" fmla="*/ 4 h 26"/>
                <a:gd name="T8" fmla="*/ 4 w 9"/>
                <a:gd name="T9" fmla="*/ 0 h 26"/>
              </a:gdLst>
              <a:ahLst/>
              <a:cxnLst>
                <a:cxn ang="0">
                  <a:pos x="T0" y="T1"/>
                </a:cxn>
                <a:cxn ang="0">
                  <a:pos x="T2" y="T3"/>
                </a:cxn>
                <a:cxn ang="0">
                  <a:pos x="T4" y="T5"/>
                </a:cxn>
                <a:cxn ang="0">
                  <a:pos x="T6" y="T7"/>
                </a:cxn>
                <a:cxn ang="0">
                  <a:pos x="T8" y="T9"/>
                </a:cxn>
              </a:cxnLst>
              <a:rect l="0" t="0" r="r" b="b"/>
              <a:pathLst>
                <a:path w="9" h="26">
                  <a:moveTo>
                    <a:pt x="4" y="0"/>
                  </a:moveTo>
                  <a:lnTo>
                    <a:pt x="0" y="26"/>
                  </a:lnTo>
                  <a:lnTo>
                    <a:pt x="4" y="26"/>
                  </a:lnTo>
                  <a:lnTo>
                    <a:pt x="9" y="4"/>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1" name="Freeform 1252"/>
            <p:cNvSpPr>
              <a:spLocks/>
            </p:cNvSpPr>
            <p:nvPr/>
          </p:nvSpPr>
          <p:spPr bwMode="auto">
            <a:xfrm>
              <a:off x="4505077" y="3518821"/>
              <a:ext cx="6911" cy="1105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1"/>
                    <a:pt x="1" y="2"/>
                    <a:pt x="1" y="2"/>
                  </a:cubicBezTo>
                  <a:cubicBezTo>
                    <a:pt x="1" y="2"/>
                    <a:pt x="1" y="2"/>
                    <a:pt x="1" y="2"/>
                  </a:cubicBezTo>
                  <a:cubicBezTo>
                    <a:pt x="1" y="1"/>
                    <a:pt x="1" y="1"/>
                    <a:pt x="1" y="1"/>
                  </a:cubicBezTo>
                  <a:cubicBezTo>
                    <a:pt x="0" y="0"/>
                    <a:pt x="0" y="0"/>
                    <a:pt x="0"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2" name="Freeform 1253"/>
            <p:cNvSpPr>
              <a:spLocks noEditPoints="1"/>
            </p:cNvSpPr>
            <p:nvPr/>
          </p:nvSpPr>
          <p:spPr bwMode="auto">
            <a:xfrm>
              <a:off x="4476051" y="3511911"/>
              <a:ext cx="35936" cy="37318"/>
            </a:xfrm>
            <a:custGeom>
              <a:avLst/>
              <a:gdLst>
                <a:gd name="T0" fmla="*/ 4 w 6"/>
                <a:gd name="T1" fmla="*/ 6 h 6"/>
                <a:gd name="T2" fmla="*/ 3 w 6"/>
                <a:gd name="T3" fmla="*/ 6 h 6"/>
                <a:gd name="T4" fmla="*/ 2 w 6"/>
                <a:gd name="T5" fmla="*/ 5 h 6"/>
                <a:gd name="T6" fmla="*/ 1 w 6"/>
                <a:gd name="T7" fmla="*/ 5 h 6"/>
                <a:gd name="T8" fmla="*/ 1 w 6"/>
                <a:gd name="T9" fmla="*/ 4 h 6"/>
                <a:gd name="T10" fmla="*/ 1 w 6"/>
                <a:gd name="T11" fmla="*/ 3 h 6"/>
                <a:gd name="T12" fmla="*/ 2 w 6"/>
                <a:gd name="T13" fmla="*/ 2 h 6"/>
                <a:gd name="T14" fmla="*/ 2 w 6"/>
                <a:gd name="T15" fmla="*/ 1 h 6"/>
                <a:gd name="T16" fmla="*/ 3 w 6"/>
                <a:gd name="T17" fmla="*/ 1 h 6"/>
                <a:gd name="T18" fmla="*/ 4 w 6"/>
                <a:gd name="T19" fmla="*/ 1 h 6"/>
                <a:gd name="T20" fmla="*/ 5 w 6"/>
                <a:gd name="T21" fmla="*/ 1 h 6"/>
                <a:gd name="T22" fmla="*/ 5 w 6"/>
                <a:gd name="T23" fmla="*/ 2 h 6"/>
                <a:gd name="T24" fmla="*/ 5 w 6"/>
                <a:gd name="T25" fmla="*/ 3 h 6"/>
                <a:gd name="T26" fmla="*/ 5 w 6"/>
                <a:gd name="T27" fmla="*/ 4 h 6"/>
                <a:gd name="T28" fmla="*/ 5 w 6"/>
                <a:gd name="T29" fmla="*/ 5 h 6"/>
                <a:gd name="T30" fmla="*/ 4 w 6"/>
                <a:gd name="T31" fmla="*/ 5 h 6"/>
                <a:gd name="T32" fmla="*/ 4 w 6"/>
                <a:gd name="T33" fmla="*/ 6 h 6"/>
                <a:gd name="T34" fmla="*/ 3 w 6"/>
                <a:gd name="T35" fmla="*/ 0 h 6"/>
                <a:gd name="T36" fmla="*/ 3 w 6"/>
                <a:gd name="T37" fmla="*/ 0 h 6"/>
                <a:gd name="T38" fmla="*/ 2 w 6"/>
                <a:gd name="T39" fmla="*/ 1 h 6"/>
                <a:gd name="T40" fmla="*/ 1 w 6"/>
                <a:gd name="T41" fmla="*/ 1 h 6"/>
                <a:gd name="T42" fmla="*/ 1 w 6"/>
                <a:gd name="T43" fmla="*/ 3 h 6"/>
                <a:gd name="T44" fmla="*/ 0 w 6"/>
                <a:gd name="T45" fmla="*/ 4 h 6"/>
                <a:gd name="T46" fmla="*/ 1 w 6"/>
                <a:gd name="T47" fmla="*/ 5 h 6"/>
                <a:gd name="T48" fmla="*/ 2 w 6"/>
                <a:gd name="T49" fmla="*/ 6 h 6"/>
                <a:gd name="T50" fmla="*/ 3 w 6"/>
                <a:gd name="T51" fmla="*/ 6 h 6"/>
                <a:gd name="T52" fmla="*/ 3 w 6"/>
                <a:gd name="T53" fmla="*/ 6 h 6"/>
                <a:gd name="T54" fmla="*/ 4 w 6"/>
                <a:gd name="T55" fmla="*/ 6 h 6"/>
                <a:gd name="T56" fmla="*/ 5 w 6"/>
                <a:gd name="T57" fmla="*/ 6 h 6"/>
                <a:gd name="T58" fmla="*/ 5 w 6"/>
                <a:gd name="T59" fmla="*/ 5 h 6"/>
                <a:gd name="T60" fmla="*/ 6 w 6"/>
                <a:gd name="T61" fmla="*/ 4 h 6"/>
                <a:gd name="T62" fmla="*/ 6 w 6"/>
                <a:gd name="T63" fmla="*/ 3 h 6"/>
                <a:gd name="T64" fmla="*/ 5 w 6"/>
                <a:gd name="T65" fmla="*/ 1 h 6"/>
                <a:gd name="T66" fmla="*/ 5 w 6"/>
                <a:gd name="T67" fmla="*/ 1 h 6"/>
                <a:gd name="T68" fmla="*/ 4 w 6"/>
                <a:gd name="T69" fmla="*/ 0 h 6"/>
                <a:gd name="T70" fmla="*/ 3 w 6"/>
                <a:gd name="T7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 h="6">
                  <a:moveTo>
                    <a:pt x="4" y="6"/>
                  </a:moveTo>
                  <a:cubicBezTo>
                    <a:pt x="3" y="6"/>
                    <a:pt x="3" y="6"/>
                    <a:pt x="3" y="6"/>
                  </a:cubicBezTo>
                  <a:cubicBezTo>
                    <a:pt x="2" y="5"/>
                    <a:pt x="2" y="5"/>
                    <a:pt x="2" y="5"/>
                  </a:cubicBezTo>
                  <a:cubicBezTo>
                    <a:pt x="1" y="5"/>
                    <a:pt x="1" y="5"/>
                    <a:pt x="1" y="5"/>
                  </a:cubicBezTo>
                  <a:cubicBezTo>
                    <a:pt x="1" y="4"/>
                    <a:pt x="1" y="4"/>
                    <a:pt x="1" y="4"/>
                  </a:cubicBezTo>
                  <a:cubicBezTo>
                    <a:pt x="1" y="3"/>
                    <a:pt x="1" y="3"/>
                    <a:pt x="1" y="3"/>
                  </a:cubicBezTo>
                  <a:cubicBezTo>
                    <a:pt x="2" y="2"/>
                    <a:pt x="2" y="2"/>
                    <a:pt x="2" y="2"/>
                  </a:cubicBezTo>
                  <a:cubicBezTo>
                    <a:pt x="2" y="1"/>
                    <a:pt x="2" y="1"/>
                    <a:pt x="2" y="1"/>
                  </a:cubicBezTo>
                  <a:cubicBezTo>
                    <a:pt x="3" y="1"/>
                    <a:pt x="3" y="1"/>
                    <a:pt x="3" y="1"/>
                  </a:cubicBezTo>
                  <a:cubicBezTo>
                    <a:pt x="4" y="1"/>
                    <a:pt x="4" y="1"/>
                    <a:pt x="4" y="1"/>
                  </a:cubicBezTo>
                  <a:cubicBezTo>
                    <a:pt x="5" y="1"/>
                    <a:pt x="5" y="1"/>
                    <a:pt x="5" y="1"/>
                  </a:cubicBezTo>
                  <a:cubicBezTo>
                    <a:pt x="5" y="2"/>
                    <a:pt x="5" y="2"/>
                    <a:pt x="5" y="2"/>
                  </a:cubicBezTo>
                  <a:cubicBezTo>
                    <a:pt x="5" y="3"/>
                    <a:pt x="5" y="3"/>
                    <a:pt x="5" y="3"/>
                  </a:cubicBezTo>
                  <a:cubicBezTo>
                    <a:pt x="5" y="4"/>
                    <a:pt x="5" y="4"/>
                    <a:pt x="5" y="4"/>
                  </a:cubicBezTo>
                  <a:cubicBezTo>
                    <a:pt x="5" y="5"/>
                    <a:pt x="5" y="5"/>
                    <a:pt x="5" y="5"/>
                  </a:cubicBezTo>
                  <a:cubicBezTo>
                    <a:pt x="4" y="5"/>
                    <a:pt x="4" y="5"/>
                    <a:pt x="4" y="5"/>
                  </a:cubicBezTo>
                  <a:cubicBezTo>
                    <a:pt x="4" y="6"/>
                    <a:pt x="4" y="6"/>
                    <a:pt x="4" y="6"/>
                  </a:cubicBezTo>
                  <a:moveTo>
                    <a:pt x="3" y="0"/>
                  </a:moveTo>
                  <a:cubicBezTo>
                    <a:pt x="3" y="0"/>
                    <a:pt x="3" y="0"/>
                    <a:pt x="3" y="0"/>
                  </a:cubicBezTo>
                  <a:cubicBezTo>
                    <a:pt x="3" y="0"/>
                    <a:pt x="2" y="0"/>
                    <a:pt x="2" y="1"/>
                  </a:cubicBezTo>
                  <a:cubicBezTo>
                    <a:pt x="1" y="1"/>
                    <a:pt x="1" y="1"/>
                    <a:pt x="1" y="1"/>
                  </a:cubicBezTo>
                  <a:cubicBezTo>
                    <a:pt x="1" y="2"/>
                    <a:pt x="1" y="2"/>
                    <a:pt x="1" y="3"/>
                  </a:cubicBezTo>
                  <a:cubicBezTo>
                    <a:pt x="0" y="3"/>
                    <a:pt x="0" y="3"/>
                    <a:pt x="0" y="4"/>
                  </a:cubicBezTo>
                  <a:cubicBezTo>
                    <a:pt x="1" y="4"/>
                    <a:pt x="1" y="5"/>
                    <a:pt x="1" y="5"/>
                  </a:cubicBezTo>
                  <a:cubicBezTo>
                    <a:pt x="2" y="6"/>
                    <a:pt x="2" y="6"/>
                    <a:pt x="2" y="6"/>
                  </a:cubicBezTo>
                  <a:cubicBezTo>
                    <a:pt x="2" y="6"/>
                    <a:pt x="2" y="6"/>
                    <a:pt x="3" y="6"/>
                  </a:cubicBezTo>
                  <a:cubicBezTo>
                    <a:pt x="3" y="6"/>
                    <a:pt x="3" y="6"/>
                    <a:pt x="3" y="6"/>
                  </a:cubicBezTo>
                  <a:cubicBezTo>
                    <a:pt x="3" y="6"/>
                    <a:pt x="4" y="6"/>
                    <a:pt x="4" y="6"/>
                  </a:cubicBezTo>
                  <a:cubicBezTo>
                    <a:pt x="4" y="6"/>
                    <a:pt x="4" y="6"/>
                    <a:pt x="5" y="6"/>
                  </a:cubicBezTo>
                  <a:cubicBezTo>
                    <a:pt x="5" y="5"/>
                    <a:pt x="5" y="5"/>
                    <a:pt x="5" y="5"/>
                  </a:cubicBezTo>
                  <a:cubicBezTo>
                    <a:pt x="6" y="5"/>
                    <a:pt x="6" y="4"/>
                    <a:pt x="6" y="4"/>
                  </a:cubicBezTo>
                  <a:cubicBezTo>
                    <a:pt x="6" y="4"/>
                    <a:pt x="6" y="4"/>
                    <a:pt x="6" y="3"/>
                  </a:cubicBezTo>
                  <a:cubicBezTo>
                    <a:pt x="6" y="3"/>
                    <a:pt x="6" y="2"/>
                    <a:pt x="5" y="1"/>
                  </a:cubicBezTo>
                  <a:cubicBezTo>
                    <a:pt x="5" y="1"/>
                    <a:pt x="5" y="1"/>
                    <a:pt x="5" y="1"/>
                  </a:cubicBezTo>
                  <a:cubicBezTo>
                    <a:pt x="5" y="1"/>
                    <a:pt x="4" y="0"/>
                    <a:pt x="4" y="0"/>
                  </a:cubicBezTo>
                  <a:cubicBezTo>
                    <a:pt x="4" y="0"/>
                    <a:pt x="4" y="0"/>
                    <a:pt x="3"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3" name="Freeform 1254"/>
            <p:cNvSpPr>
              <a:spLocks/>
            </p:cNvSpPr>
            <p:nvPr/>
          </p:nvSpPr>
          <p:spPr bwMode="auto">
            <a:xfrm>
              <a:off x="4517515" y="3518821"/>
              <a:ext cx="30407" cy="41464"/>
            </a:xfrm>
            <a:custGeom>
              <a:avLst/>
              <a:gdLst>
                <a:gd name="T0" fmla="*/ 1 w 5"/>
                <a:gd name="T1" fmla="*/ 0 h 7"/>
                <a:gd name="T2" fmla="*/ 0 w 5"/>
                <a:gd name="T3" fmla="*/ 4 h 7"/>
                <a:gd name="T4" fmla="*/ 0 w 5"/>
                <a:gd name="T5" fmla="*/ 5 h 7"/>
                <a:gd name="T6" fmla="*/ 1 w 5"/>
                <a:gd name="T7" fmla="*/ 2 h 7"/>
                <a:gd name="T8" fmla="*/ 3 w 5"/>
                <a:gd name="T9" fmla="*/ 7 h 7"/>
                <a:gd name="T10" fmla="*/ 4 w 5"/>
                <a:gd name="T11" fmla="*/ 7 h 7"/>
                <a:gd name="T12" fmla="*/ 5 w 5"/>
                <a:gd name="T13" fmla="*/ 1 h 7"/>
                <a:gd name="T14" fmla="*/ 4 w 5"/>
                <a:gd name="T15" fmla="*/ 1 h 7"/>
                <a:gd name="T16" fmla="*/ 3 w 5"/>
                <a:gd name="T17" fmla="*/ 6 h 7"/>
                <a:gd name="T18" fmla="*/ 1 w 5"/>
                <a:gd name="T19" fmla="*/ 1 h 7"/>
                <a:gd name="T20" fmla="*/ 1 w 5"/>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7">
                  <a:moveTo>
                    <a:pt x="1" y="0"/>
                  </a:moveTo>
                  <a:cubicBezTo>
                    <a:pt x="0" y="4"/>
                    <a:pt x="0" y="4"/>
                    <a:pt x="0" y="4"/>
                  </a:cubicBezTo>
                  <a:cubicBezTo>
                    <a:pt x="0" y="4"/>
                    <a:pt x="0" y="5"/>
                    <a:pt x="0" y="5"/>
                  </a:cubicBezTo>
                  <a:cubicBezTo>
                    <a:pt x="1" y="2"/>
                    <a:pt x="1" y="2"/>
                    <a:pt x="1" y="2"/>
                  </a:cubicBezTo>
                  <a:cubicBezTo>
                    <a:pt x="3" y="7"/>
                    <a:pt x="3" y="7"/>
                    <a:pt x="3" y="7"/>
                  </a:cubicBezTo>
                  <a:cubicBezTo>
                    <a:pt x="4" y="7"/>
                    <a:pt x="4" y="7"/>
                    <a:pt x="4" y="7"/>
                  </a:cubicBezTo>
                  <a:cubicBezTo>
                    <a:pt x="5" y="1"/>
                    <a:pt x="5" y="1"/>
                    <a:pt x="5" y="1"/>
                  </a:cubicBezTo>
                  <a:cubicBezTo>
                    <a:pt x="4" y="1"/>
                    <a:pt x="4" y="1"/>
                    <a:pt x="4" y="1"/>
                  </a:cubicBezTo>
                  <a:cubicBezTo>
                    <a:pt x="3" y="6"/>
                    <a:pt x="3" y="6"/>
                    <a:pt x="3" y="6"/>
                  </a:cubicBezTo>
                  <a:cubicBezTo>
                    <a:pt x="1" y="1"/>
                    <a:pt x="1" y="1"/>
                    <a:pt x="1" y="1"/>
                  </a:cubicBezTo>
                  <a:cubicBezTo>
                    <a:pt x="1" y="0"/>
                    <a:pt x="1" y="0"/>
                    <a:pt x="1" y="0"/>
                  </a:cubicBezTo>
                </a:path>
              </a:pathLst>
            </a:custGeom>
            <a:solidFill>
              <a:srgbClr val="B1B1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4" name="Freeform 1255"/>
            <p:cNvSpPr>
              <a:spLocks/>
            </p:cNvSpPr>
            <p:nvPr/>
          </p:nvSpPr>
          <p:spPr bwMode="auto">
            <a:xfrm>
              <a:off x="4511987" y="3542318"/>
              <a:ext cx="5529" cy="12440"/>
            </a:xfrm>
            <a:custGeom>
              <a:avLst/>
              <a:gdLst>
                <a:gd name="T0" fmla="*/ 1 w 1"/>
                <a:gd name="T1" fmla="*/ 0 h 2"/>
                <a:gd name="T2" fmla="*/ 0 w 1"/>
                <a:gd name="T3" fmla="*/ 2 h 2"/>
                <a:gd name="T4" fmla="*/ 1 w 1"/>
                <a:gd name="T5" fmla="*/ 2 h 2"/>
                <a:gd name="T6" fmla="*/ 1 w 1"/>
                <a:gd name="T7" fmla="*/ 1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2"/>
                    <a:pt x="0" y="2"/>
                    <a:pt x="0" y="2"/>
                  </a:cubicBezTo>
                  <a:cubicBezTo>
                    <a:pt x="1" y="2"/>
                    <a:pt x="1" y="2"/>
                    <a:pt x="1" y="2"/>
                  </a:cubicBezTo>
                  <a:cubicBezTo>
                    <a:pt x="1" y="1"/>
                    <a:pt x="1" y="1"/>
                    <a:pt x="1" y="1"/>
                  </a:cubicBezTo>
                  <a:cubicBezTo>
                    <a:pt x="1" y="1"/>
                    <a:pt x="1" y="0"/>
                    <a:pt x="1" y="0"/>
                  </a:cubicBezTo>
                </a:path>
              </a:pathLst>
            </a:custGeom>
            <a:solidFill>
              <a:srgbClr val="A6A6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878" name="文本框 448"/>
          <p:cNvSpPr txBox="1"/>
          <p:nvPr/>
        </p:nvSpPr>
        <p:spPr>
          <a:xfrm>
            <a:off x="4527348" y="1638095"/>
            <a:ext cx="728852" cy="584775"/>
          </a:xfrm>
          <a:prstGeom prst="rect">
            <a:avLst/>
          </a:prstGeom>
          <a:noFill/>
        </p:spPr>
        <p:txBody>
          <a:bodyPr wrap="square" rtlCol="0">
            <a:spAutoFit/>
          </a:bodyPr>
          <a:lstStyle/>
          <a:p>
            <a:r>
              <a:rPr lang="en-US" altLang="zh-CN" sz="3200" dirty="0" smtClean="0">
                <a:solidFill>
                  <a:srgbClr val="BF1347"/>
                </a:solidFill>
                <a:latin typeface="微软雅黑" panose="020B0503020204020204" pitchFamily="34" charset="-122"/>
                <a:ea typeface="微软雅黑" panose="020B0503020204020204" pitchFamily="34" charset="-122"/>
              </a:rPr>
              <a:t>01</a:t>
            </a:r>
            <a:endParaRPr lang="zh-CN" altLang="en-US" sz="3200" dirty="0">
              <a:solidFill>
                <a:srgbClr val="BF1347"/>
              </a:solidFill>
              <a:latin typeface="微软雅黑" panose="020B0503020204020204" pitchFamily="34" charset="-122"/>
              <a:ea typeface="微软雅黑" panose="020B0503020204020204" pitchFamily="34" charset="-122"/>
            </a:endParaRPr>
          </a:p>
        </p:txBody>
      </p:sp>
      <p:sp>
        <p:nvSpPr>
          <p:cNvPr id="879" name="文本框 449"/>
          <p:cNvSpPr txBox="1"/>
          <p:nvPr/>
        </p:nvSpPr>
        <p:spPr>
          <a:xfrm>
            <a:off x="4504007" y="2377188"/>
            <a:ext cx="728852" cy="584775"/>
          </a:xfrm>
          <a:prstGeom prst="rect">
            <a:avLst/>
          </a:prstGeom>
          <a:noFill/>
        </p:spPr>
        <p:txBody>
          <a:bodyPr wrap="square" rtlCol="0">
            <a:spAutoFit/>
          </a:bodyPr>
          <a:lstStyle/>
          <a:p>
            <a:r>
              <a:rPr lang="en-US" altLang="zh-CN" sz="3200" dirty="0" smtClean="0">
                <a:solidFill>
                  <a:srgbClr val="BF1347"/>
                </a:solidFill>
                <a:latin typeface="微软雅黑" panose="020B0503020204020204" pitchFamily="34" charset="-122"/>
                <a:ea typeface="微软雅黑" panose="020B0503020204020204" pitchFamily="34" charset="-122"/>
              </a:rPr>
              <a:t>02</a:t>
            </a:r>
            <a:endParaRPr lang="zh-CN" altLang="en-US" sz="3200" dirty="0">
              <a:solidFill>
                <a:srgbClr val="BF1347"/>
              </a:solidFill>
              <a:latin typeface="微软雅黑" panose="020B0503020204020204" pitchFamily="34" charset="-122"/>
              <a:ea typeface="微软雅黑" panose="020B0503020204020204" pitchFamily="34" charset="-122"/>
            </a:endParaRPr>
          </a:p>
        </p:txBody>
      </p:sp>
      <p:sp>
        <p:nvSpPr>
          <p:cNvPr id="880" name="文本框 450"/>
          <p:cNvSpPr txBox="1"/>
          <p:nvPr/>
        </p:nvSpPr>
        <p:spPr>
          <a:xfrm>
            <a:off x="4519253" y="3116281"/>
            <a:ext cx="728852" cy="584775"/>
          </a:xfrm>
          <a:prstGeom prst="rect">
            <a:avLst/>
          </a:prstGeom>
          <a:noFill/>
        </p:spPr>
        <p:txBody>
          <a:bodyPr wrap="square" rtlCol="0">
            <a:spAutoFit/>
          </a:bodyPr>
          <a:lstStyle/>
          <a:p>
            <a:r>
              <a:rPr lang="en-US" altLang="zh-CN" sz="3200" dirty="0" smtClean="0">
                <a:solidFill>
                  <a:srgbClr val="BF1347"/>
                </a:solidFill>
                <a:latin typeface="微软雅黑" panose="020B0503020204020204" pitchFamily="34" charset="-122"/>
                <a:ea typeface="微软雅黑" panose="020B0503020204020204" pitchFamily="34" charset="-122"/>
              </a:rPr>
              <a:t>03</a:t>
            </a:r>
            <a:endParaRPr lang="zh-CN" altLang="en-US" sz="3200" dirty="0">
              <a:solidFill>
                <a:srgbClr val="BF1347"/>
              </a:solidFill>
              <a:latin typeface="微软雅黑" panose="020B0503020204020204" pitchFamily="34" charset="-122"/>
              <a:ea typeface="微软雅黑" panose="020B0503020204020204" pitchFamily="34" charset="-122"/>
            </a:endParaRPr>
          </a:p>
        </p:txBody>
      </p:sp>
      <p:sp>
        <p:nvSpPr>
          <p:cNvPr id="881" name="文本框 451"/>
          <p:cNvSpPr txBox="1"/>
          <p:nvPr/>
        </p:nvSpPr>
        <p:spPr>
          <a:xfrm>
            <a:off x="4499992" y="3885577"/>
            <a:ext cx="728852" cy="584775"/>
          </a:xfrm>
          <a:prstGeom prst="rect">
            <a:avLst/>
          </a:prstGeom>
          <a:noFill/>
        </p:spPr>
        <p:txBody>
          <a:bodyPr wrap="square" rtlCol="0">
            <a:spAutoFit/>
          </a:bodyPr>
          <a:lstStyle/>
          <a:p>
            <a:r>
              <a:rPr lang="en-US" altLang="zh-CN" sz="3200" dirty="0" smtClean="0">
                <a:solidFill>
                  <a:srgbClr val="BF1347"/>
                </a:solidFill>
                <a:latin typeface="微软雅黑" panose="020B0503020204020204" pitchFamily="34" charset="-122"/>
                <a:ea typeface="微软雅黑" panose="020B0503020204020204" pitchFamily="34" charset="-122"/>
              </a:rPr>
              <a:t>04</a:t>
            </a:r>
            <a:endParaRPr lang="zh-CN" altLang="en-US" sz="3200" dirty="0">
              <a:solidFill>
                <a:srgbClr val="BF1347"/>
              </a:solidFill>
              <a:latin typeface="微软雅黑" panose="020B0503020204020204" pitchFamily="34" charset="-122"/>
              <a:ea typeface="微软雅黑" panose="020B0503020204020204" pitchFamily="34" charset="-122"/>
            </a:endParaRPr>
          </a:p>
        </p:txBody>
      </p:sp>
      <p:sp>
        <p:nvSpPr>
          <p:cNvPr id="882" name="文本框 452"/>
          <p:cNvSpPr txBox="1"/>
          <p:nvPr/>
        </p:nvSpPr>
        <p:spPr>
          <a:xfrm>
            <a:off x="4517359" y="4608766"/>
            <a:ext cx="728852" cy="584775"/>
          </a:xfrm>
          <a:prstGeom prst="rect">
            <a:avLst/>
          </a:prstGeom>
          <a:noFill/>
        </p:spPr>
        <p:txBody>
          <a:bodyPr wrap="square" rtlCol="0">
            <a:spAutoFit/>
          </a:bodyPr>
          <a:lstStyle/>
          <a:p>
            <a:r>
              <a:rPr lang="en-US" altLang="zh-CN" sz="3200" dirty="0" smtClean="0">
                <a:solidFill>
                  <a:srgbClr val="BF1347"/>
                </a:solidFill>
                <a:latin typeface="微软雅黑" panose="020B0503020204020204" pitchFamily="34" charset="-122"/>
                <a:ea typeface="微软雅黑" panose="020B0503020204020204" pitchFamily="34" charset="-122"/>
              </a:rPr>
              <a:t>05</a:t>
            </a:r>
            <a:endParaRPr lang="zh-CN" altLang="en-US" sz="3200" dirty="0">
              <a:solidFill>
                <a:srgbClr val="BF1347"/>
              </a:solidFill>
              <a:latin typeface="微软雅黑" panose="020B0503020204020204" pitchFamily="34" charset="-122"/>
              <a:ea typeface="微软雅黑" panose="020B0503020204020204" pitchFamily="34" charset="-122"/>
            </a:endParaRPr>
          </a:p>
        </p:txBody>
      </p:sp>
      <p:sp>
        <p:nvSpPr>
          <p:cNvPr id="883" name="文本框 453"/>
          <p:cNvSpPr txBox="1"/>
          <p:nvPr/>
        </p:nvSpPr>
        <p:spPr>
          <a:xfrm>
            <a:off x="4513342" y="5318555"/>
            <a:ext cx="728852" cy="584775"/>
          </a:xfrm>
          <a:prstGeom prst="rect">
            <a:avLst/>
          </a:prstGeom>
          <a:noFill/>
        </p:spPr>
        <p:txBody>
          <a:bodyPr wrap="square" rtlCol="0">
            <a:spAutoFit/>
          </a:bodyPr>
          <a:lstStyle/>
          <a:p>
            <a:r>
              <a:rPr lang="en-US" altLang="zh-CN" sz="3200" dirty="0" smtClean="0">
                <a:solidFill>
                  <a:srgbClr val="BF1347"/>
                </a:solidFill>
                <a:latin typeface="微软雅黑" panose="020B0503020204020204" pitchFamily="34" charset="-122"/>
                <a:ea typeface="微软雅黑" panose="020B0503020204020204" pitchFamily="34" charset="-122"/>
              </a:rPr>
              <a:t>06</a:t>
            </a:r>
            <a:endParaRPr lang="zh-CN" altLang="en-US" sz="3200" dirty="0">
              <a:solidFill>
                <a:srgbClr val="BF1347"/>
              </a:solidFill>
              <a:latin typeface="微软雅黑" panose="020B0503020204020204" pitchFamily="34" charset="-122"/>
              <a:ea typeface="微软雅黑" panose="020B0503020204020204" pitchFamily="34" charset="-122"/>
            </a:endParaRPr>
          </a:p>
        </p:txBody>
      </p:sp>
      <p:sp>
        <p:nvSpPr>
          <p:cNvPr id="884" name="TextBox 113"/>
          <p:cNvSpPr txBox="1"/>
          <p:nvPr/>
        </p:nvSpPr>
        <p:spPr>
          <a:xfrm>
            <a:off x="5191294" y="1556792"/>
            <a:ext cx="3769778" cy="599708"/>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文字请</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85" name="TextBox 113"/>
          <p:cNvSpPr txBox="1"/>
          <p:nvPr/>
        </p:nvSpPr>
        <p:spPr>
          <a:xfrm>
            <a:off x="5191294" y="2303462"/>
            <a:ext cx="3769778" cy="599708"/>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文字请</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86" name="TextBox 113"/>
          <p:cNvSpPr txBox="1"/>
          <p:nvPr/>
        </p:nvSpPr>
        <p:spPr>
          <a:xfrm>
            <a:off x="5191294" y="3050132"/>
            <a:ext cx="3769778" cy="599708"/>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文字请</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87" name="TextBox 113"/>
          <p:cNvSpPr txBox="1"/>
          <p:nvPr/>
        </p:nvSpPr>
        <p:spPr>
          <a:xfrm>
            <a:off x="5191294" y="3796801"/>
            <a:ext cx="3769778" cy="599708"/>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文字请</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88" name="TextBox 113"/>
          <p:cNvSpPr txBox="1"/>
          <p:nvPr/>
        </p:nvSpPr>
        <p:spPr>
          <a:xfrm>
            <a:off x="5191294" y="4543471"/>
            <a:ext cx="3769778" cy="599708"/>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文字请</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89" name="TextBox 113"/>
          <p:cNvSpPr txBox="1"/>
          <p:nvPr/>
        </p:nvSpPr>
        <p:spPr>
          <a:xfrm>
            <a:off x="5191294" y="5290141"/>
            <a:ext cx="3769778" cy="599708"/>
          </a:xfrm>
          <a:prstGeom prst="rect">
            <a:avLst/>
          </a:prstGeom>
          <a:noFill/>
        </p:spPr>
        <p:txBody>
          <a:bodyPr lIns="90991" tIns="45494" rIns="90991" bIns="45494">
            <a:spAutoFit/>
          </a:bodyPr>
          <a:lstStyle/>
          <a:p>
            <a:pPr marL="0" marR="0" lvl="0" indent="0" defTabSz="1213719"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  请输入您的文字 请输入您的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文字请</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输入您的文字  请输入您的文字 请输入您的文字</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317261" y="1532617"/>
            <a:ext cx="8503211" cy="1204055"/>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4447F">
                  <a:lumMod val="90000"/>
                  <a:lumOff val="10000"/>
                </a:srgbClr>
              </a:solidFill>
              <a:effectLst/>
              <a:uLnTx/>
              <a:uFillTx/>
              <a:latin typeface="Calibri"/>
            </a:endParaRPr>
          </a:p>
        </p:txBody>
      </p:sp>
      <p:grpSp>
        <p:nvGrpSpPr>
          <p:cNvPr id="24" name="组合 3"/>
          <p:cNvGrpSpPr>
            <a:grpSpLocks/>
          </p:cNvGrpSpPr>
          <p:nvPr/>
        </p:nvGrpSpPr>
        <p:grpSpPr bwMode="auto">
          <a:xfrm>
            <a:off x="412499" y="1624451"/>
            <a:ext cx="1989751" cy="1028889"/>
            <a:chOff x="717476" y="1291449"/>
            <a:chExt cx="2054324" cy="1106750"/>
          </a:xfrm>
        </p:grpSpPr>
        <p:sp>
          <p:nvSpPr>
            <p:cNvPr id="25" name="圆角矩形 24"/>
            <p:cNvSpPr/>
            <p:nvPr/>
          </p:nvSpPr>
          <p:spPr>
            <a:xfrm>
              <a:off x="717476" y="1291449"/>
              <a:ext cx="2054324" cy="1106750"/>
            </a:xfrm>
            <a:prstGeom prst="roundRect">
              <a:avLst>
                <a:gd name="adj" fmla="val 10880"/>
              </a:avLst>
            </a:prstGeom>
            <a:solidFill>
              <a:srgbClr val="04447F"/>
            </a:solidFill>
            <a:ln w="12700" cap="flat" cmpd="sng" algn="ctr">
              <a:noFill/>
              <a:prstDash val="solid"/>
              <a:miter lim="800000"/>
            </a:ln>
            <a:effectLst>
              <a:innerShdw blurRad="63500" dist="50800" dir="13500000">
                <a:prstClr val="black">
                  <a:alpha val="50000"/>
                </a:prstClr>
              </a:innerShdw>
            </a:effectLst>
          </p:spPr>
          <p:txBody>
            <a:bodyPr anchor="ctr"/>
            <a:lstStyle/>
            <a:p>
              <a:pPr marL="0" marR="0" lvl="0" indent="0" algn="ctr" defTabSz="1213719"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宋体"/>
                <a:cs typeface="+mn-cs"/>
              </a:endParaRPr>
            </a:p>
          </p:txBody>
        </p:sp>
        <p:sp>
          <p:nvSpPr>
            <p:cNvPr id="2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ysClr val="window" lastClr="FFFFFF"/>
            </a:solidFill>
            <a:ln w="9525">
              <a:noFill/>
              <a:round/>
              <a:headEnd/>
              <a:tailEnd/>
            </a:ln>
          </p:spPr>
          <p:txBody>
            <a:bodyPr/>
            <a:lstStyle/>
            <a:p>
              <a:pPr marL="0" marR="0" lvl="0" indent="0" defTabSz="1213719" eaLnBrk="1" fontAlgn="auto" latinLnBrk="0" hangingPunct="1">
                <a:lnSpc>
                  <a:spcPct val="12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7" name="TextBox 6"/>
            <p:cNvSpPr txBox="1">
              <a:spLocks noChangeArrowheads="1"/>
            </p:cNvSpPr>
            <p:nvPr/>
          </p:nvSpPr>
          <p:spPr bwMode="auto">
            <a:xfrm>
              <a:off x="1403648" y="1609636"/>
              <a:ext cx="1224137" cy="462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sp>
        <p:nvSpPr>
          <p:cNvPr id="28" name="文本框 58"/>
          <p:cNvSpPr txBox="1"/>
          <p:nvPr/>
        </p:nvSpPr>
        <p:spPr>
          <a:xfrm>
            <a:off x="2613129" y="1743497"/>
            <a:ext cx="5578106" cy="879303"/>
          </a:xfrm>
          <a:prstGeom prst="rect">
            <a:avLst/>
          </a:prstGeom>
          <a:noFill/>
        </p:spPr>
        <p:txBody>
          <a:bodyPr lIns="124420" tIns="62210" rIns="124420" bIns="62210">
            <a:spAutoFit/>
          </a:bodyPr>
          <a:lstStyle/>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29" name="圆角矩形 28"/>
          <p:cNvSpPr/>
          <p:nvPr/>
        </p:nvSpPr>
        <p:spPr>
          <a:xfrm>
            <a:off x="317261" y="2983265"/>
            <a:ext cx="8503211" cy="1204055"/>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4447F">
                  <a:lumMod val="90000"/>
                  <a:lumOff val="10000"/>
                </a:srgbClr>
              </a:solidFill>
              <a:effectLst/>
              <a:uLnTx/>
              <a:uFillTx/>
              <a:latin typeface="Calibri"/>
            </a:endParaRPr>
          </a:p>
        </p:txBody>
      </p:sp>
      <p:sp>
        <p:nvSpPr>
          <p:cNvPr id="30" name="文本框 58"/>
          <p:cNvSpPr txBox="1"/>
          <p:nvPr/>
        </p:nvSpPr>
        <p:spPr>
          <a:xfrm>
            <a:off x="2613129" y="3168635"/>
            <a:ext cx="5578106" cy="879303"/>
          </a:xfrm>
          <a:prstGeom prst="rect">
            <a:avLst/>
          </a:prstGeom>
          <a:noFill/>
        </p:spPr>
        <p:txBody>
          <a:bodyPr lIns="124420" tIns="62210" rIns="124420" bIns="62210">
            <a:spAutoFit/>
          </a:bodyPr>
          <a:lstStyle/>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1" name="圆角矩形 30"/>
          <p:cNvSpPr/>
          <p:nvPr/>
        </p:nvSpPr>
        <p:spPr>
          <a:xfrm>
            <a:off x="317261" y="4454320"/>
            <a:ext cx="8503211" cy="1202355"/>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1213719"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4447F">
                  <a:lumMod val="90000"/>
                  <a:lumOff val="10000"/>
                </a:srgbClr>
              </a:solidFill>
              <a:effectLst/>
              <a:uLnTx/>
              <a:uFillTx/>
              <a:latin typeface="Calibri"/>
            </a:endParaRPr>
          </a:p>
        </p:txBody>
      </p:sp>
      <p:sp>
        <p:nvSpPr>
          <p:cNvPr id="32" name="文本框 58"/>
          <p:cNvSpPr txBox="1"/>
          <p:nvPr/>
        </p:nvSpPr>
        <p:spPr>
          <a:xfrm>
            <a:off x="2613129" y="4636290"/>
            <a:ext cx="5578106" cy="879303"/>
          </a:xfrm>
          <a:prstGeom prst="rect">
            <a:avLst/>
          </a:prstGeom>
          <a:noFill/>
        </p:spPr>
        <p:txBody>
          <a:bodyPr lIns="124420" tIns="62210" rIns="124420" bIns="62210">
            <a:spAutoFit/>
          </a:bodyPr>
          <a:lstStyle/>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388820" marR="0" lvl="0" indent="-388820" defTabSz="1213719"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33" name="组合 12"/>
          <p:cNvGrpSpPr>
            <a:grpSpLocks/>
          </p:cNvGrpSpPr>
          <p:nvPr/>
        </p:nvGrpSpPr>
        <p:grpSpPr bwMode="auto">
          <a:xfrm>
            <a:off x="412499" y="3071700"/>
            <a:ext cx="1989751" cy="1027188"/>
            <a:chOff x="710462" y="2852936"/>
            <a:chExt cx="2054324" cy="1106750"/>
          </a:xfrm>
        </p:grpSpPr>
        <p:grpSp>
          <p:nvGrpSpPr>
            <p:cNvPr id="34" name="组合 13"/>
            <p:cNvGrpSpPr>
              <a:grpSpLocks/>
            </p:cNvGrpSpPr>
            <p:nvPr/>
          </p:nvGrpSpPr>
          <p:grpSpPr bwMode="auto">
            <a:xfrm>
              <a:off x="710462" y="2852936"/>
              <a:ext cx="2054324" cy="1106750"/>
              <a:chOff x="717476" y="1291449"/>
              <a:chExt cx="2054324" cy="1106750"/>
            </a:xfrm>
          </p:grpSpPr>
          <p:sp>
            <p:nvSpPr>
              <p:cNvPr id="37" name="圆角矩形 36"/>
              <p:cNvSpPr/>
              <p:nvPr/>
            </p:nvSpPr>
            <p:spPr>
              <a:xfrm>
                <a:off x="717476" y="1291449"/>
                <a:ext cx="2054324" cy="1106750"/>
              </a:xfrm>
              <a:prstGeom prst="roundRect">
                <a:avLst>
                  <a:gd name="adj" fmla="val 10880"/>
                </a:avLst>
              </a:prstGeom>
              <a:solidFill>
                <a:srgbClr val="BF1347"/>
              </a:solidFill>
              <a:ln w="12700" cap="flat" cmpd="sng" algn="ctr">
                <a:noFill/>
                <a:prstDash val="solid"/>
                <a:miter lim="800000"/>
              </a:ln>
              <a:effectLst>
                <a:innerShdw blurRad="63500" dist="50800" dir="13500000">
                  <a:prstClr val="black">
                    <a:alpha val="50000"/>
                  </a:prstClr>
                </a:innerShdw>
              </a:effectLst>
            </p:spPr>
            <p:txBody>
              <a:bodyPr anchor="ctr"/>
              <a:lstStyle/>
              <a:p>
                <a:pPr marL="0" marR="0" lvl="0" indent="0" algn="ctr" defTabSz="1213719"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宋体"/>
                  <a:cs typeface="+mn-cs"/>
                </a:endParaRPr>
              </a:p>
            </p:txBody>
          </p:sp>
          <p:sp>
            <p:nvSpPr>
              <p:cNvPr id="38" name="TextBox 17"/>
              <p:cNvSpPr txBox="1">
                <a:spLocks noChangeArrowheads="1"/>
              </p:cNvSpPr>
              <p:nvPr/>
            </p:nvSpPr>
            <p:spPr bwMode="auto">
              <a:xfrm>
                <a:off x="1403648" y="1609636"/>
                <a:ext cx="1224137" cy="46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sp>
          <p:nvSpPr>
            <p:cNvPr id="3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ysClr val="window" lastClr="FFFFFF"/>
            </a:solidFill>
            <a:ln w="9525">
              <a:noFill/>
              <a:round/>
              <a:headEnd/>
              <a:tailEnd/>
            </a:ln>
          </p:spPr>
          <p:txBody>
            <a:bodyPr/>
            <a:lstStyle/>
            <a:p>
              <a:pPr marL="0" marR="0" lvl="0" indent="0" defTabSz="1213719" eaLnBrk="1" fontAlgn="auto" latinLnBrk="0" hangingPunct="1">
                <a:lnSpc>
                  <a:spcPct val="120000"/>
                </a:lnSpc>
                <a:spcBef>
                  <a:spcPts val="0"/>
                </a:spcBef>
                <a:spcAft>
                  <a:spcPts val="0"/>
                </a:spcAft>
                <a:buClrTx/>
                <a:buSzTx/>
                <a:buFontTx/>
                <a:buNone/>
                <a:tabLst/>
                <a:defRPr/>
              </a:pPr>
              <a:endParaRPr kumimoji="0" lang="da-DK"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ysClr val="window" lastClr="FFFFFF"/>
            </a:solidFill>
            <a:ln w="9525">
              <a:noFill/>
              <a:round/>
              <a:headEnd/>
              <a:tailEnd/>
            </a:ln>
          </p:spPr>
          <p:txBody>
            <a:bodyPr/>
            <a:lstStyle/>
            <a:p>
              <a:pPr marL="0" marR="0" lvl="0" indent="0" defTabSz="1213719" eaLnBrk="1" fontAlgn="auto" latinLnBrk="0" hangingPunct="1">
                <a:lnSpc>
                  <a:spcPct val="120000"/>
                </a:lnSpc>
                <a:spcBef>
                  <a:spcPts val="0"/>
                </a:spcBef>
                <a:spcAft>
                  <a:spcPts val="0"/>
                </a:spcAft>
                <a:buClrTx/>
                <a:buSzTx/>
                <a:buFontTx/>
                <a:buNone/>
                <a:tabLst/>
                <a:defRPr/>
              </a:pPr>
              <a:endParaRPr kumimoji="0" lang="da-DK"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9" name="组合 18"/>
          <p:cNvGrpSpPr>
            <a:grpSpLocks/>
          </p:cNvGrpSpPr>
          <p:nvPr/>
        </p:nvGrpSpPr>
        <p:grpSpPr bwMode="auto">
          <a:xfrm>
            <a:off x="412499" y="4542755"/>
            <a:ext cx="1989751" cy="1027188"/>
            <a:chOff x="710462" y="4437112"/>
            <a:chExt cx="2054324" cy="1106750"/>
          </a:xfrm>
        </p:grpSpPr>
        <p:grpSp>
          <p:nvGrpSpPr>
            <p:cNvPr id="40" name="组合 19"/>
            <p:cNvGrpSpPr>
              <a:grpSpLocks/>
            </p:cNvGrpSpPr>
            <p:nvPr/>
          </p:nvGrpSpPr>
          <p:grpSpPr bwMode="auto">
            <a:xfrm>
              <a:off x="710462" y="4437112"/>
              <a:ext cx="2054324" cy="1106750"/>
              <a:chOff x="717476" y="1291449"/>
              <a:chExt cx="2054324" cy="1106750"/>
            </a:xfrm>
          </p:grpSpPr>
          <p:sp>
            <p:nvSpPr>
              <p:cNvPr id="42" name="圆角矩形 41"/>
              <p:cNvSpPr/>
              <p:nvPr/>
            </p:nvSpPr>
            <p:spPr>
              <a:xfrm>
                <a:off x="717476" y="1291449"/>
                <a:ext cx="2054324" cy="1106750"/>
              </a:xfrm>
              <a:prstGeom prst="roundRect">
                <a:avLst>
                  <a:gd name="adj" fmla="val 10880"/>
                </a:avLst>
              </a:prstGeom>
              <a:solidFill>
                <a:srgbClr val="04447F"/>
              </a:solidFill>
              <a:ln w="12700" cap="flat" cmpd="sng" algn="ctr">
                <a:noFill/>
                <a:prstDash val="solid"/>
                <a:miter lim="800000"/>
              </a:ln>
              <a:effectLst>
                <a:innerShdw blurRad="63500" dist="50800" dir="13500000">
                  <a:prstClr val="black">
                    <a:alpha val="50000"/>
                  </a:prstClr>
                </a:innerShdw>
              </a:effectLst>
            </p:spPr>
            <p:txBody>
              <a:bodyPr anchor="ctr"/>
              <a:lstStyle/>
              <a:p>
                <a:pPr marL="0" marR="0" lvl="0" indent="0" algn="ctr" defTabSz="1213719"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宋体"/>
                  <a:cs typeface="+mn-cs"/>
                </a:endParaRPr>
              </a:p>
            </p:txBody>
          </p:sp>
          <p:sp>
            <p:nvSpPr>
              <p:cNvPr id="43" name="TextBox 22"/>
              <p:cNvSpPr txBox="1">
                <a:spLocks noChangeArrowheads="1"/>
              </p:cNvSpPr>
              <p:nvPr/>
            </p:nvSpPr>
            <p:spPr bwMode="auto">
              <a:xfrm>
                <a:off x="1403648" y="1609636"/>
                <a:ext cx="1224137" cy="463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grpSp>
        <p:sp>
          <p:nvSpPr>
            <p:cNvPr id="4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ysClr val="window" lastClr="FFFFFF"/>
            </a:solidFill>
            <a:ln w="9525">
              <a:noFill/>
              <a:round/>
              <a:headEnd/>
              <a:tailEnd/>
            </a:ln>
          </p:spPr>
          <p:txBody>
            <a:bodyPr/>
            <a:lstStyle/>
            <a:p>
              <a:pPr marL="0" marR="0" lvl="0" indent="0" defTabSz="1213719" eaLnBrk="1" fontAlgn="auto" latinLnBrk="0" hangingPunct="1">
                <a:lnSpc>
                  <a:spcPct val="12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59770" y="3051783"/>
            <a:ext cx="1898385" cy="1636437"/>
            <a:chOff x="849314" y="2545158"/>
            <a:chExt cx="1441680" cy="1242751"/>
          </a:xfrm>
        </p:grpSpPr>
        <p:sp>
          <p:nvSpPr>
            <p:cNvPr id="33" name="六边形 32"/>
            <p:cNvSpPr/>
            <p:nvPr/>
          </p:nvSpPr>
          <p:spPr>
            <a:xfrm>
              <a:off x="849314" y="2545158"/>
              <a:ext cx="1441680" cy="1242751"/>
            </a:xfrm>
            <a:prstGeom prst="hexagon">
              <a:avLst/>
            </a:prstGeom>
            <a:solidFill>
              <a:srgbClr val="BF1347"/>
            </a:soli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34"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35" name="组合 34"/>
          <p:cNvGrpSpPr/>
          <p:nvPr/>
        </p:nvGrpSpPr>
        <p:grpSpPr>
          <a:xfrm>
            <a:off x="6568796" y="3051783"/>
            <a:ext cx="1898385" cy="1636437"/>
            <a:chOff x="6740086" y="1941664"/>
            <a:chExt cx="1441680" cy="1242751"/>
          </a:xfrm>
        </p:grpSpPr>
        <p:sp>
          <p:nvSpPr>
            <p:cNvPr id="36" name="六边形 35"/>
            <p:cNvSpPr/>
            <p:nvPr/>
          </p:nvSpPr>
          <p:spPr>
            <a:xfrm>
              <a:off x="6740086" y="1941664"/>
              <a:ext cx="1441680" cy="1242751"/>
            </a:xfrm>
            <a:prstGeom prst="hexagon">
              <a:avLst/>
            </a:prstGeom>
            <a:solidFill>
              <a:srgbClr val="BF1347"/>
            </a:soli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37"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grpSp>
        <p:nvGrpSpPr>
          <p:cNvPr id="38" name="组合 37"/>
          <p:cNvGrpSpPr/>
          <p:nvPr/>
        </p:nvGrpSpPr>
        <p:grpSpPr>
          <a:xfrm>
            <a:off x="1910853" y="2233564"/>
            <a:ext cx="1898385" cy="1636437"/>
            <a:chOff x="2027245" y="1923783"/>
            <a:chExt cx="1441680" cy="1242751"/>
          </a:xfrm>
        </p:grpSpPr>
        <p:sp>
          <p:nvSpPr>
            <p:cNvPr id="39" name="六边形 38"/>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srgbClr val="005696"/>
                </a:solidFill>
                <a:effectLst/>
                <a:uLnTx/>
                <a:uFillTx/>
                <a:latin typeface="微软雅黑" pitchFamily="34" charset="-122"/>
                <a:ea typeface="微软雅黑" pitchFamily="34" charset="-122"/>
              </a:endParaRPr>
            </a:p>
          </p:txBody>
        </p:sp>
        <p:sp>
          <p:nvSpPr>
            <p:cNvPr id="40" name="矩形 39"/>
            <p:cNvSpPr/>
            <p:nvPr/>
          </p:nvSpPr>
          <p:spPr>
            <a:xfrm>
              <a:off x="2406094" y="2239194"/>
              <a:ext cx="602836" cy="62406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70" b="0" i="0" u="none" strike="noStrike" kern="0" cap="none" spc="0" normalizeH="0" baseline="0" noProof="0" dirty="0">
                  <a:ln>
                    <a:noFill/>
                  </a:ln>
                  <a:solidFill>
                    <a:srgbClr val="04447F"/>
                  </a:solidFill>
                  <a:effectLst/>
                  <a:uLnTx/>
                  <a:uFillTx/>
                  <a:latin typeface="微软雅黑" pitchFamily="34" charset="-122"/>
                  <a:ea typeface="微软雅黑" panose="020B0503020204020204" pitchFamily="34" charset="-122"/>
                </a:rPr>
                <a:t>标题</a:t>
              </a:r>
              <a:endParaRPr kumimoji="0" lang="en-US" altLang="zh-CN" sz="2370" b="0" i="0" u="none" strike="noStrike" kern="0" cap="none" spc="0" normalizeH="0" baseline="0" noProof="0" dirty="0">
                <a:ln>
                  <a:noFill/>
                </a:ln>
                <a:solidFill>
                  <a:srgbClr val="04447F"/>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70" b="0" i="0" u="none" strike="noStrike" kern="0" cap="none" spc="0" normalizeH="0" baseline="0" noProof="0" dirty="0">
                  <a:ln>
                    <a:noFill/>
                  </a:ln>
                  <a:solidFill>
                    <a:srgbClr val="04447F"/>
                  </a:solidFill>
                  <a:effectLst/>
                  <a:uLnTx/>
                  <a:uFillTx/>
                  <a:latin typeface="微软雅黑" pitchFamily="34" charset="-122"/>
                  <a:ea typeface="微软雅黑" panose="020B0503020204020204" pitchFamily="34" charset="-122"/>
                </a:rPr>
                <a:t>文字</a:t>
              </a:r>
            </a:p>
          </p:txBody>
        </p:sp>
      </p:grpSp>
      <p:grpSp>
        <p:nvGrpSpPr>
          <p:cNvPr id="41" name="组合 40"/>
          <p:cNvGrpSpPr/>
          <p:nvPr/>
        </p:nvGrpSpPr>
        <p:grpSpPr>
          <a:xfrm>
            <a:off x="5013021" y="2233564"/>
            <a:ext cx="1898385" cy="1636437"/>
            <a:chOff x="4383107" y="1923783"/>
            <a:chExt cx="1441680" cy="1242751"/>
          </a:xfrm>
        </p:grpSpPr>
        <p:sp>
          <p:nvSpPr>
            <p:cNvPr id="42" name="六边形 41"/>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srgbClr val="005696"/>
                </a:solidFill>
                <a:effectLst/>
                <a:uLnTx/>
                <a:uFillTx/>
                <a:latin typeface="微软雅黑" pitchFamily="34" charset="-122"/>
                <a:ea typeface="微软雅黑" pitchFamily="34" charset="-122"/>
              </a:endParaRPr>
            </a:p>
          </p:txBody>
        </p:sp>
        <p:sp>
          <p:nvSpPr>
            <p:cNvPr id="43" name="矩形 42"/>
            <p:cNvSpPr/>
            <p:nvPr/>
          </p:nvSpPr>
          <p:spPr>
            <a:xfrm>
              <a:off x="4780781" y="2239194"/>
              <a:ext cx="602836" cy="62406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70" b="0" i="0" u="none" strike="noStrike" kern="0" cap="none" spc="0" normalizeH="0" baseline="0" noProof="0" dirty="0">
                  <a:ln>
                    <a:noFill/>
                  </a:ln>
                  <a:solidFill>
                    <a:srgbClr val="04447F"/>
                  </a:solidFill>
                  <a:effectLst/>
                  <a:uLnTx/>
                  <a:uFillTx/>
                  <a:latin typeface="微软雅黑" pitchFamily="34" charset="-122"/>
                  <a:ea typeface="微软雅黑" panose="020B0503020204020204" pitchFamily="34" charset="-122"/>
                </a:rPr>
                <a:t>标题</a:t>
              </a:r>
              <a:endParaRPr kumimoji="0" lang="en-US" altLang="zh-CN" sz="2370" b="0" i="0" u="none" strike="noStrike" kern="0" cap="none" spc="0" normalizeH="0" baseline="0" noProof="0" dirty="0">
                <a:ln>
                  <a:noFill/>
                </a:ln>
                <a:solidFill>
                  <a:srgbClr val="04447F"/>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70" b="0" i="0" u="none" strike="noStrike" kern="0" cap="none" spc="0" normalizeH="0" baseline="0" noProof="0" dirty="0">
                  <a:ln>
                    <a:noFill/>
                  </a:ln>
                  <a:solidFill>
                    <a:srgbClr val="04447F"/>
                  </a:solidFill>
                  <a:effectLst/>
                  <a:uLnTx/>
                  <a:uFillTx/>
                  <a:latin typeface="微软雅黑" pitchFamily="34" charset="-122"/>
                  <a:ea typeface="微软雅黑" panose="020B0503020204020204" pitchFamily="34" charset="-122"/>
                </a:rPr>
                <a:t>文字</a:t>
              </a:r>
            </a:p>
          </p:txBody>
        </p:sp>
      </p:grpSp>
      <p:grpSp>
        <p:nvGrpSpPr>
          <p:cNvPr id="44" name="组合 43"/>
          <p:cNvGrpSpPr/>
          <p:nvPr/>
        </p:nvGrpSpPr>
        <p:grpSpPr>
          <a:xfrm>
            <a:off x="3461937" y="3051783"/>
            <a:ext cx="1898385" cy="1636437"/>
            <a:chOff x="3205176" y="2545158"/>
            <a:chExt cx="1441680" cy="1242751"/>
          </a:xfrm>
        </p:grpSpPr>
        <p:sp>
          <p:nvSpPr>
            <p:cNvPr id="45" name="六边形 44"/>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a:ln>
                  <a:noFill/>
                </a:ln>
                <a:solidFill>
                  <a:srgbClr val="005696"/>
                </a:solidFill>
                <a:effectLst/>
                <a:uLnTx/>
                <a:uFillTx/>
                <a:latin typeface="微软雅黑" pitchFamily="34" charset="-122"/>
                <a:ea typeface="微软雅黑" pitchFamily="34" charset="-122"/>
              </a:endParaRPr>
            </a:p>
          </p:txBody>
        </p:sp>
        <p:sp>
          <p:nvSpPr>
            <p:cNvPr id="46" name="矩形 45"/>
            <p:cNvSpPr/>
            <p:nvPr/>
          </p:nvSpPr>
          <p:spPr>
            <a:xfrm>
              <a:off x="3602850" y="2843367"/>
              <a:ext cx="602836" cy="62406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70" b="0" i="0" u="none" strike="noStrike" kern="0" cap="none" spc="0" normalizeH="0" baseline="0" noProof="0" dirty="0">
                  <a:ln>
                    <a:noFill/>
                  </a:ln>
                  <a:solidFill>
                    <a:srgbClr val="BF1347"/>
                  </a:solidFill>
                  <a:effectLst/>
                  <a:uLnTx/>
                  <a:uFillTx/>
                  <a:latin typeface="微软雅黑" pitchFamily="34" charset="-122"/>
                  <a:ea typeface="微软雅黑" panose="020B0503020204020204" pitchFamily="34" charset="-122"/>
                </a:rPr>
                <a:t>标题</a:t>
              </a:r>
              <a:endParaRPr kumimoji="0" lang="en-US" altLang="zh-CN" sz="2370" b="0" i="0" u="none" strike="noStrike" kern="0" cap="none" spc="0" normalizeH="0" baseline="0" noProof="0" dirty="0">
                <a:ln>
                  <a:noFill/>
                </a:ln>
                <a:solidFill>
                  <a:srgbClr val="BF1347"/>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370" b="0" i="0" u="none" strike="noStrike" kern="0" cap="none" spc="0" normalizeH="0" baseline="0" noProof="0" dirty="0">
                  <a:ln>
                    <a:noFill/>
                  </a:ln>
                  <a:solidFill>
                    <a:srgbClr val="BF1347"/>
                  </a:solidFill>
                  <a:effectLst/>
                  <a:uLnTx/>
                  <a:uFillTx/>
                  <a:latin typeface="微软雅黑" pitchFamily="34" charset="-122"/>
                  <a:ea typeface="微软雅黑" panose="020B0503020204020204" pitchFamily="34" charset="-122"/>
                </a:rPr>
                <a:t>文字</a:t>
              </a:r>
            </a:p>
          </p:txBody>
        </p:sp>
      </p:grpSp>
      <p:grpSp>
        <p:nvGrpSpPr>
          <p:cNvPr id="47" name="组合 46"/>
          <p:cNvGrpSpPr/>
          <p:nvPr/>
        </p:nvGrpSpPr>
        <p:grpSpPr>
          <a:xfrm>
            <a:off x="359770" y="4852156"/>
            <a:ext cx="2328375" cy="1021431"/>
            <a:chOff x="1256119" y="1638320"/>
            <a:chExt cx="1923767" cy="775699"/>
          </a:xfrm>
        </p:grpSpPr>
        <p:sp>
          <p:nvSpPr>
            <p:cNvPr id="48" name="TextBox 82"/>
            <p:cNvSpPr txBox="1"/>
            <p:nvPr/>
          </p:nvSpPr>
          <p:spPr>
            <a:xfrm>
              <a:off x="1256119" y="1958240"/>
              <a:ext cx="1923767" cy="455779"/>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9" name="TextBox 83"/>
            <p:cNvSpPr txBox="1"/>
            <p:nvPr/>
          </p:nvSpPr>
          <p:spPr>
            <a:xfrm>
              <a:off x="1571356" y="1638320"/>
              <a:ext cx="895325" cy="246248"/>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7" b="0" i="0" u="none" strike="noStrike" kern="0" cap="none" spc="0" normalizeH="0" baseline="0" noProof="0" dirty="0">
                  <a:ln>
                    <a:noFill/>
                  </a:ln>
                  <a:solidFill>
                    <a:srgbClr val="BF1347"/>
                  </a:solidFill>
                  <a:effectLst/>
                  <a:uLnTx/>
                  <a:uFillTx/>
                  <a:latin typeface="微软雅黑" panose="020B0503020204020204" pitchFamily="34" charset="-122"/>
                  <a:ea typeface="微软雅黑" panose="020B0503020204020204" pitchFamily="34" charset="-122"/>
                </a:rPr>
                <a:t>标题文字</a:t>
              </a:r>
              <a:endParaRPr kumimoji="0" lang="en-US" sz="2107" b="0" i="0" u="none" strike="noStrike" kern="0" cap="none" spc="0" normalizeH="0" baseline="0" noProof="0" dirty="0">
                <a:ln>
                  <a:noFill/>
                </a:ln>
                <a:solidFill>
                  <a:srgbClr val="BF1347"/>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461938" y="4941605"/>
            <a:ext cx="2328375" cy="1021431"/>
            <a:chOff x="1256119" y="1638320"/>
            <a:chExt cx="1923767" cy="775699"/>
          </a:xfrm>
        </p:grpSpPr>
        <p:sp>
          <p:nvSpPr>
            <p:cNvPr id="51" name="TextBox 85"/>
            <p:cNvSpPr txBox="1"/>
            <p:nvPr/>
          </p:nvSpPr>
          <p:spPr>
            <a:xfrm>
              <a:off x="1256119" y="1958240"/>
              <a:ext cx="1923767" cy="455779"/>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2" name="TextBox 86"/>
            <p:cNvSpPr txBox="1"/>
            <p:nvPr/>
          </p:nvSpPr>
          <p:spPr>
            <a:xfrm>
              <a:off x="1571356" y="1638320"/>
              <a:ext cx="895325" cy="246248"/>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7" b="0" i="0" u="none" strike="noStrike" kern="0" cap="none" spc="0" normalizeH="0" baseline="0" noProof="0" dirty="0">
                  <a:ln>
                    <a:noFill/>
                  </a:ln>
                  <a:solidFill>
                    <a:srgbClr val="BF1347"/>
                  </a:solidFill>
                  <a:effectLst/>
                  <a:uLnTx/>
                  <a:uFillTx/>
                  <a:latin typeface="微软雅黑" panose="020B0503020204020204" pitchFamily="34" charset="-122"/>
                  <a:ea typeface="微软雅黑" panose="020B0503020204020204" pitchFamily="34" charset="-122"/>
                </a:rPr>
                <a:t>标题文字</a:t>
              </a:r>
              <a:endParaRPr kumimoji="0" lang="en-US" sz="2107" b="0" i="0" u="none" strike="noStrike" kern="0" cap="none" spc="0" normalizeH="0" baseline="0" noProof="0" dirty="0">
                <a:ln>
                  <a:noFill/>
                </a:ln>
                <a:solidFill>
                  <a:srgbClr val="BF1347"/>
                </a:solidFill>
                <a:effectLst/>
                <a:uLnTx/>
                <a:uFillTx/>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6564105" y="4941605"/>
            <a:ext cx="2328375" cy="1021431"/>
            <a:chOff x="1256119" y="1638320"/>
            <a:chExt cx="1923767" cy="775699"/>
          </a:xfrm>
        </p:grpSpPr>
        <p:sp>
          <p:nvSpPr>
            <p:cNvPr id="54" name="TextBox 88"/>
            <p:cNvSpPr txBox="1"/>
            <p:nvPr/>
          </p:nvSpPr>
          <p:spPr>
            <a:xfrm>
              <a:off x="1256119" y="1958240"/>
              <a:ext cx="1923767" cy="455779"/>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5" name="TextBox 89"/>
            <p:cNvSpPr txBox="1"/>
            <p:nvPr/>
          </p:nvSpPr>
          <p:spPr>
            <a:xfrm>
              <a:off x="1571356" y="1638320"/>
              <a:ext cx="895325" cy="246248"/>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7" b="0" i="0" u="none" strike="noStrike" kern="0" cap="none" spc="0" normalizeH="0" baseline="0" noProof="0" dirty="0">
                  <a:ln>
                    <a:noFill/>
                  </a:ln>
                  <a:solidFill>
                    <a:srgbClr val="BF1347"/>
                  </a:solidFill>
                  <a:effectLst/>
                  <a:uLnTx/>
                  <a:uFillTx/>
                  <a:latin typeface="微软雅黑" panose="020B0503020204020204" pitchFamily="34" charset="-122"/>
                  <a:ea typeface="微软雅黑" panose="020B0503020204020204" pitchFamily="34" charset="-122"/>
                </a:rPr>
                <a:t>标题文字</a:t>
              </a:r>
              <a:endParaRPr kumimoji="0" lang="en-US" sz="2107" b="0" i="0" u="none" strike="noStrike" kern="0" cap="none" spc="0" normalizeH="0" baseline="0" noProof="0" dirty="0">
                <a:ln>
                  <a:noFill/>
                </a:ln>
                <a:solidFill>
                  <a:srgbClr val="BF1347"/>
                </a:solidFill>
                <a:effectLst/>
                <a:uLnTx/>
                <a:uFillTx/>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1695857" y="1052736"/>
            <a:ext cx="2328375" cy="1021431"/>
            <a:chOff x="-1130229" y="1638320"/>
            <a:chExt cx="1923767" cy="775699"/>
          </a:xfrm>
        </p:grpSpPr>
        <p:sp>
          <p:nvSpPr>
            <p:cNvPr id="57" name="TextBox 93"/>
            <p:cNvSpPr txBox="1"/>
            <p:nvPr/>
          </p:nvSpPr>
          <p:spPr>
            <a:xfrm>
              <a:off x="-1130229" y="1958240"/>
              <a:ext cx="1923767" cy="455779"/>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8" name="TextBox 94"/>
            <p:cNvSpPr txBox="1"/>
            <p:nvPr/>
          </p:nvSpPr>
          <p:spPr>
            <a:xfrm>
              <a:off x="-814992" y="1638320"/>
              <a:ext cx="895325" cy="246248"/>
            </a:xfrm>
            <a:prstGeom prst="rect">
              <a:avLst/>
            </a:prstGeom>
            <a:noFill/>
          </p:spPr>
          <p:txBody>
            <a:bodyPr wrap="non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7" b="0" i="0" u="none" strike="noStrike" kern="0" cap="none" spc="0" normalizeH="0" baseline="0" noProof="0" dirty="0">
                  <a:ln>
                    <a:noFill/>
                  </a:ln>
                  <a:solidFill>
                    <a:srgbClr val="04447F"/>
                  </a:solidFill>
                  <a:effectLst/>
                  <a:uLnTx/>
                  <a:uFillTx/>
                  <a:latin typeface="微软雅黑" panose="020B0503020204020204" pitchFamily="34" charset="-122"/>
                  <a:ea typeface="微软雅黑" panose="020B0503020204020204" pitchFamily="34" charset="-122"/>
                </a:rPr>
                <a:t>标题文字</a:t>
              </a:r>
              <a:endParaRPr kumimoji="0" lang="en-US" sz="2107" b="0" i="0" u="none" strike="noStrike" kern="0" cap="none" spc="0" normalizeH="0" baseline="0" noProof="0" dirty="0">
                <a:ln>
                  <a:noFill/>
                </a:ln>
                <a:solidFill>
                  <a:srgbClr val="04447F"/>
                </a:solidFill>
                <a:effectLst/>
                <a:uLnTx/>
                <a:uFillTx/>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4904121" y="1069264"/>
            <a:ext cx="2328375" cy="1021431"/>
            <a:chOff x="1256119" y="1638320"/>
            <a:chExt cx="1923767" cy="775699"/>
          </a:xfrm>
        </p:grpSpPr>
        <p:sp>
          <p:nvSpPr>
            <p:cNvPr id="60" name="TextBox 96"/>
            <p:cNvSpPr txBox="1"/>
            <p:nvPr/>
          </p:nvSpPr>
          <p:spPr>
            <a:xfrm>
              <a:off x="1256119" y="1958240"/>
              <a:ext cx="1923767" cy="455779"/>
            </a:xfrm>
            <a:prstGeom prst="rect">
              <a:avLst/>
            </a:prstGeom>
            <a:noFill/>
          </p:spPr>
          <p:txBody>
            <a:bodyPr wrap="square" lIns="0" t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单击此处添加文本单击此处添加</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1" name="TextBox 97"/>
            <p:cNvSpPr txBox="1"/>
            <p:nvPr/>
          </p:nvSpPr>
          <p:spPr>
            <a:xfrm>
              <a:off x="1572548" y="1638320"/>
              <a:ext cx="892934" cy="246248"/>
            </a:xfrm>
            <a:prstGeom prst="rect">
              <a:avLst/>
            </a:prstGeom>
            <a:noFill/>
          </p:spPr>
          <p:txBody>
            <a:bodyPr wrap="square" lIns="0" tIns="0" rIns="0" bIns="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7" b="0" i="0" u="none" strike="noStrike" kern="0" cap="none" spc="0" normalizeH="0" baseline="0" noProof="0" dirty="0">
                  <a:ln>
                    <a:noFill/>
                  </a:ln>
                  <a:solidFill>
                    <a:srgbClr val="04447F"/>
                  </a:solidFill>
                  <a:effectLst/>
                  <a:uLnTx/>
                  <a:uFillTx/>
                  <a:latin typeface="微软雅黑" panose="020B0503020204020204" pitchFamily="34" charset="-122"/>
                  <a:ea typeface="微软雅黑" panose="020B0503020204020204" pitchFamily="34" charset="-122"/>
                </a:rPr>
                <a:t>标题文字</a:t>
              </a:r>
              <a:endParaRPr kumimoji="0" lang="en-US" sz="2107" b="0" i="0" u="none" strike="noStrike" kern="0" cap="none" spc="0" normalizeH="0" baseline="0" noProof="0" dirty="0">
                <a:ln>
                  <a:noFill/>
                </a:ln>
                <a:solidFill>
                  <a:srgbClr val="04447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1000" fill="hold"/>
                                        <p:tgtEl>
                                          <p:spTgt spid="35"/>
                                        </p:tgtEl>
                                        <p:attrNameLst>
                                          <p:attrName>ppt_w</p:attrName>
                                        </p:attrNameLst>
                                      </p:cBhvr>
                                      <p:tavLst>
                                        <p:tav tm="0">
                                          <p:val>
                                            <p:fltVal val="0"/>
                                          </p:val>
                                        </p:tav>
                                        <p:tav tm="100000">
                                          <p:val>
                                            <p:strVal val="#ppt_w"/>
                                          </p:val>
                                        </p:tav>
                                      </p:tavLst>
                                    </p:anim>
                                    <p:anim calcmode="lin" valueType="num">
                                      <p:cBhvr>
                                        <p:cTn id="13" dur="1000" fill="hold"/>
                                        <p:tgtEl>
                                          <p:spTgt spid="35"/>
                                        </p:tgtEl>
                                        <p:attrNameLst>
                                          <p:attrName>ppt_h</p:attrName>
                                        </p:attrNameLst>
                                      </p:cBhvr>
                                      <p:tavLst>
                                        <p:tav tm="0">
                                          <p:val>
                                            <p:fltVal val="0"/>
                                          </p:val>
                                        </p:tav>
                                        <p:tav tm="100000">
                                          <p:val>
                                            <p:strVal val="#ppt_h"/>
                                          </p:val>
                                        </p:tav>
                                      </p:tavLst>
                                    </p:anim>
                                    <p:animEffect transition="in" filter="fade">
                                      <p:cBhvr>
                                        <p:cTn id="14" dur="1000"/>
                                        <p:tgtEl>
                                          <p:spTgt spid="35"/>
                                        </p:tgtEl>
                                      </p:cBhvr>
                                    </p:animEffect>
                                  </p:childTnLst>
                                </p:cTn>
                              </p:par>
                              <p:par>
                                <p:cTn id="15" presetID="53" presetClass="entr" presetSubtype="16"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1000" fill="hold"/>
                                        <p:tgtEl>
                                          <p:spTgt spid="38"/>
                                        </p:tgtEl>
                                        <p:attrNameLst>
                                          <p:attrName>ppt_w</p:attrName>
                                        </p:attrNameLst>
                                      </p:cBhvr>
                                      <p:tavLst>
                                        <p:tav tm="0">
                                          <p:val>
                                            <p:fltVal val="0"/>
                                          </p:val>
                                        </p:tav>
                                        <p:tav tm="100000">
                                          <p:val>
                                            <p:strVal val="#ppt_w"/>
                                          </p:val>
                                        </p:tav>
                                      </p:tavLst>
                                    </p:anim>
                                    <p:anim calcmode="lin" valueType="num">
                                      <p:cBhvr>
                                        <p:cTn id="18" dur="1000" fill="hold"/>
                                        <p:tgtEl>
                                          <p:spTgt spid="38"/>
                                        </p:tgtEl>
                                        <p:attrNameLst>
                                          <p:attrName>ppt_h</p:attrName>
                                        </p:attrNameLst>
                                      </p:cBhvr>
                                      <p:tavLst>
                                        <p:tav tm="0">
                                          <p:val>
                                            <p:fltVal val="0"/>
                                          </p:val>
                                        </p:tav>
                                        <p:tav tm="100000">
                                          <p:val>
                                            <p:strVal val="#ppt_h"/>
                                          </p:val>
                                        </p:tav>
                                      </p:tavLst>
                                    </p:anim>
                                    <p:animEffect transition="in" filter="fade">
                                      <p:cBhvr>
                                        <p:cTn id="19" dur="1000"/>
                                        <p:tgtEl>
                                          <p:spTgt spid="38"/>
                                        </p:tgtEl>
                                      </p:cBhvr>
                                    </p:animEffect>
                                  </p:childTnLst>
                                </p:cTn>
                              </p:par>
                              <p:par>
                                <p:cTn id="20" presetID="53" presetClass="entr" presetSubtype="16"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1000" fill="hold"/>
                                        <p:tgtEl>
                                          <p:spTgt spid="41"/>
                                        </p:tgtEl>
                                        <p:attrNameLst>
                                          <p:attrName>ppt_w</p:attrName>
                                        </p:attrNameLst>
                                      </p:cBhvr>
                                      <p:tavLst>
                                        <p:tav tm="0">
                                          <p:val>
                                            <p:fltVal val="0"/>
                                          </p:val>
                                        </p:tav>
                                        <p:tav tm="100000">
                                          <p:val>
                                            <p:strVal val="#ppt_w"/>
                                          </p:val>
                                        </p:tav>
                                      </p:tavLst>
                                    </p:anim>
                                    <p:anim calcmode="lin" valueType="num">
                                      <p:cBhvr>
                                        <p:cTn id="23" dur="1000" fill="hold"/>
                                        <p:tgtEl>
                                          <p:spTgt spid="41"/>
                                        </p:tgtEl>
                                        <p:attrNameLst>
                                          <p:attrName>ppt_h</p:attrName>
                                        </p:attrNameLst>
                                      </p:cBhvr>
                                      <p:tavLst>
                                        <p:tav tm="0">
                                          <p:val>
                                            <p:fltVal val="0"/>
                                          </p:val>
                                        </p:tav>
                                        <p:tav tm="100000">
                                          <p:val>
                                            <p:strVal val="#ppt_h"/>
                                          </p:val>
                                        </p:tav>
                                      </p:tavLst>
                                    </p:anim>
                                    <p:animEffect transition="in" filter="fade">
                                      <p:cBhvr>
                                        <p:cTn id="24" dur="1000"/>
                                        <p:tgtEl>
                                          <p:spTgt spid="41"/>
                                        </p:tgtEl>
                                      </p:cBhvr>
                                    </p:animEffect>
                                  </p:childTnLst>
                                </p:cTn>
                              </p:par>
                              <p:par>
                                <p:cTn id="25" presetID="53" presetClass="entr" presetSubtype="16"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1000" fill="hold"/>
                                        <p:tgtEl>
                                          <p:spTgt spid="44"/>
                                        </p:tgtEl>
                                        <p:attrNameLst>
                                          <p:attrName>ppt_w</p:attrName>
                                        </p:attrNameLst>
                                      </p:cBhvr>
                                      <p:tavLst>
                                        <p:tav tm="0">
                                          <p:val>
                                            <p:fltVal val="0"/>
                                          </p:val>
                                        </p:tav>
                                        <p:tav tm="100000">
                                          <p:val>
                                            <p:strVal val="#ppt_w"/>
                                          </p:val>
                                        </p:tav>
                                      </p:tavLst>
                                    </p:anim>
                                    <p:anim calcmode="lin" valueType="num">
                                      <p:cBhvr>
                                        <p:cTn id="28" dur="1000" fill="hold"/>
                                        <p:tgtEl>
                                          <p:spTgt spid="44"/>
                                        </p:tgtEl>
                                        <p:attrNameLst>
                                          <p:attrName>ppt_h</p:attrName>
                                        </p:attrNameLst>
                                      </p:cBhvr>
                                      <p:tavLst>
                                        <p:tav tm="0">
                                          <p:val>
                                            <p:fltVal val="0"/>
                                          </p:val>
                                        </p:tav>
                                        <p:tav tm="100000">
                                          <p:val>
                                            <p:strVal val="#ppt_h"/>
                                          </p:val>
                                        </p:tav>
                                      </p:tavLst>
                                    </p:anim>
                                    <p:animEffect transition="in" filter="fade">
                                      <p:cBhvr>
                                        <p:cTn id="29" dur="1000"/>
                                        <p:tgtEl>
                                          <p:spTgt spid="44"/>
                                        </p:tgtEl>
                                      </p:cBhvr>
                                    </p:animEffect>
                                  </p:childTnLst>
                                </p:cTn>
                              </p:par>
                              <p:par>
                                <p:cTn id="30" presetID="2" presetClass="entr" presetSubtype="4" fill="hold"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1000" fill="hold"/>
                                        <p:tgtEl>
                                          <p:spTgt spid="47"/>
                                        </p:tgtEl>
                                        <p:attrNameLst>
                                          <p:attrName>ppt_x</p:attrName>
                                        </p:attrNameLst>
                                      </p:cBhvr>
                                      <p:tavLst>
                                        <p:tav tm="0">
                                          <p:val>
                                            <p:strVal val="#ppt_x"/>
                                          </p:val>
                                        </p:tav>
                                        <p:tav tm="100000">
                                          <p:val>
                                            <p:strVal val="#ppt_x"/>
                                          </p:val>
                                        </p:tav>
                                      </p:tavLst>
                                    </p:anim>
                                    <p:anim calcmode="lin" valueType="num">
                                      <p:cBhvr additive="base">
                                        <p:cTn id="33" dur="1000" fill="hold"/>
                                        <p:tgtEl>
                                          <p:spTgt spid="47"/>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1000" fill="hold"/>
                                        <p:tgtEl>
                                          <p:spTgt spid="50"/>
                                        </p:tgtEl>
                                        <p:attrNameLst>
                                          <p:attrName>ppt_x</p:attrName>
                                        </p:attrNameLst>
                                      </p:cBhvr>
                                      <p:tavLst>
                                        <p:tav tm="0">
                                          <p:val>
                                            <p:strVal val="#ppt_x"/>
                                          </p:val>
                                        </p:tav>
                                        <p:tav tm="100000">
                                          <p:val>
                                            <p:strVal val="#ppt_x"/>
                                          </p:val>
                                        </p:tav>
                                      </p:tavLst>
                                    </p:anim>
                                    <p:anim calcmode="lin" valueType="num">
                                      <p:cBhvr additive="base">
                                        <p:cTn id="37" dur="1000" fill="hold"/>
                                        <p:tgtEl>
                                          <p:spTgt spid="50"/>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1000" fill="hold"/>
                                        <p:tgtEl>
                                          <p:spTgt spid="53"/>
                                        </p:tgtEl>
                                        <p:attrNameLst>
                                          <p:attrName>ppt_x</p:attrName>
                                        </p:attrNameLst>
                                      </p:cBhvr>
                                      <p:tavLst>
                                        <p:tav tm="0">
                                          <p:val>
                                            <p:strVal val="#ppt_x"/>
                                          </p:val>
                                        </p:tav>
                                        <p:tav tm="100000">
                                          <p:val>
                                            <p:strVal val="#ppt_x"/>
                                          </p:val>
                                        </p:tav>
                                      </p:tavLst>
                                    </p:anim>
                                    <p:anim calcmode="lin" valueType="num">
                                      <p:cBhvr additive="base">
                                        <p:cTn id="41" dur="1000" fill="hold"/>
                                        <p:tgtEl>
                                          <p:spTgt spid="53"/>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1000" fill="hold"/>
                                        <p:tgtEl>
                                          <p:spTgt spid="56"/>
                                        </p:tgtEl>
                                        <p:attrNameLst>
                                          <p:attrName>ppt_x</p:attrName>
                                        </p:attrNameLst>
                                      </p:cBhvr>
                                      <p:tavLst>
                                        <p:tav tm="0">
                                          <p:val>
                                            <p:strVal val="#ppt_x"/>
                                          </p:val>
                                        </p:tav>
                                        <p:tav tm="100000">
                                          <p:val>
                                            <p:strVal val="#ppt_x"/>
                                          </p:val>
                                        </p:tav>
                                      </p:tavLst>
                                    </p:anim>
                                    <p:anim calcmode="lin" valueType="num">
                                      <p:cBhvr additive="base">
                                        <p:cTn id="45" dur="1000" fill="hold"/>
                                        <p:tgtEl>
                                          <p:spTgt spid="56"/>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additive="base">
                                        <p:cTn id="48" dur="1000" fill="hold"/>
                                        <p:tgtEl>
                                          <p:spTgt spid="59"/>
                                        </p:tgtEl>
                                        <p:attrNameLst>
                                          <p:attrName>ppt_x</p:attrName>
                                        </p:attrNameLst>
                                      </p:cBhvr>
                                      <p:tavLst>
                                        <p:tav tm="0">
                                          <p:val>
                                            <p:strVal val="#ppt_x"/>
                                          </p:val>
                                        </p:tav>
                                        <p:tav tm="100000">
                                          <p:val>
                                            <p:strVal val="#ppt_x"/>
                                          </p:val>
                                        </p:tav>
                                      </p:tavLst>
                                    </p:anim>
                                    <p:anim calcmode="lin" valueType="num">
                                      <p:cBhvr additive="base">
                                        <p:cTn id="49" dur="10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等腰三角形 21"/>
          <p:cNvSpPr/>
          <p:nvPr/>
        </p:nvSpPr>
        <p:spPr bwMode="auto">
          <a:xfrm rot="16200000" flipH="1">
            <a:off x="4569999" y="2195985"/>
            <a:ext cx="2487626" cy="254515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95000"/>
            </a:sysClr>
          </a:solidFill>
          <a:ln>
            <a:noFill/>
          </a:ln>
          <a:effectLst>
            <a:innerShdw blurRad="165100" dist="63500" dir="13500000">
              <a:prstClr val="black">
                <a:alpha val="30000"/>
              </a:prstClr>
            </a:innerShdw>
          </a:effectLst>
        </p:spPr>
        <p:txBody>
          <a:bodyPr vert="horz" wrap="square" lIns="90305" tIns="45153" rIns="90305" bIns="45153" numCol="1" anchor="ctr"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等腰三角形 21"/>
          <p:cNvSpPr/>
          <p:nvPr/>
        </p:nvSpPr>
        <p:spPr bwMode="auto">
          <a:xfrm rot="5400000">
            <a:off x="2105501" y="2195985"/>
            <a:ext cx="2487626" cy="2545155"/>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95000"/>
            </a:sysClr>
          </a:solidFill>
          <a:ln>
            <a:noFill/>
          </a:ln>
          <a:effectLst>
            <a:innerShdw blurRad="165100" dist="63500" dir="13500000">
              <a:prstClr val="black">
                <a:alpha val="30000"/>
              </a:prstClr>
            </a:innerShdw>
          </a:effectLst>
        </p:spPr>
        <p:txBody>
          <a:bodyPr vert="horz" wrap="square" lIns="90305" tIns="45153" rIns="90305" bIns="45153" numCol="1" anchor="ctr"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椭圆 28"/>
          <p:cNvSpPr/>
          <p:nvPr/>
        </p:nvSpPr>
        <p:spPr bwMode="auto">
          <a:xfrm>
            <a:off x="2078308" y="2017246"/>
            <a:ext cx="3137494" cy="3137087"/>
          </a:xfrm>
          <a:prstGeom prst="ellipse">
            <a:avLst/>
          </a:prstGeom>
          <a:noFill/>
          <a:ln w="12700" cap="flat" cmpd="sng" algn="ctr">
            <a:solidFill>
              <a:sysClr val="window" lastClr="FFFFFF">
                <a:lumMod val="75000"/>
              </a:sysClr>
            </a:solidFill>
            <a:prstDash val="dash"/>
          </a:ln>
          <a:effectLst/>
        </p:spPr>
        <p:txBody>
          <a:bodyPr lIns="90305" tIns="45153" rIns="90305" bIns="4515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30" name="椭圆 29"/>
          <p:cNvSpPr/>
          <p:nvPr/>
        </p:nvSpPr>
        <p:spPr bwMode="auto">
          <a:xfrm>
            <a:off x="3955616" y="2017246"/>
            <a:ext cx="3138862" cy="3137087"/>
          </a:xfrm>
          <a:prstGeom prst="ellipse">
            <a:avLst/>
          </a:prstGeom>
          <a:noFill/>
          <a:ln w="12700" cap="flat" cmpd="sng" algn="ctr">
            <a:solidFill>
              <a:sysClr val="window" lastClr="FFFFFF">
                <a:lumMod val="75000"/>
              </a:sysClr>
            </a:solidFill>
            <a:prstDash val="dash"/>
          </a:ln>
          <a:effectLst/>
        </p:spPr>
        <p:txBody>
          <a:bodyPr lIns="90305" tIns="45153" rIns="90305" bIns="45153"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cxnSp>
        <p:nvCxnSpPr>
          <p:cNvPr id="31" name="直接连接符 30"/>
          <p:cNvCxnSpPr>
            <a:cxnSpLocks noChangeShapeType="1"/>
          </p:cNvCxnSpPr>
          <p:nvPr/>
        </p:nvCxnSpPr>
        <p:spPr bwMode="auto">
          <a:xfrm>
            <a:off x="2939822" y="2713687"/>
            <a:ext cx="491514" cy="230707"/>
          </a:xfrm>
          <a:prstGeom prst="line">
            <a:avLst/>
          </a:prstGeom>
          <a:noFill/>
          <a:ln w="19050" algn="ctr">
            <a:solidFill>
              <a:srgbClr val="BF1347"/>
            </a:solidFill>
            <a:round/>
            <a:headEnd type="none" w="med" len="med"/>
            <a:tailEnd type="triangle" w="med" len="med"/>
          </a:ln>
        </p:spPr>
      </p:cxnSp>
      <p:cxnSp>
        <p:nvCxnSpPr>
          <p:cNvPr id="32" name="直接连接符 31"/>
          <p:cNvCxnSpPr>
            <a:cxnSpLocks noChangeShapeType="1"/>
          </p:cNvCxnSpPr>
          <p:nvPr/>
        </p:nvCxnSpPr>
        <p:spPr bwMode="auto">
          <a:xfrm>
            <a:off x="2677679" y="3422191"/>
            <a:ext cx="507899" cy="0"/>
          </a:xfrm>
          <a:prstGeom prst="line">
            <a:avLst/>
          </a:prstGeom>
          <a:noFill/>
          <a:ln w="19050" algn="ctr">
            <a:solidFill>
              <a:srgbClr val="BF1347"/>
            </a:solidFill>
            <a:round/>
            <a:headEnd type="none" w="med" len="med"/>
            <a:tailEnd type="triangle" w="med" len="med"/>
          </a:ln>
        </p:spPr>
      </p:cxnSp>
      <p:cxnSp>
        <p:nvCxnSpPr>
          <p:cNvPr id="33" name="直接连接符 32"/>
          <p:cNvCxnSpPr>
            <a:cxnSpLocks noChangeShapeType="1"/>
          </p:cNvCxnSpPr>
          <p:nvPr/>
        </p:nvCxnSpPr>
        <p:spPr bwMode="auto">
          <a:xfrm flipV="1">
            <a:off x="2939819" y="3880877"/>
            <a:ext cx="507899" cy="268934"/>
          </a:xfrm>
          <a:prstGeom prst="line">
            <a:avLst/>
          </a:prstGeom>
          <a:noFill/>
          <a:ln w="19050" algn="ctr">
            <a:solidFill>
              <a:srgbClr val="BF1347"/>
            </a:solidFill>
            <a:round/>
            <a:headEnd type="none" w="med" len="med"/>
            <a:tailEnd type="triangle" w="med" len="med"/>
          </a:ln>
        </p:spPr>
      </p:cxnSp>
      <p:cxnSp>
        <p:nvCxnSpPr>
          <p:cNvPr id="34" name="直接连接符 33"/>
          <p:cNvCxnSpPr>
            <a:cxnSpLocks noChangeShapeType="1"/>
          </p:cNvCxnSpPr>
          <p:nvPr/>
        </p:nvCxnSpPr>
        <p:spPr bwMode="auto">
          <a:xfrm flipH="1" flipV="1">
            <a:off x="5805616" y="3869957"/>
            <a:ext cx="507899" cy="268934"/>
          </a:xfrm>
          <a:prstGeom prst="line">
            <a:avLst/>
          </a:prstGeom>
          <a:noFill/>
          <a:ln w="19050" algn="ctr">
            <a:solidFill>
              <a:srgbClr val="BF1347"/>
            </a:solidFill>
            <a:round/>
            <a:headEnd type="none" w="med" len="med"/>
            <a:tailEnd type="triangle" w="med" len="med"/>
          </a:ln>
        </p:spPr>
      </p:cxnSp>
      <p:cxnSp>
        <p:nvCxnSpPr>
          <p:cNvPr id="35" name="直接连接符 34"/>
          <p:cNvCxnSpPr>
            <a:cxnSpLocks noChangeShapeType="1"/>
          </p:cNvCxnSpPr>
          <p:nvPr/>
        </p:nvCxnSpPr>
        <p:spPr bwMode="auto">
          <a:xfrm flipH="1">
            <a:off x="6059566" y="3419461"/>
            <a:ext cx="507899" cy="0"/>
          </a:xfrm>
          <a:prstGeom prst="line">
            <a:avLst/>
          </a:prstGeom>
          <a:noFill/>
          <a:ln w="19050" algn="ctr">
            <a:solidFill>
              <a:srgbClr val="BF1347"/>
            </a:solidFill>
            <a:round/>
            <a:headEnd type="none" w="med" len="med"/>
            <a:tailEnd type="triangle" w="med" len="med"/>
          </a:ln>
        </p:spPr>
      </p:cxnSp>
      <p:cxnSp>
        <p:nvCxnSpPr>
          <p:cNvPr id="36" name="直接连接符 35"/>
          <p:cNvCxnSpPr>
            <a:cxnSpLocks noChangeShapeType="1"/>
          </p:cNvCxnSpPr>
          <p:nvPr/>
        </p:nvCxnSpPr>
        <p:spPr bwMode="auto">
          <a:xfrm flipH="1">
            <a:off x="5822004" y="2713687"/>
            <a:ext cx="491514" cy="230707"/>
          </a:xfrm>
          <a:prstGeom prst="line">
            <a:avLst/>
          </a:prstGeom>
          <a:noFill/>
          <a:ln w="19050" algn="ctr">
            <a:solidFill>
              <a:srgbClr val="BF1347"/>
            </a:solidFill>
            <a:round/>
            <a:headEnd type="none" w="med" len="med"/>
            <a:tailEnd type="triangle" w="med" len="med"/>
          </a:ln>
        </p:spPr>
      </p:cxnSp>
      <p:sp>
        <p:nvSpPr>
          <p:cNvPr id="37" name="Oval 19"/>
          <p:cNvSpPr>
            <a:spLocks noChangeArrowheads="1"/>
          </p:cNvSpPr>
          <p:nvPr/>
        </p:nvSpPr>
        <p:spPr bwMode="auto">
          <a:xfrm>
            <a:off x="2093325" y="1989526"/>
            <a:ext cx="853323" cy="853210"/>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添加文本</a:t>
            </a:r>
          </a:p>
        </p:txBody>
      </p:sp>
      <p:sp>
        <p:nvSpPr>
          <p:cNvPr id="38" name="Oval 19"/>
          <p:cNvSpPr>
            <a:spLocks noChangeArrowheads="1"/>
          </p:cNvSpPr>
          <p:nvPr/>
        </p:nvSpPr>
        <p:spPr bwMode="auto">
          <a:xfrm>
            <a:off x="6230915" y="1988840"/>
            <a:ext cx="853322" cy="854576"/>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添加文本</a:t>
            </a:r>
          </a:p>
        </p:txBody>
      </p:sp>
      <p:sp>
        <p:nvSpPr>
          <p:cNvPr id="39" name="Oval 19"/>
          <p:cNvSpPr>
            <a:spLocks noChangeArrowheads="1"/>
          </p:cNvSpPr>
          <p:nvPr/>
        </p:nvSpPr>
        <p:spPr bwMode="auto">
          <a:xfrm>
            <a:off x="6657576" y="3009922"/>
            <a:ext cx="854687" cy="854576"/>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添加文本</a:t>
            </a:r>
          </a:p>
        </p:txBody>
      </p:sp>
      <p:sp>
        <p:nvSpPr>
          <p:cNvPr id="40" name="Oval 19"/>
          <p:cNvSpPr>
            <a:spLocks noChangeArrowheads="1"/>
          </p:cNvSpPr>
          <p:nvPr/>
        </p:nvSpPr>
        <p:spPr bwMode="auto">
          <a:xfrm>
            <a:off x="6312151" y="4003742"/>
            <a:ext cx="854687" cy="854576"/>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添加文本</a:t>
            </a:r>
          </a:p>
        </p:txBody>
      </p:sp>
      <p:sp>
        <p:nvSpPr>
          <p:cNvPr id="41" name="Oval 19"/>
          <p:cNvSpPr>
            <a:spLocks noChangeArrowheads="1"/>
          </p:cNvSpPr>
          <p:nvPr/>
        </p:nvSpPr>
        <p:spPr bwMode="auto">
          <a:xfrm>
            <a:off x="1711037" y="3009922"/>
            <a:ext cx="854687" cy="854576"/>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添加文本</a:t>
            </a:r>
          </a:p>
        </p:txBody>
      </p:sp>
      <p:sp>
        <p:nvSpPr>
          <p:cNvPr id="42" name="Oval 19"/>
          <p:cNvSpPr>
            <a:spLocks noChangeArrowheads="1"/>
          </p:cNvSpPr>
          <p:nvPr/>
        </p:nvSpPr>
        <p:spPr bwMode="auto">
          <a:xfrm>
            <a:off x="2060559" y="4003742"/>
            <a:ext cx="854687" cy="854576"/>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添加文本</a:t>
            </a:r>
          </a:p>
        </p:txBody>
      </p:sp>
      <p:sp>
        <p:nvSpPr>
          <p:cNvPr id="43" name="TextBox 52"/>
          <p:cNvSpPr txBox="1"/>
          <p:nvPr/>
        </p:nvSpPr>
        <p:spPr>
          <a:xfrm>
            <a:off x="226025" y="2047445"/>
            <a:ext cx="1845136" cy="950013"/>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4" name="TextBox 53"/>
          <p:cNvSpPr txBox="1"/>
          <p:nvPr/>
        </p:nvSpPr>
        <p:spPr>
          <a:xfrm>
            <a:off x="7149410" y="2047445"/>
            <a:ext cx="1845136" cy="950013"/>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5" name="TextBox 54"/>
          <p:cNvSpPr txBox="1"/>
          <p:nvPr/>
        </p:nvSpPr>
        <p:spPr>
          <a:xfrm>
            <a:off x="-145554" y="3084811"/>
            <a:ext cx="1845136" cy="950013"/>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6" name="TextBox 55"/>
          <p:cNvSpPr txBox="1"/>
          <p:nvPr/>
        </p:nvSpPr>
        <p:spPr>
          <a:xfrm>
            <a:off x="7551400" y="3105116"/>
            <a:ext cx="1845136" cy="950013"/>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7" name="TextBox 56"/>
          <p:cNvSpPr txBox="1"/>
          <p:nvPr/>
        </p:nvSpPr>
        <p:spPr>
          <a:xfrm>
            <a:off x="7224098" y="4119413"/>
            <a:ext cx="1845136" cy="950013"/>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8" name="TextBox 57"/>
          <p:cNvSpPr txBox="1"/>
          <p:nvPr/>
        </p:nvSpPr>
        <p:spPr>
          <a:xfrm>
            <a:off x="165759" y="4113951"/>
            <a:ext cx="1845136" cy="950013"/>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nvGrpSpPr>
          <p:cNvPr id="49" name="组合 48"/>
          <p:cNvGrpSpPr/>
          <p:nvPr/>
        </p:nvGrpSpPr>
        <p:grpSpPr>
          <a:xfrm>
            <a:off x="3712407" y="2546732"/>
            <a:ext cx="1750697" cy="1750922"/>
            <a:chOff x="5049626" y="2709612"/>
            <a:chExt cx="2035596" cy="2036122"/>
          </a:xfrm>
        </p:grpSpPr>
        <p:sp>
          <p:nvSpPr>
            <p:cNvPr id="50" name="椭圆 49"/>
            <p:cNvSpPr/>
            <p:nvPr/>
          </p:nvSpPr>
          <p:spPr>
            <a:xfrm>
              <a:off x="5049626" y="2709612"/>
              <a:ext cx="2035596" cy="2036122"/>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添加标题</a:t>
              </a:r>
            </a:p>
          </p:txBody>
        </p:sp>
        <p:sp>
          <p:nvSpPr>
            <p:cNvPr id="51" name="同心圆 50"/>
            <p:cNvSpPr/>
            <p:nvPr/>
          </p:nvSpPr>
          <p:spPr>
            <a:xfrm>
              <a:off x="5175546" y="2835796"/>
              <a:ext cx="1783756" cy="1783754"/>
            </a:xfrm>
            <a:prstGeom prst="donut">
              <a:avLst>
                <a:gd name="adj" fmla="val 9002"/>
              </a:avLst>
            </a:prstGeom>
            <a:solidFill>
              <a:srgbClr val="0444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i="0" u="none" strike="noStrike" kern="0" cap="none" spc="0" normalizeH="0" baseline="0" noProof="0">
                <a:ln>
                  <a:noFill/>
                </a:ln>
                <a:solidFill>
                  <a:sysClr val="windowText" lastClr="000000"/>
                </a:solidFill>
                <a:effectLst/>
                <a:uLnTx/>
                <a:uFillTx/>
                <a:latin typeface="Calibri"/>
                <a:ea typeface="宋体"/>
                <a:cs typeface="+mn-cs"/>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H_Picture_2"/>
          <p:cNvSpPr/>
          <p:nvPr>
            <p:custDataLst>
              <p:tags r:id="rId1"/>
            </p:custDataLst>
          </p:nvPr>
        </p:nvSpPr>
        <p:spPr>
          <a:xfrm>
            <a:off x="1043608" y="3104769"/>
            <a:ext cx="3911179" cy="2452590"/>
          </a:xfrm>
          <a:prstGeom prst="roundRect">
            <a:avLst>
              <a:gd name="adj" fmla="val 12702"/>
            </a:avLst>
          </a:prstGeom>
          <a:blipFill dpi="0" rotWithShape="1">
            <a:blip r:embed="rId4">
              <a:extLst>
                <a:ext uri="{28A0092B-C50C-407E-A947-70E740481C1C}">
                  <a14:useLocalDpi xmlns:a14="http://schemas.microsoft.com/office/drawing/2010/main" val="0"/>
                </a:ext>
              </a:extLst>
            </a:blip>
            <a:srcRect/>
            <a:stretch>
              <a:fillRect/>
            </a:stretch>
          </a:blipFill>
          <a:ln w="3175" cap="flat" cmpd="sng" algn="ctr">
            <a:noFill/>
            <a:prstDash val="solid"/>
            <a:miter lim="800000"/>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MH_Picture_1"/>
          <p:cNvSpPr/>
          <p:nvPr>
            <p:custDataLst>
              <p:tags r:id="rId2"/>
            </p:custDataLst>
          </p:nvPr>
        </p:nvSpPr>
        <p:spPr>
          <a:xfrm>
            <a:off x="4324532" y="1361666"/>
            <a:ext cx="3911179" cy="2452590"/>
          </a:xfrm>
          <a:prstGeom prst="roundRect">
            <a:avLst>
              <a:gd name="adj" fmla="val 12702"/>
            </a:avLst>
          </a:prstGeom>
          <a:blipFill dpi="0" rotWithShape="1">
            <a:blip r:embed="rId5">
              <a:extLst>
                <a:ext uri="{28A0092B-C50C-407E-A947-70E740481C1C}">
                  <a14:useLocalDpi xmlns:a14="http://schemas.microsoft.com/office/drawing/2010/main" val="0"/>
                </a:ext>
              </a:extLst>
            </a:blip>
            <a:srcRect/>
            <a:stretch>
              <a:fillRect/>
            </a:stretch>
          </a:blipFill>
          <a:ln w="3175" cap="flat" cmpd="sng" algn="ctr">
            <a:noFill/>
            <a:prstDash val="solid"/>
            <a:miter lim="800000"/>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TextBox 52"/>
          <p:cNvSpPr txBox="1"/>
          <p:nvPr/>
        </p:nvSpPr>
        <p:spPr>
          <a:xfrm>
            <a:off x="1043609" y="1478959"/>
            <a:ext cx="3115439" cy="1731637"/>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9" name="TextBox 52"/>
          <p:cNvSpPr txBox="1"/>
          <p:nvPr/>
        </p:nvSpPr>
        <p:spPr>
          <a:xfrm>
            <a:off x="5037529" y="4033616"/>
            <a:ext cx="3115439" cy="1771648"/>
          </a:xfrm>
          <a:prstGeom prst="rect">
            <a:avLst/>
          </a:prstGeom>
          <a:noFill/>
        </p:spPr>
        <p:txBody>
          <a:bodyPr wrap="square" lIns="90305" tIns="45153" rIns="90305" bIns="45153"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125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23528" y="2118470"/>
            <a:ext cx="2857110" cy="1293681"/>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圆角矩形 45"/>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Round Diagonal Corner Rectangle 3"/>
          <p:cNvSpPr/>
          <p:nvPr/>
        </p:nvSpPr>
        <p:spPr bwMode="auto">
          <a:xfrm rot="5400000">
            <a:off x="7200139" y="1650367"/>
            <a:ext cx="1356783" cy="2307612"/>
          </a:xfrm>
          <a:prstGeom prst="round2DiagRect">
            <a:avLst/>
          </a:prstGeom>
          <a:blipFill dpi="0" rotWithShape="0">
            <a:blip r:embed="rId2" cstate="print">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129317" tIns="64659" rIns="129317" bIns="64659" numCol="1" rtlCol="0" anchor="t" anchorCtr="0" compatLnSpc="1">
            <a:prstTxWarp prst="textNoShape">
              <a:avLst/>
            </a:prstTxWarp>
          </a:bodyPr>
          <a:lstStyle/>
          <a:p>
            <a:pPr algn="ctr" defTabSz="1293203"/>
            <a:endParaRPr lang="en-US" sz="6600">
              <a:solidFill>
                <a:srgbClr val="000000"/>
              </a:solidFill>
              <a:latin typeface="微软雅黑"/>
              <a:ea typeface="微软雅黑"/>
              <a:sym typeface="Gill Sans" charset="0"/>
            </a:endParaRPr>
          </a:p>
        </p:txBody>
      </p:sp>
      <p:sp>
        <p:nvSpPr>
          <p:cNvPr id="48" name="Round Diagonal Corner Rectangle 180"/>
          <p:cNvSpPr/>
          <p:nvPr/>
        </p:nvSpPr>
        <p:spPr bwMode="auto">
          <a:xfrm rot="5400000">
            <a:off x="7200138" y="3340178"/>
            <a:ext cx="1356781" cy="2307608"/>
          </a:xfrm>
          <a:prstGeom prst="round2DiagRect">
            <a:avLst/>
          </a:prstGeom>
          <a:blipFill dpi="0" rotWithShape="0">
            <a:blip r:embed="rId3" cstate="print">
              <a:extLst>
                <a:ext uri="{28A0092B-C50C-407E-A947-70E740481C1C}">
                  <a14:useLocalDpi xmlns:a14="http://schemas.microsoft.com/office/drawing/2010/main"/>
                </a:ext>
              </a:extLst>
            </a:blip>
            <a:srcRect/>
            <a:stretch>
              <a:fillRect/>
            </a:stretch>
          </a:blipFill>
          <a:ln w="12700" cap="flat" cmpd="sng" algn="ctr">
            <a:solidFill>
              <a:sysClr val="windowText" lastClr="000000"/>
            </a:solidFill>
            <a:prstDash val="solid"/>
            <a:round/>
            <a:headEnd type="none" w="med" len="med"/>
            <a:tailEnd type="none" w="med" len="med"/>
          </a:ln>
          <a:effectLst/>
          <a:extLst/>
        </p:spPr>
        <p:txBody>
          <a:bodyPr vert="horz" wrap="square" lIns="129317" tIns="64659" rIns="129317" bIns="64659" numCol="1" rtlCol="0" anchor="t" anchorCtr="0" compatLnSpc="1">
            <a:prstTxWarp prst="textNoShape">
              <a:avLst/>
            </a:prstTxWarp>
          </a:bodyPr>
          <a:lstStyle/>
          <a:p>
            <a:pPr marL="0" marR="0" lvl="0" indent="0" algn="ctr" defTabSz="1293203" eaLnBrk="1" fontAlgn="auto" latinLnBrk="0" hangingPunct="1">
              <a:lnSpc>
                <a:spcPct val="100000"/>
              </a:lnSpc>
              <a:spcBef>
                <a:spcPts val="0"/>
              </a:spcBef>
              <a:spcAft>
                <a:spcPts val="0"/>
              </a:spcAft>
              <a:buClrTx/>
              <a:buSzTx/>
              <a:buFontTx/>
              <a:buNone/>
              <a:tabLst/>
              <a:defRPr/>
            </a:pPr>
            <a:endParaRPr kumimoji="0" lang="en-US" sz="6600" b="0" i="0" u="none" strike="noStrike" kern="0" cap="none" spc="0" normalizeH="0" baseline="0" noProof="0">
              <a:ln>
                <a:noFill/>
              </a:ln>
              <a:solidFill>
                <a:srgbClr val="000000"/>
              </a:solidFill>
              <a:effectLst/>
              <a:uLnTx/>
              <a:uFillTx/>
              <a:latin typeface="微软雅黑"/>
              <a:ea typeface="微软雅黑"/>
              <a:sym typeface="Gill Sans" charset="0"/>
            </a:endParaRPr>
          </a:p>
        </p:txBody>
      </p:sp>
      <p:grpSp>
        <p:nvGrpSpPr>
          <p:cNvPr id="49" name="组合 48"/>
          <p:cNvGrpSpPr/>
          <p:nvPr/>
        </p:nvGrpSpPr>
        <p:grpSpPr>
          <a:xfrm>
            <a:off x="496097" y="2368586"/>
            <a:ext cx="709439" cy="7094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kern="0">
                <a:solidFill>
                  <a:sysClr val="windowText" lastClr="000000"/>
                </a:solidFill>
                <a:latin typeface="Calibri"/>
                <a:ea typeface="宋体"/>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kern="0">
                <a:solidFill>
                  <a:sysClr val="window" lastClr="FFFFFF"/>
                </a:solidFill>
                <a:latin typeface="Calibri"/>
                <a:ea typeface="宋体"/>
              </a:endParaRPr>
            </a:p>
          </p:txBody>
        </p:sp>
      </p:grpSp>
      <p:grpSp>
        <p:nvGrpSpPr>
          <p:cNvPr id="52" name="Group 41"/>
          <p:cNvGrpSpPr>
            <a:grpSpLocks/>
          </p:cNvGrpSpPr>
          <p:nvPr/>
        </p:nvGrpSpPr>
        <p:grpSpPr bwMode="auto">
          <a:xfrm>
            <a:off x="1310793" y="2368583"/>
            <a:ext cx="1665711" cy="913580"/>
            <a:chOff x="0" y="0"/>
            <a:chExt cx="2419" cy="1343"/>
          </a:xfrm>
        </p:grpSpPr>
        <p:sp>
          <p:nvSpPr>
            <p:cNvPr id="5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defTabSz="914400" eaLnBrk="1" fontAlgn="base" latinLnBrk="0" hangingPunct="1">
                <a:lnSpc>
                  <a:spcPct val="7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rPr>
                <a:t>单击此处添加标题</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endParaRPr>
            </a:p>
          </p:txBody>
        </p:sp>
        <p:sp>
          <p:nvSpPr>
            <p:cNvPr id="5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25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endParaRPr>
            </a:p>
          </p:txBody>
        </p:sp>
      </p:grpSp>
      <p:sp>
        <p:nvSpPr>
          <p:cNvPr id="55" name="Freeform 9"/>
          <p:cNvSpPr>
            <a:spLocks noEditPoints="1"/>
          </p:cNvSpPr>
          <p:nvPr/>
        </p:nvSpPr>
        <p:spPr bwMode="auto">
          <a:xfrm>
            <a:off x="660015" y="2586477"/>
            <a:ext cx="322091" cy="25641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4447F"/>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grpSp>
        <p:nvGrpSpPr>
          <p:cNvPr id="56" name="组合 55"/>
          <p:cNvGrpSpPr/>
          <p:nvPr/>
        </p:nvGrpSpPr>
        <p:grpSpPr>
          <a:xfrm>
            <a:off x="3558718" y="2118470"/>
            <a:ext cx="2857110" cy="1293681"/>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圆角矩形 5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9" name="组合 58"/>
          <p:cNvGrpSpPr/>
          <p:nvPr/>
        </p:nvGrpSpPr>
        <p:grpSpPr>
          <a:xfrm>
            <a:off x="3731287" y="2368586"/>
            <a:ext cx="709439" cy="709437"/>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kern="0">
                <a:solidFill>
                  <a:sysClr val="windowText" lastClr="000000"/>
                </a:solidFill>
                <a:latin typeface="Calibri"/>
                <a:ea typeface="宋体"/>
              </a:endParaRPr>
            </a:p>
          </p:txBody>
        </p:sp>
        <p:sp>
          <p:nvSpPr>
            <p:cNvPr id="61" name="椭圆 6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kern="0">
                <a:solidFill>
                  <a:sysClr val="window" lastClr="FFFFFF"/>
                </a:solidFill>
                <a:latin typeface="Calibri"/>
                <a:ea typeface="宋体"/>
              </a:endParaRPr>
            </a:p>
          </p:txBody>
        </p:sp>
      </p:grpSp>
      <p:grpSp>
        <p:nvGrpSpPr>
          <p:cNvPr id="62" name="Group 41"/>
          <p:cNvGrpSpPr>
            <a:grpSpLocks/>
          </p:cNvGrpSpPr>
          <p:nvPr/>
        </p:nvGrpSpPr>
        <p:grpSpPr bwMode="auto">
          <a:xfrm>
            <a:off x="4545982" y="2368583"/>
            <a:ext cx="1665711" cy="913580"/>
            <a:chOff x="0" y="0"/>
            <a:chExt cx="2419" cy="1343"/>
          </a:xfrm>
        </p:grpSpPr>
        <p:sp>
          <p:nvSpPr>
            <p:cNvPr id="6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defTabSz="914400" eaLnBrk="1" fontAlgn="base" latinLnBrk="0" hangingPunct="1">
                <a:lnSpc>
                  <a:spcPct val="7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rPr>
                <a:t>单击此处添加标题</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endParaRPr>
            </a:p>
          </p:txBody>
        </p:sp>
        <p:sp>
          <p:nvSpPr>
            <p:cNvPr id="6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25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endParaRPr>
            </a:p>
          </p:txBody>
        </p:sp>
      </p:grpSp>
      <p:sp>
        <p:nvSpPr>
          <p:cNvPr id="65" name="Freeform 8"/>
          <p:cNvSpPr>
            <a:spLocks noEditPoints="1"/>
          </p:cNvSpPr>
          <p:nvPr/>
        </p:nvSpPr>
        <p:spPr bwMode="auto">
          <a:xfrm>
            <a:off x="3946377" y="2632469"/>
            <a:ext cx="279260" cy="276722"/>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BF1347"/>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grpSp>
        <p:nvGrpSpPr>
          <p:cNvPr id="66" name="组合 65"/>
          <p:cNvGrpSpPr/>
          <p:nvPr/>
        </p:nvGrpSpPr>
        <p:grpSpPr>
          <a:xfrm>
            <a:off x="323528" y="3786842"/>
            <a:ext cx="2857110" cy="1293681"/>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圆角矩形 6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9" name="组合 68"/>
          <p:cNvGrpSpPr/>
          <p:nvPr/>
        </p:nvGrpSpPr>
        <p:grpSpPr>
          <a:xfrm>
            <a:off x="496097" y="4036957"/>
            <a:ext cx="709439" cy="709437"/>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kern="0">
                <a:solidFill>
                  <a:sysClr val="windowText" lastClr="000000"/>
                </a:solidFill>
                <a:latin typeface="Calibri"/>
                <a:ea typeface="宋体"/>
              </a:endParaRPr>
            </a:p>
          </p:txBody>
        </p:sp>
        <p:sp>
          <p:nvSpPr>
            <p:cNvPr id="71" name="椭圆 7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kern="0">
                <a:solidFill>
                  <a:sysClr val="window" lastClr="FFFFFF"/>
                </a:solidFill>
                <a:latin typeface="Calibri"/>
                <a:ea typeface="宋体"/>
              </a:endParaRPr>
            </a:p>
          </p:txBody>
        </p:sp>
      </p:grpSp>
      <p:grpSp>
        <p:nvGrpSpPr>
          <p:cNvPr id="72" name="Group 41"/>
          <p:cNvGrpSpPr>
            <a:grpSpLocks/>
          </p:cNvGrpSpPr>
          <p:nvPr/>
        </p:nvGrpSpPr>
        <p:grpSpPr bwMode="auto">
          <a:xfrm>
            <a:off x="1310793" y="4036954"/>
            <a:ext cx="1665711" cy="913580"/>
            <a:chOff x="0" y="0"/>
            <a:chExt cx="2419" cy="1343"/>
          </a:xfrm>
        </p:grpSpPr>
        <p:sp>
          <p:nvSpPr>
            <p:cNvPr id="7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defTabSz="914400" eaLnBrk="1" fontAlgn="base" latinLnBrk="0" hangingPunct="1">
                <a:lnSpc>
                  <a:spcPct val="7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rPr>
                <a:t>单击此处添加标题</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endParaRPr>
            </a:p>
          </p:txBody>
        </p:sp>
        <p:sp>
          <p:nvSpPr>
            <p:cNvPr id="7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25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endParaRPr>
            </a:p>
          </p:txBody>
        </p:sp>
      </p:grpSp>
      <p:sp>
        <p:nvSpPr>
          <p:cNvPr id="75" name="Freeform 7"/>
          <p:cNvSpPr>
            <a:spLocks/>
          </p:cNvSpPr>
          <p:nvPr/>
        </p:nvSpPr>
        <p:spPr bwMode="auto">
          <a:xfrm>
            <a:off x="650877" y="4221577"/>
            <a:ext cx="338367" cy="340192"/>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BF1347"/>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grpSp>
        <p:nvGrpSpPr>
          <p:cNvPr id="76" name="组合 75"/>
          <p:cNvGrpSpPr/>
          <p:nvPr/>
        </p:nvGrpSpPr>
        <p:grpSpPr>
          <a:xfrm>
            <a:off x="3560148" y="3786842"/>
            <a:ext cx="2857110" cy="1293681"/>
            <a:chOff x="4304043" y="1286668"/>
            <a:chExt cx="3837944" cy="2757793"/>
          </a:xfrm>
          <a:effectLst>
            <a:outerShdw blurRad="381000" dist="254000" dir="8100000" algn="tr" rotWithShape="0">
              <a:prstClr val="black">
                <a:alpha val="40000"/>
              </a:prstClr>
            </a:outerShdw>
          </a:effectLst>
        </p:grpSpPr>
        <p:sp>
          <p:nvSpPr>
            <p:cNvPr id="77" name="圆角矩形 7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圆角矩形 77"/>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9" name="组合 78"/>
          <p:cNvGrpSpPr/>
          <p:nvPr/>
        </p:nvGrpSpPr>
        <p:grpSpPr>
          <a:xfrm>
            <a:off x="3732717" y="4036957"/>
            <a:ext cx="709439" cy="709437"/>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04086">
                <a:defRPr/>
              </a:pPr>
              <a:endParaRPr lang="zh-CN" altLang="en-US" kern="0">
                <a:solidFill>
                  <a:sysClr val="windowText" lastClr="000000"/>
                </a:solidFill>
                <a:latin typeface="Calibri"/>
                <a:ea typeface="宋体"/>
              </a:endParaRPr>
            </a:p>
          </p:txBody>
        </p:sp>
        <p:sp>
          <p:nvSpPr>
            <p:cNvPr id="81" name="椭圆 8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04086">
                <a:defRPr/>
              </a:pPr>
              <a:endParaRPr lang="zh-CN" altLang="en-US" kern="0">
                <a:solidFill>
                  <a:sysClr val="window" lastClr="FFFFFF"/>
                </a:solidFill>
                <a:latin typeface="Calibri"/>
                <a:ea typeface="宋体"/>
              </a:endParaRPr>
            </a:p>
          </p:txBody>
        </p:sp>
      </p:grpSp>
      <p:grpSp>
        <p:nvGrpSpPr>
          <p:cNvPr id="82" name="Group 41"/>
          <p:cNvGrpSpPr>
            <a:grpSpLocks/>
          </p:cNvGrpSpPr>
          <p:nvPr/>
        </p:nvGrpSpPr>
        <p:grpSpPr bwMode="auto">
          <a:xfrm>
            <a:off x="4547412" y="4036954"/>
            <a:ext cx="1665711" cy="913580"/>
            <a:chOff x="0" y="0"/>
            <a:chExt cx="2419" cy="1343"/>
          </a:xfrm>
        </p:grpSpPr>
        <p:sp>
          <p:nvSpPr>
            <p:cNvPr id="8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marL="0" marR="0" lvl="0" indent="0" defTabSz="914400" eaLnBrk="1" fontAlgn="base" latinLnBrk="0" hangingPunct="1">
                <a:lnSpc>
                  <a:spcPct val="7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rPr>
                <a:t>单击此处添加标题</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Bebas Neue" charset="0"/>
                <a:sym typeface="Bebas Neue" charset="0"/>
              </a:endParaRPr>
            </a:p>
          </p:txBody>
        </p:sp>
        <p:sp>
          <p:nvSpPr>
            <p:cNvPr id="8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25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rPr>
                <a:t>此处添加详细文本描述，建议与标题相关并符合整体语言风格，语言描述尽量</a:t>
              </a:r>
              <a:endParaRPr kumimoji="0" 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Lato Light" charset="0"/>
                <a:sym typeface="Lato Light" charset="0"/>
              </a:endParaRPr>
            </a:p>
          </p:txBody>
        </p:sp>
      </p:grpSp>
      <p:sp>
        <p:nvSpPr>
          <p:cNvPr id="85" name="Freeform 6"/>
          <p:cNvSpPr>
            <a:spLocks noEditPoints="1"/>
          </p:cNvSpPr>
          <p:nvPr/>
        </p:nvSpPr>
        <p:spPr bwMode="auto">
          <a:xfrm>
            <a:off x="3950161" y="4246119"/>
            <a:ext cx="310957" cy="315651"/>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4447F"/>
          </a:solidFill>
          <a:ln>
            <a:noFill/>
          </a:ln>
        </p:spPr>
        <p:txBody>
          <a:bodyPr vert="horz" wrap="square" lIns="120407" tIns="60203" rIns="120407" bIns="60203" numCol="1" anchor="t" anchorCtr="0" compatLnSpc="1">
            <a:prstTxWarp prst="textNoShape">
              <a:avLst/>
            </a:prstTxWarp>
          </a:bodyPr>
          <a:lstStyle/>
          <a:p>
            <a:pPr algn="ctr" fontAlgn="base">
              <a:spcBef>
                <a:spcPct val="0"/>
              </a:spcBef>
              <a:spcAft>
                <a:spcPct val="0"/>
              </a:spcAft>
              <a:defRPr/>
            </a:pPr>
            <a:endParaRPr lang="en-US" sz="2400"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肘形连接符 151"/>
          <p:cNvCxnSpPr>
            <a:cxnSpLocks noChangeShapeType="1"/>
          </p:cNvCxnSpPr>
          <p:nvPr/>
        </p:nvCxnSpPr>
        <p:spPr bwMode="auto">
          <a:xfrm>
            <a:off x="3189993" y="2833233"/>
            <a:ext cx="4894872" cy="533784"/>
          </a:xfrm>
          <a:prstGeom prst="bentConnector3">
            <a:avLst>
              <a:gd name="adj1" fmla="val 46218"/>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cxnSp>
      <p:cxnSp>
        <p:nvCxnSpPr>
          <p:cNvPr id="51" name="肘形连接符 160"/>
          <p:cNvCxnSpPr>
            <a:cxnSpLocks noChangeShapeType="1"/>
          </p:cNvCxnSpPr>
          <p:nvPr/>
        </p:nvCxnSpPr>
        <p:spPr bwMode="auto">
          <a:xfrm>
            <a:off x="3190111" y="4422689"/>
            <a:ext cx="2804931" cy="318492"/>
          </a:xfrm>
          <a:prstGeom prst="bentConnector3">
            <a:avLst>
              <a:gd name="adj1" fmla="val 50000"/>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cxnSp>
      <p:cxnSp>
        <p:nvCxnSpPr>
          <p:cNvPr id="52" name="肘形连接符 154"/>
          <p:cNvCxnSpPr>
            <a:cxnSpLocks noChangeShapeType="1"/>
          </p:cNvCxnSpPr>
          <p:nvPr/>
        </p:nvCxnSpPr>
        <p:spPr bwMode="auto">
          <a:xfrm>
            <a:off x="3190038" y="3628247"/>
            <a:ext cx="3849915" cy="571206"/>
          </a:xfrm>
          <a:prstGeom prst="bentConnector3">
            <a:avLst>
              <a:gd name="adj1" fmla="val 50000"/>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cxnSp>
      <p:sp>
        <p:nvSpPr>
          <p:cNvPr id="53" name="直接连接符 68"/>
          <p:cNvSpPr>
            <a:spLocks noChangeShapeType="1"/>
          </p:cNvSpPr>
          <p:nvPr/>
        </p:nvSpPr>
        <p:spPr bwMode="auto">
          <a:xfrm flipH="1">
            <a:off x="2899374" y="5217471"/>
            <a:ext cx="1729347" cy="1"/>
          </a:xfrm>
          <a:prstGeom prst="line">
            <a:avLst/>
          </a:prstGeom>
          <a:noFill/>
          <a:ln w="12700">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nvGrpSpPr>
          <p:cNvPr id="54" name="组合 53"/>
          <p:cNvGrpSpPr/>
          <p:nvPr/>
        </p:nvGrpSpPr>
        <p:grpSpPr>
          <a:xfrm>
            <a:off x="2568078" y="2541447"/>
            <a:ext cx="603350" cy="603350"/>
            <a:chOff x="2646403" y="1850353"/>
            <a:chExt cx="534177" cy="534177"/>
          </a:xfrm>
        </p:grpSpPr>
        <p:grpSp>
          <p:nvGrpSpPr>
            <p:cNvPr id="55" name="组合 5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56" name="组合 125"/>
            <p:cNvGrpSpPr>
              <a:grpSpLocks/>
            </p:cNvGrpSpPr>
            <p:nvPr/>
          </p:nvGrpSpPr>
          <p:grpSpPr bwMode="auto">
            <a:xfrm>
              <a:off x="2744763" y="1943249"/>
              <a:ext cx="337456" cy="325902"/>
              <a:chOff x="0" y="0"/>
              <a:chExt cx="583915" cy="496874"/>
            </a:xfrm>
            <a:solidFill>
              <a:srgbClr val="C00000"/>
            </a:solidFill>
          </p:grpSpPr>
          <p:sp>
            <p:nvSpPr>
              <p:cNvPr id="57"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BF1347"/>
              </a:solidFill>
              <a:ln w="9525" cmpd="sng">
                <a:noFill/>
                <a:bevel/>
                <a:headEnd/>
                <a:tailEnd/>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8"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BF1347"/>
              </a:solidFill>
              <a:ln w="9525" cmpd="sng">
                <a:noFill/>
                <a:bevel/>
                <a:headEnd/>
                <a:tailEnd/>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2578928" y="4137832"/>
            <a:ext cx="603350" cy="603350"/>
            <a:chOff x="2656009" y="3263716"/>
            <a:chExt cx="534177" cy="534177"/>
          </a:xfrm>
        </p:grpSpPr>
        <p:grpSp>
          <p:nvGrpSpPr>
            <p:cNvPr id="62" name="组合 61"/>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椭圆 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3"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BF1347"/>
            </a:solidFill>
            <a:ln w="9525" cmpd="sng">
              <a:noFill/>
              <a:bevel/>
              <a:headEnd/>
              <a:tailEnd/>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66" name="组合 65"/>
          <p:cNvGrpSpPr/>
          <p:nvPr/>
        </p:nvGrpSpPr>
        <p:grpSpPr>
          <a:xfrm>
            <a:off x="2578928" y="3326352"/>
            <a:ext cx="603350" cy="603350"/>
            <a:chOff x="2656009" y="2545271"/>
            <a:chExt cx="534177" cy="534177"/>
          </a:xfrm>
        </p:grpSpPr>
        <p:grpSp>
          <p:nvGrpSpPr>
            <p:cNvPr id="67" name="组合 66"/>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3" name="椭圆 7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68" name="Group 92"/>
            <p:cNvGrpSpPr>
              <a:grpSpLocks/>
            </p:cNvGrpSpPr>
            <p:nvPr/>
          </p:nvGrpSpPr>
          <p:grpSpPr bwMode="auto">
            <a:xfrm>
              <a:off x="2745161" y="2705683"/>
              <a:ext cx="355874" cy="221817"/>
              <a:chOff x="0" y="0"/>
              <a:chExt cx="471488" cy="293688"/>
            </a:xfrm>
            <a:solidFill>
              <a:sysClr val="windowText" lastClr="000000"/>
            </a:solidFill>
          </p:grpSpPr>
          <p:sp>
            <p:nvSpPr>
              <p:cNvPr id="6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4447F"/>
              </a:solidFill>
              <a:ln w="9525" cmpd="sng">
                <a:noFill/>
                <a:bevel/>
                <a:headEnd/>
                <a:tailEnd/>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0" name="Rectangle 9"/>
              <p:cNvSpPr>
                <a:spLocks noChangeArrowheads="1"/>
              </p:cNvSpPr>
              <p:nvPr/>
            </p:nvSpPr>
            <p:spPr bwMode="auto">
              <a:xfrm>
                <a:off x="63500" y="63499"/>
                <a:ext cx="90488" cy="166688"/>
              </a:xfrm>
              <a:prstGeom prst="rect">
                <a:avLst/>
              </a:prstGeom>
              <a:solidFill>
                <a:srgbClr val="04447F"/>
              </a:solidFill>
              <a:ln w="9525">
                <a:noFill/>
                <a:bevel/>
                <a:headEnd/>
                <a:tailEnd/>
              </a:ln>
              <a:extLst/>
            </p:spPr>
            <p:txBody>
              <a:bodyPr lIns="160543" tIns="80271" rIns="160543" bIns="80271"/>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1" name="Rectangle 10"/>
              <p:cNvSpPr>
                <a:spLocks noChangeArrowheads="1"/>
              </p:cNvSpPr>
              <p:nvPr/>
            </p:nvSpPr>
            <p:spPr bwMode="auto">
              <a:xfrm>
                <a:off x="169862" y="63499"/>
                <a:ext cx="85725" cy="166688"/>
              </a:xfrm>
              <a:prstGeom prst="rect">
                <a:avLst/>
              </a:prstGeom>
              <a:solidFill>
                <a:srgbClr val="04447F"/>
              </a:solidFill>
              <a:ln w="9525">
                <a:noFill/>
                <a:bevel/>
                <a:headEnd/>
                <a:tailEnd/>
              </a:ln>
              <a:extLst/>
            </p:spPr>
            <p:txBody>
              <a:bodyPr lIns="160543" tIns="80271" rIns="160543" bIns="80271"/>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2400" b="0" i="0" u="none" strike="noStrike" kern="0" cap="none" spc="0" normalizeH="0" baseline="0" noProof="0">
                  <a:ln>
                    <a:noFill/>
                  </a:ln>
                  <a:solidFill>
                    <a:srgbClr val="000000"/>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73"/>
          <p:cNvGrpSpPr/>
          <p:nvPr/>
        </p:nvGrpSpPr>
        <p:grpSpPr>
          <a:xfrm>
            <a:off x="2578928" y="4885874"/>
            <a:ext cx="603350" cy="603350"/>
            <a:chOff x="2656009" y="3925997"/>
            <a:chExt cx="534177" cy="534177"/>
          </a:xfrm>
        </p:grpSpPr>
        <p:grpSp>
          <p:nvGrpSpPr>
            <p:cNvPr id="75" name="组合 74"/>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0" name="椭圆 7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76" name="Group 9"/>
            <p:cNvGrpSpPr>
              <a:grpSpLocks/>
            </p:cNvGrpSpPr>
            <p:nvPr/>
          </p:nvGrpSpPr>
          <p:grpSpPr bwMode="auto">
            <a:xfrm>
              <a:off x="2723790" y="4084898"/>
              <a:ext cx="386899" cy="286862"/>
              <a:chOff x="0" y="0"/>
              <a:chExt cx="374651" cy="277813"/>
            </a:xfrm>
            <a:solidFill>
              <a:sysClr val="windowText" lastClr="000000"/>
            </a:solidFill>
          </p:grpSpPr>
          <p:sp>
            <p:nvSpPr>
              <p:cNvPr id="77"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4447F"/>
              </a:solid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8"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4447F"/>
              </a:solid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sp>
        <p:nvSpPr>
          <p:cNvPr id="81" name="任意多边形 56"/>
          <p:cNvSpPr>
            <a:spLocks noChangeArrowheads="1"/>
          </p:cNvSpPr>
          <p:nvPr/>
        </p:nvSpPr>
        <p:spPr bwMode="auto">
          <a:xfrm>
            <a:off x="7706973" y="2366485"/>
            <a:ext cx="1000534" cy="3133392"/>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BF1347">
              <a:alpha val="70000"/>
            </a:srgbClr>
          </a:solidFill>
          <a:ln>
            <a:noFill/>
          </a:ln>
          <a:extLst/>
        </p:spPr>
        <p:txBody>
          <a:bodyPr lIns="90305" tIns="45153" rIns="90305" bIns="45153" anchor="ctr"/>
          <a:lstStyle/>
          <a:p>
            <a:endParaRPr lang="zh-CN" altLang="en-US" sz="2000">
              <a:ea typeface="微软雅黑" panose="020B0503020204020204" pitchFamily="34" charset="-122"/>
              <a:sym typeface="Arial" panose="020B0604020202020204" pitchFamily="34" charset="0"/>
            </a:endParaRPr>
          </a:p>
        </p:txBody>
      </p:sp>
      <p:sp>
        <p:nvSpPr>
          <p:cNvPr id="82" name="任意多边形 59"/>
          <p:cNvSpPr>
            <a:spLocks noChangeArrowheads="1"/>
          </p:cNvSpPr>
          <p:nvPr/>
        </p:nvSpPr>
        <p:spPr bwMode="auto">
          <a:xfrm>
            <a:off x="6662061" y="3872666"/>
            <a:ext cx="1000534" cy="1628558"/>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4447F">
              <a:alpha val="70000"/>
            </a:srgbClr>
          </a:solidFill>
          <a:ln>
            <a:noFill/>
          </a:ln>
          <a:extLst/>
        </p:spPr>
        <p:txBody>
          <a:bodyPr lIns="90305" tIns="45153" rIns="90305" bIns="45153" anchor="ctr"/>
          <a:lstStyle/>
          <a:p>
            <a:endParaRPr lang="zh-CN" altLang="en-US" sz="2000">
              <a:ea typeface="微软雅黑" panose="020B0503020204020204" pitchFamily="34" charset="-122"/>
              <a:sym typeface="Arial" panose="020B0604020202020204" pitchFamily="34" charset="0"/>
            </a:endParaRPr>
          </a:p>
        </p:txBody>
      </p:sp>
      <p:sp>
        <p:nvSpPr>
          <p:cNvPr id="83" name="任意多边形 63"/>
          <p:cNvSpPr>
            <a:spLocks noChangeArrowheads="1"/>
          </p:cNvSpPr>
          <p:nvPr/>
        </p:nvSpPr>
        <p:spPr bwMode="auto">
          <a:xfrm>
            <a:off x="5615805" y="4516825"/>
            <a:ext cx="1000534" cy="984397"/>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BF1347">
              <a:alpha val="70000"/>
            </a:srgbClr>
          </a:solidFill>
          <a:ln>
            <a:noFill/>
          </a:ln>
          <a:extLst/>
        </p:spPr>
        <p:txBody>
          <a:bodyPr lIns="90305" tIns="45153" rIns="90305" bIns="45153" anchor="ctr"/>
          <a:lstStyle/>
          <a:p>
            <a:endParaRPr lang="zh-CN" altLang="en-US" sz="2000">
              <a:ea typeface="微软雅黑" panose="020B0503020204020204" pitchFamily="34" charset="-122"/>
              <a:sym typeface="Arial" panose="020B0604020202020204" pitchFamily="34" charset="0"/>
            </a:endParaRPr>
          </a:p>
        </p:txBody>
      </p:sp>
      <p:sp>
        <p:nvSpPr>
          <p:cNvPr id="84" name="任意多边形 66"/>
          <p:cNvSpPr>
            <a:spLocks noChangeArrowheads="1"/>
          </p:cNvSpPr>
          <p:nvPr/>
        </p:nvSpPr>
        <p:spPr bwMode="auto">
          <a:xfrm>
            <a:off x="3930767" y="4972715"/>
            <a:ext cx="1640661" cy="527163"/>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4447F">
              <a:alpha val="70000"/>
            </a:srgbClr>
          </a:solidFill>
          <a:ln>
            <a:noFill/>
          </a:ln>
          <a:extLst/>
        </p:spPr>
        <p:txBody>
          <a:bodyPr lIns="90305" tIns="45153" rIns="90305" bIns="45153" anchor="ctr"/>
          <a:lstStyle/>
          <a:p>
            <a:endParaRPr lang="zh-CN" altLang="en-US" sz="2000">
              <a:ea typeface="微软雅黑" panose="020B0503020204020204" pitchFamily="34" charset="-122"/>
              <a:sym typeface="Arial" panose="020B0604020202020204" pitchFamily="34" charset="0"/>
            </a:endParaRPr>
          </a:p>
        </p:txBody>
      </p:sp>
      <p:sp>
        <p:nvSpPr>
          <p:cNvPr id="85" name="矩形 47"/>
          <p:cNvSpPr>
            <a:spLocks noChangeArrowheads="1"/>
          </p:cNvSpPr>
          <p:nvPr/>
        </p:nvSpPr>
        <p:spPr bwMode="auto">
          <a:xfrm>
            <a:off x="683066" y="1700808"/>
            <a:ext cx="8137406" cy="931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pitchFamily="34" charset="0"/>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6" name="矩形 93"/>
          <p:cNvSpPr>
            <a:spLocks noChangeArrowheads="1"/>
          </p:cNvSpPr>
          <p:nvPr/>
        </p:nvSpPr>
        <p:spPr bwMode="auto">
          <a:xfrm>
            <a:off x="1337730" y="2560137"/>
            <a:ext cx="1105685" cy="36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7" name="矩形 165"/>
          <p:cNvSpPr>
            <a:spLocks noChangeArrowheads="1"/>
          </p:cNvSpPr>
          <p:nvPr/>
        </p:nvSpPr>
        <p:spPr bwMode="auto">
          <a:xfrm>
            <a:off x="568268" y="2890957"/>
            <a:ext cx="1875145" cy="27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88" name="矩形 41"/>
          <p:cNvSpPr>
            <a:spLocks noChangeArrowheads="1"/>
          </p:cNvSpPr>
          <p:nvPr/>
        </p:nvSpPr>
        <p:spPr bwMode="auto">
          <a:xfrm>
            <a:off x="1337730" y="3346848"/>
            <a:ext cx="1105685" cy="36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9" name="矩形 42"/>
          <p:cNvSpPr>
            <a:spLocks noChangeArrowheads="1"/>
          </p:cNvSpPr>
          <p:nvPr/>
        </p:nvSpPr>
        <p:spPr bwMode="auto">
          <a:xfrm>
            <a:off x="568269" y="3677667"/>
            <a:ext cx="1875145" cy="27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90" name="矩形 44"/>
          <p:cNvSpPr>
            <a:spLocks noChangeArrowheads="1"/>
          </p:cNvSpPr>
          <p:nvPr/>
        </p:nvSpPr>
        <p:spPr bwMode="auto">
          <a:xfrm>
            <a:off x="1337730" y="4147006"/>
            <a:ext cx="1105685" cy="36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1" name="矩形 45"/>
          <p:cNvSpPr>
            <a:spLocks noChangeArrowheads="1"/>
          </p:cNvSpPr>
          <p:nvPr/>
        </p:nvSpPr>
        <p:spPr bwMode="auto">
          <a:xfrm>
            <a:off x="568269" y="4479170"/>
            <a:ext cx="1875145" cy="27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92" name="矩形 91"/>
          <p:cNvSpPr>
            <a:spLocks noChangeArrowheads="1"/>
          </p:cNvSpPr>
          <p:nvPr/>
        </p:nvSpPr>
        <p:spPr bwMode="auto">
          <a:xfrm>
            <a:off x="1337730" y="4931025"/>
            <a:ext cx="1105685" cy="36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添加标题</a:t>
            </a:r>
            <a:endParaRPr kumimoji="0" lang="en-US" altLang="zh-CN" sz="18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3" name="矩形 92"/>
          <p:cNvSpPr>
            <a:spLocks noChangeArrowheads="1"/>
          </p:cNvSpPr>
          <p:nvPr/>
        </p:nvSpPr>
        <p:spPr bwMode="auto">
          <a:xfrm>
            <a:off x="568269" y="5263189"/>
            <a:ext cx="1875145" cy="27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305" tIns="45153" rIns="90305" bIns="4515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94" name="椭圆 93"/>
          <p:cNvSpPr/>
          <p:nvPr/>
        </p:nvSpPr>
        <p:spPr>
          <a:xfrm>
            <a:off x="4642453" y="5104331"/>
            <a:ext cx="253060" cy="253060"/>
          </a:xfrm>
          <a:prstGeom prst="ellipse">
            <a:avLst/>
          </a:prstGeom>
          <a:solidFill>
            <a:srgbClr val="04447F">
              <a:alpha val="70000"/>
            </a:srgbClr>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5" name="椭圆 94"/>
          <p:cNvSpPr/>
          <p:nvPr/>
        </p:nvSpPr>
        <p:spPr>
          <a:xfrm>
            <a:off x="5995042" y="4614651"/>
            <a:ext cx="253060" cy="253060"/>
          </a:xfrm>
          <a:prstGeom prst="ellipse">
            <a:avLst/>
          </a:prstGeom>
          <a:solidFill>
            <a:srgbClr val="BF1347">
              <a:alpha val="70000"/>
            </a:srgbClr>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6" name="椭圆 95"/>
          <p:cNvSpPr/>
          <p:nvPr/>
        </p:nvSpPr>
        <p:spPr>
          <a:xfrm>
            <a:off x="7035800" y="4079234"/>
            <a:ext cx="253060" cy="253060"/>
          </a:xfrm>
          <a:prstGeom prst="ellipse">
            <a:avLst/>
          </a:prstGeom>
          <a:solidFill>
            <a:srgbClr val="04447F">
              <a:alpha val="70000"/>
            </a:srgbClr>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7" name="椭圆 96"/>
          <p:cNvSpPr/>
          <p:nvPr/>
        </p:nvSpPr>
        <p:spPr>
          <a:xfrm>
            <a:off x="8084867" y="3263233"/>
            <a:ext cx="253060" cy="253060"/>
          </a:xfrm>
          <a:prstGeom prst="ellipse">
            <a:avLst/>
          </a:prstGeom>
          <a:solidFill>
            <a:srgbClr val="BF1347">
              <a:alpha val="70000"/>
            </a:srgbClr>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4">
            <a:extLst>
              <a:ext uri="{28A0092B-C50C-407E-A947-70E740481C1C}">
                <a14:useLocalDpi xmlns:a14="http://schemas.microsoft.com/office/drawing/2010/main" val="0"/>
              </a:ext>
            </a:extLst>
          </a:blip>
          <a:srcRect l="16010" t="71194" r="15480" b="14470"/>
          <a:stretch/>
        </p:blipFill>
        <p:spPr>
          <a:xfrm rot="5400000" flipV="1">
            <a:off x="4164844" y="3269944"/>
            <a:ext cx="4043918" cy="624423"/>
          </a:xfrm>
          <a:prstGeom prst="rect">
            <a:avLst/>
          </a:prstGeom>
        </p:spPr>
      </p:pic>
      <p:pic>
        <p:nvPicPr>
          <p:cNvPr id="33" name="图片 32"/>
          <p:cNvPicPr>
            <a:picLocks noChangeAspect="1"/>
          </p:cNvPicPr>
          <p:nvPr/>
        </p:nvPicPr>
        <p:blipFill rotWithShape="1">
          <a:blip r:embed="rId4">
            <a:extLst>
              <a:ext uri="{28A0092B-C50C-407E-A947-70E740481C1C}">
                <a14:useLocalDpi xmlns:a14="http://schemas.microsoft.com/office/drawing/2010/main" val="0"/>
              </a:ext>
            </a:extLst>
          </a:blip>
          <a:srcRect l="16010" t="71194" r="15480" b="14470"/>
          <a:stretch/>
        </p:blipFill>
        <p:spPr>
          <a:xfrm rot="5400000" flipH="1">
            <a:off x="735244" y="3232237"/>
            <a:ext cx="4119329" cy="624423"/>
          </a:xfrm>
          <a:prstGeom prst="rect">
            <a:avLst/>
          </a:prstGeom>
        </p:spPr>
      </p:pic>
      <p:grpSp>
        <p:nvGrpSpPr>
          <p:cNvPr id="34" name="组合 33"/>
          <p:cNvGrpSpPr/>
          <p:nvPr/>
        </p:nvGrpSpPr>
        <p:grpSpPr>
          <a:xfrm>
            <a:off x="3722741" y="1612362"/>
            <a:ext cx="2536722" cy="969039"/>
            <a:chOff x="4851114" y="1464970"/>
            <a:chExt cx="3286126" cy="1255315"/>
          </a:xfrm>
        </p:grpSpPr>
        <p:sp>
          <p:nvSpPr>
            <p:cNvPr id="35" name="Freeform 13"/>
            <p:cNvSpPr>
              <a:spLocks/>
            </p:cNvSpPr>
            <p:nvPr/>
          </p:nvSpPr>
          <p:spPr bwMode="auto">
            <a:xfrm>
              <a:off x="7889590" y="2467872"/>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rgbClr val="04447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36" name="组合 35"/>
            <p:cNvGrpSpPr/>
            <p:nvPr/>
          </p:nvGrpSpPr>
          <p:grpSpPr>
            <a:xfrm>
              <a:off x="4851114" y="1464970"/>
              <a:ext cx="3286125" cy="1222375"/>
              <a:chOff x="4851114" y="1464970"/>
              <a:chExt cx="3286125" cy="1222375"/>
            </a:xfrm>
          </p:grpSpPr>
          <p:sp>
            <p:nvSpPr>
              <p:cNvPr id="37" name="Freeform 9"/>
              <p:cNvSpPr>
                <a:spLocks noEditPoints="1"/>
              </p:cNvSpPr>
              <p:nvPr/>
            </p:nvSpPr>
            <p:spPr bwMode="auto">
              <a:xfrm>
                <a:off x="4851114" y="1464970"/>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rgbClr val="04447F"/>
                  </a:gs>
                  <a:gs pos="100000">
                    <a:srgbClr val="04447F">
                      <a:lumMod val="60000"/>
                      <a:lumOff val="40000"/>
                    </a:srgbClr>
                  </a:gs>
                </a:gsLst>
                <a:lin ang="13500000" scaled="1"/>
                <a:tileRect/>
              </a:gradFill>
              <a:ln>
                <a:gradFill>
                  <a:gsLst>
                    <a:gs pos="0">
                      <a:srgbClr val="04447F">
                        <a:lumMod val="5000"/>
                        <a:lumOff val="95000"/>
                      </a:srgbClr>
                    </a:gs>
                    <a:gs pos="100000">
                      <a:sysClr val="window" lastClr="FFFFFF"/>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8" name="文本框 23"/>
              <p:cNvSpPr txBox="1"/>
              <p:nvPr/>
            </p:nvSpPr>
            <p:spPr>
              <a:xfrm>
                <a:off x="6268632" y="1817324"/>
                <a:ext cx="1701123" cy="5581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点击</a:t>
                </a: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添加标题文字</a:t>
                </a:r>
                <a:endPar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sp>
            <p:nvSpPr>
              <p:cNvPr id="39" name="文本框 24"/>
              <p:cNvSpPr txBox="1"/>
              <p:nvPr/>
            </p:nvSpPr>
            <p:spPr>
              <a:xfrm>
                <a:off x="5126973" y="1694691"/>
                <a:ext cx="770822" cy="7575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rPr>
                  <a:t>01</a:t>
                </a:r>
                <a:endParaRPr kumimoji="0" lang="zh-CN" altLang="en-US" sz="3200" b="0" i="0" u="none" strike="noStrike" kern="0" cap="none" spc="0" normalizeH="0" baseline="0" noProof="0" dirty="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endParaRPr>
              </a:p>
            </p:txBody>
          </p:sp>
        </p:grpSp>
      </p:grpSp>
      <p:grpSp>
        <p:nvGrpSpPr>
          <p:cNvPr id="40" name="组合 39"/>
          <p:cNvGrpSpPr/>
          <p:nvPr/>
        </p:nvGrpSpPr>
        <p:grpSpPr>
          <a:xfrm>
            <a:off x="3722744" y="3376730"/>
            <a:ext cx="2536722" cy="949125"/>
            <a:chOff x="4851115" y="3750573"/>
            <a:chExt cx="3286125" cy="1229518"/>
          </a:xfrm>
        </p:grpSpPr>
        <p:sp>
          <p:nvSpPr>
            <p:cNvPr id="41" name="Freeform 13"/>
            <p:cNvSpPr>
              <a:spLocks/>
            </p:cNvSpPr>
            <p:nvPr/>
          </p:nvSpPr>
          <p:spPr bwMode="auto">
            <a:xfrm>
              <a:off x="7889590" y="4727678"/>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rgbClr val="04447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42" name="组合 41"/>
            <p:cNvGrpSpPr/>
            <p:nvPr/>
          </p:nvGrpSpPr>
          <p:grpSpPr>
            <a:xfrm>
              <a:off x="4851115" y="3750573"/>
              <a:ext cx="3286125" cy="1222375"/>
              <a:chOff x="4851115" y="3750573"/>
              <a:chExt cx="3286125" cy="1222375"/>
            </a:xfrm>
          </p:grpSpPr>
          <p:sp>
            <p:nvSpPr>
              <p:cNvPr id="43" name="Freeform 9"/>
              <p:cNvSpPr>
                <a:spLocks noEditPoints="1"/>
              </p:cNvSpPr>
              <p:nvPr/>
            </p:nvSpPr>
            <p:spPr bwMode="auto">
              <a:xfrm>
                <a:off x="4851115" y="3750573"/>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rgbClr val="04447F"/>
                  </a:gs>
                  <a:gs pos="100000">
                    <a:srgbClr val="04447F">
                      <a:lumMod val="60000"/>
                      <a:lumOff val="40000"/>
                    </a:srgbClr>
                  </a:gs>
                </a:gsLst>
                <a:lin ang="13500000" scaled="1"/>
                <a:tileRect/>
              </a:gradFill>
              <a:ln>
                <a:gradFill>
                  <a:gsLst>
                    <a:gs pos="0">
                      <a:srgbClr val="04447F">
                        <a:lumMod val="5000"/>
                        <a:lumOff val="95000"/>
                      </a:srgbClr>
                    </a:gs>
                    <a:gs pos="100000">
                      <a:sysClr val="window" lastClr="FFFFFF"/>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4" name="文本框 25"/>
              <p:cNvSpPr txBox="1"/>
              <p:nvPr/>
            </p:nvSpPr>
            <p:spPr>
              <a:xfrm>
                <a:off x="6268634" y="4100151"/>
                <a:ext cx="1701122" cy="5581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点击</a:t>
                </a: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添加标题文字</a:t>
                </a:r>
                <a:endPar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sp>
            <p:nvSpPr>
              <p:cNvPr id="45" name="文本框 28"/>
              <p:cNvSpPr txBox="1"/>
              <p:nvPr/>
            </p:nvSpPr>
            <p:spPr>
              <a:xfrm>
                <a:off x="5086630" y="3992899"/>
                <a:ext cx="770821" cy="7575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rPr>
                  <a:t>03</a:t>
                </a:r>
                <a:endParaRPr kumimoji="0" lang="zh-CN" altLang="en-US" sz="3200" b="0" i="0" u="none" strike="noStrike" kern="0" cap="none" spc="0" normalizeH="0" baseline="0" noProof="0" dirty="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endParaRPr>
              </a:p>
            </p:txBody>
          </p:sp>
        </p:grpSp>
      </p:grpSp>
      <p:grpSp>
        <p:nvGrpSpPr>
          <p:cNvPr id="46" name="组合 45"/>
          <p:cNvGrpSpPr/>
          <p:nvPr/>
        </p:nvGrpSpPr>
        <p:grpSpPr>
          <a:xfrm>
            <a:off x="2708055" y="2512750"/>
            <a:ext cx="2536722" cy="974649"/>
            <a:chOff x="3536665" y="2631354"/>
            <a:chExt cx="3286125" cy="1262582"/>
          </a:xfrm>
        </p:grpSpPr>
        <p:sp>
          <p:nvSpPr>
            <p:cNvPr id="47" name="Freeform 13"/>
            <p:cNvSpPr>
              <a:spLocks/>
            </p:cNvSpPr>
            <p:nvPr/>
          </p:nvSpPr>
          <p:spPr bwMode="auto">
            <a:xfrm flipH="1">
              <a:off x="3536665" y="3641523"/>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rgbClr val="04447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48" name="组合 47"/>
            <p:cNvGrpSpPr/>
            <p:nvPr/>
          </p:nvGrpSpPr>
          <p:grpSpPr>
            <a:xfrm>
              <a:off x="3536665" y="2631354"/>
              <a:ext cx="3286125" cy="1222375"/>
              <a:chOff x="3536665" y="2631354"/>
              <a:chExt cx="3286125" cy="1222375"/>
            </a:xfrm>
          </p:grpSpPr>
          <p:sp>
            <p:nvSpPr>
              <p:cNvPr id="49" name="Freeform 9"/>
              <p:cNvSpPr>
                <a:spLocks noEditPoints="1"/>
              </p:cNvSpPr>
              <p:nvPr/>
            </p:nvSpPr>
            <p:spPr bwMode="auto">
              <a:xfrm flipH="1">
                <a:off x="3536665" y="2631354"/>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solidFill>
                <a:srgbClr val="BF1347"/>
              </a:solidFill>
              <a:ln>
                <a:gradFill>
                  <a:gsLst>
                    <a:gs pos="0">
                      <a:srgbClr val="04447F">
                        <a:lumMod val="5000"/>
                        <a:lumOff val="95000"/>
                      </a:srgbClr>
                    </a:gs>
                    <a:gs pos="100000">
                      <a:sysClr val="window" lastClr="FFFFFF"/>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 name="文本框 27"/>
              <p:cNvSpPr txBox="1"/>
              <p:nvPr/>
            </p:nvSpPr>
            <p:spPr>
              <a:xfrm>
                <a:off x="3784316" y="3008927"/>
                <a:ext cx="1701122" cy="5581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点击</a:t>
                </a: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添加标题文字</a:t>
                </a:r>
                <a:endPar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sp>
            <p:nvSpPr>
              <p:cNvPr id="51" name="文本框 29"/>
              <p:cNvSpPr txBox="1"/>
              <p:nvPr/>
            </p:nvSpPr>
            <p:spPr>
              <a:xfrm>
                <a:off x="5906371" y="2869150"/>
                <a:ext cx="770821" cy="7575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rPr>
                  <a:t>02</a:t>
                </a:r>
                <a:endParaRPr kumimoji="0" lang="zh-CN" altLang="en-US" sz="3200" b="0" i="0" u="none" strike="noStrike" kern="0" cap="none" spc="0" normalizeH="0" baseline="0" noProof="0" dirty="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endParaRPr>
              </a:p>
            </p:txBody>
          </p:sp>
        </p:grpSp>
      </p:grpSp>
      <p:grpSp>
        <p:nvGrpSpPr>
          <p:cNvPr id="52" name="组合 51"/>
          <p:cNvGrpSpPr/>
          <p:nvPr/>
        </p:nvGrpSpPr>
        <p:grpSpPr>
          <a:xfrm>
            <a:off x="2708055" y="4325855"/>
            <a:ext cx="2536722" cy="949125"/>
            <a:chOff x="3536665" y="4980091"/>
            <a:chExt cx="3286125" cy="1229518"/>
          </a:xfrm>
        </p:grpSpPr>
        <p:sp>
          <p:nvSpPr>
            <p:cNvPr id="53" name="Freeform 13"/>
            <p:cNvSpPr>
              <a:spLocks/>
            </p:cNvSpPr>
            <p:nvPr/>
          </p:nvSpPr>
          <p:spPr bwMode="auto">
            <a:xfrm flipH="1">
              <a:off x="3536665" y="5957196"/>
              <a:ext cx="247650"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rgbClr val="04447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nvGrpSpPr>
            <p:cNvPr id="54" name="组合 53"/>
            <p:cNvGrpSpPr/>
            <p:nvPr/>
          </p:nvGrpSpPr>
          <p:grpSpPr>
            <a:xfrm>
              <a:off x="3536665" y="4980091"/>
              <a:ext cx="3286125" cy="1222375"/>
              <a:chOff x="3536665" y="4980091"/>
              <a:chExt cx="3286125" cy="1222375"/>
            </a:xfrm>
          </p:grpSpPr>
          <p:sp>
            <p:nvSpPr>
              <p:cNvPr id="55" name="Freeform 9"/>
              <p:cNvSpPr>
                <a:spLocks noEditPoints="1"/>
              </p:cNvSpPr>
              <p:nvPr/>
            </p:nvSpPr>
            <p:spPr bwMode="auto">
              <a:xfrm flipH="1">
                <a:off x="3536665" y="4980091"/>
                <a:ext cx="32861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solidFill>
                <a:srgbClr val="BF1347"/>
              </a:solidFill>
              <a:ln>
                <a:gradFill>
                  <a:gsLst>
                    <a:gs pos="0">
                      <a:srgbClr val="04447F">
                        <a:lumMod val="5000"/>
                        <a:lumOff val="95000"/>
                      </a:srgbClr>
                    </a:gs>
                    <a:gs pos="100000">
                      <a:sysClr val="window" lastClr="FFFFFF"/>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 name="文本框 26"/>
              <p:cNvSpPr txBox="1"/>
              <p:nvPr/>
            </p:nvSpPr>
            <p:spPr>
              <a:xfrm>
                <a:off x="3784316" y="5329669"/>
                <a:ext cx="1701122" cy="55818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点击添加标题文字</a:t>
                </a:r>
                <a:endParaRPr kumimoji="0" lang="en-US" altLang="zh-CN"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rPr>
                  <a:t>点击</a:t>
                </a:r>
                <a:r>
                  <a:rPr kumimoji="0" lang="zh-CN" altLang="en-US" sz="1100" b="0" i="0" u="none" strike="noStrike" kern="0" cap="none" spc="0" normalizeH="0" baseline="0" noProof="0" dirty="0" smtClean="0">
                    <a:ln>
                      <a:noFill/>
                    </a:ln>
                    <a:solidFill>
                      <a:sysClr val="window" lastClr="FFFFFF"/>
                    </a:solidFill>
                    <a:effectLst/>
                    <a:uLnTx/>
                    <a:uFillTx/>
                    <a:latin typeface="时尚中黑简体" panose="01010104010101010101" pitchFamily="2" charset="-122"/>
                    <a:ea typeface="时尚中黑简体" panose="01010104010101010101" pitchFamily="2" charset="-122"/>
                  </a:rPr>
                  <a:t>添加标题文字</a:t>
                </a:r>
                <a:endParaRPr kumimoji="0" lang="zh-CN" altLang="en-US" sz="1100" b="0" i="0" u="none" strike="noStrike" kern="0" cap="none" spc="0" normalizeH="0" baseline="0" noProof="0" dirty="0">
                  <a:ln>
                    <a:noFill/>
                  </a:ln>
                  <a:solidFill>
                    <a:sysClr val="window" lastClr="FFFFFF"/>
                  </a:solidFill>
                  <a:effectLst/>
                  <a:uLnTx/>
                  <a:uFillTx/>
                  <a:latin typeface="时尚中黑简体" panose="01010104010101010101" pitchFamily="2" charset="-122"/>
                  <a:ea typeface="时尚中黑简体" panose="01010104010101010101" pitchFamily="2" charset="-122"/>
                </a:endParaRPr>
              </a:p>
            </p:txBody>
          </p:sp>
          <p:sp>
            <p:nvSpPr>
              <p:cNvPr id="57" name="文本框 30"/>
              <p:cNvSpPr txBox="1"/>
              <p:nvPr/>
            </p:nvSpPr>
            <p:spPr>
              <a:xfrm>
                <a:off x="5919819" y="5237335"/>
                <a:ext cx="770821" cy="7575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rPr>
                  <a:t>04</a:t>
                </a:r>
                <a:endParaRPr kumimoji="0" lang="zh-CN" altLang="en-US" sz="3200" b="0" i="0" u="none" strike="noStrike" kern="0" cap="none" spc="0" normalizeH="0" baseline="0" noProof="0" dirty="0">
                  <a:ln>
                    <a:noFill/>
                  </a:ln>
                  <a:solidFill>
                    <a:srgbClr val="04447F"/>
                  </a:solidFill>
                  <a:effectLst>
                    <a:innerShdw blurRad="177800" dist="114300" dir="13500000">
                      <a:prstClr val="black">
                        <a:alpha val="50000"/>
                      </a:prstClr>
                    </a:innerShdw>
                  </a:effectLst>
                  <a:uLnTx/>
                  <a:uFillTx/>
                  <a:latin typeface="时尚中黑简体" panose="01010104010101010101" pitchFamily="2" charset="-122"/>
                  <a:ea typeface="时尚中黑简体" panose="01010104010101010101" pitchFamily="2" charset="-122"/>
                </a:endParaRPr>
              </a:p>
            </p:txBody>
          </p:sp>
        </p:grpSp>
      </p:grpSp>
      <p:sp>
        <p:nvSpPr>
          <p:cNvPr id="58" name="MH_Picture_2"/>
          <p:cNvSpPr/>
          <p:nvPr>
            <p:custDataLst>
              <p:tags r:id="rId1"/>
            </p:custDataLst>
          </p:nvPr>
        </p:nvSpPr>
        <p:spPr>
          <a:xfrm>
            <a:off x="179512" y="3662413"/>
            <a:ext cx="2454522" cy="1539162"/>
          </a:xfrm>
          <a:prstGeom prst="roundRect">
            <a:avLst>
              <a:gd name="adj" fmla="val 12702"/>
            </a:avLst>
          </a:prstGeom>
          <a:blipFill dpi="0" rotWithShape="1">
            <a:blip r:embed="rId5">
              <a:extLst>
                <a:ext uri="{28A0092B-C50C-407E-A947-70E740481C1C}">
                  <a14:useLocalDpi xmlns:a14="http://schemas.microsoft.com/office/drawing/2010/main" val="0"/>
                </a:ext>
              </a:extLst>
            </a:blip>
            <a:srcRect/>
            <a:stretch>
              <a:fillRect/>
            </a:stretch>
          </a:blipFill>
          <a:ln w="3175" cap="flat" cmpd="sng" algn="ctr">
            <a:noFill/>
            <a:prstDash val="solid"/>
            <a:miter lim="800000"/>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MH_Picture_1"/>
          <p:cNvSpPr/>
          <p:nvPr>
            <p:custDataLst>
              <p:tags r:id="rId2"/>
            </p:custDataLst>
          </p:nvPr>
        </p:nvSpPr>
        <p:spPr>
          <a:xfrm>
            <a:off x="6506103" y="1795493"/>
            <a:ext cx="2599356" cy="1629983"/>
          </a:xfrm>
          <a:prstGeom prst="roundRect">
            <a:avLst>
              <a:gd name="adj" fmla="val 12702"/>
            </a:avLst>
          </a:prstGeom>
          <a:blipFill dpi="0" rotWithShape="1">
            <a:blip r:embed="rId6">
              <a:extLst>
                <a:ext uri="{28A0092B-C50C-407E-A947-70E740481C1C}">
                  <a14:useLocalDpi xmlns:a14="http://schemas.microsoft.com/office/drawing/2010/main" val="0"/>
                </a:ext>
              </a:extLst>
            </a:blip>
            <a:srcRect/>
            <a:stretch>
              <a:fillRect/>
            </a:stretch>
          </a:blipFill>
          <a:ln w="3175" cap="flat" cmpd="sng" algn="ctr">
            <a:noFill/>
            <a:prstDash val="solid"/>
            <a:miter lim="800000"/>
          </a:ln>
          <a:effectLst>
            <a:outerShdw blurRad="50800" dist="381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矩形 47"/>
          <p:cNvSpPr>
            <a:spLocks noChangeArrowheads="1"/>
          </p:cNvSpPr>
          <p:nvPr/>
        </p:nvSpPr>
        <p:spPr bwMode="auto">
          <a:xfrm>
            <a:off x="286015" y="2250097"/>
            <a:ext cx="2318860" cy="161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在此录入图表的描述说明，在此录入图表的描述说明，在此录入上述图表的描述说明在此录入图表的描述说明，在此录入图表的描述说明，在此录入上述图表的描述说明。</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defTabSz="914400" eaLnBrk="1" fontAlgn="auto" latinLnBrk="0" hangingPunct="1">
              <a:lnSpc>
                <a:spcPct val="110000"/>
              </a:lnSpc>
              <a:spcBef>
                <a:spcPct val="0"/>
              </a:spcBef>
              <a:spcAft>
                <a:spcPts val="0"/>
              </a:spcAft>
              <a:buClrTx/>
              <a:buSzTx/>
              <a:buFont typeface="Arial" pitchFamily="34" charset="0"/>
              <a:buNone/>
              <a:tabLst/>
              <a:defRPr/>
            </a:pP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矩形 47"/>
          <p:cNvSpPr>
            <a:spLocks noChangeArrowheads="1"/>
          </p:cNvSpPr>
          <p:nvPr/>
        </p:nvSpPr>
        <p:spPr bwMode="auto">
          <a:xfrm>
            <a:off x="6629001" y="3944042"/>
            <a:ext cx="2318860" cy="161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在此录入图表的描述说明，在此录入图表的描述说明，在此录入上述图表的描述说明在此录入图表的描述说明，在此录入图表的描述说明，在此录入上述图表的描述说明。</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defTabSz="914400" eaLnBrk="1" fontAlgn="auto" latinLnBrk="0" hangingPunct="1">
              <a:lnSpc>
                <a:spcPct val="110000"/>
              </a:lnSpc>
              <a:spcBef>
                <a:spcPct val="0"/>
              </a:spcBef>
              <a:spcAft>
                <a:spcPts val="0"/>
              </a:spcAft>
              <a:buClrTx/>
              <a:buSzTx/>
              <a:buFont typeface="Arial" pitchFamily="34" charset="0"/>
              <a:buNone/>
              <a:tabLst/>
              <a:defRPr/>
            </a:pP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MDG\Desktop\213291_010633771_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1993"/>
          <a:stretch/>
        </p:blipFill>
        <p:spPr bwMode="auto">
          <a:xfrm>
            <a:off x="4377949" y="2943147"/>
            <a:ext cx="4630497" cy="27181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MDG\Desktop\240425-13030FHS56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340768"/>
            <a:ext cx="4630342" cy="2718012"/>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2639670" y="2287802"/>
            <a:ext cx="4164957" cy="2444831"/>
          </a:xfrm>
          <a:prstGeom prst="rect">
            <a:avLst/>
          </a:prstGeom>
          <a:solidFill>
            <a:srgbClr val="04447F">
              <a:alpha val="64000"/>
            </a:srgbClr>
          </a:solidFill>
          <a:ln w="12700" cap="flat" cmpd="sng" algn="ctr">
            <a:noFill/>
            <a:prstDash val="solid"/>
            <a:miter lim="800000"/>
          </a:ln>
          <a:effectLst/>
        </p:spPr>
        <p:txBody>
          <a:bodyPr rtlCol="0" anchor="ctr"/>
          <a:lstStyle/>
          <a:p>
            <a:pPr marL="0" marR="0" lvl="0" indent="0" algn="just" defTabSz="914400" eaLnBrk="1" fontAlgn="auto" latinLnBrk="0" hangingPunct="1">
              <a:lnSpc>
                <a:spcPct val="15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此处</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添加详细文本描述，建议与标题相关并符合整体语言风格，语言描述尽量简洁生动。尽量将每页幻灯片的字数控制在  </a:t>
            </a:r>
            <a:r>
              <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字以内此处添加详细文本描述，建议与标题相关并符合整体语言风格，语言描述尽量简洁生动。尽量将每页幻灯片的字数控制在  </a:t>
            </a:r>
            <a:r>
              <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以内</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此处添加详细文本描述，建议与标题相关并符合整体语言风格，语言描述尽量简洁生动。尽量将每页幻灯片的字数控制在  </a:t>
            </a:r>
            <a:r>
              <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200</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字以内</a:t>
            </a:r>
          </a:p>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2"/>
          <p:cNvSpPr txBox="1"/>
          <p:nvPr/>
        </p:nvSpPr>
        <p:spPr>
          <a:xfrm>
            <a:off x="251520" y="2140211"/>
            <a:ext cx="2435880" cy="1191489"/>
          </a:xfrm>
          <a:prstGeom prst="rect">
            <a:avLst/>
          </a:prstGeom>
          <a:noFill/>
        </p:spPr>
        <p:txBody>
          <a:bodyPr wrap="square" lIns="90305" tIns="45153" rIns="90305" bIns="45153"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3" name="TextBox 23"/>
          <p:cNvSpPr txBox="1"/>
          <p:nvPr/>
        </p:nvSpPr>
        <p:spPr>
          <a:xfrm>
            <a:off x="6487204" y="2140211"/>
            <a:ext cx="2435880" cy="1170073"/>
          </a:xfrm>
          <a:prstGeom prst="rect">
            <a:avLst/>
          </a:prstGeom>
          <a:noFill/>
        </p:spPr>
        <p:txBody>
          <a:bodyPr wrap="square" lIns="90305" tIns="45153" rIns="90305" bIns="45153"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4" name="TextBox 24"/>
          <p:cNvSpPr txBox="1"/>
          <p:nvPr/>
        </p:nvSpPr>
        <p:spPr>
          <a:xfrm>
            <a:off x="251520" y="3903038"/>
            <a:ext cx="2435880" cy="1191489"/>
          </a:xfrm>
          <a:prstGeom prst="rect">
            <a:avLst/>
          </a:prstGeom>
          <a:noFill/>
        </p:spPr>
        <p:txBody>
          <a:bodyPr wrap="square" lIns="90305" tIns="45153" rIns="90305" bIns="45153"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5" name="TextBox 25"/>
          <p:cNvSpPr txBox="1"/>
          <p:nvPr/>
        </p:nvSpPr>
        <p:spPr>
          <a:xfrm>
            <a:off x="6487204" y="3903038"/>
            <a:ext cx="2435880" cy="1170073"/>
          </a:xfrm>
          <a:prstGeom prst="rect">
            <a:avLst/>
          </a:prstGeom>
          <a:noFill/>
        </p:spPr>
        <p:txBody>
          <a:bodyPr wrap="square" lIns="90305" tIns="45153" rIns="90305" bIns="45153"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26" name="组合 25"/>
          <p:cNvGrpSpPr/>
          <p:nvPr/>
        </p:nvGrpSpPr>
        <p:grpSpPr>
          <a:xfrm>
            <a:off x="3849306" y="2747896"/>
            <a:ext cx="642270" cy="642187"/>
            <a:chOff x="3570825" y="3196716"/>
            <a:chExt cx="756510" cy="756510"/>
          </a:xfrm>
          <a:solidFill>
            <a:srgbClr val="04447F"/>
          </a:solidFill>
          <a:effectLst/>
        </p:grpSpPr>
        <p:sp>
          <p:nvSpPr>
            <p:cNvPr id="27" name="泪滴形 26"/>
            <p:cNvSpPr/>
            <p:nvPr/>
          </p:nvSpPr>
          <p:spPr>
            <a:xfrm rot="5400000">
              <a:off x="3570825" y="3196716"/>
              <a:ext cx="756510" cy="756510"/>
            </a:xfrm>
            <a:prstGeom prst="teardrop">
              <a:avLst/>
            </a:prstGeom>
            <a:grp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28" name="TextBox 28"/>
            <p:cNvSpPr txBox="1"/>
            <p:nvPr/>
          </p:nvSpPr>
          <p:spPr>
            <a:xfrm>
              <a:off x="3704380" y="3303047"/>
              <a:ext cx="489402" cy="543851"/>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29" name="组合 28"/>
          <p:cNvGrpSpPr/>
          <p:nvPr/>
        </p:nvGrpSpPr>
        <p:grpSpPr>
          <a:xfrm>
            <a:off x="4570236" y="2747896"/>
            <a:ext cx="642270" cy="642187"/>
            <a:chOff x="4419984" y="3196716"/>
            <a:chExt cx="756510" cy="756510"/>
          </a:xfrm>
          <a:solidFill>
            <a:srgbClr val="BF1347"/>
          </a:solidFill>
          <a:effectLst/>
        </p:grpSpPr>
        <p:sp>
          <p:nvSpPr>
            <p:cNvPr id="30" name="泪滴形 29"/>
            <p:cNvSpPr/>
            <p:nvPr/>
          </p:nvSpPr>
          <p:spPr>
            <a:xfrm rot="10800000">
              <a:off x="4419984" y="3196716"/>
              <a:ext cx="756510" cy="756510"/>
            </a:xfrm>
            <a:prstGeom prst="teardrop">
              <a:avLst/>
            </a:prstGeom>
            <a:grp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31" name="TextBox 31"/>
            <p:cNvSpPr txBox="1"/>
            <p:nvPr/>
          </p:nvSpPr>
          <p:spPr>
            <a:xfrm>
              <a:off x="4565811" y="3303048"/>
              <a:ext cx="464858" cy="543851"/>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B</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2" name="组合 31"/>
          <p:cNvGrpSpPr/>
          <p:nvPr/>
        </p:nvGrpSpPr>
        <p:grpSpPr>
          <a:xfrm>
            <a:off x="3849306" y="3470196"/>
            <a:ext cx="642270" cy="642187"/>
            <a:chOff x="3570825" y="4047600"/>
            <a:chExt cx="756510" cy="756510"/>
          </a:xfrm>
          <a:solidFill>
            <a:srgbClr val="BF1347"/>
          </a:solidFill>
          <a:effectLst/>
        </p:grpSpPr>
        <p:sp>
          <p:nvSpPr>
            <p:cNvPr id="33" name="泪滴形 32"/>
            <p:cNvSpPr/>
            <p:nvPr/>
          </p:nvSpPr>
          <p:spPr>
            <a:xfrm>
              <a:off x="3570825" y="4047600"/>
              <a:ext cx="756510" cy="756510"/>
            </a:xfrm>
            <a:prstGeom prst="teardrop">
              <a:avLst/>
            </a:prstGeom>
            <a:grp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34" name="TextBox 34"/>
            <p:cNvSpPr txBox="1"/>
            <p:nvPr/>
          </p:nvSpPr>
          <p:spPr>
            <a:xfrm>
              <a:off x="3718540" y="4153928"/>
              <a:ext cx="461082" cy="543851"/>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C</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5" name="组合 34"/>
          <p:cNvGrpSpPr/>
          <p:nvPr/>
        </p:nvGrpSpPr>
        <p:grpSpPr>
          <a:xfrm>
            <a:off x="4570236" y="3470196"/>
            <a:ext cx="642270" cy="642187"/>
            <a:chOff x="4419984" y="4047600"/>
            <a:chExt cx="756510" cy="756510"/>
          </a:xfrm>
          <a:solidFill>
            <a:srgbClr val="04447F"/>
          </a:solidFill>
          <a:effectLst/>
        </p:grpSpPr>
        <p:sp>
          <p:nvSpPr>
            <p:cNvPr id="36" name="泪滴形 35"/>
            <p:cNvSpPr/>
            <p:nvPr/>
          </p:nvSpPr>
          <p:spPr>
            <a:xfrm rot="16200000">
              <a:off x="4419984" y="4047600"/>
              <a:ext cx="756510" cy="756510"/>
            </a:xfrm>
            <a:prstGeom prst="teardrop">
              <a:avLst/>
            </a:prstGeom>
            <a:grp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37" name="TextBox 38"/>
            <p:cNvSpPr txBox="1"/>
            <p:nvPr/>
          </p:nvSpPr>
          <p:spPr>
            <a:xfrm>
              <a:off x="4545984" y="4153928"/>
              <a:ext cx="504508" cy="543851"/>
            </a:xfrm>
            <a:prstGeom prst="rect">
              <a:avLst/>
            </a:prstGeom>
            <a:grp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D</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38" name="椭圆 37"/>
          <p:cNvSpPr/>
          <p:nvPr/>
        </p:nvSpPr>
        <p:spPr>
          <a:xfrm>
            <a:off x="2898288" y="1916832"/>
            <a:ext cx="1247818" cy="1247654"/>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4447F"/>
                </a:solidFill>
                <a:effectLst/>
                <a:uLnTx/>
                <a:uFillTx/>
                <a:latin typeface="微软雅黑" pitchFamily="34" charset="-122"/>
                <a:ea typeface="微软雅黑" pitchFamily="34" charset="-122"/>
                <a:cs typeface="+mn-cs"/>
              </a:rPr>
              <a:t>添加标题</a:t>
            </a:r>
          </a:p>
        </p:txBody>
      </p:sp>
      <p:sp>
        <p:nvSpPr>
          <p:cNvPr id="39" name="椭圆 38"/>
          <p:cNvSpPr/>
          <p:nvPr/>
        </p:nvSpPr>
        <p:spPr>
          <a:xfrm>
            <a:off x="4915714" y="1916832"/>
            <a:ext cx="1247818" cy="1247654"/>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添加标题</a:t>
            </a:r>
          </a:p>
        </p:txBody>
      </p:sp>
      <p:sp>
        <p:nvSpPr>
          <p:cNvPr id="40" name="椭圆 39"/>
          <p:cNvSpPr/>
          <p:nvPr/>
        </p:nvSpPr>
        <p:spPr>
          <a:xfrm>
            <a:off x="2898288" y="3676554"/>
            <a:ext cx="1247818" cy="1247654"/>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BF1347"/>
                </a:solidFill>
                <a:effectLst/>
                <a:uLnTx/>
                <a:uFillTx/>
                <a:latin typeface="微软雅黑" pitchFamily="34" charset="-122"/>
                <a:ea typeface="微软雅黑" pitchFamily="34" charset="-122"/>
                <a:cs typeface="+mn-cs"/>
              </a:rPr>
              <a:t>添加标题</a:t>
            </a:r>
          </a:p>
        </p:txBody>
      </p:sp>
      <p:sp>
        <p:nvSpPr>
          <p:cNvPr id="41" name="椭圆 40"/>
          <p:cNvSpPr/>
          <p:nvPr/>
        </p:nvSpPr>
        <p:spPr>
          <a:xfrm>
            <a:off x="4915714" y="3676554"/>
            <a:ext cx="1247818" cy="1247654"/>
          </a:xfrm>
          <a:prstGeom prst="ellipse">
            <a:avLst/>
          </a:prstGeom>
          <a:gradFill flip="none" rotWithShape="1">
            <a:gsLst>
              <a:gs pos="49000">
                <a:sysClr val="window" lastClr="FFFFFF">
                  <a:lumMod val="93000"/>
                </a:sysClr>
              </a:gs>
              <a:gs pos="0">
                <a:srgbClr val="E2E2E2">
                  <a:lumMod val="85000"/>
                </a:srgbClr>
              </a:gs>
              <a:gs pos="100000">
                <a:sysClr val="window" lastClr="FFFFFF"/>
              </a:gs>
            </a:gsLst>
            <a:lin ang="2700000" scaled="1"/>
            <a:tileRect/>
          </a:gradFill>
          <a:ln w="38100" cap="flat" cmpd="sng" algn="ctr">
            <a:gradFill flip="none" rotWithShape="1">
              <a:gsLst>
                <a:gs pos="100000">
                  <a:srgbClr val="E0E0E0"/>
                </a:gs>
                <a:gs pos="0">
                  <a:sysClr val="window" lastClr="FFFFFF"/>
                </a:gs>
              </a:gsLst>
              <a:lin ang="0" scaled="0"/>
              <a:tileRect/>
            </a:gradFill>
            <a:prstDash val="solid"/>
            <a:miter lim="800000"/>
          </a:ln>
          <a:effectLst>
            <a:outerShdw blurRad="368300" dist="368300" dir="2700000" algn="tr" rotWithShape="0">
              <a:prstClr val="black">
                <a:alpha val="20000"/>
              </a:prstClr>
            </a:outerShdw>
          </a:effectLst>
          <a:scene3d>
            <a:camera prst="orthographicFront"/>
            <a:lightRig rig="threePt" dir="t"/>
          </a:scene3d>
          <a:sp3d prstMaterial="metal"/>
        </p:spPr>
        <p:txBody>
          <a:bodyPr lIns="0" tIns="45153" rIns="0" bIns="4515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4447F"/>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10"/>
          <p:cNvSpPr>
            <a:spLocks/>
          </p:cNvSpPr>
          <p:nvPr/>
        </p:nvSpPr>
        <p:spPr bwMode="auto">
          <a:xfrm>
            <a:off x="4506276" y="1919589"/>
            <a:ext cx="1654501" cy="1827826"/>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solidFill>
            <a:srgbClr val="BF1347"/>
          </a:solidFill>
          <a:ln w="15875" cap="flat" cmpd="sng" algn="ctr">
            <a:gradFill>
              <a:gsLst>
                <a:gs pos="0">
                  <a:srgbClr val="F3F3F3"/>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矩形 33"/>
          <p:cNvSpPr/>
          <p:nvPr/>
        </p:nvSpPr>
        <p:spPr>
          <a:xfrm rot="3203510">
            <a:off x="3339770" y="2415047"/>
            <a:ext cx="2337148" cy="2337148"/>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algn="ctr" defTabSz="914377">
              <a:defRPr/>
            </a:pPr>
            <a:r>
              <a:rPr lang="zh-CN" altLang="en-US" sz="1600" kern="0" dirty="0">
                <a:solidFill>
                  <a:srgbClr val="F9F9F9"/>
                </a:solidFill>
                <a:latin typeface="微软雅黑" pitchFamily="34" charset="-122"/>
                <a:ea typeface="微软雅黑" pitchFamily="34" charset="-122"/>
              </a:rPr>
              <a:t>此处添加文本</a:t>
            </a:r>
          </a:p>
        </p:txBody>
      </p:sp>
      <p:sp>
        <p:nvSpPr>
          <p:cNvPr id="35" name="Freeform 7"/>
          <p:cNvSpPr>
            <a:spLocks/>
          </p:cNvSpPr>
          <p:nvPr/>
        </p:nvSpPr>
        <p:spPr bwMode="auto">
          <a:xfrm>
            <a:off x="2860023" y="1916832"/>
            <a:ext cx="1827934" cy="1655781"/>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solidFill>
            <a:srgbClr val="04447F"/>
          </a:solidFill>
          <a:ln w="15875" cap="flat" cmpd="sng" algn="ctr">
            <a:gradFill>
              <a:gsLst>
                <a:gs pos="0">
                  <a:srgbClr val="F3F3F3"/>
                </a:gs>
                <a:gs pos="100000">
                  <a:sysClr val="window" lastClr="FFFFFF"/>
                </a:gs>
              </a:gsLst>
              <a:lin ang="5400000" scaled="1"/>
            </a:gradFill>
            <a:prstDash val="solid"/>
            <a:miter lim="800000"/>
          </a:ln>
          <a:effectLst>
            <a:innerShdw blurRad="76200" dist="38100" dir="16200000">
              <a:prstClr val="black">
                <a:alpha val="37000"/>
              </a:prstClr>
            </a:innerShdw>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矩形 35"/>
          <p:cNvSpPr/>
          <p:nvPr/>
        </p:nvSpPr>
        <p:spPr>
          <a:xfrm rot="19403510">
            <a:off x="3313991" y="2412408"/>
            <a:ext cx="2337148" cy="2337148"/>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此处添加文本</a:t>
            </a:r>
          </a:p>
        </p:txBody>
      </p:sp>
      <p:sp>
        <p:nvSpPr>
          <p:cNvPr id="37" name="Freeform 8"/>
          <p:cNvSpPr>
            <a:spLocks/>
          </p:cNvSpPr>
          <p:nvPr/>
        </p:nvSpPr>
        <p:spPr bwMode="auto">
          <a:xfrm>
            <a:off x="2853151" y="3417083"/>
            <a:ext cx="1655877" cy="1825075"/>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solidFill>
            <a:srgbClr val="BF1347"/>
          </a:solidFill>
          <a:ln w="15875" cap="flat" cmpd="sng" algn="ctr">
            <a:gradFill>
              <a:gsLst>
                <a:gs pos="0">
                  <a:srgbClr val="F3F3F3"/>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矩形 37"/>
          <p:cNvSpPr/>
          <p:nvPr/>
        </p:nvSpPr>
        <p:spPr>
          <a:xfrm rot="14003510">
            <a:off x="3339765" y="2415053"/>
            <a:ext cx="2337148" cy="2337148"/>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此处添加文本</a:t>
            </a:r>
          </a:p>
        </p:txBody>
      </p:sp>
      <p:sp>
        <p:nvSpPr>
          <p:cNvPr id="39" name="Freeform 12"/>
          <p:cNvSpPr>
            <a:spLocks/>
          </p:cNvSpPr>
          <p:nvPr/>
        </p:nvSpPr>
        <p:spPr bwMode="auto">
          <a:xfrm>
            <a:off x="4343854" y="3579497"/>
            <a:ext cx="1825181" cy="1655781"/>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solidFill>
            <a:srgbClr val="04447F"/>
          </a:solidFill>
          <a:ln w="15875" cap="flat" cmpd="sng" algn="ctr">
            <a:gradFill>
              <a:gsLst>
                <a:gs pos="0">
                  <a:srgbClr val="F3F3F3"/>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rot="8603510">
            <a:off x="3339765" y="2415054"/>
            <a:ext cx="2337148" cy="2337148"/>
          </a:xfrm>
          <a:prstGeom prst="rect">
            <a:avLst/>
          </a:prstGeom>
          <a:noFill/>
          <a:ln w="25400" cap="flat" cmpd="sng" algn="ctr">
            <a:noFill/>
            <a:prstDash val="solid"/>
          </a:ln>
          <a:effectLst/>
        </p:spPr>
        <p:txBody>
          <a:bodyPr spcFirstLastPara="1" lIns="89611" tIns="44807" rIns="89611" bIns="44807" numCol="1" anchor="ctr">
            <a:prstTxWarp prst="textArchUp">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此处添加文本</a:t>
            </a:r>
          </a:p>
        </p:txBody>
      </p:sp>
      <p:grpSp>
        <p:nvGrpSpPr>
          <p:cNvPr id="41" name="组合 40"/>
          <p:cNvGrpSpPr/>
          <p:nvPr/>
        </p:nvGrpSpPr>
        <p:grpSpPr>
          <a:xfrm>
            <a:off x="3872885" y="2924094"/>
            <a:ext cx="1297048" cy="1297048"/>
            <a:chOff x="5309499" y="3314841"/>
            <a:chExt cx="1526391" cy="1526391"/>
          </a:xfrm>
        </p:grpSpPr>
        <p:sp>
          <p:nvSpPr>
            <p:cNvPr id="42" name="椭圆 41"/>
            <p:cNvSpPr/>
            <p:nvPr/>
          </p:nvSpPr>
          <p:spPr>
            <a:xfrm>
              <a:off x="5309499" y="3314841"/>
              <a:ext cx="1526391" cy="1526391"/>
            </a:xfrm>
            <a:prstGeom prst="ellipse">
              <a:avLst/>
            </a:prstGeom>
            <a:solidFill>
              <a:srgbClr val="F5F5F5"/>
            </a:solidFill>
            <a:ln w="22225" cap="flat" cmpd="sng" algn="ctr">
              <a:gradFill flip="none" rotWithShape="1">
                <a:gsLst>
                  <a:gs pos="39000">
                    <a:sysClr val="window" lastClr="FFFFFF"/>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任意多边形 42"/>
            <p:cNvSpPr/>
            <p:nvPr/>
          </p:nvSpPr>
          <p:spPr>
            <a:xfrm>
              <a:off x="5623657" y="3698194"/>
              <a:ext cx="898071" cy="658587"/>
            </a:xfrm>
            <a:custGeom>
              <a:avLst/>
              <a:gdLst/>
              <a:ahLst/>
              <a:cxnLst/>
              <a:rect l="l" t="t" r="r" b="b"/>
              <a:pathLst>
                <a:path w="898071" h="658586">
                  <a:moveTo>
                    <a:pt x="359228" y="0"/>
                  </a:moveTo>
                  <a:cubicBezTo>
                    <a:pt x="407874" y="0"/>
                    <a:pt x="452388" y="13565"/>
                    <a:pt x="492770" y="40694"/>
                  </a:cubicBezTo>
                  <a:cubicBezTo>
                    <a:pt x="533152" y="67824"/>
                    <a:pt x="562542" y="103840"/>
                    <a:pt x="580939" y="148744"/>
                  </a:cubicBezTo>
                  <a:cubicBezTo>
                    <a:pt x="603080" y="129410"/>
                    <a:pt x="628962" y="119743"/>
                    <a:pt x="658585" y="119743"/>
                  </a:cubicBezTo>
                  <a:cubicBezTo>
                    <a:pt x="691640" y="119743"/>
                    <a:pt x="719860" y="131437"/>
                    <a:pt x="743247" y="154824"/>
                  </a:cubicBezTo>
                  <a:cubicBezTo>
                    <a:pt x="766634" y="178212"/>
                    <a:pt x="778328" y="206432"/>
                    <a:pt x="778328" y="239486"/>
                  </a:cubicBezTo>
                  <a:cubicBezTo>
                    <a:pt x="778328" y="263185"/>
                    <a:pt x="771936" y="284702"/>
                    <a:pt x="759151" y="304035"/>
                  </a:cubicBezTo>
                  <a:cubicBezTo>
                    <a:pt x="799689" y="313702"/>
                    <a:pt x="832977" y="334828"/>
                    <a:pt x="859014" y="367415"/>
                  </a:cubicBezTo>
                  <a:cubicBezTo>
                    <a:pt x="885053" y="400001"/>
                    <a:pt x="898071" y="437186"/>
                    <a:pt x="898071" y="478972"/>
                  </a:cubicBezTo>
                  <a:cubicBezTo>
                    <a:pt x="898071" y="528553"/>
                    <a:pt x="880530" y="570884"/>
                    <a:pt x="845449" y="605965"/>
                  </a:cubicBezTo>
                  <a:cubicBezTo>
                    <a:pt x="810369" y="641046"/>
                    <a:pt x="768038" y="658586"/>
                    <a:pt x="718456" y="658586"/>
                  </a:cubicBezTo>
                  <a:lnTo>
                    <a:pt x="209550" y="658586"/>
                  </a:lnTo>
                  <a:cubicBezTo>
                    <a:pt x="151861" y="658586"/>
                    <a:pt x="102514" y="638083"/>
                    <a:pt x="61508" y="597078"/>
                  </a:cubicBezTo>
                  <a:cubicBezTo>
                    <a:pt x="20503" y="556072"/>
                    <a:pt x="0" y="506725"/>
                    <a:pt x="0" y="449036"/>
                  </a:cubicBezTo>
                  <a:cubicBezTo>
                    <a:pt x="0" y="408498"/>
                    <a:pt x="10914" y="371079"/>
                    <a:pt x="32742" y="336777"/>
                  </a:cubicBezTo>
                  <a:cubicBezTo>
                    <a:pt x="54570" y="302476"/>
                    <a:pt x="83882" y="276750"/>
                    <a:pt x="120678" y="259599"/>
                  </a:cubicBezTo>
                  <a:cubicBezTo>
                    <a:pt x="120055" y="250244"/>
                    <a:pt x="119742" y="243540"/>
                    <a:pt x="119742" y="239486"/>
                  </a:cubicBezTo>
                  <a:cubicBezTo>
                    <a:pt x="119742" y="173378"/>
                    <a:pt x="143129" y="116937"/>
                    <a:pt x="189904" y="70162"/>
                  </a:cubicBezTo>
                  <a:cubicBezTo>
                    <a:pt x="236679" y="23388"/>
                    <a:pt x="293121" y="0"/>
                    <a:pt x="359228" y="0"/>
                  </a:cubicBezTo>
                  <a:close/>
                  <a:moveTo>
                    <a:pt x="419100" y="164647"/>
                  </a:moveTo>
                  <a:cubicBezTo>
                    <a:pt x="414734" y="164647"/>
                    <a:pt x="411148" y="166050"/>
                    <a:pt x="408341" y="168857"/>
                  </a:cubicBezTo>
                  <a:lnTo>
                    <a:pt x="244163" y="333035"/>
                  </a:lnTo>
                  <a:cubicBezTo>
                    <a:pt x="241045" y="336777"/>
                    <a:pt x="239485" y="340519"/>
                    <a:pt x="239485" y="344261"/>
                  </a:cubicBezTo>
                  <a:cubicBezTo>
                    <a:pt x="239485" y="348627"/>
                    <a:pt x="240889" y="352213"/>
                    <a:pt x="243695" y="355019"/>
                  </a:cubicBezTo>
                  <a:cubicBezTo>
                    <a:pt x="246502" y="357826"/>
                    <a:pt x="250088" y="359229"/>
                    <a:pt x="254453" y="359229"/>
                  </a:cubicBezTo>
                  <a:lnTo>
                    <a:pt x="359228" y="359229"/>
                  </a:lnTo>
                  <a:lnTo>
                    <a:pt x="359228" y="523875"/>
                  </a:lnTo>
                  <a:cubicBezTo>
                    <a:pt x="359228" y="527929"/>
                    <a:pt x="360710" y="531437"/>
                    <a:pt x="363672" y="534400"/>
                  </a:cubicBezTo>
                  <a:cubicBezTo>
                    <a:pt x="366634" y="537362"/>
                    <a:pt x="370142" y="538843"/>
                    <a:pt x="374196" y="538843"/>
                  </a:cubicBezTo>
                  <a:lnTo>
                    <a:pt x="464003" y="538843"/>
                  </a:lnTo>
                  <a:cubicBezTo>
                    <a:pt x="468057" y="538843"/>
                    <a:pt x="471566" y="537362"/>
                    <a:pt x="474527" y="534400"/>
                  </a:cubicBezTo>
                  <a:cubicBezTo>
                    <a:pt x="477490" y="531437"/>
                    <a:pt x="478971" y="527929"/>
                    <a:pt x="478971" y="523875"/>
                  </a:cubicBezTo>
                  <a:lnTo>
                    <a:pt x="478971" y="359229"/>
                  </a:lnTo>
                  <a:lnTo>
                    <a:pt x="583746" y="359229"/>
                  </a:lnTo>
                  <a:cubicBezTo>
                    <a:pt x="587801" y="359229"/>
                    <a:pt x="591308" y="357748"/>
                    <a:pt x="594270" y="354785"/>
                  </a:cubicBezTo>
                  <a:cubicBezTo>
                    <a:pt x="597233" y="351823"/>
                    <a:pt x="598714" y="348315"/>
                    <a:pt x="598714" y="344261"/>
                  </a:cubicBezTo>
                  <a:cubicBezTo>
                    <a:pt x="598714" y="339896"/>
                    <a:pt x="597310" y="336309"/>
                    <a:pt x="594504" y="333503"/>
                  </a:cubicBezTo>
                  <a:lnTo>
                    <a:pt x="429858" y="168857"/>
                  </a:lnTo>
                  <a:cubicBezTo>
                    <a:pt x="427051" y="166050"/>
                    <a:pt x="423465" y="164647"/>
                    <a:pt x="419100" y="164647"/>
                  </a:cubicBezTo>
                  <a:close/>
                </a:path>
              </a:pathLst>
            </a:custGeom>
            <a:solidFill>
              <a:srgbClr val="0444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4" name="组合 43"/>
          <p:cNvGrpSpPr/>
          <p:nvPr/>
        </p:nvGrpSpPr>
        <p:grpSpPr>
          <a:xfrm>
            <a:off x="109516" y="1950638"/>
            <a:ext cx="2731981" cy="1293943"/>
            <a:chOff x="880696" y="2169262"/>
            <a:chExt cx="3215048" cy="1522737"/>
          </a:xfrm>
        </p:grpSpPr>
        <p:grpSp>
          <p:nvGrpSpPr>
            <p:cNvPr id="45" name="组合 44"/>
            <p:cNvGrpSpPr/>
            <p:nvPr/>
          </p:nvGrpSpPr>
          <p:grpSpPr>
            <a:xfrm>
              <a:off x="880696" y="2365746"/>
              <a:ext cx="619132" cy="653956"/>
              <a:chOff x="6242320" y="1098411"/>
              <a:chExt cx="619132" cy="653957"/>
            </a:xfrm>
          </p:grpSpPr>
          <p:sp>
            <p:nvSpPr>
              <p:cNvPr id="47" name="TextBox 6"/>
              <p:cNvSpPr txBox="1"/>
              <p:nvPr/>
            </p:nvSpPr>
            <p:spPr>
              <a:xfrm>
                <a:off x="6327224" y="1098411"/>
                <a:ext cx="448425" cy="507077"/>
              </a:xfrm>
              <a:prstGeom prst="rect">
                <a:avLst/>
              </a:prstGeom>
              <a:noFill/>
            </p:spPr>
            <p:txBody>
              <a:bodyPr vert="horz" wrap="square" lIns="0" tIns="0" rIns="0" bIns="0" rtlCol="0"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04447F"/>
                    </a:solidFill>
                    <a:effectLst/>
                    <a:uLnTx/>
                    <a:uFillTx/>
                    <a:latin typeface="Impact" pitchFamily="34" charset="0"/>
                    <a:ea typeface="微软雅黑" pitchFamily="34" charset="-122"/>
                  </a:rPr>
                  <a:t>01</a:t>
                </a:r>
                <a:endParaRPr kumimoji="0" lang="zh-CN" altLang="en-US" sz="2800" b="0" i="0" u="none" strike="noStrike" kern="0" cap="none" spc="0" normalizeH="0" baseline="0" noProof="0" dirty="0">
                  <a:ln>
                    <a:noFill/>
                  </a:ln>
                  <a:solidFill>
                    <a:srgbClr val="04447F"/>
                  </a:solidFill>
                  <a:effectLst/>
                  <a:uLnTx/>
                  <a:uFillTx/>
                  <a:latin typeface="微软雅黑" pitchFamily="34" charset="-122"/>
                  <a:ea typeface="微软雅黑" pitchFamily="34" charset="-122"/>
                </a:endParaRPr>
              </a:p>
            </p:txBody>
          </p:sp>
          <p:sp>
            <p:nvSpPr>
              <p:cNvPr id="48" name="文本框 32"/>
              <p:cNvSpPr txBox="1"/>
              <p:nvPr/>
            </p:nvSpPr>
            <p:spPr>
              <a:xfrm>
                <a:off x="6242320" y="1516939"/>
                <a:ext cx="619132" cy="23542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rPr>
                  <a:t>OPTION</a:t>
                </a:r>
                <a:endParaRPr kumimoji="0" lang="zh-CN" altLang="en-US"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endParaRPr>
              </a:p>
            </p:txBody>
          </p:sp>
        </p:grpSp>
        <p:sp>
          <p:nvSpPr>
            <p:cNvPr id="46" name="文本框 54"/>
            <p:cNvSpPr txBox="1"/>
            <p:nvPr/>
          </p:nvSpPr>
          <p:spPr>
            <a:xfrm>
              <a:off x="1542892" y="2169262"/>
              <a:ext cx="2552852" cy="152273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49" name="组合 48"/>
          <p:cNvGrpSpPr/>
          <p:nvPr/>
        </p:nvGrpSpPr>
        <p:grpSpPr>
          <a:xfrm>
            <a:off x="6319076" y="1946063"/>
            <a:ext cx="2746807" cy="1311128"/>
            <a:chOff x="8188223" y="2163877"/>
            <a:chExt cx="3232495" cy="1542960"/>
          </a:xfrm>
        </p:grpSpPr>
        <p:grpSp>
          <p:nvGrpSpPr>
            <p:cNvPr id="50" name="组合 49"/>
            <p:cNvGrpSpPr/>
            <p:nvPr/>
          </p:nvGrpSpPr>
          <p:grpSpPr>
            <a:xfrm>
              <a:off x="8188223" y="2379500"/>
              <a:ext cx="619132" cy="659062"/>
              <a:chOff x="6242320" y="2365917"/>
              <a:chExt cx="619132" cy="659062"/>
            </a:xfrm>
          </p:grpSpPr>
          <p:sp>
            <p:nvSpPr>
              <p:cNvPr id="52" name="TextBox 6"/>
              <p:cNvSpPr txBox="1"/>
              <p:nvPr/>
            </p:nvSpPr>
            <p:spPr>
              <a:xfrm>
                <a:off x="6327224" y="2365917"/>
                <a:ext cx="448425" cy="507076"/>
              </a:xfrm>
              <a:prstGeom prst="rect">
                <a:avLst/>
              </a:prstGeom>
              <a:noFill/>
            </p:spPr>
            <p:txBody>
              <a:bodyPr vert="horz" wrap="square" lIns="0" tIns="0" rIns="0" bIns="0" rtlCol="0"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BF1347"/>
                    </a:solidFill>
                    <a:effectLst/>
                    <a:uLnTx/>
                    <a:uFillTx/>
                    <a:latin typeface="Impact" pitchFamily="34" charset="0"/>
                    <a:ea typeface="微软雅黑" pitchFamily="34" charset="-122"/>
                  </a:rPr>
                  <a:t>02</a:t>
                </a:r>
                <a:endParaRPr kumimoji="0" lang="zh-CN" altLang="en-US" sz="2800" b="0" i="0" u="none" strike="noStrike" kern="0" cap="none" spc="0" normalizeH="0" baseline="0" noProof="0" dirty="0">
                  <a:ln>
                    <a:noFill/>
                  </a:ln>
                  <a:solidFill>
                    <a:srgbClr val="BF1347"/>
                  </a:solidFill>
                  <a:effectLst/>
                  <a:uLnTx/>
                  <a:uFillTx/>
                  <a:latin typeface="微软雅黑" pitchFamily="34" charset="-122"/>
                  <a:ea typeface="微软雅黑" pitchFamily="34" charset="-122"/>
                </a:endParaRPr>
              </a:p>
            </p:txBody>
          </p:sp>
          <p:sp>
            <p:nvSpPr>
              <p:cNvPr id="53" name="文本框 35"/>
              <p:cNvSpPr txBox="1"/>
              <p:nvPr/>
            </p:nvSpPr>
            <p:spPr>
              <a:xfrm>
                <a:off x="6242320" y="2789551"/>
                <a:ext cx="619132" cy="23542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rPr>
                  <a:t>OPTION</a:t>
                </a:r>
                <a:endParaRPr kumimoji="0" lang="zh-CN" altLang="en-US"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endParaRPr>
              </a:p>
            </p:txBody>
          </p:sp>
        </p:grpSp>
        <p:sp>
          <p:nvSpPr>
            <p:cNvPr id="51" name="文本框 55"/>
            <p:cNvSpPr txBox="1"/>
            <p:nvPr/>
          </p:nvSpPr>
          <p:spPr>
            <a:xfrm>
              <a:off x="8867865" y="2163877"/>
              <a:ext cx="2552853" cy="1542960"/>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54" name="组合 53"/>
          <p:cNvGrpSpPr/>
          <p:nvPr/>
        </p:nvGrpSpPr>
        <p:grpSpPr>
          <a:xfrm>
            <a:off x="6322214" y="4125499"/>
            <a:ext cx="2786290" cy="1311128"/>
            <a:chOff x="8191916" y="4728679"/>
            <a:chExt cx="3278959" cy="1542960"/>
          </a:xfrm>
        </p:grpSpPr>
        <p:grpSp>
          <p:nvGrpSpPr>
            <p:cNvPr id="55" name="组合 54"/>
            <p:cNvGrpSpPr/>
            <p:nvPr/>
          </p:nvGrpSpPr>
          <p:grpSpPr>
            <a:xfrm>
              <a:off x="8191916" y="4955044"/>
              <a:ext cx="619131" cy="647794"/>
              <a:chOff x="6242320" y="3633423"/>
              <a:chExt cx="619131" cy="647794"/>
            </a:xfrm>
          </p:grpSpPr>
          <p:sp>
            <p:nvSpPr>
              <p:cNvPr id="57" name="TextBox 6"/>
              <p:cNvSpPr txBox="1"/>
              <p:nvPr/>
            </p:nvSpPr>
            <p:spPr>
              <a:xfrm>
                <a:off x="6327224" y="3633423"/>
                <a:ext cx="448425" cy="507076"/>
              </a:xfrm>
              <a:prstGeom prst="rect">
                <a:avLst/>
              </a:prstGeom>
              <a:noFill/>
            </p:spPr>
            <p:txBody>
              <a:bodyPr vert="horz" wrap="square" lIns="0" tIns="0" rIns="0" bIns="0" rtlCol="0"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04447F"/>
                    </a:solidFill>
                    <a:effectLst/>
                    <a:uLnTx/>
                    <a:uFillTx/>
                    <a:latin typeface="Impact" pitchFamily="34" charset="0"/>
                    <a:ea typeface="微软雅黑" pitchFamily="34" charset="-122"/>
                  </a:rPr>
                  <a:t>03</a:t>
                </a:r>
                <a:endParaRPr kumimoji="0" lang="zh-CN" altLang="en-US" sz="2800" b="0" i="0" u="none" strike="noStrike" kern="0" cap="none" spc="0" normalizeH="0" baseline="0" noProof="0" dirty="0">
                  <a:ln>
                    <a:noFill/>
                  </a:ln>
                  <a:solidFill>
                    <a:srgbClr val="04447F"/>
                  </a:solidFill>
                  <a:effectLst/>
                  <a:uLnTx/>
                  <a:uFillTx/>
                  <a:latin typeface="微软雅黑" pitchFamily="34" charset="-122"/>
                  <a:ea typeface="微软雅黑" pitchFamily="34" charset="-122"/>
                </a:endParaRPr>
              </a:p>
            </p:txBody>
          </p:sp>
          <p:sp>
            <p:nvSpPr>
              <p:cNvPr id="58" name="文本框 38"/>
              <p:cNvSpPr txBox="1"/>
              <p:nvPr/>
            </p:nvSpPr>
            <p:spPr>
              <a:xfrm>
                <a:off x="6242320" y="4045789"/>
                <a:ext cx="619131" cy="23542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rPr>
                  <a:t>OPTION</a:t>
                </a:r>
                <a:endParaRPr kumimoji="0" lang="zh-CN" altLang="en-US"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endParaRPr>
              </a:p>
            </p:txBody>
          </p:sp>
        </p:grpSp>
        <p:sp>
          <p:nvSpPr>
            <p:cNvPr id="56" name="文本框 56"/>
            <p:cNvSpPr txBox="1"/>
            <p:nvPr/>
          </p:nvSpPr>
          <p:spPr>
            <a:xfrm>
              <a:off x="8918023" y="4728679"/>
              <a:ext cx="2552852" cy="1542960"/>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59" name="组合 58"/>
          <p:cNvGrpSpPr/>
          <p:nvPr/>
        </p:nvGrpSpPr>
        <p:grpSpPr>
          <a:xfrm>
            <a:off x="126176" y="4113893"/>
            <a:ext cx="2695034" cy="1311128"/>
            <a:chOff x="900302" y="4715020"/>
            <a:chExt cx="3171566" cy="1542961"/>
          </a:xfrm>
        </p:grpSpPr>
        <p:grpSp>
          <p:nvGrpSpPr>
            <p:cNvPr id="60" name="组合 59"/>
            <p:cNvGrpSpPr/>
            <p:nvPr/>
          </p:nvGrpSpPr>
          <p:grpSpPr>
            <a:xfrm>
              <a:off x="900302" y="4982934"/>
              <a:ext cx="619131" cy="636527"/>
              <a:chOff x="6250444" y="4900929"/>
              <a:chExt cx="619131" cy="636527"/>
            </a:xfrm>
          </p:grpSpPr>
          <p:sp>
            <p:nvSpPr>
              <p:cNvPr id="62" name="TextBox 6"/>
              <p:cNvSpPr txBox="1"/>
              <p:nvPr/>
            </p:nvSpPr>
            <p:spPr>
              <a:xfrm>
                <a:off x="6327224" y="4900929"/>
                <a:ext cx="448425" cy="507077"/>
              </a:xfrm>
              <a:prstGeom prst="rect">
                <a:avLst/>
              </a:prstGeom>
              <a:noFill/>
            </p:spPr>
            <p:txBody>
              <a:bodyPr vert="horz" wrap="square" lIns="0" tIns="0" rIns="0" bIns="0" rtlCol="0" anchor="ctr">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BF1347"/>
                    </a:solidFill>
                    <a:effectLst/>
                    <a:uLnTx/>
                    <a:uFillTx/>
                    <a:latin typeface="Impact" pitchFamily="34" charset="0"/>
                    <a:ea typeface="微软雅黑" pitchFamily="34" charset="-122"/>
                  </a:rPr>
                  <a:t>04</a:t>
                </a:r>
                <a:endParaRPr kumimoji="0" lang="zh-CN" altLang="en-US" sz="2800" b="0" i="0" u="none" strike="noStrike" kern="0" cap="none" spc="0" normalizeH="0" baseline="0" noProof="0" dirty="0">
                  <a:ln>
                    <a:noFill/>
                  </a:ln>
                  <a:solidFill>
                    <a:srgbClr val="BF1347"/>
                  </a:solidFill>
                  <a:effectLst/>
                  <a:uLnTx/>
                  <a:uFillTx/>
                  <a:latin typeface="微软雅黑" pitchFamily="34" charset="-122"/>
                  <a:ea typeface="微软雅黑" pitchFamily="34" charset="-122"/>
                </a:endParaRPr>
              </a:p>
            </p:txBody>
          </p:sp>
          <p:sp>
            <p:nvSpPr>
              <p:cNvPr id="63" name="文本框 41"/>
              <p:cNvSpPr txBox="1"/>
              <p:nvPr/>
            </p:nvSpPr>
            <p:spPr>
              <a:xfrm>
                <a:off x="6250444" y="5302027"/>
                <a:ext cx="619131" cy="23542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rPr>
                  <a:t>OPTION</a:t>
                </a:r>
                <a:endParaRPr kumimoji="0" lang="zh-CN" altLang="en-US" sz="700" b="1" i="0" u="none" strike="noStrike" kern="0" cap="none" spc="0" normalizeH="0" baseline="0" noProof="0" dirty="0">
                  <a:ln>
                    <a:noFill/>
                  </a:ln>
                  <a:solidFill>
                    <a:srgbClr val="818181"/>
                  </a:solidFill>
                  <a:effectLst/>
                  <a:uLnTx/>
                  <a:uFillTx/>
                  <a:latin typeface="Leelawadee" panose="020B0502040204020203" pitchFamily="34" charset="-34"/>
                  <a:cs typeface="Leelawadee" panose="020B0502040204020203" pitchFamily="34" charset="-34"/>
                </a:endParaRPr>
              </a:p>
            </p:txBody>
          </p:sp>
        </p:grpSp>
        <p:sp>
          <p:nvSpPr>
            <p:cNvPr id="61" name="文本框 57"/>
            <p:cNvSpPr txBox="1"/>
            <p:nvPr/>
          </p:nvSpPr>
          <p:spPr>
            <a:xfrm>
              <a:off x="1519017" y="4715020"/>
              <a:ext cx="2552851" cy="154296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852487" y="3843025"/>
            <a:ext cx="2012920" cy="1548401"/>
            <a:chOff x="1905000" y="3562350"/>
            <a:chExt cx="2476500" cy="1905000"/>
          </a:xfrm>
        </p:grpSpPr>
        <p:sp>
          <p:nvSpPr>
            <p:cNvPr id="29" name="圆角矩形 28"/>
            <p:cNvSpPr/>
            <p:nvPr/>
          </p:nvSpPr>
          <p:spPr>
            <a:xfrm>
              <a:off x="1905000" y="3562350"/>
              <a:ext cx="2476500" cy="1905000"/>
            </a:xfrm>
            <a:prstGeom prst="roundRect">
              <a:avLst/>
            </a:prstGeom>
            <a:gradFill flip="none" rotWithShape="1">
              <a:gsLst>
                <a:gs pos="0">
                  <a:sysClr val="window" lastClr="FFFFFF"/>
                </a:gs>
                <a:gs pos="100000">
                  <a:sysClr val="window" lastClr="FFFFFF">
                    <a:lumMod val="85000"/>
                  </a:sysClr>
                </a:gs>
              </a:gsLst>
              <a:lin ang="13500000" scaled="1"/>
              <a:tileRect/>
            </a:gra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任意多边形 29"/>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BF13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 name="组合 30"/>
          <p:cNvGrpSpPr/>
          <p:nvPr/>
        </p:nvGrpSpPr>
        <p:grpSpPr>
          <a:xfrm>
            <a:off x="5944941" y="3843025"/>
            <a:ext cx="2012920" cy="1548401"/>
            <a:chOff x="1905000" y="3562350"/>
            <a:chExt cx="2476500" cy="1905000"/>
          </a:xfrm>
        </p:grpSpPr>
        <p:sp>
          <p:nvSpPr>
            <p:cNvPr id="32" name="圆角矩形 31"/>
            <p:cNvSpPr/>
            <p:nvPr/>
          </p:nvSpPr>
          <p:spPr>
            <a:xfrm>
              <a:off x="1905000" y="3562350"/>
              <a:ext cx="2476500" cy="1905000"/>
            </a:xfrm>
            <a:prstGeom prst="roundRect">
              <a:avLst/>
            </a:prstGeom>
            <a:gradFill flip="none" rotWithShape="1">
              <a:gsLst>
                <a:gs pos="0">
                  <a:sysClr val="window" lastClr="FFFFFF"/>
                </a:gs>
                <a:gs pos="100000">
                  <a:sysClr val="window" lastClr="FFFFFF">
                    <a:lumMod val="85000"/>
                  </a:sysClr>
                </a:gs>
              </a:gsLst>
              <a:lin ang="13500000" scaled="1"/>
              <a:tileRect/>
            </a:gra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任意多边形 32"/>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0444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 name="组合 33"/>
          <p:cNvGrpSpPr/>
          <p:nvPr/>
        </p:nvGrpSpPr>
        <p:grpSpPr>
          <a:xfrm>
            <a:off x="844805" y="1436002"/>
            <a:ext cx="2012920" cy="1548401"/>
            <a:chOff x="1905000" y="3562350"/>
            <a:chExt cx="2476500" cy="1905000"/>
          </a:xfrm>
        </p:grpSpPr>
        <p:sp>
          <p:nvSpPr>
            <p:cNvPr id="35" name="圆角矩形 34"/>
            <p:cNvSpPr/>
            <p:nvPr/>
          </p:nvSpPr>
          <p:spPr>
            <a:xfrm>
              <a:off x="1905000" y="3562350"/>
              <a:ext cx="2476500" cy="1905000"/>
            </a:xfrm>
            <a:prstGeom prst="roundRect">
              <a:avLst/>
            </a:prstGeom>
            <a:gradFill flip="none" rotWithShape="1">
              <a:gsLst>
                <a:gs pos="0">
                  <a:sysClr val="window" lastClr="FFFFFF"/>
                </a:gs>
                <a:gs pos="100000">
                  <a:sysClr val="window" lastClr="FFFFFF">
                    <a:lumMod val="85000"/>
                  </a:sysClr>
                </a:gs>
              </a:gsLst>
              <a:lin ang="13500000" scaled="1"/>
              <a:tileRect/>
            </a:gra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任意多边形 35"/>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04447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7" name="组合 36"/>
          <p:cNvGrpSpPr/>
          <p:nvPr/>
        </p:nvGrpSpPr>
        <p:grpSpPr>
          <a:xfrm>
            <a:off x="5937259" y="1412776"/>
            <a:ext cx="2012920" cy="1548401"/>
            <a:chOff x="1905000" y="3562350"/>
            <a:chExt cx="2476500" cy="1905000"/>
          </a:xfrm>
        </p:grpSpPr>
        <p:sp>
          <p:nvSpPr>
            <p:cNvPr id="38" name="圆角矩形 37"/>
            <p:cNvSpPr/>
            <p:nvPr/>
          </p:nvSpPr>
          <p:spPr>
            <a:xfrm>
              <a:off x="1905000" y="3562350"/>
              <a:ext cx="2476500" cy="1905000"/>
            </a:xfrm>
            <a:prstGeom prst="roundRect">
              <a:avLst/>
            </a:prstGeom>
            <a:gradFill flip="none" rotWithShape="1">
              <a:gsLst>
                <a:gs pos="0">
                  <a:sysClr val="window" lastClr="FFFFFF"/>
                </a:gs>
                <a:gs pos="100000">
                  <a:sysClr val="window" lastClr="FFFFFF">
                    <a:lumMod val="85000"/>
                  </a:sysClr>
                </a:gs>
              </a:gsLst>
              <a:lin ang="13500000" scaled="1"/>
              <a:tileRect/>
            </a:gra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任意多边形 38"/>
            <p:cNvSpPr/>
            <p:nvPr/>
          </p:nvSpPr>
          <p:spPr>
            <a:xfrm>
              <a:off x="1924050" y="3590925"/>
              <a:ext cx="2448000" cy="514350"/>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BF13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0" name="TextBox 6"/>
          <p:cNvSpPr txBox="1"/>
          <p:nvPr/>
        </p:nvSpPr>
        <p:spPr>
          <a:xfrm>
            <a:off x="491527" y="1606847"/>
            <a:ext cx="2601377" cy="169277"/>
          </a:xfrm>
          <a:prstGeom prst="rect">
            <a:avLst/>
          </a:prstGeom>
          <a:noFill/>
        </p:spPr>
        <p:txBody>
          <a:bodyPr vert="horz" wrap="square" lIns="0" tIns="0" rIns="0" bIns="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在此添加小标题</a:t>
            </a:r>
          </a:p>
        </p:txBody>
      </p:sp>
      <p:sp>
        <p:nvSpPr>
          <p:cNvPr id="41" name="TextBox 6"/>
          <p:cNvSpPr txBox="1"/>
          <p:nvPr/>
        </p:nvSpPr>
        <p:spPr>
          <a:xfrm>
            <a:off x="491527" y="4007183"/>
            <a:ext cx="2601377" cy="169277"/>
          </a:xfrm>
          <a:prstGeom prst="rect">
            <a:avLst/>
          </a:prstGeom>
          <a:noFill/>
        </p:spPr>
        <p:txBody>
          <a:bodyPr vert="horz" wrap="square" lIns="0" tIns="0" rIns="0" bIns="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在此添加小标题</a:t>
            </a:r>
          </a:p>
        </p:txBody>
      </p:sp>
      <p:sp>
        <p:nvSpPr>
          <p:cNvPr id="42" name="TextBox 6"/>
          <p:cNvSpPr txBox="1"/>
          <p:nvPr/>
        </p:nvSpPr>
        <p:spPr>
          <a:xfrm>
            <a:off x="5643031" y="3995256"/>
            <a:ext cx="2601377" cy="169277"/>
          </a:xfrm>
          <a:prstGeom prst="rect">
            <a:avLst/>
          </a:prstGeom>
          <a:noFill/>
        </p:spPr>
        <p:txBody>
          <a:bodyPr vert="horz" wrap="square" lIns="0" tIns="0" rIns="0" bIns="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在此添加小标题</a:t>
            </a:r>
          </a:p>
        </p:txBody>
      </p:sp>
      <p:sp>
        <p:nvSpPr>
          <p:cNvPr id="43" name="TextBox 6"/>
          <p:cNvSpPr txBox="1"/>
          <p:nvPr/>
        </p:nvSpPr>
        <p:spPr>
          <a:xfrm>
            <a:off x="5643031" y="1572560"/>
            <a:ext cx="2601377" cy="169277"/>
          </a:xfrm>
          <a:prstGeom prst="rect">
            <a:avLst/>
          </a:prstGeom>
          <a:noFill/>
        </p:spPr>
        <p:txBody>
          <a:bodyPr vert="horz" wrap="square" lIns="0" tIns="0" rIns="0" bIns="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在此添加小标题</a:t>
            </a:r>
          </a:p>
        </p:txBody>
      </p:sp>
      <p:cxnSp>
        <p:nvCxnSpPr>
          <p:cNvPr id="44" name="直接连接符 43"/>
          <p:cNvCxnSpPr/>
          <p:nvPr/>
        </p:nvCxnSpPr>
        <p:spPr>
          <a:xfrm>
            <a:off x="2984855" y="2287622"/>
            <a:ext cx="637055" cy="471894"/>
          </a:xfrm>
          <a:prstGeom prst="line">
            <a:avLst/>
          </a:prstGeom>
          <a:noFill/>
          <a:ln w="6350" cap="flat" cmpd="sng" algn="ctr">
            <a:solidFill>
              <a:srgbClr val="04447F"/>
            </a:solidFill>
            <a:prstDash val="solid"/>
            <a:miter lim="800000"/>
          </a:ln>
          <a:effectLst/>
        </p:spPr>
      </p:cxnSp>
      <p:cxnSp>
        <p:nvCxnSpPr>
          <p:cNvPr id="45" name="直接连接符 44"/>
          <p:cNvCxnSpPr/>
          <p:nvPr/>
        </p:nvCxnSpPr>
        <p:spPr>
          <a:xfrm flipH="1">
            <a:off x="2984853" y="4462809"/>
            <a:ext cx="637055" cy="471894"/>
          </a:xfrm>
          <a:prstGeom prst="line">
            <a:avLst/>
          </a:prstGeom>
          <a:noFill/>
          <a:ln w="6350" cap="flat" cmpd="sng" algn="ctr">
            <a:solidFill>
              <a:srgbClr val="04447F"/>
            </a:solidFill>
            <a:prstDash val="solid"/>
            <a:miter lim="800000"/>
          </a:ln>
          <a:effectLst/>
        </p:spPr>
      </p:cxnSp>
      <p:cxnSp>
        <p:nvCxnSpPr>
          <p:cNvPr id="46" name="直接连接符 45"/>
          <p:cNvCxnSpPr/>
          <p:nvPr/>
        </p:nvCxnSpPr>
        <p:spPr>
          <a:xfrm flipV="1">
            <a:off x="5097009" y="2287622"/>
            <a:ext cx="637055" cy="471894"/>
          </a:xfrm>
          <a:prstGeom prst="line">
            <a:avLst/>
          </a:prstGeom>
          <a:noFill/>
          <a:ln w="6350" cap="flat" cmpd="sng" algn="ctr">
            <a:solidFill>
              <a:srgbClr val="04447F"/>
            </a:solidFill>
            <a:prstDash val="solid"/>
            <a:miter lim="800000"/>
          </a:ln>
          <a:effectLst/>
        </p:spPr>
      </p:cxnSp>
      <p:cxnSp>
        <p:nvCxnSpPr>
          <p:cNvPr id="47" name="直接连接符 46"/>
          <p:cNvCxnSpPr/>
          <p:nvPr/>
        </p:nvCxnSpPr>
        <p:spPr>
          <a:xfrm flipH="1" flipV="1">
            <a:off x="5097008" y="4462809"/>
            <a:ext cx="637055" cy="471894"/>
          </a:xfrm>
          <a:prstGeom prst="line">
            <a:avLst/>
          </a:prstGeom>
          <a:noFill/>
          <a:ln w="6350" cap="flat" cmpd="sng" algn="ctr">
            <a:solidFill>
              <a:srgbClr val="04447F"/>
            </a:solidFill>
            <a:prstDash val="solid"/>
            <a:miter lim="800000"/>
          </a:ln>
          <a:effectLst/>
        </p:spPr>
      </p:cxnSp>
      <p:sp>
        <p:nvSpPr>
          <p:cNvPr id="48" name="椭圆 47"/>
          <p:cNvSpPr/>
          <p:nvPr/>
        </p:nvSpPr>
        <p:spPr>
          <a:xfrm>
            <a:off x="3434875" y="2640863"/>
            <a:ext cx="1940597" cy="1940598"/>
          </a:xfrm>
          <a:prstGeom prst="ellipse">
            <a:avLst/>
          </a:prstGeom>
          <a:gradFill flip="none" rotWithShape="1">
            <a:gsLst>
              <a:gs pos="0">
                <a:sysClr val="window" lastClr="FFFFFF"/>
              </a:gs>
              <a:gs pos="100000">
                <a:sysClr val="window" lastClr="FFFFFF">
                  <a:lumMod val="85000"/>
                </a:sysClr>
              </a:gs>
            </a:gsLst>
            <a:lin ang="13500000" scaled="1"/>
            <a:tileRect/>
          </a:gra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文本框 37"/>
          <p:cNvSpPr txBox="1"/>
          <p:nvPr/>
        </p:nvSpPr>
        <p:spPr>
          <a:xfrm>
            <a:off x="823212" y="1964073"/>
            <a:ext cx="2098078" cy="1239314"/>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0" name="文本框 38"/>
          <p:cNvSpPr txBox="1"/>
          <p:nvPr/>
        </p:nvSpPr>
        <p:spPr>
          <a:xfrm>
            <a:off x="5902362" y="1964073"/>
            <a:ext cx="2098078" cy="1239314"/>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1" name="文本框 39"/>
          <p:cNvSpPr txBox="1"/>
          <p:nvPr/>
        </p:nvSpPr>
        <p:spPr>
          <a:xfrm>
            <a:off x="823212" y="4418951"/>
            <a:ext cx="2098078" cy="1239314"/>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2" name="文本框 40"/>
          <p:cNvSpPr txBox="1"/>
          <p:nvPr/>
        </p:nvSpPr>
        <p:spPr>
          <a:xfrm>
            <a:off x="5938148" y="4383995"/>
            <a:ext cx="2098078" cy="1239314"/>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3" name="任意多边形 52"/>
          <p:cNvSpPr/>
          <p:nvPr>
            <p:custDataLst>
              <p:tags r:id="rId1"/>
            </p:custDataLst>
          </p:nvPr>
        </p:nvSpPr>
        <p:spPr>
          <a:xfrm>
            <a:off x="3537887" y="2751556"/>
            <a:ext cx="1719212" cy="1719212"/>
          </a:xfrm>
          <a:custGeom>
            <a:avLst/>
            <a:gdLst>
              <a:gd name="connsiteX0" fmla="*/ 1045932 w 2091864"/>
              <a:gd name="connsiteY0" fmla="*/ 0 h 2091864"/>
              <a:gd name="connsiteX1" fmla="*/ 2091864 w 2091864"/>
              <a:gd name="connsiteY1" fmla="*/ 1045932 h 2091864"/>
              <a:gd name="connsiteX2" fmla="*/ 1045932 w 2091864"/>
              <a:gd name="connsiteY2" fmla="*/ 2091864 h 2091864"/>
              <a:gd name="connsiteX3" fmla="*/ 0 w 2091864"/>
              <a:gd name="connsiteY3" fmla="*/ 1045932 h 2091864"/>
              <a:gd name="connsiteX4" fmla="*/ 1045932 w 2091864"/>
              <a:gd name="connsiteY4" fmla="*/ 0 h 2091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1864" h="2091864">
                <a:moveTo>
                  <a:pt x="1045932" y="0"/>
                </a:moveTo>
                <a:cubicBezTo>
                  <a:pt x="1623584" y="0"/>
                  <a:pt x="2091864" y="468280"/>
                  <a:pt x="2091864" y="1045932"/>
                </a:cubicBezTo>
                <a:cubicBezTo>
                  <a:pt x="2091864" y="1623584"/>
                  <a:pt x="1623584" y="2091864"/>
                  <a:pt x="1045932" y="2091864"/>
                </a:cubicBezTo>
                <a:cubicBezTo>
                  <a:pt x="468280" y="2091864"/>
                  <a:pt x="0" y="1623584"/>
                  <a:pt x="0" y="1045932"/>
                </a:cubicBezTo>
                <a:cubicBezTo>
                  <a:pt x="0" y="468280"/>
                  <a:pt x="468280" y="0"/>
                  <a:pt x="1045932" y="0"/>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31750" cap="flat" cmpd="sng" algn="ctr">
            <a:solidFill>
              <a:srgbClr val="FFFFFF"/>
            </a:solidFill>
            <a:prstDash val="solid"/>
            <a:miter lim="800000"/>
          </a:ln>
          <a:effectLst>
            <a:outerShdw blurRad="38100" sx="102000" sy="102000" algn="ctr" rotWithShape="0">
              <a:prstClr val="black">
                <a:alpha val="20000"/>
              </a:prstClr>
            </a:outerShdw>
          </a:effectLst>
        </p:spPr>
        <p:txBody>
          <a:bodyPr wrap="squar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Freeform 6"/>
          <p:cNvSpPr>
            <a:spLocks/>
          </p:cNvSpPr>
          <p:nvPr/>
        </p:nvSpPr>
        <p:spPr bwMode="auto">
          <a:xfrm>
            <a:off x="1601961" y="4957575"/>
            <a:ext cx="1046726" cy="703673"/>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04447F"/>
          </a:solidFill>
          <a:ln w="57150">
            <a:solidFill>
              <a:sysClr val="window" lastClr="FFFFFF"/>
            </a:solidFill>
          </a:ln>
          <a:effectLst>
            <a:innerShdw blurRad="63500" dist="50800" dir="13500000">
              <a:prstClr val="black">
                <a:alpha val="50000"/>
              </a:prstClr>
            </a:innerShdw>
          </a:effectLst>
          <a:extLst/>
        </p:spPr>
        <p:txBody>
          <a:bodyPr lIns="84891" tIns="42446" rIns="84891" bIns="42446"/>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6" name="Freeform 8"/>
          <p:cNvSpPr>
            <a:spLocks/>
          </p:cNvSpPr>
          <p:nvPr/>
        </p:nvSpPr>
        <p:spPr bwMode="auto">
          <a:xfrm>
            <a:off x="555233" y="1124744"/>
            <a:ext cx="3181994" cy="3721079"/>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rgbClr val="BF1347"/>
          </a:solidFill>
          <a:ln w="57150">
            <a:solidFill>
              <a:sysClr val="window" lastClr="FFFFFF"/>
            </a:solidFill>
          </a:ln>
          <a:effectLst>
            <a:innerShdw blurRad="63500" dist="50800" dir="13500000">
              <a:prstClr val="black">
                <a:alpha val="50000"/>
              </a:prstClr>
            </a:innerShdw>
          </a:effectLst>
          <a:extLst/>
        </p:spPr>
        <p:txBody>
          <a:bodyPr lIns="84891" tIns="42446" rIns="84891" bIns="42446"/>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Freeform 9"/>
          <p:cNvSpPr>
            <a:spLocks/>
          </p:cNvSpPr>
          <p:nvPr/>
        </p:nvSpPr>
        <p:spPr bwMode="auto">
          <a:xfrm>
            <a:off x="1364127" y="1124748"/>
            <a:ext cx="2177085" cy="1344081"/>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BF1347"/>
          </a:solidFill>
          <a:ln w="57150">
            <a:solidFill>
              <a:sysClr val="window" lastClr="FFFFFF"/>
            </a:solidFill>
          </a:ln>
          <a:effectLst>
            <a:innerShdw blurRad="63500" dist="50800" dir="13500000">
              <a:prstClr val="black">
                <a:alpha val="50000"/>
              </a:prstClr>
            </a:innerShdw>
          </a:effectLst>
          <a:extLst/>
        </p:spPr>
        <p:txBody>
          <a:bodyPr lIns="84891" tIns="42446" rIns="84891" bIns="42446"/>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8" name="Freeform 10"/>
          <p:cNvSpPr>
            <a:spLocks/>
          </p:cNvSpPr>
          <p:nvPr/>
        </p:nvSpPr>
        <p:spPr bwMode="auto">
          <a:xfrm>
            <a:off x="2511473" y="1886518"/>
            <a:ext cx="1225754" cy="1941883"/>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04447F"/>
          </a:solidFill>
          <a:ln w="57150">
            <a:solidFill>
              <a:sysClr val="window" lastClr="FFFFFF"/>
            </a:solidFill>
          </a:ln>
          <a:effectLst>
            <a:innerShdw blurRad="63500" dist="50800" dir="13500000">
              <a:prstClr val="black">
                <a:alpha val="50000"/>
              </a:prstClr>
            </a:innerShdw>
          </a:effectLst>
          <a:extLst/>
        </p:spPr>
        <p:txBody>
          <a:bodyPr lIns="84891" tIns="42446" rIns="84891" bIns="42446"/>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9" name="Freeform 11"/>
          <p:cNvSpPr>
            <a:spLocks/>
          </p:cNvSpPr>
          <p:nvPr/>
        </p:nvSpPr>
        <p:spPr bwMode="auto">
          <a:xfrm>
            <a:off x="539552" y="1328746"/>
            <a:ext cx="1344671" cy="1980616"/>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04447F"/>
          </a:solidFill>
          <a:ln w="57150">
            <a:solidFill>
              <a:sysClr val="window" lastClr="FFFFFF"/>
            </a:solidFill>
          </a:ln>
          <a:effectLst>
            <a:innerShdw blurRad="63500" dist="50800" dir="13500000">
              <a:prstClr val="black">
                <a:alpha val="50000"/>
              </a:prstClr>
            </a:innerShdw>
          </a:effectLst>
          <a:extLst/>
        </p:spPr>
        <p:txBody>
          <a:bodyPr lIns="84891" tIns="42446" rIns="84891" bIns="42446"/>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10" name="组合 41"/>
          <p:cNvGrpSpPr>
            <a:grpSpLocks/>
          </p:cNvGrpSpPr>
          <p:nvPr/>
        </p:nvGrpSpPr>
        <p:grpSpPr bwMode="auto">
          <a:xfrm>
            <a:off x="653540" y="1874584"/>
            <a:ext cx="949236" cy="946224"/>
            <a:chOff x="1681435" y="1637023"/>
            <a:chExt cx="1152128" cy="1164454"/>
          </a:xfrm>
        </p:grpSpPr>
        <p:sp>
          <p:nvSpPr>
            <p:cNvPr id="111" name="TextBox 58"/>
            <p:cNvSpPr txBox="1"/>
            <p:nvPr/>
          </p:nvSpPr>
          <p:spPr>
            <a:xfrm>
              <a:off x="2007771" y="1637023"/>
              <a:ext cx="492634" cy="643892"/>
            </a:xfrm>
            <a:prstGeom prst="rect">
              <a:avLst/>
            </a:prstGeom>
            <a:noFill/>
          </p:spPr>
          <p:txBody>
            <a:bodyPr wrap="none">
              <a:spAutoFit/>
            </a:bodyPr>
            <a:lstStyle/>
            <a:p>
              <a:pPr defTabSz="1132366">
                <a:defRPr/>
              </a:pPr>
              <a:r>
                <a:rPr lang="en-US" altLang="zh-CN" sz="2800" b="1" dirty="0">
                  <a:solidFill>
                    <a:srgbClr val="F8F8F8"/>
                  </a:solidFill>
                  <a:latin typeface="微软雅黑" pitchFamily="34" charset="-122"/>
                  <a:ea typeface="微软雅黑" pitchFamily="34" charset="-122"/>
                </a:rPr>
                <a:t>1</a:t>
              </a:r>
              <a:endParaRPr lang="zh-CN" altLang="en-US" sz="2800" b="1" dirty="0">
                <a:solidFill>
                  <a:srgbClr val="F8F8F8"/>
                </a:solidFill>
                <a:latin typeface="微软雅黑" pitchFamily="34" charset="-122"/>
                <a:ea typeface="微软雅黑" pitchFamily="34" charset="-122"/>
              </a:endParaRPr>
            </a:p>
          </p:txBody>
        </p:sp>
        <p:sp>
          <p:nvSpPr>
            <p:cNvPr id="112" name="TextBox 61"/>
            <p:cNvSpPr txBox="1"/>
            <p:nvPr/>
          </p:nvSpPr>
          <p:spPr>
            <a:xfrm>
              <a:off x="1681435" y="2157585"/>
              <a:ext cx="1152128" cy="643892"/>
            </a:xfrm>
            <a:prstGeom prst="rect">
              <a:avLst/>
            </a:prstGeom>
            <a:noFill/>
          </p:spPr>
          <p:txBody>
            <a:bodyPr>
              <a:spAutoFit/>
            </a:bodyPr>
            <a:lstStyle/>
            <a:p>
              <a:pPr algn="ctr" defTabSz="1132366">
                <a:defRPr/>
              </a:pPr>
              <a:r>
                <a:rPr lang="zh-CN" altLang="en-US" sz="1400" dirty="0">
                  <a:solidFill>
                    <a:srgbClr val="F8F8F8"/>
                  </a:solidFill>
                  <a:latin typeface="微软雅黑" pitchFamily="34" charset="-122"/>
                  <a:ea typeface="微软雅黑" pitchFamily="34" charset="-122"/>
                </a:rPr>
                <a:t>请输入您的文字</a:t>
              </a:r>
            </a:p>
          </p:txBody>
        </p:sp>
      </p:grpSp>
      <p:grpSp>
        <p:nvGrpSpPr>
          <p:cNvPr id="113" name="组合 44"/>
          <p:cNvGrpSpPr>
            <a:grpSpLocks/>
          </p:cNvGrpSpPr>
          <p:nvPr/>
        </p:nvGrpSpPr>
        <p:grpSpPr bwMode="auto">
          <a:xfrm>
            <a:off x="2002802" y="1210566"/>
            <a:ext cx="947598" cy="964260"/>
            <a:chOff x="3362324" y="871906"/>
            <a:chExt cx="1152128" cy="1186693"/>
          </a:xfrm>
        </p:grpSpPr>
        <p:sp>
          <p:nvSpPr>
            <p:cNvPr id="114" name="TextBox 70"/>
            <p:cNvSpPr txBox="1"/>
            <p:nvPr/>
          </p:nvSpPr>
          <p:spPr>
            <a:xfrm>
              <a:off x="3615473" y="871906"/>
              <a:ext cx="417476" cy="492406"/>
            </a:xfrm>
            <a:prstGeom prst="rect">
              <a:avLst/>
            </a:prstGeom>
            <a:noFill/>
          </p:spPr>
          <p:txBody>
            <a:bodyPr wrap="none">
              <a:spAutoFit/>
            </a:bodyPr>
            <a:lstStyle/>
            <a:p>
              <a:pPr defTabSz="1132366">
                <a:defRPr/>
              </a:pPr>
              <a:r>
                <a:rPr lang="en-US" altLang="zh-CN" sz="2000" b="1" dirty="0">
                  <a:solidFill>
                    <a:srgbClr val="F8F8F8"/>
                  </a:solidFill>
                  <a:latin typeface="微软雅黑" pitchFamily="34" charset="-122"/>
                  <a:ea typeface="微软雅黑" pitchFamily="34" charset="-122"/>
                </a:rPr>
                <a:t>2</a:t>
              </a:r>
              <a:endParaRPr lang="zh-CN" altLang="en-US" sz="2000" b="1" dirty="0">
                <a:solidFill>
                  <a:srgbClr val="F8F8F8"/>
                </a:solidFill>
                <a:latin typeface="微软雅黑" pitchFamily="34" charset="-122"/>
                <a:ea typeface="微软雅黑" pitchFamily="34" charset="-122"/>
              </a:endParaRPr>
            </a:p>
          </p:txBody>
        </p:sp>
        <p:sp>
          <p:nvSpPr>
            <p:cNvPr id="115" name="TextBox 71"/>
            <p:cNvSpPr txBox="1"/>
            <p:nvPr/>
          </p:nvSpPr>
          <p:spPr>
            <a:xfrm>
              <a:off x="3362324" y="1414684"/>
              <a:ext cx="1152128" cy="643915"/>
            </a:xfrm>
            <a:prstGeom prst="rect">
              <a:avLst/>
            </a:prstGeom>
            <a:noFill/>
          </p:spPr>
          <p:txBody>
            <a:bodyPr>
              <a:spAutoFit/>
            </a:bodyPr>
            <a:lstStyle/>
            <a:p>
              <a:pPr algn="ctr" defTabSz="1132366">
                <a:defRPr/>
              </a:pPr>
              <a:r>
                <a:rPr lang="zh-CN" altLang="en-US" sz="1400" dirty="0">
                  <a:solidFill>
                    <a:srgbClr val="F8F8F8"/>
                  </a:solidFill>
                  <a:latin typeface="微软雅黑" pitchFamily="34" charset="-122"/>
                  <a:ea typeface="微软雅黑" pitchFamily="34" charset="-122"/>
                </a:rPr>
                <a:t>请输入您的文字</a:t>
              </a:r>
            </a:p>
          </p:txBody>
        </p:sp>
      </p:grpSp>
      <p:grpSp>
        <p:nvGrpSpPr>
          <p:cNvPr id="116" name="组合 47"/>
          <p:cNvGrpSpPr>
            <a:grpSpLocks/>
          </p:cNvGrpSpPr>
          <p:nvPr/>
        </p:nvGrpSpPr>
        <p:grpSpPr bwMode="auto">
          <a:xfrm>
            <a:off x="2674971" y="2305788"/>
            <a:ext cx="949236" cy="1021644"/>
            <a:chOff x="4138032" y="2168050"/>
            <a:chExt cx="1152128" cy="1255644"/>
          </a:xfrm>
        </p:grpSpPr>
        <p:sp>
          <p:nvSpPr>
            <p:cNvPr id="117" name="TextBox 73"/>
            <p:cNvSpPr txBox="1"/>
            <p:nvPr/>
          </p:nvSpPr>
          <p:spPr>
            <a:xfrm>
              <a:off x="4464368" y="2168050"/>
              <a:ext cx="492634" cy="643060"/>
            </a:xfrm>
            <a:prstGeom prst="rect">
              <a:avLst/>
            </a:prstGeom>
            <a:noFill/>
          </p:spPr>
          <p:txBody>
            <a:bodyPr wrap="none">
              <a:spAutoFit/>
            </a:bodyPr>
            <a:lstStyle/>
            <a:p>
              <a:pPr defTabSz="1132366">
                <a:defRPr/>
              </a:pPr>
              <a:r>
                <a:rPr lang="en-US" altLang="zh-CN" sz="2800" b="1" dirty="0">
                  <a:solidFill>
                    <a:srgbClr val="F8F8F8"/>
                  </a:solidFill>
                  <a:latin typeface="微软雅黑" pitchFamily="34" charset="-122"/>
                  <a:ea typeface="微软雅黑" pitchFamily="34" charset="-122"/>
                </a:rPr>
                <a:t>3</a:t>
              </a:r>
              <a:endParaRPr lang="zh-CN" altLang="en-US" sz="2800" b="1" dirty="0">
                <a:solidFill>
                  <a:srgbClr val="F8F8F8"/>
                </a:solidFill>
                <a:latin typeface="微软雅黑" pitchFamily="34" charset="-122"/>
                <a:ea typeface="微软雅黑" pitchFamily="34" charset="-122"/>
              </a:endParaRPr>
            </a:p>
          </p:txBody>
        </p:sp>
        <p:sp>
          <p:nvSpPr>
            <p:cNvPr id="118" name="TextBox 74"/>
            <p:cNvSpPr txBox="1"/>
            <p:nvPr/>
          </p:nvSpPr>
          <p:spPr>
            <a:xfrm>
              <a:off x="4138032" y="2780634"/>
              <a:ext cx="1152128" cy="643060"/>
            </a:xfrm>
            <a:prstGeom prst="rect">
              <a:avLst/>
            </a:prstGeom>
            <a:noFill/>
          </p:spPr>
          <p:txBody>
            <a:bodyPr>
              <a:spAutoFit/>
            </a:bodyPr>
            <a:lstStyle/>
            <a:p>
              <a:pPr algn="ctr" defTabSz="1132366">
                <a:defRPr/>
              </a:pPr>
              <a:r>
                <a:rPr lang="zh-CN" altLang="en-US" sz="1400" dirty="0">
                  <a:solidFill>
                    <a:srgbClr val="F8F8F8"/>
                  </a:solidFill>
                  <a:latin typeface="微软雅黑" pitchFamily="34" charset="-122"/>
                  <a:ea typeface="微软雅黑" pitchFamily="34" charset="-122"/>
                </a:rPr>
                <a:t>请输入您的文字</a:t>
              </a:r>
            </a:p>
          </p:txBody>
        </p:sp>
      </p:grpSp>
      <p:grpSp>
        <p:nvGrpSpPr>
          <p:cNvPr id="119" name="组合 50"/>
          <p:cNvGrpSpPr>
            <a:grpSpLocks/>
          </p:cNvGrpSpPr>
          <p:nvPr/>
        </p:nvGrpSpPr>
        <p:grpSpPr bwMode="auto">
          <a:xfrm>
            <a:off x="1681471" y="3525609"/>
            <a:ext cx="949236" cy="939665"/>
            <a:chOff x="2930276" y="3668024"/>
            <a:chExt cx="1152128" cy="1155196"/>
          </a:xfrm>
        </p:grpSpPr>
        <p:sp>
          <p:nvSpPr>
            <p:cNvPr id="120" name="TextBox 76"/>
            <p:cNvSpPr txBox="1"/>
            <p:nvPr/>
          </p:nvSpPr>
          <p:spPr>
            <a:xfrm>
              <a:off x="3256612" y="3668024"/>
              <a:ext cx="492634" cy="643231"/>
            </a:xfrm>
            <a:prstGeom prst="rect">
              <a:avLst/>
            </a:prstGeom>
            <a:noFill/>
          </p:spPr>
          <p:txBody>
            <a:bodyPr wrap="none">
              <a:spAutoFit/>
            </a:bodyPr>
            <a:lstStyle/>
            <a:p>
              <a:pPr defTabSz="1132366">
                <a:defRPr/>
              </a:pPr>
              <a:r>
                <a:rPr lang="en-US" altLang="zh-CN" sz="2800" b="1" dirty="0">
                  <a:solidFill>
                    <a:srgbClr val="F8F8F8"/>
                  </a:solidFill>
                  <a:latin typeface="微软雅黑" pitchFamily="34" charset="-122"/>
                  <a:ea typeface="微软雅黑" pitchFamily="34" charset="-122"/>
                </a:rPr>
                <a:t>4</a:t>
              </a:r>
              <a:endParaRPr lang="zh-CN" altLang="en-US" sz="2800" b="1" dirty="0">
                <a:solidFill>
                  <a:srgbClr val="F8F8F8"/>
                </a:solidFill>
                <a:latin typeface="微软雅黑" pitchFamily="34" charset="-122"/>
                <a:ea typeface="微软雅黑" pitchFamily="34" charset="-122"/>
              </a:endParaRPr>
            </a:p>
          </p:txBody>
        </p:sp>
        <p:sp>
          <p:nvSpPr>
            <p:cNvPr id="121" name="TextBox 77"/>
            <p:cNvSpPr txBox="1"/>
            <p:nvPr/>
          </p:nvSpPr>
          <p:spPr>
            <a:xfrm>
              <a:off x="2930276" y="4179989"/>
              <a:ext cx="1152128" cy="643231"/>
            </a:xfrm>
            <a:prstGeom prst="rect">
              <a:avLst/>
            </a:prstGeom>
            <a:noFill/>
          </p:spPr>
          <p:txBody>
            <a:bodyPr>
              <a:spAutoFit/>
            </a:bodyPr>
            <a:lstStyle/>
            <a:p>
              <a:pPr algn="ctr" defTabSz="1132366">
                <a:defRPr/>
              </a:pPr>
              <a:r>
                <a:rPr lang="zh-CN" altLang="en-US" sz="1400" dirty="0">
                  <a:solidFill>
                    <a:srgbClr val="F8F8F8"/>
                  </a:solidFill>
                  <a:latin typeface="微软雅黑" pitchFamily="34" charset="-122"/>
                  <a:ea typeface="微软雅黑" pitchFamily="34" charset="-122"/>
                </a:rPr>
                <a:t>请输入您的文字</a:t>
              </a:r>
            </a:p>
          </p:txBody>
        </p:sp>
      </p:grpSp>
      <p:sp>
        <p:nvSpPr>
          <p:cNvPr id="122" name="TextBox 78"/>
          <p:cNvSpPr txBox="1"/>
          <p:nvPr/>
        </p:nvSpPr>
        <p:spPr>
          <a:xfrm>
            <a:off x="1637208" y="5107777"/>
            <a:ext cx="947598" cy="301165"/>
          </a:xfrm>
          <a:prstGeom prst="rect">
            <a:avLst/>
          </a:prstGeom>
          <a:noFill/>
        </p:spPr>
        <p:txBody>
          <a:bodyPr lIns="84891" tIns="42446" rIns="84891" bIns="42446">
            <a:spAutoFit/>
          </a:bodyPr>
          <a:lstStyle/>
          <a:p>
            <a:pPr algn="ctr" defTabSz="1132366">
              <a:defRPr/>
            </a:pPr>
            <a:r>
              <a:rPr lang="zh-CN" altLang="en-US" sz="1400" b="1" dirty="0">
                <a:solidFill>
                  <a:srgbClr val="F8F8F8"/>
                </a:solidFill>
                <a:latin typeface="微软雅黑" pitchFamily="34" charset="-122"/>
                <a:ea typeface="微软雅黑" pitchFamily="34" charset="-122"/>
              </a:rPr>
              <a:t>标题</a:t>
            </a:r>
          </a:p>
        </p:txBody>
      </p:sp>
      <p:sp>
        <p:nvSpPr>
          <p:cNvPr id="123" name="TextBox 79"/>
          <p:cNvSpPr txBox="1"/>
          <p:nvPr/>
        </p:nvSpPr>
        <p:spPr>
          <a:xfrm>
            <a:off x="5222665" y="1407261"/>
            <a:ext cx="3318230" cy="732052"/>
          </a:xfrm>
          <a:prstGeom prst="rect">
            <a:avLst/>
          </a:prstGeom>
          <a:noFill/>
        </p:spPr>
        <p:txBody>
          <a:bodyPr lIns="84891" tIns="42446" rIns="84891" bIns="42446">
            <a:spAutoFit/>
          </a:bodyPr>
          <a:lstStyle/>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p>
        </p:txBody>
      </p:sp>
      <p:grpSp>
        <p:nvGrpSpPr>
          <p:cNvPr id="124" name="组合 55"/>
          <p:cNvGrpSpPr/>
          <p:nvPr/>
        </p:nvGrpSpPr>
        <p:grpSpPr>
          <a:xfrm>
            <a:off x="4233600" y="1407909"/>
            <a:ext cx="791955" cy="782481"/>
            <a:chOff x="6409426" y="1173624"/>
            <a:chExt cx="962086" cy="962084"/>
          </a:xfrm>
          <a:solidFill>
            <a:srgbClr val="F8F8F8"/>
          </a:solidFill>
        </p:grpSpPr>
        <p:sp>
          <p:nvSpPr>
            <p:cNvPr id="125" name="椭圆 124"/>
            <p:cNvSpPr/>
            <p:nvPr/>
          </p:nvSpPr>
          <p:spPr bwMode="auto">
            <a:xfrm>
              <a:off x="6409426" y="1173624"/>
              <a:ext cx="962086" cy="962084"/>
            </a:xfrm>
            <a:prstGeom prst="ellipse">
              <a:avLst/>
            </a:prstGeom>
            <a:solidFill>
              <a:srgbClr val="04447F"/>
            </a:solidFill>
            <a:ln w="57150">
              <a:solidFill>
                <a:sysClr val="window" lastClr="FFFFFF"/>
              </a:solidFill>
            </a:ln>
            <a:effectLst>
              <a:innerShdw blurRad="63500" dist="50800" dir="13500000">
                <a:prstClr val="black">
                  <a:alpha val="50000"/>
                </a:prstClr>
              </a:innerShdw>
            </a:effectLst>
            <a:extLst/>
          </p:spPr>
          <p:txBody>
            <a:bodyPr/>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6" name="TextBox 82"/>
            <p:cNvSpPr txBox="1"/>
            <p:nvPr/>
          </p:nvSpPr>
          <p:spPr>
            <a:xfrm>
              <a:off x="6653351" y="1318966"/>
              <a:ext cx="493073" cy="643315"/>
            </a:xfrm>
            <a:prstGeom prst="rect">
              <a:avLst/>
            </a:prstGeom>
            <a:noFill/>
          </p:spPr>
          <p:txBody>
            <a:bodyPr wrap="none">
              <a:spAutoFit/>
            </a:bodyPr>
            <a:lstStyle/>
            <a:p>
              <a:pPr marL="0" marR="0" lvl="0" indent="0" defTabSz="1132366"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8F8F8"/>
                  </a:solidFill>
                  <a:effectLst/>
                  <a:uLnTx/>
                  <a:uFillTx/>
                  <a:latin typeface="微软雅黑" pitchFamily="34" charset="-122"/>
                  <a:ea typeface="微软雅黑" pitchFamily="34" charset="-122"/>
                </a:rPr>
                <a:t>1</a:t>
              </a:r>
              <a:endParaRPr kumimoji="0" lang="zh-CN" altLang="en-US" sz="2800"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grpSp>
      <p:grpSp>
        <p:nvGrpSpPr>
          <p:cNvPr id="127" name="组合 58"/>
          <p:cNvGrpSpPr/>
          <p:nvPr/>
        </p:nvGrpSpPr>
        <p:grpSpPr>
          <a:xfrm>
            <a:off x="4233600" y="2447157"/>
            <a:ext cx="791955" cy="782481"/>
            <a:chOff x="6409426" y="2394908"/>
            <a:chExt cx="962086" cy="962084"/>
          </a:xfrm>
          <a:solidFill>
            <a:srgbClr val="BF1347"/>
          </a:solidFill>
        </p:grpSpPr>
        <p:sp>
          <p:nvSpPr>
            <p:cNvPr id="128" name="椭圆 127"/>
            <p:cNvSpPr/>
            <p:nvPr/>
          </p:nvSpPr>
          <p:spPr bwMode="auto">
            <a:xfrm>
              <a:off x="6409426" y="2394908"/>
              <a:ext cx="962086" cy="962084"/>
            </a:xfrm>
            <a:prstGeom prst="ellipse">
              <a:avLst/>
            </a:prstGeom>
            <a:grpFill/>
            <a:ln w="57150">
              <a:solidFill>
                <a:sysClr val="window" lastClr="FFFFFF"/>
              </a:solidFill>
            </a:ln>
            <a:effectLst>
              <a:innerShdw blurRad="63500" dist="50800" dir="13500000">
                <a:prstClr val="black">
                  <a:alpha val="50000"/>
                </a:prstClr>
              </a:innerShdw>
            </a:effectLst>
            <a:extLst/>
          </p:spPr>
          <p:txBody>
            <a:bodyPr/>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9" name="TextBox 85"/>
            <p:cNvSpPr txBox="1"/>
            <p:nvPr/>
          </p:nvSpPr>
          <p:spPr>
            <a:xfrm>
              <a:off x="6635866" y="2536282"/>
              <a:ext cx="493073" cy="643315"/>
            </a:xfrm>
            <a:prstGeom prst="rect">
              <a:avLst/>
            </a:prstGeom>
            <a:grpFill/>
          </p:spPr>
          <p:txBody>
            <a:bodyPr wrap="none">
              <a:spAutoFit/>
            </a:bodyPr>
            <a:lstStyle>
              <a:defPPr>
                <a:defRPr lang="zh-CN"/>
              </a:defPPr>
              <a:lvl1pPr>
                <a:defRPr sz="2800" b="1">
                  <a:solidFill>
                    <a:srgbClr val="F8F8F8"/>
                  </a:solidFill>
                  <a:latin typeface="+mj-ea"/>
                  <a:ea typeface="+mj-ea"/>
                </a:defRPr>
              </a:lvl1pPr>
            </a:lstStyle>
            <a:p>
              <a:pPr marL="0" marR="0" lvl="0" indent="0" defTabSz="1132366"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F8F8F8"/>
                  </a:solidFill>
                  <a:effectLst/>
                  <a:uLnTx/>
                  <a:uFillTx/>
                  <a:latin typeface="微软雅黑" pitchFamily="34" charset="-122"/>
                  <a:ea typeface="微软雅黑" pitchFamily="34" charset="-122"/>
                </a:rPr>
                <a:t>2</a:t>
              </a:r>
              <a:endParaRPr kumimoji="0" lang="zh-CN" altLang="en-US"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grpSp>
      <p:grpSp>
        <p:nvGrpSpPr>
          <p:cNvPr id="130" name="组合 61"/>
          <p:cNvGrpSpPr/>
          <p:nvPr/>
        </p:nvGrpSpPr>
        <p:grpSpPr>
          <a:xfrm>
            <a:off x="4233596" y="3460758"/>
            <a:ext cx="791955" cy="782481"/>
            <a:chOff x="6409429" y="3568104"/>
            <a:chExt cx="962087" cy="962084"/>
          </a:xfrm>
          <a:solidFill>
            <a:srgbClr val="04447F"/>
          </a:solidFill>
        </p:grpSpPr>
        <p:sp>
          <p:nvSpPr>
            <p:cNvPr id="131" name="椭圆 130"/>
            <p:cNvSpPr/>
            <p:nvPr/>
          </p:nvSpPr>
          <p:spPr bwMode="auto">
            <a:xfrm>
              <a:off x="6409429" y="3568104"/>
              <a:ext cx="962087" cy="962084"/>
            </a:xfrm>
            <a:prstGeom prst="ellipse">
              <a:avLst/>
            </a:prstGeom>
            <a:grpFill/>
            <a:ln w="57150">
              <a:solidFill>
                <a:sysClr val="window" lastClr="FFFFFF"/>
              </a:solidFill>
            </a:ln>
            <a:effectLst>
              <a:innerShdw blurRad="63500" dist="50800" dir="13500000">
                <a:prstClr val="black">
                  <a:alpha val="50000"/>
                </a:prstClr>
              </a:innerShdw>
            </a:effectLst>
            <a:extLst/>
          </p:spPr>
          <p:txBody>
            <a:bodyPr/>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2" name="TextBox 88"/>
            <p:cNvSpPr txBox="1"/>
            <p:nvPr/>
          </p:nvSpPr>
          <p:spPr>
            <a:xfrm>
              <a:off x="6635870" y="3702117"/>
              <a:ext cx="493073" cy="643315"/>
            </a:xfrm>
            <a:prstGeom prst="rect">
              <a:avLst/>
            </a:prstGeom>
            <a:grpFill/>
          </p:spPr>
          <p:txBody>
            <a:bodyPr wrap="none">
              <a:spAutoFit/>
            </a:bodyPr>
            <a:lstStyle>
              <a:defPPr>
                <a:defRPr lang="zh-CN"/>
              </a:defPPr>
              <a:lvl1pPr>
                <a:defRPr sz="2800" b="1">
                  <a:solidFill>
                    <a:srgbClr val="F8F8F8"/>
                  </a:solidFill>
                  <a:latin typeface="+mj-ea"/>
                  <a:ea typeface="+mj-ea"/>
                </a:defRPr>
              </a:lvl1pPr>
            </a:lstStyle>
            <a:p>
              <a:pPr marL="0" marR="0" lvl="0" indent="0" defTabSz="1132366"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F8F8F8"/>
                  </a:solidFill>
                  <a:effectLst/>
                  <a:uLnTx/>
                  <a:uFillTx/>
                  <a:latin typeface="微软雅黑" pitchFamily="34" charset="-122"/>
                  <a:ea typeface="微软雅黑" pitchFamily="34" charset="-122"/>
                </a:rPr>
                <a:t>3</a:t>
              </a:r>
              <a:endParaRPr kumimoji="0" lang="zh-CN" altLang="en-US"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grpSp>
      <p:grpSp>
        <p:nvGrpSpPr>
          <p:cNvPr id="133" name="组合 64"/>
          <p:cNvGrpSpPr/>
          <p:nvPr/>
        </p:nvGrpSpPr>
        <p:grpSpPr>
          <a:xfrm>
            <a:off x="4233600" y="4459513"/>
            <a:ext cx="791955" cy="782481"/>
            <a:chOff x="6409426" y="4869160"/>
            <a:chExt cx="962086" cy="962084"/>
          </a:xfrm>
          <a:solidFill>
            <a:srgbClr val="BF1347"/>
          </a:solidFill>
        </p:grpSpPr>
        <p:sp>
          <p:nvSpPr>
            <p:cNvPr id="134" name="椭圆 133"/>
            <p:cNvSpPr/>
            <p:nvPr/>
          </p:nvSpPr>
          <p:spPr bwMode="auto">
            <a:xfrm>
              <a:off x="6409426" y="4869160"/>
              <a:ext cx="962086" cy="962084"/>
            </a:xfrm>
            <a:prstGeom prst="ellipse">
              <a:avLst/>
            </a:prstGeom>
            <a:grpFill/>
            <a:ln w="57150">
              <a:solidFill>
                <a:sysClr val="window" lastClr="FFFFFF"/>
              </a:solidFill>
            </a:ln>
            <a:effectLst>
              <a:innerShdw blurRad="63500" dist="50800" dir="13500000">
                <a:prstClr val="black">
                  <a:alpha val="50000"/>
                </a:prstClr>
              </a:innerShdw>
            </a:effectLst>
            <a:extLst/>
          </p:spPr>
          <p:txBody>
            <a:bodyPr/>
            <a:lstStyle/>
            <a:p>
              <a:pPr marL="0" marR="0" lvl="0" indent="0" defTabSz="1132366"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5" name="TextBox 91"/>
            <p:cNvSpPr txBox="1"/>
            <p:nvPr/>
          </p:nvSpPr>
          <p:spPr>
            <a:xfrm>
              <a:off x="6616829" y="5005505"/>
              <a:ext cx="493073" cy="643315"/>
            </a:xfrm>
            <a:prstGeom prst="rect">
              <a:avLst/>
            </a:prstGeom>
            <a:grpFill/>
          </p:spPr>
          <p:txBody>
            <a:bodyPr wrap="none">
              <a:spAutoFit/>
            </a:bodyPr>
            <a:lstStyle>
              <a:defPPr>
                <a:defRPr lang="zh-CN"/>
              </a:defPPr>
              <a:lvl1pPr>
                <a:defRPr sz="2800" b="1">
                  <a:solidFill>
                    <a:srgbClr val="F8F8F8"/>
                  </a:solidFill>
                  <a:latin typeface="+mj-ea"/>
                  <a:ea typeface="+mj-ea"/>
                </a:defRPr>
              </a:lvl1pPr>
            </a:lstStyle>
            <a:p>
              <a:pPr marL="0" marR="0" lvl="0" indent="0" defTabSz="1132366" eaLnBrk="1" fontAlgn="auto" latinLnBrk="0" hangingPunct="1">
                <a:lnSpc>
                  <a:spcPct val="100000"/>
                </a:lnSpc>
                <a:spcBef>
                  <a:spcPts val="0"/>
                </a:spcBef>
                <a:spcAft>
                  <a:spcPts val="0"/>
                </a:spcAft>
                <a:buClrTx/>
                <a:buSzTx/>
                <a:buFontTx/>
                <a:buNone/>
                <a:tabLst/>
                <a:defRPr/>
              </a:pPr>
              <a:r>
                <a:rPr kumimoji="0" lang="en-US" altLang="zh-CN" b="1" i="0" u="none" strike="noStrike" kern="0" cap="none" spc="0" normalizeH="0" baseline="0" noProof="0" dirty="0">
                  <a:ln>
                    <a:noFill/>
                  </a:ln>
                  <a:solidFill>
                    <a:srgbClr val="F8F8F8"/>
                  </a:solidFill>
                  <a:effectLst/>
                  <a:uLnTx/>
                  <a:uFillTx/>
                  <a:latin typeface="微软雅黑" pitchFamily="34" charset="-122"/>
                  <a:ea typeface="微软雅黑" pitchFamily="34" charset="-122"/>
                </a:rPr>
                <a:t>4</a:t>
              </a:r>
              <a:endParaRPr kumimoji="0" lang="zh-CN" altLang="en-US" b="1"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p:txBody>
        </p:sp>
      </p:grpSp>
      <p:sp>
        <p:nvSpPr>
          <p:cNvPr id="136" name="TextBox 92"/>
          <p:cNvSpPr txBox="1"/>
          <p:nvPr/>
        </p:nvSpPr>
        <p:spPr>
          <a:xfrm>
            <a:off x="5222665" y="2418913"/>
            <a:ext cx="3318230" cy="732052"/>
          </a:xfrm>
          <a:prstGeom prst="rect">
            <a:avLst/>
          </a:prstGeom>
          <a:noFill/>
        </p:spPr>
        <p:txBody>
          <a:bodyPr lIns="84891" tIns="42446" rIns="84891" bIns="42446">
            <a:spAutoFit/>
          </a:bodyPr>
          <a:lstStyle/>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p>
        </p:txBody>
      </p:sp>
      <p:sp>
        <p:nvSpPr>
          <p:cNvPr id="137" name="TextBox 93"/>
          <p:cNvSpPr txBox="1"/>
          <p:nvPr/>
        </p:nvSpPr>
        <p:spPr>
          <a:xfrm>
            <a:off x="5222665" y="3444023"/>
            <a:ext cx="3318230" cy="732052"/>
          </a:xfrm>
          <a:prstGeom prst="rect">
            <a:avLst/>
          </a:prstGeom>
          <a:noFill/>
        </p:spPr>
        <p:txBody>
          <a:bodyPr lIns="84891" tIns="42446" rIns="84891" bIns="42446">
            <a:spAutoFit/>
          </a:bodyPr>
          <a:lstStyle/>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p>
        </p:txBody>
      </p:sp>
      <p:sp>
        <p:nvSpPr>
          <p:cNvPr id="138" name="TextBox 94"/>
          <p:cNvSpPr txBox="1"/>
          <p:nvPr/>
        </p:nvSpPr>
        <p:spPr>
          <a:xfrm>
            <a:off x="5222665" y="4450313"/>
            <a:ext cx="3318230" cy="732052"/>
          </a:xfrm>
          <a:prstGeom prst="rect">
            <a:avLst/>
          </a:prstGeom>
          <a:noFill/>
        </p:spPr>
        <p:txBody>
          <a:bodyPr lIns="84891" tIns="42446" rIns="84891" bIns="42446">
            <a:spAutoFit/>
          </a:bodyPr>
          <a:lstStyle/>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defTabSz="1132366"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请输入您的文字请输入您的文字</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764213" y="1595797"/>
            <a:ext cx="1531140" cy="829787"/>
            <a:chOff x="516880" y="1647840"/>
            <a:chExt cx="1825585" cy="989358"/>
          </a:xfrm>
        </p:grpSpPr>
        <p:grpSp>
          <p:nvGrpSpPr>
            <p:cNvPr id="31" name="组合 30"/>
            <p:cNvGrpSpPr/>
            <p:nvPr/>
          </p:nvGrpSpPr>
          <p:grpSpPr>
            <a:xfrm>
              <a:off x="516880" y="1647840"/>
              <a:ext cx="1825585" cy="989358"/>
              <a:chOff x="304800" y="673100"/>
              <a:chExt cx="4000500" cy="4000500"/>
            </a:xfrm>
            <a:effectLst>
              <a:outerShdw blurRad="444500" dist="254000" dir="8100000" algn="tr" rotWithShape="0">
                <a:prstClr val="black">
                  <a:alpha val="50000"/>
                </a:prstClr>
              </a:outerShdw>
            </a:effectLst>
          </p:grpSpPr>
          <p:sp>
            <p:nvSpPr>
              <p:cNvPr id="33" name="同心圆 516"/>
              <p:cNvSpPr/>
              <p:nvPr/>
            </p:nvSpPr>
            <p:spPr>
              <a:xfrm>
                <a:off x="304800" y="673100"/>
                <a:ext cx="4000500" cy="4000500"/>
              </a:xfrm>
              <a:prstGeom prst="round2DiagRect">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sp>
            <p:nvSpPr>
              <p:cNvPr id="34" name="椭圆 517"/>
              <p:cNvSpPr/>
              <p:nvPr/>
            </p:nvSpPr>
            <p:spPr>
              <a:xfrm>
                <a:off x="392113" y="760413"/>
                <a:ext cx="3825874" cy="3825874"/>
              </a:xfrm>
              <a:prstGeom prst="round2Diag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grpSp>
        <p:sp>
          <p:nvSpPr>
            <p:cNvPr id="32" name="矩形 31"/>
            <p:cNvSpPr/>
            <p:nvPr/>
          </p:nvSpPr>
          <p:spPr>
            <a:xfrm>
              <a:off x="707978" y="1894345"/>
              <a:ext cx="1443389" cy="47705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4447F"/>
                  </a:solidFill>
                  <a:effectLst/>
                  <a:uLnTx/>
                  <a:uFillTx/>
                  <a:ea typeface="微软雅黑" panose="020B0503020204020204" pitchFamily="34" charset="-122"/>
                </a:rPr>
                <a:t>添加文本</a:t>
              </a:r>
            </a:p>
          </p:txBody>
        </p:sp>
      </p:grpSp>
      <p:sp>
        <p:nvSpPr>
          <p:cNvPr id="35" name="MH_Other_7"/>
          <p:cNvSpPr/>
          <p:nvPr>
            <p:custDataLst>
              <p:tags r:id="rId1"/>
            </p:custDataLst>
          </p:nvPr>
        </p:nvSpPr>
        <p:spPr>
          <a:xfrm rot="5400000">
            <a:off x="1928609" y="2625943"/>
            <a:ext cx="571982" cy="560205"/>
          </a:xfrm>
          <a:prstGeom prst="bentUpArrow">
            <a:avLst/>
          </a:prstGeom>
          <a:solidFill>
            <a:srgbClr val="04447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
        <p:nvSpPr>
          <p:cNvPr id="36" name="MH_Other_7"/>
          <p:cNvSpPr/>
          <p:nvPr>
            <p:custDataLst>
              <p:tags r:id="rId2"/>
            </p:custDataLst>
          </p:nvPr>
        </p:nvSpPr>
        <p:spPr>
          <a:xfrm rot="5400000">
            <a:off x="2837502" y="3632087"/>
            <a:ext cx="571982" cy="560205"/>
          </a:xfrm>
          <a:prstGeom prst="bentUpArrow">
            <a:avLst/>
          </a:prstGeom>
          <a:solidFill>
            <a:srgbClr val="BF1347"/>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sp>
        <p:nvSpPr>
          <p:cNvPr id="37" name="MH_Other_7"/>
          <p:cNvSpPr/>
          <p:nvPr>
            <p:custDataLst>
              <p:tags r:id="rId3"/>
            </p:custDataLst>
          </p:nvPr>
        </p:nvSpPr>
        <p:spPr>
          <a:xfrm rot="5400000">
            <a:off x="3808348" y="4638232"/>
            <a:ext cx="571982" cy="560205"/>
          </a:xfrm>
          <a:prstGeom prst="bentUpArrow">
            <a:avLst/>
          </a:prstGeom>
          <a:solidFill>
            <a:srgbClr val="04447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微软雅黑" panose="020B0503020204020204" pitchFamily="34" charset="-122"/>
              <a:cs typeface="+mn-cs"/>
            </a:endParaRPr>
          </a:p>
        </p:txBody>
      </p:sp>
      <p:grpSp>
        <p:nvGrpSpPr>
          <p:cNvPr id="38" name="组合 37"/>
          <p:cNvGrpSpPr/>
          <p:nvPr/>
        </p:nvGrpSpPr>
        <p:grpSpPr>
          <a:xfrm>
            <a:off x="2563201" y="2601941"/>
            <a:ext cx="1531140" cy="829787"/>
            <a:chOff x="1469516" y="2847470"/>
            <a:chExt cx="1825585" cy="989358"/>
          </a:xfrm>
        </p:grpSpPr>
        <p:grpSp>
          <p:nvGrpSpPr>
            <p:cNvPr id="39" name="组合 38"/>
            <p:cNvGrpSpPr/>
            <p:nvPr/>
          </p:nvGrpSpPr>
          <p:grpSpPr>
            <a:xfrm>
              <a:off x="1469516" y="2847470"/>
              <a:ext cx="1825585" cy="989358"/>
              <a:chOff x="304800" y="673100"/>
              <a:chExt cx="4000500" cy="4000500"/>
            </a:xfrm>
            <a:effectLst>
              <a:outerShdw blurRad="444500" dist="254000" dir="8100000" algn="tr" rotWithShape="0">
                <a:prstClr val="black">
                  <a:alpha val="50000"/>
                </a:prstClr>
              </a:outerShdw>
            </a:effectLst>
          </p:grpSpPr>
          <p:sp>
            <p:nvSpPr>
              <p:cNvPr id="41" name="同心圆 516"/>
              <p:cNvSpPr/>
              <p:nvPr/>
            </p:nvSpPr>
            <p:spPr>
              <a:xfrm>
                <a:off x="304800" y="673100"/>
                <a:ext cx="4000500" cy="4000500"/>
              </a:xfrm>
              <a:prstGeom prst="round2DiagRect">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sp>
            <p:nvSpPr>
              <p:cNvPr id="42" name="椭圆 517"/>
              <p:cNvSpPr/>
              <p:nvPr/>
            </p:nvSpPr>
            <p:spPr>
              <a:xfrm>
                <a:off x="392113" y="760413"/>
                <a:ext cx="3825874" cy="3825874"/>
              </a:xfrm>
              <a:prstGeom prst="round2Diag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grpSp>
        <p:sp>
          <p:nvSpPr>
            <p:cNvPr id="40" name="矩形 39"/>
            <p:cNvSpPr/>
            <p:nvPr/>
          </p:nvSpPr>
          <p:spPr>
            <a:xfrm>
              <a:off x="1660614" y="3096884"/>
              <a:ext cx="1443389" cy="47705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F1347"/>
                  </a:solidFill>
                  <a:effectLst/>
                  <a:uLnTx/>
                  <a:uFillTx/>
                  <a:ea typeface="微软雅黑" panose="020B0503020204020204" pitchFamily="34" charset="-122"/>
                </a:rPr>
                <a:t>添加文本</a:t>
              </a:r>
            </a:p>
          </p:txBody>
        </p:sp>
      </p:grpSp>
      <p:grpSp>
        <p:nvGrpSpPr>
          <p:cNvPr id="43" name="组合 42"/>
          <p:cNvGrpSpPr/>
          <p:nvPr/>
        </p:nvGrpSpPr>
        <p:grpSpPr>
          <a:xfrm>
            <a:off x="3535395" y="3608085"/>
            <a:ext cx="1531140" cy="829787"/>
            <a:chOff x="2628667" y="4047100"/>
            <a:chExt cx="1825585" cy="989358"/>
          </a:xfrm>
        </p:grpSpPr>
        <p:grpSp>
          <p:nvGrpSpPr>
            <p:cNvPr id="44" name="组合 43"/>
            <p:cNvGrpSpPr/>
            <p:nvPr/>
          </p:nvGrpSpPr>
          <p:grpSpPr>
            <a:xfrm>
              <a:off x="2628667" y="4047100"/>
              <a:ext cx="1825585" cy="989358"/>
              <a:chOff x="304800" y="673100"/>
              <a:chExt cx="4000500" cy="4000500"/>
            </a:xfrm>
            <a:effectLst>
              <a:outerShdw blurRad="444500" dist="254000" dir="8100000" algn="tr" rotWithShape="0">
                <a:prstClr val="black">
                  <a:alpha val="50000"/>
                </a:prstClr>
              </a:outerShdw>
            </a:effectLst>
          </p:grpSpPr>
          <p:sp>
            <p:nvSpPr>
              <p:cNvPr id="46" name="同心圆 516"/>
              <p:cNvSpPr/>
              <p:nvPr/>
            </p:nvSpPr>
            <p:spPr>
              <a:xfrm>
                <a:off x="304800" y="673100"/>
                <a:ext cx="4000500" cy="4000500"/>
              </a:xfrm>
              <a:prstGeom prst="round2DiagRect">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sp>
            <p:nvSpPr>
              <p:cNvPr id="47" name="椭圆 517"/>
              <p:cNvSpPr/>
              <p:nvPr/>
            </p:nvSpPr>
            <p:spPr>
              <a:xfrm>
                <a:off x="392113" y="760413"/>
                <a:ext cx="3825874" cy="3825874"/>
              </a:xfrm>
              <a:prstGeom prst="round2Diag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grpSp>
        <p:sp>
          <p:nvSpPr>
            <p:cNvPr id="45" name="矩形 44"/>
            <p:cNvSpPr/>
            <p:nvPr/>
          </p:nvSpPr>
          <p:spPr>
            <a:xfrm>
              <a:off x="2819765" y="4289005"/>
              <a:ext cx="1443389" cy="47705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4447F"/>
                  </a:solidFill>
                  <a:effectLst/>
                  <a:uLnTx/>
                  <a:uFillTx/>
                  <a:ea typeface="微软雅黑" panose="020B0503020204020204" pitchFamily="34" charset="-122"/>
                </a:rPr>
                <a:t>添加文本</a:t>
              </a:r>
            </a:p>
          </p:txBody>
        </p:sp>
      </p:grpSp>
      <p:grpSp>
        <p:nvGrpSpPr>
          <p:cNvPr id="48" name="组合 47"/>
          <p:cNvGrpSpPr/>
          <p:nvPr/>
        </p:nvGrpSpPr>
        <p:grpSpPr>
          <a:xfrm>
            <a:off x="4514759" y="4614230"/>
            <a:ext cx="1531140" cy="829787"/>
            <a:chOff x="3796366" y="5246731"/>
            <a:chExt cx="1825585" cy="989358"/>
          </a:xfrm>
        </p:grpSpPr>
        <p:grpSp>
          <p:nvGrpSpPr>
            <p:cNvPr id="49" name="组合 48"/>
            <p:cNvGrpSpPr/>
            <p:nvPr/>
          </p:nvGrpSpPr>
          <p:grpSpPr>
            <a:xfrm>
              <a:off x="3796366" y="5246731"/>
              <a:ext cx="1825585" cy="989358"/>
              <a:chOff x="304800" y="673100"/>
              <a:chExt cx="4000500" cy="4000500"/>
            </a:xfrm>
            <a:effectLst>
              <a:outerShdw blurRad="444500" dist="254000" dir="8100000" algn="tr" rotWithShape="0">
                <a:prstClr val="black">
                  <a:alpha val="50000"/>
                </a:prstClr>
              </a:outerShdw>
            </a:effectLst>
          </p:grpSpPr>
          <p:sp>
            <p:nvSpPr>
              <p:cNvPr id="51" name="同心圆 516"/>
              <p:cNvSpPr/>
              <p:nvPr/>
            </p:nvSpPr>
            <p:spPr>
              <a:xfrm>
                <a:off x="304800" y="673100"/>
                <a:ext cx="4000500" cy="4000500"/>
              </a:xfrm>
              <a:prstGeom prst="round2DiagRect">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sp>
            <p:nvSpPr>
              <p:cNvPr id="52" name="椭圆 517"/>
              <p:cNvSpPr/>
              <p:nvPr/>
            </p:nvSpPr>
            <p:spPr>
              <a:xfrm>
                <a:off x="392113" y="760413"/>
                <a:ext cx="3825874" cy="3825874"/>
              </a:xfrm>
              <a:prstGeom prst="round2DiagRect">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black"/>
                  </a:solidFill>
                  <a:effectLst/>
                  <a:uLnTx/>
                  <a:uFillTx/>
                  <a:latin typeface="Calibri"/>
                  <a:ea typeface="宋体"/>
                  <a:cs typeface="+mn-cs"/>
                </a:endParaRPr>
              </a:p>
            </p:txBody>
          </p:sp>
        </p:grpSp>
        <p:sp>
          <p:nvSpPr>
            <p:cNvPr id="50" name="矩形 49"/>
            <p:cNvSpPr/>
            <p:nvPr/>
          </p:nvSpPr>
          <p:spPr>
            <a:xfrm>
              <a:off x="3987464" y="5510577"/>
              <a:ext cx="1443389" cy="47705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BF1347"/>
                  </a:solidFill>
                  <a:effectLst/>
                  <a:uLnTx/>
                  <a:uFillTx/>
                  <a:ea typeface="微软雅黑" panose="020B0503020204020204" pitchFamily="34" charset="-122"/>
                </a:rPr>
                <a:t>添加文本</a:t>
              </a:r>
            </a:p>
          </p:txBody>
        </p:sp>
      </p:grpSp>
      <p:pic>
        <p:nvPicPr>
          <p:cNvPr id="53" name="Picture 3" descr="C:\Users\MDG\Desktop\EC (68).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94" y="2916341"/>
            <a:ext cx="3159951" cy="3123997"/>
          </a:xfrm>
          <a:prstGeom prst="rect">
            <a:avLst/>
          </a:prstGeom>
          <a:noFill/>
          <a:extLst>
            <a:ext uri="{909E8E84-426E-40DD-AFC4-6F175D3DCCD1}">
              <a14:hiddenFill xmlns:a14="http://schemas.microsoft.com/office/drawing/2010/main">
                <a:solidFill>
                  <a:srgbClr val="FFFFFF"/>
                </a:solidFill>
              </a14:hiddenFill>
            </a:ext>
          </a:extLst>
        </p:spPr>
      </p:pic>
      <p:sp>
        <p:nvSpPr>
          <p:cNvPr id="54" name="文本框 44"/>
          <p:cNvSpPr txBox="1"/>
          <p:nvPr/>
        </p:nvSpPr>
        <p:spPr>
          <a:xfrm>
            <a:off x="3504253" y="1574521"/>
            <a:ext cx="3913703" cy="131112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5" name="文本框 45"/>
          <p:cNvSpPr txBox="1"/>
          <p:nvPr/>
        </p:nvSpPr>
        <p:spPr>
          <a:xfrm>
            <a:off x="4246061" y="2613336"/>
            <a:ext cx="3913703" cy="131112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6" name="文本框 46"/>
          <p:cNvSpPr txBox="1"/>
          <p:nvPr/>
        </p:nvSpPr>
        <p:spPr>
          <a:xfrm>
            <a:off x="5225831" y="3630729"/>
            <a:ext cx="3913703" cy="131112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57" name="文本框 47"/>
          <p:cNvSpPr txBox="1"/>
          <p:nvPr/>
        </p:nvSpPr>
        <p:spPr>
          <a:xfrm>
            <a:off x="6202913" y="4541881"/>
            <a:ext cx="3913703" cy="1311128"/>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Picture_3"/>
          <p:cNvSpPr/>
          <p:nvPr>
            <p:custDataLst>
              <p:tags r:id="rId1"/>
            </p:custDataLst>
          </p:nvPr>
        </p:nvSpPr>
        <p:spPr>
          <a:xfrm>
            <a:off x="3881179" y="3033017"/>
            <a:ext cx="2654374" cy="219618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31750" cap="flat" cmpd="sng" algn="ctr">
            <a:solidFill>
              <a:srgbClr val="FFFFFF"/>
            </a:solidFill>
            <a:prstDash val="solid"/>
            <a:miter lim="800000"/>
          </a:ln>
          <a:effectLst>
            <a:outerShdw blurRad="38100" sx="102000" sy="102000" algn="ctr"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bg1"/>
              </a:solidFill>
              <a:effectLst/>
              <a:uLnTx/>
              <a:uFillTx/>
              <a:latin typeface="Calibri"/>
              <a:ea typeface="宋体"/>
              <a:cs typeface="+mn-cs"/>
            </a:endParaRPr>
          </a:p>
        </p:txBody>
      </p:sp>
      <p:sp>
        <p:nvSpPr>
          <p:cNvPr id="9" name="MH_Picture_1"/>
          <p:cNvSpPr/>
          <p:nvPr>
            <p:custDataLst>
              <p:tags r:id="rId2"/>
            </p:custDataLst>
          </p:nvPr>
        </p:nvSpPr>
        <p:spPr>
          <a:xfrm>
            <a:off x="2949212" y="1325006"/>
            <a:ext cx="2193785" cy="1765584"/>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w="31750" cap="flat" cmpd="sng" algn="ctr">
            <a:solidFill>
              <a:srgbClr val="FFFFFF"/>
            </a:solidFill>
            <a:prstDash val="solid"/>
            <a:miter lim="800000"/>
          </a:ln>
          <a:effectLst>
            <a:outerShdw blurRad="38100" sx="102000" sy="102000" algn="ctr"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bg1"/>
              </a:solidFill>
              <a:effectLst/>
              <a:uLnTx/>
              <a:uFillTx/>
              <a:latin typeface="Calibri"/>
              <a:ea typeface="宋体"/>
              <a:cs typeface="+mn-cs"/>
            </a:endParaRPr>
          </a:p>
        </p:txBody>
      </p:sp>
      <p:sp>
        <p:nvSpPr>
          <p:cNvPr id="10" name="MH_Picture_2"/>
          <p:cNvSpPr/>
          <p:nvPr>
            <p:custDataLst>
              <p:tags r:id="rId3"/>
            </p:custDataLst>
          </p:nvPr>
        </p:nvSpPr>
        <p:spPr>
          <a:xfrm>
            <a:off x="2451442" y="2782332"/>
            <a:ext cx="1754789" cy="1411748"/>
          </a:xfrm>
          <a:prstGeom prst="rect">
            <a:avLst/>
          </a:prstGeom>
          <a:blipFill dpi="0" rotWithShape="1">
            <a:blip r:embed="rId7">
              <a:extLst>
                <a:ext uri="{28A0092B-C50C-407E-A947-70E740481C1C}">
                  <a14:useLocalDpi xmlns:a14="http://schemas.microsoft.com/office/drawing/2010/main" val="0"/>
                </a:ext>
              </a:extLst>
            </a:blip>
            <a:srcRect/>
            <a:stretch>
              <a:fillRect/>
            </a:stretch>
          </a:blipFill>
          <a:ln w="31750" cap="flat" cmpd="sng" algn="ctr">
            <a:solidFill>
              <a:srgbClr val="FFFFFF"/>
            </a:solidFill>
            <a:prstDash val="solid"/>
            <a:miter lim="800000"/>
          </a:ln>
          <a:effectLst>
            <a:outerShdw blurRad="38100" sx="102000" sy="102000" algn="ctr" rotWithShape="0">
              <a:prstClr val="black">
                <a:alpha val="2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bg1"/>
              </a:solidFill>
              <a:effectLst/>
              <a:uLnTx/>
              <a:uFillTx/>
              <a:latin typeface="Calibri"/>
              <a:ea typeface="宋体"/>
              <a:cs typeface="+mn-cs"/>
            </a:endParaRPr>
          </a:p>
        </p:txBody>
      </p:sp>
      <p:sp>
        <p:nvSpPr>
          <p:cNvPr id="11" name="文本框 16"/>
          <p:cNvSpPr txBox="1"/>
          <p:nvPr/>
        </p:nvSpPr>
        <p:spPr>
          <a:xfrm>
            <a:off x="6696557" y="3538185"/>
            <a:ext cx="2515046" cy="164352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12" name="文本框 17"/>
          <p:cNvSpPr txBox="1"/>
          <p:nvPr/>
        </p:nvSpPr>
        <p:spPr>
          <a:xfrm>
            <a:off x="-567" y="2980875"/>
            <a:ext cx="2515046" cy="164352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
        <p:nvSpPr>
          <p:cNvPr id="13" name="文本框 18"/>
          <p:cNvSpPr txBox="1"/>
          <p:nvPr/>
        </p:nvSpPr>
        <p:spPr>
          <a:xfrm>
            <a:off x="5252175" y="1503636"/>
            <a:ext cx="2515046" cy="1643527"/>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a:t>
            </a:r>
            <a:r>
              <a:rPr kumimoji="0" lang="zh-CN" altLang="en-US" sz="105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rPr>
              <a:t>内容在此添加内容在此添加内容在此添加内容在此添加内容在此添加内容内容在此添加内容在此添加内容在此添加内容在此添加内容在此添加内容</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smtClean="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Leelawadee" panose="020B0502040204020203" pitchFamily="34" charset="-34"/>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6" name="图表 155"/>
          <p:cNvGraphicFramePr/>
          <p:nvPr>
            <p:extLst>
              <p:ext uri="{D42A27DB-BD31-4B8C-83A1-F6EECF244321}">
                <p14:modId xmlns:p14="http://schemas.microsoft.com/office/powerpoint/2010/main" val="2813834016"/>
              </p:ext>
            </p:extLst>
          </p:nvPr>
        </p:nvGraphicFramePr>
        <p:xfrm>
          <a:off x="-180528" y="1412776"/>
          <a:ext cx="3397926" cy="19381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7" name="图表 156"/>
          <p:cNvGraphicFramePr/>
          <p:nvPr>
            <p:extLst>
              <p:ext uri="{D42A27DB-BD31-4B8C-83A1-F6EECF244321}">
                <p14:modId xmlns:p14="http://schemas.microsoft.com/office/powerpoint/2010/main" val="3564690947"/>
              </p:ext>
            </p:extLst>
          </p:nvPr>
        </p:nvGraphicFramePr>
        <p:xfrm>
          <a:off x="1760034" y="1412776"/>
          <a:ext cx="3397926" cy="19381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8" name="图表 157"/>
          <p:cNvGraphicFramePr/>
          <p:nvPr>
            <p:extLst>
              <p:ext uri="{D42A27DB-BD31-4B8C-83A1-F6EECF244321}">
                <p14:modId xmlns:p14="http://schemas.microsoft.com/office/powerpoint/2010/main" val="3160092005"/>
              </p:ext>
            </p:extLst>
          </p:nvPr>
        </p:nvGraphicFramePr>
        <p:xfrm>
          <a:off x="3700597" y="1412776"/>
          <a:ext cx="3397926" cy="19381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9" name="图表 158"/>
          <p:cNvGraphicFramePr/>
          <p:nvPr>
            <p:extLst>
              <p:ext uri="{D42A27DB-BD31-4B8C-83A1-F6EECF244321}">
                <p14:modId xmlns:p14="http://schemas.microsoft.com/office/powerpoint/2010/main" val="3133491331"/>
              </p:ext>
            </p:extLst>
          </p:nvPr>
        </p:nvGraphicFramePr>
        <p:xfrm>
          <a:off x="5641160" y="1412776"/>
          <a:ext cx="3397926" cy="1938138"/>
        </p:xfrm>
        <a:graphic>
          <a:graphicData uri="http://schemas.openxmlformats.org/drawingml/2006/chart">
            <c:chart xmlns:c="http://schemas.openxmlformats.org/drawingml/2006/chart" xmlns:r="http://schemas.openxmlformats.org/officeDocument/2006/relationships" r:id="rId5"/>
          </a:graphicData>
        </a:graphic>
      </p:graphicFrame>
      <p:sp>
        <p:nvSpPr>
          <p:cNvPr id="160" name="文本框 32"/>
          <p:cNvSpPr txBox="1"/>
          <p:nvPr/>
        </p:nvSpPr>
        <p:spPr>
          <a:xfrm>
            <a:off x="822475" y="3294420"/>
            <a:ext cx="1036261" cy="398964"/>
          </a:xfrm>
          <a:prstGeom prst="rect">
            <a:avLst/>
          </a:prstGeom>
          <a:noFill/>
        </p:spPr>
        <p:txBody>
          <a:bodyPr wrap="square" lIns="90305" tIns="45153" rIns="90305" bIns="45153" rtlCol="0">
            <a:spAutoFit/>
          </a:bodyPr>
          <a:lstStyle/>
          <a:p>
            <a:pPr algn="ctr"/>
            <a:r>
              <a:rPr lang="en-US" altLang="zh-CN" sz="2000" dirty="0">
                <a:solidFill>
                  <a:srgbClr val="04447F"/>
                </a:solidFill>
                <a:ea typeface="微软雅黑" panose="020B0503020204020204" pitchFamily="34" charset="-122"/>
                <a:sym typeface="Arial" panose="020B0604020202020204" pitchFamily="34" charset="0"/>
              </a:rPr>
              <a:t>30</a:t>
            </a:r>
            <a:r>
              <a:rPr lang="en-US" altLang="zh-CN" sz="1400" dirty="0">
                <a:solidFill>
                  <a:srgbClr val="04447F"/>
                </a:solidFill>
                <a:ea typeface="微软雅黑" panose="020B0503020204020204" pitchFamily="34" charset="-122"/>
                <a:sym typeface="Arial" panose="020B0604020202020204" pitchFamily="34" charset="0"/>
              </a:rPr>
              <a:t>%</a:t>
            </a:r>
            <a:endParaRPr lang="zh-CN" altLang="en-US" sz="1400" dirty="0">
              <a:solidFill>
                <a:srgbClr val="04447F"/>
              </a:solidFill>
              <a:ea typeface="微软雅黑" panose="020B0503020204020204" pitchFamily="34" charset="-122"/>
              <a:sym typeface="Arial" panose="020B0604020202020204" pitchFamily="34" charset="0"/>
            </a:endParaRPr>
          </a:p>
        </p:txBody>
      </p:sp>
      <p:grpSp>
        <p:nvGrpSpPr>
          <p:cNvPr id="161" name="Group 8"/>
          <p:cNvGrpSpPr>
            <a:grpSpLocks noChangeAspect="1"/>
          </p:cNvGrpSpPr>
          <p:nvPr/>
        </p:nvGrpSpPr>
        <p:grpSpPr bwMode="auto">
          <a:xfrm>
            <a:off x="1263818" y="2125606"/>
            <a:ext cx="398624" cy="436782"/>
            <a:chOff x="3437" y="2282"/>
            <a:chExt cx="679" cy="744"/>
          </a:xfrm>
          <a:solidFill>
            <a:srgbClr val="04447F"/>
          </a:solidFill>
        </p:grpSpPr>
        <p:sp>
          <p:nvSpPr>
            <p:cNvPr id="162"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63"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grpSp>
      <p:grpSp>
        <p:nvGrpSpPr>
          <p:cNvPr id="164" name="Group 13"/>
          <p:cNvGrpSpPr>
            <a:grpSpLocks noChangeAspect="1"/>
          </p:cNvGrpSpPr>
          <p:nvPr/>
        </p:nvGrpSpPr>
        <p:grpSpPr bwMode="auto">
          <a:xfrm>
            <a:off x="3175426" y="2126962"/>
            <a:ext cx="437117" cy="442279"/>
            <a:chOff x="2426" y="2781"/>
            <a:chExt cx="593" cy="600"/>
          </a:xfrm>
          <a:solidFill>
            <a:srgbClr val="BF1347"/>
          </a:solidFill>
        </p:grpSpPr>
        <p:sp>
          <p:nvSpPr>
            <p:cNvPr id="16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6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grpSp>
      <p:grpSp>
        <p:nvGrpSpPr>
          <p:cNvPr id="167" name="Group 18"/>
          <p:cNvGrpSpPr>
            <a:grpSpLocks noChangeAspect="1"/>
          </p:cNvGrpSpPr>
          <p:nvPr/>
        </p:nvGrpSpPr>
        <p:grpSpPr bwMode="auto">
          <a:xfrm>
            <a:off x="5116720" y="2123285"/>
            <a:ext cx="454074" cy="423114"/>
            <a:chOff x="3802" y="2858"/>
            <a:chExt cx="616" cy="574"/>
          </a:xfrm>
          <a:solidFill>
            <a:srgbClr val="04447F"/>
          </a:solidFill>
        </p:grpSpPr>
        <p:sp>
          <p:nvSpPr>
            <p:cNvPr id="16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6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grpSp>
      <p:grpSp>
        <p:nvGrpSpPr>
          <p:cNvPr id="173" name="Group 26"/>
          <p:cNvGrpSpPr>
            <a:grpSpLocks noChangeAspect="1"/>
          </p:cNvGrpSpPr>
          <p:nvPr/>
        </p:nvGrpSpPr>
        <p:grpSpPr bwMode="auto">
          <a:xfrm>
            <a:off x="6958611" y="2227395"/>
            <a:ext cx="646362" cy="320441"/>
            <a:chOff x="5676" y="2597"/>
            <a:chExt cx="1061" cy="526"/>
          </a:xfrm>
          <a:solidFill>
            <a:srgbClr val="BF1347"/>
          </a:solidFill>
        </p:grpSpPr>
        <p:sp>
          <p:nvSpPr>
            <p:cNvPr id="17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7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sp>
          <p:nvSpPr>
            <p:cNvPr id="18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0407" tIns="60203" rIns="120407" bIns="60203" numCol="1" anchor="t" anchorCtr="0" compatLnSpc="1">
              <a:prstTxWarp prst="textNoShape">
                <a:avLst/>
              </a:prstTxWarp>
            </a:bodyPr>
            <a:lstStyle/>
            <a:p>
              <a:endParaRPr lang="zh-CN" altLang="en-US" sz="2000">
                <a:solidFill>
                  <a:prstClr val="black"/>
                </a:solidFill>
                <a:ea typeface="微软雅黑" panose="020B0503020204020204" pitchFamily="34" charset="-122"/>
                <a:sym typeface="Arial" panose="020B0604020202020204" pitchFamily="34" charset="0"/>
              </a:endParaRPr>
            </a:p>
          </p:txBody>
        </p:sp>
      </p:grpSp>
      <p:sp>
        <p:nvSpPr>
          <p:cNvPr id="189" name="文本框 73"/>
          <p:cNvSpPr txBox="1"/>
          <p:nvPr/>
        </p:nvSpPr>
        <p:spPr>
          <a:xfrm>
            <a:off x="2759231" y="3294420"/>
            <a:ext cx="1036261" cy="398964"/>
          </a:xfrm>
          <a:prstGeom prst="rect">
            <a:avLst/>
          </a:prstGeom>
          <a:noFill/>
        </p:spPr>
        <p:txBody>
          <a:bodyPr wrap="square" lIns="90305" tIns="45153" rIns="90305" bIns="45153" rtlCol="0">
            <a:spAutoFit/>
          </a:bodyPr>
          <a:lstStyle/>
          <a:p>
            <a:pPr algn="ctr"/>
            <a:r>
              <a:rPr lang="en-US" altLang="zh-CN" sz="2000" dirty="0">
                <a:solidFill>
                  <a:srgbClr val="BF1347"/>
                </a:solidFill>
                <a:ea typeface="微软雅黑" panose="020B0503020204020204" pitchFamily="34" charset="-122"/>
                <a:sym typeface="Arial" panose="020B0604020202020204" pitchFamily="34" charset="0"/>
              </a:rPr>
              <a:t>50</a:t>
            </a:r>
            <a:r>
              <a:rPr lang="en-US" altLang="zh-CN" sz="1400" dirty="0">
                <a:solidFill>
                  <a:srgbClr val="BF1347"/>
                </a:solidFill>
                <a:ea typeface="微软雅黑" panose="020B0503020204020204" pitchFamily="34" charset="-122"/>
                <a:sym typeface="Arial" panose="020B0604020202020204" pitchFamily="34" charset="0"/>
              </a:rPr>
              <a:t>%</a:t>
            </a:r>
            <a:endParaRPr lang="zh-CN" altLang="en-US" sz="1400" dirty="0">
              <a:solidFill>
                <a:srgbClr val="BF1347"/>
              </a:solidFill>
              <a:ea typeface="微软雅黑" panose="020B0503020204020204" pitchFamily="34" charset="-122"/>
              <a:sym typeface="Arial" panose="020B0604020202020204" pitchFamily="34" charset="0"/>
            </a:endParaRPr>
          </a:p>
        </p:txBody>
      </p:sp>
      <p:sp>
        <p:nvSpPr>
          <p:cNvPr id="190" name="文本框 74"/>
          <p:cNvSpPr txBox="1"/>
          <p:nvPr/>
        </p:nvSpPr>
        <p:spPr>
          <a:xfrm>
            <a:off x="4764654" y="3294420"/>
            <a:ext cx="1036261" cy="398964"/>
          </a:xfrm>
          <a:prstGeom prst="rect">
            <a:avLst/>
          </a:prstGeom>
          <a:noFill/>
        </p:spPr>
        <p:txBody>
          <a:bodyPr wrap="square" lIns="90305" tIns="45153" rIns="90305" bIns="45153" rtlCol="0">
            <a:spAutoFit/>
          </a:bodyPr>
          <a:lstStyle/>
          <a:p>
            <a:pPr algn="ctr"/>
            <a:r>
              <a:rPr lang="en-US" altLang="zh-CN" sz="2000" dirty="0">
                <a:solidFill>
                  <a:srgbClr val="04447F"/>
                </a:solidFill>
                <a:ea typeface="微软雅黑" panose="020B0503020204020204" pitchFamily="34" charset="-122"/>
                <a:sym typeface="Arial" panose="020B0604020202020204" pitchFamily="34" charset="0"/>
              </a:rPr>
              <a:t>80</a:t>
            </a:r>
            <a:r>
              <a:rPr lang="en-US" altLang="zh-CN" sz="1400" dirty="0">
                <a:solidFill>
                  <a:srgbClr val="04447F"/>
                </a:solidFill>
                <a:ea typeface="微软雅黑" panose="020B0503020204020204" pitchFamily="34" charset="-122"/>
                <a:sym typeface="Arial" panose="020B0604020202020204" pitchFamily="34" charset="0"/>
              </a:rPr>
              <a:t>%</a:t>
            </a:r>
            <a:endParaRPr lang="zh-CN" altLang="en-US" sz="1400" dirty="0">
              <a:solidFill>
                <a:srgbClr val="04447F"/>
              </a:solidFill>
              <a:ea typeface="微软雅黑" panose="020B0503020204020204" pitchFamily="34" charset="-122"/>
              <a:sym typeface="Arial" panose="020B0604020202020204" pitchFamily="34" charset="0"/>
            </a:endParaRPr>
          </a:p>
        </p:txBody>
      </p:sp>
      <p:sp>
        <p:nvSpPr>
          <p:cNvPr id="191" name="文本框 75"/>
          <p:cNvSpPr txBox="1"/>
          <p:nvPr/>
        </p:nvSpPr>
        <p:spPr>
          <a:xfrm>
            <a:off x="6719413" y="3294420"/>
            <a:ext cx="1036261" cy="398964"/>
          </a:xfrm>
          <a:prstGeom prst="rect">
            <a:avLst/>
          </a:prstGeom>
          <a:noFill/>
        </p:spPr>
        <p:txBody>
          <a:bodyPr wrap="square" lIns="90305" tIns="45153" rIns="90305" bIns="45153" rtlCol="0">
            <a:spAutoFit/>
          </a:bodyPr>
          <a:lstStyle/>
          <a:p>
            <a:pPr algn="ctr"/>
            <a:r>
              <a:rPr lang="en-US" altLang="zh-CN" sz="2000" dirty="0">
                <a:solidFill>
                  <a:srgbClr val="BF1347"/>
                </a:solidFill>
                <a:ea typeface="微软雅黑" panose="020B0503020204020204" pitchFamily="34" charset="-122"/>
                <a:sym typeface="Arial" panose="020B0604020202020204" pitchFamily="34" charset="0"/>
              </a:rPr>
              <a:t>100</a:t>
            </a:r>
            <a:r>
              <a:rPr lang="en-US" altLang="zh-CN" sz="1400" dirty="0">
                <a:solidFill>
                  <a:srgbClr val="BF1347"/>
                </a:solidFill>
                <a:ea typeface="微软雅黑" panose="020B0503020204020204" pitchFamily="34" charset="-122"/>
                <a:sym typeface="Arial" panose="020B0604020202020204" pitchFamily="34" charset="0"/>
              </a:rPr>
              <a:t>%</a:t>
            </a:r>
            <a:endParaRPr lang="zh-CN" altLang="en-US" sz="1400" dirty="0">
              <a:solidFill>
                <a:srgbClr val="BF1347"/>
              </a:solidFill>
              <a:ea typeface="微软雅黑" panose="020B0503020204020204" pitchFamily="34" charset="-122"/>
              <a:sym typeface="Arial" panose="020B0604020202020204" pitchFamily="34" charset="0"/>
            </a:endParaRPr>
          </a:p>
        </p:txBody>
      </p:sp>
      <p:grpSp>
        <p:nvGrpSpPr>
          <p:cNvPr id="192" name="组合 191"/>
          <p:cNvGrpSpPr/>
          <p:nvPr/>
        </p:nvGrpSpPr>
        <p:grpSpPr>
          <a:xfrm>
            <a:off x="695217" y="3636009"/>
            <a:ext cx="1439642" cy="1023820"/>
            <a:chOff x="3457511" y="3881040"/>
            <a:chExt cx="1591015" cy="1131468"/>
          </a:xfrm>
        </p:grpSpPr>
        <p:sp>
          <p:nvSpPr>
            <p:cNvPr id="193" name="文本框 77"/>
            <p:cNvSpPr txBox="1"/>
            <p:nvPr/>
          </p:nvSpPr>
          <p:spPr>
            <a:xfrm>
              <a:off x="3457511" y="3881040"/>
              <a:ext cx="1591015" cy="3396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4447F"/>
                  </a:solidFill>
                  <a:effectLst/>
                  <a:uLnTx/>
                  <a:uFillTx/>
                  <a:ea typeface="微软雅黑" panose="020B0503020204020204" pitchFamily="34" charset="-122"/>
                  <a:sym typeface="Arial" panose="020B0604020202020204" pitchFamily="34" charset="0"/>
                </a:rPr>
                <a:t>在此添加标题</a:t>
              </a:r>
            </a:p>
          </p:txBody>
        </p:sp>
        <p:sp>
          <p:nvSpPr>
            <p:cNvPr id="194" name="文本框 78"/>
            <p:cNvSpPr txBox="1"/>
            <p:nvPr/>
          </p:nvSpPr>
          <p:spPr>
            <a:xfrm>
              <a:off x="3501039" y="4195682"/>
              <a:ext cx="1398251" cy="81682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nvGrpSpPr>
          <p:cNvPr id="195" name="组合 194"/>
          <p:cNvGrpSpPr/>
          <p:nvPr/>
        </p:nvGrpSpPr>
        <p:grpSpPr>
          <a:xfrm>
            <a:off x="2667954" y="3636015"/>
            <a:ext cx="1378174" cy="1023817"/>
            <a:chOff x="3457511" y="3881040"/>
            <a:chExt cx="1523083" cy="1131464"/>
          </a:xfrm>
        </p:grpSpPr>
        <p:sp>
          <p:nvSpPr>
            <p:cNvPr id="196" name="文本框 80"/>
            <p:cNvSpPr txBox="1"/>
            <p:nvPr/>
          </p:nvSpPr>
          <p:spPr>
            <a:xfrm>
              <a:off x="3457511" y="3881040"/>
              <a:ext cx="1523083" cy="3396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BF1347"/>
                  </a:solidFill>
                  <a:effectLst/>
                  <a:uLnTx/>
                  <a:uFillTx/>
                  <a:ea typeface="微软雅黑" panose="020B0503020204020204" pitchFamily="34" charset="-122"/>
                  <a:sym typeface="Arial" panose="020B0604020202020204" pitchFamily="34" charset="0"/>
                </a:rPr>
                <a:t>在此添加标题</a:t>
              </a:r>
            </a:p>
          </p:txBody>
        </p:sp>
        <p:sp>
          <p:nvSpPr>
            <p:cNvPr id="197" name="文本框 81"/>
            <p:cNvSpPr txBox="1"/>
            <p:nvPr/>
          </p:nvSpPr>
          <p:spPr>
            <a:xfrm>
              <a:off x="3500497" y="4195679"/>
              <a:ext cx="1398252" cy="81682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198" name="组合 197"/>
          <p:cNvGrpSpPr/>
          <p:nvPr/>
        </p:nvGrpSpPr>
        <p:grpSpPr>
          <a:xfrm>
            <a:off x="4640698" y="3636015"/>
            <a:ext cx="1403579" cy="1023817"/>
            <a:chOff x="3457511" y="3881040"/>
            <a:chExt cx="1551161" cy="1131464"/>
          </a:xfrm>
        </p:grpSpPr>
        <p:sp>
          <p:nvSpPr>
            <p:cNvPr id="199" name="文本框 83"/>
            <p:cNvSpPr txBox="1"/>
            <p:nvPr/>
          </p:nvSpPr>
          <p:spPr>
            <a:xfrm>
              <a:off x="3457511" y="3881040"/>
              <a:ext cx="1551161" cy="3396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4447F"/>
                  </a:solidFill>
                  <a:effectLst/>
                  <a:uLnTx/>
                  <a:uFillTx/>
                  <a:ea typeface="微软雅黑" panose="020B0503020204020204" pitchFamily="34" charset="-122"/>
                  <a:sym typeface="Arial" panose="020B0604020202020204" pitchFamily="34" charset="0"/>
                </a:rPr>
                <a:t>在此添加标题</a:t>
              </a:r>
            </a:p>
          </p:txBody>
        </p:sp>
        <p:sp>
          <p:nvSpPr>
            <p:cNvPr id="200" name="文本框 84"/>
            <p:cNvSpPr txBox="1"/>
            <p:nvPr/>
          </p:nvSpPr>
          <p:spPr>
            <a:xfrm>
              <a:off x="3475076" y="4195679"/>
              <a:ext cx="1398251" cy="81682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grpSp>
        <p:nvGrpSpPr>
          <p:cNvPr id="201" name="组合 200"/>
          <p:cNvGrpSpPr/>
          <p:nvPr/>
        </p:nvGrpSpPr>
        <p:grpSpPr>
          <a:xfrm>
            <a:off x="6613433" y="3636014"/>
            <a:ext cx="1513266" cy="1003386"/>
            <a:chOff x="3457511" y="3881040"/>
            <a:chExt cx="1672381" cy="1108885"/>
          </a:xfrm>
        </p:grpSpPr>
        <p:sp>
          <p:nvSpPr>
            <p:cNvPr id="202" name="文本框 86"/>
            <p:cNvSpPr txBox="1"/>
            <p:nvPr/>
          </p:nvSpPr>
          <p:spPr>
            <a:xfrm>
              <a:off x="3457511" y="3881040"/>
              <a:ext cx="1672381" cy="33969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BF1347"/>
                  </a:solidFill>
                  <a:effectLst/>
                  <a:uLnTx/>
                  <a:uFillTx/>
                  <a:ea typeface="微软雅黑" panose="020B0503020204020204" pitchFamily="34" charset="-122"/>
                  <a:sym typeface="Arial" panose="020B0604020202020204" pitchFamily="34" charset="0"/>
                </a:rPr>
                <a:t>在此添加标题</a:t>
              </a:r>
            </a:p>
          </p:txBody>
        </p:sp>
        <p:sp>
          <p:nvSpPr>
            <p:cNvPr id="203" name="文本框 87"/>
            <p:cNvSpPr txBox="1"/>
            <p:nvPr/>
          </p:nvSpPr>
          <p:spPr>
            <a:xfrm>
              <a:off x="3485596" y="4173100"/>
              <a:ext cx="1398250" cy="816825"/>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替换你的文字替换你的文字</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204" name="组合 203"/>
          <p:cNvGrpSpPr/>
          <p:nvPr/>
        </p:nvGrpSpPr>
        <p:grpSpPr>
          <a:xfrm>
            <a:off x="350383" y="4696590"/>
            <a:ext cx="7937062" cy="1108674"/>
            <a:chOff x="1710190" y="5445125"/>
            <a:chExt cx="8771621" cy="1225250"/>
          </a:xfrm>
        </p:grpSpPr>
        <p:cxnSp>
          <p:nvCxnSpPr>
            <p:cNvPr id="205" name="直接连接符 204"/>
            <p:cNvCxnSpPr/>
            <p:nvPr/>
          </p:nvCxnSpPr>
          <p:spPr>
            <a:xfrm>
              <a:off x="1710190" y="5445125"/>
              <a:ext cx="8771621" cy="0"/>
            </a:xfrm>
            <a:prstGeom prst="line">
              <a:avLst/>
            </a:prstGeom>
            <a:noFill/>
            <a:ln w="19050" cap="flat" cmpd="sng" algn="ctr">
              <a:solidFill>
                <a:sysClr val="windowText" lastClr="000000">
                  <a:lumMod val="65000"/>
                  <a:lumOff val="35000"/>
                </a:sysClr>
              </a:solidFill>
              <a:prstDash val="sysDot"/>
              <a:miter lim="800000"/>
            </a:ln>
            <a:effectLst/>
          </p:spPr>
        </p:cxnSp>
        <p:sp>
          <p:nvSpPr>
            <p:cNvPr id="206" name="文本框 90"/>
            <p:cNvSpPr txBox="1"/>
            <p:nvPr/>
          </p:nvSpPr>
          <p:spPr>
            <a:xfrm>
              <a:off x="1874403" y="5592084"/>
              <a:ext cx="8443195" cy="1078291"/>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anose="020B0503020204020204" pitchFamily="34" charset="-122"/>
                <a:sym typeface="Arial" panose="020B0604020202020204"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black">
                    <a:lumMod val="50000"/>
                    <a:lumOff val="50000"/>
                  </a:prstClr>
                </a:solidFill>
                <a:effectLst/>
                <a:uLnTx/>
                <a:uFillTx/>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空心弧 40"/>
          <p:cNvSpPr>
            <a:spLocks noChangeArrowheads="1"/>
          </p:cNvSpPr>
          <p:nvPr/>
        </p:nvSpPr>
        <p:spPr bwMode="auto">
          <a:xfrm rot="5400000">
            <a:off x="468190" y="1715363"/>
            <a:ext cx="3328852" cy="3330144"/>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ysClr val="windowText" lastClr="000000">
              <a:lumMod val="65000"/>
              <a:lumOff val="35000"/>
              <a:alpha val="39999"/>
            </a:sysClr>
          </a:solidFill>
          <a:ln>
            <a:noFill/>
          </a:ln>
          <a:extLst/>
        </p:spPr>
        <p:txBody>
          <a:bodyPr lIns="90296" tIns="45148" rIns="90296" bIns="4514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7" name="直接连接符 52"/>
          <p:cNvSpPr>
            <a:spLocks noChangeShapeType="1"/>
          </p:cNvSpPr>
          <p:nvPr/>
        </p:nvSpPr>
        <p:spPr bwMode="auto">
          <a:xfrm>
            <a:off x="3185396" y="1976538"/>
            <a:ext cx="1171646"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48" name="直接连接符 58"/>
          <p:cNvSpPr>
            <a:spLocks noChangeShapeType="1"/>
          </p:cNvSpPr>
          <p:nvPr/>
        </p:nvSpPr>
        <p:spPr bwMode="auto">
          <a:xfrm>
            <a:off x="3190563" y="4800075"/>
            <a:ext cx="1172114"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cxnSp>
        <p:nvCxnSpPr>
          <p:cNvPr id="49" name="直接连接符 62"/>
          <p:cNvCxnSpPr>
            <a:cxnSpLocks noChangeShapeType="1"/>
          </p:cNvCxnSpPr>
          <p:nvPr/>
        </p:nvCxnSpPr>
        <p:spPr bwMode="auto">
          <a:xfrm>
            <a:off x="3879069" y="2860506"/>
            <a:ext cx="1959382"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cxnSp>
      <p:sp>
        <p:nvSpPr>
          <p:cNvPr id="50" name="直接连接符 66"/>
          <p:cNvSpPr>
            <a:spLocks noChangeShapeType="1"/>
          </p:cNvSpPr>
          <p:nvPr/>
        </p:nvSpPr>
        <p:spPr bwMode="auto">
          <a:xfrm>
            <a:off x="3889402" y="3904372"/>
            <a:ext cx="1930085" cy="1"/>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51" name="矩形 71"/>
          <p:cNvSpPr>
            <a:spLocks noChangeArrowheads="1"/>
          </p:cNvSpPr>
          <p:nvPr/>
        </p:nvSpPr>
        <p:spPr bwMode="auto">
          <a:xfrm>
            <a:off x="5172111" y="1484784"/>
            <a:ext cx="2029015" cy="33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dirty="0" smtClean="0">
                <a:solidFill>
                  <a:srgbClr val="BF1347"/>
                </a:solidFill>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600"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矩形 47"/>
          <p:cNvSpPr>
            <a:spLocks noChangeArrowheads="1"/>
          </p:cNvSpPr>
          <p:nvPr/>
        </p:nvSpPr>
        <p:spPr bwMode="auto">
          <a:xfrm>
            <a:off x="5174698" y="1784472"/>
            <a:ext cx="2475002" cy="68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kumimoji="0" lang="zh-CN" altLang="en-US" sz="16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73"/>
          <p:cNvSpPr>
            <a:spLocks noChangeArrowheads="1"/>
          </p:cNvSpPr>
          <p:nvPr/>
        </p:nvSpPr>
        <p:spPr bwMode="auto">
          <a:xfrm>
            <a:off x="5172111" y="4373149"/>
            <a:ext cx="2029015" cy="33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dirty="0">
                <a:solidFill>
                  <a:srgbClr val="BF1347"/>
                </a:solidFill>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600"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47"/>
          <p:cNvSpPr>
            <a:spLocks noChangeArrowheads="1"/>
          </p:cNvSpPr>
          <p:nvPr/>
        </p:nvSpPr>
        <p:spPr bwMode="auto">
          <a:xfrm>
            <a:off x="5174698" y="4672837"/>
            <a:ext cx="2475002" cy="68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kumimoji="0" lang="zh-CN" altLang="en-US" sz="16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5" name="矩形 75"/>
          <p:cNvSpPr>
            <a:spLocks noChangeArrowheads="1"/>
          </p:cNvSpPr>
          <p:nvPr/>
        </p:nvSpPr>
        <p:spPr bwMode="auto">
          <a:xfrm>
            <a:off x="6665382" y="2381263"/>
            <a:ext cx="2029015" cy="33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dirty="0" smtClean="0">
                <a:solidFill>
                  <a:srgbClr val="BF1347"/>
                </a:solidFill>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600"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矩形 47"/>
          <p:cNvSpPr>
            <a:spLocks noChangeArrowheads="1"/>
          </p:cNvSpPr>
          <p:nvPr/>
        </p:nvSpPr>
        <p:spPr bwMode="auto">
          <a:xfrm>
            <a:off x="6667965" y="2679656"/>
            <a:ext cx="2074558" cy="48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kumimoji="0" lang="zh-CN" altLang="en-US" sz="16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矩形 77"/>
          <p:cNvSpPr>
            <a:spLocks noChangeArrowheads="1"/>
          </p:cNvSpPr>
          <p:nvPr/>
        </p:nvSpPr>
        <p:spPr bwMode="auto">
          <a:xfrm>
            <a:off x="6665382" y="3443088"/>
            <a:ext cx="2029015" cy="33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00" dirty="0">
                <a:solidFill>
                  <a:srgbClr val="BF1347"/>
                </a:solidFill>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600" dirty="0">
              <a:solidFill>
                <a:srgbClr val="BF1347"/>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矩形 47"/>
          <p:cNvSpPr>
            <a:spLocks noChangeArrowheads="1"/>
          </p:cNvSpPr>
          <p:nvPr/>
        </p:nvSpPr>
        <p:spPr bwMode="auto">
          <a:xfrm>
            <a:off x="6667965" y="3741480"/>
            <a:ext cx="2074558" cy="497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296" tIns="45148" rIns="90296" bIns="4514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pitchFamily="34" charset="0"/>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kumimoji="0" lang="zh-CN" altLang="en-US" sz="1600" b="0" i="0" u="none" strike="noStrike" kern="0" cap="none" spc="0" normalizeH="0" baseline="0" noProof="0" dirty="0">
              <a:ln>
                <a:noFill/>
              </a:ln>
              <a:solidFill>
                <a:schemeClr val="bg1">
                  <a:lumMod val="50000"/>
                </a:schemeClr>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59" name="组合 58"/>
          <p:cNvGrpSpPr/>
          <p:nvPr/>
        </p:nvGrpSpPr>
        <p:grpSpPr>
          <a:xfrm>
            <a:off x="604784" y="2025660"/>
            <a:ext cx="2709548" cy="2709549"/>
            <a:chOff x="-112105" y="2839261"/>
            <a:chExt cx="2497422" cy="2497422"/>
          </a:xfrm>
        </p:grpSpPr>
        <p:grpSp>
          <p:nvGrpSpPr>
            <p:cNvPr id="60" name="组合 59"/>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1" name="椭圆 81"/>
            <p:cNvSpPr>
              <a:spLocks noChangeArrowheads="1"/>
            </p:cNvSpPr>
            <p:nvPr/>
          </p:nvSpPr>
          <p:spPr bwMode="auto">
            <a:xfrm>
              <a:off x="75318" y="3038785"/>
              <a:ext cx="2104717" cy="2104715"/>
            </a:xfrm>
            <a:prstGeom prst="ellipse">
              <a:avLst/>
            </a:prstGeom>
            <a:blipFill dpi="0" rotWithShape="1">
              <a:blip r:embed="rId2"/>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itchFamily="34" charset="0"/>
                <a:buNone/>
                <a:tabLst/>
                <a:defRPr/>
              </a:pPr>
              <a:endParaRPr kumimoji="0" lang="zh-CN" altLang="zh-CN" sz="1600"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椭圆 63"/>
          <p:cNvSpPr/>
          <p:nvPr/>
        </p:nvSpPr>
        <p:spPr>
          <a:xfrm>
            <a:off x="2876689" y="1834374"/>
            <a:ext cx="375388" cy="375387"/>
          </a:xfrm>
          <a:prstGeom prst="ellipse">
            <a:avLst/>
          </a:prstGeom>
          <a:solidFill>
            <a:srgbClr val="BF1347"/>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椭圆 64"/>
          <p:cNvSpPr/>
          <p:nvPr/>
        </p:nvSpPr>
        <p:spPr>
          <a:xfrm>
            <a:off x="3514015" y="2713931"/>
            <a:ext cx="375388" cy="375387"/>
          </a:xfrm>
          <a:prstGeom prst="ellipse">
            <a:avLst/>
          </a:prstGeom>
          <a:solidFill>
            <a:srgbClr val="BF1347"/>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6" name="椭圆 65"/>
          <p:cNvSpPr/>
          <p:nvPr/>
        </p:nvSpPr>
        <p:spPr>
          <a:xfrm>
            <a:off x="3503682" y="3717464"/>
            <a:ext cx="375388" cy="375387"/>
          </a:xfrm>
          <a:prstGeom prst="ellipse">
            <a:avLst/>
          </a:prstGeom>
          <a:solidFill>
            <a:srgbClr val="BF1347"/>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7" name="椭圆 66"/>
          <p:cNvSpPr/>
          <p:nvPr/>
        </p:nvSpPr>
        <p:spPr>
          <a:xfrm>
            <a:off x="2845274" y="4612378"/>
            <a:ext cx="375388" cy="375387"/>
          </a:xfrm>
          <a:prstGeom prst="ellipse">
            <a:avLst/>
          </a:prstGeom>
          <a:solidFill>
            <a:srgbClr val="BF1347"/>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68" name="组合 67"/>
          <p:cNvGrpSpPr/>
          <p:nvPr/>
        </p:nvGrpSpPr>
        <p:grpSpPr>
          <a:xfrm>
            <a:off x="4280182" y="1647547"/>
            <a:ext cx="732106" cy="732106"/>
            <a:chOff x="4144744" y="632511"/>
            <a:chExt cx="674791" cy="674791"/>
          </a:xfrm>
        </p:grpSpPr>
        <p:grpSp>
          <p:nvGrpSpPr>
            <p:cNvPr id="69" name="组合 68"/>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70" name="组合 54"/>
            <p:cNvGrpSpPr>
              <a:grpSpLocks/>
            </p:cNvGrpSpPr>
            <p:nvPr/>
          </p:nvGrpSpPr>
          <p:grpSpPr bwMode="auto">
            <a:xfrm>
              <a:off x="4291856" y="741324"/>
              <a:ext cx="380566" cy="457162"/>
              <a:chOff x="0" y="0"/>
              <a:chExt cx="239649" cy="288000"/>
            </a:xfrm>
            <a:solidFill>
              <a:srgbClr val="C00000"/>
            </a:solidFill>
          </p:grpSpPr>
          <p:sp>
            <p:nvSpPr>
              <p:cNvPr id="71"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4447F"/>
              </a:solidFill>
              <a:ln>
                <a:noFill/>
              </a:ln>
              <a:extLst>
                <a:ext uri="{91240B29-F687-4F45-9708-019B960494DF}">
                  <a14:hiddenLine xmlns:a14="http://schemas.microsoft.com/office/drawing/2010/main" w="9525" cmpd="sng">
                    <a:solidFill>
                      <a:srgbClr val="000000"/>
                    </a:solidFill>
                    <a:bevel/>
                    <a:headEnd/>
                    <a:tailEnd/>
                  </a14:hiddenLine>
                </a:ext>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sp>
            <p:nvSpPr>
              <p:cNvPr id="72"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4447F"/>
              </a:solidFill>
              <a:ln>
                <a:noFill/>
              </a:ln>
              <a:extLst>
                <a:ext uri="{91240B29-F687-4F45-9708-019B960494DF}">
                  <a14:hiddenLine xmlns:a14="http://schemas.microsoft.com/office/drawing/2010/main" w="9525" cmpd="sng">
                    <a:solidFill>
                      <a:srgbClr val="000000"/>
                    </a:solidFill>
                    <a:bevel/>
                    <a:headEnd/>
                    <a:tailEnd/>
                  </a14:hiddenLine>
                </a:ext>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grpSp>
        <p:nvGrpSpPr>
          <p:cNvPr id="75" name="组合 74"/>
          <p:cNvGrpSpPr/>
          <p:nvPr/>
        </p:nvGrpSpPr>
        <p:grpSpPr>
          <a:xfrm>
            <a:off x="5732827" y="2494453"/>
            <a:ext cx="732106" cy="732106"/>
            <a:chOff x="5433376" y="607668"/>
            <a:chExt cx="674791" cy="674791"/>
          </a:xfrm>
        </p:grpSpPr>
        <p:grpSp>
          <p:nvGrpSpPr>
            <p:cNvPr id="76" name="组合 75"/>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7"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4447F"/>
            </a:solidFill>
            <a:ln>
              <a:noFill/>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80" name="组合 79"/>
          <p:cNvGrpSpPr/>
          <p:nvPr/>
        </p:nvGrpSpPr>
        <p:grpSpPr>
          <a:xfrm>
            <a:off x="5766235" y="3539106"/>
            <a:ext cx="732106" cy="732106"/>
            <a:chOff x="6312694" y="592940"/>
            <a:chExt cx="674791" cy="674791"/>
          </a:xfrm>
        </p:grpSpPr>
        <p:grpSp>
          <p:nvGrpSpPr>
            <p:cNvPr id="81" name="组合 80"/>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4" name="椭圆 8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2"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4447F"/>
            </a:solidFill>
            <a:ln>
              <a:noFill/>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grpSp>
        <p:nvGrpSpPr>
          <p:cNvPr id="85" name="组合 84"/>
          <p:cNvGrpSpPr/>
          <p:nvPr/>
        </p:nvGrpSpPr>
        <p:grpSpPr>
          <a:xfrm>
            <a:off x="4357041" y="4434022"/>
            <a:ext cx="732106" cy="732106"/>
            <a:chOff x="7074694" y="598563"/>
            <a:chExt cx="674791" cy="674791"/>
          </a:xfrm>
        </p:grpSpPr>
        <p:grpSp>
          <p:nvGrpSpPr>
            <p:cNvPr id="86" name="组合 85"/>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7"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4447F"/>
            </a:solidFill>
            <a:ln>
              <a:noFill/>
            </a:ln>
            <a:extLst/>
          </p:spPr>
          <p:txBody>
            <a:bodyPr lIns="160543" tIns="80271" rIns="160543" bIns="8027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3"/>
</p:tagLst>
</file>

<file path=ppt/tags/tag10.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401111213"/>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MH" val="20160401111213"/>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60401111213"/>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417182142"/>
  <p:tag name="MH_LIBRARY" val="GRAPHIC"/>
  <p:tag name="MH_TYPE" val="Pictur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417173557"/>
  <p:tag name="MH_LIBRARY" val="GRAPHIC"/>
  <p:tag name="MH_TYPE" val="Picture"/>
  <p:tag name="MH_ORDER" val="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配色1">
    <a:dk1>
      <a:sysClr val="windowText" lastClr="000000"/>
    </a:dk1>
    <a:lt1>
      <a:sysClr val="window" lastClr="FFFFFF"/>
    </a:lt1>
    <a:dk2>
      <a:srgbClr val="000000"/>
    </a:dk2>
    <a:lt2>
      <a:srgbClr val="F8F8F8"/>
    </a:lt2>
    <a:accent1>
      <a:srgbClr val="04447F"/>
    </a:accent1>
    <a:accent2>
      <a:srgbClr val="04447F"/>
    </a:accent2>
    <a:accent3>
      <a:srgbClr val="04447F"/>
    </a:accent3>
    <a:accent4>
      <a:srgbClr val="04447F"/>
    </a:accent4>
    <a:accent5>
      <a:srgbClr val="04447F"/>
    </a:accent5>
    <a:accent6>
      <a:srgbClr val="04447F"/>
    </a:accent6>
    <a:hlink>
      <a:srgbClr val="04447F"/>
    </a:hlink>
    <a:folHlink>
      <a:srgbClr val="0444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配色1">
    <a:dk1>
      <a:sysClr val="windowText" lastClr="000000"/>
    </a:dk1>
    <a:lt1>
      <a:sysClr val="window" lastClr="FFFFFF"/>
    </a:lt1>
    <a:dk2>
      <a:srgbClr val="000000"/>
    </a:dk2>
    <a:lt2>
      <a:srgbClr val="F8F8F8"/>
    </a:lt2>
    <a:accent1>
      <a:srgbClr val="04447F"/>
    </a:accent1>
    <a:accent2>
      <a:srgbClr val="04447F"/>
    </a:accent2>
    <a:accent3>
      <a:srgbClr val="04447F"/>
    </a:accent3>
    <a:accent4>
      <a:srgbClr val="04447F"/>
    </a:accent4>
    <a:accent5>
      <a:srgbClr val="04447F"/>
    </a:accent5>
    <a:accent6>
      <a:srgbClr val="04447F"/>
    </a:accent6>
    <a:hlink>
      <a:srgbClr val="04447F"/>
    </a:hlink>
    <a:folHlink>
      <a:srgbClr val="0444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配色1">
    <a:dk1>
      <a:sysClr val="windowText" lastClr="000000"/>
    </a:dk1>
    <a:lt1>
      <a:sysClr val="window" lastClr="FFFFFF"/>
    </a:lt1>
    <a:dk2>
      <a:srgbClr val="000000"/>
    </a:dk2>
    <a:lt2>
      <a:srgbClr val="F8F8F8"/>
    </a:lt2>
    <a:accent1>
      <a:srgbClr val="04447F"/>
    </a:accent1>
    <a:accent2>
      <a:srgbClr val="04447F"/>
    </a:accent2>
    <a:accent3>
      <a:srgbClr val="04447F"/>
    </a:accent3>
    <a:accent4>
      <a:srgbClr val="04447F"/>
    </a:accent4>
    <a:accent5>
      <a:srgbClr val="04447F"/>
    </a:accent5>
    <a:accent6>
      <a:srgbClr val="04447F"/>
    </a:accent6>
    <a:hlink>
      <a:srgbClr val="04447F"/>
    </a:hlink>
    <a:folHlink>
      <a:srgbClr val="0444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配色1">
    <a:dk1>
      <a:sysClr val="windowText" lastClr="000000"/>
    </a:dk1>
    <a:lt1>
      <a:sysClr val="window" lastClr="FFFFFF"/>
    </a:lt1>
    <a:dk2>
      <a:srgbClr val="000000"/>
    </a:dk2>
    <a:lt2>
      <a:srgbClr val="F8F8F8"/>
    </a:lt2>
    <a:accent1>
      <a:srgbClr val="04447F"/>
    </a:accent1>
    <a:accent2>
      <a:srgbClr val="04447F"/>
    </a:accent2>
    <a:accent3>
      <a:srgbClr val="04447F"/>
    </a:accent3>
    <a:accent4>
      <a:srgbClr val="04447F"/>
    </a:accent4>
    <a:accent5>
      <a:srgbClr val="04447F"/>
    </a:accent5>
    <a:accent6>
      <a:srgbClr val="04447F"/>
    </a:accent6>
    <a:hlink>
      <a:srgbClr val="04447F"/>
    </a:hlink>
    <a:folHlink>
      <a:srgbClr val="04447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23117</TotalTime>
  <Words>2620</Words>
  <Application>Microsoft Office PowerPoint</Application>
  <PresentationFormat>全屏显示(4:3)</PresentationFormat>
  <Paragraphs>243</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1390</cp:revision>
  <dcterms:created xsi:type="dcterms:W3CDTF">2009-02-11T05:37:22Z</dcterms:created>
  <dcterms:modified xsi:type="dcterms:W3CDTF">2017-03-19T08:37:58Z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