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5"/>
  </p:notesMasterIdLst>
  <p:handoutMasterIdLst>
    <p:handoutMasterId r:id="rId6"/>
  </p:handoutMasterIdLst>
  <p:sldIdLst>
    <p:sldId id="612" r:id="rId3"/>
    <p:sldId id="613" r:id="rId4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2" orient="horz" pos="1616" userDrawn="1">
          <p15:clr>
            <a:srgbClr val="A4A3A4"/>
          </p15:clr>
        </p15:guide>
        <p15:guide id="15" pos="3863" userDrawn="1">
          <p15:clr>
            <a:srgbClr val="A4A3A4"/>
          </p15:clr>
        </p15:guide>
        <p15:guide id="16" pos="71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郭明明" initials="郭明明" lastIdx="14" clrIdx="0">
    <p:extLst/>
  </p:cmAuthor>
  <p:cmAuthor id="2" name="谢鹏辉" initials="谢鹏辉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6FDD"/>
    <a:srgbClr val="124A88"/>
    <a:srgbClr val="165BAE"/>
    <a:srgbClr val="1865C7"/>
    <a:srgbClr val="FFFFFF"/>
    <a:srgbClr val="C8DDF8"/>
    <a:srgbClr val="002274"/>
    <a:srgbClr val="AACAF4"/>
    <a:srgbClr val="0D345F"/>
    <a:srgbClr val="045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2" autoAdjust="0"/>
    <p:restoredTop sz="98196" autoAdjust="0"/>
  </p:normalViewPr>
  <p:slideViewPr>
    <p:cSldViewPr snapToGrid="0" showGuides="1">
      <p:cViewPr>
        <p:scale>
          <a:sx n="75" d="100"/>
          <a:sy n="75" d="100"/>
        </p:scale>
        <p:origin x="-1272" y="-1212"/>
      </p:cViewPr>
      <p:guideLst>
        <p:guide orient="horz" pos="1616"/>
        <p:guide pos="3863"/>
        <p:guide pos="711"/>
      </p:guideLst>
    </p:cSldViewPr>
  </p:slideViewPr>
  <p:outlineViewPr>
    <p:cViewPr>
      <p:scale>
        <a:sx n="33" d="100"/>
        <a:sy n="33" d="100"/>
      </p:scale>
      <p:origin x="0" y="-1308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A3D4C-6D9C-46B7-9FC9-C1B9280B50AE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048DE-64F3-4853-BDA3-6CBCA684FC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798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E97DE-7452-4523-87E4-94DDC72F3266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F8C43-95D1-4314-BA42-BCE225CA28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440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-16653"/>
            <a:ext cx="12218779" cy="6874653"/>
          </a:xfrm>
          <a:prstGeom prst="rect">
            <a:avLst/>
          </a:prstGeom>
          <a:solidFill>
            <a:schemeClr val="accent2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" name="图片 3" descr="u=2440778335,2864496327&amp;fm=58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0" y="76200"/>
            <a:ext cx="1092200" cy="1092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01362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73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21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098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45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962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268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425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2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067258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0236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F2B9CF-045C-42E7-9221-FBAB278D79E8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9E7D8B-B5FC-42A7-9CE1-97D6618383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081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38591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2176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875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27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8"/>
    </p:custDataLst>
    <p:extLst>
      <p:ext uri="{BB962C8B-B14F-4D97-AF65-F5344CB8AC3E}">
        <p14:creationId xmlns:p14="http://schemas.microsoft.com/office/powerpoint/2010/main" val="120509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5" r:id="rId3"/>
    <p:sldLayoutId id="2147483658" r:id="rId4"/>
    <p:sldLayoutId id="2147483659" r:id="rId5"/>
    <p:sldLayoutId id="214748366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54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8301" y="0"/>
            <a:ext cx="12192000" cy="6896100"/>
          </a:xfrm>
          <a:prstGeom prst="rect">
            <a:avLst/>
          </a:prstGeom>
          <a:gradFill>
            <a:gsLst>
              <a:gs pos="0">
                <a:srgbClr val="1B6FDD">
                  <a:alpha val="40000"/>
                </a:srgbClr>
              </a:gs>
              <a:gs pos="100000">
                <a:srgbClr val="124A88">
                  <a:lumMod val="84000"/>
                </a:srgb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7817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3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SLIDE_COUNT" val="30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主题">
  <a:themeElements>
    <a:clrScheme name="红色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C3644"/>
      </a:accent1>
      <a:accent2>
        <a:srgbClr val="262626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6">
      <a:majorFont>
        <a:latin typeface="Impact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gradFill>
            <a:gsLst>
              <a:gs pos="0">
                <a:srgbClr val="124A88"/>
              </a:gs>
              <a:gs pos="74000">
                <a:srgbClr val="1B6FDD"/>
              </a:gs>
            </a:gsLst>
            <a:lin ang="5400000" scaled="1"/>
          </a:gra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5504</TotalTime>
  <Words>148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小川PPT</dc:creator>
  <cp:lastModifiedBy>Windows User</cp:lastModifiedBy>
  <cp:revision>1537</cp:revision>
  <dcterms:created xsi:type="dcterms:W3CDTF">2015-09-21T12:56:44Z</dcterms:created>
  <dcterms:modified xsi:type="dcterms:W3CDTF">2017-03-16T08:53:48Z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D3B8CF1F-892E-47F2-3F3F-3F3F1C7B2D37</vt:lpwstr>
  </property>
  <property fmtid="{D5CDD505-2E9C-101B-9397-08002B2CF9AE}" pid="3" name="ArticulatePath">
    <vt:lpwstr>PPT中的渐变</vt:lpwstr>
  </property>
</Properties>
</file>