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A8E6"/>
    <a:srgbClr val="050313"/>
    <a:srgbClr val="0090AB"/>
    <a:srgbClr val="FAFAFA"/>
    <a:srgbClr val="CED1D2"/>
    <a:srgbClr val="E4E6E5"/>
    <a:srgbClr val="F3F3F3"/>
    <a:srgbClr val="515151"/>
    <a:srgbClr val="323232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4" autoAdjust="0"/>
    <p:restoredTop sz="94424" autoAdjust="0"/>
  </p:normalViewPr>
  <p:slideViewPr>
    <p:cSldViewPr snapToGrid="0">
      <p:cViewPr>
        <p:scale>
          <a:sx n="90" d="100"/>
          <a:sy n="90" d="100"/>
        </p:scale>
        <p:origin x="-702" y="-7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5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895A8C-815D-475D-8190-C1571D793583}" type="datetimeFigureOut">
              <a:rPr lang="zh-CN" altLang="en-US" smtClean="0"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071EB-4DA8-49B8-8B4E-7B0F1E5DFA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276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71EB-4DA8-49B8-8B4E-7B0F1E5DFAB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069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5114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099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87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151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001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8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281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62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335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84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7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46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1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  <a:solidFill>
            <a:schemeClr val="tx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206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5" y="219439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  <a:solidFill>
            <a:schemeClr val="tx2">
              <a:lumMod val="7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88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7315" y="221164"/>
            <a:ext cx="4800600" cy="519064"/>
          </a:xfrm>
          <a:prstGeom prst="rect">
            <a:avLst/>
          </a:prstGeom>
        </p:spPr>
        <p:txBody>
          <a:bodyPr anchor="ctr" anchorCtr="0"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17714" y="219439"/>
            <a:ext cx="377372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682172" y="219439"/>
            <a:ext cx="145143" cy="51906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374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0" y="6550744"/>
            <a:ext cx="12192000" cy="322400"/>
            <a:chOff x="0" y="6550744"/>
            <a:chExt cx="12192000" cy="322400"/>
          </a:xfrm>
        </p:grpSpPr>
        <p:sp>
          <p:nvSpPr>
            <p:cNvPr id="4" name="矩形 3"/>
            <p:cNvSpPr/>
            <p:nvPr/>
          </p:nvSpPr>
          <p:spPr>
            <a:xfrm>
              <a:off x="0" y="6550744"/>
              <a:ext cx="12192000" cy="307256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6262"/>
            <a:stretch/>
          </p:blipFill>
          <p:spPr bwMode="auto">
            <a:xfrm>
              <a:off x="0" y="6616700"/>
              <a:ext cx="12192000" cy="256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组合 5"/>
          <p:cNvGrpSpPr/>
          <p:nvPr userDrawn="1"/>
        </p:nvGrpSpPr>
        <p:grpSpPr>
          <a:xfrm>
            <a:off x="10955335" y="6488112"/>
            <a:ext cx="842965" cy="396504"/>
            <a:chOff x="10955335" y="6488112"/>
            <a:chExt cx="842965" cy="396504"/>
          </a:xfrm>
          <a:solidFill>
            <a:schemeClr val="tx2">
              <a:lumMod val="75000"/>
            </a:schemeClr>
          </a:solidFill>
        </p:grpSpPr>
        <p:sp>
          <p:nvSpPr>
            <p:cNvPr id="7" name="矩形 6"/>
            <p:cNvSpPr/>
            <p:nvPr/>
          </p:nvSpPr>
          <p:spPr>
            <a:xfrm>
              <a:off x="11137900" y="6488112"/>
              <a:ext cx="660400" cy="39650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flipH="1">
              <a:off x="10955335" y="6488112"/>
              <a:ext cx="180975" cy="128588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矩形 10"/>
          <p:cNvSpPr/>
          <p:nvPr userDrawn="1"/>
        </p:nvSpPr>
        <p:spPr>
          <a:xfrm>
            <a:off x="11263017" y="6546168"/>
            <a:ext cx="4026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5A55124-15F1-4085-9FF2-60582F9FC95A}" type="slidenum">
              <a:rPr lang="zh-CN" altLang="en-US" sz="1400" smtClean="0">
                <a:solidFill>
                  <a:schemeClr val="bg1"/>
                </a:solidFill>
              </a:rPr>
              <a:pPr algn="ctr"/>
              <a:t>‹#›</a:t>
            </a:fld>
            <a:endParaRPr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459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6033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274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678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ED1D2"/>
            </a:gs>
            <a:gs pos="100000">
              <a:srgbClr val="FAFA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59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8" r:id="rId3"/>
    <p:sldLayoutId id="2147483659" r:id="rId4"/>
    <p:sldLayoutId id="2147483660" r:id="rId5"/>
    <p:sldLayoutId id="2147483656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42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jd\Desktop\图片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 rot="5400000">
            <a:off x="-1473444" y="1468552"/>
            <a:ext cx="6872762" cy="3906133"/>
          </a:xfrm>
          <a:prstGeom prst="rect">
            <a:avLst/>
          </a:prstGeom>
          <a:solidFill>
            <a:schemeClr val="tx2">
              <a:lumMod val="5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0800000">
            <a:off x="9872" y="2051953"/>
            <a:ext cx="3916002" cy="3149429"/>
          </a:xfrm>
          <a:prstGeom prst="rect">
            <a:avLst/>
          </a:prstGeom>
          <a:solidFill>
            <a:schemeClr val="tx2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Rectangle 7"/>
          <p:cNvSpPr>
            <a:spLocks/>
          </p:cNvSpPr>
          <p:nvPr/>
        </p:nvSpPr>
        <p:spPr bwMode="auto">
          <a:xfrm>
            <a:off x="-294695" y="3107471"/>
            <a:ext cx="4551250" cy="183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spc="100" dirty="0" smtClean="0">
                <a:solidFill>
                  <a:schemeClr val="bg1"/>
                </a:solidFill>
                <a:latin typeface="微软雅黑"/>
                <a:cs typeface="Lato Light" charset="0"/>
                <a:sym typeface="Lato Light" charset="0"/>
              </a:rPr>
              <a:t>商务建筑</a:t>
            </a:r>
            <a:endParaRPr lang="zh-CN" altLang="en-US" sz="5400" b="1" spc="100" dirty="0">
              <a:solidFill>
                <a:schemeClr val="bg1"/>
              </a:solidFill>
              <a:latin typeface="微软雅黑"/>
              <a:cs typeface="Lato Light" charset="0"/>
              <a:sym typeface="Lato Light" charset="0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pc="100" dirty="0" smtClean="0">
                <a:solidFill>
                  <a:schemeClr val="bg1"/>
                </a:solidFill>
                <a:latin typeface="微软雅黑"/>
                <a:ea typeface="微软雅黑"/>
                <a:cs typeface="Lato Light" charset="0"/>
                <a:sym typeface="Lato Light" charset="0"/>
              </a:rPr>
              <a:t>www.1ppt.com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1487150" y="-64770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延迟符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01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32"/>
    </mc:Choice>
    <mc:Fallback xmlns="">
      <p:transition spd="slow" advTm="35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9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99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3bcfdd3973fdb6383027bd47899834cde41cf"/>
  <p:tag name="ISPRING_RESOURCE_PATHS_HASH_PRESENTER" val="6d4e8b91591944506c265263cd19b7938d7f2f83"/>
</p:tagLst>
</file>

<file path=ppt/theme/theme1.xml><?xml version="1.0" encoding="utf-8"?>
<a:theme xmlns:a="http://schemas.openxmlformats.org/drawingml/2006/main" name="www.1ppt.com">
  <a:themeElements>
    <a:clrScheme name="自定义 1">
      <a:dk1>
        <a:sysClr val="windowText" lastClr="000000"/>
      </a:dk1>
      <a:lt1>
        <a:sysClr val="window" lastClr="FFFFFF"/>
      </a:lt1>
      <a:dk2>
        <a:srgbClr val="0563C1"/>
      </a:dk2>
      <a:lt2>
        <a:srgbClr val="E7E6E6"/>
      </a:lt2>
      <a:accent1>
        <a:srgbClr val="8CC066"/>
      </a:accent1>
      <a:accent2>
        <a:srgbClr val="66BFBC"/>
      </a:accent2>
      <a:accent3>
        <a:srgbClr val="FC6E5B"/>
      </a:accent3>
      <a:accent4>
        <a:srgbClr val="FBC75D"/>
      </a:accent4>
      <a:accent5>
        <a:srgbClr val="6080A6"/>
      </a:accent5>
      <a:accent6>
        <a:srgbClr val="A5A5A5"/>
      </a:accent6>
      <a:hlink>
        <a:srgbClr val="0563C1"/>
      </a:hlink>
      <a:folHlink>
        <a:srgbClr val="954F72"/>
      </a:folHlink>
    </a:clrScheme>
    <a:fontScheme name="自定义 2">
      <a:majorFont>
        <a:latin typeface="Arial Unicode MS"/>
        <a:ea typeface="微软雅黑"/>
        <a:cs typeface=""/>
      </a:majorFont>
      <a:minorFont>
        <a:latin typeface="Arial Unicode MS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154</Words>
  <Application>Microsoft Office PowerPoint</Application>
  <PresentationFormat>自定义</PresentationFormat>
  <Paragraphs>18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www.1ppt.com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15企业宣传</dc:title>
  <dc:creator>MDG</dc:creator>
  <cp:lastModifiedBy>Windows User</cp:lastModifiedBy>
  <cp:revision>264</cp:revision>
  <dcterms:created xsi:type="dcterms:W3CDTF">2015-08-05T05:45:56Z</dcterms:created>
  <dcterms:modified xsi:type="dcterms:W3CDTF">2017-03-16T06:16:15Z</dcterms:modified>
</cp:coreProperties>
</file>