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sldIdLst>
    <p:sldId id="298" r:id="rId3"/>
    <p:sldId id="299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8E6"/>
    <a:srgbClr val="050313"/>
    <a:srgbClr val="0090AB"/>
    <a:srgbClr val="FAFAFA"/>
    <a:srgbClr val="CED1D2"/>
    <a:srgbClr val="E4E6E5"/>
    <a:srgbClr val="F3F3F3"/>
    <a:srgbClr val="515151"/>
    <a:srgbClr val="323232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424" autoAdjust="0"/>
  </p:normalViewPr>
  <p:slideViewPr>
    <p:cSldViewPr snapToGrid="0">
      <p:cViewPr>
        <p:scale>
          <a:sx n="66" d="100"/>
          <a:sy n="66" d="100"/>
        </p:scale>
        <p:origin x="-1620" y="-12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95A8C-815D-475D-8190-C1571D793583}" type="datetimeFigureOut">
              <a:rPr lang="zh-CN" altLang="en-US" smtClean="0"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071EB-4DA8-49B8-8B4E-7B0F1E5DFA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7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33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5114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09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79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931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15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723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72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35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7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7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46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1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20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88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21164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374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5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03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80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ED1D2"/>
            </a:gs>
            <a:gs pos="100000">
              <a:srgbClr val="FAFA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9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59" r:id="rId4"/>
    <p:sldLayoutId id="2147483660" r:id="rId5"/>
    <p:sldLayoutId id="2147483656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6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53"/>
          <a:stretch/>
        </p:blipFill>
        <p:spPr>
          <a:xfrm>
            <a:off x="0" y="1308405"/>
            <a:ext cx="12201687" cy="4243634"/>
          </a:xfrm>
          <a:prstGeom prst="rect">
            <a:avLst/>
          </a:prstGeom>
        </p:spPr>
      </p:pic>
      <p:sp>
        <p:nvSpPr>
          <p:cNvPr id="17" name="文本框 4"/>
          <p:cNvSpPr txBox="1"/>
          <p:nvPr/>
        </p:nvSpPr>
        <p:spPr>
          <a:xfrm>
            <a:off x="264436" y="2440605"/>
            <a:ext cx="1121428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r>
              <a:rPr lang="en-US" altLang="zh-CN" sz="138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38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509354" y="2540000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519016" y="4445000"/>
            <a:ext cx="3276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144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4420">
        <p:checker/>
      </p:transition>
    </mc:Choice>
    <mc:Fallback xmlns="">
      <p:transition spd="slow" advTm="442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3bcfdd3973fdb6383027bd47899834cde41cf"/>
  <p:tag name="ISPRING_RESOURCE_PATHS_HASH_PRESENTER" val="6d4e8b91591944506c265263cd19b7938d7f2f83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0563C1"/>
      </a:dk2>
      <a:lt2>
        <a:srgbClr val="E7E6E6"/>
      </a:lt2>
      <a:accent1>
        <a:srgbClr val="8CC066"/>
      </a:accent1>
      <a:accent2>
        <a:srgbClr val="66BFBC"/>
      </a:accent2>
      <a:accent3>
        <a:srgbClr val="FC6E5B"/>
      </a:accent3>
      <a:accent4>
        <a:srgbClr val="FBC75D"/>
      </a:accent4>
      <a:accent5>
        <a:srgbClr val="6080A6"/>
      </a:accent5>
      <a:accent6>
        <a:srgbClr val="A5A5A5"/>
      </a:accent6>
      <a:hlink>
        <a:srgbClr val="0563C1"/>
      </a:hlink>
      <a:folHlink>
        <a:srgbClr val="954F72"/>
      </a:folHlink>
    </a:clrScheme>
    <a:fontScheme name="自定义 2">
      <a:majorFont>
        <a:latin typeface="Arial Unicode MS"/>
        <a:ea typeface="微软雅黑"/>
        <a:cs typeface=""/>
      </a:majorFont>
      <a:minorFont>
        <a:latin typeface="Arial Unicode MS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153</Words>
  <Application>Microsoft Office PowerPoint</Application>
  <PresentationFormat>自定义</PresentationFormat>
  <Paragraphs>17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15企业宣传</dc:title>
  <dc:creator>MDG</dc:creator>
  <cp:lastModifiedBy>Windows User</cp:lastModifiedBy>
  <cp:revision>265</cp:revision>
  <dcterms:created xsi:type="dcterms:W3CDTF">2015-08-05T05:45:56Z</dcterms:created>
  <dcterms:modified xsi:type="dcterms:W3CDTF">2017-03-16T06:10:26Z</dcterms:modified>
</cp:coreProperties>
</file>