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9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notesSlides/notesSlide22.xml" ContentType="application/vnd.openxmlformats-officedocument.presentationml.notesSlide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42"/>
  </p:notesMasterIdLst>
  <p:handoutMasterIdLst>
    <p:handoutMasterId r:id="rId43"/>
  </p:handoutMasterIdLst>
  <p:sldIdLst>
    <p:sldId id="256" r:id="rId3"/>
    <p:sldId id="260" r:id="rId4"/>
    <p:sldId id="261" r:id="rId5"/>
    <p:sldId id="262" r:id="rId6"/>
    <p:sldId id="263" r:id="rId7"/>
    <p:sldId id="264" r:id="rId8"/>
    <p:sldId id="265" r:id="rId9"/>
    <p:sldId id="268" r:id="rId10"/>
    <p:sldId id="266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95" r:id="rId37"/>
    <p:sldId id="297" r:id="rId38"/>
    <p:sldId id="296" r:id="rId39"/>
    <p:sldId id="298" r:id="rId40"/>
    <p:sldId id="299" r:id="rId41"/>
  </p:sldIdLst>
  <p:sldSz cx="12192000" cy="6858000"/>
  <p:notesSz cx="6858000" cy="9144000"/>
  <p:custDataLst>
    <p:tags r:id="rId4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A8E6"/>
    <a:srgbClr val="050313"/>
    <a:srgbClr val="0090AB"/>
    <a:srgbClr val="FAFAFA"/>
    <a:srgbClr val="CED1D2"/>
    <a:srgbClr val="E4E6E5"/>
    <a:srgbClr val="F3F3F3"/>
    <a:srgbClr val="515151"/>
    <a:srgbClr val="323232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424" autoAdjust="0"/>
  </p:normalViewPr>
  <p:slideViewPr>
    <p:cSldViewPr snapToGrid="0">
      <p:cViewPr>
        <p:scale>
          <a:sx n="70" d="100"/>
          <a:sy n="70" d="100"/>
        </p:scale>
        <p:origin x="-1464" y="-116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5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-283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06D753-6441-49B3-917F-720C6368FCAF}" type="datetimeFigureOut">
              <a:rPr lang="zh-CN" altLang="en-US" smtClean="0"/>
              <a:t>2017/3/16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81DEBE-2C13-4CD4-A098-635DAEECC0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6492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895A8C-815D-475D-8190-C1571D793583}" type="datetimeFigureOut">
              <a:rPr lang="zh-CN" altLang="en-US" smtClean="0"/>
              <a:t>2017/3/16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071EB-4DA8-49B8-8B4E-7B0F1E5DFA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276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15324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17045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74259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95049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3215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17691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14698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94795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41470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4980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412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4096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7326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8942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17511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569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196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1965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484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1558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43489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29845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21366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669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878733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25573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956302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34143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626064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836989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99938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338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0693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52892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90196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3570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9843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3704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05114" y="219439"/>
            <a:ext cx="4800600" cy="519064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0" y="6550744"/>
            <a:ext cx="12192000" cy="322400"/>
            <a:chOff x="0" y="6550744"/>
            <a:chExt cx="12192000" cy="322400"/>
          </a:xfrm>
        </p:grpSpPr>
        <p:sp>
          <p:nvSpPr>
            <p:cNvPr id="4" name="矩形 3"/>
            <p:cNvSpPr/>
            <p:nvPr/>
          </p:nvSpPr>
          <p:spPr>
            <a:xfrm>
              <a:off x="0" y="6550744"/>
              <a:ext cx="12192000" cy="307256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0" y="6616700"/>
              <a:ext cx="12192000" cy="256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组合 5"/>
          <p:cNvGrpSpPr/>
          <p:nvPr userDrawn="1"/>
        </p:nvGrpSpPr>
        <p:grpSpPr>
          <a:xfrm>
            <a:off x="10955335" y="6488112"/>
            <a:ext cx="842965" cy="396504"/>
            <a:chOff x="10955335" y="6488112"/>
            <a:chExt cx="842965" cy="396504"/>
          </a:xfrm>
          <a:solidFill>
            <a:schemeClr val="tx2">
              <a:lumMod val="75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11137900" y="6488112"/>
              <a:ext cx="660400" cy="3965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8" name="直角三角形 7"/>
            <p:cNvSpPr/>
            <p:nvPr/>
          </p:nvSpPr>
          <p:spPr>
            <a:xfrm flipH="1">
              <a:off x="10955335" y="6488112"/>
              <a:ext cx="180975" cy="12858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sp>
        <p:nvSpPr>
          <p:cNvPr id="9" name="矩形 8"/>
          <p:cNvSpPr/>
          <p:nvPr userDrawn="1"/>
        </p:nvSpPr>
        <p:spPr>
          <a:xfrm>
            <a:off x="11263017" y="6546168"/>
            <a:ext cx="402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55A55124-15F1-4085-9FF2-60582F9FC95A}" type="slidenum">
              <a:rPr lang="zh-CN" alt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217714" y="219439"/>
            <a:ext cx="377372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2172" y="219439"/>
            <a:ext cx="145143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099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732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482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856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727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6519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030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042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909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398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317" y="219439"/>
            <a:ext cx="4800600" cy="519064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0" y="6550744"/>
            <a:ext cx="12192000" cy="322400"/>
            <a:chOff x="0" y="6550744"/>
            <a:chExt cx="12192000" cy="322400"/>
          </a:xfrm>
        </p:grpSpPr>
        <p:sp>
          <p:nvSpPr>
            <p:cNvPr id="4" name="矩形 3"/>
            <p:cNvSpPr/>
            <p:nvPr/>
          </p:nvSpPr>
          <p:spPr>
            <a:xfrm>
              <a:off x="0" y="6550744"/>
              <a:ext cx="12192000" cy="307256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0" y="6616700"/>
              <a:ext cx="12192000" cy="256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组合 5"/>
          <p:cNvGrpSpPr/>
          <p:nvPr userDrawn="1"/>
        </p:nvGrpSpPr>
        <p:grpSpPr>
          <a:xfrm>
            <a:off x="10955335" y="6488112"/>
            <a:ext cx="842965" cy="396504"/>
            <a:chOff x="10955335" y="6488112"/>
            <a:chExt cx="842965" cy="396504"/>
          </a:xfrm>
          <a:solidFill>
            <a:schemeClr val="tx2">
              <a:lumMod val="75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11137900" y="6488112"/>
              <a:ext cx="660400" cy="3965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8" name="直角三角形 7"/>
            <p:cNvSpPr/>
            <p:nvPr/>
          </p:nvSpPr>
          <p:spPr>
            <a:xfrm flipH="1">
              <a:off x="10955335" y="6488112"/>
              <a:ext cx="180975" cy="12858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sp>
        <p:nvSpPr>
          <p:cNvPr id="9" name="矩形 8"/>
          <p:cNvSpPr/>
          <p:nvPr userDrawn="1"/>
        </p:nvSpPr>
        <p:spPr>
          <a:xfrm>
            <a:off x="11263017" y="6546168"/>
            <a:ext cx="402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55A55124-15F1-4085-9FF2-60582F9FC95A}" type="slidenum">
              <a:rPr lang="zh-CN" alt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217714" y="219439"/>
            <a:ext cx="377372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682172" y="219439"/>
            <a:ext cx="145143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461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1" y="219439"/>
            <a:ext cx="4800600" cy="519064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0" y="6550744"/>
            <a:ext cx="12192000" cy="322400"/>
            <a:chOff x="0" y="6550744"/>
            <a:chExt cx="12192000" cy="322400"/>
          </a:xfrm>
          <a:solidFill>
            <a:schemeClr val="tx2">
              <a:lumMod val="75000"/>
            </a:schemeClr>
          </a:solidFill>
        </p:grpSpPr>
        <p:sp>
          <p:nvSpPr>
            <p:cNvPr id="4" name="矩形 3"/>
            <p:cNvSpPr/>
            <p:nvPr/>
          </p:nvSpPr>
          <p:spPr>
            <a:xfrm>
              <a:off x="0" y="6550744"/>
              <a:ext cx="12192000" cy="3072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0" y="6616700"/>
              <a:ext cx="12192000" cy="25644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组合 5"/>
          <p:cNvGrpSpPr/>
          <p:nvPr userDrawn="1"/>
        </p:nvGrpSpPr>
        <p:grpSpPr>
          <a:xfrm>
            <a:off x="10955335" y="6488112"/>
            <a:ext cx="842965" cy="396504"/>
            <a:chOff x="10955335" y="6488112"/>
            <a:chExt cx="842965" cy="396504"/>
          </a:xfrm>
          <a:solidFill>
            <a:schemeClr val="tx2">
              <a:lumMod val="75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11137900" y="6488112"/>
              <a:ext cx="660400" cy="3965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8" name="直角三角形 7"/>
            <p:cNvSpPr/>
            <p:nvPr/>
          </p:nvSpPr>
          <p:spPr>
            <a:xfrm flipH="1">
              <a:off x="10955335" y="6488112"/>
              <a:ext cx="180975" cy="12858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sp>
        <p:nvSpPr>
          <p:cNvPr id="9" name="矩形 8"/>
          <p:cNvSpPr/>
          <p:nvPr userDrawn="1"/>
        </p:nvSpPr>
        <p:spPr>
          <a:xfrm>
            <a:off x="11263017" y="6546168"/>
            <a:ext cx="402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55A55124-15F1-4085-9FF2-60582F9FC95A}" type="slidenum">
              <a:rPr lang="zh-CN" alt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217714" y="219439"/>
            <a:ext cx="377372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 userDrawn="1"/>
        </p:nvSpPr>
        <p:spPr>
          <a:xfrm>
            <a:off x="682172" y="219439"/>
            <a:ext cx="145143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206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315" y="219439"/>
            <a:ext cx="4800600" cy="519064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0" y="6550744"/>
            <a:ext cx="12192000" cy="322400"/>
            <a:chOff x="0" y="6550744"/>
            <a:chExt cx="12192000" cy="322400"/>
          </a:xfrm>
          <a:solidFill>
            <a:schemeClr val="tx2">
              <a:lumMod val="75000"/>
            </a:schemeClr>
          </a:solidFill>
        </p:grpSpPr>
        <p:sp>
          <p:nvSpPr>
            <p:cNvPr id="4" name="矩形 3"/>
            <p:cNvSpPr/>
            <p:nvPr/>
          </p:nvSpPr>
          <p:spPr>
            <a:xfrm>
              <a:off x="0" y="6550744"/>
              <a:ext cx="12192000" cy="3072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0" y="6616700"/>
              <a:ext cx="12192000" cy="25644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组合 5"/>
          <p:cNvGrpSpPr/>
          <p:nvPr userDrawn="1"/>
        </p:nvGrpSpPr>
        <p:grpSpPr>
          <a:xfrm>
            <a:off x="10955335" y="6488112"/>
            <a:ext cx="842965" cy="396504"/>
            <a:chOff x="10955335" y="6488112"/>
            <a:chExt cx="842965" cy="396504"/>
          </a:xfrm>
          <a:solidFill>
            <a:schemeClr val="tx2">
              <a:lumMod val="75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11137900" y="6488112"/>
              <a:ext cx="660400" cy="3965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8" name="直角三角形 7"/>
            <p:cNvSpPr/>
            <p:nvPr/>
          </p:nvSpPr>
          <p:spPr>
            <a:xfrm flipH="1">
              <a:off x="10955335" y="6488112"/>
              <a:ext cx="180975" cy="12858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sp>
        <p:nvSpPr>
          <p:cNvPr id="9" name="矩形 8"/>
          <p:cNvSpPr/>
          <p:nvPr userDrawn="1"/>
        </p:nvSpPr>
        <p:spPr>
          <a:xfrm>
            <a:off x="11263017" y="6546168"/>
            <a:ext cx="402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55A55124-15F1-4085-9FF2-60582F9FC95A}" type="slidenum">
              <a:rPr lang="zh-CN" alt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217714" y="219439"/>
            <a:ext cx="377372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682172" y="219439"/>
            <a:ext cx="145143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688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315" y="221164"/>
            <a:ext cx="4800600" cy="519064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0" y="6550744"/>
            <a:ext cx="12192000" cy="322400"/>
            <a:chOff x="0" y="6550744"/>
            <a:chExt cx="12192000" cy="322400"/>
          </a:xfrm>
        </p:grpSpPr>
        <p:sp>
          <p:nvSpPr>
            <p:cNvPr id="4" name="矩形 3"/>
            <p:cNvSpPr/>
            <p:nvPr/>
          </p:nvSpPr>
          <p:spPr>
            <a:xfrm>
              <a:off x="0" y="6550744"/>
              <a:ext cx="12192000" cy="307256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0" y="6616700"/>
              <a:ext cx="12192000" cy="256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组合 5"/>
          <p:cNvGrpSpPr/>
          <p:nvPr userDrawn="1"/>
        </p:nvGrpSpPr>
        <p:grpSpPr>
          <a:xfrm>
            <a:off x="10955335" y="6488112"/>
            <a:ext cx="842965" cy="396504"/>
            <a:chOff x="10955335" y="6488112"/>
            <a:chExt cx="842965" cy="396504"/>
          </a:xfrm>
          <a:solidFill>
            <a:schemeClr val="tx2">
              <a:lumMod val="75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11137900" y="6488112"/>
              <a:ext cx="660400" cy="3965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8" name="直角三角形 7"/>
            <p:cNvSpPr/>
            <p:nvPr/>
          </p:nvSpPr>
          <p:spPr>
            <a:xfrm flipH="1">
              <a:off x="10955335" y="6488112"/>
              <a:ext cx="180975" cy="12858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sp>
        <p:nvSpPr>
          <p:cNvPr id="9" name="矩形 8"/>
          <p:cNvSpPr/>
          <p:nvPr userDrawn="1"/>
        </p:nvSpPr>
        <p:spPr>
          <a:xfrm>
            <a:off x="11263017" y="6546168"/>
            <a:ext cx="402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55A55124-15F1-4085-9FF2-60582F9FC95A}" type="slidenum">
              <a:rPr lang="zh-CN" alt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217714" y="219439"/>
            <a:ext cx="377372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 userDrawn="1"/>
        </p:nvSpPr>
        <p:spPr>
          <a:xfrm>
            <a:off x="682172" y="219439"/>
            <a:ext cx="145143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374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6550744"/>
            <a:ext cx="12192000" cy="322400"/>
            <a:chOff x="0" y="6550744"/>
            <a:chExt cx="12192000" cy="322400"/>
          </a:xfrm>
        </p:grpSpPr>
        <p:sp>
          <p:nvSpPr>
            <p:cNvPr id="4" name="矩形 3"/>
            <p:cNvSpPr/>
            <p:nvPr/>
          </p:nvSpPr>
          <p:spPr>
            <a:xfrm>
              <a:off x="0" y="6550744"/>
              <a:ext cx="12192000" cy="307256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0" y="6616700"/>
              <a:ext cx="12192000" cy="256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组合 5"/>
          <p:cNvGrpSpPr/>
          <p:nvPr userDrawn="1"/>
        </p:nvGrpSpPr>
        <p:grpSpPr>
          <a:xfrm>
            <a:off x="10955335" y="6488112"/>
            <a:ext cx="842965" cy="396504"/>
            <a:chOff x="10955335" y="6488112"/>
            <a:chExt cx="842965" cy="396504"/>
          </a:xfrm>
          <a:solidFill>
            <a:schemeClr val="tx2">
              <a:lumMod val="75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11137900" y="6488112"/>
              <a:ext cx="660400" cy="3965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直角三角形 7"/>
            <p:cNvSpPr/>
            <p:nvPr/>
          </p:nvSpPr>
          <p:spPr>
            <a:xfrm flipH="1">
              <a:off x="10955335" y="6488112"/>
              <a:ext cx="180975" cy="12858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 userDrawn="1"/>
        </p:nvSpPr>
        <p:spPr>
          <a:xfrm>
            <a:off x="11263017" y="6546168"/>
            <a:ext cx="402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55A55124-15F1-4085-9FF2-60582F9FC95A}" type="slidenum">
              <a:rPr lang="zh-CN" alt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zh-CN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459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6033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299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294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ED1D2"/>
            </a:gs>
            <a:gs pos="100000">
              <a:srgbClr val="FAFA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1595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8" r:id="rId3"/>
    <p:sldLayoutId id="2147483659" r:id="rId4"/>
    <p:sldLayoutId id="2147483660" r:id="rId5"/>
    <p:sldLayoutId id="2147483656" r:id="rId6"/>
    <p:sldLayoutId id="214748365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808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notesSlide" Target="../notesSlides/notesSlide13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esign.cn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26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10" Type="http://schemas.openxmlformats.org/officeDocument/2006/relationships/notesSlide" Target="../notesSlides/notesSlide15.xml"/><Relationship Id="rId4" Type="http://schemas.openxmlformats.org/officeDocument/2006/relationships/tags" Target="../tags/tag22.xml"/><Relationship Id="rId9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esign.cn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tags" Target="../tags/tag39.xml"/><Relationship Id="rId18" Type="http://schemas.openxmlformats.org/officeDocument/2006/relationships/slideLayout" Target="../slideLayouts/slideLayout4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12" Type="http://schemas.openxmlformats.org/officeDocument/2006/relationships/tags" Target="../tags/tag38.xml"/><Relationship Id="rId17" Type="http://schemas.openxmlformats.org/officeDocument/2006/relationships/tags" Target="../tags/tag43.xml"/><Relationship Id="rId2" Type="http://schemas.openxmlformats.org/officeDocument/2006/relationships/tags" Target="../tags/tag28.xml"/><Relationship Id="rId16" Type="http://schemas.openxmlformats.org/officeDocument/2006/relationships/tags" Target="../tags/tag42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tags" Target="../tags/tag37.xml"/><Relationship Id="rId5" Type="http://schemas.openxmlformats.org/officeDocument/2006/relationships/tags" Target="../tags/tag31.xml"/><Relationship Id="rId15" Type="http://schemas.openxmlformats.org/officeDocument/2006/relationships/tags" Target="../tags/tag41.xml"/><Relationship Id="rId10" Type="http://schemas.openxmlformats.org/officeDocument/2006/relationships/tags" Target="../tags/tag36.xml"/><Relationship Id="rId19" Type="http://schemas.openxmlformats.org/officeDocument/2006/relationships/notesSlide" Target="../notesSlides/notesSlide19.xml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tags" Target="../tags/tag4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51.xml"/><Relationship Id="rId3" Type="http://schemas.openxmlformats.org/officeDocument/2006/relationships/tags" Target="../tags/tag46.xml"/><Relationship Id="rId7" Type="http://schemas.openxmlformats.org/officeDocument/2006/relationships/tags" Target="../tags/tag50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11" Type="http://schemas.openxmlformats.org/officeDocument/2006/relationships/notesSlide" Target="../notesSlides/notesSlide20.xml"/><Relationship Id="rId5" Type="http://schemas.openxmlformats.org/officeDocument/2006/relationships/tags" Target="../tags/tag48.xml"/><Relationship Id="rId10" Type="http://schemas.openxmlformats.org/officeDocument/2006/relationships/slideLayout" Target="../slideLayouts/slideLayout4.xml"/><Relationship Id="rId4" Type="http://schemas.openxmlformats.org/officeDocument/2006/relationships/tags" Target="../tags/tag47.xml"/><Relationship Id="rId9" Type="http://schemas.openxmlformats.org/officeDocument/2006/relationships/tags" Target="../tags/tag5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60.xml"/><Relationship Id="rId13" Type="http://schemas.openxmlformats.org/officeDocument/2006/relationships/tags" Target="../tags/tag65.xml"/><Relationship Id="rId18" Type="http://schemas.openxmlformats.org/officeDocument/2006/relationships/tags" Target="../tags/tag70.xml"/><Relationship Id="rId26" Type="http://schemas.openxmlformats.org/officeDocument/2006/relationships/slideLayout" Target="../slideLayouts/slideLayout4.xml"/><Relationship Id="rId3" Type="http://schemas.openxmlformats.org/officeDocument/2006/relationships/tags" Target="../tags/tag55.xml"/><Relationship Id="rId21" Type="http://schemas.openxmlformats.org/officeDocument/2006/relationships/tags" Target="../tags/tag73.xml"/><Relationship Id="rId7" Type="http://schemas.openxmlformats.org/officeDocument/2006/relationships/tags" Target="../tags/tag59.xml"/><Relationship Id="rId12" Type="http://schemas.openxmlformats.org/officeDocument/2006/relationships/tags" Target="../tags/tag64.xml"/><Relationship Id="rId17" Type="http://schemas.openxmlformats.org/officeDocument/2006/relationships/tags" Target="../tags/tag69.xml"/><Relationship Id="rId25" Type="http://schemas.openxmlformats.org/officeDocument/2006/relationships/tags" Target="../tags/tag77.xml"/><Relationship Id="rId2" Type="http://schemas.openxmlformats.org/officeDocument/2006/relationships/tags" Target="../tags/tag54.xml"/><Relationship Id="rId16" Type="http://schemas.openxmlformats.org/officeDocument/2006/relationships/tags" Target="../tags/tag68.xml"/><Relationship Id="rId20" Type="http://schemas.openxmlformats.org/officeDocument/2006/relationships/tags" Target="../tags/tag72.xml"/><Relationship Id="rId1" Type="http://schemas.openxmlformats.org/officeDocument/2006/relationships/tags" Target="../tags/tag53.xml"/><Relationship Id="rId6" Type="http://schemas.openxmlformats.org/officeDocument/2006/relationships/tags" Target="../tags/tag58.xml"/><Relationship Id="rId11" Type="http://schemas.openxmlformats.org/officeDocument/2006/relationships/tags" Target="../tags/tag63.xml"/><Relationship Id="rId24" Type="http://schemas.openxmlformats.org/officeDocument/2006/relationships/tags" Target="../tags/tag76.xml"/><Relationship Id="rId5" Type="http://schemas.openxmlformats.org/officeDocument/2006/relationships/tags" Target="../tags/tag57.xml"/><Relationship Id="rId15" Type="http://schemas.openxmlformats.org/officeDocument/2006/relationships/tags" Target="../tags/tag67.xml"/><Relationship Id="rId23" Type="http://schemas.openxmlformats.org/officeDocument/2006/relationships/tags" Target="../tags/tag75.xml"/><Relationship Id="rId10" Type="http://schemas.openxmlformats.org/officeDocument/2006/relationships/tags" Target="../tags/tag62.xml"/><Relationship Id="rId19" Type="http://schemas.openxmlformats.org/officeDocument/2006/relationships/tags" Target="../tags/tag71.xml"/><Relationship Id="rId4" Type="http://schemas.openxmlformats.org/officeDocument/2006/relationships/tags" Target="../tags/tag56.xml"/><Relationship Id="rId9" Type="http://schemas.openxmlformats.org/officeDocument/2006/relationships/tags" Target="../tags/tag61.xml"/><Relationship Id="rId14" Type="http://schemas.openxmlformats.org/officeDocument/2006/relationships/tags" Target="../tags/tag66.xml"/><Relationship Id="rId22" Type="http://schemas.openxmlformats.org/officeDocument/2006/relationships/tags" Target="../tags/tag74.xml"/><Relationship Id="rId27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85.xml"/><Relationship Id="rId13" Type="http://schemas.openxmlformats.org/officeDocument/2006/relationships/tags" Target="../tags/tag90.xml"/><Relationship Id="rId18" Type="http://schemas.openxmlformats.org/officeDocument/2006/relationships/notesSlide" Target="../notesSlides/notesSlide23.xml"/><Relationship Id="rId3" Type="http://schemas.openxmlformats.org/officeDocument/2006/relationships/tags" Target="../tags/tag80.xml"/><Relationship Id="rId7" Type="http://schemas.openxmlformats.org/officeDocument/2006/relationships/tags" Target="../tags/tag84.xml"/><Relationship Id="rId12" Type="http://schemas.openxmlformats.org/officeDocument/2006/relationships/tags" Target="../tags/tag89.xml"/><Relationship Id="rId17" Type="http://schemas.openxmlformats.org/officeDocument/2006/relationships/slideLayout" Target="../slideLayouts/slideLayout4.xml"/><Relationship Id="rId2" Type="http://schemas.openxmlformats.org/officeDocument/2006/relationships/tags" Target="../tags/tag79.xml"/><Relationship Id="rId16" Type="http://schemas.openxmlformats.org/officeDocument/2006/relationships/tags" Target="../tags/tag93.xml"/><Relationship Id="rId1" Type="http://schemas.openxmlformats.org/officeDocument/2006/relationships/tags" Target="../tags/tag78.xml"/><Relationship Id="rId6" Type="http://schemas.openxmlformats.org/officeDocument/2006/relationships/tags" Target="../tags/tag83.xml"/><Relationship Id="rId11" Type="http://schemas.openxmlformats.org/officeDocument/2006/relationships/tags" Target="../tags/tag88.xml"/><Relationship Id="rId5" Type="http://schemas.openxmlformats.org/officeDocument/2006/relationships/tags" Target="../tags/tag82.xml"/><Relationship Id="rId15" Type="http://schemas.openxmlformats.org/officeDocument/2006/relationships/tags" Target="../tags/tag92.xml"/><Relationship Id="rId10" Type="http://schemas.openxmlformats.org/officeDocument/2006/relationships/tags" Target="../tags/tag87.xml"/><Relationship Id="rId4" Type="http://schemas.openxmlformats.org/officeDocument/2006/relationships/tags" Target="../tags/tag81.xml"/><Relationship Id="rId9" Type="http://schemas.openxmlformats.org/officeDocument/2006/relationships/tags" Target="../tags/tag86.xml"/><Relationship Id="rId14" Type="http://schemas.openxmlformats.org/officeDocument/2006/relationships/tags" Target="../tags/tag9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101.xml"/><Relationship Id="rId13" Type="http://schemas.openxmlformats.org/officeDocument/2006/relationships/notesSlide" Target="../notesSlides/notesSlide26.xml"/><Relationship Id="rId3" Type="http://schemas.openxmlformats.org/officeDocument/2006/relationships/tags" Target="../tags/tag96.xml"/><Relationship Id="rId7" Type="http://schemas.openxmlformats.org/officeDocument/2006/relationships/tags" Target="../tags/tag100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6" Type="http://schemas.openxmlformats.org/officeDocument/2006/relationships/tags" Target="../tags/tag99.xml"/><Relationship Id="rId11" Type="http://schemas.openxmlformats.org/officeDocument/2006/relationships/tags" Target="../tags/tag104.xml"/><Relationship Id="rId5" Type="http://schemas.openxmlformats.org/officeDocument/2006/relationships/tags" Target="../tags/tag98.xml"/><Relationship Id="rId10" Type="http://schemas.openxmlformats.org/officeDocument/2006/relationships/tags" Target="../tags/tag103.xml"/><Relationship Id="rId4" Type="http://schemas.openxmlformats.org/officeDocument/2006/relationships/tags" Target="../tags/tag97.xml"/><Relationship Id="rId9" Type="http://schemas.openxmlformats.org/officeDocument/2006/relationships/tags" Target="../tags/tag10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tags" Target="../tags/tag112.xml"/><Relationship Id="rId13" Type="http://schemas.openxmlformats.org/officeDocument/2006/relationships/image" Target="../media/image27.png"/><Relationship Id="rId3" Type="http://schemas.openxmlformats.org/officeDocument/2006/relationships/tags" Target="../tags/tag107.xml"/><Relationship Id="rId7" Type="http://schemas.openxmlformats.org/officeDocument/2006/relationships/tags" Target="../tags/tag111.xml"/><Relationship Id="rId12" Type="http://schemas.openxmlformats.org/officeDocument/2006/relationships/image" Target="../media/image26.png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6" Type="http://schemas.openxmlformats.org/officeDocument/2006/relationships/tags" Target="../tags/tag110.xml"/><Relationship Id="rId11" Type="http://schemas.openxmlformats.org/officeDocument/2006/relationships/image" Target="../media/image25.png"/><Relationship Id="rId5" Type="http://schemas.openxmlformats.org/officeDocument/2006/relationships/tags" Target="../tags/tag109.xml"/><Relationship Id="rId10" Type="http://schemas.openxmlformats.org/officeDocument/2006/relationships/notesSlide" Target="../notesSlides/notesSlide29.xml"/><Relationship Id="rId4" Type="http://schemas.openxmlformats.org/officeDocument/2006/relationships/tags" Target="../tags/tag108.xml"/><Relationship Id="rId9" Type="http://schemas.openxmlformats.org/officeDocument/2006/relationships/slideLayout" Target="../slideLayouts/slideLayout3.xml"/><Relationship Id="rId1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7.xml"/><Relationship Id="rId3" Type="http://schemas.openxmlformats.org/officeDocument/2006/relationships/tags" Target="../tags/tag115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14.xml"/><Relationship Id="rId1" Type="http://schemas.openxmlformats.org/officeDocument/2006/relationships/tags" Target="../tags/tag113.xml"/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9" Type="http://schemas.openxmlformats.org/officeDocument/2006/relationships/image" Target="../media/image3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60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988" y="0"/>
            <a:ext cx="12192000" cy="42357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82428" y="4293144"/>
            <a:ext cx="4546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BUSENESS PLAN</a:t>
            </a:r>
            <a:endParaRPr lang="zh-CN" altLang="en-US" sz="3200" b="1" dirty="0">
              <a:solidFill>
                <a:schemeClr val="tx2">
                  <a:lumMod val="20000"/>
                  <a:lumOff val="8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587015" y="4821755"/>
            <a:ext cx="73372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+mj-ea"/>
                <a:ea typeface="+mj-ea"/>
                <a:cs typeface="Arial Unicode MS" panose="020B0604020202020204" pitchFamily="34" charset="-122"/>
              </a:rPr>
              <a:t>企业宣传</a:t>
            </a:r>
            <a:r>
              <a:rPr lang="en-US" altLang="zh-CN" sz="4000" b="1" dirty="0">
                <a:solidFill>
                  <a:schemeClr val="bg1"/>
                </a:solidFill>
                <a:latin typeface="+mj-ea"/>
                <a:cs typeface="Arial Unicode MS" panose="020B0604020202020204" pitchFamily="34" charset="-122"/>
              </a:rPr>
              <a:t>/</a:t>
            </a:r>
            <a:r>
              <a:rPr lang="zh-CN" altLang="en-US" sz="4000" b="1" dirty="0" smtClean="0">
                <a:solidFill>
                  <a:schemeClr val="bg1"/>
                </a:solidFill>
                <a:latin typeface="+mj-ea"/>
                <a:ea typeface="+mj-ea"/>
                <a:cs typeface="Arial Unicode MS" panose="020B0604020202020204" pitchFamily="34" charset="-122"/>
              </a:rPr>
              <a:t>商业融资</a:t>
            </a:r>
            <a:r>
              <a:rPr lang="en-US" altLang="zh-CN" sz="4000" b="1" dirty="0" smtClean="0">
                <a:solidFill>
                  <a:schemeClr val="bg1"/>
                </a:solidFill>
                <a:latin typeface="+mj-ea"/>
                <a:ea typeface="+mj-ea"/>
                <a:cs typeface="Arial Unicode MS" panose="020B0604020202020204" pitchFamily="34" charset="-122"/>
              </a:rPr>
              <a:t>/</a:t>
            </a:r>
            <a:r>
              <a:rPr lang="zh-CN" altLang="en-US" sz="4000" b="1" dirty="0" smtClean="0">
                <a:solidFill>
                  <a:schemeClr val="bg1"/>
                </a:solidFill>
                <a:latin typeface="+mj-ea"/>
                <a:ea typeface="+mj-ea"/>
                <a:cs typeface="Arial Unicode MS" panose="020B0604020202020204" pitchFamily="34" charset="-122"/>
              </a:rPr>
              <a:t>创业计划书</a:t>
            </a:r>
            <a:endParaRPr lang="zh-CN" altLang="en-US" sz="4000" b="1" dirty="0">
              <a:solidFill>
                <a:schemeClr val="bg1"/>
              </a:solidFill>
              <a:latin typeface="+mj-ea"/>
              <a:ea typeface="+mj-ea"/>
              <a:cs typeface="Arial Unicode MS" panose="020B0604020202020204" pitchFamily="34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10661099" y="104514"/>
            <a:ext cx="1343637" cy="695119"/>
            <a:chOff x="10071100" y="486623"/>
            <a:chExt cx="1343637" cy="695119"/>
          </a:xfrm>
        </p:grpSpPr>
        <p:sp>
          <p:nvSpPr>
            <p:cNvPr id="63" name="TextBox 62"/>
            <p:cNvSpPr txBox="1"/>
            <p:nvPr/>
          </p:nvSpPr>
          <p:spPr>
            <a:xfrm>
              <a:off x="10132014" y="486623"/>
              <a:ext cx="122180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</a:rPr>
                <a:t>LOGO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0071100" y="920132"/>
              <a:ext cx="134363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100" dirty="0" smtClean="0">
                  <a:solidFill>
                    <a:schemeClr val="bg1"/>
                  </a:solidFill>
                </a:rPr>
                <a:t>COMPANY LOGO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2213988" y="3645024"/>
            <a:ext cx="6359762" cy="200231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0"/>
                </a:schemeClr>
              </a:gs>
              <a:gs pos="68000">
                <a:schemeClr val="accent5">
                  <a:alpha val="67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-6372464" y="3933056"/>
            <a:ext cx="6359762" cy="252309"/>
          </a:xfrm>
          <a:prstGeom prst="rect">
            <a:avLst/>
          </a:prstGeom>
          <a:gradFill flip="none" rotWithShape="1">
            <a:gsLst>
              <a:gs pos="100000">
                <a:schemeClr val="accent5">
                  <a:alpha val="0"/>
                </a:schemeClr>
              </a:gs>
              <a:gs pos="40000">
                <a:schemeClr val="accent5">
                  <a:alpha val="71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-6359762" y="3717032"/>
            <a:ext cx="6359762" cy="180301"/>
          </a:xfrm>
          <a:prstGeom prst="rect">
            <a:avLst/>
          </a:prstGeom>
          <a:gradFill flip="none" rotWithShape="1">
            <a:gsLst>
              <a:gs pos="100000">
                <a:schemeClr val="accent5">
                  <a:alpha val="0"/>
                </a:schemeClr>
              </a:gs>
              <a:gs pos="40000">
                <a:schemeClr val="accent5">
                  <a:alpha val="78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-10995" y="4235705"/>
            <a:ext cx="12213989" cy="103813"/>
            <a:chOff x="-1" y="4205227"/>
            <a:chExt cx="12213989" cy="49330"/>
          </a:xfrm>
        </p:grpSpPr>
        <p:sp>
          <p:nvSpPr>
            <p:cNvPr id="3" name="矩形 2"/>
            <p:cNvSpPr/>
            <p:nvPr/>
          </p:nvSpPr>
          <p:spPr>
            <a:xfrm>
              <a:off x="8118238" y="4208838"/>
              <a:ext cx="4095750" cy="4571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 flipV="1">
              <a:off x="-1" y="4205227"/>
              <a:ext cx="8124827" cy="4571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49382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7533">
        <p:checker/>
      </p:transition>
    </mc:Choice>
    <mc:Fallback xmlns="">
      <p:transition spd="slow" advTm="7533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repeatCount="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429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9" grpId="0"/>
      <p:bldP spid="5" grpId="0" animBg="1"/>
      <p:bldP spid="33" grpId="0" animBg="1"/>
      <p:bldP spid="34" grpId="0" animBg="1"/>
      <p:bldP spid="2" grpId="0"/>
    </p:bldLst>
  </p:timing>
  <p:extLst mod="1">
    <p:ext uri="{E180D4A7-C9FB-4DFB-919C-405C955672EB}">
      <p14:showEvtLst xmlns:p14="http://schemas.microsoft.com/office/powerpoint/2010/main">
        <p14:playEvt time="0" objId="3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MDG\Desktop\552cbe3093a4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 rot="5400000">
            <a:off x="-1473444" y="1468552"/>
            <a:ext cx="6872762" cy="3906133"/>
          </a:xfrm>
          <a:prstGeom prst="rect">
            <a:avLst/>
          </a:prstGeom>
          <a:solidFill>
            <a:schemeClr val="tx2">
              <a:lumMod val="5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0800000">
            <a:off x="9872" y="1935841"/>
            <a:ext cx="3916002" cy="3149429"/>
          </a:xfrm>
          <a:prstGeom prst="rect">
            <a:avLst/>
          </a:prstGeom>
          <a:solidFill>
            <a:schemeClr val="tx2">
              <a:lumMod val="40000"/>
              <a:lumOff val="6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7"/>
          <p:cNvSpPr>
            <a:spLocks/>
          </p:cNvSpPr>
          <p:nvPr/>
        </p:nvSpPr>
        <p:spPr bwMode="auto">
          <a:xfrm>
            <a:off x="-428802" y="3028751"/>
            <a:ext cx="4551250" cy="1839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spc="100" dirty="0">
                <a:solidFill>
                  <a:schemeClr val="bg1"/>
                </a:solidFill>
                <a:latin typeface="微软雅黑"/>
                <a:cs typeface="Lato Light" charset="0"/>
                <a:sym typeface="Lato Light" charset="0"/>
              </a:rPr>
              <a:t>项目</a:t>
            </a:r>
            <a:r>
              <a:rPr lang="zh-CN" altLang="en-US" sz="5400" b="1" spc="100" dirty="0" smtClean="0">
                <a:solidFill>
                  <a:schemeClr val="bg1"/>
                </a:solidFill>
                <a:latin typeface="微软雅黑"/>
                <a:cs typeface="Lato Light" charset="0"/>
                <a:sym typeface="Lato Light" charset="0"/>
              </a:rPr>
              <a:t>介绍</a:t>
            </a:r>
            <a:endParaRPr lang="en-US" altLang="zh-CN" sz="5400" b="1" spc="100" dirty="0" smtClean="0">
              <a:solidFill>
                <a:schemeClr val="bg1"/>
              </a:solidFill>
              <a:latin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100" dirty="0" smtClean="0">
                <a:solidFill>
                  <a:schemeClr val="bg1"/>
                </a:solidFill>
                <a:latin typeface="微软雅黑"/>
                <a:cs typeface="Lato Light" charset="0"/>
                <a:sym typeface="Lato Light" charset="0"/>
              </a:rPr>
              <a:t>（我们要做什么）</a:t>
            </a:r>
            <a:endParaRPr lang="en-US" spc="100" dirty="0">
              <a:solidFill>
                <a:schemeClr val="bg1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261477" y="2042865"/>
            <a:ext cx="1170692" cy="1170692"/>
            <a:chOff x="4603749" y="4204185"/>
            <a:chExt cx="1170692" cy="1170692"/>
          </a:xfrm>
        </p:grpSpPr>
        <p:sp>
          <p:nvSpPr>
            <p:cNvPr id="12" name="椭圆 11"/>
            <p:cNvSpPr/>
            <p:nvPr/>
          </p:nvSpPr>
          <p:spPr>
            <a:xfrm>
              <a:off x="4603749" y="4204185"/>
              <a:ext cx="1170692" cy="1170692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Freeform 15"/>
            <p:cNvSpPr>
              <a:spLocks noEditPoints="1"/>
            </p:cNvSpPr>
            <p:nvPr/>
          </p:nvSpPr>
          <p:spPr bwMode="auto">
            <a:xfrm>
              <a:off x="4822337" y="4493878"/>
              <a:ext cx="733516" cy="591306"/>
            </a:xfrm>
            <a:custGeom>
              <a:avLst/>
              <a:gdLst>
                <a:gd name="T0" fmla="*/ 147 w 400"/>
                <a:gd name="T1" fmla="*/ 158 h 313"/>
                <a:gd name="T2" fmla="*/ 204 w 400"/>
                <a:gd name="T3" fmla="*/ 129 h 313"/>
                <a:gd name="T4" fmla="*/ 311 w 400"/>
                <a:gd name="T5" fmla="*/ 111 h 313"/>
                <a:gd name="T6" fmla="*/ 341 w 400"/>
                <a:gd name="T7" fmla="*/ 67 h 313"/>
                <a:gd name="T8" fmla="*/ 297 w 400"/>
                <a:gd name="T9" fmla="*/ 97 h 313"/>
                <a:gd name="T10" fmla="*/ 204 w 400"/>
                <a:gd name="T11" fmla="*/ 102 h 313"/>
                <a:gd name="T12" fmla="*/ 400 w 400"/>
                <a:gd name="T13" fmla="*/ 42 h 313"/>
                <a:gd name="T14" fmla="*/ 243 w 400"/>
                <a:gd name="T15" fmla="*/ 16 h 313"/>
                <a:gd name="T16" fmla="*/ 228 w 400"/>
                <a:gd name="T17" fmla="*/ 0 h 313"/>
                <a:gd name="T18" fmla="*/ 80 w 400"/>
                <a:gd name="T19" fmla="*/ 16 h 313"/>
                <a:gd name="T20" fmla="*/ 91 w 400"/>
                <a:gd name="T21" fmla="*/ 42 h 313"/>
                <a:gd name="T22" fmla="*/ 113 w 400"/>
                <a:gd name="T23" fmla="*/ 71 h 313"/>
                <a:gd name="T24" fmla="*/ 368 w 400"/>
                <a:gd name="T25" fmla="*/ 42 h 313"/>
                <a:gd name="T26" fmla="*/ 185 w 400"/>
                <a:gd name="T27" fmla="*/ 205 h 313"/>
                <a:gd name="T28" fmla="*/ 368 w 400"/>
                <a:gd name="T29" fmla="*/ 214 h 313"/>
                <a:gd name="T30" fmla="*/ 188 w 400"/>
                <a:gd name="T31" fmla="*/ 223 h 313"/>
                <a:gd name="T32" fmla="*/ 189 w 400"/>
                <a:gd name="T33" fmla="*/ 249 h 313"/>
                <a:gd name="T34" fmla="*/ 228 w 400"/>
                <a:gd name="T35" fmla="*/ 311 h 313"/>
                <a:gd name="T36" fmla="*/ 243 w 400"/>
                <a:gd name="T37" fmla="*/ 249 h 313"/>
                <a:gd name="T38" fmla="*/ 315 w 400"/>
                <a:gd name="T39" fmla="*/ 309 h 313"/>
                <a:gd name="T40" fmla="*/ 308 w 400"/>
                <a:gd name="T41" fmla="*/ 249 h 313"/>
                <a:gd name="T42" fmla="*/ 400 w 400"/>
                <a:gd name="T43" fmla="*/ 223 h 313"/>
                <a:gd name="T44" fmla="*/ 390 w 400"/>
                <a:gd name="T45" fmla="*/ 42 h 313"/>
                <a:gd name="T46" fmla="*/ 84 w 400"/>
                <a:gd name="T47" fmla="*/ 162 h 313"/>
                <a:gd name="T48" fmla="*/ 123 w 400"/>
                <a:gd name="T49" fmla="*/ 123 h 313"/>
                <a:gd name="T50" fmla="*/ 45 w 400"/>
                <a:gd name="T51" fmla="*/ 123 h 313"/>
                <a:gd name="T52" fmla="*/ 109 w 400"/>
                <a:gd name="T53" fmla="*/ 170 h 313"/>
                <a:gd name="T54" fmla="*/ 94 w 400"/>
                <a:gd name="T55" fmla="*/ 170 h 313"/>
                <a:gd name="T56" fmla="*/ 98 w 400"/>
                <a:gd name="T57" fmla="*/ 177 h 313"/>
                <a:gd name="T58" fmla="*/ 102 w 400"/>
                <a:gd name="T59" fmla="*/ 266 h 313"/>
                <a:gd name="T60" fmla="*/ 67 w 400"/>
                <a:gd name="T61" fmla="*/ 266 h 313"/>
                <a:gd name="T62" fmla="*/ 71 w 400"/>
                <a:gd name="T63" fmla="*/ 177 h 313"/>
                <a:gd name="T64" fmla="*/ 76 w 400"/>
                <a:gd name="T65" fmla="*/ 170 h 313"/>
                <a:gd name="T66" fmla="*/ 0 w 400"/>
                <a:gd name="T67" fmla="*/ 228 h 313"/>
                <a:gd name="T68" fmla="*/ 34 w 400"/>
                <a:gd name="T69" fmla="*/ 313 h 313"/>
                <a:gd name="T70" fmla="*/ 46 w 400"/>
                <a:gd name="T71" fmla="*/ 226 h 313"/>
                <a:gd name="T72" fmla="*/ 120 w 400"/>
                <a:gd name="T73" fmla="*/ 313 h 313"/>
                <a:gd name="T74" fmla="*/ 132 w 400"/>
                <a:gd name="T75" fmla="*/ 226 h 313"/>
                <a:gd name="T76" fmla="*/ 167 w 400"/>
                <a:gd name="T77" fmla="*/ 313 h 313"/>
                <a:gd name="T78" fmla="*/ 109 w 400"/>
                <a:gd name="T79" fmla="*/ 17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0" h="313">
                  <a:moveTo>
                    <a:pt x="204" y="102"/>
                  </a:moveTo>
                  <a:lnTo>
                    <a:pt x="147" y="158"/>
                  </a:lnTo>
                  <a:cubicBezTo>
                    <a:pt x="153" y="162"/>
                    <a:pt x="158" y="166"/>
                    <a:pt x="163" y="170"/>
                  </a:cubicBezTo>
                  <a:lnTo>
                    <a:pt x="204" y="129"/>
                  </a:lnTo>
                  <a:lnTo>
                    <a:pt x="248" y="174"/>
                  </a:lnTo>
                  <a:lnTo>
                    <a:pt x="311" y="111"/>
                  </a:lnTo>
                  <a:lnTo>
                    <a:pt x="321" y="135"/>
                  </a:lnTo>
                  <a:lnTo>
                    <a:pt x="341" y="67"/>
                  </a:lnTo>
                  <a:lnTo>
                    <a:pt x="272" y="87"/>
                  </a:lnTo>
                  <a:lnTo>
                    <a:pt x="297" y="97"/>
                  </a:lnTo>
                  <a:lnTo>
                    <a:pt x="248" y="146"/>
                  </a:lnTo>
                  <a:lnTo>
                    <a:pt x="204" y="102"/>
                  </a:lnTo>
                  <a:close/>
                  <a:moveTo>
                    <a:pt x="400" y="42"/>
                  </a:moveTo>
                  <a:lnTo>
                    <a:pt x="400" y="42"/>
                  </a:lnTo>
                  <a:lnTo>
                    <a:pt x="400" y="16"/>
                  </a:lnTo>
                  <a:lnTo>
                    <a:pt x="243" y="16"/>
                  </a:lnTo>
                  <a:lnTo>
                    <a:pt x="243" y="0"/>
                  </a:lnTo>
                  <a:lnTo>
                    <a:pt x="228" y="0"/>
                  </a:lnTo>
                  <a:lnTo>
                    <a:pt x="228" y="16"/>
                  </a:lnTo>
                  <a:lnTo>
                    <a:pt x="80" y="16"/>
                  </a:lnTo>
                  <a:lnTo>
                    <a:pt x="80" y="42"/>
                  </a:lnTo>
                  <a:lnTo>
                    <a:pt x="91" y="42"/>
                  </a:lnTo>
                  <a:lnTo>
                    <a:pt x="91" y="64"/>
                  </a:lnTo>
                  <a:cubicBezTo>
                    <a:pt x="99" y="65"/>
                    <a:pt x="106" y="67"/>
                    <a:pt x="113" y="71"/>
                  </a:cubicBezTo>
                  <a:lnTo>
                    <a:pt x="113" y="42"/>
                  </a:lnTo>
                  <a:lnTo>
                    <a:pt x="368" y="42"/>
                  </a:lnTo>
                  <a:lnTo>
                    <a:pt x="368" y="205"/>
                  </a:lnTo>
                  <a:lnTo>
                    <a:pt x="185" y="205"/>
                  </a:lnTo>
                  <a:cubicBezTo>
                    <a:pt x="186" y="208"/>
                    <a:pt x="187" y="211"/>
                    <a:pt x="187" y="214"/>
                  </a:cubicBezTo>
                  <a:lnTo>
                    <a:pt x="368" y="214"/>
                  </a:lnTo>
                  <a:lnTo>
                    <a:pt x="368" y="223"/>
                  </a:lnTo>
                  <a:lnTo>
                    <a:pt x="188" y="223"/>
                  </a:lnTo>
                  <a:cubicBezTo>
                    <a:pt x="188" y="225"/>
                    <a:pt x="189" y="226"/>
                    <a:pt x="189" y="228"/>
                  </a:cubicBezTo>
                  <a:lnTo>
                    <a:pt x="189" y="249"/>
                  </a:lnTo>
                  <a:lnTo>
                    <a:pt x="228" y="249"/>
                  </a:lnTo>
                  <a:lnTo>
                    <a:pt x="228" y="311"/>
                  </a:lnTo>
                  <a:lnTo>
                    <a:pt x="243" y="311"/>
                  </a:lnTo>
                  <a:lnTo>
                    <a:pt x="243" y="249"/>
                  </a:lnTo>
                  <a:lnTo>
                    <a:pt x="292" y="249"/>
                  </a:lnTo>
                  <a:lnTo>
                    <a:pt x="315" y="309"/>
                  </a:lnTo>
                  <a:lnTo>
                    <a:pt x="330" y="305"/>
                  </a:lnTo>
                  <a:lnTo>
                    <a:pt x="308" y="249"/>
                  </a:lnTo>
                  <a:lnTo>
                    <a:pt x="400" y="249"/>
                  </a:lnTo>
                  <a:lnTo>
                    <a:pt x="400" y="223"/>
                  </a:lnTo>
                  <a:lnTo>
                    <a:pt x="390" y="223"/>
                  </a:lnTo>
                  <a:lnTo>
                    <a:pt x="390" y="42"/>
                  </a:lnTo>
                  <a:lnTo>
                    <a:pt x="400" y="42"/>
                  </a:lnTo>
                  <a:close/>
                  <a:moveTo>
                    <a:pt x="84" y="162"/>
                  </a:moveTo>
                  <a:lnTo>
                    <a:pt x="84" y="162"/>
                  </a:lnTo>
                  <a:cubicBezTo>
                    <a:pt x="105" y="162"/>
                    <a:pt x="123" y="144"/>
                    <a:pt x="123" y="123"/>
                  </a:cubicBezTo>
                  <a:cubicBezTo>
                    <a:pt x="123" y="101"/>
                    <a:pt x="105" y="84"/>
                    <a:pt x="84" y="84"/>
                  </a:cubicBezTo>
                  <a:cubicBezTo>
                    <a:pt x="62" y="84"/>
                    <a:pt x="45" y="101"/>
                    <a:pt x="45" y="123"/>
                  </a:cubicBezTo>
                  <a:cubicBezTo>
                    <a:pt x="45" y="144"/>
                    <a:pt x="62" y="162"/>
                    <a:pt x="84" y="162"/>
                  </a:cubicBezTo>
                  <a:close/>
                  <a:moveTo>
                    <a:pt x="109" y="170"/>
                  </a:moveTo>
                  <a:lnTo>
                    <a:pt x="109" y="170"/>
                  </a:lnTo>
                  <a:lnTo>
                    <a:pt x="94" y="170"/>
                  </a:lnTo>
                  <a:lnTo>
                    <a:pt x="97" y="171"/>
                  </a:lnTo>
                  <a:cubicBezTo>
                    <a:pt x="98" y="172"/>
                    <a:pt x="99" y="175"/>
                    <a:pt x="98" y="177"/>
                  </a:cubicBezTo>
                  <a:lnTo>
                    <a:pt x="93" y="190"/>
                  </a:lnTo>
                  <a:lnTo>
                    <a:pt x="102" y="266"/>
                  </a:lnTo>
                  <a:lnTo>
                    <a:pt x="85" y="282"/>
                  </a:lnTo>
                  <a:lnTo>
                    <a:pt x="67" y="266"/>
                  </a:lnTo>
                  <a:lnTo>
                    <a:pt x="77" y="190"/>
                  </a:lnTo>
                  <a:lnTo>
                    <a:pt x="71" y="177"/>
                  </a:lnTo>
                  <a:cubicBezTo>
                    <a:pt x="71" y="175"/>
                    <a:pt x="71" y="172"/>
                    <a:pt x="73" y="171"/>
                  </a:cubicBezTo>
                  <a:lnTo>
                    <a:pt x="76" y="170"/>
                  </a:lnTo>
                  <a:lnTo>
                    <a:pt x="59" y="170"/>
                  </a:lnTo>
                  <a:cubicBezTo>
                    <a:pt x="26" y="170"/>
                    <a:pt x="0" y="196"/>
                    <a:pt x="0" y="228"/>
                  </a:cubicBezTo>
                  <a:lnTo>
                    <a:pt x="0" y="313"/>
                  </a:lnTo>
                  <a:lnTo>
                    <a:pt x="34" y="313"/>
                  </a:lnTo>
                  <a:lnTo>
                    <a:pt x="34" y="226"/>
                  </a:lnTo>
                  <a:lnTo>
                    <a:pt x="46" y="226"/>
                  </a:lnTo>
                  <a:lnTo>
                    <a:pt x="46" y="313"/>
                  </a:lnTo>
                  <a:lnTo>
                    <a:pt x="120" y="313"/>
                  </a:lnTo>
                  <a:lnTo>
                    <a:pt x="120" y="226"/>
                  </a:lnTo>
                  <a:lnTo>
                    <a:pt x="132" y="226"/>
                  </a:lnTo>
                  <a:lnTo>
                    <a:pt x="132" y="313"/>
                  </a:lnTo>
                  <a:lnTo>
                    <a:pt x="167" y="313"/>
                  </a:lnTo>
                  <a:lnTo>
                    <a:pt x="167" y="228"/>
                  </a:lnTo>
                  <a:cubicBezTo>
                    <a:pt x="167" y="196"/>
                    <a:pt x="141" y="170"/>
                    <a:pt x="109" y="17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1279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08"/>
    </mc:Choice>
    <mc:Fallback xmlns="">
      <p:transition spd="slow" advTm="41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9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项目来源</a:t>
            </a:r>
          </a:p>
        </p:txBody>
      </p:sp>
      <p:sp>
        <p:nvSpPr>
          <p:cNvPr id="22" name="Rectangle 5"/>
          <p:cNvSpPr>
            <a:spLocks/>
          </p:cNvSpPr>
          <p:nvPr/>
        </p:nvSpPr>
        <p:spPr bwMode="auto">
          <a:xfrm>
            <a:off x="1422400" y="4874388"/>
            <a:ext cx="9702800" cy="99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在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生动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。尽量将每页幻灯片的字数控制在 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分钟之内。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59146" y="1577820"/>
            <a:ext cx="2817000" cy="2817000"/>
            <a:chOff x="959146" y="1577820"/>
            <a:chExt cx="2817000" cy="2817000"/>
          </a:xfrm>
        </p:grpSpPr>
        <p:sp>
          <p:nvSpPr>
            <p:cNvPr id="3" name="椭圆 2"/>
            <p:cNvSpPr/>
            <p:nvPr/>
          </p:nvSpPr>
          <p:spPr>
            <a:xfrm>
              <a:off x="959146" y="1577820"/>
              <a:ext cx="2817000" cy="2817000"/>
            </a:xfrm>
            <a:prstGeom prst="ellipse">
              <a:avLst/>
            </a:prstGeom>
            <a:solidFill>
              <a:schemeClr val="tx2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2057549" y="2088195"/>
              <a:ext cx="620194" cy="588388"/>
              <a:chOff x="7188343" y="3624155"/>
              <a:chExt cx="309563" cy="293687"/>
            </a:xfrm>
            <a:solidFill>
              <a:schemeClr val="bg1"/>
            </a:solidFill>
          </p:grpSpPr>
          <p:sp>
            <p:nvSpPr>
              <p:cNvPr id="15" name="Freeform 404"/>
              <p:cNvSpPr>
                <a:spLocks/>
              </p:cNvSpPr>
              <p:nvPr/>
            </p:nvSpPr>
            <p:spPr bwMode="auto">
              <a:xfrm>
                <a:off x="7188343" y="3624155"/>
                <a:ext cx="184150" cy="293687"/>
              </a:xfrm>
              <a:custGeom>
                <a:avLst/>
                <a:gdLst>
                  <a:gd name="T0" fmla="*/ 37 w 46"/>
                  <a:gd name="T1" fmla="*/ 66 h 73"/>
                  <a:gd name="T2" fmla="*/ 37 w 46"/>
                  <a:gd name="T3" fmla="*/ 66 h 73"/>
                  <a:gd name="T4" fmla="*/ 37 w 46"/>
                  <a:gd name="T5" fmla="*/ 65 h 73"/>
                  <a:gd name="T6" fmla="*/ 36 w 46"/>
                  <a:gd name="T7" fmla="*/ 60 h 73"/>
                  <a:gd name="T8" fmla="*/ 46 w 46"/>
                  <a:gd name="T9" fmla="*/ 40 h 73"/>
                  <a:gd name="T10" fmla="*/ 33 w 46"/>
                  <a:gd name="T11" fmla="*/ 29 h 73"/>
                  <a:gd name="T12" fmla="*/ 30 w 46"/>
                  <a:gd name="T13" fmla="*/ 27 h 73"/>
                  <a:gd name="T14" fmla="*/ 33 w 46"/>
                  <a:gd name="T15" fmla="*/ 25 h 73"/>
                  <a:gd name="T16" fmla="*/ 40 w 46"/>
                  <a:gd name="T17" fmla="*/ 14 h 73"/>
                  <a:gd name="T18" fmla="*/ 25 w 46"/>
                  <a:gd name="T19" fmla="*/ 0 h 73"/>
                  <a:gd name="T20" fmla="*/ 10 w 46"/>
                  <a:gd name="T21" fmla="*/ 14 h 73"/>
                  <a:gd name="T22" fmla="*/ 17 w 46"/>
                  <a:gd name="T23" fmla="*/ 25 h 73"/>
                  <a:gd name="T24" fmla="*/ 20 w 46"/>
                  <a:gd name="T25" fmla="*/ 27 h 73"/>
                  <a:gd name="T26" fmla="*/ 17 w 46"/>
                  <a:gd name="T27" fmla="*/ 29 h 73"/>
                  <a:gd name="T28" fmla="*/ 0 w 46"/>
                  <a:gd name="T29" fmla="*/ 56 h 73"/>
                  <a:gd name="T30" fmla="*/ 0 w 46"/>
                  <a:gd name="T31" fmla="*/ 61 h 73"/>
                  <a:gd name="T32" fmla="*/ 25 w 46"/>
                  <a:gd name="T33" fmla="*/ 73 h 73"/>
                  <a:gd name="T34" fmla="*/ 40 w 46"/>
                  <a:gd name="T35" fmla="*/ 69 h 73"/>
                  <a:gd name="T36" fmla="*/ 37 w 46"/>
                  <a:gd name="T37" fmla="*/ 6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6" h="73">
                    <a:moveTo>
                      <a:pt x="37" y="66"/>
                    </a:moveTo>
                    <a:cubicBezTo>
                      <a:pt x="37" y="66"/>
                      <a:pt x="37" y="66"/>
                      <a:pt x="37" y="66"/>
                    </a:cubicBezTo>
                    <a:cubicBezTo>
                      <a:pt x="37" y="65"/>
                      <a:pt x="37" y="65"/>
                      <a:pt x="37" y="65"/>
                    </a:cubicBezTo>
                    <a:cubicBezTo>
                      <a:pt x="36" y="64"/>
                      <a:pt x="36" y="62"/>
                      <a:pt x="36" y="60"/>
                    </a:cubicBezTo>
                    <a:cubicBezTo>
                      <a:pt x="36" y="52"/>
                      <a:pt x="40" y="44"/>
                      <a:pt x="46" y="40"/>
                    </a:cubicBezTo>
                    <a:cubicBezTo>
                      <a:pt x="43" y="35"/>
                      <a:pt x="38" y="31"/>
                      <a:pt x="33" y="29"/>
                    </a:cubicBezTo>
                    <a:cubicBezTo>
                      <a:pt x="30" y="27"/>
                      <a:pt x="30" y="27"/>
                      <a:pt x="30" y="27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7" y="23"/>
                      <a:pt x="40" y="19"/>
                      <a:pt x="40" y="14"/>
                    </a:cubicBezTo>
                    <a:cubicBezTo>
                      <a:pt x="40" y="7"/>
                      <a:pt x="33" y="0"/>
                      <a:pt x="25" y="0"/>
                    </a:cubicBezTo>
                    <a:cubicBezTo>
                      <a:pt x="17" y="0"/>
                      <a:pt x="10" y="7"/>
                      <a:pt x="10" y="14"/>
                    </a:cubicBezTo>
                    <a:cubicBezTo>
                      <a:pt x="10" y="19"/>
                      <a:pt x="13" y="23"/>
                      <a:pt x="17" y="25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7" y="33"/>
                      <a:pt x="0" y="43"/>
                      <a:pt x="0" y="56"/>
                    </a:cubicBezTo>
                    <a:cubicBezTo>
                      <a:pt x="0" y="57"/>
                      <a:pt x="0" y="59"/>
                      <a:pt x="0" y="61"/>
                    </a:cubicBezTo>
                    <a:cubicBezTo>
                      <a:pt x="6" y="68"/>
                      <a:pt x="15" y="73"/>
                      <a:pt x="25" y="73"/>
                    </a:cubicBezTo>
                    <a:cubicBezTo>
                      <a:pt x="30" y="73"/>
                      <a:pt x="35" y="72"/>
                      <a:pt x="40" y="69"/>
                    </a:cubicBezTo>
                    <a:cubicBezTo>
                      <a:pt x="39" y="68"/>
                      <a:pt x="38" y="67"/>
                      <a:pt x="37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405"/>
              <p:cNvSpPr>
                <a:spLocks/>
              </p:cNvSpPr>
              <p:nvPr/>
            </p:nvSpPr>
            <p:spPr bwMode="auto">
              <a:xfrm>
                <a:off x="7348681" y="3700355"/>
                <a:ext cx="149225" cy="217487"/>
              </a:xfrm>
              <a:custGeom>
                <a:avLst/>
                <a:gdLst>
                  <a:gd name="T0" fmla="*/ 25 w 37"/>
                  <a:gd name="T1" fmla="*/ 21 h 54"/>
                  <a:gd name="T2" fmla="*/ 21 w 37"/>
                  <a:gd name="T3" fmla="*/ 20 h 54"/>
                  <a:gd name="T4" fmla="*/ 24 w 37"/>
                  <a:gd name="T5" fmla="*/ 18 h 54"/>
                  <a:gd name="T6" fmla="*/ 29 w 37"/>
                  <a:gd name="T7" fmla="*/ 10 h 54"/>
                  <a:gd name="T8" fmla="*/ 18 w 37"/>
                  <a:gd name="T9" fmla="*/ 0 h 54"/>
                  <a:gd name="T10" fmla="*/ 8 w 37"/>
                  <a:gd name="T11" fmla="*/ 10 h 54"/>
                  <a:gd name="T12" fmla="*/ 13 w 37"/>
                  <a:gd name="T13" fmla="*/ 18 h 54"/>
                  <a:gd name="T14" fmla="*/ 16 w 37"/>
                  <a:gd name="T15" fmla="*/ 20 h 54"/>
                  <a:gd name="T16" fmla="*/ 12 w 37"/>
                  <a:gd name="T17" fmla="*/ 21 h 54"/>
                  <a:gd name="T18" fmla="*/ 11 w 37"/>
                  <a:gd name="T19" fmla="*/ 22 h 54"/>
                  <a:gd name="T20" fmla="*/ 9 w 37"/>
                  <a:gd name="T21" fmla="*/ 23 h 54"/>
                  <a:gd name="T22" fmla="*/ 7 w 37"/>
                  <a:gd name="T23" fmla="*/ 24 h 54"/>
                  <a:gd name="T24" fmla="*/ 0 w 37"/>
                  <a:gd name="T25" fmla="*/ 41 h 54"/>
                  <a:gd name="T26" fmla="*/ 0 w 37"/>
                  <a:gd name="T27" fmla="*/ 45 h 54"/>
                  <a:gd name="T28" fmla="*/ 3 w 37"/>
                  <a:gd name="T29" fmla="*/ 48 h 54"/>
                  <a:gd name="T30" fmla="*/ 5 w 37"/>
                  <a:gd name="T31" fmla="*/ 49 h 54"/>
                  <a:gd name="T32" fmla="*/ 6 w 37"/>
                  <a:gd name="T33" fmla="*/ 50 h 54"/>
                  <a:gd name="T34" fmla="*/ 18 w 37"/>
                  <a:gd name="T35" fmla="*/ 54 h 54"/>
                  <a:gd name="T36" fmla="*/ 37 w 37"/>
                  <a:gd name="T37" fmla="*/ 45 h 54"/>
                  <a:gd name="T38" fmla="*/ 37 w 37"/>
                  <a:gd name="T39" fmla="*/ 41 h 54"/>
                  <a:gd name="T40" fmla="*/ 25 w 37"/>
                  <a:gd name="T41" fmla="*/ 2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7" h="54">
                    <a:moveTo>
                      <a:pt x="25" y="21"/>
                    </a:moveTo>
                    <a:cubicBezTo>
                      <a:pt x="21" y="20"/>
                      <a:pt x="21" y="20"/>
                      <a:pt x="21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7" y="16"/>
                      <a:pt x="29" y="13"/>
                      <a:pt x="29" y="10"/>
                    </a:cubicBezTo>
                    <a:cubicBezTo>
                      <a:pt x="29" y="5"/>
                      <a:pt x="24" y="0"/>
                      <a:pt x="18" y="0"/>
                    </a:cubicBezTo>
                    <a:cubicBezTo>
                      <a:pt x="12" y="0"/>
                      <a:pt x="8" y="5"/>
                      <a:pt x="8" y="10"/>
                    </a:cubicBezTo>
                    <a:cubicBezTo>
                      <a:pt x="8" y="13"/>
                      <a:pt x="10" y="16"/>
                      <a:pt x="13" y="18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2"/>
                      <a:pt x="11" y="22"/>
                      <a:pt x="11" y="22"/>
                    </a:cubicBezTo>
                    <a:cubicBezTo>
                      <a:pt x="10" y="22"/>
                      <a:pt x="10" y="23"/>
                      <a:pt x="9" y="23"/>
                    </a:cubicBezTo>
                    <a:cubicBezTo>
                      <a:pt x="8" y="24"/>
                      <a:pt x="8" y="24"/>
                      <a:pt x="7" y="24"/>
                    </a:cubicBezTo>
                    <a:cubicBezTo>
                      <a:pt x="3" y="28"/>
                      <a:pt x="0" y="34"/>
                      <a:pt x="0" y="41"/>
                    </a:cubicBezTo>
                    <a:cubicBezTo>
                      <a:pt x="0" y="43"/>
                      <a:pt x="0" y="44"/>
                      <a:pt x="0" y="45"/>
                    </a:cubicBezTo>
                    <a:cubicBezTo>
                      <a:pt x="1" y="46"/>
                      <a:pt x="2" y="47"/>
                      <a:pt x="3" y="48"/>
                    </a:cubicBezTo>
                    <a:cubicBezTo>
                      <a:pt x="4" y="48"/>
                      <a:pt x="4" y="49"/>
                      <a:pt x="5" y="49"/>
                    </a:cubicBezTo>
                    <a:cubicBezTo>
                      <a:pt x="5" y="50"/>
                      <a:pt x="6" y="50"/>
                      <a:pt x="6" y="50"/>
                    </a:cubicBezTo>
                    <a:cubicBezTo>
                      <a:pt x="10" y="53"/>
                      <a:pt x="14" y="54"/>
                      <a:pt x="18" y="54"/>
                    </a:cubicBezTo>
                    <a:cubicBezTo>
                      <a:pt x="26" y="54"/>
                      <a:pt x="32" y="50"/>
                      <a:pt x="37" y="45"/>
                    </a:cubicBezTo>
                    <a:cubicBezTo>
                      <a:pt x="37" y="44"/>
                      <a:pt x="37" y="43"/>
                      <a:pt x="37" y="41"/>
                    </a:cubicBezTo>
                    <a:cubicBezTo>
                      <a:pt x="37" y="32"/>
                      <a:pt x="32" y="24"/>
                      <a:pt x="25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0" name="矩形 19"/>
            <p:cNvSpPr/>
            <p:nvPr/>
          </p:nvSpPr>
          <p:spPr>
            <a:xfrm>
              <a:off x="1181100" y="3040100"/>
              <a:ext cx="239483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/>
                  <a:sym typeface="Gill Sans" charset="0"/>
                </a:rPr>
                <a:t>此处添加详细文本描述，建议与标题相关并符合整体语言风格，语言描述尽量简洁生动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/>
                  <a:sym typeface="Gill Sans" charset="0"/>
                </a:rPr>
                <a:t>。</a:t>
              </a:r>
              <a:endParaRPr lang="zh-CN" altLang="en-US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445319" y="1577820"/>
            <a:ext cx="2817000" cy="2817000"/>
            <a:chOff x="3445319" y="1577820"/>
            <a:chExt cx="2817000" cy="2817000"/>
          </a:xfrm>
        </p:grpSpPr>
        <p:sp>
          <p:nvSpPr>
            <p:cNvPr id="5" name="椭圆 4"/>
            <p:cNvSpPr/>
            <p:nvPr/>
          </p:nvSpPr>
          <p:spPr>
            <a:xfrm>
              <a:off x="3445319" y="1577820"/>
              <a:ext cx="2817000" cy="2817000"/>
            </a:xfrm>
            <a:prstGeom prst="ellipse">
              <a:avLst/>
            </a:prstGeom>
            <a:solidFill>
              <a:schemeClr val="tx2">
                <a:lumMod val="60000"/>
                <a:lumOff val="4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Freeform 38"/>
            <p:cNvSpPr>
              <a:spLocks noEditPoints="1"/>
            </p:cNvSpPr>
            <p:nvPr/>
          </p:nvSpPr>
          <p:spPr bwMode="auto">
            <a:xfrm>
              <a:off x="4594015" y="2131813"/>
              <a:ext cx="484066" cy="501152"/>
            </a:xfrm>
            <a:custGeom>
              <a:avLst/>
              <a:gdLst>
                <a:gd name="T0" fmla="*/ 57 w 72"/>
                <a:gd name="T1" fmla="*/ 0 h 74"/>
                <a:gd name="T2" fmla="*/ 16 w 72"/>
                <a:gd name="T3" fmla="*/ 0 h 74"/>
                <a:gd name="T4" fmla="*/ 0 w 72"/>
                <a:gd name="T5" fmla="*/ 18 h 74"/>
                <a:gd name="T6" fmla="*/ 0 w 72"/>
                <a:gd name="T7" fmla="*/ 34 h 74"/>
                <a:gd name="T8" fmla="*/ 10 w 72"/>
                <a:gd name="T9" fmla="*/ 51 h 74"/>
                <a:gd name="T10" fmla="*/ 2 w 72"/>
                <a:gd name="T11" fmla="*/ 74 h 74"/>
                <a:gd name="T12" fmla="*/ 40 w 72"/>
                <a:gd name="T13" fmla="*/ 52 h 74"/>
                <a:gd name="T14" fmla="*/ 57 w 72"/>
                <a:gd name="T15" fmla="*/ 52 h 74"/>
                <a:gd name="T16" fmla="*/ 72 w 72"/>
                <a:gd name="T17" fmla="*/ 34 h 74"/>
                <a:gd name="T18" fmla="*/ 72 w 72"/>
                <a:gd name="T19" fmla="*/ 18 h 74"/>
                <a:gd name="T20" fmla="*/ 57 w 72"/>
                <a:gd name="T21" fmla="*/ 0 h 74"/>
                <a:gd name="T22" fmla="*/ 54 w 72"/>
                <a:gd name="T23" fmla="*/ 38 h 74"/>
                <a:gd name="T24" fmla="*/ 16 w 72"/>
                <a:gd name="T25" fmla="*/ 38 h 74"/>
                <a:gd name="T26" fmla="*/ 13 w 72"/>
                <a:gd name="T27" fmla="*/ 35 h 74"/>
                <a:gd name="T28" fmla="*/ 16 w 72"/>
                <a:gd name="T29" fmla="*/ 33 h 74"/>
                <a:gd name="T30" fmla="*/ 54 w 72"/>
                <a:gd name="T31" fmla="*/ 33 h 74"/>
                <a:gd name="T32" fmla="*/ 57 w 72"/>
                <a:gd name="T33" fmla="*/ 35 h 74"/>
                <a:gd name="T34" fmla="*/ 54 w 72"/>
                <a:gd name="T35" fmla="*/ 38 h 74"/>
                <a:gd name="T36" fmla="*/ 60 w 72"/>
                <a:gd name="T37" fmla="*/ 29 h 74"/>
                <a:gd name="T38" fmla="*/ 16 w 72"/>
                <a:gd name="T39" fmla="*/ 29 h 74"/>
                <a:gd name="T40" fmla="*/ 13 w 72"/>
                <a:gd name="T41" fmla="*/ 26 h 74"/>
                <a:gd name="T42" fmla="*/ 16 w 72"/>
                <a:gd name="T43" fmla="*/ 23 h 74"/>
                <a:gd name="T44" fmla="*/ 60 w 72"/>
                <a:gd name="T45" fmla="*/ 23 h 74"/>
                <a:gd name="T46" fmla="*/ 63 w 72"/>
                <a:gd name="T47" fmla="*/ 26 h 74"/>
                <a:gd name="T48" fmla="*/ 60 w 72"/>
                <a:gd name="T49" fmla="*/ 29 h 74"/>
                <a:gd name="T50" fmla="*/ 60 w 72"/>
                <a:gd name="T51" fmla="*/ 19 h 74"/>
                <a:gd name="T52" fmla="*/ 16 w 72"/>
                <a:gd name="T53" fmla="*/ 19 h 74"/>
                <a:gd name="T54" fmla="*/ 13 w 72"/>
                <a:gd name="T55" fmla="*/ 16 h 74"/>
                <a:gd name="T56" fmla="*/ 16 w 72"/>
                <a:gd name="T57" fmla="*/ 13 h 74"/>
                <a:gd name="T58" fmla="*/ 60 w 72"/>
                <a:gd name="T59" fmla="*/ 13 h 74"/>
                <a:gd name="T60" fmla="*/ 63 w 72"/>
                <a:gd name="T61" fmla="*/ 16 h 74"/>
                <a:gd name="T62" fmla="*/ 60 w 72"/>
                <a:gd name="T63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2" h="74">
                  <a:moveTo>
                    <a:pt x="57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8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2"/>
                    <a:pt x="4" y="48"/>
                    <a:pt x="10" y="51"/>
                  </a:cubicBezTo>
                  <a:cubicBezTo>
                    <a:pt x="4" y="66"/>
                    <a:pt x="2" y="74"/>
                    <a:pt x="2" y="74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65" y="52"/>
                    <a:pt x="72" y="44"/>
                    <a:pt x="72" y="34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8"/>
                    <a:pt x="65" y="0"/>
                    <a:pt x="57" y="0"/>
                  </a:cubicBezTo>
                  <a:close/>
                  <a:moveTo>
                    <a:pt x="54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4" y="38"/>
                    <a:pt x="13" y="37"/>
                    <a:pt x="13" y="35"/>
                  </a:cubicBezTo>
                  <a:cubicBezTo>
                    <a:pt x="13" y="34"/>
                    <a:pt x="14" y="33"/>
                    <a:pt x="16" y="33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6" y="33"/>
                    <a:pt x="57" y="34"/>
                    <a:pt x="57" y="35"/>
                  </a:cubicBezTo>
                  <a:cubicBezTo>
                    <a:pt x="57" y="37"/>
                    <a:pt x="56" y="38"/>
                    <a:pt x="54" y="38"/>
                  </a:cubicBezTo>
                  <a:close/>
                  <a:moveTo>
                    <a:pt x="60" y="29"/>
                  </a:moveTo>
                  <a:cubicBezTo>
                    <a:pt x="16" y="29"/>
                    <a:pt x="16" y="29"/>
                    <a:pt x="16" y="29"/>
                  </a:cubicBezTo>
                  <a:cubicBezTo>
                    <a:pt x="14" y="29"/>
                    <a:pt x="13" y="27"/>
                    <a:pt x="13" y="26"/>
                  </a:cubicBezTo>
                  <a:cubicBezTo>
                    <a:pt x="13" y="24"/>
                    <a:pt x="14" y="23"/>
                    <a:pt x="16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2" y="23"/>
                    <a:pt x="63" y="24"/>
                    <a:pt x="63" y="26"/>
                  </a:cubicBezTo>
                  <a:cubicBezTo>
                    <a:pt x="63" y="27"/>
                    <a:pt x="62" y="29"/>
                    <a:pt x="60" y="29"/>
                  </a:cubicBezTo>
                  <a:close/>
                  <a:moveTo>
                    <a:pt x="60" y="19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14" y="19"/>
                    <a:pt x="13" y="18"/>
                    <a:pt x="13" y="16"/>
                  </a:cubicBezTo>
                  <a:cubicBezTo>
                    <a:pt x="13" y="14"/>
                    <a:pt x="14" y="13"/>
                    <a:pt x="16" y="13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2" y="13"/>
                    <a:pt x="63" y="14"/>
                    <a:pt x="63" y="16"/>
                  </a:cubicBezTo>
                  <a:cubicBezTo>
                    <a:pt x="63" y="18"/>
                    <a:pt x="62" y="19"/>
                    <a:pt x="60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3668489" y="3040100"/>
              <a:ext cx="239483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/>
                  <a:sym typeface="Gill Sans" charset="0"/>
                </a:rPr>
                <a:t>此处添加详细文本描述，建议与标题相关并符合整体语言风格，语言描述尽量简洁生动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/>
                  <a:sym typeface="Gill Sans" charset="0"/>
                </a:rPr>
                <a:t>。</a:t>
              </a:r>
              <a:endParaRPr lang="zh-CN" altLang="en-US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931492" y="1577820"/>
            <a:ext cx="2817000" cy="2817000"/>
            <a:chOff x="5931492" y="1577820"/>
            <a:chExt cx="2817000" cy="2817000"/>
          </a:xfrm>
        </p:grpSpPr>
        <p:sp>
          <p:nvSpPr>
            <p:cNvPr id="6" name="椭圆 5"/>
            <p:cNvSpPr/>
            <p:nvPr/>
          </p:nvSpPr>
          <p:spPr>
            <a:xfrm>
              <a:off x="5931492" y="1577820"/>
              <a:ext cx="2817000" cy="2817000"/>
            </a:xfrm>
            <a:prstGeom prst="ellipse">
              <a:avLst/>
            </a:prstGeom>
            <a:solidFill>
              <a:srgbClr val="0070C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7008312" y="2126119"/>
              <a:ext cx="512540" cy="512540"/>
              <a:chOff x="1424913" y="2758786"/>
              <a:chExt cx="255829" cy="255829"/>
            </a:xfrm>
            <a:solidFill>
              <a:schemeClr val="bg1"/>
            </a:solidFill>
          </p:grpSpPr>
          <p:sp>
            <p:nvSpPr>
              <p:cNvPr id="18" name="Freeform 133"/>
              <p:cNvSpPr>
                <a:spLocks noEditPoints="1"/>
              </p:cNvSpPr>
              <p:nvPr/>
            </p:nvSpPr>
            <p:spPr bwMode="auto">
              <a:xfrm>
                <a:off x="1424913" y="2758786"/>
                <a:ext cx="255829" cy="255829"/>
              </a:xfrm>
              <a:custGeom>
                <a:avLst/>
                <a:gdLst>
                  <a:gd name="T0" fmla="*/ 0 w 76"/>
                  <a:gd name="T1" fmla="*/ 38 h 76"/>
                  <a:gd name="T2" fmla="*/ 38 w 76"/>
                  <a:gd name="T3" fmla="*/ 0 h 76"/>
                  <a:gd name="T4" fmla="*/ 76 w 76"/>
                  <a:gd name="T5" fmla="*/ 38 h 76"/>
                  <a:gd name="T6" fmla="*/ 38 w 76"/>
                  <a:gd name="T7" fmla="*/ 76 h 76"/>
                  <a:gd name="T8" fmla="*/ 0 w 76"/>
                  <a:gd name="T9" fmla="*/ 38 h 76"/>
                  <a:gd name="T10" fmla="*/ 5 w 76"/>
                  <a:gd name="T11" fmla="*/ 38 h 76"/>
                  <a:gd name="T12" fmla="*/ 38 w 76"/>
                  <a:gd name="T13" fmla="*/ 71 h 76"/>
                  <a:gd name="T14" fmla="*/ 72 w 76"/>
                  <a:gd name="T15" fmla="*/ 38 h 76"/>
                  <a:gd name="T16" fmla="*/ 38 w 76"/>
                  <a:gd name="T17" fmla="*/ 4 h 76"/>
                  <a:gd name="T18" fmla="*/ 5 w 76"/>
                  <a:gd name="T19" fmla="*/ 3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" h="76">
                    <a:moveTo>
                      <a:pt x="0" y="38"/>
                    </a:moveTo>
                    <a:cubicBezTo>
                      <a:pt x="0" y="17"/>
                      <a:pt x="17" y="0"/>
                      <a:pt x="38" y="0"/>
                    </a:cubicBezTo>
                    <a:cubicBezTo>
                      <a:pt x="59" y="0"/>
                      <a:pt x="76" y="17"/>
                      <a:pt x="76" y="38"/>
                    </a:cubicBezTo>
                    <a:cubicBezTo>
                      <a:pt x="76" y="59"/>
                      <a:pt x="59" y="76"/>
                      <a:pt x="38" y="76"/>
                    </a:cubicBezTo>
                    <a:cubicBezTo>
                      <a:pt x="17" y="76"/>
                      <a:pt x="0" y="59"/>
                      <a:pt x="0" y="38"/>
                    </a:cubicBezTo>
                    <a:close/>
                    <a:moveTo>
                      <a:pt x="5" y="38"/>
                    </a:moveTo>
                    <a:cubicBezTo>
                      <a:pt x="5" y="56"/>
                      <a:pt x="20" y="71"/>
                      <a:pt x="38" y="71"/>
                    </a:cubicBezTo>
                    <a:cubicBezTo>
                      <a:pt x="57" y="71"/>
                      <a:pt x="72" y="56"/>
                      <a:pt x="72" y="38"/>
                    </a:cubicBezTo>
                    <a:cubicBezTo>
                      <a:pt x="72" y="19"/>
                      <a:pt x="57" y="4"/>
                      <a:pt x="38" y="4"/>
                    </a:cubicBezTo>
                    <a:cubicBezTo>
                      <a:pt x="20" y="4"/>
                      <a:pt x="5" y="19"/>
                      <a:pt x="5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34"/>
              <p:cNvSpPr>
                <a:spLocks/>
              </p:cNvSpPr>
              <p:nvPr/>
            </p:nvSpPr>
            <p:spPr bwMode="auto">
              <a:xfrm>
                <a:off x="1498820" y="2785791"/>
                <a:ext cx="71064" cy="159182"/>
              </a:xfrm>
              <a:custGeom>
                <a:avLst/>
                <a:gdLst>
                  <a:gd name="T0" fmla="*/ 18 w 21"/>
                  <a:gd name="T1" fmla="*/ 26 h 47"/>
                  <a:gd name="T2" fmla="*/ 18 w 21"/>
                  <a:gd name="T3" fmla="*/ 2 h 47"/>
                  <a:gd name="T4" fmla="*/ 16 w 21"/>
                  <a:gd name="T5" fmla="*/ 0 h 47"/>
                  <a:gd name="T6" fmla="*/ 14 w 21"/>
                  <a:gd name="T7" fmla="*/ 2 h 47"/>
                  <a:gd name="T8" fmla="*/ 14 w 21"/>
                  <a:gd name="T9" fmla="*/ 26 h 47"/>
                  <a:gd name="T10" fmla="*/ 11 w 21"/>
                  <a:gd name="T11" fmla="*/ 30 h 47"/>
                  <a:gd name="T12" fmla="*/ 12 w 21"/>
                  <a:gd name="T13" fmla="*/ 32 h 47"/>
                  <a:gd name="T14" fmla="*/ 1 w 21"/>
                  <a:gd name="T15" fmla="*/ 43 h 47"/>
                  <a:gd name="T16" fmla="*/ 1 w 21"/>
                  <a:gd name="T17" fmla="*/ 46 h 47"/>
                  <a:gd name="T18" fmla="*/ 3 w 21"/>
                  <a:gd name="T19" fmla="*/ 47 h 47"/>
                  <a:gd name="T20" fmla="*/ 4 w 21"/>
                  <a:gd name="T21" fmla="*/ 46 h 47"/>
                  <a:gd name="T22" fmla="*/ 15 w 21"/>
                  <a:gd name="T23" fmla="*/ 34 h 47"/>
                  <a:gd name="T24" fmla="*/ 16 w 21"/>
                  <a:gd name="T25" fmla="*/ 35 h 47"/>
                  <a:gd name="T26" fmla="*/ 21 w 21"/>
                  <a:gd name="T27" fmla="*/ 30 h 47"/>
                  <a:gd name="T28" fmla="*/ 18 w 21"/>
                  <a:gd name="T29" fmla="*/ 2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47">
                    <a:moveTo>
                      <a:pt x="18" y="26"/>
                    </a:moveTo>
                    <a:cubicBezTo>
                      <a:pt x="18" y="2"/>
                      <a:pt x="18" y="2"/>
                      <a:pt x="18" y="2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5" y="0"/>
                      <a:pt x="14" y="0"/>
                      <a:pt x="14" y="2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6"/>
                      <a:pt x="11" y="28"/>
                      <a:pt x="11" y="30"/>
                    </a:cubicBezTo>
                    <a:cubicBezTo>
                      <a:pt x="11" y="30"/>
                      <a:pt x="11" y="31"/>
                      <a:pt x="12" y="32"/>
                    </a:cubicBezTo>
                    <a:cubicBezTo>
                      <a:pt x="1" y="43"/>
                      <a:pt x="1" y="43"/>
                      <a:pt x="1" y="43"/>
                    </a:cubicBezTo>
                    <a:cubicBezTo>
                      <a:pt x="0" y="44"/>
                      <a:pt x="0" y="46"/>
                      <a:pt x="1" y="46"/>
                    </a:cubicBezTo>
                    <a:cubicBezTo>
                      <a:pt x="2" y="47"/>
                      <a:pt x="2" y="47"/>
                      <a:pt x="3" y="47"/>
                    </a:cubicBezTo>
                    <a:cubicBezTo>
                      <a:pt x="3" y="47"/>
                      <a:pt x="4" y="47"/>
                      <a:pt x="4" y="46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5"/>
                      <a:pt x="16" y="35"/>
                      <a:pt x="16" y="35"/>
                    </a:cubicBezTo>
                    <a:cubicBezTo>
                      <a:pt x="19" y="35"/>
                      <a:pt x="21" y="32"/>
                      <a:pt x="21" y="30"/>
                    </a:cubicBezTo>
                    <a:cubicBezTo>
                      <a:pt x="21" y="28"/>
                      <a:pt x="20" y="26"/>
                      <a:pt x="1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5" name="矩形 24"/>
            <p:cNvSpPr/>
            <p:nvPr/>
          </p:nvSpPr>
          <p:spPr>
            <a:xfrm>
              <a:off x="6155878" y="3040100"/>
              <a:ext cx="239483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/>
                  <a:sym typeface="Gill Sans" charset="0"/>
                </a:rPr>
                <a:t>此处添加详细文本描述，建议与标题相关并符合整体语言风格，语言描述尽量简洁生动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/>
                  <a:sym typeface="Gill Sans" charset="0"/>
                </a:rPr>
                <a:t>。</a:t>
              </a:r>
              <a:endParaRPr lang="zh-CN" altLang="en-US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417666" y="1577820"/>
            <a:ext cx="2817000" cy="2817000"/>
            <a:chOff x="8417666" y="1577820"/>
            <a:chExt cx="2817000" cy="2817000"/>
          </a:xfrm>
        </p:grpSpPr>
        <p:sp>
          <p:nvSpPr>
            <p:cNvPr id="7" name="椭圆 6"/>
            <p:cNvSpPr/>
            <p:nvPr/>
          </p:nvSpPr>
          <p:spPr>
            <a:xfrm>
              <a:off x="8417666" y="1577820"/>
              <a:ext cx="2817000" cy="2817000"/>
            </a:xfrm>
            <a:prstGeom prst="ellipse">
              <a:avLst/>
            </a:prstGeom>
            <a:solidFill>
              <a:schemeClr val="tx2">
                <a:lumMod val="60000"/>
                <a:lumOff val="4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9422284" y="2150323"/>
              <a:ext cx="706164" cy="464132"/>
              <a:chOff x="4298724" y="4953229"/>
              <a:chExt cx="352475" cy="231668"/>
            </a:xfrm>
            <a:solidFill>
              <a:schemeClr val="bg1"/>
            </a:solidFill>
          </p:grpSpPr>
          <p:sp>
            <p:nvSpPr>
              <p:cNvPr id="9" name="Freeform 102"/>
              <p:cNvSpPr>
                <a:spLocks/>
              </p:cNvSpPr>
              <p:nvPr/>
            </p:nvSpPr>
            <p:spPr bwMode="auto">
              <a:xfrm>
                <a:off x="4392528" y="4953229"/>
                <a:ext cx="258671" cy="144970"/>
              </a:xfrm>
              <a:custGeom>
                <a:avLst/>
                <a:gdLst>
                  <a:gd name="T0" fmla="*/ 50 w 77"/>
                  <a:gd name="T1" fmla="*/ 43 h 43"/>
                  <a:gd name="T2" fmla="*/ 66 w 77"/>
                  <a:gd name="T3" fmla="*/ 33 h 43"/>
                  <a:gd name="T4" fmla="*/ 75 w 77"/>
                  <a:gd name="T5" fmla="*/ 10 h 43"/>
                  <a:gd name="T6" fmla="*/ 68 w 77"/>
                  <a:gd name="T7" fmla="*/ 0 h 43"/>
                  <a:gd name="T8" fmla="*/ 50 w 77"/>
                  <a:gd name="T9" fmla="*/ 0 h 43"/>
                  <a:gd name="T10" fmla="*/ 28 w 77"/>
                  <a:gd name="T11" fmla="*/ 0 h 43"/>
                  <a:gd name="T12" fmla="*/ 10 w 77"/>
                  <a:gd name="T13" fmla="*/ 0 h 43"/>
                  <a:gd name="T14" fmla="*/ 3 w 77"/>
                  <a:gd name="T15" fmla="*/ 10 h 43"/>
                  <a:gd name="T16" fmla="*/ 12 w 77"/>
                  <a:gd name="T17" fmla="*/ 33 h 43"/>
                  <a:gd name="T18" fmla="*/ 27 w 77"/>
                  <a:gd name="T19" fmla="*/ 43 h 43"/>
                  <a:gd name="T20" fmla="*/ 50 w 77"/>
                  <a:gd name="T21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7" h="43">
                    <a:moveTo>
                      <a:pt x="50" y="43"/>
                    </a:moveTo>
                    <a:cubicBezTo>
                      <a:pt x="56" y="43"/>
                      <a:pt x="63" y="39"/>
                      <a:pt x="66" y="33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7" y="4"/>
                      <a:pt x="74" y="0"/>
                      <a:pt x="68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4" y="0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3" y="0"/>
                      <a:pt x="0" y="4"/>
                      <a:pt x="3" y="10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4" y="39"/>
                      <a:pt x="21" y="43"/>
                      <a:pt x="27" y="43"/>
                    </a:cubicBezTo>
                    <a:lnTo>
                      <a:pt x="50" y="43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Oval 103"/>
              <p:cNvSpPr>
                <a:spLocks noChangeArrowheads="1"/>
              </p:cNvSpPr>
              <p:nvPr/>
            </p:nvSpPr>
            <p:spPr bwMode="auto">
              <a:xfrm>
                <a:off x="4436587" y="5142259"/>
                <a:ext cx="46902" cy="42638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Oval 104"/>
              <p:cNvSpPr>
                <a:spLocks noChangeArrowheads="1"/>
              </p:cNvSpPr>
              <p:nvPr/>
            </p:nvSpPr>
            <p:spPr bwMode="auto">
              <a:xfrm>
                <a:off x="4554553" y="5142259"/>
                <a:ext cx="46902" cy="42638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05"/>
              <p:cNvSpPr>
                <a:spLocks/>
              </p:cNvSpPr>
              <p:nvPr/>
            </p:nvSpPr>
            <p:spPr bwMode="auto">
              <a:xfrm>
                <a:off x="4298724" y="4987340"/>
                <a:ext cx="309837" cy="147812"/>
              </a:xfrm>
              <a:custGeom>
                <a:avLst/>
                <a:gdLst>
                  <a:gd name="T0" fmla="*/ 38 w 92"/>
                  <a:gd name="T1" fmla="*/ 44 h 44"/>
                  <a:gd name="T2" fmla="*/ 34 w 92"/>
                  <a:gd name="T3" fmla="*/ 42 h 44"/>
                  <a:gd name="T4" fmla="*/ 19 w 92"/>
                  <a:gd name="T5" fmla="*/ 7 h 44"/>
                  <a:gd name="T6" fmla="*/ 4 w 92"/>
                  <a:gd name="T7" fmla="*/ 7 h 44"/>
                  <a:gd name="T8" fmla="*/ 0 w 92"/>
                  <a:gd name="T9" fmla="*/ 3 h 44"/>
                  <a:gd name="T10" fmla="*/ 4 w 92"/>
                  <a:gd name="T11" fmla="*/ 0 h 44"/>
                  <a:gd name="T12" fmla="*/ 22 w 92"/>
                  <a:gd name="T13" fmla="*/ 0 h 44"/>
                  <a:gd name="T14" fmla="*/ 25 w 92"/>
                  <a:gd name="T15" fmla="*/ 2 h 44"/>
                  <a:gd name="T16" fmla="*/ 40 w 92"/>
                  <a:gd name="T17" fmla="*/ 37 h 44"/>
                  <a:gd name="T18" fmla="*/ 88 w 92"/>
                  <a:gd name="T19" fmla="*/ 37 h 44"/>
                  <a:gd name="T20" fmla="*/ 92 w 92"/>
                  <a:gd name="T21" fmla="*/ 41 h 44"/>
                  <a:gd name="T22" fmla="*/ 88 w 92"/>
                  <a:gd name="T23" fmla="*/ 44 h 44"/>
                  <a:gd name="T24" fmla="*/ 38 w 92"/>
                  <a:gd name="T2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2" h="44">
                    <a:moveTo>
                      <a:pt x="38" y="44"/>
                    </a:moveTo>
                    <a:cubicBezTo>
                      <a:pt x="34" y="42"/>
                      <a:pt x="34" y="42"/>
                      <a:pt x="34" y="42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2" y="7"/>
                      <a:pt x="0" y="5"/>
                      <a:pt x="0" y="3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88" y="37"/>
                      <a:pt x="88" y="37"/>
                      <a:pt x="88" y="37"/>
                    </a:cubicBezTo>
                    <a:cubicBezTo>
                      <a:pt x="90" y="37"/>
                      <a:pt x="92" y="38"/>
                      <a:pt x="92" y="41"/>
                    </a:cubicBezTo>
                    <a:cubicBezTo>
                      <a:pt x="92" y="43"/>
                      <a:pt x="90" y="44"/>
                      <a:pt x="88" y="44"/>
                    </a:cubicBezTo>
                    <a:lnTo>
                      <a:pt x="38" y="4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269"/>
              <p:cNvSpPr>
                <a:spLocks/>
              </p:cNvSpPr>
              <p:nvPr/>
            </p:nvSpPr>
            <p:spPr bwMode="auto">
              <a:xfrm>
                <a:off x="4449378" y="5130888"/>
                <a:ext cx="105174" cy="21320"/>
              </a:xfrm>
              <a:custGeom>
                <a:avLst/>
                <a:gdLst>
                  <a:gd name="T0" fmla="*/ 29 w 31"/>
                  <a:gd name="T1" fmla="*/ 0 h 6"/>
                  <a:gd name="T2" fmla="*/ 3 w 31"/>
                  <a:gd name="T3" fmla="*/ 0 h 6"/>
                  <a:gd name="T4" fmla="*/ 0 w 31"/>
                  <a:gd name="T5" fmla="*/ 3 h 6"/>
                  <a:gd name="T6" fmla="*/ 3 w 31"/>
                  <a:gd name="T7" fmla="*/ 6 h 6"/>
                  <a:gd name="T8" fmla="*/ 29 w 31"/>
                  <a:gd name="T9" fmla="*/ 6 h 6"/>
                  <a:gd name="T10" fmla="*/ 31 w 31"/>
                  <a:gd name="T11" fmla="*/ 3 h 6"/>
                  <a:gd name="T12" fmla="*/ 29 w 31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6">
                    <a:moveTo>
                      <a:pt x="2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5"/>
                      <a:pt x="2" y="6"/>
                      <a:pt x="3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30" y="6"/>
                      <a:pt x="31" y="5"/>
                      <a:pt x="31" y="3"/>
                    </a:cubicBezTo>
                    <a:cubicBezTo>
                      <a:pt x="31" y="2"/>
                      <a:pt x="30" y="0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6" name="矩形 25"/>
            <p:cNvSpPr/>
            <p:nvPr/>
          </p:nvSpPr>
          <p:spPr>
            <a:xfrm>
              <a:off x="8643267" y="3040100"/>
              <a:ext cx="239483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/>
                  <a:sym typeface="Gill Sans" charset="0"/>
                </a:rPr>
                <a:t>此处添加详细文本描述，建议与标题相关并符合整体语言风格，语言描述尽量简洁生动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/>
                  <a:sym typeface="Gill Sans" charset="0"/>
                </a:rPr>
                <a:t>。</a:t>
              </a:r>
              <a:endParaRPr lang="zh-CN" alt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816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714">
        <p14:reveal/>
      </p:transition>
    </mc:Choice>
    <mc:Fallback xmlns="">
      <p:transition spd="slow" advTm="271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9" presetClass="entr" presetSubtype="1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需求分析</a:t>
            </a:r>
          </a:p>
        </p:txBody>
      </p:sp>
      <p:sp>
        <p:nvSpPr>
          <p:cNvPr id="5" name="椭圆 4"/>
          <p:cNvSpPr/>
          <p:nvPr/>
        </p:nvSpPr>
        <p:spPr>
          <a:xfrm>
            <a:off x="4640699" y="5552649"/>
            <a:ext cx="2944469" cy="539849"/>
          </a:xfrm>
          <a:prstGeom prst="ellipse">
            <a:avLst/>
          </a:prstGeom>
          <a:gradFill flip="none" rotWithShape="0">
            <a:gsLst>
              <a:gs pos="0">
                <a:schemeClr val="bg1">
                  <a:alpha val="0"/>
                </a:schemeClr>
              </a:gs>
              <a:gs pos="50000">
                <a:schemeClr val="tx1">
                  <a:lumMod val="0"/>
                </a:schemeClr>
              </a:gs>
              <a:gs pos="100000">
                <a:schemeClr val="bg1">
                  <a:alpha val="0"/>
                  <a:lumMod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482672" y="4808577"/>
            <a:ext cx="1289708" cy="923567"/>
            <a:chOff x="5482672" y="4808577"/>
            <a:chExt cx="1289708" cy="923567"/>
          </a:xfrm>
        </p:grpSpPr>
        <p:sp>
          <p:nvSpPr>
            <p:cNvPr id="308" name="Freeform 36"/>
            <p:cNvSpPr>
              <a:spLocks/>
            </p:cNvSpPr>
            <p:nvPr/>
          </p:nvSpPr>
          <p:spPr bwMode="auto">
            <a:xfrm>
              <a:off x="5549401" y="5371607"/>
              <a:ext cx="1156249" cy="57370"/>
            </a:xfrm>
            <a:custGeom>
              <a:avLst/>
              <a:gdLst>
                <a:gd name="connsiteX0" fmla="*/ 35766 w 3282939"/>
                <a:gd name="connsiteY0" fmla="*/ 320938 h 340225"/>
                <a:gd name="connsiteX1" fmla="*/ 48093 w 3282939"/>
                <a:gd name="connsiteY1" fmla="*/ 338101 h 340225"/>
                <a:gd name="connsiteX2" fmla="*/ 0 w 3282939"/>
                <a:gd name="connsiteY2" fmla="*/ 340225 h 340225"/>
                <a:gd name="connsiteX3" fmla="*/ 35766 w 3282939"/>
                <a:gd name="connsiteY3" fmla="*/ 320938 h 340225"/>
                <a:gd name="connsiteX4" fmla="*/ 3253542 w 3282939"/>
                <a:gd name="connsiteY4" fmla="*/ 179372 h 340225"/>
                <a:gd name="connsiteX5" fmla="*/ 3253837 w 3282939"/>
                <a:gd name="connsiteY5" fmla="*/ 196497 h 340225"/>
                <a:gd name="connsiteX6" fmla="*/ 3253542 w 3282939"/>
                <a:gd name="connsiteY6" fmla="*/ 179372 h 340225"/>
                <a:gd name="connsiteX7" fmla="*/ 3282939 w 3282939"/>
                <a:gd name="connsiteY7" fmla="*/ 0 h 340225"/>
                <a:gd name="connsiteX8" fmla="*/ 3202017 w 3282939"/>
                <a:gd name="connsiteY8" fmla="*/ 103183 h 340225"/>
                <a:gd name="connsiteX9" fmla="*/ 3217148 w 3282939"/>
                <a:gd name="connsiteY9" fmla="*/ 145976 h 340225"/>
                <a:gd name="connsiteX10" fmla="*/ 15867 w 3282939"/>
                <a:gd name="connsiteY10" fmla="*/ 144596 h 340225"/>
                <a:gd name="connsiteX11" fmla="*/ 13528 w 3282939"/>
                <a:gd name="connsiteY11" fmla="*/ 151326 h 340225"/>
                <a:gd name="connsiteX12" fmla="*/ 0 w 3282939"/>
                <a:gd name="connsiteY12" fmla="*/ 145014 h 340225"/>
                <a:gd name="connsiteX13" fmla="*/ 3282939 w 3282939"/>
                <a:gd name="connsiteY13" fmla="*/ 0 h 340225"/>
                <a:gd name="connsiteX0" fmla="*/ 35766 w 3282939"/>
                <a:gd name="connsiteY0" fmla="*/ 320938 h 340225"/>
                <a:gd name="connsiteX1" fmla="*/ 48093 w 3282939"/>
                <a:gd name="connsiteY1" fmla="*/ 338101 h 340225"/>
                <a:gd name="connsiteX2" fmla="*/ 0 w 3282939"/>
                <a:gd name="connsiteY2" fmla="*/ 340225 h 340225"/>
                <a:gd name="connsiteX3" fmla="*/ 35766 w 3282939"/>
                <a:gd name="connsiteY3" fmla="*/ 320938 h 340225"/>
                <a:gd name="connsiteX4" fmla="*/ 3282939 w 3282939"/>
                <a:gd name="connsiteY4" fmla="*/ 0 h 340225"/>
                <a:gd name="connsiteX5" fmla="*/ 3202017 w 3282939"/>
                <a:gd name="connsiteY5" fmla="*/ 103183 h 340225"/>
                <a:gd name="connsiteX6" fmla="*/ 3217148 w 3282939"/>
                <a:gd name="connsiteY6" fmla="*/ 145976 h 340225"/>
                <a:gd name="connsiteX7" fmla="*/ 15867 w 3282939"/>
                <a:gd name="connsiteY7" fmla="*/ 144596 h 340225"/>
                <a:gd name="connsiteX8" fmla="*/ 13528 w 3282939"/>
                <a:gd name="connsiteY8" fmla="*/ 151326 h 340225"/>
                <a:gd name="connsiteX9" fmla="*/ 0 w 3282939"/>
                <a:gd name="connsiteY9" fmla="*/ 145014 h 340225"/>
                <a:gd name="connsiteX10" fmla="*/ 3282939 w 3282939"/>
                <a:gd name="connsiteY10" fmla="*/ 0 h 340225"/>
                <a:gd name="connsiteX0" fmla="*/ 0 w 3282939"/>
                <a:gd name="connsiteY0" fmla="*/ 340225 h 340225"/>
                <a:gd name="connsiteX1" fmla="*/ 48093 w 3282939"/>
                <a:gd name="connsiteY1" fmla="*/ 338101 h 340225"/>
                <a:gd name="connsiteX2" fmla="*/ 0 w 3282939"/>
                <a:gd name="connsiteY2" fmla="*/ 340225 h 340225"/>
                <a:gd name="connsiteX3" fmla="*/ 3282939 w 3282939"/>
                <a:gd name="connsiteY3" fmla="*/ 0 h 340225"/>
                <a:gd name="connsiteX4" fmla="*/ 3202017 w 3282939"/>
                <a:gd name="connsiteY4" fmla="*/ 103183 h 340225"/>
                <a:gd name="connsiteX5" fmla="*/ 3217148 w 3282939"/>
                <a:gd name="connsiteY5" fmla="*/ 145976 h 340225"/>
                <a:gd name="connsiteX6" fmla="*/ 15867 w 3282939"/>
                <a:gd name="connsiteY6" fmla="*/ 144596 h 340225"/>
                <a:gd name="connsiteX7" fmla="*/ 13528 w 3282939"/>
                <a:gd name="connsiteY7" fmla="*/ 151326 h 340225"/>
                <a:gd name="connsiteX8" fmla="*/ 0 w 3282939"/>
                <a:gd name="connsiteY8" fmla="*/ 145014 h 340225"/>
                <a:gd name="connsiteX9" fmla="*/ 3282939 w 3282939"/>
                <a:gd name="connsiteY9" fmla="*/ 0 h 340225"/>
                <a:gd name="connsiteX0" fmla="*/ 3282939 w 3374379"/>
                <a:gd name="connsiteY0" fmla="*/ 0 h 151326"/>
                <a:gd name="connsiteX1" fmla="*/ 3202017 w 3374379"/>
                <a:gd name="connsiteY1" fmla="*/ 103183 h 151326"/>
                <a:gd name="connsiteX2" fmla="*/ 3217148 w 3374379"/>
                <a:gd name="connsiteY2" fmla="*/ 145976 h 151326"/>
                <a:gd name="connsiteX3" fmla="*/ 15867 w 3374379"/>
                <a:gd name="connsiteY3" fmla="*/ 144596 h 151326"/>
                <a:gd name="connsiteX4" fmla="*/ 13528 w 3374379"/>
                <a:gd name="connsiteY4" fmla="*/ 151326 h 151326"/>
                <a:gd name="connsiteX5" fmla="*/ 0 w 3374379"/>
                <a:gd name="connsiteY5" fmla="*/ 145014 h 151326"/>
                <a:gd name="connsiteX6" fmla="*/ 3374379 w 3374379"/>
                <a:gd name="connsiteY6" fmla="*/ 81944 h 151326"/>
                <a:gd name="connsiteX0" fmla="*/ 3282939 w 3282939"/>
                <a:gd name="connsiteY0" fmla="*/ 0 h 151326"/>
                <a:gd name="connsiteX1" fmla="*/ 3202017 w 3282939"/>
                <a:gd name="connsiteY1" fmla="*/ 103183 h 151326"/>
                <a:gd name="connsiteX2" fmla="*/ 3217148 w 3282939"/>
                <a:gd name="connsiteY2" fmla="*/ 145976 h 151326"/>
                <a:gd name="connsiteX3" fmla="*/ 15867 w 3282939"/>
                <a:gd name="connsiteY3" fmla="*/ 144596 h 151326"/>
                <a:gd name="connsiteX4" fmla="*/ 13528 w 3282939"/>
                <a:gd name="connsiteY4" fmla="*/ 151326 h 151326"/>
                <a:gd name="connsiteX5" fmla="*/ 0 w 3282939"/>
                <a:gd name="connsiteY5" fmla="*/ 145014 h 151326"/>
                <a:gd name="connsiteX6" fmla="*/ 3272779 w 3282939"/>
                <a:gd name="connsiteY6" fmla="*/ 7967 h 151326"/>
                <a:gd name="connsiteX0" fmla="*/ 3282939 w 3282939"/>
                <a:gd name="connsiteY0" fmla="*/ 0 h 145976"/>
                <a:gd name="connsiteX1" fmla="*/ 3202017 w 3282939"/>
                <a:gd name="connsiteY1" fmla="*/ 103183 h 145976"/>
                <a:gd name="connsiteX2" fmla="*/ 3217148 w 3282939"/>
                <a:gd name="connsiteY2" fmla="*/ 145976 h 145976"/>
                <a:gd name="connsiteX3" fmla="*/ 15867 w 3282939"/>
                <a:gd name="connsiteY3" fmla="*/ 144596 h 145976"/>
                <a:gd name="connsiteX4" fmla="*/ 0 w 3282939"/>
                <a:gd name="connsiteY4" fmla="*/ 145014 h 145976"/>
                <a:gd name="connsiteX5" fmla="*/ 3272779 w 3282939"/>
                <a:gd name="connsiteY5" fmla="*/ 7967 h 145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82939" h="145976">
                  <a:close/>
                  <a:moveTo>
                    <a:pt x="3282939" y="0"/>
                  </a:moveTo>
                  <a:cubicBezTo>
                    <a:pt x="3192270" y="39034"/>
                    <a:pt x="3202013" y="103156"/>
                    <a:pt x="3202017" y="103183"/>
                  </a:cubicBezTo>
                  <a:cubicBezTo>
                    <a:pt x="3202746" y="119931"/>
                    <a:pt x="3208611" y="134207"/>
                    <a:pt x="3217148" y="145976"/>
                  </a:cubicBezTo>
                  <a:lnTo>
                    <a:pt x="15867" y="144596"/>
                  </a:lnTo>
                  <a:lnTo>
                    <a:pt x="0" y="145014"/>
                  </a:lnTo>
                  <a:lnTo>
                    <a:pt x="3272779" y="7967"/>
                  </a:lnTo>
                </a:path>
              </a:pathLst>
            </a:custGeom>
            <a:gradFill flip="none" rotWithShape="1">
              <a:gsLst>
                <a:gs pos="0">
                  <a:srgbClr val="494949"/>
                </a:gs>
                <a:gs pos="100000">
                  <a:srgbClr val="9D9D9D"/>
                </a:gs>
              </a:gsLst>
              <a:lin ang="16200000" scaled="1"/>
              <a:tileRect/>
            </a:gradFill>
            <a:ln w="9525">
              <a:solidFill>
                <a:srgbClr val="4949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ea"/>
              </a:endParaRPr>
            </a:p>
          </p:txBody>
        </p:sp>
        <p:sp>
          <p:nvSpPr>
            <p:cNvPr id="309" name="Freeform 38"/>
            <p:cNvSpPr>
              <a:spLocks/>
            </p:cNvSpPr>
            <p:nvPr/>
          </p:nvSpPr>
          <p:spPr bwMode="auto">
            <a:xfrm>
              <a:off x="5552314" y="5449217"/>
              <a:ext cx="1150424" cy="188312"/>
            </a:xfrm>
            <a:custGeom>
              <a:avLst/>
              <a:gdLst>
                <a:gd name="T0" fmla="*/ 20 w 2341"/>
                <a:gd name="T1" fmla="*/ 0 h 376"/>
                <a:gd name="T2" fmla="*/ 4 w 2341"/>
                <a:gd name="T3" fmla="*/ 69 h 376"/>
                <a:gd name="T4" fmla="*/ 317 w 2341"/>
                <a:gd name="T5" fmla="*/ 376 h 376"/>
                <a:gd name="T6" fmla="*/ 2026 w 2341"/>
                <a:gd name="T7" fmla="*/ 376 h 376"/>
                <a:gd name="T8" fmla="*/ 2341 w 2341"/>
                <a:gd name="T9" fmla="*/ 59 h 376"/>
                <a:gd name="T10" fmla="*/ 2340 w 2341"/>
                <a:gd name="T11" fmla="*/ 1 h 376"/>
                <a:gd name="T12" fmla="*/ 20 w 2341"/>
                <a:gd name="T13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1" h="376">
                  <a:moveTo>
                    <a:pt x="20" y="0"/>
                  </a:moveTo>
                  <a:cubicBezTo>
                    <a:pt x="20" y="0"/>
                    <a:pt x="0" y="55"/>
                    <a:pt x="4" y="69"/>
                  </a:cubicBezTo>
                  <a:cubicBezTo>
                    <a:pt x="4" y="69"/>
                    <a:pt x="15" y="168"/>
                    <a:pt x="317" y="376"/>
                  </a:cubicBezTo>
                  <a:cubicBezTo>
                    <a:pt x="2026" y="376"/>
                    <a:pt x="2026" y="376"/>
                    <a:pt x="2026" y="376"/>
                  </a:cubicBezTo>
                  <a:cubicBezTo>
                    <a:pt x="2026" y="376"/>
                    <a:pt x="2330" y="167"/>
                    <a:pt x="2341" y="59"/>
                  </a:cubicBezTo>
                  <a:cubicBezTo>
                    <a:pt x="2340" y="1"/>
                    <a:pt x="2340" y="1"/>
                    <a:pt x="2340" y="1"/>
                  </a:cubicBezTo>
                  <a:lnTo>
                    <a:pt x="20" y="0"/>
                  </a:lnTo>
                  <a:close/>
                </a:path>
              </a:pathLst>
            </a:custGeom>
            <a:gradFill flip="none" rotWithShape="1">
              <a:gsLst>
                <a:gs pos="51000">
                  <a:schemeClr val="bg1">
                    <a:alpha val="76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 w="9525"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310" name="Freeform 38"/>
            <p:cNvSpPr>
              <a:spLocks/>
            </p:cNvSpPr>
            <p:nvPr/>
          </p:nvSpPr>
          <p:spPr bwMode="auto">
            <a:xfrm>
              <a:off x="5545117" y="5429300"/>
              <a:ext cx="1150424" cy="184733"/>
            </a:xfrm>
            <a:custGeom>
              <a:avLst/>
              <a:gdLst>
                <a:gd name="T0" fmla="*/ 20 w 2341"/>
                <a:gd name="T1" fmla="*/ 0 h 376"/>
                <a:gd name="T2" fmla="*/ 4 w 2341"/>
                <a:gd name="T3" fmla="*/ 69 h 376"/>
                <a:gd name="T4" fmla="*/ 317 w 2341"/>
                <a:gd name="T5" fmla="*/ 376 h 376"/>
                <a:gd name="T6" fmla="*/ 2026 w 2341"/>
                <a:gd name="T7" fmla="*/ 376 h 376"/>
                <a:gd name="T8" fmla="*/ 2341 w 2341"/>
                <a:gd name="T9" fmla="*/ 59 h 376"/>
                <a:gd name="T10" fmla="*/ 2340 w 2341"/>
                <a:gd name="T11" fmla="*/ 1 h 376"/>
                <a:gd name="T12" fmla="*/ 20 w 2341"/>
                <a:gd name="T13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1" h="376">
                  <a:moveTo>
                    <a:pt x="20" y="0"/>
                  </a:moveTo>
                  <a:cubicBezTo>
                    <a:pt x="20" y="0"/>
                    <a:pt x="0" y="55"/>
                    <a:pt x="4" y="69"/>
                  </a:cubicBezTo>
                  <a:cubicBezTo>
                    <a:pt x="4" y="69"/>
                    <a:pt x="15" y="168"/>
                    <a:pt x="317" y="376"/>
                  </a:cubicBezTo>
                  <a:cubicBezTo>
                    <a:pt x="2026" y="376"/>
                    <a:pt x="2026" y="376"/>
                    <a:pt x="2026" y="376"/>
                  </a:cubicBezTo>
                  <a:cubicBezTo>
                    <a:pt x="2026" y="376"/>
                    <a:pt x="2330" y="167"/>
                    <a:pt x="2341" y="59"/>
                  </a:cubicBezTo>
                  <a:cubicBezTo>
                    <a:pt x="2340" y="1"/>
                    <a:pt x="2340" y="1"/>
                    <a:pt x="2340" y="1"/>
                  </a:cubicBezTo>
                  <a:lnTo>
                    <a:pt x="20" y="0"/>
                  </a:lnTo>
                  <a:close/>
                </a:path>
              </a:pathLst>
            </a:custGeom>
            <a:gradFill flip="none" rotWithShape="1">
              <a:gsLst>
                <a:gs pos="833">
                  <a:srgbClr val="494949"/>
                </a:gs>
                <a:gs pos="59000">
                  <a:srgbClr val="9D9D9D"/>
                </a:gs>
                <a:gs pos="100000">
                  <a:srgbClr val="5E5E5E"/>
                </a:gs>
              </a:gsLst>
              <a:lin ang="0" scaled="1"/>
              <a:tileRect/>
            </a:gradFill>
            <a:ln w="9525">
              <a:solidFill>
                <a:srgbClr val="5E5E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311" name="矩形 2788"/>
            <p:cNvSpPr/>
            <p:nvPr/>
          </p:nvSpPr>
          <p:spPr>
            <a:xfrm rot="1283126">
              <a:off x="5526690" y="5388858"/>
              <a:ext cx="1159708" cy="159544"/>
            </a:xfrm>
            <a:custGeom>
              <a:avLst/>
              <a:gdLst>
                <a:gd name="connsiteX0" fmla="*/ 0 w 5717811"/>
                <a:gd name="connsiteY0" fmla="*/ 0 h 237842"/>
                <a:gd name="connsiteX1" fmla="*/ 5717811 w 5717811"/>
                <a:gd name="connsiteY1" fmla="*/ 0 h 237842"/>
                <a:gd name="connsiteX2" fmla="*/ 5717811 w 5717811"/>
                <a:gd name="connsiteY2" fmla="*/ 237842 h 237842"/>
                <a:gd name="connsiteX3" fmla="*/ 0 w 5717811"/>
                <a:gd name="connsiteY3" fmla="*/ 237842 h 237842"/>
                <a:gd name="connsiteX4" fmla="*/ 0 w 5717811"/>
                <a:gd name="connsiteY4" fmla="*/ 0 h 237842"/>
                <a:gd name="connsiteX0" fmla="*/ 122548 w 5840359"/>
                <a:gd name="connsiteY0" fmla="*/ 0 h 237842"/>
                <a:gd name="connsiteX1" fmla="*/ 5840359 w 5840359"/>
                <a:gd name="connsiteY1" fmla="*/ 0 h 237842"/>
                <a:gd name="connsiteX2" fmla="*/ 5840359 w 5840359"/>
                <a:gd name="connsiteY2" fmla="*/ 237842 h 237842"/>
                <a:gd name="connsiteX3" fmla="*/ 0 w 5840359"/>
                <a:gd name="connsiteY3" fmla="*/ 200134 h 237842"/>
                <a:gd name="connsiteX4" fmla="*/ 122548 w 5840359"/>
                <a:gd name="connsiteY4" fmla="*/ 0 h 237842"/>
                <a:gd name="connsiteX0" fmla="*/ 223749 w 5941560"/>
                <a:gd name="connsiteY0" fmla="*/ 0 h 237842"/>
                <a:gd name="connsiteX1" fmla="*/ 5941560 w 5941560"/>
                <a:gd name="connsiteY1" fmla="*/ 0 h 237842"/>
                <a:gd name="connsiteX2" fmla="*/ 5941560 w 5941560"/>
                <a:gd name="connsiteY2" fmla="*/ 237842 h 237842"/>
                <a:gd name="connsiteX3" fmla="*/ 101201 w 5941560"/>
                <a:gd name="connsiteY3" fmla="*/ 200134 h 237842"/>
                <a:gd name="connsiteX4" fmla="*/ 223749 w 5941560"/>
                <a:gd name="connsiteY4" fmla="*/ 0 h 237842"/>
                <a:gd name="connsiteX0" fmla="*/ 258267 w 5976078"/>
                <a:gd name="connsiteY0" fmla="*/ 0 h 237842"/>
                <a:gd name="connsiteX1" fmla="*/ 5976078 w 5976078"/>
                <a:gd name="connsiteY1" fmla="*/ 0 h 237842"/>
                <a:gd name="connsiteX2" fmla="*/ 5976078 w 5976078"/>
                <a:gd name="connsiteY2" fmla="*/ 237842 h 237842"/>
                <a:gd name="connsiteX3" fmla="*/ 135719 w 5976078"/>
                <a:gd name="connsiteY3" fmla="*/ 200134 h 237842"/>
                <a:gd name="connsiteX4" fmla="*/ 258267 w 5976078"/>
                <a:gd name="connsiteY4" fmla="*/ 0 h 237842"/>
                <a:gd name="connsiteX0" fmla="*/ 336427 w 6054238"/>
                <a:gd name="connsiteY0" fmla="*/ 0 h 237842"/>
                <a:gd name="connsiteX1" fmla="*/ 6054238 w 6054238"/>
                <a:gd name="connsiteY1" fmla="*/ 0 h 237842"/>
                <a:gd name="connsiteX2" fmla="*/ 6054238 w 6054238"/>
                <a:gd name="connsiteY2" fmla="*/ 237842 h 237842"/>
                <a:gd name="connsiteX3" fmla="*/ 110185 w 6054238"/>
                <a:gd name="connsiteY3" fmla="*/ 200134 h 237842"/>
                <a:gd name="connsiteX4" fmla="*/ 336427 w 6054238"/>
                <a:gd name="connsiteY4" fmla="*/ 0 h 237842"/>
                <a:gd name="connsiteX0" fmla="*/ 340565 w 6058376"/>
                <a:gd name="connsiteY0" fmla="*/ 0 h 237842"/>
                <a:gd name="connsiteX1" fmla="*/ 6058376 w 6058376"/>
                <a:gd name="connsiteY1" fmla="*/ 0 h 237842"/>
                <a:gd name="connsiteX2" fmla="*/ 6058376 w 6058376"/>
                <a:gd name="connsiteY2" fmla="*/ 237842 h 237842"/>
                <a:gd name="connsiteX3" fmla="*/ 114323 w 6058376"/>
                <a:gd name="connsiteY3" fmla="*/ 200134 h 237842"/>
                <a:gd name="connsiteX4" fmla="*/ 340565 w 6058376"/>
                <a:gd name="connsiteY4" fmla="*/ 0 h 237842"/>
                <a:gd name="connsiteX0" fmla="*/ 340565 w 6213394"/>
                <a:gd name="connsiteY0" fmla="*/ 0 h 237842"/>
                <a:gd name="connsiteX1" fmla="*/ 6058376 w 6213394"/>
                <a:gd name="connsiteY1" fmla="*/ 0 h 237842"/>
                <a:gd name="connsiteX2" fmla="*/ 6058376 w 6213394"/>
                <a:gd name="connsiteY2" fmla="*/ 237842 h 237842"/>
                <a:gd name="connsiteX3" fmla="*/ 114323 w 6213394"/>
                <a:gd name="connsiteY3" fmla="*/ 200134 h 237842"/>
                <a:gd name="connsiteX4" fmla="*/ 340565 w 6213394"/>
                <a:gd name="connsiteY4" fmla="*/ 0 h 237842"/>
                <a:gd name="connsiteX0" fmla="*/ 340565 w 6236541"/>
                <a:gd name="connsiteY0" fmla="*/ 0 h 237842"/>
                <a:gd name="connsiteX1" fmla="*/ 6058376 w 6236541"/>
                <a:gd name="connsiteY1" fmla="*/ 0 h 237842"/>
                <a:gd name="connsiteX2" fmla="*/ 6058376 w 6236541"/>
                <a:gd name="connsiteY2" fmla="*/ 237842 h 237842"/>
                <a:gd name="connsiteX3" fmla="*/ 114323 w 6236541"/>
                <a:gd name="connsiteY3" fmla="*/ 200134 h 237842"/>
                <a:gd name="connsiteX4" fmla="*/ 340565 w 6236541"/>
                <a:gd name="connsiteY4" fmla="*/ 0 h 237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6541" h="237842">
                  <a:moveTo>
                    <a:pt x="340565" y="0"/>
                  </a:moveTo>
                  <a:lnTo>
                    <a:pt x="6058376" y="0"/>
                  </a:lnTo>
                  <a:cubicBezTo>
                    <a:pt x="6407167" y="154695"/>
                    <a:pt x="6152644" y="158561"/>
                    <a:pt x="6058376" y="237842"/>
                  </a:cubicBezTo>
                  <a:lnTo>
                    <a:pt x="114323" y="200134"/>
                  </a:lnTo>
                  <a:cubicBezTo>
                    <a:pt x="-165338" y="86289"/>
                    <a:pt x="130034" y="19577"/>
                    <a:pt x="340565" y="0"/>
                  </a:cubicBezTo>
                  <a:close/>
                </a:path>
              </a:pathLst>
            </a:custGeom>
            <a:gradFill flip="none" rotWithShape="0">
              <a:gsLst>
                <a:gs pos="87000">
                  <a:schemeClr val="bg1">
                    <a:lumMod val="65000"/>
                  </a:schemeClr>
                </a:gs>
                <a:gs pos="16000">
                  <a:schemeClr val="bg1">
                    <a:lumMod val="75000"/>
                  </a:schemeClr>
                </a:gs>
                <a:gs pos="0">
                  <a:srgbClr val="5E5E5E"/>
                </a:gs>
                <a:gs pos="49000">
                  <a:schemeClr val="bg1"/>
                </a:gs>
                <a:gs pos="100000">
                  <a:srgbClr val="494949"/>
                </a:gs>
              </a:gsLst>
              <a:lin ang="16200000" scaled="1"/>
              <a:tileRect/>
            </a:gradFill>
            <a:ln>
              <a:noFill/>
            </a:ln>
            <a:effectLst>
              <a:softEdge rad="127000"/>
            </a:effectLst>
            <a:scene3d>
              <a:camera prst="orthographicFront">
                <a:rot lat="2683488" lon="21466804" rev="12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grpSp>
          <p:nvGrpSpPr>
            <p:cNvPr id="312" name="组合 311"/>
            <p:cNvGrpSpPr/>
            <p:nvPr/>
          </p:nvGrpSpPr>
          <p:grpSpPr>
            <a:xfrm>
              <a:off x="5482672" y="4808577"/>
              <a:ext cx="1289708" cy="210962"/>
              <a:chOff x="4350532" y="2259168"/>
              <a:chExt cx="3661868" cy="598986"/>
            </a:xfrm>
          </p:grpSpPr>
          <p:sp>
            <p:nvSpPr>
              <p:cNvPr id="327" name="Freeform 35"/>
              <p:cNvSpPr>
                <a:spLocks/>
              </p:cNvSpPr>
              <p:nvPr/>
            </p:nvSpPr>
            <p:spPr bwMode="auto">
              <a:xfrm>
                <a:off x="4466938" y="2451774"/>
                <a:ext cx="3396347" cy="406380"/>
              </a:xfrm>
              <a:custGeom>
                <a:avLst/>
                <a:gdLst>
                  <a:gd name="T0" fmla="*/ 1 w 2434"/>
                  <a:gd name="T1" fmla="*/ 0 h 291"/>
                  <a:gd name="T2" fmla="*/ 1 w 2434"/>
                  <a:gd name="T3" fmla="*/ 271 h 291"/>
                  <a:gd name="T4" fmla="*/ 41 w 2434"/>
                  <a:gd name="T5" fmla="*/ 291 h 291"/>
                  <a:gd name="T6" fmla="*/ 2383 w 2434"/>
                  <a:gd name="T7" fmla="*/ 189 h 291"/>
                  <a:gd name="T8" fmla="*/ 2430 w 2434"/>
                  <a:gd name="T9" fmla="*/ 140 h 291"/>
                  <a:gd name="T10" fmla="*/ 2430 w 2434"/>
                  <a:gd name="T11" fmla="*/ 0 h 291"/>
                  <a:gd name="T12" fmla="*/ 2322 w 2434"/>
                  <a:gd name="T13" fmla="*/ 21 h 291"/>
                  <a:gd name="T14" fmla="*/ 113 w 2434"/>
                  <a:gd name="T15" fmla="*/ 21 h 291"/>
                  <a:gd name="T16" fmla="*/ 1 w 2434"/>
                  <a:gd name="T17" fmla="*/ 0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34" h="291">
                    <a:moveTo>
                      <a:pt x="1" y="0"/>
                    </a:moveTo>
                    <a:cubicBezTo>
                      <a:pt x="1" y="271"/>
                      <a:pt x="1" y="271"/>
                      <a:pt x="1" y="271"/>
                    </a:cubicBezTo>
                    <a:cubicBezTo>
                      <a:pt x="1" y="271"/>
                      <a:pt x="0" y="291"/>
                      <a:pt x="41" y="291"/>
                    </a:cubicBezTo>
                    <a:cubicBezTo>
                      <a:pt x="82" y="291"/>
                      <a:pt x="2383" y="189"/>
                      <a:pt x="2383" y="189"/>
                    </a:cubicBezTo>
                    <a:cubicBezTo>
                      <a:pt x="2383" y="189"/>
                      <a:pt x="2434" y="185"/>
                      <a:pt x="2430" y="140"/>
                    </a:cubicBezTo>
                    <a:cubicBezTo>
                      <a:pt x="2430" y="0"/>
                      <a:pt x="2430" y="0"/>
                      <a:pt x="2430" y="0"/>
                    </a:cubicBezTo>
                    <a:cubicBezTo>
                      <a:pt x="2430" y="0"/>
                      <a:pt x="2404" y="22"/>
                      <a:pt x="2322" y="21"/>
                    </a:cubicBezTo>
                    <a:cubicBezTo>
                      <a:pt x="113" y="21"/>
                      <a:pt x="113" y="21"/>
                      <a:pt x="113" y="21"/>
                    </a:cubicBezTo>
                    <a:cubicBezTo>
                      <a:pt x="113" y="21"/>
                      <a:pt x="44" y="28"/>
                      <a:pt x="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94949"/>
                  </a:gs>
                  <a:gs pos="49000">
                    <a:schemeClr val="bg1"/>
                  </a:gs>
                  <a:gs pos="100000">
                    <a:srgbClr val="4C4C4C"/>
                  </a:gs>
                </a:gsLst>
                <a:lin ang="10800000" scaled="1"/>
                <a:tileRect/>
              </a:gradFill>
              <a:ln w="12700">
                <a:solidFill>
                  <a:schemeClr val="tx1">
                    <a:alpha val="9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ea"/>
                </a:endParaRPr>
              </a:p>
            </p:txBody>
          </p:sp>
          <p:sp>
            <p:nvSpPr>
              <p:cNvPr id="328" name="Freeform 40"/>
              <p:cNvSpPr>
                <a:spLocks/>
              </p:cNvSpPr>
              <p:nvPr/>
            </p:nvSpPr>
            <p:spPr bwMode="auto">
              <a:xfrm>
                <a:off x="4376932" y="2259168"/>
                <a:ext cx="3570004" cy="238630"/>
              </a:xfrm>
              <a:custGeom>
                <a:avLst/>
                <a:gdLst>
                  <a:gd name="T0" fmla="*/ 153 w 2559"/>
                  <a:gd name="T1" fmla="*/ 7 h 171"/>
                  <a:gd name="T2" fmla="*/ 1 w 2559"/>
                  <a:gd name="T3" fmla="*/ 92 h 171"/>
                  <a:gd name="T4" fmla="*/ 144 w 2559"/>
                  <a:gd name="T5" fmla="*/ 171 h 171"/>
                  <a:gd name="T6" fmla="*/ 2399 w 2559"/>
                  <a:gd name="T7" fmla="*/ 171 h 171"/>
                  <a:gd name="T8" fmla="*/ 2551 w 2559"/>
                  <a:gd name="T9" fmla="*/ 94 h 171"/>
                  <a:gd name="T10" fmla="*/ 2399 w 2559"/>
                  <a:gd name="T11" fmla="*/ 7 h 171"/>
                  <a:gd name="T12" fmla="*/ 2398 w 2559"/>
                  <a:gd name="T13" fmla="*/ 7 h 171"/>
                  <a:gd name="T14" fmla="*/ 2399 w 2559"/>
                  <a:gd name="T15" fmla="*/ 7 h 171"/>
                  <a:gd name="T16" fmla="*/ 153 w 2559"/>
                  <a:gd name="T17" fmla="*/ 7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59" h="171">
                    <a:moveTo>
                      <a:pt x="153" y="7"/>
                    </a:moveTo>
                    <a:cubicBezTo>
                      <a:pt x="153" y="7"/>
                      <a:pt x="10" y="8"/>
                      <a:pt x="1" y="92"/>
                    </a:cubicBezTo>
                    <a:cubicBezTo>
                      <a:pt x="1" y="92"/>
                      <a:pt x="0" y="160"/>
                      <a:pt x="144" y="171"/>
                    </a:cubicBezTo>
                    <a:cubicBezTo>
                      <a:pt x="2399" y="171"/>
                      <a:pt x="2399" y="171"/>
                      <a:pt x="2399" y="171"/>
                    </a:cubicBezTo>
                    <a:cubicBezTo>
                      <a:pt x="2399" y="171"/>
                      <a:pt x="2544" y="169"/>
                      <a:pt x="2551" y="94"/>
                    </a:cubicBezTo>
                    <a:cubicBezTo>
                      <a:pt x="2551" y="94"/>
                      <a:pt x="2559" y="14"/>
                      <a:pt x="2399" y="7"/>
                    </a:cubicBezTo>
                    <a:cubicBezTo>
                      <a:pt x="2399" y="7"/>
                      <a:pt x="2399" y="7"/>
                      <a:pt x="2398" y="7"/>
                    </a:cubicBezTo>
                    <a:cubicBezTo>
                      <a:pt x="2240" y="0"/>
                      <a:pt x="2399" y="7"/>
                      <a:pt x="2399" y="7"/>
                    </a:cubicBezTo>
                    <a:lnTo>
                      <a:pt x="153" y="7"/>
                    </a:lnTo>
                    <a:close/>
                  </a:path>
                </a:pathLst>
              </a:custGeom>
              <a:gradFill>
                <a:gsLst>
                  <a:gs pos="15827">
                    <a:srgbClr val="717171"/>
                  </a:gs>
                  <a:gs pos="0">
                    <a:srgbClr val="2D3939"/>
                  </a:gs>
                  <a:gs pos="49000">
                    <a:srgbClr val="2D3939"/>
                  </a:gs>
                  <a:gs pos="100000">
                    <a:srgbClr val="4C4C4C"/>
                  </a:gs>
                </a:gsLst>
                <a:lin ang="162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n-ea"/>
                </a:endParaRPr>
              </a:p>
            </p:txBody>
          </p:sp>
          <p:sp>
            <p:nvSpPr>
              <p:cNvPr id="329" name="矩形 2788"/>
              <p:cNvSpPr/>
              <p:nvPr/>
            </p:nvSpPr>
            <p:spPr>
              <a:xfrm>
                <a:off x="4350532" y="2274408"/>
                <a:ext cx="3661868" cy="261491"/>
              </a:xfrm>
              <a:custGeom>
                <a:avLst/>
                <a:gdLst>
                  <a:gd name="connsiteX0" fmla="*/ 0 w 5717811"/>
                  <a:gd name="connsiteY0" fmla="*/ 0 h 237842"/>
                  <a:gd name="connsiteX1" fmla="*/ 5717811 w 5717811"/>
                  <a:gd name="connsiteY1" fmla="*/ 0 h 237842"/>
                  <a:gd name="connsiteX2" fmla="*/ 5717811 w 5717811"/>
                  <a:gd name="connsiteY2" fmla="*/ 237842 h 237842"/>
                  <a:gd name="connsiteX3" fmla="*/ 0 w 5717811"/>
                  <a:gd name="connsiteY3" fmla="*/ 237842 h 237842"/>
                  <a:gd name="connsiteX4" fmla="*/ 0 w 5717811"/>
                  <a:gd name="connsiteY4" fmla="*/ 0 h 237842"/>
                  <a:gd name="connsiteX0" fmla="*/ 122548 w 5840359"/>
                  <a:gd name="connsiteY0" fmla="*/ 0 h 237842"/>
                  <a:gd name="connsiteX1" fmla="*/ 5840359 w 5840359"/>
                  <a:gd name="connsiteY1" fmla="*/ 0 h 237842"/>
                  <a:gd name="connsiteX2" fmla="*/ 5840359 w 5840359"/>
                  <a:gd name="connsiteY2" fmla="*/ 237842 h 237842"/>
                  <a:gd name="connsiteX3" fmla="*/ 0 w 5840359"/>
                  <a:gd name="connsiteY3" fmla="*/ 200134 h 237842"/>
                  <a:gd name="connsiteX4" fmla="*/ 122548 w 5840359"/>
                  <a:gd name="connsiteY4" fmla="*/ 0 h 237842"/>
                  <a:gd name="connsiteX0" fmla="*/ 223749 w 5941560"/>
                  <a:gd name="connsiteY0" fmla="*/ 0 h 237842"/>
                  <a:gd name="connsiteX1" fmla="*/ 5941560 w 5941560"/>
                  <a:gd name="connsiteY1" fmla="*/ 0 h 237842"/>
                  <a:gd name="connsiteX2" fmla="*/ 5941560 w 5941560"/>
                  <a:gd name="connsiteY2" fmla="*/ 237842 h 237842"/>
                  <a:gd name="connsiteX3" fmla="*/ 101201 w 5941560"/>
                  <a:gd name="connsiteY3" fmla="*/ 200134 h 237842"/>
                  <a:gd name="connsiteX4" fmla="*/ 223749 w 5941560"/>
                  <a:gd name="connsiteY4" fmla="*/ 0 h 237842"/>
                  <a:gd name="connsiteX0" fmla="*/ 258267 w 5976078"/>
                  <a:gd name="connsiteY0" fmla="*/ 0 h 237842"/>
                  <a:gd name="connsiteX1" fmla="*/ 5976078 w 5976078"/>
                  <a:gd name="connsiteY1" fmla="*/ 0 h 237842"/>
                  <a:gd name="connsiteX2" fmla="*/ 5976078 w 5976078"/>
                  <a:gd name="connsiteY2" fmla="*/ 237842 h 237842"/>
                  <a:gd name="connsiteX3" fmla="*/ 135719 w 5976078"/>
                  <a:gd name="connsiteY3" fmla="*/ 200134 h 237842"/>
                  <a:gd name="connsiteX4" fmla="*/ 258267 w 5976078"/>
                  <a:gd name="connsiteY4" fmla="*/ 0 h 237842"/>
                  <a:gd name="connsiteX0" fmla="*/ 336427 w 6054238"/>
                  <a:gd name="connsiteY0" fmla="*/ 0 h 237842"/>
                  <a:gd name="connsiteX1" fmla="*/ 6054238 w 6054238"/>
                  <a:gd name="connsiteY1" fmla="*/ 0 h 237842"/>
                  <a:gd name="connsiteX2" fmla="*/ 6054238 w 6054238"/>
                  <a:gd name="connsiteY2" fmla="*/ 237842 h 237842"/>
                  <a:gd name="connsiteX3" fmla="*/ 110185 w 6054238"/>
                  <a:gd name="connsiteY3" fmla="*/ 200134 h 237842"/>
                  <a:gd name="connsiteX4" fmla="*/ 336427 w 6054238"/>
                  <a:gd name="connsiteY4" fmla="*/ 0 h 237842"/>
                  <a:gd name="connsiteX0" fmla="*/ 340565 w 6058376"/>
                  <a:gd name="connsiteY0" fmla="*/ 0 h 237842"/>
                  <a:gd name="connsiteX1" fmla="*/ 6058376 w 6058376"/>
                  <a:gd name="connsiteY1" fmla="*/ 0 h 237842"/>
                  <a:gd name="connsiteX2" fmla="*/ 6058376 w 6058376"/>
                  <a:gd name="connsiteY2" fmla="*/ 237842 h 237842"/>
                  <a:gd name="connsiteX3" fmla="*/ 114323 w 6058376"/>
                  <a:gd name="connsiteY3" fmla="*/ 200134 h 237842"/>
                  <a:gd name="connsiteX4" fmla="*/ 340565 w 6058376"/>
                  <a:gd name="connsiteY4" fmla="*/ 0 h 237842"/>
                  <a:gd name="connsiteX0" fmla="*/ 340565 w 6213394"/>
                  <a:gd name="connsiteY0" fmla="*/ 0 h 237842"/>
                  <a:gd name="connsiteX1" fmla="*/ 6058376 w 6213394"/>
                  <a:gd name="connsiteY1" fmla="*/ 0 h 237842"/>
                  <a:gd name="connsiteX2" fmla="*/ 6058376 w 6213394"/>
                  <a:gd name="connsiteY2" fmla="*/ 237842 h 237842"/>
                  <a:gd name="connsiteX3" fmla="*/ 114323 w 6213394"/>
                  <a:gd name="connsiteY3" fmla="*/ 200134 h 237842"/>
                  <a:gd name="connsiteX4" fmla="*/ 340565 w 6213394"/>
                  <a:gd name="connsiteY4" fmla="*/ 0 h 237842"/>
                  <a:gd name="connsiteX0" fmla="*/ 340565 w 6236541"/>
                  <a:gd name="connsiteY0" fmla="*/ 0 h 237842"/>
                  <a:gd name="connsiteX1" fmla="*/ 6058376 w 6236541"/>
                  <a:gd name="connsiteY1" fmla="*/ 0 h 237842"/>
                  <a:gd name="connsiteX2" fmla="*/ 6058376 w 6236541"/>
                  <a:gd name="connsiteY2" fmla="*/ 237842 h 237842"/>
                  <a:gd name="connsiteX3" fmla="*/ 114323 w 6236541"/>
                  <a:gd name="connsiteY3" fmla="*/ 200134 h 237842"/>
                  <a:gd name="connsiteX4" fmla="*/ 340565 w 6236541"/>
                  <a:gd name="connsiteY4" fmla="*/ 0 h 23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36541" h="237842">
                    <a:moveTo>
                      <a:pt x="340565" y="0"/>
                    </a:moveTo>
                    <a:lnTo>
                      <a:pt x="6058376" y="0"/>
                    </a:lnTo>
                    <a:cubicBezTo>
                      <a:pt x="6407167" y="154695"/>
                      <a:pt x="6152644" y="158561"/>
                      <a:pt x="6058376" y="237842"/>
                    </a:cubicBezTo>
                    <a:lnTo>
                      <a:pt x="114323" y="200134"/>
                    </a:lnTo>
                    <a:cubicBezTo>
                      <a:pt x="-165338" y="86289"/>
                      <a:pt x="130034" y="19577"/>
                      <a:pt x="340565" y="0"/>
                    </a:cubicBezTo>
                    <a:close/>
                  </a:path>
                </a:pathLst>
              </a:custGeom>
              <a:gradFill flip="none" rotWithShape="0">
                <a:gsLst>
                  <a:gs pos="87000">
                    <a:schemeClr val="bg1">
                      <a:lumMod val="65000"/>
                    </a:schemeClr>
                  </a:gs>
                  <a:gs pos="16000">
                    <a:schemeClr val="bg1">
                      <a:lumMod val="75000"/>
                    </a:schemeClr>
                  </a:gs>
                  <a:gs pos="0">
                    <a:schemeClr val="bg1">
                      <a:lumMod val="75000"/>
                      <a:alpha val="0"/>
                    </a:schemeClr>
                  </a:gs>
                  <a:gs pos="49000">
                    <a:schemeClr val="bg1"/>
                  </a:gs>
                  <a:gs pos="100000">
                    <a:schemeClr val="bg1">
                      <a:lumMod val="75000"/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</p:grpSp>
        <p:grpSp>
          <p:nvGrpSpPr>
            <p:cNvPr id="313" name="组合 312"/>
            <p:cNvGrpSpPr/>
            <p:nvPr/>
          </p:nvGrpSpPr>
          <p:grpSpPr>
            <a:xfrm>
              <a:off x="5540128" y="4971367"/>
              <a:ext cx="1156249" cy="119827"/>
              <a:chOff x="4513666" y="2710466"/>
              <a:chExt cx="3282939" cy="340225"/>
            </a:xfrm>
          </p:grpSpPr>
          <p:sp>
            <p:nvSpPr>
              <p:cNvPr id="325" name="Freeform 36"/>
              <p:cNvSpPr>
                <a:spLocks/>
              </p:cNvSpPr>
              <p:nvPr/>
            </p:nvSpPr>
            <p:spPr bwMode="auto">
              <a:xfrm>
                <a:off x="4513666" y="2710466"/>
                <a:ext cx="3282939" cy="340225"/>
              </a:xfrm>
              <a:custGeom>
                <a:avLst/>
                <a:gdLst>
                  <a:gd name="T0" fmla="*/ 0 w 2353"/>
                  <a:gd name="T1" fmla="*/ 104 h 244"/>
                  <a:gd name="T2" fmla="*/ 59 w 2353"/>
                  <a:gd name="T3" fmla="*/ 172 h 244"/>
                  <a:gd name="T4" fmla="*/ 0 w 2353"/>
                  <a:gd name="T5" fmla="*/ 244 h 244"/>
                  <a:gd name="T6" fmla="*/ 2353 w 2353"/>
                  <a:gd name="T7" fmla="*/ 140 h 244"/>
                  <a:gd name="T8" fmla="*/ 2295 w 2353"/>
                  <a:gd name="T9" fmla="*/ 74 h 244"/>
                  <a:gd name="T10" fmla="*/ 2353 w 2353"/>
                  <a:gd name="T11" fmla="*/ 0 h 244"/>
                  <a:gd name="T12" fmla="*/ 0 w 2353"/>
                  <a:gd name="T13" fmla="*/ 104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3" h="244">
                    <a:moveTo>
                      <a:pt x="0" y="104"/>
                    </a:moveTo>
                    <a:cubicBezTo>
                      <a:pt x="0" y="104"/>
                      <a:pt x="55" y="124"/>
                      <a:pt x="59" y="172"/>
                    </a:cubicBezTo>
                    <a:cubicBezTo>
                      <a:pt x="59" y="172"/>
                      <a:pt x="60" y="222"/>
                      <a:pt x="0" y="244"/>
                    </a:cubicBezTo>
                    <a:cubicBezTo>
                      <a:pt x="2353" y="140"/>
                      <a:pt x="2353" y="140"/>
                      <a:pt x="2353" y="140"/>
                    </a:cubicBezTo>
                    <a:cubicBezTo>
                      <a:pt x="2353" y="140"/>
                      <a:pt x="2297" y="120"/>
                      <a:pt x="2295" y="74"/>
                    </a:cubicBezTo>
                    <a:cubicBezTo>
                      <a:pt x="2295" y="74"/>
                      <a:pt x="2288" y="28"/>
                      <a:pt x="2353" y="0"/>
                    </a:cubicBezTo>
                    <a:lnTo>
                      <a:pt x="0" y="104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rgbClr val="545454"/>
                  </a:gs>
                  <a:gs pos="70000">
                    <a:srgbClr val="545454"/>
                  </a:gs>
                  <a:gs pos="49000">
                    <a:srgbClr val="9D9D9D">
                      <a:alpha val="3000"/>
                    </a:srgbClr>
                  </a:gs>
                </a:gsLst>
                <a:lin ang="16080000" scaled="0"/>
                <a:tileRect/>
              </a:gradFill>
              <a:ln w="9525">
                <a:solidFill>
                  <a:srgbClr val="5E5E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326" name="矩形 2788"/>
              <p:cNvSpPr/>
              <p:nvPr/>
            </p:nvSpPr>
            <p:spPr>
              <a:xfrm rot="21348992">
                <a:off x="4628996" y="2777337"/>
                <a:ext cx="3125312" cy="193465"/>
              </a:xfrm>
              <a:custGeom>
                <a:avLst/>
                <a:gdLst>
                  <a:gd name="connsiteX0" fmla="*/ 0 w 5717811"/>
                  <a:gd name="connsiteY0" fmla="*/ 0 h 237842"/>
                  <a:gd name="connsiteX1" fmla="*/ 5717811 w 5717811"/>
                  <a:gd name="connsiteY1" fmla="*/ 0 h 237842"/>
                  <a:gd name="connsiteX2" fmla="*/ 5717811 w 5717811"/>
                  <a:gd name="connsiteY2" fmla="*/ 237842 h 237842"/>
                  <a:gd name="connsiteX3" fmla="*/ 0 w 5717811"/>
                  <a:gd name="connsiteY3" fmla="*/ 237842 h 237842"/>
                  <a:gd name="connsiteX4" fmla="*/ 0 w 5717811"/>
                  <a:gd name="connsiteY4" fmla="*/ 0 h 237842"/>
                  <a:gd name="connsiteX0" fmla="*/ 122548 w 5840359"/>
                  <a:gd name="connsiteY0" fmla="*/ 0 h 237842"/>
                  <a:gd name="connsiteX1" fmla="*/ 5840359 w 5840359"/>
                  <a:gd name="connsiteY1" fmla="*/ 0 h 237842"/>
                  <a:gd name="connsiteX2" fmla="*/ 5840359 w 5840359"/>
                  <a:gd name="connsiteY2" fmla="*/ 237842 h 237842"/>
                  <a:gd name="connsiteX3" fmla="*/ 0 w 5840359"/>
                  <a:gd name="connsiteY3" fmla="*/ 200134 h 237842"/>
                  <a:gd name="connsiteX4" fmla="*/ 122548 w 5840359"/>
                  <a:gd name="connsiteY4" fmla="*/ 0 h 237842"/>
                  <a:gd name="connsiteX0" fmla="*/ 223749 w 5941560"/>
                  <a:gd name="connsiteY0" fmla="*/ 0 h 237842"/>
                  <a:gd name="connsiteX1" fmla="*/ 5941560 w 5941560"/>
                  <a:gd name="connsiteY1" fmla="*/ 0 h 237842"/>
                  <a:gd name="connsiteX2" fmla="*/ 5941560 w 5941560"/>
                  <a:gd name="connsiteY2" fmla="*/ 237842 h 237842"/>
                  <a:gd name="connsiteX3" fmla="*/ 101201 w 5941560"/>
                  <a:gd name="connsiteY3" fmla="*/ 200134 h 237842"/>
                  <a:gd name="connsiteX4" fmla="*/ 223749 w 5941560"/>
                  <a:gd name="connsiteY4" fmla="*/ 0 h 237842"/>
                  <a:gd name="connsiteX0" fmla="*/ 258267 w 5976078"/>
                  <a:gd name="connsiteY0" fmla="*/ 0 h 237842"/>
                  <a:gd name="connsiteX1" fmla="*/ 5976078 w 5976078"/>
                  <a:gd name="connsiteY1" fmla="*/ 0 h 237842"/>
                  <a:gd name="connsiteX2" fmla="*/ 5976078 w 5976078"/>
                  <a:gd name="connsiteY2" fmla="*/ 237842 h 237842"/>
                  <a:gd name="connsiteX3" fmla="*/ 135719 w 5976078"/>
                  <a:gd name="connsiteY3" fmla="*/ 200134 h 237842"/>
                  <a:gd name="connsiteX4" fmla="*/ 258267 w 5976078"/>
                  <a:gd name="connsiteY4" fmla="*/ 0 h 237842"/>
                  <a:gd name="connsiteX0" fmla="*/ 336427 w 6054238"/>
                  <a:gd name="connsiteY0" fmla="*/ 0 h 237842"/>
                  <a:gd name="connsiteX1" fmla="*/ 6054238 w 6054238"/>
                  <a:gd name="connsiteY1" fmla="*/ 0 h 237842"/>
                  <a:gd name="connsiteX2" fmla="*/ 6054238 w 6054238"/>
                  <a:gd name="connsiteY2" fmla="*/ 237842 h 237842"/>
                  <a:gd name="connsiteX3" fmla="*/ 110185 w 6054238"/>
                  <a:gd name="connsiteY3" fmla="*/ 200134 h 237842"/>
                  <a:gd name="connsiteX4" fmla="*/ 336427 w 6054238"/>
                  <a:gd name="connsiteY4" fmla="*/ 0 h 237842"/>
                  <a:gd name="connsiteX0" fmla="*/ 340565 w 6058376"/>
                  <a:gd name="connsiteY0" fmla="*/ 0 h 237842"/>
                  <a:gd name="connsiteX1" fmla="*/ 6058376 w 6058376"/>
                  <a:gd name="connsiteY1" fmla="*/ 0 h 237842"/>
                  <a:gd name="connsiteX2" fmla="*/ 6058376 w 6058376"/>
                  <a:gd name="connsiteY2" fmla="*/ 237842 h 237842"/>
                  <a:gd name="connsiteX3" fmla="*/ 114323 w 6058376"/>
                  <a:gd name="connsiteY3" fmla="*/ 200134 h 237842"/>
                  <a:gd name="connsiteX4" fmla="*/ 340565 w 6058376"/>
                  <a:gd name="connsiteY4" fmla="*/ 0 h 237842"/>
                  <a:gd name="connsiteX0" fmla="*/ 340565 w 6213394"/>
                  <a:gd name="connsiteY0" fmla="*/ 0 h 237842"/>
                  <a:gd name="connsiteX1" fmla="*/ 6058376 w 6213394"/>
                  <a:gd name="connsiteY1" fmla="*/ 0 h 237842"/>
                  <a:gd name="connsiteX2" fmla="*/ 6058376 w 6213394"/>
                  <a:gd name="connsiteY2" fmla="*/ 237842 h 237842"/>
                  <a:gd name="connsiteX3" fmla="*/ 114323 w 6213394"/>
                  <a:gd name="connsiteY3" fmla="*/ 200134 h 237842"/>
                  <a:gd name="connsiteX4" fmla="*/ 340565 w 6213394"/>
                  <a:gd name="connsiteY4" fmla="*/ 0 h 237842"/>
                  <a:gd name="connsiteX0" fmla="*/ 340565 w 6236541"/>
                  <a:gd name="connsiteY0" fmla="*/ 0 h 237842"/>
                  <a:gd name="connsiteX1" fmla="*/ 6058376 w 6236541"/>
                  <a:gd name="connsiteY1" fmla="*/ 0 h 237842"/>
                  <a:gd name="connsiteX2" fmla="*/ 6058376 w 6236541"/>
                  <a:gd name="connsiteY2" fmla="*/ 237842 h 237842"/>
                  <a:gd name="connsiteX3" fmla="*/ 114323 w 6236541"/>
                  <a:gd name="connsiteY3" fmla="*/ 200134 h 237842"/>
                  <a:gd name="connsiteX4" fmla="*/ 340565 w 6236541"/>
                  <a:gd name="connsiteY4" fmla="*/ 0 h 23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36541" h="237842">
                    <a:moveTo>
                      <a:pt x="340565" y="0"/>
                    </a:moveTo>
                    <a:lnTo>
                      <a:pt x="6058376" y="0"/>
                    </a:lnTo>
                    <a:cubicBezTo>
                      <a:pt x="6407167" y="154695"/>
                      <a:pt x="6152644" y="158561"/>
                      <a:pt x="6058376" y="237842"/>
                    </a:cubicBezTo>
                    <a:lnTo>
                      <a:pt x="114323" y="200134"/>
                    </a:lnTo>
                    <a:cubicBezTo>
                      <a:pt x="-165338" y="86289"/>
                      <a:pt x="130034" y="19577"/>
                      <a:pt x="340565" y="0"/>
                    </a:cubicBezTo>
                    <a:close/>
                  </a:path>
                </a:pathLst>
              </a:custGeom>
              <a:gradFill flip="none" rotWithShape="0">
                <a:gsLst>
                  <a:gs pos="87000">
                    <a:schemeClr val="bg1">
                      <a:lumMod val="65000"/>
                    </a:schemeClr>
                  </a:gs>
                  <a:gs pos="16000">
                    <a:schemeClr val="bg1">
                      <a:lumMod val="75000"/>
                    </a:schemeClr>
                  </a:gs>
                  <a:gs pos="0">
                    <a:schemeClr val="bg1">
                      <a:lumMod val="75000"/>
                      <a:alpha val="0"/>
                    </a:schemeClr>
                  </a:gs>
                  <a:gs pos="49000">
                    <a:schemeClr val="bg1"/>
                  </a:gs>
                  <a:gs pos="100000">
                    <a:schemeClr val="bg1">
                      <a:lumMod val="75000"/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softEdge rad="63500"/>
              </a:effectLst>
              <a:scene3d>
                <a:camera prst="orthographicFront">
                  <a:rot lat="1485327" lon="21548723" rev="21429783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</p:grpSp>
        <p:grpSp>
          <p:nvGrpSpPr>
            <p:cNvPr id="314" name="组合 313"/>
            <p:cNvGrpSpPr/>
            <p:nvPr/>
          </p:nvGrpSpPr>
          <p:grpSpPr>
            <a:xfrm>
              <a:off x="5540128" y="5106432"/>
              <a:ext cx="1156249" cy="119827"/>
              <a:chOff x="4513666" y="2710466"/>
              <a:chExt cx="3282939" cy="340225"/>
            </a:xfrm>
          </p:grpSpPr>
          <p:sp>
            <p:nvSpPr>
              <p:cNvPr id="323" name="Freeform 36"/>
              <p:cNvSpPr>
                <a:spLocks/>
              </p:cNvSpPr>
              <p:nvPr/>
            </p:nvSpPr>
            <p:spPr bwMode="auto">
              <a:xfrm>
                <a:off x="4513666" y="2710466"/>
                <a:ext cx="3282939" cy="340225"/>
              </a:xfrm>
              <a:custGeom>
                <a:avLst/>
                <a:gdLst>
                  <a:gd name="T0" fmla="*/ 0 w 2353"/>
                  <a:gd name="T1" fmla="*/ 104 h 244"/>
                  <a:gd name="T2" fmla="*/ 59 w 2353"/>
                  <a:gd name="T3" fmla="*/ 172 h 244"/>
                  <a:gd name="T4" fmla="*/ 0 w 2353"/>
                  <a:gd name="T5" fmla="*/ 244 h 244"/>
                  <a:gd name="T6" fmla="*/ 2353 w 2353"/>
                  <a:gd name="T7" fmla="*/ 140 h 244"/>
                  <a:gd name="T8" fmla="*/ 2295 w 2353"/>
                  <a:gd name="T9" fmla="*/ 74 h 244"/>
                  <a:gd name="T10" fmla="*/ 2353 w 2353"/>
                  <a:gd name="T11" fmla="*/ 0 h 244"/>
                  <a:gd name="T12" fmla="*/ 0 w 2353"/>
                  <a:gd name="T13" fmla="*/ 104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3" h="244">
                    <a:moveTo>
                      <a:pt x="0" y="104"/>
                    </a:moveTo>
                    <a:cubicBezTo>
                      <a:pt x="0" y="104"/>
                      <a:pt x="55" y="124"/>
                      <a:pt x="59" y="172"/>
                    </a:cubicBezTo>
                    <a:cubicBezTo>
                      <a:pt x="59" y="172"/>
                      <a:pt x="60" y="222"/>
                      <a:pt x="0" y="244"/>
                    </a:cubicBezTo>
                    <a:cubicBezTo>
                      <a:pt x="2353" y="140"/>
                      <a:pt x="2353" y="140"/>
                      <a:pt x="2353" y="140"/>
                    </a:cubicBezTo>
                    <a:cubicBezTo>
                      <a:pt x="2353" y="140"/>
                      <a:pt x="2297" y="120"/>
                      <a:pt x="2295" y="74"/>
                    </a:cubicBezTo>
                    <a:cubicBezTo>
                      <a:pt x="2295" y="74"/>
                      <a:pt x="2288" y="28"/>
                      <a:pt x="2353" y="0"/>
                    </a:cubicBezTo>
                    <a:lnTo>
                      <a:pt x="0" y="104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rgbClr val="545454"/>
                  </a:gs>
                  <a:gs pos="70000">
                    <a:srgbClr val="545454"/>
                  </a:gs>
                  <a:gs pos="49000">
                    <a:srgbClr val="9D9D9D">
                      <a:alpha val="3000"/>
                    </a:srgbClr>
                  </a:gs>
                </a:gsLst>
                <a:lin ang="16080000" scaled="0"/>
                <a:tileRect/>
              </a:gradFill>
              <a:ln w="9525">
                <a:solidFill>
                  <a:srgbClr val="5E5E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324" name="矩形 2788"/>
              <p:cNvSpPr/>
              <p:nvPr/>
            </p:nvSpPr>
            <p:spPr>
              <a:xfrm rot="21348992">
                <a:off x="4628996" y="2777337"/>
                <a:ext cx="3125312" cy="193465"/>
              </a:xfrm>
              <a:custGeom>
                <a:avLst/>
                <a:gdLst>
                  <a:gd name="connsiteX0" fmla="*/ 0 w 5717811"/>
                  <a:gd name="connsiteY0" fmla="*/ 0 h 237842"/>
                  <a:gd name="connsiteX1" fmla="*/ 5717811 w 5717811"/>
                  <a:gd name="connsiteY1" fmla="*/ 0 h 237842"/>
                  <a:gd name="connsiteX2" fmla="*/ 5717811 w 5717811"/>
                  <a:gd name="connsiteY2" fmla="*/ 237842 h 237842"/>
                  <a:gd name="connsiteX3" fmla="*/ 0 w 5717811"/>
                  <a:gd name="connsiteY3" fmla="*/ 237842 h 237842"/>
                  <a:gd name="connsiteX4" fmla="*/ 0 w 5717811"/>
                  <a:gd name="connsiteY4" fmla="*/ 0 h 237842"/>
                  <a:gd name="connsiteX0" fmla="*/ 122548 w 5840359"/>
                  <a:gd name="connsiteY0" fmla="*/ 0 h 237842"/>
                  <a:gd name="connsiteX1" fmla="*/ 5840359 w 5840359"/>
                  <a:gd name="connsiteY1" fmla="*/ 0 h 237842"/>
                  <a:gd name="connsiteX2" fmla="*/ 5840359 w 5840359"/>
                  <a:gd name="connsiteY2" fmla="*/ 237842 h 237842"/>
                  <a:gd name="connsiteX3" fmla="*/ 0 w 5840359"/>
                  <a:gd name="connsiteY3" fmla="*/ 200134 h 237842"/>
                  <a:gd name="connsiteX4" fmla="*/ 122548 w 5840359"/>
                  <a:gd name="connsiteY4" fmla="*/ 0 h 237842"/>
                  <a:gd name="connsiteX0" fmla="*/ 223749 w 5941560"/>
                  <a:gd name="connsiteY0" fmla="*/ 0 h 237842"/>
                  <a:gd name="connsiteX1" fmla="*/ 5941560 w 5941560"/>
                  <a:gd name="connsiteY1" fmla="*/ 0 h 237842"/>
                  <a:gd name="connsiteX2" fmla="*/ 5941560 w 5941560"/>
                  <a:gd name="connsiteY2" fmla="*/ 237842 h 237842"/>
                  <a:gd name="connsiteX3" fmla="*/ 101201 w 5941560"/>
                  <a:gd name="connsiteY3" fmla="*/ 200134 h 237842"/>
                  <a:gd name="connsiteX4" fmla="*/ 223749 w 5941560"/>
                  <a:gd name="connsiteY4" fmla="*/ 0 h 237842"/>
                  <a:gd name="connsiteX0" fmla="*/ 258267 w 5976078"/>
                  <a:gd name="connsiteY0" fmla="*/ 0 h 237842"/>
                  <a:gd name="connsiteX1" fmla="*/ 5976078 w 5976078"/>
                  <a:gd name="connsiteY1" fmla="*/ 0 h 237842"/>
                  <a:gd name="connsiteX2" fmla="*/ 5976078 w 5976078"/>
                  <a:gd name="connsiteY2" fmla="*/ 237842 h 237842"/>
                  <a:gd name="connsiteX3" fmla="*/ 135719 w 5976078"/>
                  <a:gd name="connsiteY3" fmla="*/ 200134 h 237842"/>
                  <a:gd name="connsiteX4" fmla="*/ 258267 w 5976078"/>
                  <a:gd name="connsiteY4" fmla="*/ 0 h 237842"/>
                  <a:gd name="connsiteX0" fmla="*/ 336427 w 6054238"/>
                  <a:gd name="connsiteY0" fmla="*/ 0 h 237842"/>
                  <a:gd name="connsiteX1" fmla="*/ 6054238 w 6054238"/>
                  <a:gd name="connsiteY1" fmla="*/ 0 h 237842"/>
                  <a:gd name="connsiteX2" fmla="*/ 6054238 w 6054238"/>
                  <a:gd name="connsiteY2" fmla="*/ 237842 h 237842"/>
                  <a:gd name="connsiteX3" fmla="*/ 110185 w 6054238"/>
                  <a:gd name="connsiteY3" fmla="*/ 200134 h 237842"/>
                  <a:gd name="connsiteX4" fmla="*/ 336427 w 6054238"/>
                  <a:gd name="connsiteY4" fmla="*/ 0 h 237842"/>
                  <a:gd name="connsiteX0" fmla="*/ 340565 w 6058376"/>
                  <a:gd name="connsiteY0" fmla="*/ 0 h 237842"/>
                  <a:gd name="connsiteX1" fmla="*/ 6058376 w 6058376"/>
                  <a:gd name="connsiteY1" fmla="*/ 0 h 237842"/>
                  <a:gd name="connsiteX2" fmla="*/ 6058376 w 6058376"/>
                  <a:gd name="connsiteY2" fmla="*/ 237842 h 237842"/>
                  <a:gd name="connsiteX3" fmla="*/ 114323 w 6058376"/>
                  <a:gd name="connsiteY3" fmla="*/ 200134 h 237842"/>
                  <a:gd name="connsiteX4" fmla="*/ 340565 w 6058376"/>
                  <a:gd name="connsiteY4" fmla="*/ 0 h 237842"/>
                  <a:gd name="connsiteX0" fmla="*/ 340565 w 6213394"/>
                  <a:gd name="connsiteY0" fmla="*/ 0 h 237842"/>
                  <a:gd name="connsiteX1" fmla="*/ 6058376 w 6213394"/>
                  <a:gd name="connsiteY1" fmla="*/ 0 h 237842"/>
                  <a:gd name="connsiteX2" fmla="*/ 6058376 w 6213394"/>
                  <a:gd name="connsiteY2" fmla="*/ 237842 h 237842"/>
                  <a:gd name="connsiteX3" fmla="*/ 114323 w 6213394"/>
                  <a:gd name="connsiteY3" fmla="*/ 200134 h 237842"/>
                  <a:gd name="connsiteX4" fmla="*/ 340565 w 6213394"/>
                  <a:gd name="connsiteY4" fmla="*/ 0 h 237842"/>
                  <a:gd name="connsiteX0" fmla="*/ 340565 w 6236541"/>
                  <a:gd name="connsiteY0" fmla="*/ 0 h 237842"/>
                  <a:gd name="connsiteX1" fmla="*/ 6058376 w 6236541"/>
                  <a:gd name="connsiteY1" fmla="*/ 0 h 237842"/>
                  <a:gd name="connsiteX2" fmla="*/ 6058376 w 6236541"/>
                  <a:gd name="connsiteY2" fmla="*/ 237842 h 237842"/>
                  <a:gd name="connsiteX3" fmla="*/ 114323 w 6236541"/>
                  <a:gd name="connsiteY3" fmla="*/ 200134 h 237842"/>
                  <a:gd name="connsiteX4" fmla="*/ 340565 w 6236541"/>
                  <a:gd name="connsiteY4" fmla="*/ 0 h 23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36541" h="237842">
                    <a:moveTo>
                      <a:pt x="340565" y="0"/>
                    </a:moveTo>
                    <a:lnTo>
                      <a:pt x="6058376" y="0"/>
                    </a:lnTo>
                    <a:cubicBezTo>
                      <a:pt x="6407167" y="154695"/>
                      <a:pt x="6152644" y="158561"/>
                      <a:pt x="6058376" y="237842"/>
                    </a:cubicBezTo>
                    <a:lnTo>
                      <a:pt x="114323" y="200134"/>
                    </a:lnTo>
                    <a:cubicBezTo>
                      <a:pt x="-165338" y="86289"/>
                      <a:pt x="130034" y="19577"/>
                      <a:pt x="340565" y="0"/>
                    </a:cubicBezTo>
                    <a:close/>
                  </a:path>
                </a:pathLst>
              </a:custGeom>
              <a:gradFill flip="none" rotWithShape="0">
                <a:gsLst>
                  <a:gs pos="87000">
                    <a:schemeClr val="bg1">
                      <a:lumMod val="65000"/>
                    </a:schemeClr>
                  </a:gs>
                  <a:gs pos="16000">
                    <a:schemeClr val="bg1">
                      <a:lumMod val="75000"/>
                    </a:schemeClr>
                  </a:gs>
                  <a:gs pos="0">
                    <a:schemeClr val="bg1">
                      <a:lumMod val="75000"/>
                      <a:alpha val="0"/>
                    </a:schemeClr>
                  </a:gs>
                  <a:gs pos="49000">
                    <a:schemeClr val="bg1"/>
                  </a:gs>
                  <a:gs pos="100000">
                    <a:schemeClr val="bg1">
                      <a:lumMod val="75000"/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softEdge rad="63500"/>
              </a:effectLst>
              <a:scene3d>
                <a:camera prst="orthographicFront">
                  <a:rot lat="1485327" lon="21548723" rev="21429783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</p:grpSp>
        <p:sp>
          <p:nvSpPr>
            <p:cNvPr id="315" name="Freeform 37"/>
            <p:cNvSpPr>
              <a:spLocks/>
            </p:cNvSpPr>
            <p:nvPr/>
          </p:nvSpPr>
          <p:spPr bwMode="auto">
            <a:xfrm>
              <a:off x="5513553" y="5037961"/>
              <a:ext cx="1220115" cy="119411"/>
            </a:xfrm>
            <a:custGeom>
              <a:avLst/>
              <a:gdLst>
                <a:gd name="T0" fmla="*/ 99 w 2483"/>
                <a:gd name="T1" fmla="*/ 102 h 243"/>
                <a:gd name="T2" fmla="*/ 1 w 2483"/>
                <a:gd name="T3" fmla="*/ 175 h 243"/>
                <a:gd name="T4" fmla="*/ 103 w 2483"/>
                <a:gd name="T5" fmla="*/ 243 h 243"/>
                <a:gd name="T6" fmla="*/ 2404 w 2483"/>
                <a:gd name="T7" fmla="*/ 139 h 243"/>
                <a:gd name="T8" fmla="*/ 2482 w 2483"/>
                <a:gd name="T9" fmla="*/ 69 h 243"/>
                <a:gd name="T10" fmla="*/ 2392 w 2483"/>
                <a:gd name="T11" fmla="*/ 0 h 243"/>
                <a:gd name="T12" fmla="*/ 99 w 2483"/>
                <a:gd name="T13" fmla="*/ 10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3" h="243">
                  <a:moveTo>
                    <a:pt x="99" y="102"/>
                  </a:moveTo>
                  <a:cubicBezTo>
                    <a:pt x="99" y="102"/>
                    <a:pt x="5" y="98"/>
                    <a:pt x="1" y="175"/>
                  </a:cubicBezTo>
                  <a:cubicBezTo>
                    <a:pt x="1" y="175"/>
                    <a:pt x="0" y="240"/>
                    <a:pt x="103" y="243"/>
                  </a:cubicBezTo>
                  <a:cubicBezTo>
                    <a:pt x="2404" y="139"/>
                    <a:pt x="2404" y="139"/>
                    <a:pt x="2404" y="139"/>
                  </a:cubicBezTo>
                  <a:cubicBezTo>
                    <a:pt x="2404" y="139"/>
                    <a:pt x="2482" y="131"/>
                    <a:pt x="2482" y="69"/>
                  </a:cubicBezTo>
                  <a:cubicBezTo>
                    <a:pt x="2482" y="69"/>
                    <a:pt x="2483" y="4"/>
                    <a:pt x="2392" y="0"/>
                  </a:cubicBezTo>
                  <a:lnTo>
                    <a:pt x="99" y="102"/>
                  </a:lnTo>
                  <a:close/>
                </a:path>
              </a:pathLst>
            </a:custGeom>
            <a:gradFill flip="none" rotWithShape="1">
              <a:gsLst>
                <a:gs pos="13000">
                  <a:schemeClr val="tx1"/>
                </a:gs>
                <a:gs pos="87000">
                  <a:schemeClr val="tx1"/>
                </a:gs>
                <a:gs pos="68000">
                  <a:srgbClr val="494949"/>
                </a:gs>
                <a:gs pos="29000">
                  <a:srgbClr val="494949"/>
                </a:gs>
                <a:gs pos="48000">
                  <a:srgbClr val="9D9D9D">
                    <a:alpha val="3000"/>
                  </a:srgbClr>
                </a:gs>
              </a:gsLst>
              <a:lin ang="16080000" scaled="0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grpSp>
          <p:nvGrpSpPr>
            <p:cNvPr id="316" name="组合 315"/>
            <p:cNvGrpSpPr/>
            <p:nvPr/>
          </p:nvGrpSpPr>
          <p:grpSpPr>
            <a:xfrm>
              <a:off x="5540128" y="5241536"/>
              <a:ext cx="1156249" cy="119827"/>
              <a:chOff x="4513666" y="2710466"/>
              <a:chExt cx="3282939" cy="340225"/>
            </a:xfrm>
          </p:grpSpPr>
          <p:sp>
            <p:nvSpPr>
              <p:cNvPr id="321" name="Freeform 36"/>
              <p:cNvSpPr>
                <a:spLocks/>
              </p:cNvSpPr>
              <p:nvPr/>
            </p:nvSpPr>
            <p:spPr bwMode="auto">
              <a:xfrm>
                <a:off x="4513666" y="2710466"/>
                <a:ext cx="3282939" cy="340225"/>
              </a:xfrm>
              <a:custGeom>
                <a:avLst/>
                <a:gdLst>
                  <a:gd name="T0" fmla="*/ 0 w 2353"/>
                  <a:gd name="T1" fmla="*/ 104 h 244"/>
                  <a:gd name="T2" fmla="*/ 59 w 2353"/>
                  <a:gd name="T3" fmla="*/ 172 h 244"/>
                  <a:gd name="T4" fmla="*/ 0 w 2353"/>
                  <a:gd name="T5" fmla="*/ 244 h 244"/>
                  <a:gd name="T6" fmla="*/ 2353 w 2353"/>
                  <a:gd name="T7" fmla="*/ 140 h 244"/>
                  <a:gd name="T8" fmla="*/ 2295 w 2353"/>
                  <a:gd name="T9" fmla="*/ 74 h 244"/>
                  <a:gd name="T10" fmla="*/ 2353 w 2353"/>
                  <a:gd name="T11" fmla="*/ 0 h 244"/>
                  <a:gd name="T12" fmla="*/ 0 w 2353"/>
                  <a:gd name="T13" fmla="*/ 104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3" h="244">
                    <a:moveTo>
                      <a:pt x="0" y="104"/>
                    </a:moveTo>
                    <a:cubicBezTo>
                      <a:pt x="0" y="104"/>
                      <a:pt x="55" y="124"/>
                      <a:pt x="59" y="172"/>
                    </a:cubicBezTo>
                    <a:cubicBezTo>
                      <a:pt x="59" y="172"/>
                      <a:pt x="60" y="222"/>
                      <a:pt x="0" y="244"/>
                    </a:cubicBezTo>
                    <a:cubicBezTo>
                      <a:pt x="2353" y="140"/>
                      <a:pt x="2353" y="140"/>
                      <a:pt x="2353" y="140"/>
                    </a:cubicBezTo>
                    <a:cubicBezTo>
                      <a:pt x="2353" y="140"/>
                      <a:pt x="2297" y="120"/>
                      <a:pt x="2295" y="74"/>
                    </a:cubicBezTo>
                    <a:cubicBezTo>
                      <a:pt x="2295" y="74"/>
                      <a:pt x="2288" y="28"/>
                      <a:pt x="2353" y="0"/>
                    </a:cubicBezTo>
                    <a:lnTo>
                      <a:pt x="0" y="104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rgbClr val="545454"/>
                  </a:gs>
                  <a:gs pos="70000">
                    <a:srgbClr val="545454"/>
                  </a:gs>
                  <a:gs pos="49000">
                    <a:srgbClr val="9D9D9D">
                      <a:alpha val="3000"/>
                    </a:srgbClr>
                  </a:gs>
                </a:gsLst>
                <a:lin ang="16080000" scaled="0"/>
                <a:tileRect/>
              </a:gradFill>
              <a:ln w="9525">
                <a:solidFill>
                  <a:srgbClr val="5E5E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322" name="矩形 2788"/>
              <p:cNvSpPr/>
              <p:nvPr/>
            </p:nvSpPr>
            <p:spPr>
              <a:xfrm rot="21348992">
                <a:off x="4628996" y="2777337"/>
                <a:ext cx="3125312" cy="193465"/>
              </a:xfrm>
              <a:custGeom>
                <a:avLst/>
                <a:gdLst>
                  <a:gd name="connsiteX0" fmla="*/ 0 w 5717811"/>
                  <a:gd name="connsiteY0" fmla="*/ 0 h 237842"/>
                  <a:gd name="connsiteX1" fmla="*/ 5717811 w 5717811"/>
                  <a:gd name="connsiteY1" fmla="*/ 0 h 237842"/>
                  <a:gd name="connsiteX2" fmla="*/ 5717811 w 5717811"/>
                  <a:gd name="connsiteY2" fmla="*/ 237842 h 237842"/>
                  <a:gd name="connsiteX3" fmla="*/ 0 w 5717811"/>
                  <a:gd name="connsiteY3" fmla="*/ 237842 h 237842"/>
                  <a:gd name="connsiteX4" fmla="*/ 0 w 5717811"/>
                  <a:gd name="connsiteY4" fmla="*/ 0 h 237842"/>
                  <a:gd name="connsiteX0" fmla="*/ 122548 w 5840359"/>
                  <a:gd name="connsiteY0" fmla="*/ 0 h 237842"/>
                  <a:gd name="connsiteX1" fmla="*/ 5840359 w 5840359"/>
                  <a:gd name="connsiteY1" fmla="*/ 0 h 237842"/>
                  <a:gd name="connsiteX2" fmla="*/ 5840359 w 5840359"/>
                  <a:gd name="connsiteY2" fmla="*/ 237842 h 237842"/>
                  <a:gd name="connsiteX3" fmla="*/ 0 w 5840359"/>
                  <a:gd name="connsiteY3" fmla="*/ 200134 h 237842"/>
                  <a:gd name="connsiteX4" fmla="*/ 122548 w 5840359"/>
                  <a:gd name="connsiteY4" fmla="*/ 0 h 237842"/>
                  <a:gd name="connsiteX0" fmla="*/ 223749 w 5941560"/>
                  <a:gd name="connsiteY0" fmla="*/ 0 h 237842"/>
                  <a:gd name="connsiteX1" fmla="*/ 5941560 w 5941560"/>
                  <a:gd name="connsiteY1" fmla="*/ 0 h 237842"/>
                  <a:gd name="connsiteX2" fmla="*/ 5941560 w 5941560"/>
                  <a:gd name="connsiteY2" fmla="*/ 237842 h 237842"/>
                  <a:gd name="connsiteX3" fmla="*/ 101201 w 5941560"/>
                  <a:gd name="connsiteY3" fmla="*/ 200134 h 237842"/>
                  <a:gd name="connsiteX4" fmla="*/ 223749 w 5941560"/>
                  <a:gd name="connsiteY4" fmla="*/ 0 h 237842"/>
                  <a:gd name="connsiteX0" fmla="*/ 258267 w 5976078"/>
                  <a:gd name="connsiteY0" fmla="*/ 0 h 237842"/>
                  <a:gd name="connsiteX1" fmla="*/ 5976078 w 5976078"/>
                  <a:gd name="connsiteY1" fmla="*/ 0 h 237842"/>
                  <a:gd name="connsiteX2" fmla="*/ 5976078 w 5976078"/>
                  <a:gd name="connsiteY2" fmla="*/ 237842 h 237842"/>
                  <a:gd name="connsiteX3" fmla="*/ 135719 w 5976078"/>
                  <a:gd name="connsiteY3" fmla="*/ 200134 h 237842"/>
                  <a:gd name="connsiteX4" fmla="*/ 258267 w 5976078"/>
                  <a:gd name="connsiteY4" fmla="*/ 0 h 237842"/>
                  <a:gd name="connsiteX0" fmla="*/ 336427 w 6054238"/>
                  <a:gd name="connsiteY0" fmla="*/ 0 h 237842"/>
                  <a:gd name="connsiteX1" fmla="*/ 6054238 w 6054238"/>
                  <a:gd name="connsiteY1" fmla="*/ 0 h 237842"/>
                  <a:gd name="connsiteX2" fmla="*/ 6054238 w 6054238"/>
                  <a:gd name="connsiteY2" fmla="*/ 237842 h 237842"/>
                  <a:gd name="connsiteX3" fmla="*/ 110185 w 6054238"/>
                  <a:gd name="connsiteY3" fmla="*/ 200134 h 237842"/>
                  <a:gd name="connsiteX4" fmla="*/ 336427 w 6054238"/>
                  <a:gd name="connsiteY4" fmla="*/ 0 h 237842"/>
                  <a:gd name="connsiteX0" fmla="*/ 340565 w 6058376"/>
                  <a:gd name="connsiteY0" fmla="*/ 0 h 237842"/>
                  <a:gd name="connsiteX1" fmla="*/ 6058376 w 6058376"/>
                  <a:gd name="connsiteY1" fmla="*/ 0 h 237842"/>
                  <a:gd name="connsiteX2" fmla="*/ 6058376 w 6058376"/>
                  <a:gd name="connsiteY2" fmla="*/ 237842 h 237842"/>
                  <a:gd name="connsiteX3" fmla="*/ 114323 w 6058376"/>
                  <a:gd name="connsiteY3" fmla="*/ 200134 h 237842"/>
                  <a:gd name="connsiteX4" fmla="*/ 340565 w 6058376"/>
                  <a:gd name="connsiteY4" fmla="*/ 0 h 237842"/>
                  <a:gd name="connsiteX0" fmla="*/ 340565 w 6213394"/>
                  <a:gd name="connsiteY0" fmla="*/ 0 h 237842"/>
                  <a:gd name="connsiteX1" fmla="*/ 6058376 w 6213394"/>
                  <a:gd name="connsiteY1" fmla="*/ 0 h 237842"/>
                  <a:gd name="connsiteX2" fmla="*/ 6058376 w 6213394"/>
                  <a:gd name="connsiteY2" fmla="*/ 237842 h 237842"/>
                  <a:gd name="connsiteX3" fmla="*/ 114323 w 6213394"/>
                  <a:gd name="connsiteY3" fmla="*/ 200134 h 237842"/>
                  <a:gd name="connsiteX4" fmla="*/ 340565 w 6213394"/>
                  <a:gd name="connsiteY4" fmla="*/ 0 h 237842"/>
                  <a:gd name="connsiteX0" fmla="*/ 340565 w 6236541"/>
                  <a:gd name="connsiteY0" fmla="*/ 0 h 237842"/>
                  <a:gd name="connsiteX1" fmla="*/ 6058376 w 6236541"/>
                  <a:gd name="connsiteY1" fmla="*/ 0 h 237842"/>
                  <a:gd name="connsiteX2" fmla="*/ 6058376 w 6236541"/>
                  <a:gd name="connsiteY2" fmla="*/ 237842 h 237842"/>
                  <a:gd name="connsiteX3" fmla="*/ 114323 w 6236541"/>
                  <a:gd name="connsiteY3" fmla="*/ 200134 h 237842"/>
                  <a:gd name="connsiteX4" fmla="*/ 340565 w 6236541"/>
                  <a:gd name="connsiteY4" fmla="*/ 0 h 23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36541" h="237842">
                    <a:moveTo>
                      <a:pt x="340565" y="0"/>
                    </a:moveTo>
                    <a:lnTo>
                      <a:pt x="6058376" y="0"/>
                    </a:lnTo>
                    <a:cubicBezTo>
                      <a:pt x="6407167" y="154695"/>
                      <a:pt x="6152644" y="158561"/>
                      <a:pt x="6058376" y="237842"/>
                    </a:cubicBezTo>
                    <a:lnTo>
                      <a:pt x="114323" y="200134"/>
                    </a:lnTo>
                    <a:cubicBezTo>
                      <a:pt x="-165338" y="86289"/>
                      <a:pt x="130034" y="19577"/>
                      <a:pt x="340565" y="0"/>
                    </a:cubicBezTo>
                    <a:close/>
                  </a:path>
                </a:pathLst>
              </a:custGeom>
              <a:gradFill flip="none" rotWithShape="0">
                <a:gsLst>
                  <a:gs pos="87000">
                    <a:schemeClr val="bg1">
                      <a:lumMod val="65000"/>
                    </a:schemeClr>
                  </a:gs>
                  <a:gs pos="16000">
                    <a:schemeClr val="bg1">
                      <a:lumMod val="75000"/>
                    </a:schemeClr>
                  </a:gs>
                  <a:gs pos="0">
                    <a:schemeClr val="bg1">
                      <a:lumMod val="75000"/>
                      <a:alpha val="0"/>
                    </a:schemeClr>
                  </a:gs>
                  <a:gs pos="49000">
                    <a:schemeClr val="bg1"/>
                  </a:gs>
                  <a:gs pos="100000">
                    <a:schemeClr val="bg1">
                      <a:lumMod val="75000"/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softEdge rad="63500"/>
              </a:effectLst>
              <a:scene3d>
                <a:camera prst="orthographicFront">
                  <a:rot lat="1485327" lon="21548723" rev="21429783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</p:grpSp>
        <p:sp>
          <p:nvSpPr>
            <p:cNvPr id="317" name="Freeform 37"/>
            <p:cNvSpPr>
              <a:spLocks/>
            </p:cNvSpPr>
            <p:nvPr/>
          </p:nvSpPr>
          <p:spPr bwMode="auto">
            <a:xfrm>
              <a:off x="5513553" y="5308130"/>
              <a:ext cx="1220115" cy="119411"/>
            </a:xfrm>
            <a:custGeom>
              <a:avLst/>
              <a:gdLst>
                <a:gd name="T0" fmla="*/ 99 w 2483"/>
                <a:gd name="T1" fmla="*/ 102 h 243"/>
                <a:gd name="T2" fmla="*/ 1 w 2483"/>
                <a:gd name="T3" fmla="*/ 175 h 243"/>
                <a:gd name="T4" fmla="*/ 103 w 2483"/>
                <a:gd name="T5" fmla="*/ 243 h 243"/>
                <a:gd name="T6" fmla="*/ 2404 w 2483"/>
                <a:gd name="T7" fmla="*/ 139 h 243"/>
                <a:gd name="T8" fmla="*/ 2482 w 2483"/>
                <a:gd name="T9" fmla="*/ 69 h 243"/>
                <a:gd name="T10" fmla="*/ 2392 w 2483"/>
                <a:gd name="T11" fmla="*/ 0 h 243"/>
                <a:gd name="T12" fmla="*/ 99 w 2483"/>
                <a:gd name="T13" fmla="*/ 10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3" h="243">
                  <a:moveTo>
                    <a:pt x="99" y="102"/>
                  </a:moveTo>
                  <a:cubicBezTo>
                    <a:pt x="99" y="102"/>
                    <a:pt x="5" y="98"/>
                    <a:pt x="1" y="175"/>
                  </a:cubicBezTo>
                  <a:cubicBezTo>
                    <a:pt x="1" y="175"/>
                    <a:pt x="0" y="240"/>
                    <a:pt x="103" y="243"/>
                  </a:cubicBezTo>
                  <a:cubicBezTo>
                    <a:pt x="2404" y="139"/>
                    <a:pt x="2404" y="139"/>
                    <a:pt x="2404" y="139"/>
                  </a:cubicBezTo>
                  <a:cubicBezTo>
                    <a:pt x="2404" y="139"/>
                    <a:pt x="2482" y="131"/>
                    <a:pt x="2482" y="69"/>
                  </a:cubicBezTo>
                  <a:cubicBezTo>
                    <a:pt x="2482" y="69"/>
                    <a:pt x="2483" y="4"/>
                    <a:pt x="2392" y="0"/>
                  </a:cubicBezTo>
                  <a:lnTo>
                    <a:pt x="99" y="102"/>
                  </a:lnTo>
                  <a:close/>
                </a:path>
              </a:pathLst>
            </a:custGeom>
            <a:gradFill flip="none" rotWithShape="1">
              <a:gsLst>
                <a:gs pos="13000">
                  <a:schemeClr val="tx1"/>
                </a:gs>
                <a:gs pos="87000">
                  <a:schemeClr val="tx1"/>
                </a:gs>
                <a:gs pos="68000">
                  <a:srgbClr val="494949"/>
                </a:gs>
                <a:gs pos="29000">
                  <a:srgbClr val="494949"/>
                </a:gs>
                <a:gs pos="48000">
                  <a:srgbClr val="9D9D9D">
                    <a:alpha val="3000"/>
                  </a:srgbClr>
                </a:gs>
              </a:gsLst>
              <a:lin ang="16080000" scaled="0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318" name="Freeform 37"/>
            <p:cNvSpPr>
              <a:spLocks/>
            </p:cNvSpPr>
            <p:nvPr/>
          </p:nvSpPr>
          <p:spPr bwMode="auto">
            <a:xfrm>
              <a:off x="5513553" y="5173026"/>
              <a:ext cx="1220115" cy="119411"/>
            </a:xfrm>
            <a:custGeom>
              <a:avLst/>
              <a:gdLst>
                <a:gd name="T0" fmla="*/ 99 w 2483"/>
                <a:gd name="T1" fmla="*/ 102 h 243"/>
                <a:gd name="T2" fmla="*/ 1 w 2483"/>
                <a:gd name="T3" fmla="*/ 175 h 243"/>
                <a:gd name="T4" fmla="*/ 103 w 2483"/>
                <a:gd name="T5" fmla="*/ 243 h 243"/>
                <a:gd name="T6" fmla="*/ 2404 w 2483"/>
                <a:gd name="T7" fmla="*/ 139 h 243"/>
                <a:gd name="T8" fmla="*/ 2482 w 2483"/>
                <a:gd name="T9" fmla="*/ 69 h 243"/>
                <a:gd name="T10" fmla="*/ 2392 w 2483"/>
                <a:gd name="T11" fmla="*/ 0 h 243"/>
                <a:gd name="T12" fmla="*/ 99 w 2483"/>
                <a:gd name="T13" fmla="*/ 10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3" h="243">
                  <a:moveTo>
                    <a:pt x="99" y="102"/>
                  </a:moveTo>
                  <a:cubicBezTo>
                    <a:pt x="99" y="102"/>
                    <a:pt x="5" y="98"/>
                    <a:pt x="1" y="175"/>
                  </a:cubicBezTo>
                  <a:cubicBezTo>
                    <a:pt x="1" y="175"/>
                    <a:pt x="0" y="240"/>
                    <a:pt x="103" y="243"/>
                  </a:cubicBezTo>
                  <a:cubicBezTo>
                    <a:pt x="2404" y="139"/>
                    <a:pt x="2404" y="139"/>
                    <a:pt x="2404" y="139"/>
                  </a:cubicBezTo>
                  <a:cubicBezTo>
                    <a:pt x="2404" y="139"/>
                    <a:pt x="2482" y="131"/>
                    <a:pt x="2482" y="69"/>
                  </a:cubicBezTo>
                  <a:cubicBezTo>
                    <a:pt x="2482" y="69"/>
                    <a:pt x="2483" y="4"/>
                    <a:pt x="2392" y="0"/>
                  </a:cubicBezTo>
                  <a:lnTo>
                    <a:pt x="99" y="102"/>
                  </a:lnTo>
                  <a:close/>
                </a:path>
              </a:pathLst>
            </a:custGeom>
            <a:gradFill flip="none" rotWithShape="1">
              <a:gsLst>
                <a:gs pos="13000">
                  <a:schemeClr val="tx1"/>
                </a:gs>
                <a:gs pos="87000">
                  <a:schemeClr val="tx1"/>
                </a:gs>
                <a:gs pos="68000">
                  <a:srgbClr val="494949"/>
                </a:gs>
                <a:gs pos="29000">
                  <a:srgbClr val="494949"/>
                </a:gs>
                <a:gs pos="48000">
                  <a:srgbClr val="9D9D9D">
                    <a:alpha val="3000"/>
                  </a:srgbClr>
                </a:gs>
              </a:gsLst>
              <a:lin ang="16080000" scaled="0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319" name="Freeform 38"/>
            <p:cNvSpPr>
              <a:spLocks/>
            </p:cNvSpPr>
            <p:nvPr/>
          </p:nvSpPr>
          <p:spPr bwMode="auto">
            <a:xfrm rot="1313089">
              <a:off x="5535215" y="5421539"/>
              <a:ext cx="1150424" cy="291975"/>
            </a:xfrm>
            <a:custGeom>
              <a:avLst/>
              <a:gdLst>
                <a:gd name="T0" fmla="*/ 20 w 2341"/>
                <a:gd name="T1" fmla="*/ 0 h 376"/>
                <a:gd name="T2" fmla="*/ 4 w 2341"/>
                <a:gd name="T3" fmla="*/ 69 h 376"/>
                <a:gd name="T4" fmla="*/ 317 w 2341"/>
                <a:gd name="T5" fmla="*/ 376 h 376"/>
                <a:gd name="T6" fmla="*/ 2026 w 2341"/>
                <a:gd name="T7" fmla="*/ 376 h 376"/>
                <a:gd name="T8" fmla="*/ 2341 w 2341"/>
                <a:gd name="T9" fmla="*/ 59 h 376"/>
                <a:gd name="T10" fmla="*/ 2340 w 2341"/>
                <a:gd name="T11" fmla="*/ 1 h 376"/>
                <a:gd name="T12" fmla="*/ 20 w 2341"/>
                <a:gd name="T13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1" h="376">
                  <a:moveTo>
                    <a:pt x="20" y="0"/>
                  </a:moveTo>
                  <a:cubicBezTo>
                    <a:pt x="20" y="0"/>
                    <a:pt x="0" y="55"/>
                    <a:pt x="4" y="69"/>
                  </a:cubicBezTo>
                  <a:cubicBezTo>
                    <a:pt x="4" y="69"/>
                    <a:pt x="15" y="168"/>
                    <a:pt x="317" y="376"/>
                  </a:cubicBezTo>
                  <a:cubicBezTo>
                    <a:pt x="2026" y="376"/>
                    <a:pt x="2026" y="376"/>
                    <a:pt x="2026" y="376"/>
                  </a:cubicBezTo>
                  <a:cubicBezTo>
                    <a:pt x="2026" y="376"/>
                    <a:pt x="2330" y="167"/>
                    <a:pt x="2341" y="59"/>
                  </a:cubicBezTo>
                  <a:cubicBezTo>
                    <a:pt x="2340" y="1"/>
                    <a:pt x="2340" y="1"/>
                    <a:pt x="2340" y="1"/>
                  </a:cubicBezTo>
                  <a:lnTo>
                    <a:pt x="20" y="0"/>
                  </a:lnTo>
                  <a:close/>
                </a:path>
              </a:pathLst>
            </a:custGeom>
            <a:gradFill flip="none" rotWithShape="0">
              <a:gsLst>
                <a:gs pos="87000">
                  <a:schemeClr val="bg1">
                    <a:lumMod val="65000"/>
                    <a:alpha val="34000"/>
                  </a:schemeClr>
                </a:gs>
                <a:gs pos="16000">
                  <a:schemeClr val="bg1">
                    <a:lumMod val="75000"/>
                  </a:schemeClr>
                </a:gs>
                <a:gs pos="0">
                  <a:srgbClr val="5E5E5E"/>
                </a:gs>
                <a:gs pos="49000">
                  <a:schemeClr val="bg1"/>
                </a:gs>
                <a:gs pos="100000">
                  <a:srgbClr val="494949"/>
                </a:gs>
              </a:gsLst>
              <a:lin ang="16800000" scaled="0"/>
              <a:tileRect/>
            </a:gradFill>
            <a:ln>
              <a:noFill/>
            </a:ln>
            <a:effectLst>
              <a:softEdge rad="228600"/>
            </a:effectLst>
            <a:scene3d>
              <a:camera prst="orthographicFront">
                <a:rot lat="2683488" lon="21466804" rev="12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320" name="Freeform 39"/>
            <p:cNvSpPr>
              <a:spLocks/>
            </p:cNvSpPr>
            <p:nvPr/>
          </p:nvSpPr>
          <p:spPr bwMode="auto">
            <a:xfrm>
              <a:off x="5700301" y="5616269"/>
              <a:ext cx="838998" cy="115875"/>
            </a:xfrm>
            <a:custGeom>
              <a:avLst/>
              <a:gdLst>
                <a:gd name="T0" fmla="*/ 0 w 1707"/>
                <a:gd name="T1" fmla="*/ 0 h 236"/>
                <a:gd name="T2" fmla="*/ 82 w 1707"/>
                <a:gd name="T3" fmla="*/ 104 h 236"/>
                <a:gd name="T4" fmla="*/ 181 w 1707"/>
                <a:gd name="T5" fmla="*/ 191 h 236"/>
                <a:gd name="T6" fmla="*/ 857 w 1707"/>
                <a:gd name="T7" fmla="*/ 231 h 236"/>
                <a:gd name="T8" fmla="*/ 1524 w 1707"/>
                <a:gd name="T9" fmla="*/ 192 h 236"/>
                <a:gd name="T10" fmla="*/ 1553 w 1707"/>
                <a:gd name="T11" fmla="*/ 159 h 236"/>
                <a:gd name="T12" fmla="*/ 1675 w 1707"/>
                <a:gd name="T13" fmla="*/ 55 h 236"/>
                <a:gd name="T14" fmla="*/ 1707 w 1707"/>
                <a:gd name="T15" fmla="*/ 0 h 236"/>
                <a:gd name="T16" fmla="*/ 0 w 1707"/>
                <a:gd name="T1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7" h="236">
                  <a:moveTo>
                    <a:pt x="0" y="0"/>
                  </a:moveTo>
                  <a:cubicBezTo>
                    <a:pt x="0" y="0"/>
                    <a:pt x="16" y="51"/>
                    <a:pt x="82" y="104"/>
                  </a:cubicBezTo>
                  <a:cubicBezTo>
                    <a:pt x="82" y="104"/>
                    <a:pt x="187" y="174"/>
                    <a:pt x="181" y="191"/>
                  </a:cubicBezTo>
                  <a:cubicBezTo>
                    <a:pt x="181" y="191"/>
                    <a:pt x="789" y="236"/>
                    <a:pt x="857" y="231"/>
                  </a:cubicBezTo>
                  <a:cubicBezTo>
                    <a:pt x="857" y="231"/>
                    <a:pt x="1522" y="194"/>
                    <a:pt x="1524" y="192"/>
                  </a:cubicBezTo>
                  <a:cubicBezTo>
                    <a:pt x="1524" y="192"/>
                    <a:pt x="1522" y="181"/>
                    <a:pt x="1553" y="159"/>
                  </a:cubicBezTo>
                  <a:cubicBezTo>
                    <a:pt x="1553" y="159"/>
                    <a:pt x="1646" y="94"/>
                    <a:pt x="1675" y="55"/>
                  </a:cubicBezTo>
                  <a:cubicBezTo>
                    <a:pt x="1675" y="55"/>
                    <a:pt x="1700" y="23"/>
                    <a:pt x="1707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261B18"/>
                </a:gs>
                <a:gs pos="100000">
                  <a:srgbClr val="443F3F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585168" y="1121102"/>
            <a:ext cx="3282857" cy="779316"/>
            <a:chOff x="7585168" y="1121102"/>
            <a:chExt cx="3282857" cy="779316"/>
          </a:xfrm>
        </p:grpSpPr>
        <p:sp>
          <p:nvSpPr>
            <p:cNvPr id="7" name="TextBox 27"/>
            <p:cNvSpPr txBox="1"/>
            <p:nvPr/>
          </p:nvSpPr>
          <p:spPr>
            <a:xfrm>
              <a:off x="7585168" y="1121102"/>
              <a:ext cx="17363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2">
                      <a:lumMod val="75000"/>
                    </a:schemeClr>
                  </a:solidFill>
                  <a:latin typeface="+mn-ea"/>
                </a:rPr>
                <a:t>添加标题文字</a:t>
              </a:r>
              <a:endParaRPr lang="zh-CN" altLang="en-US" sz="2000" dirty="0">
                <a:solidFill>
                  <a:schemeClr val="tx2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585168" y="1438753"/>
              <a:ext cx="32828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647991" y="1350855"/>
            <a:ext cx="2812732" cy="3398838"/>
            <a:chOff x="4647991" y="1350855"/>
            <a:chExt cx="2812732" cy="3398838"/>
          </a:xfrm>
        </p:grpSpPr>
        <p:sp>
          <p:nvSpPr>
            <p:cNvPr id="29" name="Rectangle 293"/>
            <p:cNvSpPr>
              <a:spLocks noChangeArrowheads="1"/>
            </p:cNvSpPr>
            <p:nvPr/>
          </p:nvSpPr>
          <p:spPr bwMode="auto">
            <a:xfrm>
              <a:off x="6041816" y="3768618"/>
              <a:ext cx="26988" cy="8572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0" name="Freeform 294"/>
            <p:cNvSpPr>
              <a:spLocks/>
            </p:cNvSpPr>
            <p:nvPr/>
          </p:nvSpPr>
          <p:spPr bwMode="auto">
            <a:xfrm>
              <a:off x="6051341" y="4609993"/>
              <a:ext cx="398463" cy="42863"/>
            </a:xfrm>
            <a:custGeom>
              <a:avLst/>
              <a:gdLst>
                <a:gd name="T0" fmla="*/ 251 w 251"/>
                <a:gd name="T1" fmla="*/ 27 h 27"/>
                <a:gd name="T2" fmla="*/ 0 w 251"/>
                <a:gd name="T3" fmla="*/ 17 h 27"/>
                <a:gd name="T4" fmla="*/ 0 w 251"/>
                <a:gd name="T5" fmla="*/ 0 h 27"/>
                <a:gd name="T6" fmla="*/ 251 w 251"/>
                <a:gd name="T7" fmla="*/ 12 h 27"/>
                <a:gd name="T8" fmla="*/ 251 w 25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27">
                  <a:moveTo>
                    <a:pt x="251" y="2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251" y="12"/>
                  </a:lnTo>
                  <a:lnTo>
                    <a:pt x="251" y="2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1" name="Freeform 295"/>
            <p:cNvSpPr>
              <a:spLocks/>
            </p:cNvSpPr>
            <p:nvPr/>
          </p:nvSpPr>
          <p:spPr bwMode="auto">
            <a:xfrm>
              <a:off x="5756066" y="4238518"/>
              <a:ext cx="301625" cy="396875"/>
            </a:xfrm>
            <a:custGeom>
              <a:avLst/>
              <a:gdLst>
                <a:gd name="T0" fmla="*/ 178 w 190"/>
                <a:gd name="T1" fmla="*/ 250 h 250"/>
                <a:gd name="T2" fmla="*/ 0 w 190"/>
                <a:gd name="T3" fmla="*/ 10 h 250"/>
                <a:gd name="T4" fmla="*/ 14 w 190"/>
                <a:gd name="T5" fmla="*/ 0 h 250"/>
                <a:gd name="T6" fmla="*/ 190 w 190"/>
                <a:gd name="T7" fmla="*/ 240 h 250"/>
                <a:gd name="T8" fmla="*/ 178 w 190"/>
                <a:gd name="T9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250">
                  <a:moveTo>
                    <a:pt x="178" y="250"/>
                  </a:moveTo>
                  <a:lnTo>
                    <a:pt x="0" y="10"/>
                  </a:lnTo>
                  <a:lnTo>
                    <a:pt x="14" y="0"/>
                  </a:lnTo>
                  <a:lnTo>
                    <a:pt x="190" y="240"/>
                  </a:lnTo>
                  <a:lnTo>
                    <a:pt x="178" y="2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2" name="Freeform 296"/>
            <p:cNvSpPr>
              <a:spLocks/>
            </p:cNvSpPr>
            <p:nvPr/>
          </p:nvSpPr>
          <p:spPr bwMode="auto">
            <a:xfrm>
              <a:off x="6035466" y="4282968"/>
              <a:ext cx="446088" cy="352425"/>
            </a:xfrm>
            <a:custGeom>
              <a:avLst/>
              <a:gdLst>
                <a:gd name="T0" fmla="*/ 11 w 281"/>
                <a:gd name="T1" fmla="*/ 222 h 222"/>
                <a:gd name="T2" fmla="*/ 0 w 281"/>
                <a:gd name="T3" fmla="*/ 208 h 222"/>
                <a:gd name="T4" fmla="*/ 271 w 281"/>
                <a:gd name="T5" fmla="*/ 0 h 222"/>
                <a:gd name="T6" fmla="*/ 281 w 281"/>
                <a:gd name="T7" fmla="*/ 12 h 222"/>
                <a:gd name="T8" fmla="*/ 11 w 281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22">
                  <a:moveTo>
                    <a:pt x="11" y="222"/>
                  </a:moveTo>
                  <a:lnTo>
                    <a:pt x="0" y="208"/>
                  </a:lnTo>
                  <a:lnTo>
                    <a:pt x="271" y="0"/>
                  </a:lnTo>
                  <a:lnTo>
                    <a:pt x="281" y="12"/>
                  </a:lnTo>
                  <a:lnTo>
                    <a:pt x="11" y="22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3" name="Freeform 297"/>
            <p:cNvSpPr>
              <a:spLocks/>
            </p:cNvSpPr>
            <p:nvPr/>
          </p:nvSpPr>
          <p:spPr bwMode="auto">
            <a:xfrm>
              <a:off x="5429041" y="4617930"/>
              <a:ext cx="620713" cy="41275"/>
            </a:xfrm>
            <a:custGeom>
              <a:avLst/>
              <a:gdLst>
                <a:gd name="T0" fmla="*/ 0 w 391"/>
                <a:gd name="T1" fmla="*/ 26 h 26"/>
                <a:gd name="T2" fmla="*/ 0 w 391"/>
                <a:gd name="T3" fmla="*/ 11 h 26"/>
                <a:gd name="T4" fmla="*/ 389 w 391"/>
                <a:gd name="T5" fmla="*/ 0 h 26"/>
                <a:gd name="T6" fmla="*/ 391 w 391"/>
                <a:gd name="T7" fmla="*/ 16 h 26"/>
                <a:gd name="T8" fmla="*/ 0 w 39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26">
                  <a:moveTo>
                    <a:pt x="0" y="26"/>
                  </a:moveTo>
                  <a:lnTo>
                    <a:pt x="0" y="11"/>
                  </a:lnTo>
                  <a:lnTo>
                    <a:pt x="389" y="0"/>
                  </a:lnTo>
                  <a:lnTo>
                    <a:pt x="391" y="1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4" name="Freeform 298"/>
            <p:cNvSpPr>
              <a:spLocks/>
            </p:cNvSpPr>
            <p:nvPr/>
          </p:nvSpPr>
          <p:spPr bwMode="auto">
            <a:xfrm>
              <a:off x="5289341" y="4181368"/>
              <a:ext cx="152400" cy="469900"/>
            </a:xfrm>
            <a:custGeom>
              <a:avLst/>
              <a:gdLst>
                <a:gd name="T0" fmla="*/ 79 w 96"/>
                <a:gd name="T1" fmla="*/ 296 h 296"/>
                <a:gd name="T2" fmla="*/ 0 w 96"/>
                <a:gd name="T3" fmla="*/ 5 h 296"/>
                <a:gd name="T4" fmla="*/ 16 w 96"/>
                <a:gd name="T5" fmla="*/ 0 h 296"/>
                <a:gd name="T6" fmla="*/ 96 w 96"/>
                <a:gd name="T7" fmla="*/ 291 h 296"/>
                <a:gd name="T8" fmla="*/ 79 w 96"/>
                <a:gd name="T9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96">
                  <a:moveTo>
                    <a:pt x="79" y="296"/>
                  </a:moveTo>
                  <a:lnTo>
                    <a:pt x="0" y="5"/>
                  </a:lnTo>
                  <a:lnTo>
                    <a:pt x="16" y="0"/>
                  </a:lnTo>
                  <a:lnTo>
                    <a:pt x="96" y="291"/>
                  </a:lnTo>
                  <a:lnTo>
                    <a:pt x="79" y="2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5" name="Freeform 299"/>
            <p:cNvSpPr>
              <a:spLocks/>
            </p:cNvSpPr>
            <p:nvPr/>
          </p:nvSpPr>
          <p:spPr bwMode="auto">
            <a:xfrm>
              <a:off x="5414754" y="4243280"/>
              <a:ext cx="358775" cy="404813"/>
            </a:xfrm>
            <a:custGeom>
              <a:avLst/>
              <a:gdLst>
                <a:gd name="T0" fmla="*/ 13 w 226"/>
                <a:gd name="T1" fmla="*/ 255 h 255"/>
                <a:gd name="T2" fmla="*/ 0 w 226"/>
                <a:gd name="T3" fmla="*/ 245 h 255"/>
                <a:gd name="T4" fmla="*/ 214 w 226"/>
                <a:gd name="T5" fmla="*/ 0 h 255"/>
                <a:gd name="T6" fmla="*/ 226 w 226"/>
                <a:gd name="T7" fmla="*/ 11 h 255"/>
                <a:gd name="T8" fmla="*/ 13 w 226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55">
                  <a:moveTo>
                    <a:pt x="13" y="255"/>
                  </a:moveTo>
                  <a:lnTo>
                    <a:pt x="0" y="245"/>
                  </a:lnTo>
                  <a:lnTo>
                    <a:pt x="214" y="0"/>
                  </a:lnTo>
                  <a:lnTo>
                    <a:pt x="226" y="11"/>
                  </a:lnTo>
                  <a:lnTo>
                    <a:pt x="13" y="25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6" name="Freeform 300"/>
            <p:cNvSpPr>
              <a:spLocks/>
            </p:cNvSpPr>
            <p:nvPr/>
          </p:nvSpPr>
          <p:spPr bwMode="auto">
            <a:xfrm>
              <a:off x="5292516" y="4170255"/>
              <a:ext cx="477838" cy="84138"/>
            </a:xfrm>
            <a:custGeom>
              <a:avLst/>
              <a:gdLst>
                <a:gd name="T0" fmla="*/ 298 w 301"/>
                <a:gd name="T1" fmla="*/ 53 h 53"/>
                <a:gd name="T2" fmla="*/ 0 w 301"/>
                <a:gd name="T3" fmla="*/ 15 h 53"/>
                <a:gd name="T4" fmla="*/ 3 w 301"/>
                <a:gd name="T5" fmla="*/ 0 h 53"/>
                <a:gd name="T6" fmla="*/ 301 w 301"/>
                <a:gd name="T7" fmla="*/ 37 h 53"/>
                <a:gd name="T8" fmla="*/ 298 w 301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53">
                  <a:moveTo>
                    <a:pt x="298" y="53"/>
                  </a:moveTo>
                  <a:lnTo>
                    <a:pt x="0" y="15"/>
                  </a:lnTo>
                  <a:lnTo>
                    <a:pt x="3" y="0"/>
                  </a:lnTo>
                  <a:lnTo>
                    <a:pt x="301" y="37"/>
                  </a:lnTo>
                  <a:lnTo>
                    <a:pt x="298" y="5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7" name="Freeform 301"/>
            <p:cNvSpPr>
              <a:spLocks/>
            </p:cNvSpPr>
            <p:nvPr/>
          </p:nvSpPr>
          <p:spPr bwMode="auto">
            <a:xfrm>
              <a:off x="5754479" y="3768618"/>
              <a:ext cx="312738" cy="476250"/>
            </a:xfrm>
            <a:custGeom>
              <a:avLst/>
              <a:gdLst>
                <a:gd name="T0" fmla="*/ 14 w 197"/>
                <a:gd name="T1" fmla="*/ 300 h 300"/>
                <a:gd name="T2" fmla="*/ 0 w 197"/>
                <a:gd name="T3" fmla="*/ 292 h 300"/>
                <a:gd name="T4" fmla="*/ 183 w 197"/>
                <a:gd name="T5" fmla="*/ 0 h 300"/>
                <a:gd name="T6" fmla="*/ 197 w 197"/>
                <a:gd name="T7" fmla="*/ 10 h 300"/>
                <a:gd name="T8" fmla="*/ 14 w 197"/>
                <a:gd name="T9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300">
                  <a:moveTo>
                    <a:pt x="14" y="300"/>
                  </a:moveTo>
                  <a:lnTo>
                    <a:pt x="0" y="292"/>
                  </a:lnTo>
                  <a:lnTo>
                    <a:pt x="183" y="0"/>
                  </a:lnTo>
                  <a:lnTo>
                    <a:pt x="197" y="10"/>
                  </a:lnTo>
                  <a:lnTo>
                    <a:pt x="14" y="3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8" name="Freeform 302"/>
            <p:cNvSpPr>
              <a:spLocks/>
            </p:cNvSpPr>
            <p:nvPr/>
          </p:nvSpPr>
          <p:spPr bwMode="auto">
            <a:xfrm>
              <a:off x="6464092" y="4025793"/>
              <a:ext cx="358775" cy="276225"/>
            </a:xfrm>
            <a:custGeom>
              <a:avLst/>
              <a:gdLst>
                <a:gd name="T0" fmla="*/ 10 w 226"/>
                <a:gd name="T1" fmla="*/ 174 h 174"/>
                <a:gd name="T2" fmla="*/ 0 w 226"/>
                <a:gd name="T3" fmla="*/ 162 h 174"/>
                <a:gd name="T4" fmla="*/ 216 w 226"/>
                <a:gd name="T5" fmla="*/ 0 h 174"/>
                <a:gd name="T6" fmla="*/ 226 w 226"/>
                <a:gd name="T7" fmla="*/ 12 h 174"/>
                <a:gd name="T8" fmla="*/ 10 w 226"/>
                <a:gd name="T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74">
                  <a:moveTo>
                    <a:pt x="10" y="174"/>
                  </a:moveTo>
                  <a:lnTo>
                    <a:pt x="0" y="162"/>
                  </a:lnTo>
                  <a:lnTo>
                    <a:pt x="216" y="0"/>
                  </a:lnTo>
                  <a:lnTo>
                    <a:pt x="226" y="12"/>
                  </a:lnTo>
                  <a:lnTo>
                    <a:pt x="10" y="17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9" name="Freeform 303"/>
            <p:cNvSpPr>
              <a:spLocks/>
            </p:cNvSpPr>
            <p:nvPr/>
          </p:nvSpPr>
          <p:spPr bwMode="auto">
            <a:xfrm>
              <a:off x="6441867" y="4295668"/>
              <a:ext cx="41275" cy="339725"/>
            </a:xfrm>
            <a:custGeom>
              <a:avLst/>
              <a:gdLst>
                <a:gd name="T0" fmla="*/ 15 w 26"/>
                <a:gd name="T1" fmla="*/ 214 h 214"/>
                <a:gd name="T2" fmla="*/ 0 w 26"/>
                <a:gd name="T3" fmla="*/ 212 h 214"/>
                <a:gd name="T4" fmla="*/ 10 w 26"/>
                <a:gd name="T5" fmla="*/ 0 h 214"/>
                <a:gd name="T6" fmla="*/ 26 w 26"/>
                <a:gd name="T7" fmla="*/ 0 h 214"/>
                <a:gd name="T8" fmla="*/ 15 w 26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14">
                  <a:moveTo>
                    <a:pt x="15" y="214"/>
                  </a:moveTo>
                  <a:lnTo>
                    <a:pt x="0" y="212"/>
                  </a:lnTo>
                  <a:lnTo>
                    <a:pt x="10" y="0"/>
                  </a:lnTo>
                  <a:lnTo>
                    <a:pt x="26" y="0"/>
                  </a:lnTo>
                  <a:lnTo>
                    <a:pt x="15" y="21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0" name="Freeform 304"/>
            <p:cNvSpPr>
              <a:spLocks/>
            </p:cNvSpPr>
            <p:nvPr/>
          </p:nvSpPr>
          <p:spPr bwMode="auto">
            <a:xfrm>
              <a:off x="5770354" y="4217880"/>
              <a:ext cx="698500" cy="93663"/>
            </a:xfrm>
            <a:custGeom>
              <a:avLst/>
              <a:gdLst>
                <a:gd name="T0" fmla="*/ 438 w 440"/>
                <a:gd name="T1" fmla="*/ 59 h 59"/>
                <a:gd name="T2" fmla="*/ 0 w 440"/>
                <a:gd name="T3" fmla="*/ 17 h 59"/>
                <a:gd name="T4" fmla="*/ 1 w 440"/>
                <a:gd name="T5" fmla="*/ 0 h 59"/>
                <a:gd name="T6" fmla="*/ 440 w 440"/>
                <a:gd name="T7" fmla="*/ 44 h 59"/>
                <a:gd name="T8" fmla="*/ 438 w 440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" h="59">
                  <a:moveTo>
                    <a:pt x="438" y="59"/>
                  </a:moveTo>
                  <a:lnTo>
                    <a:pt x="0" y="17"/>
                  </a:lnTo>
                  <a:lnTo>
                    <a:pt x="1" y="0"/>
                  </a:lnTo>
                  <a:lnTo>
                    <a:pt x="440" y="44"/>
                  </a:lnTo>
                  <a:lnTo>
                    <a:pt x="438" y="5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1" name="Freeform 305"/>
            <p:cNvSpPr>
              <a:spLocks/>
            </p:cNvSpPr>
            <p:nvPr/>
          </p:nvSpPr>
          <p:spPr bwMode="auto">
            <a:xfrm>
              <a:off x="6449804" y="3825768"/>
              <a:ext cx="33338" cy="468313"/>
            </a:xfrm>
            <a:custGeom>
              <a:avLst/>
              <a:gdLst>
                <a:gd name="T0" fmla="*/ 5 w 21"/>
                <a:gd name="T1" fmla="*/ 295 h 295"/>
                <a:gd name="T2" fmla="*/ 0 w 21"/>
                <a:gd name="T3" fmla="*/ 0 h 295"/>
                <a:gd name="T4" fmla="*/ 17 w 21"/>
                <a:gd name="T5" fmla="*/ 0 h 295"/>
                <a:gd name="T6" fmla="*/ 21 w 21"/>
                <a:gd name="T7" fmla="*/ 293 h 295"/>
                <a:gd name="T8" fmla="*/ 5 w 21"/>
                <a:gd name="T9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95">
                  <a:moveTo>
                    <a:pt x="5" y="295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21" y="293"/>
                  </a:lnTo>
                  <a:lnTo>
                    <a:pt x="5" y="29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2" name="Freeform 306"/>
            <p:cNvSpPr>
              <a:spLocks/>
            </p:cNvSpPr>
            <p:nvPr/>
          </p:nvSpPr>
          <p:spPr bwMode="auto">
            <a:xfrm>
              <a:off x="6460917" y="4268680"/>
              <a:ext cx="288925" cy="312738"/>
            </a:xfrm>
            <a:custGeom>
              <a:avLst/>
              <a:gdLst>
                <a:gd name="T0" fmla="*/ 122 w 130"/>
                <a:gd name="T1" fmla="*/ 141 h 141"/>
                <a:gd name="T2" fmla="*/ 0 w 130"/>
                <a:gd name="T3" fmla="*/ 5 h 141"/>
                <a:gd name="T4" fmla="*/ 11 w 130"/>
                <a:gd name="T5" fmla="*/ 1 h 141"/>
                <a:gd name="T6" fmla="*/ 6 w 130"/>
                <a:gd name="T7" fmla="*/ 3 h 141"/>
                <a:gd name="T8" fmla="*/ 11 w 130"/>
                <a:gd name="T9" fmla="*/ 0 h 141"/>
                <a:gd name="T10" fmla="*/ 130 w 130"/>
                <a:gd name="T11" fmla="*/ 133 h 141"/>
                <a:gd name="T12" fmla="*/ 122 w 13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141">
                  <a:moveTo>
                    <a:pt x="122" y="141"/>
                  </a:moveTo>
                  <a:cubicBezTo>
                    <a:pt x="2" y="10"/>
                    <a:pt x="0" y="6"/>
                    <a:pt x="0" y="5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5" y="6"/>
                    <a:pt x="84" y="83"/>
                    <a:pt x="130" y="133"/>
                  </a:cubicBezTo>
                  <a:lnTo>
                    <a:pt x="122" y="1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3" name="Freeform 307"/>
            <p:cNvSpPr>
              <a:spLocks/>
            </p:cNvSpPr>
            <p:nvPr/>
          </p:nvSpPr>
          <p:spPr bwMode="auto">
            <a:xfrm>
              <a:off x="6454567" y="4562368"/>
              <a:ext cx="288925" cy="95250"/>
            </a:xfrm>
            <a:custGeom>
              <a:avLst/>
              <a:gdLst>
                <a:gd name="T0" fmla="*/ 3 w 182"/>
                <a:gd name="T1" fmla="*/ 60 h 60"/>
                <a:gd name="T2" fmla="*/ 0 w 182"/>
                <a:gd name="T3" fmla="*/ 43 h 60"/>
                <a:gd name="T4" fmla="*/ 179 w 182"/>
                <a:gd name="T5" fmla="*/ 0 h 60"/>
                <a:gd name="T6" fmla="*/ 182 w 182"/>
                <a:gd name="T7" fmla="*/ 16 h 60"/>
                <a:gd name="T8" fmla="*/ 3 w 182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60">
                  <a:moveTo>
                    <a:pt x="3" y="60"/>
                  </a:moveTo>
                  <a:lnTo>
                    <a:pt x="0" y="43"/>
                  </a:lnTo>
                  <a:lnTo>
                    <a:pt x="179" y="0"/>
                  </a:lnTo>
                  <a:lnTo>
                    <a:pt x="182" y="16"/>
                  </a:lnTo>
                  <a:lnTo>
                    <a:pt x="3" y="6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4" name="Freeform 308"/>
            <p:cNvSpPr>
              <a:spLocks/>
            </p:cNvSpPr>
            <p:nvPr/>
          </p:nvSpPr>
          <p:spPr bwMode="auto">
            <a:xfrm>
              <a:off x="6733967" y="4038493"/>
              <a:ext cx="90488" cy="541338"/>
            </a:xfrm>
            <a:custGeom>
              <a:avLst/>
              <a:gdLst>
                <a:gd name="T0" fmla="*/ 17 w 57"/>
                <a:gd name="T1" fmla="*/ 341 h 341"/>
                <a:gd name="T2" fmla="*/ 0 w 57"/>
                <a:gd name="T3" fmla="*/ 339 h 341"/>
                <a:gd name="T4" fmla="*/ 41 w 57"/>
                <a:gd name="T5" fmla="*/ 0 h 341"/>
                <a:gd name="T6" fmla="*/ 57 w 57"/>
                <a:gd name="T7" fmla="*/ 2 h 341"/>
                <a:gd name="T8" fmla="*/ 17 w 57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41">
                  <a:moveTo>
                    <a:pt x="17" y="341"/>
                  </a:moveTo>
                  <a:lnTo>
                    <a:pt x="0" y="339"/>
                  </a:lnTo>
                  <a:lnTo>
                    <a:pt x="41" y="0"/>
                  </a:lnTo>
                  <a:lnTo>
                    <a:pt x="57" y="2"/>
                  </a:lnTo>
                  <a:lnTo>
                    <a:pt x="17" y="3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5" name="Freeform 309"/>
            <p:cNvSpPr>
              <a:spLocks/>
            </p:cNvSpPr>
            <p:nvPr/>
          </p:nvSpPr>
          <p:spPr bwMode="auto">
            <a:xfrm>
              <a:off x="6802229" y="3551130"/>
              <a:ext cx="260350" cy="496888"/>
            </a:xfrm>
            <a:custGeom>
              <a:avLst/>
              <a:gdLst>
                <a:gd name="T0" fmla="*/ 16 w 164"/>
                <a:gd name="T1" fmla="*/ 313 h 313"/>
                <a:gd name="T2" fmla="*/ 0 w 164"/>
                <a:gd name="T3" fmla="*/ 306 h 313"/>
                <a:gd name="T4" fmla="*/ 150 w 164"/>
                <a:gd name="T5" fmla="*/ 0 h 313"/>
                <a:gd name="T6" fmla="*/ 164 w 164"/>
                <a:gd name="T7" fmla="*/ 7 h 313"/>
                <a:gd name="T8" fmla="*/ 16 w 164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313">
                  <a:moveTo>
                    <a:pt x="16" y="313"/>
                  </a:moveTo>
                  <a:lnTo>
                    <a:pt x="0" y="306"/>
                  </a:lnTo>
                  <a:lnTo>
                    <a:pt x="150" y="0"/>
                  </a:lnTo>
                  <a:lnTo>
                    <a:pt x="164" y="7"/>
                  </a:lnTo>
                  <a:lnTo>
                    <a:pt x="16" y="3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6" name="Freeform 310"/>
            <p:cNvSpPr>
              <a:spLocks/>
            </p:cNvSpPr>
            <p:nvPr/>
          </p:nvSpPr>
          <p:spPr bwMode="auto">
            <a:xfrm>
              <a:off x="7035592" y="2951055"/>
              <a:ext cx="306388" cy="611188"/>
            </a:xfrm>
            <a:custGeom>
              <a:avLst/>
              <a:gdLst>
                <a:gd name="T0" fmla="*/ 15 w 193"/>
                <a:gd name="T1" fmla="*/ 385 h 385"/>
                <a:gd name="T2" fmla="*/ 0 w 193"/>
                <a:gd name="T3" fmla="*/ 378 h 385"/>
                <a:gd name="T4" fmla="*/ 179 w 193"/>
                <a:gd name="T5" fmla="*/ 0 h 385"/>
                <a:gd name="T6" fmla="*/ 193 w 193"/>
                <a:gd name="T7" fmla="*/ 7 h 385"/>
                <a:gd name="T8" fmla="*/ 15 w 193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385">
                  <a:moveTo>
                    <a:pt x="15" y="385"/>
                  </a:moveTo>
                  <a:lnTo>
                    <a:pt x="0" y="378"/>
                  </a:lnTo>
                  <a:lnTo>
                    <a:pt x="179" y="0"/>
                  </a:lnTo>
                  <a:lnTo>
                    <a:pt x="193" y="7"/>
                  </a:lnTo>
                  <a:lnTo>
                    <a:pt x="15" y="38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7" name="Freeform 311"/>
            <p:cNvSpPr>
              <a:spLocks/>
            </p:cNvSpPr>
            <p:nvPr/>
          </p:nvSpPr>
          <p:spPr bwMode="auto">
            <a:xfrm>
              <a:off x="6733967" y="3220930"/>
              <a:ext cx="325438" cy="344488"/>
            </a:xfrm>
            <a:custGeom>
              <a:avLst/>
              <a:gdLst>
                <a:gd name="T0" fmla="*/ 194 w 205"/>
                <a:gd name="T1" fmla="*/ 217 h 217"/>
                <a:gd name="T2" fmla="*/ 0 w 205"/>
                <a:gd name="T3" fmla="*/ 11 h 217"/>
                <a:gd name="T4" fmla="*/ 13 w 205"/>
                <a:gd name="T5" fmla="*/ 0 h 217"/>
                <a:gd name="T6" fmla="*/ 205 w 205"/>
                <a:gd name="T7" fmla="*/ 205 h 217"/>
                <a:gd name="T8" fmla="*/ 194 w 205"/>
                <a:gd name="T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17">
                  <a:moveTo>
                    <a:pt x="194" y="217"/>
                  </a:moveTo>
                  <a:lnTo>
                    <a:pt x="0" y="11"/>
                  </a:lnTo>
                  <a:lnTo>
                    <a:pt x="13" y="0"/>
                  </a:lnTo>
                  <a:lnTo>
                    <a:pt x="205" y="205"/>
                  </a:lnTo>
                  <a:lnTo>
                    <a:pt x="194" y="21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8" name="Freeform 312"/>
            <p:cNvSpPr>
              <a:spLocks/>
            </p:cNvSpPr>
            <p:nvPr/>
          </p:nvSpPr>
          <p:spPr bwMode="auto">
            <a:xfrm>
              <a:off x="6454567" y="3220930"/>
              <a:ext cx="301625" cy="619125"/>
            </a:xfrm>
            <a:custGeom>
              <a:avLst/>
              <a:gdLst>
                <a:gd name="T0" fmla="*/ 16 w 190"/>
                <a:gd name="T1" fmla="*/ 390 h 390"/>
                <a:gd name="T2" fmla="*/ 0 w 190"/>
                <a:gd name="T3" fmla="*/ 383 h 390"/>
                <a:gd name="T4" fmla="*/ 175 w 190"/>
                <a:gd name="T5" fmla="*/ 0 h 390"/>
                <a:gd name="T6" fmla="*/ 190 w 190"/>
                <a:gd name="T7" fmla="*/ 6 h 390"/>
                <a:gd name="T8" fmla="*/ 16 w 190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390">
                  <a:moveTo>
                    <a:pt x="16" y="390"/>
                  </a:moveTo>
                  <a:lnTo>
                    <a:pt x="0" y="383"/>
                  </a:lnTo>
                  <a:lnTo>
                    <a:pt x="175" y="0"/>
                  </a:lnTo>
                  <a:lnTo>
                    <a:pt x="190" y="6"/>
                  </a:lnTo>
                  <a:lnTo>
                    <a:pt x="16" y="39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9" name="Freeform 313"/>
            <p:cNvSpPr>
              <a:spLocks/>
            </p:cNvSpPr>
            <p:nvPr/>
          </p:nvSpPr>
          <p:spPr bwMode="auto">
            <a:xfrm>
              <a:off x="6052929" y="3759093"/>
              <a:ext cx="407988" cy="87313"/>
            </a:xfrm>
            <a:custGeom>
              <a:avLst/>
              <a:gdLst>
                <a:gd name="T0" fmla="*/ 256 w 257"/>
                <a:gd name="T1" fmla="*/ 55 h 55"/>
                <a:gd name="T2" fmla="*/ 0 w 257"/>
                <a:gd name="T3" fmla="*/ 17 h 55"/>
                <a:gd name="T4" fmla="*/ 3 w 257"/>
                <a:gd name="T5" fmla="*/ 0 h 55"/>
                <a:gd name="T6" fmla="*/ 257 w 257"/>
                <a:gd name="T7" fmla="*/ 39 h 55"/>
                <a:gd name="T8" fmla="*/ 256 w 257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55">
                  <a:moveTo>
                    <a:pt x="256" y="55"/>
                  </a:moveTo>
                  <a:lnTo>
                    <a:pt x="0" y="17"/>
                  </a:lnTo>
                  <a:lnTo>
                    <a:pt x="3" y="0"/>
                  </a:lnTo>
                  <a:lnTo>
                    <a:pt x="257" y="39"/>
                  </a:lnTo>
                  <a:lnTo>
                    <a:pt x="256" y="5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0" name="Freeform 314"/>
            <p:cNvSpPr>
              <a:spLocks/>
            </p:cNvSpPr>
            <p:nvPr/>
          </p:nvSpPr>
          <p:spPr bwMode="auto">
            <a:xfrm>
              <a:off x="6464092" y="3814655"/>
              <a:ext cx="354013" cy="228600"/>
            </a:xfrm>
            <a:custGeom>
              <a:avLst/>
              <a:gdLst>
                <a:gd name="T0" fmla="*/ 215 w 223"/>
                <a:gd name="T1" fmla="*/ 144 h 144"/>
                <a:gd name="T2" fmla="*/ 0 w 223"/>
                <a:gd name="T3" fmla="*/ 14 h 144"/>
                <a:gd name="T4" fmla="*/ 8 w 223"/>
                <a:gd name="T5" fmla="*/ 0 h 144"/>
                <a:gd name="T6" fmla="*/ 223 w 223"/>
                <a:gd name="T7" fmla="*/ 130 h 144"/>
                <a:gd name="T8" fmla="*/ 215 w 223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144">
                  <a:moveTo>
                    <a:pt x="215" y="144"/>
                  </a:moveTo>
                  <a:lnTo>
                    <a:pt x="0" y="14"/>
                  </a:lnTo>
                  <a:lnTo>
                    <a:pt x="8" y="0"/>
                  </a:lnTo>
                  <a:lnTo>
                    <a:pt x="223" y="130"/>
                  </a:lnTo>
                  <a:lnTo>
                    <a:pt x="215" y="1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1" name="Freeform 315"/>
            <p:cNvSpPr>
              <a:spLocks/>
            </p:cNvSpPr>
            <p:nvPr/>
          </p:nvSpPr>
          <p:spPr bwMode="auto">
            <a:xfrm>
              <a:off x="6468854" y="3544780"/>
              <a:ext cx="582613" cy="290513"/>
            </a:xfrm>
            <a:custGeom>
              <a:avLst/>
              <a:gdLst>
                <a:gd name="T0" fmla="*/ 7 w 367"/>
                <a:gd name="T1" fmla="*/ 183 h 183"/>
                <a:gd name="T2" fmla="*/ 0 w 367"/>
                <a:gd name="T3" fmla="*/ 167 h 183"/>
                <a:gd name="T4" fmla="*/ 360 w 367"/>
                <a:gd name="T5" fmla="*/ 0 h 183"/>
                <a:gd name="T6" fmla="*/ 367 w 367"/>
                <a:gd name="T7" fmla="*/ 15 h 183"/>
                <a:gd name="T8" fmla="*/ 7 w 367"/>
                <a:gd name="T9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183">
                  <a:moveTo>
                    <a:pt x="7" y="183"/>
                  </a:moveTo>
                  <a:lnTo>
                    <a:pt x="0" y="167"/>
                  </a:lnTo>
                  <a:lnTo>
                    <a:pt x="360" y="0"/>
                  </a:lnTo>
                  <a:lnTo>
                    <a:pt x="367" y="15"/>
                  </a:lnTo>
                  <a:lnTo>
                    <a:pt x="7" y="18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2" name="Freeform 316"/>
            <p:cNvSpPr>
              <a:spLocks/>
            </p:cNvSpPr>
            <p:nvPr/>
          </p:nvSpPr>
          <p:spPr bwMode="auto">
            <a:xfrm>
              <a:off x="6373604" y="3325705"/>
              <a:ext cx="106363" cy="495300"/>
            </a:xfrm>
            <a:custGeom>
              <a:avLst/>
              <a:gdLst>
                <a:gd name="T0" fmla="*/ 51 w 67"/>
                <a:gd name="T1" fmla="*/ 312 h 312"/>
                <a:gd name="T2" fmla="*/ 0 w 67"/>
                <a:gd name="T3" fmla="*/ 3 h 312"/>
                <a:gd name="T4" fmla="*/ 16 w 67"/>
                <a:gd name="T5" fmla="*/ 0 h 312"/>
                <a:gd name="T6" fmla="*/ 67 w 67"/>
                <a:gd name="T7" fmla="*/ 310 h 312"/>
                <a:gd name="T8" fmla="*/ 51 w 67"/>
                <a:gd name="T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312">
                  <a:moveTo>
                    <a:pt x="51" y="312"/>
                  </a:moveTo>
                  <a:lnTo>
                    <a:pt x="0" y="3"/>
                  </a:lnTo>
                  <a:lnTo>
                    <a:pt x="16" y="0"/>
                  </a:lnTo>
                  <a:lnTo>
                    <a:pt x="67" y="310"/>
                  </a:lnTo>
                  <a:lnTo>
                    <a:pt x="51" y="3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3" name="Freeform 317"/>
            <p:cNvSpPr>
              <a:spLocks/>
            </p:cNvSpPr>
            <p:nvPr/>
          </p:nvSpPr>
          <p:spPr bwMode="auto">
            <a:xfrm>
              <a:off x="6038641" y="3333643"/>
              <a:ext cx="30163" cy="434975"/>
            </a:xfrm>
            <a:custGeom>
              <a:avLst/>
              <a:gdLst>
                <a:gd name="T0" fmla="*/ 2 w 19"/>
                <a:gd name="T1" fmla="*/ 274 h 274"/>
                <a:gd name="T2" fmla="*/ 0 w 19"/>
                <a:gd name="T3" fmla="*/ 0 h 274"/>
                <a:gd name="T4" fmla="*/ 16 w 19"/>
                <a:gd name="T5" fmla="*/ 0 h 274"/>
                <a:gd name="T6" fmla="*/ 19 w 19"/>
                <a:gd name="T7" fmla="*/ 274 h 274"/>
                <a:gd name="T8" fmla="*/ 2 w 19"/>
                <a:gd name="T9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74">
                  <a:moveTo>
                    <a:pt x="2" y="274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19" y="274"/>
                  </a:lnTo>
                  <a:lnTo>
                    <a:pt x="2" y="27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4" name="Freeform 318"/>
            <p:cNvSpPr>
              <a:spLocks/>
            </p:cNvSpPr>
            <p:nvPr/>
          </p:nvSpPr>
          <p:spPr bwMode="auto">
            <a:xfrm>
              <a:off x="6011654" y="2658955"/>
              <a:ext cx="52388" cy="682625"/>
            </a:xfrm>
            <a:custGeom>
              <a:avLst/>
              <a:gdLst>
                <a:gd name="T0" fmla="*/ 17 w 33"/>
                <a:gd name="T1" fmla="*/ 430 h 430"/>
                <a:gd name="T2" fmla="*/ 0 w 33"/>
                <a:gd name="T3" fmla="*/ 0 h 430"/>
                <a:gd name="T4" fmla="*/ 17 w 33"/>
                <a:gd name="T5" fmla="*/ 0 h 430"/>
                <a:gd name="T6" fmla="*/ 33 w 33"/>
                <a:gd name="T7" fmla="*/ 430 h 430"/>
                <a:gd name="T8" fmla="*/ 17 w 33"/>
                <a:gd name="T9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30">
                  <a:moveTo>
                    <a:pt x="17" y="430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33" y="430"/>
                  </a:lnTo>
                  <a:lnTo>
                    <a:pt x="17" y="43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5" name="Freeform 319"/>
            <p:cNvSpPr>
              <a:spLocks/>
            </p:cNvSpPr>
            <p:nvPr/>
          </p:nvSpPr>
          <p:spPr bwMode="auto">
            <a:xfrm>
              <a:off x="6057692" y="3309830"/>
              <a:ext cx="333375" cy="50800"/>
            </a:xfrm>
            <a:custGeom>
              <a:avLst/>
              <a:gdLst>
                <a:gd name="T0" fmla="*/ 2 w 210"/>
                <a:gd name="T1" fmla="*/ 32 h 32"/>
                <a:gd name="T2" fmla="*/ 0 w 210"/>
                <a:gd name="T3" fmla="*/ 15 h 32"/>
                <a:gd name="T4" fmla="*/ 208 w 210"/>
                <a:gd name="T5" fmla="*/ 0 h 32"/>
                <a:gd name="T6" fmla="*/ 210 w 210"/>
                <a:gd name="T7" fmla="*/ 17 h 32"/>
                <a:gd name="T8" fmla="*/ 2 w 210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32">
                  <a:moveTo>
                    <a:pt x="2" y="32"/>
                  </a:moveTo>
                  <a:lnTo>
                    <a:pt x="0" y="15"/>
                  </a:lnTo>
                  <a:lnTo>
                    <a:pt x="208" y="0"/>
                  </a:lnTo>
                  <a:lnTo>
                    <a:pt x="210" y="17"/>
                  </a:lnTo>
                  <a:lnTo>
                    <a:pt x="2" y="3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6" name="Freeform 320"/>
            <p:cNvSpPr>
              <a:spLocks/>
            </p:cNvSpPr>
            <p:nvPr/>
          </p:nvSpPr>
          <p:spPr bwMode="auto">
            <a:xfrm>
              <a:off x="5581441" y="3341580"/>
              <a:ext cx="476250" cy="320675"/>
            </a:xfrm>
            <a:custGeom>
              <a:avLst/>
              <a:gdLst>
                <a:gd name="T0" fmla="*/ 10 w 300"/>
                <a:gd name="T1" fmla="*/ 202 h 202"/>
                <a:gd name="T2" fmla="*/ 0 w 300"/>
                <a:gd name="T3" fmla="*/ 188 h 202"/>
                <a:gd name="T4" fmla="*/ 292 w 300"/>
                <a:gd name="T5" fmla="*/ 0 h 202"/>
                <a:gd name="T6" fmla="*/ 300 w 300"/>
                <a:gd name="T7" fmla="*/ 12 h 202"/>
                <a:gd name="T8" fmla="*/ 10 w 300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02">
                  <a:moveTo>
                    <a:pt x="10" y="202"/>
                  </a:moveTo>
                  <a:lnTo>
                    <a:pt x="0" y="188"/>
                  </a:lnTo>
                  <a:lnTo>
                    <a:pt x="292" y="0"/>
                  </a:lnTo>
                  <a:lnTo>
                    <a:pt x="300" y="12"/>
                  </a:lnTo>
                  <a:lnTo>
                    <a:pt x="10" y="2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7" name="Freeform 321"/>
            <p:cNvSpPr>
              <a:spLocks/>
            </p:cNvSpPr>
            <p:nvPr/>
          </p:nvSpPr>
          <p:spPr bwMode="auto">
            <a:xfrm>
              <a:off x="5286166" y="3644793"/>
              <a:ext cx="315913" cy="539750"/>
            </a:xfrm>
            <a:custGeom>
              <a:avLst/>
              <a:gdLst>
                <a:gd name="T0" fmla="*/ 16 w 199"/>
                <a:gd name="T1" fmla="*/ 340 h 340"/>
                <a:gd name="T2" fmla="*/ 0 w 199"/>
                <a:gd name="T3" fmla="*/ 332 h 340"/>
                <a:gd name="T4" fmla="*/ 183 w 199"/>
                <a:gd name="T5" fmla="*/ 0 h 340"/>
                <a:gd name="T6" fmla="*/ 199 w 199"/>
                <a:gd name="T7" fmla="*/ 8 h 340"/>
                <a:gd name="T8" fmla="*/ 16 w 199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340">
                  <a:moveTo>
                    <a:pt x="16" y="340"/>
                  </a:moveTo>
                  <a:lnTo>
                    <a:pt x="0" y="332"/>
                  </a:lnTo>
                  <a:lnTo>
                    <a:pt x="183" y="0"/>
                  </a:lnTo>
                  <a:lnTo>
                    <a:pt x="199" y="8"/>
                  </a:lnTo>
                  <a:lnTo>
                    <a:pt x="16" y="3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8" name="Freeform 322"/>
            <p:cNvSpPr>
              <a:spLocks/>
            </p:cNvSpPr>
            <p:nvPr/>
          </p:nvSpPr>
          <p:spPr bwMode="auto">
            <a:xfrm>
              <a:off x="5292516" y="3763855"/>
              <a:ext cx="765175" cy="412750"/>
            </a:xfrm>
            <a:custGeom>
              <a:avLst/>
              <a:gdLst>
                <a:gd name="T0" fmla="*/ 7 w 482"/>
                <a:gd name="T1" fmla="*/ 260 h 260"/>
                <a:gd name="T2" fmla="*/ 0 w 482"/>
                <a:gd name="T3" fmla="*/ 246 h 260"/>
                <a:gd name="T4" fmla="*/ 474 w 482"/>
                <a:gd name="T5" fmla="*/ 0 h 260"/>
                <a:gd name="T6" fmla="*/ 482 w 482"/>
                <a:gd name="T7" fmla="*/ 16 h 260"/>
                <a:gd name="T8" fmla="*/ 7 w 482"/>
                <a:gd name="T9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60">
                  <a:moveTo>
                    <a:pt x="7" y="260"/>
                  </a:moveTo>
                  <a:lnTo>
                    <a:pt x="0" y="246"/>
                  </a:lnTo>
                  <a:lnTo>
                    <a:pt x="474" y="0"/>
                  </a:lnTo>
                  <a:lnTo>
                    <a:pt x="482" y="16"/>
                  </a:lnTo>
                  <a:lnTo>
                    <a:pt x="7" y="26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9" name="Freeform 323"/>
            <p:cNvSpPr>
              <a:spLocks/>
            </p:cNvSpPr>
            <p:nvPr/>
          </p:nvSpPr>
          <p:spPr bwMode="auto">
            <a:xfrm>
              <a:off x="5579854" y="3644793"/>
              <a:ext cx="193675" cy="590550"/>
            </a:xfrm>
            <a:custGeom>
              <a:avLst/>
              <a:gdLst>
                <a:gd name="T0" fmla="*/ 106 w 122"/>
                <a:gd name="T1" fmla="*/ 372 h 372"/>
                <a:gd name="T2" fmla="*/ 0 w 122"/>
                <a:gd name="T3" fmla="*/ 4 h 372"/>
                <a:gd name="T4" fmla="*/ 16 w 122"/>
                <a:gd name="T5" fmla="*/ 0 h 372"/>
                <a:gd name="T6" fmla="*/ 122 w 122"/>
                <a:gd name="T7" fmla="*/ 367 h 372"/>
                <a:gd name="T8" fmla="*/ 106 w 122"/>
                <a:gd name="T9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372">
                  <a:moveTo>
                    <a:pt x="106" y="372"/>
                  </a:moveTo>
                  <a:lnTo>
                    <a:pt x="0" y="4"/>
                  </a:lnTo>
                  <a:lnTo>
                    <a:pt x="16" y="0"/>
                  </a:lnTo>
                  <a:lnTo>
                    <a:pt x="122" y="367"/>
                  </a:lnTo>
                  <a:lnTo>
                    <a:pt x="106" y="37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0" name="Freeform 324"/>
            <p:cNvSpPr>
              <a:spLocks/>
            </p:cNvSpPr>
            <p:nvPr/>
          </p:nvSpPr>
          <p:spPr bwMode="auto">
            <a:xfrm>
              <a:off x="4898816" y="3354280"/>
              <a:ext cx="407988" cy="815975"/>
            </a:xfrm>
            <a:custGeom>
              <a:avLst/>
              <a:gdLst>
                <a:gd name="T0" fmla="*/ 243 w 257"/>
                <a:gd name="T1" fmla="*/ 514 h 514"/>
                <a:gd name="T2" fmla="*/ 0 w 257"/>
                <a:gd name="T3" fmla="*/ 7 h 514"/>
                <a:gd name="T4" fmla="*/ 15 w 257"/>
                <a:gd name="T5" fmla="*/ 0 h 514"/>
                <a:gd name="T6" fmla="*/ 257 w 257"/>
                <a:gd name="T7" fmla="*/ 507 h 514"/>
                <a:gd name="T8" fmla="*/ 243 w 257"/>
                <a:gd name="T9" fmla="*/ 51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514">
                  <a:moveTo>
                    <a:pt x="243" y="514"/>
                  </a:moveTo>
                  <a:lnTo>
                    <a:pt x="0" y="7"/>
                  </a:lnTo>
                  <a:lnTo>
                    <a:pt x="15" y="0"/>
                  </a:lnTo>
                  <a:lnTo>
                    <a:pt x="257" y="507"/>
                  </a:lnTo>
                  <a:lnTo>
                    <a:pt x="243" y="51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1" name="Freeform 325"/>
            <p:cNvSpPr>
              <a:spLocks/>
            </p:cNvSpPr>
            <p:nvPr/>
          </p:nvSpPr>
          <p:spPr bwMode="auto">
            <a:xfrm>
              <a:off x="4725779" y="2511318"/>
              <a:ext cx="196850" cy="858838"/>
            </a:xfrm>
            <a:custGeom>
              <a:avLst/>
              <a:gdLst>
                <a:gd name="T0" fmla="*/ 109 w 124"/>
                <a:gd name="T1" fmla="*/ 541 h 541"/>
                <a:gd name="T2" fmla="*/ 0 w 124"/>
                <a:gd name="T3" fmla="*/ 3 h 541"/>
                <a:gd name="T4" fmla="*/ 15 w 124"/>
                <a:gd name="T5" fmla="*/ 0 h 541"/>
                <a:gd name="T6" fmla="*/ 124 w 124"/>
                <a:gd name="T7" fmla="*/ 536 h 541"/>
                <a:gd name="T8" fmla="*/ 109 w 124"/>
                <a:gd name="T9" fmla="*/ 541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541">
                  <a:moveTo>
                    <a:pt x="109" y="541"/>
                  </a:moveTo>
                  <a:lnTo>
                    <a:pt x="0" y="3"/>
                  </a:lnTo>
                  <a:lnTo>
                    <a:pt x="15" y="0"/>
                  </a:lnTo>
                  <a:lnTo>
                    <a:pt x="124" y="536"/>
                  </a:lnTo>
                  <a:lnTo>
                    <a:pt x="109" y="5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2" name="Freeform 326"/>
            <p:cNvSpPr>
              <a:spLocks/>
            </p:cNvSpPr>
            <p:nvPr/>
          </p:nvSpPr>
          <p:spPr bwMode="auto">
            <a:xfrm>
              <a:off x="4732129" y="2509730"/>
              <a:ext cx="388938" cy="328613"/>
            </a:xfrm>
            <a:custGeom>
              <a:avLst/>
              <a:gdLst>
                <a:gd name="T0" fmla="*/ 235 w 245"/>
                <a:gd name="T1" fmla="*/ 207 h 207"/>
                <a:gd name="T2" fmla="*/ 0 w 245"/>
                <a:gd name="T3" fmla="*/ 13 h 207"/>
                <a:gd name="T4" fmla="*/ 11 w 245"/>
                <a:gd name="T5" fmla="*/ 0 h 207"/>
                <a:gd name="T6" fmla="*/ 245 w 245"/>
                <a:gd name="T7" fmla="*/ 194 h 207"/>
                <a:gd name="T8" fmla="*/ 235 w 245"/>
                <a:gd name="T9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07">
                  <a:moveTo>
                    <a:pt x="235" y="207"/>
                  </a:moveTo>
                  <a:lnTo>
                    <a:pt x="0" y="13"/>
                  </a:lnTo>
                  <a:lnTo>
                    <a:pt x="11" y="0"/>
                  </a:lnTo>
                  <a:lnTo>
                    <a:pt x="245" y="194"/>
                  </a:lnTo>
                  <a:lnTo>
                    <a:pt x="235" y="2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3" name="Freeform 327"/>
            <p:cNvSpPr>
              <a:spLocks/>
            </p:cNvSpPr>
            <p:nvPr/>
          </p:nvSpPr>
          <p:spPr bwMode="auto">
            <a:xfrm>
              <a:off x="4895641" y="2827230"/>
              <a:ext cx="233363" cy="527050"/>
            </a:xfrm>
            <a:custGeom>
              <a:avLst/>
              <a:gdLst>
                <a:gd name="T0" fmla="*/ 16 w 147"/>
                <a:gd name="T1" fmla="*/ 332 h 332"/>
                <a:gd name="T2" fmla="*/ 0 w 147"/>
                <a:gd name="T3" fmla="*/ 326 h 332"/>
                <a:gd name="T4" fmla="*/ 132 w 147"/>
                <a:gd name="T5" fmla="*/ 0 h 332"/>
                <a:gd name="T6" fmla="*/ 147 w 147"/>
                <a:gd name="T7" fmla="*/ 5 h 332"/>
                <a:gd name="T8" fmla="*/ 16 w 147"/>
                <a:gd name="T9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332">
                  <a:moveTo>
                    <a:pt x="16" y="332"/>
                  </a:moveTo>
                  <a:lnTo>
                    <a:pt x="0" y="326"/>
                  </a:lnTo>
                  <a:lnTo>
                    <a:pt x="132" y="0"/>
                  </a:lnTo>
                  <a:lnTo>
                    <a:pt x="147" y="5"/>
                  </a:lnTo>
                  <a:lnTo>
                    <a:pt x="16" y="33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4" name="Freeform 328"/>
            <p:cNvSpPr>
              <a:spLocks/>
            </p:cNvSpPr>
            <p:nvPr/>
          </p:nvSpPr>
          <p:spPr bwMode="auto">
            <a:xfrm>
              <a:off x="5106779" y="2816118"/>
              <a:ext cx="417513" cy="247650"/>
            </a:xfrm>
            <a:custGeom>
              <a:avLst/>
              <a:gdLst>
                <a:gd name="T0" fmla="*/ 256 w 263"/>
                <a:gd name="T1" fmla="*/ 156 h 156"/>
                <a:gd name="T2" fmla="*/ 0 w 263"/>
                <a:gd name="T3" fmla="*/ 14 h 156"/>
                <a:gd name="T4" fmla="*/ 7 w 263"/>
                <a:gd name="T5" fmla="*/ 0 h 156"/>
                <a:gd name="T6" fmla="*/ 263 w 263"/>
                <a:gd name="T7" fmla="*/ 142 h 156"/>
                <a:gd name="T8" fmla="*/ 256 w 263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56">
                  <a:moveTo>
                    <a:pt x="256" y="156"/>
                  </a:moveTo>
                  <a:lnTo>
                    <a:pt x="0" y="14"/>
                  </a:lnTo>
                  <a:lnTo>
                    <a:pt x="7" y="0"/>
                  </a:lnTo>
                  <a:lnTo>
                    <a:pt x="263" y="142"/>
                  </a:lnTo>
                  <a:lnTo>
                    <a:pt x="256" y="15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5" name="Freeform 329"/>
            <p:cNvSpPr>
              <a:spLocks/>
            </p:cNvSpPr>
            <p:nvPr/>
          </p:nvSpPr>
          <p:spPr bwMode="auto">
            <a:xfrm>
              <a:off x="5498891" y="3047893"/>
              <a:ext cx="100013" cy="608013"/>
            </a:xfrm>
            <a:custGeom>
              <a:avLst/>
              <a:gdLst>
                <a:gd name="T0" fmla="*/ 46 w 63"/>
                <a:gd name="T1" fmla="*/ 383 h 383"/>
                <a:gd name="T2" fmla="*/ 0 w 63"/>
                <a:gd name="T3" fmla="*/ 3 h 383"/>
                <a:gd name="T4" fmla="*/ 16 w 63"/>
                <a:gd name="T5" fmla="*/ 0 h 383"/>
                <a:gd name="T6" fmla="*/ 63 w 63"/>
                <a:gd name="T7" fmla="*/ 381 h 383"/>
                <a:gd name="T8" fmla="*/ 46 w 63"/>
                <a:gd name="T9" fmla="*/ 383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383">
                  <a:moveTo>
                    <a:pt x="46" y="383"/>
                  </a:moveTo>
                  <a:lnTo>
                    <a:pt x="0" y="3"/>
                  </a:lnTo>
                  <a:lnTo>
                    <a:pt x="16" y="0"/>
                  </a:lnTo>
                  <a:lnTo>
                    <a:pt x="63" y="381"/>
                  </a:lnTo>
                  <a:lnTo>
                    <a:pt x="46" y="38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6" name="Freeform 330"/>
            <p:cNvSpPr>
              <a:spLocks/>
            </p:cNvSpPr>
            <p:nvPr/>
          </p:nvSpPr>
          <p:spPr bwMode="auto">
            <a:xfrm>
              <a:off x="5513179" y="3039955"/>
              <a:ext cx="539750" cy="315913"/>
            </a:xfrm>
            <a:custGeom>
              <a:avLst/>
              <a:gdLst>
                <a:gd name="T0" fmla="*/ 333 w 340"/>
                <a:gd name="T1" fmla="*/ 199 h 199"/>
                <a:gd name="T2" fmla="*/ 0 w 340"/>
                <a:gd name="T3" fmla="*/ 14 h 199"/>
                <a:gd name="T4" fmla="*/ 7 w 340"/>
                <a:gd name="T5" fmla="*/ 0 h 199"/>
                <a:gd name="T6" fmla="*/ 340 w 340"/>
                <a:gd name="T7" fmla="*/ 184 h 199"/>
                <a:gd name="T8" fmla="*/ 333 w 340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199">
                  <a:moveTo>
                    <a:pt x="333" y="199"/>
                  </a:moveTo>
                  <a:lnTo>
                    <a:pt x="0" y="14"/>
                  </a:lnTo>
                  <a:lnTo>
                    <a:pt x="7" y="0"/>
                  </a:lnTo>
                  <a:lnTo>
                    <a:pt x="340" y="184"/>
                  </a:lnTo>
                  <a:lnTo>
                    <a:pt x="333" y="1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7" name="Freeform 331"/>
            <p:cNvSpPr>
              <a:spLocks/>
            </p:cNvSpPr>
            <p:nvPr/>
          </p:nvSpPr>
          <p:spPr bwMode="auto">
            <a:xfrm>
              <a:off x="5451266" y="2731980"/>
              <a:ext cx="76200" cy="322263"/>
            </a:xfrm>
            <a:custGeom>
              <a:avLst/>
              <a:gdLst>
                <a:gd name="T0" fmla="*/ 32 w 48"/>
                <a:gd name="T1" fmla="*/ 203 h 203"/>
                <a:gd name="T2" fmla="*/ 0 w 48"/>
                <a:gd name="T3" fmla="*/ 2 h 203"/>
                <a:gd name="T4" fmla="*/ 16 w 48"/>
                <a:gd name="T5" fmla="*/ 0 h 203"/>
                <a:gd name="T6" fmla="*/ 48 w 48"/>
                <a:gd name="T7" fmla="*/ 201 h 203"/>
                <a:gd name="T8" fmla="*/ 32 w 48"/>
                <a:gd name="T9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03">
                  <a:moveTo>
                    <a:pt x="32" y="203"/>
                  </a:moveTo>
                  <a:lnTo>
                    <a:pt x="0" y="2"/>
                  </a:lnTo>
                  <a:lnTo>
                    <a:pt x="16" y="0"/>
                  </a:lnTo>
                  <a:lnTo>
                    <a:pt x="48" y="201"/>
                  </a:lnTo>
                  <a:lnTo>
                    <a:pt x="32" y="20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8" name="Freeform 332"/>
            <p:cNvSpPr>
              <a:spLocks/>
            </p:cNvSpPr>
            <p:nvPr/>
          </p:nvSpPr>
          <p:spPr bwMode="auto">
            <a:xfrm>
              <a:off x="4905166" y="3035193"/>
              <a:ext cx="611188" cy="317500"/>
            </a:xfrm>
            <a:custGeom>
              <a:avLst/>
              <a:gdLst>
                <a:gd name="T0" fmla="*/ 7 w 385"/>
                <a:gd name="T1" fmla="*/ 200 h 200"/>
                <a:gd name="T2" fmla="*/ 0 w 385"/>
                <a:gd name="T3" fmla="*/ 184 h 200"/>
                <a:gd name="T4" fmla="*/ 378 w 385"/>
                <a:gd name="T5" fmla="*/ 0 h 200"/>
                <a:gd name="T6" fmla="*/ 385 w 385"/>
                <a:gd name="T7" fmla="*/ 15 h 200"/>
                <a:gd name="T8" fmla="*/ 7 w 385"/>
                <a:gd name="T9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200">
                  <a:moveTo>
                    <a:pt x="7" y="200"/>
                  </a:moveTo>
                  <a:lnTo>
                    <a:pt x="0" y="184"/>
                  </a:lnTo>
                  <a:lnTo>
                    <a:pt x="378" y="0"/>
                  </a:lnTo>
                  <a:lnTo>
                    <a:pt x="385" y="15"/>
                  </a:lnTo>
                  <a:lnTo>
                    <a:pt x="7" y="2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9" name="Freeform 333"/>
            <p:cNvSpPr>
              <a:spLocks/>
            </p:cNvSpPr>
            <p:nvPr/>
          </p:nvSpPr>
          <p:spPr bwMode="auto">
            <a:xfrm>
              <a:off x="4909929" y="3332055"/>
              <a:ext cx="677863" cy="317500"/>
            </a:xfrm>
            <a:custGeom>
              <a:avLst/>
              <a:gdLst>
                <a:gd name="T0" fmla="*/ 420 w 427"/>
                <a:gd name="T1" fmla="*/ 200 h 200"/>
                <a:gd name="T2" fmla="*/ 0 w 427"/>
                <a:gd name="T3" fmla="*/ 14 h 200"/>
                <a:gd name="T4" fmla="*/ 7 w 427"/>
                <a:gd name="T5" fmla="*/ 0 h 200"/>
                <a:gd name="T6" fmla="*/ 427 w 427"/>
                <a:gd name="T7" fmla="*/ 186 h 200"/>
                <a:gd name="T8" fmla="*/ 420 w 427"/>
                <a:gd name="T9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7" h="200">
                  <a:moveTo>
                    <a:pt x="420" y="200"/>
                  </a:moveTo>
                  <a:lnTo>
                    <a:pt x="0" y="14"/>
                  </a:lnTo>
                  <a:lnTo>
                    <a:pt x="7" y="0"/>
                  </a:lnTo>
                  <a:lnTo>
                    <a:pt x="427" y="186"/>
                  </a:lnTo>
                  <a:lnTo>
                    <a:pt x="420" y="2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70" name="Freeform 334"/>
            <p:cNvSpPr>
              <a:spLocks/>
            </p:cNvSpPr>
            <p:nvPr/>
          </p:nvSpPr>
          <p:spPr bwMode="auto">
            <a:xfrm>
              <a:off x="5594141" y="3544780"/>
              <a:ext cx="1447801" cy="119063"/>
            </a:xfrm>
            <a:custGeom>
              <a:avLst/>
              <a:gdLst>
                <a:gd name="T0" fmla="*/ 2 w 912"/>
                <a:gd name="T1" fmla="*/ 75 h 75"/>
                <a:gd name="T2" fmla="*/ 0 w 912"/>
                <a:gd name="T3" fmla="*/ 59 h 75"/>
                <a:gd name="T4" fmla="*/ 911 w 912"/>
                <a:gd name="T5" fmla="*/ 0 h 75"/>
                <a:gd name="T6" fmla="*/ 912 w 912"/>
                <a:gd name="T7" fmla="*/ 15 h 75"/>
                <a:gd name="T8" fmla="*/ 2 w 912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2" h="75">
                  <a:moveTo>
                    <a:pt x="2" y="75"/>
                  </a:moveTo>
                  <a:lnTo>
                    <a:pt x="0" y="59"/>
                  </a:lnTo>
                  <a:lnTo>
                    <a:pt x="911" y="0"/>
                  </a:lnTo>
                  <a:lnTo>
                    <a:pt x="912" y="15"/>
                  </a:lnTo>
                  <a:lnTo>
                    <a:pt x="2" y="7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71" name="Freeform 335"/>
            <p:cNvSpPr>
              <a:spLocks/>
            </p:cNvSpPr>
            <p:nvPr/>
          </p:nvSpPr>
          <p:spPr bwMode="auto">
            <a:xfrm>
              <a:off x="6738729" y="2947880"/>
              <a:ext cx="596900" cy="287338"/>
            </a:xfrm>
            <a:custGeom>
              <a:avLst/>
              <a:gdLst>
                <a:gd name="T0" fmla="*/ 7 w 376"/>
                <a:gd name="T1" fmla="*/ 181 h 181"/>
                <a:gd name="T2" fmla="*/ 0 w 376"/>
                <a:gd name="T3" fmla="*/ 165 h 181"/>
                <a:gd name="T4" fmla="*/ 370 w 376"/>
                <a:gd name="T5" fmla="*/ 0 h 181"/>
                <a:gd name="T6" fmla="*/ 376 w 376"/>
                <a:gd name="T7" fmla="*/ 16 h 181"/>
                <a:gd name="T8" fmla="*/ 7 w 37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81">
                  <a:moveTo>
                    <a:pt x="7" y="181"/>
                  </a:moveTo>
                  <a:lnTo>
                    <a:pt x="0" y="165"/>
                  </a:lnTo>
                  <a:lnTo>
                    <a:pt x="370" y="0"/>
                  </a:lnTo>
                  <a:lnTo>
                    <a:pt x="376" y="16"/>
                  </a:lnTo>
                  <a:lnTo>
                    <a:pt x="7" y="18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72" name="Freeform 336"/>
            <p:cNvSpPr>
              <a:spLocks/>
            </p:cNvSpPr>
            <p:nvPr/>
          </p:nvSpPr>
          <p:spPr bwMode="auto">
            <a:xfrm>
              <a:off x="6381542" y="3209818"/>
              <a:ext cx="366713" cy="122238"/>
            </a:xfrm>
            <a:custGeom>
              <a:avLst/>
              <a:gdLst>
                <a:gd name="T0" fmla="*/ 4 w 231"/>
                <a:gd name="T1" fmla="*/ 77 h 77"/>
                <a:gd name="T2" fmla="*/ 0 w 231"/>
                <a:gd name="T3" fmla="*/ 62 h 77"/>
                <a:gd name="T4" fmla="*/ 226 w 231"/>
                <a:gd name="T5" fmla="*/ 0 h 77"/>
                <a:gd name="T6" fmla="*/ 231 w 231"/>
                <a:gd name="T7" fmla="*/ 16 h 77"/>
                <a:gd name="T8" fmla="*/ 4 w 231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77">
                  <a:moveTo>
                    <a:pt x="4" y="77"/>
                  </a:moveTo>
                  <a:lnTo>
                    <a:pt x="0" y="62"/>
                  </a:lnTo>
                  <a:lnTo>
                    <a:pt x="226" y="0"/>
                  </a:lnTo>
                  <a:lnTo>
                    <a:pt x="231" y="16"/>
                  </a:lnTo>
                  <a:lnTo>
                    <a:pt x="4" y="7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73" name="Freeform 337"/>
            <p:cNvSpPr>
              <a:spLocks/>
            </p:cNvSpPr>
            <p:nvPr/>
          </p:nvSpPr>
          <p:spPr bwMode="auto">
            <a:xfrm>
              <a:off x="7283242" y="2190643"/>
              <a:ext cx="60325" cy="771525"/>
            </a:xfrm>
            <a:custGeom>
              <a:avLst/>
              <a:gdLst>
                <a:gd name="T0" fmla="*/ 21 w 38"/>
                <a:gd name="T1" fmla="*/ 486 h 486"/>
                <a:gd name="T2" fmla="*/ 0 w 38"/>
                <a:gd name="T3" fmla="*/ 1 h 486"/>
                <a:gd name="T4" fmla="*/ 16 w 38"/>
                <a:gd name="T5" fmla="*/ 0 h 486"/>
                <a:gd name="T6" fmla="*/ 38 w 38"/>
                <a:gd name="T7" fmla="*/ 484 h 486"/>
                <a:gd name="T8" fmla="*/ 21 w 38"/>
                <a:gd name="T9" fmla="*/ 48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86">
                  <a:moveTo>
                    <a:pt x="21" y="486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38" y="484"/>
                  </a:lnTo>
                  <a:lnTo>
                    <a:pt x="21" y="48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74" name="Freeform 338"/>
            <p:cNvSpPr>
              <a:spLocks/>
            </p:cNvSpPr>
            <p:nvPr/>
          </p:nvSpPr>
          <p:spPr bwMode="auto">
            <a:xfrm>
              <a:off x="6868904" y="1708043"/>
              <a:ext cx="436563" cy="495300"/>
            </a:xfrm>
            <a:custGeom>
              <a:avLst/>
              <a:gdLst>
                <a:gd name="T0" fmla="*/ 263 w 275"/>
                <a:gd name="T1" fmla="*/ 312 h 312"/>
                <a:gd name="T2" fmla="*/ 0 w 275"/>
                <a:gd name="T3" fmla="*/ 11 h 312"/>
                <a:gd name="T4" fmla="*/ 13 w 275"/>
                <a:gd name="T5" fmla="*/ 0 h 312"/>
                <a:gd name="T6" fmla="*/ 275 w 275"/>
                <a:gd name="T7" fmla="*/ 301 h 312"/>
                <a:gd name="T8" fmla="*/ 263 w 275"/>
                <a:gd name="T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312">
                  <a:moveTo>
                    <a:pt x="263" y="312"/>
                  </a:moveTo>
                  <a:lnTo>
                    <a:pt x="0" y="11"/>
                  </a:lnTo>
                  <a:lnTo>
                    <a:pt x="13" y="0"/>
                  </a:lnTo>
                  <a:lnTo>
                    <a:pt x="275" y="301"/>
                  </a:lnTo>
                  <a:lnTo>
                    <a:pt x="263" y="3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75" name="Freeform 339"/>
            <p:cNvSpPr>
              <a:spLocks/>
            </p:cNvSpPr>
            <p:nvPr/>
          </p:nvSpPr>
          <p:spPr bwMode="auto">
            <a:xfrm>
              <a:off x="6951454" y="2189055"/>
              <a:ext cx="347663" cy="271463"/>
            </a:xfrm>
            <a:custGeom>
              <a:avLst/>
              <a:gdLst>
                <a:gd name="T0" fmla="*/ 11 w 219"/>
                <a:gd name="T1" fmla="*/ 171 h 171"/>
                <a:gd name="T2" fmla="*/ 0 w 219"/>
                <a:gd name="T3" fmla="*/ 157 h 171"/>
                <a:gd name="T4" fmla="*/ 209 w 219"/>
                <a:gd name="T5" fmla="*/ 0 h 171"/>
                <a:gd name="T6" fmla="*/ 219 w 219"/>
                <a:gd name="T7" fmla="*/ 12 h 171"/>
                <a:gd name="T8" fmla="*/ 11 w 219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171">
                  <a:moveTo>
                    <a:pt x="11" y="171"/>
                  </a:moveTo>
                  <a:lnTo>
                    <a:pt x="0" y="157"/>
                  </a:lnTo>
                  <a:lnTo>
                    <a:pt x="209" y="0"/>
                  </a:lnTo>
                  <a:lnTo>
                    <a:pt x="219" y="12"/>
                  </a:lnTo>
                  <a:lnTo>
                    <a:pt x="11" y="17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76" name="Freeform 340"/>
            <p:cNvSpPr>
              <a:spLocks/>
            </p:cNvSpPr>
            <p:nvPr/>
          </p:nvSpPr>
          <p:spPr bwMode="auto">
            <a:xfrm>
              <a:off x="6600617" y="2441468"/>
              <a:ext cx="371475" cy="320675"/>
            </a:xfrm>
            <a:custGeom>
              <a:avLst/>
              <a:gdLst>
                <a:gd name="T0" fmla="*/ 10 w 234"/>
                <a:gd name="T1" fmla="*/ 202 h 202"/>
                <a:gd name="T2" fmla="*/ 0 w 234"/>
                <a:gd name="T3" fmla="*/ 190 h 202"/>
                <a:gd name="T4" fmla="*/ 224 w 234"/>
                <a:gd name="T5" fmla="*/ 0 h 202"/>
                <a:gd name="T6" fmla="*/ 234 w 234"/>
                <a:gd name="T7" fmla="*/ 12 h 202"/>
                <a:gd name="T8" fmla="*/ 10 w 234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202">
                  <a:moveTo>
                    <a:pt x="10" y="202"/>
                  </a:moveTo>
                  <a:lnTo>
                    <a:pt x="0" y="190"/>
                  </a:lnTo>
                  <a:lnTo>
                    <a:pt x="224" y="0"/>
                  </a:lnTo>
                  <a:lnTo>
                    <a:pt x="234" y="12"/>
                  </a:lnTo>
                  <a:lnTo>
                    <a:pt x="10" y="2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77" name="Freeform 341"/>
            <p:cNvSpPr>
              <a:spLocks/>
            </p:cNvSpPr>
            <p:nvPr/>
          </p:nvSpPr>
          <p:spPr bwMode="auto">
            <a:xfrm>
              <a:off x="6022766" y="2658955"/>
              <a:ext cx="592138" cy="103188"/>
            </a:xfrm>
            <a:custGeom>
              <a:avLst/>
              <a:gdLst>
                <a:gd name="T0" fmla="*/ 370 w 373"/>
                <a:gd name="T1" fmla="*/ 65 h 65"/>
                <a:gd name="T2" fmla="*/ 0 w 373"/>
                <a:gd name="T3" fmla="*/ 16 h 65"/>
                <a:gd name="T4" fmla="*/ 3 w 373"/>
                <a:gd name="T5" fmla="*/ 0 h 65"/>
                <a:gd name="T6" fmla="*/ 373 w 373"/>
                <a:gd name="T7" fmla="*/ 48 h 65"/>
                <a:gd name="T8" fmla="*/ 370 w 373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65">
                  <a:moveTo>
                    <a:pt x="370" y="65"/>
                  </a:moveTo>
                  <a:lnTo>
                    <a:pt x="0" y="16"/>
                  </a:lnTo>
                  <a:lnTo>
                    <a:pt x="3" y="0"/>
                  </a:lnTo>
                  <a:lnTo>
                    <a:pt x="373" y="48"/>
                  </a:lnTo>
                  <a:lnTo>
                    <a:pt x="370" y="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78" name="Freeform 342"/>
            <p:cNvSpPr>
              <a:spLocks/>
            </p:cNvSpPr>
            <p:nvPr/>
          </p:nvSpPr>
          <p:spPr bwMode="auto">
            <a:xfrm>
              <a:off x="5462379" y="2665305"/>
              <a:ext cx="560388" cy="79375"/>
            </a:xfrm>
            <a:custGeom>
              <a:avLst/>
              <a:gdLst>
                <a:gd name="T0" fmla="*/ 2 w 353"/>
                <a:gd name="T1" fmla="*/ 50 h 50"/>
                <a:gd name="T2" fmla="*/ 0 w 353"/>
                <a:gd name="T3" fmla="*/ 35 h 50"/>
                <a:gd name="T4" fmla="*/ 351 w 353"/>
                <a:gd name="T5" fmla="*/ 0 h 50"/>
                <a:gd name="T6" fmla="*/ 353 w 353"/>
                <a:gd name="T7" fmla="*/ 17 h 50"/>
                <a:gd name="T8" fmla="*/ 2 w 353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50">
                  <a:moveTo>
                    <a:pt x="2" y="50"/>
                  </a:moveTo>
                  <a:lnTo>
                    <a:pt x="0" y="35"/>
                  </a:lnTo>
                  <a:lnTo>
                    <a:pt x="351" y="0"/>
                  </a:lnTo>
                  <a:lnTo>
                    <a:pt x="353" y="17"/>
                  </a:lnTo>
                  <a:lnTo>
                    <a:pt x="2" y="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79" name="Freeform 343"/>
            <p:cNvSpPr>
              <a:spLocks/>
            </p:cNvSpPr>
            <p:nvPr/>
          </p:nvSpPr>
          <p:spPr bwMode="auto">
            <a:xfrm>
              <a:off x="4736891" y="2504968"/>
              <a:ext cx="731838" cy="246063"/>
            </a:xfrm>
            <a:custGeom>
              <a:avLst/>
              <a:gdLst>
                <a:gd name="T0" fmla="*/ 455 w 461"/>
                <a:gd name="T1" fmla="*/ 155 h 155"/>
                <a:gd name="T2" fmla="*/ 0 w 461"/>
                <a:gd name="T3" fmla="*/ 16 h 155"/>
                <a:gd name="T4" fmla="*/ 5 w 461"/>
                <a:gd name="T5" fmla="*/ 0 h 155"/>
                <a:gd name="T6" fmla="*/ 461 w 461"/>
                <a:gd name="T7" fmla="*/ 140 h 155"/>
                <a:gd name="T8" fmla="*/ 455 w 461"/>
                <a:gd name="T9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1" h="155">
                  <a:moveTo>
                    <a:pt x="455" y="155"/>
                  </a:moveTo>
                  <a:lnTo>
                    <a:pt x="0" y="16"/>
                  </a:lnTo>
                  <a:lnTo>
                    <a:pt x="5" y="0"/>
                  </a:lnTo>
                  <a:lnTo>
                    <a:pt x="461" y="140"/>
                  </a:lnTo>
                  <a:lnTo>
                    <a:pt x="455" y="15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80" name="Freeform 344"/>
            <p:cNvSpPr>
              <a:spLocks/>
            </p:cNvSpPr>
            <p:nvPr/>
          </p:nvSpPr>
          <p:spPr bwMode="auto">
            <a:xfrm>
              <a:off x="5113129" y="2731980"/>
              <a:ext cx="346075" cy="112713"/>
            </a:xfrm>
            <a:custGeom>
              <a:avLst/>
              <a:gdLst>
                <a:gd name="T0" fmla="*/ 5 w 218"/>
                <a:gd name="T1" fmla="*/ 71 h 71"/>
                <a:gd name="T2" fmla="*/ 0 w 218"/>
                <a:gd name="T3" fmla="*/ 54 h 71"/>
                <a:gd name="T4" fmla="*/ 215 w 218"/>
                <a:gd name="T5" fmla="*/ 0 h 71"/>
                <a:gd name="T6" fmla="*/ 218 w 218"/>
                <a:gd name="T7" fmla="*/ 15 h 71"/>
                <a:gd name="T8" fmla="*/ 5 w 218"/>
                <a:gd name="T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71">
                  <a:moveTo>
                    <a:pt x="5" y="71"/>
                  </a:moveTo>
                  <a:lnTo>
                    <a:pt x="0" y="54"/>
                  </a:lnTo>
                  <a:lnTo>
                    <a:pt x="215" y="0"/>
                  </a:lnTo>
                  <a:lnTo>
                    <a:pt x="218" y="15"/>
                  </a:lnTo>
                  <a:lnTo>
                    <a:pt x="5" y="7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81" name="Freeform 345"/>
            <p:cNvSpPr>
              <a:spLocks/>
            </p:cNvSpPr>
            <p:nvPr/>
          </p:nvSpPr>
          <p:spPr bwMode="auto">
            <a:xfrm>
              <a:off x="5508416" y="2738330"/>
              <a:ext cx="1100138" cy="309563"/>
            </a:xfrm>
            <a:custGeom>
              <a:avLst/>
              <a:gdLst>
                <a:gd name="T0" fmla="*/ 0 w 496"/>
                <a:gd name="T1" fmla="*/ 140 h 140"/>
                <a:gd name="T2" fmla="*/ 0 w 496"/>
                <a:gd name="T3" fmla="*/ 140 h 140"/>
                <a:gd name="T4" fmla="*/ 1 w 496"/>
                <a:gd name="T5" fmla="*/ 135 h 140"/>
                <a:gd name="T6" fmla="*/ 1 w 496"/>
                <a:gd name="T7" fmla="*/ 129 h 140"/>
                <a:gd name="T8" fmla="*/ 493 w 496"/>
                <a:gd name="T9" fmla="*/ 0 h 140"/>
                <a:gd name="T10" fmla="*/ 496 w 496"/>
                <a:gd name="T11" fmla="*/ 11 h 140"/>
                <a:gd name="T12" fmla="*/ 0 w 496"/>
                <a:gd name="T1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140">
                  <a:moveTo>
                    <a:pt x="0" y="140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1" y="135"/>
                    <a:pt x="1" y="135"/>
                    <a:pt x="1" y="135"/>
                  </a:cubicBezTo>
                  <a:cubicBezTo>
                    <a:pt x="1" y="129"/>
                    <a:pt x="1" y="129"/>
                    <a:pt x="1" y="129"/>
                  </a:cubicBezTo>
                  <a:cubicBezTo>
                    <a:pt x="15" y="127"/>
                    <a:pt x="361" y="35"/>
                    <a:pt x="493" y="0"/>
                  </a:cubicBezTo>
                  <a:cubicBezTo>
                    <a:pt x="496" y="11"/>
                    <a:pt x="496" y="11"/>
                    <a:pt x="496" y="11"/>
                  </a:cubicBezTo>
                  <a:cubicBezTo>
                    <a:pt x="44" y="132"/>
                    <a:pt x="5" y="140"/>
                    <a:pt x="0" y="1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82" name="Freeform 346"/>
            <p:cNvSpPr>
              <a:spLocks/>
            </p:cNvSpPr>
            <p:nvPr/>
          </p:nvSpPr>
          <p:spPr bwMode="auto">
            <a:xfrm>
              <a:off x="5508416" y="2671655"/>
              <a:ext cx="522288" cy="379413"/>
            </a:xfrm>
            <a:custGeom>
              <a:avLst/>
              <a:gdLst>
                <a:gd name="T0" fmla="*/ 8 w 329"/>
                <a:gd name="T1" fmla="*/ 239 h 239"/>
                <a:gd name="T2" fmla="*/ 0 w 329"/>
                <a:gd name="T3" fmla="*/ 225 h 239"/>
                <a:gd name="T4" fmla="*/ 321 w 329"/>
                <a:gd name="T5" fmla="*/ 0 h 239"/>
                <a:gd name="T6" fmla="*/ 329 w 329"/>
                <a:gd name="T7" fmla="*/ 14 h 239"/>
                <a:gd name="T8" fmla="*/ 8 w 329"/>
                <a:gd name="T9" fmla="*/ 23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239">
                  <a:moveTo>
                    <a:pt x="8" y="239"/>
                  </a:moveTo>
                  <a:lnTo>
                    <a:pt x="0" y="225"/>
                  </a:lnTo>
                  <a:lnTo>
                    <a:pt x="321" y="0"/>
                  </a:lnTo>
                  <a:lnTo>
                    <a:pt x="329" y="14"/>
                  </a:lnTo>
                  <a:lnTo>
                    <a:pt x="8" y="23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83" name="Freeform 347"/>
            <p:cNvSpPr>
              <a:spLocks/>
            </p:cNvSpPr>
            <p:nvPr/>
          </p:nvSpPr>
          <p:spPr bwMode="auto">
            <a:xfrm>
              <a:off x="6035466" y="2441468"/>
              <a:ext cx="925513" cy="230188"/>
            </a:xfrm>
            <a:custGeom>
              <a:avLst/>
              <a:gdLst>
                <a:gd name="T0" fmla="*/ 3 w 583"/>
                <a:gd name="T1" fmla="*/ 145 h 145"/>
                <a:gd name="T2" fmla="*/ 0 w 583"/>
                <a:gd name="T3" fmla="*/ 128 h 145"/>
                <a:gd name="T4" fmla="*/ 578 w 583"/>
                <a:gd name="T5" fmla="*/ 0 h 145"/>
                <a:gd name="T6" fmla="*/ 583 w 583"/>
                <a:gd name="T7" fmla="*/ 15 h 145"/>
                <a:gd name="T8" fmla="*/ 3 w 583"/>
                <a:gd name="T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3" h="145">
                  <a:moveTo>
                    <a:pt x="3" y="145"/>
                  </a:moveTo>
                  <a:lnTo>
                    <a:pt x="0" y="128"/>
                  </a:lnTo>
                  <a:lnTo>
                    <a:pt x="578" y="0"/>
                  </a:lnTo>
                  <a:lnTo>
                    <a:pt x="583" y="15"/>
                  </a:lnTo>
                  <a:lnTo>
                    <a:pt x="3" y="14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84" name="Freeform 348"/>
            <p:cNvSpPr>
              <a:spLocks/>
            </p:cNvSpPr>
            <p:nvPr/>
          </p:nvSpPr>
          <p:spPr bwMode="auto">
            <a:xfrm>
              <a:off x="6599029" y="2754205"/>
              <a:ext cx="161925" cy="465138"/>
            </a:xfrm>
            <a:custGeom>
              <a:avLst/>
              <a:gdLst>
                <a:gd name="T0" fmla="*/ 85 w 102"/>
                <a:gd name="T1" fmla="*/ 293 h 293"/>
                <a:gd name="T2" fmla="*/ 0 w 102"/>
                <a:gd name="T3" fmla="*/ 4 h 293"/>
                <a:gd name="T4" fmla="*/ 17 w 102"/>
                <a:gd name="T5" fmla="*/ 0 h 293"/>
                <a:gd name="T6" fmla="*/ 102 w 102"/>
                <a:gd name="T7" fmla="*/ 289 h 293"/>
                <a:gd name="T8" fmla="*/ 85 w 102"/>
                <a:gd name="T9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293">
                  <a:moveTo>
                    <a:pt x="85" y="293"/>
                  </a:moveTo>
                  <a:lnTo>
                    <a:pt x="0" y="4"/>
                  </a:lnTo>
                  <a:lnTo>
                    <a:pt x="17" y="0"/>
                  </a:lnTo>
                  <a:lnTo>
                    <a:pt x="102" y="289"/>
                  </a:lnTo>
                  <a:lnTo>
                    <a:pt x="85" y="29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85" name="Freeform 349"/>
            <p:cNvSpPr>
              <a:spLocks/>
            </p:cNvSpPr>
            <p:nvPr/>
          </p:nvSpPr>
          <p:spPr bwMode="auto">
            <a:xfrm>
              <a:off x="6351379" y="2082693"/>
              <a:ext cx="935038" cy="123825"/>
            </a:xfrm>
            <a:custGeom>
              <a:avLst/>
              <a:gdLst>
                <a:gd name="T0" fmla="*/ 587 w 589"/>
                <a:gd name="T1" fmla="*/ 78 h 78"/>
                <a:gd name="T2" fmla="*/ 0 w 589"/>
                <a:gd name="T3" fmla="*/ 16 h 78"/>
                <a:gd name="T4" fmla="*/ 1 w 589"/>
                <a:gd name="T5" fmla="*/ 0 h 78"/>
                <a:gd name="T6" fmla="*/ 589 w 589"/>
                <a:gd name="T7" fmla="*/ 61 h 78"/>
                <a:gd name="T8" fmla="*/ 587 w 589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9" h="78">
                  <a:moveTo>
                    <a:pt x="587" y="78"/>
                  </a:moveTo>
                  <a:lnTo>
                    <a:pt x="0" y="16"/>
                  </a:lnTo>
                  <a:lnTo>
                    <a:pt x="1" y="0"/>
                  </a:lnTo>
                  <a:lnTo>
                    <a:pt x="589" y="61"/>
                  </a:lnTo>
                  <a:lnTo>
                    <a:pt x="587" y="7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86" name="Freeform 350"/>
            <p:cNvSpPr>
              <a:spLocks/>
            </p:cNvSpPr>
            <p:nvPr/>
          </p:nvSpPr>
          <p:spPr bwMode="auto">
            <a:xfrm>
              <a:off x="6348204" y="1709630"/>
              <a:ext cx="534988" cy="392113"/>
            </a:xfrm>
            <a:custGeom>
              <a:avLst/>
              <a:gdLst>
                <a:gd name="T0" fmla="*/ 10 w 337"/>
                <a:gd name="T1" fmla="*/ 247 h 247"/>
                <a:gd name="T2" fmla="*/ 0 w 337"/>
                <a:gd name="T3" fmla="*/ 233 h 247"/>
                <a:gd name="T4" fmla="*/ 327 w 337"/>
                <a:gd name="T5" fmla="*/ 0 h 247"/>
                <a:gd name="T6" fmla="*/ 337 w 337"/>
                <a:gd name="T7" fmla="*/ 13 h 247"/>
                <a:gd name="T8" fmla="*/ 10 w 337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7" h="247">
                  <a:moveTo>
                    <a:pt x="10" y="247"/>
                  </a:moveTo>
                  <a:lnTo>
                    <a:pt x="0" y="233"/>
                  </a:lnTo>
                  <a:lnTo>
                    <a:pt x="327" y="0"/>
                  </a:lnTo>
                  <a:lnTo>
                    <a:pt x="337" y="13"/>
                  </a:lnTo>
                  <a:lnTo>
                    <a:pt x="10" y="24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87" name="Freeform 351"/>
            <p:cNvSpPr>
              <a:spLocks/>
            </p:cNvSpPr>
            <p:nvPr/>
          </p:nvSpPr>
          <p:spPr bwMode="auto">
            <a:xfrm>
              <a:off x="4725779" y="1931880"/>
              <a:ext cx="257175" cy="582613"/>
            </a:xfrm>
            <a:custGeom>
              <a:avLst/>
              <a:gdLst>
                <a:gd name="T0" fmla="*/ 15 w 162"/>
                <a:gd name="T1" fmla="*/ 367 h 367"/>
                <a:gd name="T2" fmla="*/ 0 w 162"/>
                <a:gd name="T3" fmla="*/ 361 h 367"/>
                <a:gd name="T4" fmla="*/ 147 w 162"/>
                <a:gd name="T5" fmla="*/ 0 h 367"/>
                <a:gd name="T6" fmla="*/ 162 w 162"/>
                <a:gd name="T7" fmla="*/ 5 h 367"/>
                <a:gd name="T8" fmla="*/ 15 w 162"/>
                <a:gd name="T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367">
                  <a:moveTo>
                    <a:pt x="15" y="367"/>
                  </a:moveTo>
                  <a:lnTo>
                    <a:pt x="0" y="361"/>
                  </a:lnTo>
                  <a:lnTo>
                    <a:pt x="147" y="0"/>
                  </a:lnTo>
                  <a:lnTo>
                    <a:pt x="162" y="5"/>
                  </a:lnTo>
                  <a:lnTo>
                    <a:pt x="15" y="36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88" name="Freeform 352"/>
            <p:cNvSpPr>
              <a:spLocks/>
            </p:cNvSpPr>
            <p:nvPr/>
          </p:nvSpPr>
          <p:spPr bwMode="auto">
            <a:xfrm>
              <a:off x="4971841" y="1920768"/>
              <a:ext cx="404813" cy="558800"/>
            </a:xfrm>
            <a:custGeom>
              <a:avLst/>
              <a:gdLst>
                <a:gd name="T0" fmla="*/ 242 w 255"/>
                <a:gd name="T1" fmla="*/ 352 h 352"/>
                <a:gd name="T2" fmla="*/ 0 w 255"/>
                <a:gd name="T3" fmla="*/ 10 h 352"/>
                <a:gd name="T4" fmla="*/ 13 w 255"/>
                <a:gd name="T5" fmla="*/ 0 h 352"/>
                <a:gd name="T6" fmla="*/ 255 w 255"/>
                <a:gd name="T7" fmla="*/ 343 h 352"/>
                <a:gd name="T8" fmla="*/ 242 w 255"/>
                <a:gd name="T9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352">
                  <a:moveTo>
                    <a:pt x="242" y="352"/>
                  </a:moveTo>
                  <a:lnTo>
                    <a:pt x="0" y="10"/>
                  </a:lnTo>
                  <a:lnTo>
                    <a:pt x="13" y="0"/>
                  </a:lnTo>
                  <a:lnTo>
                    <a:pt x="255" y="343"/>
                  </a:lnTo>
                  <a:lnTo>
                    <a:pt x="242" y="35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89" name="Freeform 353"/>
            <p:cNvSpPr>
              <a:spLocks/>
            </p:cNvSpPr>
            <p:nvPr/>
          </p:nvSpPr>
          <p:spPr bwMode="auto">
            <a:xfrm>
              <a:off x="5375066" y="2449405"/>
              <a:ext cx="666750" cy="231775"/>
            </a:xfrm>
            <a:custGeom>
              <a:avLst/>
              <a:gdLst>
                <a:gd name="T0" fmla="*/ 415 w 420"/>
                <a:gd name="T1" fmla="*/ 146 h 146"/>
                <a:gd name="T2" fmla="*/ 0 w 420"/>
                <a:gd name="T3" fmla="*/ 16 h 146"/>
                <a:gd name="T4" fmla="*/ 6 w 420"/>
                <a:gd name="T5" fmla="*/ 0 h 146"/>
                <a:gd name="T6" fmla="*/ 420 w 420"/>
                <a:gd name="T7" fmla="*/ 130 h 146"/>
                <a:gd name="T8" fmla="*/ 415 w 420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0" h="146">
                  <a:moveTo>
                    <a:pt x="415" y="146"/>
                  </a:moveTo>
                  <a:lnTo>
                    <a:pt x="0" y="16"/>
                  </a:lnTo>
                  <a:lnTo>
                    <a:pt x="6" y="0"/>
                  </a:lnTo>
                  <a:lnTo>
                    <a:pt x="420" y="130"/>
                  </a:lnTo>
                  <a:lnTo>
                    <a:pt x="415" y="14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90" name="Freeform 354"/>
            <p:cNvSpPr>
              <a:spLocks/>
            </p:cNvSpPr>
            <p:nvPr/>
          </p:nvSpPr>
          <p:spPr bwMode="auto">
            <a:xfrm>
              <a:off x="5359191" y="2458930"/>
              <a:ext cx="111125" cy="280988"/>
            </a:xfrm>
            <a:custGeom>
              <a:avLst/>
              <a:gdLst>
                <a:gd name="T0" fmla="*/ 53 w 70"/>
                <a:gd name="T1" fmla="*/ 177 h 177"/>
                <a:gd name="T2" fmla="*/ 0 w 70"/>
                <a:gd name="T3" fmla="*/ 4 h 177"/>
                <a:gd name="T4" fmla="*/ 17 w 70"/>
                <a:gd name="T5" fmla="*/ 0 h 177"/>
                <a:gd name="T6" fmla="*/ 70 w 70"/>
                <a:gd name="T7" fmla="*/ 172 h 177"/>
                <a:gd name="T8" fmla="*/ 53 w 70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77">
                  <a:moveTo>
                    <a:pt x="53" y="177"/>
                  </a:moveTo>
                  <a:lnTo>
                    <a:pt x="0" y="4"/>
                  </a:lnTo>
                  <a:lnTo>
                    <a:pt x="17" y="0"/>
                  </a:lnTo>
                  <a:lnTo>
                    <a:pt x="70" y="172"/>
                  </a:lnTo>
                  <a:lnTo>
                    <a:pt x="53" y="17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91" name="Freeform 355"/>
            <p:cNvSpPr>
              <a:spLocks/>
            </p:cNvSpPr>
            <p:nvPr/>
          </p:nvSpPr>
          <p:spPr bwMode="auto">
            <a:xfrm>
              <a:off x="5102016" y="2452580"/>
              <a:ext cx="277813" cy="382588"/>
            </a:xfrm>
            <a:custGeom>
              <a:avLst/>
              <a:gdLst>
                <a:gd name="T0" fmla="*/ 13 w 175"/>
                <a:gd name="T1" fmla="*/ 241 h 241"/>
                <a:gd name="T2" fmla="*/ 0 w 175"/>
                <a:gd name="T3" fmla="*/ 231 h 241"/>
                <a:gd name="T4" fmla="*/ 162 w 175"/>
                <a:gd name="T5" fmla="*/ 0 h 241"/>
                <a:gd name="T6" fmla="*/ 175 w 175"/>
                <a:gd name="T7" fmla="*/ 10 h 241"/>
                <a:gd name="T8" fmla="*/ 13 w 175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241">
                  <a:moveTo>
                    <a:pt x="13" y="241"/>
                  </a:moveTo>
                  <a:lnTo>
                    <a:pt x="0" y="231"/>
                  </a:lnTo>
                  <a:lnTo>
                    <a:pt x="162" y="0"/>
                  </a:lnTo>
                  <a:lnTo>
                    <a:pt x="175" y="10"/>
                  </a:lnTo>
                  <a:lnTo>
                    <a:pt x="13" y="2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92" name="Freeform 356"/>
            <p:cNvSpPr>
              <a:spLocks/>
            </p:cNvSpPr>
            <p:nvPr/>
          </p:nvSpPr>
          <p:spPr bwMode="auto">
            <a:xfrm>
              <a:off x="4959141" y="1568343"/>
              <a:ext cx="458788" cy="374650"/>
            </a:xfrm>
            <a:custGeom>
              <a:avLst/>
              <a:gdLst>
                <a:gd name="T0" fmla="*/ 9 w 289"/>
                <a:gd name="T1" fmla="*/ 236 h 236"/>
                <a:gd name="T2" fmla="*/ 0 w 289"/>
                <a:gd name="T3" fmla="*/ 223 h 236"/>
                <a:gd name="T4" fmla="*/ 279 w 289"/>
                <a:gd name="T5" fmla="*/ 0 h 236"/>
                <a:gd name="T6" fmla="*/ 289 w 289"/>
                <a:gd name="T7" fmla="*/ 12 h 236"/>
                <a:gd name="T8" fmla="*/ 9 w 289"/>
                <a:gd name="T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236">
                  <a:moveTo>
                    <a:pt x="9" y="236"/>
                  </a:moveTo>
                  <a:lnTo>
                    <a:pt x="0" y="223"/>
                  </a:lnTo>
                  <a:lnTo>
                    <a:pt x="279" y="0"/>
                  </a:lnTo>
                  <a:lnTo>
                    <a:pt x="289" y="12"/>
                  </a:lnTo>
                  <a:lnTo>
                    <a:pt x="9" y="23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93" name="Freeform 357"/>
            <p:cNvSpPr>
              <a:spLocks/>
            </p:cNvSpPr>
            <p:nvPr/>
          </p:nvSpPr>
          <p:spPr bwMode="auto">
            <a:xfrm>
              <a:off x="5392529" y="1573105"/>
              <a:ext cx="485775" cy="579438"/>
            </a:xfrm>
            <a:custGeom>
              <a:avLst/>
              <a:gdLst>
                <a:gd name="T0" fmla="*/ 294 w 306"/>
                <a:gd name="T1" fmla="*/ 365 h 365"/>
                <a:gd name="T2" fmla="*/ 0 w 306"/>
                <a:gd name="T3" fmla="*/ 11 h 365"/>
                <a:gd name="T4" fmla="*/ 13 w 306"/>
                <a:gd name="T5" fmla="*/ 0 h 365"/>
                <a:gd name="T6" fmla="*/ 306 w 306"/>
                <a:gd name="T7" fmla="*/ 356 h 365"/>
                <a:gd name="T8" fmla="*/ 294 w 306"/>
                <a:gd name="T9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365">
                  <a:moveTo>
                    <a:pt x="294" y="365"/>
                  </a:moveTo>
                  <a:lnTo>
                    <a:pt x="0" y="11"/>
                  </a:lnTo>
                  <a:lnTo>
                    <a:pt x="13" y="0"/>
                  </a:lnTo>
                  <a:lnTo>
                    <a:pt x="306" y="356"/>
                  </a:lnTo>
                  <a:lnTo>
                    <a:pt x="294" y="3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94" name="Freeform 358"/>
            <p:cNvSpPr>
              <a:spLocks/>
            </p:cNvSpPr>
            <p:nvPr/>
          </p:nvSpPr>
          <p:spPr bwMode="auto">
            <a:xfrm>
              <a:off x="5359191" y="2123968"/>
              <a:ext cx="512763" cy="344488"/>
            </a:xfrm>
            <a:custGeom>
              <a:avLst/>
              <a:gdLst>
                <a:gd name="T0" fmla="*/ 9 w 323"/>
                <a:gd name="T1" fmla="*/ 217 h 217"/>
                <a:gd name="T2" fmla="*/ 0 w 323"/>
                <a:gd name="T3" fmla="*/ 203 h 217"/>
                <a:gd name="T4" fmla="*/ 315 w 323"/>
                <a:gd name="T5" fmla="*/ 0 h 217"/>
                <a:gd name="T6" fmla="*/ 323 w 323"/>
                <a:gd name="T7" fmla="*/ 14 h 217"/>
                <a:gd name="T8" fmla="*/ 9 w 323"/>
                <a:gd name="T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217">
                  <a:moveTo>
                    <a:pt x="9" y="217"/>
                  </a:moveTo>
                  <a:lnTo>
                    <a:pt x="0" y="203"/>
                  </a:lnTo>
                  <a:lnTo>
                    <a:pt x="315" y="0"/>
                  </a:lnTo>
                  <a:lnTo>
                    <a:pt x="323" y="14"/>
                  </a:lnTo>
                  <a:lnTo>
                    <a:pt x="9" y="21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95" name="Freeform 359"/>
            <p:cNvSpPr>
              <a:spLocks/>
            </p:cNvSpPr>
            <p:nvPr/>
          </p:nvSpPr>
          <p:spPr bwMode="auto">
            <a:xfrm>
              <a:off x="4741654" y="2449405"/>
              <a:ext cx="628650" cy="66675"/>
            </a:xfrm>
            <a:custGeom>
              <a:avLst/>
              <a:gdLst>
                <a:gd name="T0" fmla="*/ 0 w 396"/>
                <a:gd name="T1" fmla="*/ 42 h 42"/>
                <a:gd name="T2" fmla="*/ 0 w 396"/>
                <a:gd name="T3" fmla="*/ 25 h 42"/>
                <a:gd name="T4" fmla="*/ 395 w 396"/>
                <a:gd name="T5" fmla="*/ 0 h 42"/>
                <a:gd name="T6" fmla="*/ 396 w 396"/>
                <a:gd name="T7" fmla="*/ 17 h 42"/>
                <a:gd name="T8" fmla="*/ 0 w 396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6" h="42">
                  <a:moveTo>
                    <a:pt x="0" y="42"/>
                  </a:moveTo>
                  <a:lnTo>
                    <a:pt x="0" y="25"/>
                  </a:lnTo>
                  <a:lnTo>
                    <a:pt x="395" y="0"/>
                  </a:lnTo>
                  <a:lnTo>
                    <a:pt x="396" y="17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96" name="Freeform 360"/>
            <p:cNvSpPr>
              <a:spLocks/>
            </p:cNvSpPr>
            <p:nvPr/>
          </p:nvSpPr>
          <p:spPr bwMode="auto">
            <a:xfrm>
              <a:off x="5867191" y="2077930"/>
              <a:ext cx="490538" cy="71438"/>
            </a:xfrm>
            <a:custGeom>
              <a:avLst/>
              <a:gdLst>
                <a:gd name="T0" fmla="*/ 2 w 309"/>
                <a:gd name="T1" fmla="*/ 45 h 45"/>
                <a:gd name="T2" fmla="*/ 0 w 309"/>
                <a:gd name="T3" fmla="*/ 28 h 45"/>
                <a:gd name="T4" fmla="*/ 307 w 309"/>
                <a:gd name="T5" fmla="*/ 0 h 45"/>
                <a:gd name="T6" fmla="*/ 309 w 309"/>
                <a:gd name="T7" fmla="*/ 17 h 45"/>
                <a:gd name="T8" fmla="*/ 2 w 309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9" h="45">
                  <a:moveTo>
                    <a:pt x="2" y="45"/>
                  </a:moveTo>
                  <a:lnTo>
                    <a:pt x="0" y="28"/>
                  </a:lnTo>
                  <a:lnTo>
                    <a:pt x="307" y="0"/>
                  </a:lnTo>
                  <a:lnTo>
                    <a:pt x="309" y="17"/>
                  </a:lnTo>
                  <a:lnTo>
                    <a:pt x="2" y="4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97" name="Freeform 361"/>
            <p:cNvSpPr>
              <a:spLocks/>
            </p:cNvSpPr>
            <p:nvPr/>
          </p:nvSpPr>
          <p:spPr bwMode="auto">
            <a:xfrm>
              <a:off x="6162467" y="1406418"/>
              <a:ext cx="717550" cy="320675"/>
            </a:xfrm>
            <a:custGeom>
              <a:avLst/>
              <a:gdLst>
                <a:gd name="T0" fmla="*/ 447 w 452"/>
                <a:gd name="T1" fmla="*/ 202 h 202"/>
                <a:gd name="T2" fmla="*/ 0 w 452"/>
                <a:gd name="T3" fmla="*/ 14 h 202"/>
                <a:gd name="T4" fmla="*/ 7 w 452"/>
                <a:gd name="T5" fmla="*/ 0 h 202"/>
                <a:gd name="T6" fmla="*/ 452 w 452"/>
                <a:gd name="T7" fmla="*/ 188 h 202"/>
                <a:gd name="T8" fmla="*/ 447 w 452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202">
                  <a:moveTo>
                    <a:pt x="447" y="202"/>
                  </a:moveTo>
                  <a:lnTo>
                    <a:pt x="0" y="14"/>
                  </a:lnTo>
                  <a:lnTo>
                    <a:pt x="7" y="0"/>
                  </a:lnTo>
                  <a:lnTo>
                    <a:pt x="452" y="188"/>
                  </a:lnTo>
                  <a:lnTo>
                    <a:pt x="447" y="2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98" name="Freeform 362"/>
            <p:cNvSpPr>
              <a:spLocks/>
            </p:cNvSpPr>
            <p:nvPr/>
          </p:nvSpPr>
          <p:spPr bwMode="auto">
            <a:xfrm>
              <a:off x="5397291" y="1403243"/>
              <a:ext cx="773113" cy="184150"/>
            </a:xfrm>
            <a:custGeom>
              <a:avLst/>
              <a:gdLst>
                <a:gd name="T0" fmla="*/ 3 w 487"/>
                <a:gd name="T1" fmla="*/ 116 h 116"/>
                <a:gd name="T2" fmla="*/ 0 w 487"/>
                <a:gd name="T3" fmla="*/ 100 h 116"/>
                <a:gd name="T4" fmla="*/ 483 w 487"/>
                <a:gd name="T5" fmla="*/ 0 h 116"/>
                <a:gd name="T6" fmla="*/ 487 w 487"/>
                <a:gd name="T7" fmla="*/ 17 h 116"/>
                <a:gd name="T8" fmla="*/ 3 w 487"/>
                <a:gd name="T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116">
                  <a:moveTo>
                    <a:pt x="3" y="116"/>
                  </a:moveTo>
                  <a:lnTo>
                    <a:pt x="0" y="100"/>
                  </a:lnTo>
                  <a:lnTo>
                    <a:pt x="483" y="0"/>
                  </a:lnTo>
                  <a:lnTo>
                    <a:pt x="487" y="17"/>
                  </a:lnTo>
                  <a:lnTo>
                    <a:pt x="3" y="11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99" name="Freeform 363"/>
            <p:cNvSpPr>
              <a:spLocks/>
            </p:cNvSpPr>
            <p:nvPr/>
          </p:nvSpPr>
          <p:spPr bwMode="auto">
            <a:xfrm>
              <a:off x="6156117" y="1412768"/>
              <a:ext cx="214313" cy="682625"/>
            </a:xfrm>
            <a:custGeom>
              <a:avLst/>
              <a:gdLst>
                <a:gd name="T0" fmla="*/ 120 w 135"/>
                <a:gd name="T1" fmla="*/ 430 h 430"/>
                <a:gd name="T2" fmla="*/ 0 w 135"/>
                <a:gd name="T3" fmla="*/ 6 h 430"/>
                <a:gd name="T4" fmla="*/ 15 w 135"/>
                <a:gd name="T5" fmla="*/ 0 h 430"/>
                <a:gd name="T6" fmla="*/ 135 w 135"/>
                <a:gd name="T7" fmla="*/ 426 h 430"/>
                <a:gd name="T8" fmla="*/ 120 w 135"/>
                <a:gd name="T9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430">
                  <a:moveTo>
                    <a:pt x="120" y="430"/>
                  </a:moveTo>
                  <a:lnTo>
                    <a:pt x="0" y="6"/>
                  </a:lnTo>
                  <a:lnTo>
                    <a:pt x="15" y="0"/>
                  </a:lnTo>
                  <a:lnTo>
                    <a:pt x="135" y="426"/>
                  </a:lnTo>
                  <a:lnTo>
                    <a:pt x="120" y="43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00" name="Freeform 364"/>
            <p:cNvSpPr>
              <a:spLocks/>
            </p:cNvSpPr>
            <p:nvPr/>
          </p:nvSpPr>
          <p:spPr bwMode="auto">
            <a:xfrm>
              <a:off x="5843379" y="1425468"/>
              <a:ext cx="330200" cy="712788"/>
            </a:xfrm>
            <a:custGeom>
              <a:avLst/>
              <a:gdLst>
                <a:gd name="T0" fmla="*/ 15 w 208"/>
                <a:gd name="T1" fmla="*/ 449 h 449"/>
                <a:gd name="T2" fmla="*/ 0 w 208"/>
                <a:gd name="T3" fmla="*/ 442 h 449"/>
                <a:gd name="T4" fmla="*/ 192 w 208"/>
                <a:gd name="T5" fmla="*/ 0 h 449"/>
                <a:gd name="T6" fmla="*/ 208 w 208"/>
                <a:gd name="T7" fmla="*/ 6 h 449"/>
                <a:gd name="T8" fmla="*/ 15 w 208"/>
                <a:gd name="T9" fmla="*/ 449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449">
                  <a:moveTo>
                    <a:pt x="15" y="449"/>
                  </a:moveTo>
                  <a:lnTo>
                    <a:pt x="0" y="442"/>
                  </a:lnTo>
                  <a:lnTo>
                    <a:pt x="192" y="0"/>
                  </a:lnTo>
                  <a:lnTo>
                    <a:pt x="208" y="6"/>
                  </a:lnTo>
                  <a:lnTo>
                    <a:pt x="15" y="44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01" name="Freeform 365"/>
            <p:cNvSpPr>
              <a:spLocks/>
            </p:cNvSpPr>
            <p:nvPr/>
          </p:nvSpPr>
          <p:spPr bwMode="auto">
            <a:xfrm>
              <a:off x="5348079" y="1576280"/>
              <a:ext cx="65088" cy="869950"/>
            </a:xfrm>
            <a:custGeom>
              <a:avLst/>
              <a:gdLst>
                <a:gd name="T0" fmla="*/ 17 w 41"/>
                <a:gd name="T1" fmla="*/ 548 h 548"/>
                <a:gd name="T2" fmla="*/ 0 w 41"/>
                <a:gd name="T3" fmla="*/ 548 h 548"/>
                <a:gd name="T4" fmla="*/ 24 w 41"/>
                <a:gd name="T5" fmla="*/ 0 h 548"/>
                <a:gd name="T6" fmla="*/ 41 w 41"/>
                <a:gd name="T7" fmla="*/ 2 h 548"/>
                <a:gd name="T8" fmla="*/ 17 w 41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48">
                  <a:moveTo>
                    <a:pt x="17" y="548"/>
                  </a:moveTo>
                  <a:lnTo>
                    <a:pt x="0" y="548"/>
                  </a:lnTo>
                  <a:lnTo>
                    <a:pt x="24" y="0"/>
                  </a:lnTo>
                  <a:lnTo>
                    <a:pt x="41" y="2"/>
                  </a:lnTo>
                  <a:lnTo>
                    <a:pt x="17" y="54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02" name="Freeform 366"/>
            <p:cNvSpPr>
              <a:spLocks/>
            </p:cNvSpPr>
            <p:nvPr/>
          </p:nvSpPr>
          <p:spPr bwMode="auto">
            <a:xfrm>
              <a:off x="6346617" y="2085868"/>
              <a:ext cx="276225" cy="658813"/>
            </a:xfrm>
            <a:custGeom>
              <a:avLst/>
              <a:gdLst>
                <a:gd name="T0" fmla="*/ 160 w 174"/>
                <a:gd name="T1" fmla="*/ 415 h 415"/>
                <a:gd name="T2" fmla="*/ 0 w 174"/>
                <a:gd name="T3" fmla="*/ 6 h 415"/>
                <a:gd name="T4" fmla="*/ 15 w 174"/>
                <a:gd name="T5" fmla="*/ 0 h 415"/>
                <a:gd name="T6" fmla="*/ 174 w 174"/>
                <a:gd name="T7" fmla="*/ 409 h 415"/>
                <a:gd name="T8" fmla="*/ 160 w 174"/>
                <a:gd name="T9" fmla="*/ 41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415">
                  <a:moveTo>
                    <a:pt x="160" y="415"/>
                  </a:moveTo>
                  <a:lnTo>
                    <a:pt x="0" y="6"/>
                  </a:lnTo>
                  <a:lnTo>
                    <a:pt x="15" y="0"/>
                  </a:lnTo>
                  <a:lnTo>
                    <a:pt x="174" y="409"/>
                  </a:lnTo>
                  <a:lnTo>
                    <a:pt x="160" y="41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03" name="Freeform 367"/>
            <p:cNvSpPr>
              <a:spLocks/>
            </p:cNvSpPr>
            <p:nvPr/>
          </p:nvSpPr>
          <p:spPr bwMode="auto">
            <a:xfrm>
              <a:off x="5862429" y="2133493"/>
              <a:ext cx="168275" cy="522288"/>
            </a:xfrm>
            <a:custGeom>
              <a:avLst/>
              <a:gdLst>
                <a:gd name="T0" fmla="*/ 90 w 106"/>
                <a:gd name="T1" fmla="*/ 329 h 329"/>
                <a:gd name="T2" fmla="*/ 0 w 106"/>
                <a:gd name="T3" fmla="*/ 5 h 329"/>
                <a:gd name="T4" fmla="*/ 16 w 106"/>
                <a:gd name="T5" fmla="*/ 0 h 329"/>
                <a:gd name="T6" fmla="*/ 106 w 106"/>
                <a:gd name="T7" fmla="*/ 325 h 329"/>
                <a:gd name="T8" fmla="*/ 90 w 106"/>
                <a:gd name="T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29">
                  <a:moveTo>
                    <a:pt x="90" y="329"/>
                  </a:moveTo>
                  <a:lnTo>
                    <a:pt x="0" y="5"/>
                  </a:lnTo>
                  <a:lnTo>
                    <a:pt x="16" y="0"/>
                  </a:lnTo>
                  <a:lnTo>
                    <a:pt x="106" y="325"/>
                  </a:lnTo>
                  <a:lnTo>
                    <a:pt x="90" y="32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04" name="Freeform 368"/>
            <p:cNvSpPr>
              <a:spLocks/>
            </p:cNvSpPr>
            <p:nvPr/>
          </p:nvSpPr>
          <p:spPr bwMode="auto">
            <a:xfrm>
              <a:off x="6013241" y="2095393"/>
              <a:ext cx="350838" cy="576263"/>
            </a:xfrm>
            <a:custGeom>
              <a:avLst/>
              <a:gdLst>
                <a:gd name="T0" fmla="*/ 14 w 221"/>
                <a:gd name="T1" fmla="*/ 363 h 363"/>
                <a:gd name="T2" fmla="*/ 0 w 221"/>
                <a:gd name="T3" fmla="*/ 355 h 363"/>
                <a:gd name="T4" fmla="*/ 207 w 221"/>
                <a:gd name="T5" fmla="*/ 0 h 363"/>
                <a:gd name="T6" fmla="*/ 221 w 221"/>
                <a:gd name="T7" fmla="*/ 8 h 363"/>
                <a:gd name="T8" fmla="*/ 14 w 221"/>
                <a:gd name="T9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363">
                  <a:moveTo>
                    <a:pt x="14" y="363"/>
                  </a:moveTo>
                  <a:lnTo>
                    <a:pt x="0" y="355"/>
                  </a:lnTo>
                  <a:lnTo>
                    <a:pt x="207" y="0"/>
                  </a:lnTo>
                  <a:lnTo>
                    <a:pt x="221" y="8"/>
                  </a:lnTo>
                  <a:lnTo>
                    <a:pt x="14" y="36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05" name="Freeform 369"/>
            <p:cNvSpPr>
              <a:spLocks/>
            </p:cNvSpPr>
            <p:nvPr/>
          </p:nvSpPr>
          <p:spPr bwMode="auto">
            <a:xfrm>
              <a:off x="6365667" y="2084280"/>
              <a:ext cx="598488" cy="374650"/>
            </a:xfrm>
            <a:custGeom>
              <a:avLst/>
              <a:gdLst>
                <a:gd name="T0" fmla="*/ 368 w 377"/>
                <a:gd name="T1" fmla="*/ 236 h 236"/>
                <a:gd name="T2" fmla="*/ 0 w 377"/>
                <a:gd name="T3" fmla="*/ 14 h 236"/>
                <a:gd name="T4" fmla="*/ 9 w 377"/>
                <a:gd name="T5" fmla="*/ 0 h 236"/>
                <a:gd name="T6" fmla="*/ 377 w 377"/>
                <a:gd name="T7" fmla="*/ 222 h 236"/>
                <a:gd name="T8" fmla="*/ 368 w 377"/>
                <a:gd name="T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236">
                  <a:moveTo>
                    <a:pt x="368" y="236"/>
                  </a:moveTo>
                  <a:lnTo>
                    <a:pt x="0" y="14"/>
                  </a:lnTo>
                  <a:lnTo>
                    <a:pt x="9" y="0"/>
                  </a:lnTo>
                  <a:lnTo>
                    <a:pt x="377" y="222"/>
                  </a:lnTo>
                  <a:lnTo>
                    <a:pt x="368" y="23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06" name="Freeform 370"/>
            <p:cNvSpPr>
              <a:spLocks/>
            </p:cNvSpPr>
            <p:nvPr/>
          </p:nvSpPr>
          <p:spPr bwMode="auto">
            <a:xfrm>
              <a:off x="6946692" y="2452580"/>
              <a:ext cx="384175" cy="509588"/>
            </a:xfrm>
            <a:custGeom>
              <a:avLst/>
              <a:gdLst>
                <a:gd name="T0" fmla="*/ 229 w 242"/>
                <a:gd name="T1" fmla="*/ 321 h 321"/>
                <a:gd name="T2" fmla="*/ 0 w 242"/>
                <a:gd name="T3" fmla="*/ 10 h 321"/>
                <a:gd name="T4" fmla="*/ 13 w 242"/>
                <a:gd name="T5" fmla="*/ 0 h 321"/>
                <a:gd name="T6" fmla="*/ 242 w 242"/>
                <a:gd name="T7" fmla="*/ 311 h 321"/>
                <a:gd name="T8" fmla="*/ 229 w 242"/>
                <a:gd name="T9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321">
                  <a:moveTo>
                    <a:pt x="229" y="321"/>
                  </a:moveTo>
                  <a:lnTo>
                    <a:pt x="0" y="10"/>
                  </a:lnTo>
                  <a:lnTo>
                    <a:pt x="13" y="0"/>
                  </a:lnTo>
                  <a:lnTo>
                    <a:pt x="242" y="311"/>
                  </a:lnTo>
                  <a:lnTo>
                    <a:pt x="229" y="32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07" name="Freeform 371"/>
            <p:cNvSpPr>
              <a:spLocks/>
            </p:cNvSpPr>
            <p:nvPr/>
          </p:nvSpPr>
          <p:spPr bwMode="auto">
            <a:xfrm>
              <a:off x="6745079" y="2470043"/>
              <a:ext cx="222250" cy="746125"/>
            </a:xfrm>
            <a:custGeom>
              <a:avLst/>
              <a:gdLst>
                <a:gd name="T0" fmla="*/ 15 w 140"/>
                <a:gd name="T1" fmla="*/ 470 h 470"/>
                <a:gd name="T2" fmla="*/ 0 w 140"/>
                <a:gd name="T3" fmla="*/ 466 h 470"/>
                <a:gd name="T4" fmla="*/ 124 w 140"/>
                <a:gd name="T5" fmla="*/ 0 h 470"/>
                <a:gd name="T6" fmla="*/ 140 w 140"/>
                <a:gd name="T7" fmla="*/ 4 h 470"/>
                <a:gd name="T8" fmla="*/ 15 w 140"/>
                <a:gd name="T9" fmla="*/ 47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470">
                  <a:moveTo>
                    <a:pt x="15" y="470"/>
                  </a:moveTo>
                  <a:lnTo>
                    <a:pt x="0" y="466"/>
                  </a:lnTo>
                  <a:lnTo>
                    <a:pt x="124" y="0"/>
                  </a:lnTo>
                  <a:lnTo>
                    <a:pt x="140" y="4"/>
                  </a:lnTo>
                  <a:lnTo>
                    <a:pt x="15" y="47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08" name="Freeform 372"/>
            <p:cNvSpPr>
              <a:spLocks/>
            </p:cNvSpPr>
            <p:nvPr/>
          </p:nvSpPr>
          <p:spPr bwMode="auto">
            <a:xfrm>
              <a:off x="6019591" y="2671655"/>
              <a:ext cx="368300" cy="660400"/>
            </a:xfrm>
            <a:custGeom>
              <a:avLst/>
              <a:gdLst>
                <a:gd name="T0" fmla="*/ 218 w 232"/>
                <a:gd name="T1" fmla="*/ 416 h 416"/>
                <a:gd name="T2" fmla="*/ 0 w 232"/>
                <a:gd name="T3" fmla="*/ 7 h 416"/>
                <a:gd name="T4" fmla="*/ 14 w 232"/>
                <a:gd name="T5" fmla="*/ 0 h 416"/>
                <a:gd name="T6" fmla="*/ 232 w 232"/>
                <a:gd name="T7" fmla="*/ 408 h 416"/>
                <a:gd name="T8" fmla="*/ 218 w 232"/>
                <a:gd name="T9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416">
                  <a:moveTo>
                    <a:pt x="218" y="416"/>
                  </a:moveTo>
                  <a:lnTo>
                    <a:pt x="0" y="7"/>
                  </a:lnTo>
                  <a:lnTo>
                    <a:pt x="14" y="0"/>
                  </a:lnTo>
                  <a:lnTo>
                    <a:pt x="232" y="408"/>
                  </a:lnTo>
                  <a:lnTo>
                    <a:pt x="218" y="41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09" name="Freeform 373"/>
            <p:cNvSpPr>
              <a:spLocks/>
            </p:cNvSpPr>
            <p:nvPr/>
          </p:nvSpPr>
          <p:spPr bwMode="auto">
            <a:xfrm>
              <a:off x="6365667" y="2749443"/>
              <a:ext cx="257175" cy="573088"/>
            </a:xfrm>
            <a:custGeom>
              <a:avLst/>
              <a:gdLst>
                <a:gd name="T0" fmla="*/ 14 w 162"/>
                <a:gd name="T1" fmla="*/ 361 h 361"/>
                <a:gd name="T2" fmla="*/ 0 w 162"/>
                <a:gd name="T3" fmla="*/ 354 h 361"/>
                <a:gd name="T4" fmla="*/ 147 w 162"/>
                <a:gd name="T5" fmla="*/ 0 h 361"/>
                <a:gd name="T6" fmla="*/ 162 w 162"/>
                <a:gd name="T7" fmla="*/ 7 h 361"/>
                <a:gd name="T8" fmla="*/ 14 w 162"/>
                <a:gd name="T9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361">
                  <a:moveTo>
                    <a:pt x="14" y="361"/>
                  </a:moveTo>
                  <a:lnTo>
                    <a:pt x="0" y="354"/>
                  </a:lnTo>
                  <a:lnTo>
                    <a:pt x="147" y="0"/>
                  </a:lnTo>
                  <a:lnTo>
                    <a:pt x="162" y="7"/>
                  </a:lnTo>
                  <a:lnTo>
                    <a:pt x="14" y="36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10" name="Freeform 374"/>
            <p:cNvSpPr>
              <a:spLocks/>
            </p:cNvSpPr>
            <p:nvPr/>
          </p:nvSpPr>
          <p:spPr bwMode="auto">
            <a:xfrm>
              <a:off x="6046579" y="3319355"/>
              <a:ext cx="333375" cy="455613"/>
            </a:xfrm>
            <a:custGeom>
              <a:avLst/>
              <a:gdLst>
                <a:gd name="T0" fmla="*/ 13 w 210"/>
                <a:gd name="T1" fmla="*/ 287 h 287"/>
                <a:gd name="T2" fmla="*/ 0 w 210"/>
                <a:gd name="T3" fmla="*/ 277 h 287"/>
                <a:gd name="T4" fmla="*/ 196 w 210"/>
                <a:gd name="T5" fmla="*/ 0 h 287"/>
                <a:gd name="T6" fmla="*/ 210 w 210"/>
                <a:gd name="T7" fmla="*/ 9 h 287"/>
                <a:gd name="T8" fmla="*/ 13 w 210"/>
                <a:gd name="T9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287">
                  <a:moveTo>
                    <a:pt x="13" y="287"/>
                  </a:moveTo>
                  <a:lnTo>
                    <a:pt x="0" y="277"/>
                  </a:lnTo>
                  <a:lnTo>
                    <a:pt x="196" y="0"/>
                  </a:lnTo>
                  <a:lnTo>
                    <a:pt x="210" y="9"/>
                  </a:lnTo>
                  <a:lnTo>
                    <a:pt x="13" y="2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11" name="Freeform 375"/>
            <p:cNvSpPr>
              <a:spLocks/>
            </p:cNvSpPr>
            <p:nvPr/>
          </p:nvSpPr>
          <p:spPr bwMode="auto">
            <a:xfrm>
              <a:off x="6046579" y="3792430"/>
              <a:ext cx="411163" cy="476250"/>
            </a:xfrm>
            <a:custGeom>
              <a:avLst/>
              <a:gdLst>
                <a:gd name="T0" fmla="*/ 246 w 259"/>
                <a:gd name="T1" fmla="*/ 300 h 300"/>
                <a:gd name="T2" fmla="*/ 0 w 259"/>
                <a:gd name="T3" fmla="*/ 11 h 300"/>
                <a:gd name="T4" fmla="*/ 13 w 259"/>
                <a:gd name="T5" fmla="*/ 0 h 300"/>
                <a:gd name="T6" fmla="*/ 259 w 259"/>
                <a:gd name="T7" fmla="*/ 289 h 300"/>
                <a:gd name="T8" fmla="*/ 246 w 259"/>
                <a:gd name="T9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300">
                  <a:moveTo>
                    <a:pt x="246" y="300"/>
                  </a:moveTo>
                  <a:lnTo>
                    <a:pt x="0" y="11"/>
                  </a:lnTo>
                  <a:lnTo>
                    <a:pt x="13" y="0"/>
                  </a:lnTo>
                  <a:lnTo>
                    <a:pt x="259" y="289"/>
                  </a:lnTo>
                  <a:lnTo>
                    <a:pt x="246" y="3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12" name="Freeform 376"/>
            <p:cNvSpPr>
              <a:spLocks/>
            </p:cNvSpPr>
            <p:nvPr/>
          </p:nvSpPr>
          <p:spPr bwMode="auto">
            <a:xfrm>
              <a:off x="5502066" y="3059005"/>
              <a:ext cx="565150" cy="749300"/>
            </a:xfrm>
            <a:custGeom>
              <a:avLst/>
              <a:gdLst>
                <a:gd name="T0" fmla="*/ 343 w 356"/>
                <a:gd name="T1" fmla="*/ 472 h 472"/>
                <a:gd name="T2" fmla="*/ 0 w 356"/>
                <a:gd name="T3" fmla="*/ 10 h 472"/>
                <a:gd name="T4" fmla="*/ 12 w 356"/>
                <a:gd name="T5" fmla="*/ 0 h 472"/>
                <a:gd name="T6" fmla="*/ 356 w 356"/>
                <a:gd name="T7" fmla="*/ 462 h 472"/>
                <a:gd name="T8" fmla="*/ 343 w 356"/>
                <a:gd name="T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472">
                  <a:moveTo>
                    <a:pt x="343" y="472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356" y="462"/>
                  </a:lnTo>
                  <a:lnTo>
                    <a:pt x="343" y="47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14" name="Oval 378"/>
            <p:cNvSpPr>
              <a:spLocks noChangeArrowheads="1"/>
            </p:cNvSpPr>
            <p:nvPr/>
          </p:nvSpPr>
          <p:spPr bwMode="auto">
            <a:xfrm>
              <a:off x="4781341" y="3220930"/>
              <a:ext cx="258763" cy="25876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15" name="Oval 379"/>
            <p:cNvSpPr>
              <a:spLocks noChangeArrowheads="1"/>
            </p:cNvSpPr>
            <p:nvPr/>
          </p:nvSpPr>
          <p:spPr bwMode="auto">
            <a:xfrm>
              <a:off x="5927516" y="4490930"/>
              <a:ext cx="258763" cy="258763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16" name="Oval 380"/>
            <p:cNvSpPr>
              <a:spLocks noChangeArrowheads="1"/>
            </p:cNvSpPr>
            <p:nvPr/>
          </p:nvSpPr>
          <p:spPr bwMode="auto">
            <a:xfrm>
              <a:off x="5927516" y="3190768"/>
              <a:ext cx="258763" cy="25876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18" name="Oval 382"/>
            <p:cNvSpPr>
              <a:spLocks noChangeArrowheads="1"/>
            </p:cNvSpPr>
            <p:nvPr/>
          </p:nvSpPr>
          <p:spPr bwMode="auto">
            <a:xfrm>
              <a:off x="5286166" y="1455630"/>
              <a:ext cx="260350" cy="258763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19" name="Oval 383"/>
            <p:cNvSpPr>
              <a:spLocks noChangeArrowheads="1"/>
            </p:cNvSpPr>
            <p:nvPr/>
          </p:nvSpPr>
          <p:spPr bwMode="auto">
            <a:xfrm>
              <a:off x="5284579" y="2373205"/>
              <a:ext cx="185738" cy="18573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20" name="Oval 384"/>
            <p:cNvSpPr>
              <a:spLocks noChangeArrowheads="1"/>
            </p:cNvSpPr>
            <p:nvPr/>
          </p:nvSpPr>
          <p:spPr bwMode="auto">
            <a:xfrm>
              <a:off x="4647991" y="2420830"/>
              <a:ext cx="185738" cy="1857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21" name="Oval 385"/>
            <p:cNvSpPr>
              <a:spLocks noChangeArrowheads="1"/>
            </p:cNvSpPr>
            <p:nvPr/>
          </p:nvSpPr>
          <p:spPr bwMode="auto">
            <a:xfrm>
              <a:off x="4882941" y="1839805"/>
              <a:ext cx="188913" cy="18732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22" name="Oval 386"/>
            <p:cNvSpPr>
              <a:spLocks noChangeArrowheads="1"/>
            </p:cNvSpPr>
            <p:nvPr/>
          </p:nvSpPr>
          <p:spPr bwMode="auto">
            <a:xfrm>
              <a:off x="6262479" y="2000143"/>
              <a:ext cx="185738" cy="18573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23" name="Oval 387"/>
            <p:cNvSpPr>
              <a:spLocks noChangeArrowheads="1"/>
            </p:cNvSpPr>
            <p:nvPr/>
          </p:nvSpPr>
          <p:spPr bwMode="auto">
            <a:xfrm>
              <a:off x="7207042" y="2093805"/>
              <a:ext cx="185738" cy="1857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24" name="Oval 388"/>
            <p:cNvSpPr>
              <a:spLocks noChangeArrowheads="1"/>
            </p:cNvSpPr>
            <p:nvPr/>
          </p:nvSpPr>
          <p:spPr bwMode="auto">
            <a:xfrm>
              <a:off x="6656179" y="3139968"/>
              <a:ext cx="187325" cy="18573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25" name="Oval 389"/>
            <p:cNvSpPr>
              <a:spLocks noChangeArrowheads="1"/>
            </p:cNvSpPr>
            <p:nvPr/>
          </p:nvSpPr>
          <p:spPr bwMode="auto">
            <a:xfrm>
              <a:off x="6872079" y="2362093"/>
              <a:ext cx="187325" cy="18573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26" name="Oval 390"/>
            <p:cNvSpPr>
              <a:spLocks noChangeArrowheads="1"/>
            </p:cNvSpPr>
            <p:nvPr/>
          </p:nvSpPr>
          <p:spPr bwMode="auto">
            <a:xfrm>
              <a:off x="5208379" y="4086118"/>
              <a:ext cx="187325" cy="1857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27" name="Oval 391"/>
            <p:cNvSpPr>
              <a:spLocks noChangeArrowheads="1"/>
            </p:cNvSpPr>
            <p:nvPr/>
          </p:nvSpPr>
          <p:spPr bwMode="auto">
            <a:xfrm>
              <a:off x="6716504" y="3936893"/>
              <a:ext cx="188913" cy="188913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28" name="Oval 392"/>
            <p:cNvSpPr>
              <a:spLocks noChangeArrowheads="1"/>
            </p:cNvSpPr>
            <p:nvPr/>
          </p:nvSpPr>
          <p:spPr bwMode="auto">
            <a:xfrm>
              <a:off x="5805279" y="2077930"/>
              <a:ext cx="133350" cy="13493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29" name="Oval 393"/>
            <p:cNvSpPr>
              <a:spLocks noChangeArrowheads="1"/>
            </p:cNvSpPr>
            <p:nvPr/>
          </p:nvSpPr>
          <p:spPr bwMode="auto">
            <a:xfrm>
              <a:off x="5051216" y="2762143"/>
              <a:ext cx="133350" cy="13335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30" name="Oval 394"/>
            <p:cNvSpPr>
              <a:spLocks noChangeArrowheads="1"/>
            </p:cNvSpPr>
            <p:nvPr/>
          </p:nvSpPr>
          <p:spPr bwMode="auto">
            <a:xfrm>
              <a:off x="5402054" y="2673243"/>
              <a:ext cx="133350" cy="13652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31" name="Oval 395"/>
            <p:cNvSpPr>
              <a:spLocks noChangeArrowheads="1"/>
            </p:cNvSpPr>
            <p:nvPr/>
          </p:nvSpPr>
          <p:spPr bwMode="auto">
            <a:xfrm>
              <a:off x="6549817" y="2682768"/>
              <a:ext cx="134938" cy="134938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32" name="Oval 396"/>
            <p:cNvSpPr>
              <a:spLocks noChangeArrowheads="1"/>
            </p:cNvSpPr>
            <p:nvPr/>
          </p:nvSpPr>
          <p:spPr bwMode="auto">
            <a:xfrm>
              <a:off x="6321217" y="3263793"/>
              <a:ext cx="136525" cy="13176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33" name="Oval 397"/>
            <p:cNvSpPr>
              <a:spLocks noChangeArrowheads="1"/>
            </p:cNvSpPr>
            <p:nvPr/>
          </p:nvSpPr>
          <p:spPr bwMode="auto">
            <a:xfrm>
              <a:off x="6100554" y="1350855"/>
              <a:ext cx="134938" cy="1349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34" name="Oval 398"/>
            <p:cNvSpPr>
              <a:spLocks noChangeArrowheads="1"/>
            </p:cNvSpPr>
            <p:nvPr/>
          </p:nvSpPr>
          <p:spPr bwMode="auto">
            <a:xfrm>
              <a:off x="6813342" y="1657243"/>
              <a:ext cx="133350" cy="1349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35" name="Oval 399"/>
            <p:cNvSpPr>
              <a:spLocks noChangeArrowheads="1"/>
            </p:cNvSpPr>
            <p:nvPr/>
          </p:nvSpPr>
          <p:spPr bwMode="auto">
            <a:xfrm>
              <a:off x="6989554" y="3489218"/>
              <a:ext cx="134938" cy="1349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36" name="Oval 400"/>
            <p:cNvSpPr>
              <a:spLocks noChangeArrowheads="1"/>
            </p:cNvSpPr>
            <p:nvPr/>
          </p:nvSpPr>
          <p:spPr bwMode="auto">
            <a:xfrm>
              <a:off x="6673642" y="4497280"/>
              <a:ext cx="133350" cy="1349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37" name="Oval 401"/>
            <p:cNvSpPr>
              <a:spLocks noChangeArrowheads="1"/>
            </p:cNvSpPr>
            <p:nvPr/>
          </p:nvSpPr>
          <p:spPr bwMode="auto">
            <a:xfrm>
              <a:off x="6383129" y="4568718"/>
              <a:ext cx="136525" cy="1349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38" name="Oval 402"/>
            <p:cNvSpPr>
              <a:spLocks noChangeArrowheads="1"/>
            </p:cNvSpPr>
            <p:nvPr/>
          </p:nvSpPr>
          <p:spPr bwMode="auto">
            <a:xfrm>
              <a:off x="5363954" y="4575068"/>
              <a:ext cx="134938" cy="13335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39" name="Oval 403"/>
            <p:cNvSpPr>
              <a:spLocks noChangeArrowheads="1"/>
            </p:cNvSpPr>
            <p:nvPr/>
          </p:nvSpPr>
          <p:spPr bwMode="auto">
            <a:xfrm>
              <a:off x="5505241" y="3551130"/>
              <a:ext cx="188913" cy="18573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40" name="Oval 404"/>
            <p:cNvSpPr>
              <a:spLocks noChangeArrowheads="1"/>
            </p:cNvSpPr>
            <p:nvPr/>
          </p:nvSpPr>
          <p:spPr bwMode="auto">
            <a:xfrm>
              <a:off x="6375192" y="3725755"/>
              <a:ext cx="185738" cy="18891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41" name="Oval 405"/>
            <p:cNvSpPr>
              <a:spLocks noChangeArrowheads="1"/>
            </p:cNvSpPr>
            <p:nvPr/>
          </p:nvSpPr>
          <p:spPr bwMode="auto">
            <a:xfrm>
              <a:off x="6383129" y="4192480"/>
              <a:ext cx="187325" cy="18573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42" name="Oval 406"/>
            <p:cNvSpPr>
              <a:spLocks noChangeArrowheads="1"/>
            </p:cNvSpPr>
            <p:nvPr/>
          </p:nvSpPr>
          <p:spPr bwMode="auto">
            <a:xfrm>
              <a:off x="5681454" y="4148030"/>
              <a:ext cx="188913" cy="187325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43" name="Oval 407"/>
            <p:cNvSpPr>
              <a:spLocks noChangeArrowheads="1"/>
            </p:cNvSpPr>
            <p:nvPr/>
          </p:nvSpPr>
          <p:spPr bwMode="auto">
            <a:xfrm>
              <a:off x="5429041" y="2963755"/>
              <a:ext cx="185738" cy="185738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8" name="Oval 129"/>
            <p:cNvSpPr>
              <a:spLocks noChangeArrowheads="1"/>
            </p:cNvSpPr>
            <p:nvPr/>
          </p:nvSpPr>
          <p:spPr bwMode="auto">
            <a:xfrm>
              <a:off x="7198785" y="2868888"/>
              <a:ext cx="261938" cy="2619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grpSp>
          <p:nvGrpSpPr>
            <p:cNvPr id="2048" name="组合 2047"/>
            <p:cNvGrpSpPr/>
            <p:nvPr/>
          </p:nvGrpSpPr>
          <p:grpSpPr>
            <a:xfrm>
              <a:off x="5900529" y="2519255"/>
              <a:ext cx="258763" cy="258763"/>
              <a:chOff x="5900529" y="2519255"/>
              <a:chExt cx="258763" cy="258763"/>
            </a:xfrm>
          </p:grpSpPr>
          <p:sp>
            <p:nvSpPr>
              <p:cNvPr id="113" name="Oval 377"/>
              <p:cNvSpPr>
                <a:spLocks noChangeArrowheads="1"/>
              </p:cNvSpPr>
              <p:nvPr/>
            </p:nvSpPr>
            <p:spPr bwMode="auto">
              <a:xfrm>
                <a:off x="5900529" y="2519255"/>
                <a:ext cx="258763" cy="25876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n-ea"/>
                </a:endParaRPr>
              </a:p>
            </p:txBody>
          </p:sp>
          <p:sp>
            <p:nvSpPr>
              <p:cNvPr id="330" name="KSO_Shape"/>
              <p:cNvSpPr/>
              <p:nvPr/>
            </p:nvSpPr>
            <p:spPr>
              <a:xfrm>
                <a:off x="5946178" y="2564904"/>
                <a:ext cx="167464" cy="167464"/>
              </a:xfrm>
              <a:prstGeom prst="mathPlus">
                <a:avLst>
                  <a:gd name="adj1" fmla="val 16356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5879891" y="3588575"/>
              <a:ext cx="339725" cy="339725"/>
              <a:chOff x="5879891" y="3588575"/>
              <a:chExt cx="339725" cy="339725"/>
            </a:xfrm>
          </p:grpSpPr>
          <p:sp>
            <p:nvSpPr>
              <p:cNvPr id="26" name="Oval 128"/>
              <p:cNvSpPr>
                <a:spLocks noChangeArrowheads="1"/>
              </p:cNvSpPr>
              <p:nvPr/>
            </p:nvSpPr>
            <p:spPr bwMode="auto">
              <a:xfrm>
                <a:off x="5879891" y="3588575"/>
                <a:ext cx="339725" cy="33972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n-ea"/>
                </a:endParaRPr>
              </a:p>
            </p:txBody>
          </p:sp>
          <p:sp>
            <p:nvSpPr>
              <p:cNvPr id="331" name="KSO_Shape"/>
              <p:cNvSpPr>
                <a:spLocks/>
              </p:cNvSpPr>
              <p:nvPr/>
            </p:nvSpPr>
            <p:spPr bwMode="auto">
              <a:xfrm>
                <a:off x="5955312" y="3692146"/>
                <a:ext cx="212696" cy="116982"/>
              </a:xfrm>
              <a:custGeom>
                <a:avLst/>
                <a:gdLst>
                  <a:gd name="T0" fmla="*/ 2147483646 w 5345"/>
                  <a:gd name="T1" fmla="*/ 2147483646 h 2936"/>
                  <a:gd name="T2" fmla="*/ 2147483646 w 5345"/>
                  <a:gd name="T3" fmla="*/ 2147483646 h 2936"/>
                  <a:gd name="T4" fmla="*/ 2147483646 w 5345"/>
                  <a:gd name="T5" fmla="*/ 2147483646 h 2936"/>
                  <a:gd name="T6" fmla="*/ 2147483646 w 5345"/>
                  <a:gd name="T7" fmla="*/ 2147483646 h 2936"/>
                  <a:gd name="T8" fmla="*/ 2147483646 w 5345"/>
                  <a:gd name="T9" fmla="*/ 2147483646 h 2936"/>
                  <a:gd name="T10" fmla="*/ 2147483646 w 5345"/>
                  <a:gd name="T11" fmla="*/ 2147483646 h 2936"/>
                  <a:gd name="T12" fmla="*/ 2147483646 w 5345"/>
                  <a:gd name="T13" fmla="*/ 2147483646 h 2936"/>
                  <a:gd name="T14" fmla="*/ 2147483646 w 5345"/>
                  <a:gd name="T15" fmla="*/ 2147483646 h 2936"/>
                  <a:gd name="T16" fmla="*/ 2147483646 w 5345"/>
                  <a:gd name="T17" fmla="*/ 2147483646 h 2936"/>
                  <a:gd name="T18" fmla="*/ 2147483646 w 5345"/>
                  <a:gd name="T19" fmla="*/ 2147483646 h 2936"/>
                  <a:gd name="T20" fmla="*/ 2147483646 w 5345"/>
                  <a:gd name="T21" fmla="*/ 2147483646 h 2936"/>
                  <a:gd name="T22" fmla="*/ 2147483646 w 5345"/>
                  <a:gd name="T23" fmla="*/ 2147483646 h 2936"/>
                  <a:gd name="T24" fmla="*/ 2147483646 w 5345"/>
                  <a:gd name="T25" fmla="*/ 2147483646 h 2936"/>
                  <a:gd name="T26" fmla="*/ 2147483646 w 5345"/>
                  <a:gd name="T27" fmla="*/ 2147483646 h 2936"/>
                  <a:gd name="T28" fmla="*/ 2147483646 w 5345"/>
                  <a:gd name="T29" fmla="*/ 2147483646 h 2936"/>
                  <a:gd name="T30" fmla="*/ 2147483646 w 5345"/>
                  <a:gd name="T31" fmla="*/ 772639970 h 2936"/>
                  <a:gd name="T32" fmla="*/ 2147483646 w 5345"/>
                  <a:gd name="T33" fmla="*/ 0 h 2936"/>
                  <a:gd name="T34" fmla="*/ 2147483646 w 5345"/>
                  <a:gd name="T35" fmla="*/ 363587807 h 2936"/>
                  <a:gd name="T36" fmla="*/ 2147483646 w 5345"/>
                  <a:gd name="T37" fmla="*/ 2147483646 h 2936"/>
                  <a:gd name="T38" fmla="*/ 2147483646 w 5345"/>
                  <a:gd name="T39" fmla="*/ 2147483646 h 2936"/>
                  <a:gd name="T40" fmla="*/ 2147483646 w 5345"/>
                  <a:gd name="T41" fmla="*/ 2147483646 h 2936"/>
                  <a:gd name="T42" fmla="*/ 2147483646 w 5345"/>
                  <a:gd name="T43" fmla="*/ 2147483646 h 2936"/>
                  <a:gd name="T44" fmla="*/ 2147483646 w 5345"/>
                  <a:gd name="T45" fmla="*/ 2147483646 h 2936"/>
                  <a:gd name="T46" fmla="*/ 2147483646 w 5345"/>
                  <a:gd name="T47" fmla="*/ 2147483646 h 2936"/>
                  <a:gd name="T48" fmla="*/ 2147483646 w 5345"/>
                  <a:gd name="T49" fmla="*/ 2147483646 h 2936"/>
                  <a:gd name="T50" fmla="*/ 2147483646 w 5345"/>
                  <a:gd name="T51" fmla="*/ 2147483646 h 2936"/>
                  <a:gd name="T52" fmla="*/ 2147483646 w 5345"/>
                  <a:gd name="T53" fmla="*/ 2147483646 h 2936"/>
                  <a:gd name="T54" fmla="*/ 2147483646 w 5345"/>
                  <a:gd name="T55" fmla="*/ 2147483646 h 2936"/>
                  <a:gd name="T56" fmla="*/ 2147483646 w 5345"/>
                  <a:gd name="T57" fmla="*/ 2147483646 h 2936"/>
                  <a:gd name="T58" fmla="*/ 2147483646 w 5345"/>
                  <a:gd name="T59" fmla="*/ 2147483646 h 2936"/>
                  <a:gd name="T60" fmla="*/ 2147483646 w 5345"/>
                  <a:gd name="T61" fmla="*/ 2147483646 h 2936"/>
                  <a:gd name="T62" fmla="*/ 452722804 w 5345"/>
                  <a:gd name="T63" fmla="*/ 2147483646 h 2936"/>
                  <a:gd name="T64" fmla="*/ 90570008 w 5345"/>
                  <a:gd name="T65" fmla="*/ 2147483646 h 2936"/>
                  <a:gd name="T66" fmla="*/ 1629877726 w 5345"/>
                  <a:gd name="T67" fmla="*/ 2147483646 h 2936"/>
                  <a:gd name="T68" fmla="*/ 2147483646 w 5345"/>
                  <a:gd name="T69" fmla="*/ 2147483646 h 2936"/>
                  <a:gd name="T70" fmla="*/ 2147483646 w 5345"/>
                  <a:gd name="T71" fmla="*/ 2147483646 h 2936"/>
                  <a:gd name="T72" fmla="*/ 2147483646 w 5345"/>
                  <a:gd name="T73" fmla="*/ 2147483646 h 2936"/>
                  <a:gd name="T74" fmla="*/ 2147483646 w 5345"/>
                  <a:gd name="T75" fmla="*/ 2147483646 h 2936"/>
                  <a:gd name="T76" fmla="*/ 2147483646 w 5345"/>
                  <a:gd name="T77" fmla="*/ 2147483646 h 2936"/>
                  <a:gd name="T78" fmla="*/ 2147483646 w 5345"/>
                  <a:gd name="T79" fmla="*/ 2147483646 h 2936"/>
                  <a:gd name="T80" fmla="*/ 2147483646 w 5345"/>
                  <a:gd name="T81" fmla="*/ 2147483646 h 2936"/>
                  <a:gd name="T82" fmla="*/ 2147483646 w 5345"/>
                  <a:gd name="T83" fmla="*/ 2147483646 h 2936"/>
                  <a:gd name="T84" fmla="*/ 2147483646 w 5345"/>
                  <a:gd name="T85" fmla="*/ 2147483646 h 2936"/>
                  <a:gd name="T86" fmla="*/ 2147483646 w 5345"/>
                  <a:gd name="T87" fmla="*/ 2147483646 h 2936"/>
                  <a:gd name="T88" fmla="*/ 2147483646 w 5345"/>
                  <a:gd name="T89" fmla="*/ 2147483646 h 2936"/>
                  <a:gd name="T90" fmla="*/ 2147483646 w 5345"/>
                  <a:gd name="T91" fmla="*/ 2147483646 h 2936"/>
                  <a:gd name="T92" fmla="*/ 2147483646 w 5345"/>
                  <a:gd name="T93" fmla="*/ 2147483646 h 2936"/>
                  <a:gd name="T94" fmla="*/ 2147483646 w 5345"/>
                  <a:gd name="T95" fmla="*/ 2147483646 h 2936"/>
                  <a:gd name="T96" fmla="*/ 2147483646 w 5345"/>
                  <a:gd name="T97" fmla="*/ 2147483646 h 2936"/>
                  <a:gd name="T98" fmla="*/ 2147483646 w 5345"/>
                  <a:gd name="T99" fmla="*/ 2147483646 h 2936"/>
                  <a:gd name="T100" fmla="*/ 2147483646 w 5345"/>
                  <a:gd name="T101" fmla="*/ 2147483646 h 2936"/>
                  <a:gd name="T102" fmla="*/ 2147483646 w 5345"/>
                  <a:gd name="T103" fmla="*/ 2147483646 h 2936"/>
                  <a:gd name="T104" fmla="*/ 2147483646 w 5345"/>
                  <a:gd name="T105" fmla="*/ 2147483646 h 29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5345" h="2936">
                    <a:moveTo>
                      <a:pt x="4729" y="1661"/>
                    </a:moveTo>
                    <a:lnTo>
                      <a:pt x="4729" y="1661"/>
                    </a:lnTo>
                    <a:lnTo>
                      <a:pt x="4723" y="1609"/>
                    </a:lnTo>
                    <a:lnTo>
                      <a:pt x="4716" y="1558"/>
                    </a:lnTo>
                    <a:lnTo>
                      <a:pt x="4706" y="1507"/>
                    </a:lnTo>
                    <a:lnTo>
                      <a:pt x="4693" y="1458"/>
                    </a:lnTo>
                    <a:lnTo>
                      <a:pt x="4679" y="1409"/>
                    </a:lnTo>
                    <a:lnTo>
                      <a:pt x="4663" y="1361"/>
                    </a:lnTo>
                    <a:lnTo>
                      <a:pt x="4644" y="1314"/>
                    </a:lnTo>
                    <a:lnTo>
                      <a:pt x="4622" y="1268"/>
                    </a:lnTo>
                    <a:lnTo>
                      <a:pt x="4600" y="1223"/>
                    </a:lnTo>
                    <a:lnTo>
                      <a:pt x="4575" y="1181"/>
                    </a:lnTo>
                    <a:lnTo>
                      <a:pt x="4548" y="1138"/>
                    </a:lnTo>
                    <a:lnTo>
                      <a:pt x="4519" y="1098"/>
                    </a:lnTo>
                    <a:lnTo>
                      <a:pt x="4489" y="1059"/>
                    </a:lnTo>
                    <a:lnTo>
                      <a:pt x="4457" y="1021"/>
                    </a:lnTo>
                    <a:lnTo>
                      <a:pt x="4422" y="984"/>
                    </a:lnTo>
                    <a:lnTo>
                      <a:pt x="4387" y="950"/>
                    </a:lnTo>
                    <a:lnTo>
                      <a:pt x="4350" y="917"/>
                    </a:lnTo>
                    <a:lnTo>
                      <a:pt x="4312" y="886"/>
                    </a:lnTo>
                    <a:lnTo>
                      <a:pt x="4272" y="856"/>
                    </a:lnTo>
                    <a:lnTo>
                      <a:pt x="4230" y="828"/>
                    </a:lnTo>
                    <a:lnTo>
                      <a:pt x="4188" y="802"/>
                    </a:lnTo>
                    <a:lnTo>
                      <a:pt x="4144" y="778"/>
                    </a:lnTo>
                    <a:lnTo>
                      <a:pt x="4099" y="757"/>
                    </a:lnTo>
                    <a:lnTo>
                      <a:pt x="4053" y="737"/>
                    </a:lnTo>
                    <a:lnTo>
                      <a:pt x="4005" y="719"/>
                    </a:lnTo>
                    <a:lnTo>
                      <a:pt x="3957" y="703"/>
                    </a:lnTo>
                    <a:lnTo>
                      <a:pt x="3907" y="689"/>
                    </a:lnTo>
                    <a:lnTo>
                      <a:pt x="3857" y="679"/>
                    </a:lnTo>
                    <a:lnTo>
                      <a:pt x="3806" y="670"/>
                    </a:lnTo>
                    <a:lnTo>
                      <a:pt x="3754" y="663"/>
                    </a:lnTo>
                    <a:lnTo>
                      <a:pt x="3701" y="660"/>
                    </a:lnTo>
                    <a:lnTo>
                      <a:pt x="3648" y="658"/>
                    </a:lnTo>
                    <a:lnTo>
                      <a:pt x="3608" y="660"/>
                    </a:lnTo>
                    <a:lnTo>
                      <a:pt x="3566" y="661"/>
                    </a:lnTo>
                    <a:lnTo>
                      <a:pt x="3526" y="665"/>
                    </a:lnTo>
                    <a:lnTo>
                      <a:pt x="3486" y="670"/>
                    </a:lnTo>
                    <a:lnTo>
                      <a:pt x="3446" y="677"/>
                    </a:lnTo>
                    <a:lnTo>
                      <a:pt x="3407" y="686"/>
                    </a:lnTo>
                    <a:lnTo>
                      <a:pt x="3368" y="695"/>
                    </a:lnTo>
                    <a:lnTo>
                      <a:pt x="3330" y="706"/>
                    </a:lnTo>
                    <a:lnTo>
                      <a:pt x="3294" y="718"/>
                    </a:lnTo>
                    <a:lnTo>
                      <a:pt x="3257" y="732"/>
                    </a:lnTo>
                    <a:lnTo>
                      <a:pt x="3220" y="746"/>
                    </a:lnTo>
                    <a:lnTo>
                      <a:pt x="3185" y="763"/>
                    </a:lnTo>
                    <a:lnTo>
                      <a:pt x="3150" y="779"/>
                    </a:lnTo>
                    <a:lnTo>
                      <a:pt x="3116" y="798"/>
                    </a:lnTo>
                    <a:lnTo>
                      <a:pt x="3083" y="817"/>
                    </a:lnTo>
                    <a:lnTo>
                      <a:pt x="3050" y="838"/>
                    </a:lnTo>
                    <a:lnTo>
                      <a:pt x="3038" y="793"/>
                    </a:lnTo>
                    <a:lnTo>
                      <a:pt x="3024" y="750"/>
                    </a:lnTo>
                    <a:lnTo>
                      <a:pt x="3007" y="707"/>
                    </a:lnTo>
                    <a:lnTo>
                      <a:pt x="2989" y="664"/>
                    </a:lnTo>
                    <a:lnTo>
                      <a:pt x="2970" y="623"/>
                    </a:lnTo>
                    <a:lnTo>
                      <a:pt x="2949" y="583"/>
                    </a:lnTo>
                    <a:lnTo>
                      <a:pt x="2927" y="542"/>
                    </a:lnTo>
                    <a:lnTo>
                      <a:pt x="2903" y="504"/>
                    </a:lnTo>
                    <a:lnTo>
                      <a:pt x="2877" y="467"/>
                    </a:lnTo>
                    <a:lnTo>
                      <a:pt x="2850" y="430"/>
                    </a:lnTo>
                    <a:lnTo>
                      <a:pt x="2821" y="396"/>
                    </a:lnTo>
                    <a:lnTo>
                      <a:pt x="2792" y="361"/>
                    </a:lnTo>
                    <a:lnTo>
                      <a:pt x="2761" y="329"/>
                    </a:lnTo>
                    <a:lnTo>
                      <a:pt x="2728" y="297"/>
                    </a:lnTo>
                    <a:lnTo>
                      <a:pt x="2694" y="268"/>
                    </a:lnTo>
                    <a:lnTo>
                      <a:pt x="2659" y="238"/>
                    </a:lnTo>
                    <a:lnTo>
                      <a:pt x="2623" y="211"/>
                    </a:lnTo>
                    <a:lnTo>
                      <a:pt x="2586" y="185"/>
                    </a:lnTo>
                    <a:lnTo>
                      <a:pt x="2548" y="161"/>
                    </a:lnTo>
                    <a:lnTo>
                      <a:pt x="2509" y="139"/>
                    </a:lnTo>
                    <a:lnTo>
                      <a:pt x="2468" y="117"/>
                    </a:lnTo>
                    <a:lnTo>
                      <a:pt x="2427" y="97"/>
                    </a:lnTo>
                    <a:lnTo>
                      <a:pt x="2384" y="79"/>
                    </a:lnTo>
                    <a:lnTo>
                      <a:pt x="2342" y="63"/>
                    </a:lnTo>
                    <a:lnTo>
                      <a:pt x="2298" y="49"/>
                    </a:lnTo>
                    <a:lnTo>
                      <a:pt x="2253" y="36"/>
                    </a:lnTo>
                    <a:lnTo>
                      <a:pt x="2208" y="25"/>
                    </a:lnTo>
                    <a:lnTo>
                      <a:pt x="2162" y="17"/>
                    </a:lnTo>
                    <a:lnTo>
                      <a:pt x="2114" y="9"/>
                    </a:lnTo>
                    <a:lnTo>
                      <a:pt x="2067" y="4"/>
                    </a:lnTo>
                    <a:lnTo>
                      <a:pt x="2019" y="1"/>
                    </a:lnTo>
                    <a:lnTo>
                      <a:pt x="1971" y="0"/>
                    </a:lnTo>
                    <a:lnTo>
                      <a:pt x="1941" y="0"/>
                    </a:lnTo>
                    <a:lnTo>
                      <a:pt x="1913" y="1"/>
                    </a:lnTo>
                    <a:lnTo>
                      <a:pt x="1884" y="4"/>
                    </a:lnTo>
                    <a:lnTo>
                      <a:pt x="1856" y="6"/>
                    </a:lnTo>
                    <a:lnTo>
                      <a:pt x="1829" y="8"/>
                    </a:lnTo>
                    <a:lnTo>
                      <a:pt x="1800" y="13"/>
                    </a:lnTo>
                    <a:lnTo>
                      <a:pt x="1746" y="23"/>
                    </a:lnTo>
                    <a:lnTo>
                      <a:pt x="1691" y="34"/>
                    </a:lnTo>
                    <a:lnTo>
                      <a:pt x="1638" y="50"/>
                    </a:lnTo>
                    <a:lnTo>
                      <a:pt x="1587" y="68"/>
                    </a:lnTo>
                    <a:lnTo>
                      <a:pt x="1536" y="88"/>
                    </a:lnTo>
                    <a:lnTo>
                      <a:pt x="1487" y="110"/>
                    </a:lnTo>
                    <a:lnTo>
                      <a:pt x="1438" y="135"/>
                    </a:lnTo>
                    <a:lnTo>
                      <a:pt x="1392" y="161"/>
                    </a:lnTo>
                    <a:lnTo>
                      <a:pt x="1347" y="191"/>
                    </a:lnTo>
                    <a:lnTo>
                      <a:pt x="1303" y="221"/>
                    </a:lnTo>
                    <a:lnTo>
                      <a:pt x="1260" y="255"/>
                    </a:lnTo>
                    <a:lnTo>
                      <a:pt x="1220" y="290"/>
                    </a:lnTo>
                    <a:lnTo>
                      <a:pt x="1181" y="327"/>
                    </a:lnTo>
                    <a:lnTo>
                      <a:pt x="1144" y="366"/>
                    </a:lnTo>
                    <a:lnTo>
                      <a:pt x="1109" y="406"/>
                    </a:lnTo>
                    <a:lnTo>
                      <a:pt x="1076" y="448"/>
                    </a:lnTo>
                    <a:lnTo>
                      <a:pt x="1045" y="491"/>
                    </a:lnTo>
                    <a:lnTo>
                      <a:pt x="1016" y="538"/>
                    </a:lnTo>
                    <a:lnTo>
                      <a:pt x="989" y="584"/>
                    </a:lnTo>
                    <a:lnTo>
                      <a:pt x="964" y="632"/>
                    </a:lnTo>
                    <a:lnTo>
                      <a:pt x="942" y="681"/>
                    </a:lnTo>
                    <a:lnTo>
                      <a:pt x="922" y="732"/>
                    </a:lnTo>
                    <a:lnTo>
                      <a:pt x="905" y="784"/>
                    </a:lnTo>
                    <a:lnTo>
                      <a:pt x="890" y="837"/>
                    </a:lnTo>
                    <a:lnTo>
                      <a:pt x="877" y="890"/>
                    </a:lnTo>
                    <a:lnTo>
                      <a:pt x="867" y="946"/>
                    </a:lnTo>
                    <a:lnTo>
                      <a:pt x="864" y="973"/>
                    </a:lnTo>
                    <a:lnTo>
                      <a:pt x="860" y="1002"/>
                    </a:lnTo>
                    <a:lnTo>
                      <a:pt x="858" y="1030"/>
                    </a:lnTo>
                    <a:lnTo>
                      <a:pt x="855" y="1059"/>
                    </a:lnTo>
                    <a:lnTo>
                      <a:pt x="855" y="1087"/>
                    </a:lnTo>
                    <a:lnTo>
                      <a:pt x="854" y="1115"/>
                    </a:lnTo>
                    <a:lnTo>
                      <a:pt x="855" y="1150"/>
                    </a:lnTo>
                    <a:lnTo>
                      <a:pt x="857" y="1183"/>
                    </a:lnTo>
                    <a:lnTo>
                      <a:pt x="860" y="1216"/>
                    </a:lnTo>
                    <a:lnTo>
                      <a:pt x="864" y="1250"/>
                    </a:lnTo>
                    <a:lnTo>
                      <a:pt x="845" y="1249"/>
                    </a:lnTo>
                    <a:lnTo>
                      <a:pt x="801" y="1250"/>
                    </a:lnTo>
                    <a:lnTo>
                      <a:pt x="758" y="1253"/>
                    </a:lnTo>
                    <a:lnTo>
                      <a:pt x="716" y="1259"/>
                    </a:lnTo>
                    <a:lnTo>
                      <a:pt x="674" y="1266"/>
                    </a:lnTo>
                    <a:lnTo>
                      <a:pt x="633" y="1275"/>
                    </a:lnTo>
                    <a:lnTo>
                      <a:pt x="594" y="1287"/>
                    </a:lnTo>
                    <a:lnTo>
                      <a:pt x="555" y="1300"/>
                    </a:lnTo>
                    <a:lnTo>
                      <a:pt x="515" y="1316"/>
                    </a:lnTo>
                    <a:lnTo>
                      <a:pt x="479" y="1332"/>
                    </a:lnTo>
                    <a:lnTo>
                      <a:pt x="442" y="1351"/>
                    </a:lnTo>
                    <a:lnTo>
                      <a:pt x="407" y="1371"/>
                    </a:lnTo>
                    <a:lnTo>
                      <a:pt x="372" y="1393"/>
                    </a:lnTo>
                    <a:lnTo>
                      <a:pt x="339" y="1416"/>
                    </a:lnTo>
                    <a:lnTo>
                      <a:pt x="307" y="1441"/>
                    </a:lnTo>
                    <a:lnTo>
                      <a:pt x="277" y="1468"/>
                    </a:lnTo>
                    <a:lnTo>
                      <a:pt x="248" y="1496"/>
                    </a:lnTo>
                    <a:lnTo>
                      <a:pt x="219" y="1525"/>
                    </a:lnTo>
                    <a:lnTo>
                      <a:pt x="193" y="1556"/>
                    </a:lnTo>
                    <a:lnTo>
                      <a:pt x="169" y="1588"/>
                    </a:lnTo>
                    <a:lnTo>
                      <a:pt x="145" y="1621"/>
                    </a:lnTo>
                    <a:lnTo>
                      <a:pt x="122" y="1655"/>
                    </a:lnTo>
                    <a:lnTo>
                      <a:pt x="102" y="1690"/>
                    </a:lnTo>
                    <a:lnTo>
                      <a:pt x="83" y="1726"/>
                    </a:lnTo>
                    <a:lnTo>
                      <a:pt x="67" y="1764"/>
                    </a:lnTo>
                    <a:lnTo>
                      <a:pt x="51" y="1802"/>
                    </a:lnTo>
                    <a:lnTo>
                      <a:pt x="38" y="1841"/>
                    </a:lnTo>
                    <a:lnTo>
                      <a:pt x="28" y="1882"/>
                    </a:lnTo>
                    <a:lnTo>
                      <a:pt x="18" y="1923"/>
                    </a:lnTo>
                    <a:lnTo>
                      <a:pt x="10" y="1965"/>
                    </a:lnTo>
                    <a:lnTo>
                      <a:pt x="5" y="2006"/>
                    </a:lnTo>
                    <a:lnTo>
                      <a:pt x="2" y="2049"/>
                    </a:lnTo>
                    <a:lnTo>
                      <a:pt x="0" y="2092"/>
                    </a:lnTo>
                    <a:lnTo>
                      <a:pt x="2" y="2135"/>
                    </a:lnTo>
                    <a:lnTo>
                      <a:pt x="5" y="2176"/>
                    </a:lnTo>
                    <a:lnTo>
                      <a:pt x="10" y="2217"/>
                    </a:lnTo>
                    <a:lnTo>
                      <a:pt x="17" y="2257"/>
                    </a:lnTo>
                    <a:lnTo>
                      <a:pt x="25" y="2297"/>
                    </a:lnTo>
                    <a:lnTo>
                      <a:pt x="36" y="2336"/>
                    </a:lnTo>
                    <a:lnTo>
                      <a:pt x="49" y="2374"/>
                    </a:lnTo>
                    <a:lnTo>
                      <a:pt x="63" y="2411"/>
                    </a:lnTo>
                    <a:lnTo>
                      <a:pt x="79" y="2448"/>
                    </a:lnTo>
                    <a:lnTo>
                      <a:pt x="96" y="2483"/>
                    </a:lnTo>
                    <a:lnTo>
                      <a:pt x="115" y="2517"/>
                    </a:lnTo>
                    <a:lnTo>
                      <a:pt x="137" y="2552"/>
                    </a:lnTo>
                    <a:lnTo>
                      <a:pt x="159" y="2584"/>
                    </a:lnTo>
                    <a:lnTo>
                      <a:pt x="183" y="2615"/>
                    </a:lnTo>
                    <a:lnTo>
                      <a:pt x="208" y="2645"/>
                    </a:lnTo>
                    <a:lnTo>
                      <a:pt x="234" y="2674"/>
                    </a:lnTo>
                    <a:lnTo>
                      <a:pt x="262" y="2702"/>
                    </a:lnTo>
                    <a:lnTo>
                      <a:pt x="290" y="2728"/>
                    </a:lnTo>
                    <a:lnTo>
                      <a:pt x="321" y="2753"/>
                    </a:lnTo>
                    <a:lnTo>
                      <a:pt x="352" y="2777"/>
                    </a:lnTo>
                    <a:lnTo>
                      <a:pt x="385" y="2799"/>
                    </a:lnTo>
                    <a:lnTo>
                      <a:pt x="418" y="2819"/>
                    </a:lnTo>
                    <a:lnTo>
                      <a:pt x="453" y="2840"/>
                    </a:lnTo>
                    <a:lnTo>
                      <a:pt x="488" y="2856"/>
                    </a:lnTo>
                    <a:lnTo>
                      <a:pt x="525" y="2873"/>
                    </a:lnTo>
                    <a:lnTo>
                      <a:pt x="563" y="2887"/>
                    </a:lnTo>
                    <a:lnTo>
                      <a:pt x="601" y="2899"/>
                    </a:lnTo>
                    <a:lnTo>
                      <a:pt x="640" y="2909"/>
                    </a:lnTo>
                    <a:lnTo>
                      <a:pt x="679" y="2919"/>
                    </a:lnTo>
                    <a:lnTo>
                      <a:pt x="719" y="2926"/>
                    </a:lnTo>
                    <a:lnTo>
                      <a:pt x="761" y="2931"/>
                    </a:lnTo>
                    <a:lnTo>
                      <a:pt x="802" y="2934"/>
                    </a:lnTo>
                    <a:lnTo>
                      <a:pt x="802" y="2936"/>
                    </a:lnTo>
                    <a:lnTo>
                      <a:pt x="4682" y="2936"/>
                    </a:lnTo>
                    <a:lnTo>
                      <a:pt x="4682" y="2933"/>
                    </a:lnTo>
                    <a:lnTo>
                      <a:pt x="4693" y="2934"/>
                    </a:lnTo>
                    <a:lnTo>
                      <a:pt x="4706" y="2936"/>
                    </a:lnTo>
                    <a:lnTo>
                      <a:pt x="4740" y="2936"/>
                    </a:lnTo>
                    <a:lnTo>
                      <a:pt x="4772" y="2933"/>
                    </a:lnTo>
                    <a:lnTo>
                      <a:pt x="4804" y="2928"/>
                    </a:lnTo>
                    <a:lnTo>
                      <a:pt x="4836" y="2922"/>
                    </a:lnTo>
                    <a:lnTo>
                      <a:pt x="4866" y="2915"/>
                    </a:lnTo>
                    <a:lnTo>
                      <a:pt x="4896" y="2907"/>
                    </a:lnTo>
                    <a:lnTo>
                      <a:pt x="4926" y="2898"/>
                    </a:lnTo>
                    <a:lnTo>
                      <a:pt x="4955" y="2886"/>
                    </a:lnTo>
                    <a:lnTo>
                      <a:pt x="4984" y="2873"/>
                    </a:lnTo>
                    <a:lnTo>
                      <a:pt x="5011" y="2859"/>
                    </a:lnTo>
                    <a:lnTo>
                      <a:pt x="5038" y="2843"/>
                    </a:lnTo>
                    <a:lnTo>
                      <a:pt x="5063" y="2827"/>
                    </a:lnTo>
                    <a:lnTo>
                      <a:pt x="5089" y="2809"/>
                    </a:lnTo>
                    <a:lnTo>
                      <a:pt x="5113" y="2790"/>
                    </a:lnTo>
                    <a:lnTo>
                      <a:pt x="5135" y="2770"/>
                    </a:lnTo>
                    <a:lnTo>
                      <a:pt x="5158" y="2748"/>
                    </a:lnTo>
                    <a:lnTo>
                      <a:pt x="5179" y="2727"/>
                    </a:lnTo>
                    <a:lnTo>
                      <a:pt x="5199" y="2703"/>
                    </a:lnTo>
                    <a:lnTo>
                      <a:pt x="5218" y="2680"/>
                    </a:lnTo>
                    <a:lnTo>
                      <a:pt x="5236" y="2655"/>
                    </a:lnTo>
                    <a:lnTo>
                      <a:pt x="5252" y="2629"/>
                    </a:lnTo>
                    <a:lnTo>
                      <a:pt x="5268" y="2602"/>
                    </a:lnTo>
                    <a:lnTo>
                      <a:pt x="5282" y="2574"/>
                    </a:lnTo>
                    <a:lnTo>
                      <a:pt x="5295" y="2546"/>
                    </a:lnTo>
                    <a:lnTo>
                      <a:pt x="5306" y="2517"/>
                    </a:lnTo>
                    <a:lnTo>
                      <a:pt x="5316" y="2488"/>
                    </a:lnTo>
                    <a:lnTo>
                      <a:pt x="5325" y="2457"/>
                    </a:lnTo>
                    <a:lnTo>
                      <a:pt x="5332" y="2426"/>
                    </a:lnTo>
                    <a:lnTo>
                      <a:pt x="5338" y="2394"/>
                    </a:lnTo>
                    <a:lnTo>
                      <a:pt x="5341" y="2362"/>
                    </a:lnTo>
                    <a:lnTo>
                      <a:pt x="5344" y="2330"/>
                    </a:lnTo>
                    <a:lnTo>
                      <a:pt x="5345" y="2297"/>
                    </a:lnTo>
                    <a:lnTo>
                      <a:pt x="5344" y="2265"/>
                    </a:lnTo>
                    <a:lnTo>
                      <a:pt x="5341" y="2233"/>
                    </a:lnTo>
                    <a:lnTo>
                      <a:pt x="5338" y="2203"/>
                    </a:lnTo>
                    <a:lnTo>
                      <a:pt x="5333" y="2172"/>
                    </a:lnTo>
                    <a:lnTo>
                      <a:pt x="5326" y="2141"/>
                    </a:lnTo>
                    <a:lnTo>
                      <a:pt x="5318" y="2111"/>
                    </a:lnTo>
                    <a:lnTo>
                      <a:pt x="5308" y="2083"/>
                    </a:lnTo>
                    <a:lnTo>
                      <a:pt x="5296" y="2054"/>
                    </a:lnTo>
                    <a:lnTo>
                      <a:pt x="5284" y="2026"/>
                    </a:lnTo>
                    <a:lnTo>
                      <a:pt x="5271" y="2000"/>
                    </a:lnTo>
                    <a:lnTo>
                      <a:pt x="5256" y="1974"/>
                    </a:lnTo>
                    <a:lnTo>
                      <a:pt x="5241" y="1948"/>
                    </a:lnTo>
                    <a:lnTo>
                      <a:pt x="5223" y="1923"/>
                    </a:lnTo>
                    <a:lnTo>
                      <a:pt x="5205" y="1899"/>
                    </a:lnTo>
                    <a:lnTo>
                      <a:pt x="5185" y="1877"/>
                    </a:lnTo>
                    <a:lnTo>
                      <a:pt x="5165" y="1854"/>
                    </a:lnTo>
                    <a:lnTo>
                      <a:pt x="5143" y="1834"/>
                    </a:lnTo>
                    <a:lnTo>
                      <a:pt x="5121" y="1814"/>
                    </a:lnTo>
                    <a:lnTo>
                      <a:pt x="5098" y="1795"/>
                    </a:lnTo>
                    <a:lnTo>
                      <a:pt x="5074" y="1777"/>
                    </a:lnTo>
                    <a:lnTo>
                      <a:pt x="5049" y="1761"/>
                    </a:lnTo>
                    <a:lnTo>
                      <a:pt x="5023" y="1745"/>
                    </a:lnTo>
                    <a:lnTo>
                      <a:pt x="4997" y="1731"/>
                    </a:lnTo>
                    <a:lnTo>
                      <a:pt x="4969" y="1717"/>
                    </a:lnTo>
                    <a:lnTo>
                      <a:pt x="4941" y="1706"/>
                    </a:lnTo>
                    <a:lnTo>
                      <a:pt x="4913" y="1696"/>
                    </a:lnTo>
                    <a:lnTo>
                      <a:pt x="4883" y="1686"/>
                    </a:lnTo>
                    <a:lnTo>
                      <a:pt x="4853" y="1678"/>
                    </a:lnTo>
                    <a:lnTo>
                      <a:pt x="4823" y="1672"/>
                    </a:lnTo>
                    <a:lnTo>
                      <a:pt x="4792" y="1667"/>
                    </a:lnTo>
                    <a:lnTo>
                      <a:pt x="4761" y="1664"/>
                    </a:lnTo>
                    <a:lnTo>
                      <a:pt x="4729" y="166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051" name="组合 2050"/>
          <p:cNvGrpSpPr/>
          <p:nvPr/>
        </p:nvGrpSpPr>
        <p:grpSpPr>
          <a:xfrm>
            <a:off x="4194675" y="3118567"/>
            <a:ext cx="411925" cy="411925"/>
            <a:chOff x="4194675" y="3118567"/>
            <a:chExt cx="411925" cy="411925"/>
          </a:xfrm>
        </p:grpSpPr>
        <p:sp>
          <p:nvSpPr>
            <p:cNvPr id="2049" name="椭圆 2048"/>
            <p:cNvSpPr/>
            <p:nvPr/>
          </p:nvSpPr>
          <p:spPr>
            <a:xfrm>
              <a:off x="4194675" y="3118567"/>
              <a:ext cx="411925" cy="411925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42" name="Freeform 455"/>
            <p:cNvSpPr>
              <a:spLocks noEditPoints="1"/>
            </p:cNvSpPr>
            <p:nvPr/>
          </p:nvSpPr>
          <p:spPr bwMode="auto">
            <a:xfrm>
              <a:off x="4289450" y="3213197"/>
              <a:ext cx="222374" cy="218668"/>
            </a:xfrm>
            <a:custGeom>
              <a:avLst/>
              <a:gdLst>
                <a:gd name="T0" fmla="*/ 0 w 71"/>
                <a:gd name="T1" fmla="*/ 35 h 70"/>
                <a:gd name="T2" fmla="*/ 71 w 71"/>
                <a:gd name="T3" fmla="*/ 35 h 70"/>
                <a:gd name="T4" fmla="*/ 29 w 71"/>
                <a:gd name="T5" fmla="*/ 67 h 70"/>
                <a:gd name="T6" fmla="*/ 34 w 71"/>
                <a:gd name="T7" fmla="*/ 53 h 70"/>
                <a:gd name="T8" fmla="*/ 29 w 71"/>
                <a:gd name="T9" fmla="*/ 67 h 70"/>
                <a:gd name="T10" fmla="*/ 16 w 71"/>
                <a:gd name="T11" fmla="*/ 36 h 70"/>
                <a:gd name="T12" fmla="*/ 7 w 71"/>
                <a:gd name="T13" fmla="*/ 51 h 70"/>
                <a:gd name="T14" fmla="*/ 37 w 71"/>
                <a:gd name="T15" fmla="*/ 16 h 70"/>
                <a:gd name="T16" fmla="*/ 41 w 71"/>
                <a:gd name="T17" fmla="*/ 2 h 70"/>
                <a:gd name="T18" fmla="*/ 37 w 71"/>
                <a:gd name="T19" fmla="*/ 16 h 70"/>
                <a:gd name="T20" fmla="*/ 51 w 71"/>
                <a:gd name="T21" fmla="*/ 34 h 70"/>
                <a:gd name="T22" fmla="*/ 37 w 71"/>
                <a:gd name="T23" fmla="*/ 19 h 70"/>
                <a:gd name="T24" fmla="*/ 34 w 71"/>
                <a:gd name="T25" fmla="*/ 16 h 70"/>
                <a:gd name="T26" fmla="*/ 29 w 71"/>
                <a:gd name="T27" fmla="*/ 3 h 70"/>
                <a:gd name="T28" fmla="*/ 34 w 71"/>
                <a:gd name="T29" fmla="*/ 16 h 70"/>
                <a:gd name="T30" fmla="*/ 34 w 71"/>
                <a:gd name="T31" fmla="*/ 34 h 70"/>
                <a:gd name="T32" fmla="*/ 21 w 71"/>
                <a:gd name="T33" fmla="*/ 19 h 70"/>
                <a:gd name="T34" fmla="*/ 16 w 71"/>
                <a:gd name="T35" fmla="*/ 34 h 70"/>
                <a:gd name="T36" fmla="*/ 7 w 71"/>
                <a:gd name="T37" fmla="*/ 19 h 70"/>
                <a:gd name="T38" fmla="*/ 16 w 71"/>
                <a:gd name="T39" fmla="*/ 34 h 70"/>
                <a:gd name="T40" fmla="*/ 34 w 71"/>
                <a:gd name="T41" fmla="*/ 36 h 70"/>
                <a:gd name="T42" fmla="*/ 21 w 71"/>
                <a:gd name="T43" fmla="*/ 51 h 70"/>
                <a:gd name="T44" fmla="*/ 37 w 71"/>
                <a:gd name="T45" fmla="*/ 53 h 70"/>
                <a:gd name="T46" fmla="*/ 41 w 71"/>
                <a:gd name="T47" fmla="*/ 67 h 70"/>
                <a:gd name="T48" fmla="*/ 37 w 71"/>
                <a:gd name="T49" fmla="*/ 53 h 70"/>
                <a:gd name="T50" fmla="*/ 37 w 71"/>
                <a:gd name="T51" fmla="*/ 36 h 70"/>
                <a:gd name="T52" fmla="*/ 49 w 71"/>
                <a:gd name="T53" fmla="*/ 51 h 70"/>
                <a:gd name="T54" fmla="*/ 54 w 71"/>
                <a:gd name="T55" fmla="*/ 36 h 70"/>
                <a:gd name="T56" fmla="*/ 64 w 71"/>
                <a:gd name="T57" fmla="*/ 51 h 70"/>
                <a:gd name="T58" fmla="*/ 52 w 71"/>
                <a:gd name="T59" fmla="*/ 51 h 70"/>
                <a:gd name="T60" fmla="*/ 54 w 71"/>
                <a:gd name="T61" fmla="*/ 34 h 70"/>
                <a:gd name="T62" fmla="*/ 64 w 71"/>
                <a:gd name="T63" fmla="*/ 19 h 70"/>
                <a:gd name="T64" fmla="*/ 54 w 71"/>
                <a:gd name="T65" fmla="*/ 34 h 70"/>
                <a:gd name="T66" fmla="*/ 51 w 71"/>
                <a:gd name="T67" fmla="*/ 16 h 70"/>
                <a:gd name="T68" fmla="*/ 59 w 71"/>
                <a:gd name="T69" fmla="*/ 12 h 70"/>
                <a:gd name="T70" fmla="*/ 12 w 71"/>
                <a:gd name="T71" fmla="*/ 12 h 70"/>
                <a:gd name="T72" fmla="*/ 19 w 71"/>
                <a:gd name="T73" fmla="*/ 16 h 70"/>
                <a:gd name="T74" fmla="*/ 12 w 71"/>
                <a:gd name="T75" fmla="*/ 12 h 70"/>
                <a:gd name="T76" fmla="*/ 19 w 71"/>
                <a:gd name="T77" fmla="*/ 53 h 70"/>
                <a:gd name="T78" fmla="*/ 12 w 71"/>
                <a:gd name="T79" fmla="*/ 58 h 70"/>
                <a:gd name="T80" fmla="*/ 59 w 71"/>
                <a:gd name="T81" fmla="*/ 58 h 70"/>
                <a:gd name="T82" fmla="*/ 51 w 71"/>
                <a:gd name="T83" fmla="*/ 53 h 70"/>
                <a:gd name="T84" fmla="*/ 59 w 71"/>
                <a:gd name="T85" fmla="*/ 5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1" h="70">
                  <a:moveTo>
                    <a:pt x="35" y="0"/>
                  </a:moveTo>
                  <a:cubicBezTo>
                    <a:pt x="16" y="0"/>
                    <a:pt x="0" y="15"/>
                    <a:pt x="0" y="35"/>
                  </a:cubicBezTo>
                  <a:cubicBezTo>
                    <a:pt x="0" y="54"/>
                    <a:pt x="16" y="70"/>
                    <a:pt x="35" y="70"/>
                  </a:cubicBezTo>
                  <a:cubicBezTo>
                    <a:pt x="55" y="70"/>
                    <a:pt x="71" y="54"/>
                    <a:pt x="71" y="35"/>
                  </a:cubicBezTo>
                  <a:cubicBezTo>
                    <a:pt x="71" y="15"/>
                    <a:pt x="55" y="0"/>
                    <a:pt x="35" y="0"/>
                  </a:cubicBezTo>
                  <a:close/>
                  <a:moveTo>
                    <a:pt x="29" y="67"/>
                  </a:moveTo>
                  <a:cubicBezTo>
                    <a:pt x="26" y="63"/>
                    <a:pt x="23" y="58"/>
                    <a:pt x="22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32" y="68"/>
                    <a:pt x="31" y="67"/>
                    <a:pt x="29" y="67"/>
                  </a:cubicBezTo>
                  <a:close/>
                  <a:moveTo>
                    <a:pt x="3" y="36"/>
                  </a:moveTo>
                  <a:cubicBezTo>
                    <a:pt x="16" y="36"/>
                    <a:pt x="16" y="36"/>
                    <a:pt x="16" y="36"/>
                  </a:cubicBezTo>
                  <a:cubicBezTo>
                    <a:pt x="16" y="41"/>
                    <a:pt x="17" y="46"/>
                    <a:pt x="18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4" y="46"/>
                    <a:pt x="3" y="41"/>
                    <a:pt x="3" y="36"/>
                  </a:cubicBezTo>
                  <a:close/>
                  <a:moveTo>
                    <a:pt x="37" y="16"/>
                  </a:moveTo>
                  <a:cubicBezTo>
                    <a:pt x="37" y="2"/>
                    <a:pt x="37" y="2"/>
                    <a:pt x="37" y="2"/>
                  </a:cubicBezTo>
                  <a:cubicBezTo>
                    <a:pt x="38" y="2"/>
                    <a:pt x="39" y="2"/>
                    <a:pt x="41" y="2"/>
                  </a:cubicBezTo>
                  <a:cubicBezTo>
                    <a:pt x="44" y="6"/>
                    <a:pt x="46" y="11"/>
                    <a:pt x="48" y="16"/>
                  </a:cubicBezTo>
                  <a:lnTo>
                    <a:pt x="37" y="16"/>
                  </a:lnTo>
                  <a:close/>
                  <a:moveTo>
                    <a:pt x="49" y="19"/>
                  </a:moveTo>
                  <a:cubicBezTo>
                    <a:pt x="50" y="23"/>
                    <a:pt x="51" y="28"/>
                    <a:pt x="51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19"/>
                    <a:pt x="37" y="19"/>
                    <a:pt x="37" y="19"/>
                  </a:cubicBezTo>
                  <a:lnTo>
                    <a:pt x="49" y="19"/>
                  </a:lnTo>
                  <a:close/>
                  <a:moveTo>
                    <a:pt x="34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3" y="11"/>
                    <a:pt x="26" y="7"/>
                    <a:pt x="29" y="3"/>
                  </a:cubicBezTo>
                  <a:cubicBezTo>
                    <a:pt x="31" y="2"/>
                    <a:pt x="32" y="2"/>
                    <a:pt x="34" y="2"/>
                  </a:cubicBezTo>
                  <a:lnTo>
                    <a:pt x="34" y="16"/>
                  </a:lnTo>
                  <a:close/>
                  <a:moveTo>
                    <a:pt x="34" y="19"/>
                  </a:moveTo>
                  <a:cubicBezTo>
                    <a:pt x="34" y="34"/>
                    <a:pt x="34" y="34"/>
                    <a:pt x="34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28"/>
                    <a:pt x="19" y="23"/>
                    <a:pt x="21" y="19"/>
                  </a:cubicBezTo>
                  <a:lnTo>
                    <a:pt x="34" y="19"/>
                  </a:lnTo>
                  <a:close/>
                  <a:moveTo>
                    <a:pt x="16" y="34"/>
                  </a:moveTo>
                  <a:cubicBezTo>
                    <a:pt x="3" y="34"/>
                    <a:pt x="3" y="34"/>
                    <a:pt x="3" y="34"/>
                  </a:cubicBezTo>
                  <a:cubicBezTo>
                    <a:pt x="3" y="28"/>
                    <a:pt x="4" y="23"/>
                    <a:pt x="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7" y="23"/>
                    <a:pt x="16" y="28"/>
                    <a:pt x="16" y="34"/>
                  </a:cubicBezTo>
                  <a:close/>
                  <a:moveTo>
                    <a:pt x="19" y="36"/>
                  </a:moveTo>
                  <a:cubicBezTo>
                    <a:pt x="34" y="36"/>
                    <a:pt x="34" y="36"/>
                    <a:pt x="34" y="36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19" y="46"/>
                    <a:pt x="19" y="41"/>
                    <a:pt x="19" y="36"/>
                  </a:cubicBezTo>
                  <a:close/>
                  <a:moveTo>
                    <a:pt x="37" y="53"/>
                  </a:moveTo>
                  <a:cubicBezTo>
                    <a:pt x="48" y="53"/>
                    <a:pt x="48" y="53"/>
                    <a:pt x="48" y="53"/>
                  </a:cubicBezTo>
                  <a:cubicBezTo>
                    <a:pt x="46" y="59"/>
                    <a:pt x="44" y="63"/>
                    <a:pt x="41" y="67"/>
                  </a:cubicBezTo>
                  <a:cubicBezTo>
                    <a:pt x="39" y="67"/>
                    <a:pt x="38" y="68"/>
                    <a:pt x="37" y="68"/>
                  </a:cubicBezTo>
                  <a:lnTo>
                    <a:pt x="37" y="53"/>
                  </a:lnTo>
                  <a:close/>
                  <a:moveTo>
                    <a:pt x="37" y="51"/>
                  </a:moveTo>
                  <a:cubicBezTo>
                    <a:pt x="37" y="36"/>
                    <a:pt x="37" y="36"/>
                    <a:pt x="37" y="36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1" y="41"/>
                    <a:pt x="51" y="46"/>
                    <a:pt x="49" y="51"/>
                  </a:cubicBezTo>
                  <a:lnTo>
                    <a:pt x="37" y="51"/>
                  </a:lnTo>
                  <a:close/>
                  <a:moveTo>
                    <a:pt x="54" y="36"/>
                  </a:moveTo>
                  <a:cubicBezTo>
                    <a:pt x="68" y="36"/>
                    <a:pt x="68" y="36"/>
                    <a:pt x="68" y="36"/>
                  </a:cubicBezTo>
                  <a:cubicBezTo>
                    <a:pt x="68" y="41"/>
                    <a:pt x="66" y="47"/>
                    <a:pt x="64" y="51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3" y="46"/>
                    <a:pt x="54" y="41"/>
                    <a:pt x="54" y="36"/>
                  </a:cubicBezTo>
                  <a:close/>
                  <a:moveTo>
                    <a:pt x="54" y="34"/>
                  </a:moveTo>
                  <a:cubicBezTo>
                    <a:pt x="54" y="28"/>
                    <a:pt x="53" y="23"/>
                    <a:pt x="52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6" y="23"/>
                    <a:pt x="68" y="28"/>
                    <a:pt x="68" y="34"/>
                  </a:cubicBezTo>
                  <a:lnTo>
                    <a:pt x="54" y="34"/>
                  </a:lnTo>
                  <a:close/>
                  <a:moveTo>
                    <a:pt x="62" y="16"/>
                  </a:moveTo>
                  <a:cubicBezTo>
                    <a:pt x="51" y="16"/>
                    <a:pt x="51" y="16"/>
                    <a:pt x="51" y="16"/>
                  </a:cubicBezTo>
                  <a:cubicBezTo>
                    <a:pt x="49" y="12"/>
                    <a:pt x="47" y="7"/>
                    <a:pt x="44" y="3"/>
                  </a:cubicBezTo>
                  <a:cubicBezTo>
                    <a:pt x="50" y="5"/>
                    <a:pt x="55" y="8"/>
                    <a:pt x="59" y="12"/>
                  </a:cubicBezTo>
                  <a:cubicBezTo>
                    <a:pt x="60" y="13"/>
                    <a:pt x="61" y="15"/>
                    <a:pt x="62" y="16"/>
                  </a:cubicBezTo>
                  <a:close/>
                  <a:moveTo>
                    <a:pt x="12" y="12"/>
                  </a:moveTo>
                  <a:cubicBezTo>
                    <a:pt x="16" y="8"/>
                    <a:pt x="20" y="5"/>
                    <a:pt x="25" y="4"/>
                  </a:cubicBezTo>
                  <a:cubicBezTo>
                    <a:pt x="23" y="7"/>
                    <a:pt x="21" y="12"/>
                    <a:pt x="1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5"/>
                    <a:pt x="11" y="13"/>
                    <a:pt x="12" y="12"/>
                  </a:cubicBezTo>
                  <a:close/>
                  <a:moveTo>
                    <a:pt x="8" y="53"/>
                  </a:moveTo>
                  <a:cubicBezTo>
                    <a:pt x="19" y="53"/>
                    <a:pt x="19" y="53"/>
                    <a:pt x="19" y="53"/>
                  </a:cubicBezTo>
                  <a:cubicBezTo>
                    <a:pt x="21" y="58"/>
                    <a:pt x="23" y="62"/>
                    <a:pt x="25" y="66"/>
                  </a:cubicBezTo>
                  <a:cubicBezTo>
                    <a:pt x="20" y="65"/>
                    <a:pt x="16" y="62"/>
                    <a:pt x="12" y="58"/>
                  </a:cubicBezTo>
                  <a:cubicBezTo>
                    <a:pt x="11" y="57"/>
                    <a:pt x="9" y="55"/>
                    <a:pt x="8" y="53"/>
                  </a:cubicBezTo>
                  <a:close/>
                  <a:moveTo>
                    <a:pt x="59" y="58"/>
                  </a:moveTo>
                  <a:cubicBezTo>
                    <a:pt x="55" y="62"/>
                    <a:pt x="50" y="65"/>
                    <a:pt x="44" y="66"/>
                  </a:cubicBezTo>
                  <a:cubicBezTo>
                    <a:pt x="47" y="63"/>
                    <a:pt x="49" y="58"/>
                    <a:pt x="51" y="53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61" y="55"/>
                    <a:pt x="60" y="57"/>
                    <a:pt x="59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052" name="组合 2051"/>
          <p:cNvGrpSpPr/>
          <p:nvPr/>
        </p:nvGrpSpPr>
        <p:grpSpPr>
          <a:xfrm>
            <a:off x="4720258" y="4074283"/>
            <a:ext cx="350766" cy="350766"/>
            <a:chOff x="4720258" y="4074283"/>
            <a:chExt cx="350766" cy="350766"/>
          </a:xfrm>
        </p:grpSpPr>
        <p:sp>
          <p:nvSpPr>
            <p:cNvPr id="335" name="椭圆 334"/>
            <p:cNvSpPr/>
            <p:nvPr/>
          </p:nvSpPr>
          <p:spPr>
            <a:xfrm>
              <a:off x="4720258" y="4074283"/>
              <a:ext cx="350766" cy="35076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4" name="Freeform 634"/>
            <p:cNvSpPr>
              <a:spLocks/>
            </p:cNvSpPr>
            <p:nvPr/>
          </p:nvSpPr>
          <p:spPr bwMode="auto">
            <a:xfrm>
              <a:off x="4802960" y="4184543"/>
              <a:ext cx="159961" cy="152076"/>
            </a:xfrm>
            <a:custGeom>
              <a:avLst/>
              <a:gdLst>
                <a:gd name="T0" fmla="*/ 54 w 56"/>
                <a:gd name="T1" fmla="*/ 2 h 53"/>
                <a:gd name="T2" fmla="*/ 47 w 56"/>
                <a:gd name="T3" fmla="*/ 3 h 53"/>
                <a:gd name="T4" fmla="*/ 23 w 56"/>
                <a:gd name="T5" fmla="*/ 40 h 53"/>
                <a:gd name="T6" fmla="*/ 12 w 56"/>
                <a:gd name="T7" fmla="*/ 25 h 53"/>
                <a:gd name="T8" fmla="*/ 0 w 56"/>
                <a:gd name="T9" fmla="*/ 25 h 53"/>
                <a:gd name="T10" fmla="*/ 0 w 56"/>
                <a:gd name="T11" fmla="*/ 25 h 53"/>
                <a:gd name="T12" fmla="*/ 20 w 56"/>
                <a:gd name="T13" fmla="*/ 51 h 53"/>
                <a:gd name="T14" fmla="*/ 24 w 56"/>
                <a:gd name="T15" fmla="*/ 53 h 53"/>
                <a:gd name="T16" fmla="*/ 24 w 56"/>
                <a:gd name="T17" fmla="*/ 53 h 53"/>
                <a:gd name="T18" fmla="*/ 28 w 56"/>
                <a:gd name="T19" fmla="*/ 50 h 53"/>
                <a:gd name="T20" fmla="*/ 55 w 56"/>
                <a:gd name="T21" fmla="*/ 8 h 53"/>
                <a:gd name="T22" fmla="*/ 54 w 56"/>
                <a:gd name="T23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53">
                  <a:moveTo>
                    <a:pt x="54" y="2"/>
                  </a:moveTo>
                  <a:cubicBezTo>
                    <a:pt x="51" y="0"/>
                    <a:pt x="49" y="1"/>
                    <a:pt x="47" y="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1" y="52"/>
                    <a:pt x="22" y="53"/>
                    <a:pt x="24" y="53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5" y="52"/>
                    <a:pt x="27" y="52"/>
                    <a:pt x="28" y="50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6" y="6"/>
                    <a:pt x="56" y="3"/>
                    <a:pt x="54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54" name="组合 2053"/>
          <p:cNvGrpSpPr/>
          <p:nvPr/>
        </p:nvGrpSpPr>
        <p:grpSpPr>
          <a:xfrm>
            <a:off x="7639724" y="2430252"/>
            <a:ext cx="422684" cy="422684"/>
            <a:chOff x="7639724" y="2325477"/>
            <a:chExt cx="422684" cy="422684"/>
          </a:xfrm>
        </p:grpSpPr>
        <p:sp>
          <p:nvSpPr>
            <p:cNvPr id="340" name="椭圆 339"/>
            <p:cNvSpPr/>
            <p:nvPr/>
          </p:nvSpPr>
          <p:spPr>
            <a:xfrm>
              <a:off x="7639724" y="2325477"/>
              <a:ext cx="422684" cy="4226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49" name="Freeform 646"/>
            <p:cNvSpPr>
              <a:spLocks/>
            </p:cNvSpPr>
            <p:nvPr/>
          </p:nvSpPr>
          <p:spPr bwMode="auto">
            <a:xfrm>
              <a:off x="7749942" y="2427339"/>
              <a:ext cx="217488" cy="214312"/>
            </a:xfrm>
            <a:custGeom>
              <a:avLst/>
              <a:gdLst>
                <a:gd name="T0" fmla="*/ 50 w 54"/>
                <a:gd name="T1" fmla="*/ 19 h 53"/>
                <a:gd name="T2" fmla="*/ 34 w 54"/>
                <a:gd name="T3" fmla="*/ 19 h 53"/>
                <a:gd name="T4" fmla="*/ 34 w 54"/>
                <a:gd name="T5" fmla="*/ 3 h 53"/>
                <a:gd name="T6" fmla="*/ 30 w 54"/>
                <a:gd name="T7" fmla="*/ 0 h 53"/>
                <a:gd name="T8" fmla="*/ 23 w 54"/>
                <a:gd name="T9" fmla="*/ 0 h 53"/>
                <a:gd name="T10" fmla="*/ 19 w 54"/>
                <a:gd name="T11" fmla="*/ 3 h 53"/>
                <a:gd name="T12" fmla="*/ 19 w 54"/>
                <a:gd name="T13" fmla="*/ 19 h 53"/>
                <a:gd name="T14" fmla="*/ 4 w 54"/>
                <a:gd name="T15" fmla="*/ 19 h 53"/>
                <a:gd name="T16" fmla="*/ 0 w 54"/>
                <a:gd name="T17" fmla="*/ 23 h 53"/>
                <a:gd name="T18" fmla="*/ 0 w 54"/>
                <a:gd name="T19" fmla="*/ 30 h 53"/>
                <a:gd name="T20" fmla="*/ 4 w 54"/>
                <a:gd name="T21" fmla="*/ 34 h 53"/>
                <a:gd name="T22" fmla="*/ 19 w 54"/>
                <a:gd name="T23" fmla="*/ 34 h 53"/>
                <a:gd name="T24" fmla="*/ 19 w 54"/>
                <a:gd name="T25" fmla="*/ 50 h 53"/>
                <a:gd name="T26" fmla="*/ 23 w 54"/>
                <a:gd name="T27" fmla="*/ 53 h 53"/>
                <a:gd name="T28" fmla="*/ 30 w 54"/>
                <a:gd name="T29" fmla="*/ 53 h 53"/>
                <a:gd name="T30" fmla="*/ 34 w 54"/>
                <a:gd name="T31" fmla="*/ 50 h 53"/>
                <a:gd name="T32" fmla="*/ 34 w 54"/>
                <a:gd name="T33" fmla="*/ 34 h 53"/>
                <a:gd name="T34" fmla="*/ 50 w 54"/>
                <a:gd name="T35" fmla="*/ 34 h 53"/>
                <a:gd name="T36" fmla="*/ 54 w 54"/>
                <a:gd name="T37" fmla="*/ 30 h 53"/>
                <a:gd name="T38" fmla="*/ 54 w 54"/>
                <a:gd name="T39" fmla="*/ 23 h 53"/>
                <a:gd name="T40" fmla="*/ 50 w 54"/>
                <a:gd name="T41" fmla="*/ 1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53">
                  <a:moveTo>
                    <a:pt x="50" y="19"/>
                  </a:moveTo>
                  <a:cubicBezTo>
                    <a:pt x="34" y="19"/>
                    <a:pt x="34" y="19"/>
                    <a:pt x="34" y="19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1"/>
                    <a:pt x="33" y="0"/>
                    <a:pt x="3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1" y="0"/>
                    <a:pt x="19" y="1"/>
                    <a:pt x="19" y="3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0" y="21"/>
                    <a:pt x="0" y="2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2" y="34"/>
                    <a:pt x="4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9" y="52"/>
                    <a:pt x="21" y="53"/>
                    <a:pt x="23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3"/>
                    <a:pt x="34" y="52"/>
                    <a:pt x="34" y="50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2" y="34"/>
                    <a:pt x="54" y="32"/>
                    <a:pt x="54" y="30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1"/>
                    <a:pt x="52" y="19"/>
                    <a:pt x="50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087185" y="1198146"/>
            <a:ext cx="481214" cy="481214"/>
            <a:chOff x="7087185" y="1198146"/>
            <a:chExt cx="481214" cy="481214"/>
          </a:xfrm>
        </p:grpSpPr>
        <p:sp>
          <p:nvSpPr>
            <p:cNvPr id="341" name="椭圆 340"/>
            <p:cNvSpPr/>
            <p:nvPr/>
          </p:nvSpPr>
          <p:spPr>
            <a:xfrm>
              <a:off x="7087185" y="1198146"/>
              <a:ext cx="481214" cy="48121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55" name="组合 2054"/>
            <p:cNvGrpSpPr/>
            <p:nvPr/>
          </p:nvGrpSpPr>
          <p:grpSpPr>
            <a:xfrm>
              <a:off x="7221429" y="1307993"/>
              <a:ext cx="212725" cy="220662"/>
              <a:chOff x="10285555" y="1698517"/>
              <a:chExt cx="212725" cy="220662"/>
            </a:xfrm>
          </p:grpSpPr>
          <p:sp>
            <p:nvSpPr>
              <p:cNvPr id="351" name="Freeform 628"/>
              <p:cNvSpPr>
                <a:spLocks/>
              </p:cNvSpPr>
              <p:nvPr/>
            </p:nvSpPr>
            <p:spPr bwMode="auto">
              <a:xfrm>
                <a:off x="10369693" y="1698517"/>
                <a:ext cx="49213" cy="133350"/>
              </a:xfrm>
              <a:custGeom>
                <a:avLst/>
                <a:gdLst>
                  <a:gd name="T0" fmla="*/ 9 w 12"/>
                  <a:gd name="T1" fmla="*/ 22 h 33"/>
                  <a:gd name="T2" fmla="*/ 9 w 12"/>
                  <a:gd name="T3" fmla="*/ 22 h 33"/>
                  <a:gd name="T4" fmla="*/ 9 w 12"/>
                  <a:gd name="T5" fmla="*/ 15 h 33"/>
                  <a:gd name="T6" fmla="*/ 9 w 12"/>
                  <a:gd name="T7" fmla="*/ 14 h 33"/>
                  <a:gd name="T8" fmla="*/ 9 w 12"/>
                  <a:gd name="T9" fmla="*/ 1 h 33"/>
                  <a:gd name="T10" fmla="*/ 8 w 12"/>
                  <a:gd name="T11" fmla="*/ 0 h 33"/>
                  <a:gd name="T12" fmla="*/ 4 w 12"/>
                  <a:gd name="T13" fmla="*/ 0 h 33"/>
                  <a:gd name="T14" fmla="*/ 3 w 12"/>
                  <a:gd name="T15" fmla="*/ 1 h 33"/>
                  <a:gd name="T16" fmla="*/ 3 w 12"/>
                  <a:gd name="T17" fmla="*/ 14 h 33"/>
                  <a:gd name="T18" fmla="*/ 3 w 12"/>
                  <a:gd name="T19" fmla="*/ 15 h 33"/>
                  <a:gd name="T20" fmla="*/ 3 w 12"/>
                  <a:gd name="T21" fmla="*/ 22 h 33"/>
                  <a:gd name="T22" fmla="*/ 3 w 12"/>
                  <a:gd name="T23" fmla="*/ 22 h 33"/>
                  <a:gd name="T24" fmla="*/ 0 w 12"/>
                  <a:gd name="T25" fmla="*/ 27 h 33"/>
                  <a:gd name="T26" fmla="*/ 6 w 12"/>
                  <a:gd name="T27" fmla="*/ 33 h 33"/>
                  <a:gd name="T28" fmla="*/ 12 w 12"/>
                  <a:gd name="T29" fmla="*/ 27 h 33"/>
                  <a:gd name="T30" fmla="*/ 9 w 12"/>
                  <a:gd name="T31" fmla="*/ 2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33">
                    <a:moveTo>
                      <a:pt x="9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1" y="23"/>
                      <a:pt x="0" y="25"/>
                      <a:pt x="0" y="27"/>
                    </a:cubicBezTo>
                    <a:cubicBezTo>
                      <a:pt x="0" y="31"/>
                      <a:pt x="3" y="33"/>
                      <a:pt x="6" y="33"/>
                    </a:cubicBezTo>
                    <a:cubicBezTo>
                      <a:pt x="9" y="33"/>
                      <a:pt x="12" y="31"/>
                      <a:pt x="12" y="27"/>
                    </a:cubicBezTo>
                    <a:cubicBezTo>
                      <a:pt x="12" y="25"/>
                      <a:pt x="10" y="23"/>
                      <a:pt x="9" y="2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2" name="Freeform 629"/>
              <p:cNvSpPr>
                <a:spLocks/>
              </p:cNvSpPr>
              <p:nvPr/>
            </p:nvSpPr>
            <p:spPr bwMode="auto">
              <a:xfrm>
                <a:off x="10330005" y="1815992"/>
                <a:ext cx="128588" cy="60325"/>
              </a:xfrm>
              <a:custGeom>
                <a:avLst/>
                <a:gdLst>
                  <a:gd name="T0" fmla="*/ 16 w 32"/>
                  <a:gd name="T1" fmla="*/ 9 h 15"/>
                  <a:gd name="T2" fmla="*/ 6 w 32"/>
                  <a:gd name="T3" fmla="*/ 0 h 15"/>
                  <a:gd name="T4" fmla="*/ 0 w 32"/>
                  <a:gd name="T5" fmla="*/ 0 h 15"/>
                  <a:gd name="T6" fmla="*/ 16 w 32"/>
                  <a:gd name="T7" fmla="*/ 15 h 15"/>
                  <a:gd name="T8" fmla="*/ 32 w 32"/>
                  <a:gd name="T9" fmla="*/ 0 h 15"/>
                  <a:gd name="T10" fmla="*/ 25 w 32"/>
                  <a:gd name="T11" fmla="*/ 0 h 15"/>
                  <a:gd name="T12" fmla="*/ 16 w 32"/>
                  <a:gd name="T1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5">
                    <a:moveTo>
                      <a:pt x="16" y="9"/>
                    </a:moveTo>
                    <a:cubicBezTo>
                      <a:pt x="11" y="9"/>
                      <a:pt x="7" y="5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7" y="15"/>
                      <a:pt x="16" y="15"/>
                    </a:cubicBezTo>
                    <a:cubicBezTo>
                      <a:pt x="24" y="15"/>
                      <a:pt x="31" y="8"/>
                      <a:pt x="32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5"/>
                      <a:pt x="21" y="9"/>
                      <a:pt x="16" y="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3" name="Freeform 630"/>
              <p:cNvSpPr>
                <a:spLocks/>
              </p:cNvSpPr>
              <p:nvPr/>
            </p:nvSpPr>
            <p:spPr bwMode="auto">
              <a:xfrm>
                <a:off x="10285555" y="1815992"/>
                <a:ext cx="212725" cy="103187"/>
              </a:xfrm>
              <a:custGeom>
                <a:avLst/>
                <a:gdLst>
                  <a:gd name="T0" fmla="*/ 27 w 53"/>
                  <a:gd name="T1" fmla="*/ 19 h 26"/>
                  <a:gd name="T2" fmla="*/ 7 w 53"/>
                  <a:gd name="T3" fmla="*/ 0 h 26"/>
                  <a:gd name="T4" fmla="*/ 0 w 53"/>
                  <a:gd name="T5" fmla="*/ 0 h 26"/>
                  <a:gd name="T6" fmla="*/ 27 w 53"/>
                  <a:gd name="T7" fmla="*/ 26 h 26"/>
                  <a:gd name="T8" fmla="*/ 53 w 53"/>
                  <a:gd name="T9" fmla="*/ 0 h 26"/>
                  <a:gd name="T10" fmla="*/ 47 w 53"/>
                  <a:gd name="T11" fmla="*/ 0 h 26"/>
                  <a:gd name="T12" fmla="*/ 27 w 53"/>
                  <a:gd name="T13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26">
                    <a:moveTo>
                      <a:pt x="27" y="19"/>
                    </a:moveTo>
                    <a:cubicBezTo>
                      <a:pt x="16" y="19"/>
                      <a:pt x="7" y="11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4"/>
                      <a:pt x="12" y="26"/>
                      <a:pt x="27" y="26"/>
                    </a:cubicBezTo>
                    <a:cubicBezTo>
                      <a:pt x="41" y="26"/>
                      <a:pt x="53" y="14"/>
                      <a:pt x="53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11"/>
                      <a:pt x="38" y="19"/>
                      <a:pt x="27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057" name="组合 2056"/>
          <p:cNvGrpSpPr/>
          <p:nvPr/>
        </p:nvGrpSpPr>
        <p:grpSpPr>
          <a:xfrm>
            <a:off x="7088241" y="3896744"/>
            <a:ext cx="396352" cy="396352"/>
            <a:chOff x="7142819" y="3951322"/>
            <a:chExt cx="287196" cy="287196"/>
          </a:xfrm>
        </p:grpSpPr>
        <p:sp>
          <p:nvSpPr>
            <p:cNvPr id="339" name="椭圆 338"/>
            <p:cNvSpPr/>
            <p:nvPr/>
          </p:nvSpPr>
          <p:spPr>
            <a:xfrm>
              <a:off x="7142819" y="3951322"/>
              <a:ext cx="287196" cy="28719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56" name="组合 2055"/>
            <p:cNvGrpSpPr/>
            <p:nvPr/>
          </p:nvGrpSpPr>
          <p:grpSpPr>
            <a:xfrm>
              <a:off x="7197168" y="4027196"/>
              <a:ext cx="178498" cy="135448"/>
              <a:chOff x="10269681" y="2490680"/>
              <a:chExt cx="269875" cy="204787"/>
            </a:xfrm>
            <a:solidFill>
              <a:schemeClr val="bg1"/>
            </a:solidFill>
          </p:grpSpPr>
          <p:sp>
            <p:nvSpPr>
              <p:cNvPr id="355" name="Freeform 382"/>
              <p:cNvSpPr>
                <a:spLocks/>
              </p:cNvSpPr>
              <p:nvPr/>
            </p:nvSpPr>
            <p:spPr bwMode="auto">
              <a:xfrm>
                <a:off x="10269681" y="2687530"/>
                <a:ext cx="269875" cy="7937"/>
              </a:xfrm>
              <a:custGeom>
                <a:avLst/>
                <a:gdLst>
                  <a:gd name="T0" fmla="*/ 1 w 67"/>
                  <a:gd name="T1" fmla="*/ 2 h 2"/>
                  <a:gd name="T2" fmla="*/ 0 w 67"/>
                  <a:gd name="T3" fmla="*/ 1 h 2"/>
                  <a:gd name="T4" fmla="*/ 1 w 67"/>
                  <a:gd name="T5" fmla="*/ 0 h 2"/>
                  <a:gd name="T6" fmla="*/ 65 w 67"/>
                  <a:gd name="T7" fmla="*/ 0 h 2"/>
                  <a:gd name="T8" fmla="*/ 67 w 67"/>
                  <a:gd name="T9" fmla="*/ 1 h 2"/>
                  <a:gd name="T10" fmla="*/ 65 w 67"/>
                  <a:gd name="T11" fmla="*/ 2 h 2"/>
                  <a:gd name="T12" fmla="*/ 1 w 67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2">
                    <a:moveTo>
                      <a:pt x="1" y="2"/>
                    </a:move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6" y="0"/>
                      <a:pt x="67" y="1"/>
                      <a:pt x="67" y="1"/>
                    </a:cubicBezTo>
                    <a:cubicBezTo>
                      <a:pt x="67" y="2"/>
                      <a:pt x="66" y="2"/>
                      <a:pt x="65" y="2"/>
                    </a:cubicBez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6" name="Rectangle 383"/>
              <p:cNvSpPr>
                <a:spLocks noChangeArrowheads="1"/>
              </p:cNvSpPr>
              <p:nvPr/>
            </p:nvSpPr>
            <p:spPr bwMode="auto">
              <a:xfrm>
                <a:off x="10301431" y="2538305"/>
                <a:ext cx="41275" cy="1301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7" name="Rectangle 384"/>
              <p:cNvSpPr>
                <a:spLocks noChangeArrowheads="1"/>
              </p:cNvSpPr>
              <p:nvPr/>
            </p:nvSpPr>
            <p:spPr bwMode="auto">
              <a:xfrm>
                <a:off x="10361756" y="2490680"/>
                <a:ext cx="36513" cy="1778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8" name="Rectangle 385"/>
              <p:cNvSpPr>
                <a:spLocks noChangeArrowheads="1"/>
              </p:cNvSpPr>
              <p:nvPr/>
            </p:nvSpPr>
            <p:spPr bwMode="auto">
              <a:xfrm>
                <a:off x="10414143" y="2547830"/>
                <a:ext cx="41275" cy="1206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9" name="Rectangle 386"/>
              <p:cNvSpPr>
                <a:spLocks noChangeArrowheads="1"/>
              </p:cNvSpPr>
              <p:nvPr/>
            </p:nvSpPr>
            <p:spPr bwMode="auto">
              <a:xfrm>
                <a:off x="10474468" y="2587517"/>
                <a:ext cx="36513" cy="809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8091673" y="2346017"/>
            <a:ext cx="3282857" cy="831646"/>
            <a:chOff x="8091673" y="2346017"/>
            <a:chExt cx="3282857" cy="831646"/>
          </a:xfrm>
        </p:grpSpPr>
        <p:sp>
          <p:nvSpPr>
            <p:cNvPr id="9" name="TextBox 29"/>
            <p:cNvSpPr txBox="1"/>
            <p:nvPr/>
          </p:nvSpPr>
          <p:spPr>
            <a:xfrm>
              <a:off x="8091673" y="2346017"/>
              <a:ext cx="17363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2">
                      <a:lumMod val="75000"/>
                    </a:schemeClr>
                  </a:solidFill>
                  <a:latin typeface="+mn-ea"/>
                </a:rPr>
                <a:t>添加标题文字</a:t>
              </a:r>
              <a:endParaRPr lang="zh-CN" altLang="en-US" sz="2000" dirty="0">
                <a:solidFill>
                  <a:schemeClr val="tx2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362" name="矩形 361"/>
            <p:cNvSpPr/>
            <p:nvPr/>
          </p:nvSpPr>
          <p:spPr>
            <a:xfrm>
              <a:off x="8091673" y="2715998"/>
              <a:ext cx="32828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451593" y="3795722"/>
            <a:ext cx="3291987" cy="839266"/>
            <a:chOff x="7451593" y="3795722"/>
            <a:chExt cx="3291987" cy="839266"/>
          </a:xfrm>
        </p:grpSpPr>
        <p:sp>
          <p:nvSpPr>
            <p:cNvPr id="11" name="TextBox 31"/>
            <p:cNvSpPr txBox="1"/>
            <p:nvPr/>
          </p:nvSpPr>
          <p:spPr>
            <a:xfrm>
              <a:off x="7451593" y="3795722"/>
              <a:ext cx="17363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2">
                      <a:lumMod val="75000"/>
                    </a:schemeClr>
                  </a:solidFill>
                  <a:latin typeface="+mn-ea"/>
                </a:rPr>
                <a:t>添加标题文字</a:t>
              </a:r>
              <a:endParaRPr lang="zh-CN" altLang="en-US" sz="2000" dirty="0">
                <a:solidFill>
                  <a:schemeClr val="tx2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363" name="矩形 362"/>
            <p:cNvSpPr/>
            <p:nvPr/>
          </p:nvSpPr>
          <p:spPr>
            <a:xfrm>
              <a:off x="7460723" y="4173323"/>
              <a:ext cx="32828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67824" y="3050274"/>
            <a:ext cx="3282857" cy="801075"/>
            <a:chOff x="867824" y="3050274"/>
            <a:chExt cx="3282857" cy="801075"/>
          </a:xfrm>
        </p:grpSpPr>
        <p:sp>
          <p:nvSpPr>
            <p:cNvPr id="306" name="TextBox 34"/>
            <p:cNvSpPr txBox="1"/>
            <p:nvPr/>
          </p:nvSpPr>
          <p:spPr>
            <a:xfrm>
              <a:off x="2364787" y="3050274"/>
              <a:ext cx="17858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dirty="0" smtClean="0">
                  <a:solidFill>
                    <a:schemeClr val="tx2">
                      <a:lumMod val="75000"/>
                    </a:schemeClr>
                  </a:solidFill>
                  <a:latin typeface="+mn-ea"/>
                </a:rPr>
                <a:t>添加标题文字</a:t>
              </a:r>
              <a:endParaRPr lang="zh-CN" altLang="en-US" sz="2000" dirty="0">
                <a:solidFill>
                  <a:schemeClr val="tx2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364" name="矩形 363"/>
            <p:cNvSpPr/>
            <p:nvPr/>
          </p:nvSpPr>
          <p:spPr>
            <a:xfrm>
              <a:off x="867824" y="3389684"/>
              <a:ext cx="32828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357842" y="3973287"/>
            <a:ext cx="3282858" cy="782459"/>
            <a:chOff x="1357842" y="3973287"/>
            <a:chExt cx="3282858" cy="782459"/>
          </a:xfrm>
        </p:grpSpPr>
        <p:sp>
          <p:nvSpPr>
            <p:cNvPr id="304" name="TextBox 37"/>
            <p:cNvSpPr txBox="1"/>
            <p:nvPr/>
          </p:nvSpPr>
          <p:spPr>
            <a:xfrm>
              <a:off x="2854806" y="3973287"/>
              <a:ext cx="17858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dirty="0" smtClean="0">
                  <a:solidFill>
                    <a:schemeClr val="tx2">
                      <a:lumMod val="75000"/>
                    </a:schemeClr>
                  </a:solidFill>
                  <a:latin typeface="+mn-ea"/>
                </a:rPr>
                <a:t>添加标题文字</a:t>
              </a:r>
              <a:endParaRPr lang="zh-CN" altLang="en-US" sz="2000" dirty="0">
                <a:solidFill>
                  <a:schemeClr val="tx2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365" name="矩形 364"/>
            <p:cNvSpPr/>
            <p:nvPr/>
          </p:nvSpPr>
          <p:spPr>
            <a:xfrm>
              <a:off x="1357842" y="4294081"/>
              <a:ext cx="32828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sp>
        <p:nvSpPr>
          <p:cNvPr id="186" name="文本框 185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0720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510">
        <p14:reveal/>
      </p:transition>
    </mc:Choice>
    <mc:Fallback xmlns="">
      <p:transition spd="slow" advTm="351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8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0" dur="500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1" dur="500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4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5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8" dur="500" fill="hold"/>
                                            <p:tgtEl>
                                              <p:spTgt spid="20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9" dur="500" fill="hold"/>
                                            <p:tgtEl>
                                              <p:spTgt spid="20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2" dur="500" fill="hold"/>
                                            <p:tgtEl>
                                              <p:spTgt spid="20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3" dur="500" fill="hold"/>
                                            <p:tgtEl>
                                              <p:spTgt spid="20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" dur="75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8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0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0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0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0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" dur="75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86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项目解决的问题</a:t>
            </a:r>
          </a:p>
        </p:txBody>
      </p:sp>
      <p:cxnSp>
        <p:nvCxnSpPr>
          <p:cNvPr id="26" name="MH_Other_4"/>
          <p:cNvCxnSpPr/>
          <p:nvPr>
            <p:custDataLst>
              <p:tags r:id="rId1"/>
            </p:custDataLst>
          </p:nvPr>
        </p:nvCxnSpPr>
        <p:spPr>
          <a:xfrm>
            <a:off x="3833649" y="2187816"/>
            <a:ext cx="1600716" cy="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5895859" y="1618321"/>
            <a:ext cx="4902769" cy="1010324"/>
            <a:chOff x="6041001" y="1937629"/>
            <a:chExt cx="4902769" cy="1010324"/>
          </a:xfrm>
        </p:grpSpPr>
        <p:sp>
          <p:nvSpPr>
            <p:cNvPr id="28" name="MH_Text_2"/>
            <p:cNvSpPr txBox="1">
              <a:spLocks/>
            </p:cNvSpPr>
            <p:nvPr>
              <p:custDataLst>
                <p:tags r:id="rId16"/>
              </p:custDataLst>
            </p:nvPr>
          </p:nvSpPr>
          <p:spPr>
            <a:xfrm>
              <a:off x="6041001" y="2396869"/>
              <a:ext cx="4902769" cy="551084"/>
            </a:xfrm>
            <a:prstGeom prst="rect">
              <a:avLst/>
            </a:prstGeom>
            <a:noFill/>
          </p:spPr>
          <p:txBody>
            <a:bodyPr lIns="0" tIns="0" rIns="0" bIns="0">
              <a:norm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此处添加详细文本描述，建议与标题相关并符合整体语言风格，语言描述尽量简洁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生动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MH_SubTitle_2"/>
            <p:cNvSpPr txBox="1">
              <a:spLocks/>
            </p:cNvSpPr>
            <p:nvPr>
              <p:custDataLst>
                <p:tags r:id="rId17"/>
              </p:custDataLst>
            </p:nvPr>
          </p:nvSpPr>
          <p:spPr>
            <a:xfrm>
              <a:off x="6041002" y="1937629"/>
              <a:ext cx="3205162" cy="454025"/>
            </a:xfrm>
            <a:prstGeom prst="rect">
              <a:avLst/>
            </a:prstGeom>
            <a:noFill/>
          </p:spPr>
          <p:txBody>
            <a:bodyPr lIns="0" tIns="0" rIns="0" bIns="0" anchor="ctr">
              <a:norm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defRPr/>
              </a:pPr>
              <a:r>
                <a:rPr lang="zh-CN" altLang="en-US" sz="2000" b="1" dirty="0">
                  <a:solidFill>
                    <a:schemeClr val="tx2">
                      <a:lumMod val="75000"/>
                    </a:schemeClr>
                  </a:solidFill>
                </a:rPr>
                <a:t>添加标题文字</a:t>
              </a:r>
            </a:p>
          </p:txBody>
        </p:sp>
      </p:grpSp>
      <p:sp>
        <p:nvSpPr>
          <p:cNvPr id="23" name="MH_Other_1"/>
          <p:cNvSpPr/>
          <p:nvPr>
            <p:custDataLst>
              <p:tags r:id="rId2"/>
            </p:custDataLst>
          </p:nvPr>
        </p:nvSpPr>
        <p:spPr>
          <a:xfrm rot="21439215">
            <a:off x="3093049" y="2768612"/>
            <a:ext cx="990128" cy="1002970"/>
          </a:xfrm>
          <a:prstGeom prst="roundRect">
            <a:avLst>
              <a:gd name="adj" fmla="val 1856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dirty="0" smtClean="0">
                <a:solidFill>
                  <a:srgbClr val="FFFFFF"/>
                </a:solidFill>
              </a:rPr>
              <a:t>3</a:t>
            </a:r>
            <a:endParaRPr lang="zh-CN" altLang="en-US" sz="6000" dirty="0">
              <a:solidFill>
                <a:srgbClr val="FFFFFF"/>
              </a:solidFill>
            </a:endParaRPr>
          </a:p>
        </p:txBody>
      </p:sp>
      <p:sp>
        <p:nvSpPr>
          <p:cNvPr id="25" name="MH_Other_3"/>
          <p:cNvSpPr/>
          <p:nvPr>
            <p:custDataLst>
              <p:tags r:id="rId3"/>
            </p:custDataLst>
          </p:nvPr>
        </p:nvSpPr>
        <p:spPr>
          <a:xfrm rot="183635">
            <a:off x="2816168" y="1748947"/>
            <a:ext cx="991412" cy="1002970"/>
          </a:xfrm>
          <a:prstGeom prst="roundRect">
            <a:avLst>
              <a:gd name="adj" fmla="val 18567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dirty="0" smtClean="0">
                <a:solidFill>
                  <a:srgbClr val="FFFFFF"/>
                </a:solidFill>
              </a:rPr>
              <a:t>4</a:t>
            </a:r>
            <a:endParaRPr lang="zh-CN" altLang="en-US" sz="6000" dirty="0">
              <a:solidFill>
                <a:srgbClr val="FFFFFF"/>
              </a:solidFill>
            </a:endParaRPr>
          </a:p>
        </p:txBody>
      </p:sp>
      <p:sp>
        <p:nvSpPr>
          <p:cNvPr id="32" name="MH_Other_1"/>
          <p:cNvSpPr/>
          <p:nvPr>
            <p:custDataLst>
              <p:tags r:id="rId4"/>
            </p:custDataLst>
          </p:nvPr>
        </p:nvSpPr>
        <p:spPr>
          <a:xfrm>
            <a:off x="2719496" y="3808694"/>
            <a:ext cx="990128" cy="1002970"/>
          </a:xfrm>
          <a:prstGeom prst="roundRect">
            <a:avLst>
              <a:gd name="adj" fmla="val 18567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dirty="0" smtClean="0">
                <a:solidFill>
                  <a:srgbClr val="FFFFFF"/>
                </a:solidFill>
              </a:rPr>
              <a:t>2</a:t>
            </a:r>
            <a:endParaRPr lang="zh-CN" altLang="en-US" sz="6000" dirty="0">
              <a:solidFill>
                <a:srgbClr val="FFFFFF"/>
              </a:solidFill>
            </a:endParaRPr>
          </a:p>
        </p:txBody>
      </p:sp>
      <p:sp>
        <p:nvSpPr>
          <p:cNvPr id="33" name="MH_Other_1"/>
          <p:cNvSpPr/>
          <p:nvPr>
            <p:custDataLst>
              <p:tags r:id="rId5"/>
            </p:custDataLst>
          </p:nvPr>
        </p:nvSpPr>
        <p:spPr>
          <a:xfrm rot="21261977">
            <a:off x="3059136" y="4814300"/>
            <a:ext cx="990128" cy="1002970"/>
          </a:xfrm>
          <a:prstGeom prst="roundRect">
            <a:avLst>
              <a:gd name="adj" fmla="val 1856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dirty="0">
                <a:solidFill>
                  <a:srgbClr val="FFFFFF"/>
                </a:solidFill>
              </a:rPr>
              <a:t>1</a:t>
            </a:r>
            <a:endParaRPr lang="zh-CN" altLang="en-US" sz="6000" dirty="0">
              <a:solidFill>
                <a:srgbClr val="FFFFFF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388612" y="1908306"/>
            <a:ext cx="1582058" cy="3969656"/>
            <a:chOff x="1388612" y="1908306"/>
            <a:chExt cx="1582058" cy="3969656"/>
          </a:xfrm>
        </p:grpSpPr>
        <p:sp>
          <p:nvSpPr>
            <p:cNvPr id="27" name="MH_Other_5"/>
            <p:cNvSpPr/>
            <p:nvPr>
              <p:custDataLst>
                <p:tags r:id="rId15"/>
              </p:custDataLst>
            </p:nvPr>
          </p:nvSpPr>
          <p:spPr>
            <a:xfrm>
              <a:off x="1976071" y="1908306"/>
              <a:ext cx="925913" cy="1905127"/>
            </a:xfrm>
            <a:custGeom>
              <a:avLst/>
              <a:gdLst>
                <a:gd name="connsiteX0" fmla="*/ 217182 w 965707"/>
                <a:gd name="connsiteY0" fmla="*/ 0 h 1986527"/>
                <a:gd name="connsiteX1" fmla="*/ 432892 w 965707"/>
                <a:gd name="connsiteY1" fmla="*/ 215710 h 1986527"/>
                <a:gd name="connsiteX2" fmla="*/ 428510 w 965707"/>
                <a:gd name="connsiteY2" fmla="*/ 259183 h 1986527"/>
                <a:gd name="connsiteX3" fmla="*/ 426677 w 965707"/>
                <a:gd name="connsiteY3" fmla="*/ 265085 h 1986527"/>
                <a:gd name="connsiteX4" fmla="*/ 691433 w 965707"/>
                <a:gd name="connsiteY4" fmla="*/ 70895 h 1986527"/>
                <a:gd name="connsiteX5" fmla="*/ 727149 w 965707"/>
                <a:gd name="connsiteY5" fmla="*/ 76387 h 1986527"/>
                <a:gd name="connsiteX6" fmla="*/ 787596 w 965707"/>
                <a:gd name="connsiteY6" fmla="*/ 158799 h 1986527"/>
                <a:gd name="connsiteX7" fmla="*/ 782104 w 965707"/>
                <a:gd name="connsiteY7" fmla="*/ 194515 h 1986527"/>
                <a:gd name="connsiteX8" fmla="*/ 453481 w 965707"/>
                <a:gd name="connsiteY8" fmla="*/ 435549 h 1986527"/>
                <a:gd name="connsiteX9" fmla="*/ 874061 w 965707"/>
                <a:gd name="connsiteY9" fmla="*/ 181449 h 1986527"/>
                <a:gd name="connsiteX10" fmla="*/ 909154 w 965707"/>
                <a:gd name="connsiteY10" fmla="*/ 190109 h 1986527"/>
                <a:gd name="connsiteX11" fmla="*/ 962021 w 965707"/>
                <a:gd name="connsiteY11" fmla="*/ 277611 h 1986527"/>
                <a:gd name="connsiteX12" fmla="*/ 953361 w 965707"/>
                <a:gd name="connsiteY12" fmla="*/ 312705 h 1986527"/>
                <a:gd name="connsiteX13" fmla="*/ 384793 w 965707"/>
                <a:gd name="connsiteY13" fmla="*/ 656215 h 1986527"/>
                <a:gd name="connsiteX14" fmla="*/ 384793 w 965707"/>
                <a:gd name="connsiteY14" fmla="*/ 1131649 h 1986527"/>
                <a:gd name="connsiteX15" fmla="*/ 381842 w 965707"/>
                <a:gd name="connsiteY15" fmla="*/ 1146266 h 1986527"/>
                <a:gd name="connsiteX16" fmla="*/ 387708 w 965707"/>
                <a:gd name="connsiteY16" fmla="*/ 1152370 h 1986527"/>
                <a:gd name="connsiteX17" fmla="*/ 442440 w 965707"/>
                <a:gd name="connsiteY17" fmla="*/ 1292303 h 1986527"/>
                <a:gd name="connsiteX18" fmla="*/ 445419 w 965707"/>
                <a:gd name="connsiteY18" fmla="*/ 1293537 h 1986527"/>
                <a:gd name="connsiteX19" fmla="*/ 453847 w 965707"/>
                <a:gd name="connsiteY19" fmla="*/ 1313884 h 1986527"/>
                <a:gd name="connsiteX20" fmla="*/ 453847 w 965707"/>
                <a:gd name="connsiteY20" fmla="*/ 1951177 h 1986527"/>
                <a:gd name="connsiteX21" fmla="*/ 425072 w 965707"/>
                <a:gd name="connsiteY21" fmla="*/ 1979952 h 1986527"/>
                <a:gd name="connsiteX22" fmla="*/ 309975 w 965707"/>
                <a:gd name="connsiteY22" fmla="*/ 1979952 h 1986527"/>
                <a:gd name="connsiteX23" fmla="*/ 281200 w 965707"/>
                <a:gd name="connsiteY23" fmla="*/ 1951177 h 1986527"/>
                <a:gd name="connsiteX24" fmla="*/ 281200 w 965707"/>
                <a:gd name="connsiteY24" fmla="*/ 1342234 h 1986527"/>
                <a:gd name="connsiteX25" fmla="*/ 230924 w 965707"/>
                <a:gd name="connsiteY25" fmla="*/ 1213693 h 1986527"/>
                <a:gd name="connsiteX26" fmla="*/ 227782 w 965707"/>
                <a:gd name="connsiteY26" fmla="*/ 1195782 h 1986527"/>
                <a:gd name="connsiteX27" fmla="*/ 172672 w 965707"/>
                <a:gd name="connsiteY27" fmla="*/ 1195782 h 1986527"/>
                <a:gd name="connsiteX28" fmla="*/ 172672 w 965707"/>
                <a:gd name="connsiteY28" fmla="*/ 1958468 h 1986527"/>
                <a:gd name="connsiteX29" fmla="*/ 144613 w 965707"/>
                <a:gd name="connsiteY29" fmla="*/ 1986527 h 1986527"/>
                <a:gd name="connsiteX30" fmla="*/ 32381 w 965707"/>
                <a:gd name="connsiteY30" fmla="*/ 1986527 h 1986527"/>
                <a:gd name="connsiteX31" fmla="*/ 4322 w 965707"/>
                <a:gd name="connsiteY31" fmla="*/ 1958468 h 1986527"/>
                <a:gd name="connsiteX32" fmla="*/ 4322 w 965707"/>
                <a:gd name="connsiteY32" fmla="*/ 1169537 h 1986527"/>
                <a:gd name="connsiteX33" fmla="*/ 7911 w 965707"/>
                <a:gd name="connsiteY33" fmla="*/ 1160872 h 1986527"/>
                <a:gd name="connsiteX34" fmla="*/ 5040 w 965707"/>
                <a:gd name="connsiteY34" fmla="*/ 1156613 h 1986527"/>
                <a:gd name="connsiteX35" fmla="*/ 0 w 965707"/>
                <a:gd name="connsiteY35" fmla="*/ 1131649 h 1986527"/>
                <a:gd name="connsiteX36" fmla="*/ 0 w 965707"/>
                <a:gd name="connsiteY36" fmla="*/ 514378 h 1986527"/>
                <a:gd name="connsiteX37" fmla="*/ 64133 w 965707"/>
                <a:gd name="connsiteY37" fmla="*/ 450245 h 1986527"/>
                <a:gd name="connsiteX38" fmla="*/ 174233 w 965707"/>
                <a:gd name="connsiteY38" fmla="*/ 450245 h 1986527"/>
                <a:gd name="connsiteX39" fmla="*/ 203629 w 965707"/>
                <a:gd name="connsiteY39" fmla="*/ 428684 h 1986527"/>
                <a:gd name="connsiteX40" fmla="*/ 133218 w 965707"/>
                <a:gd name="connsiteY40" fmla="*/ 414469 h 1986527"/>
                <a:gd name="connsiteX41" fmla="*/ 1472 w 965707"/>
                <a:gd name="connsiteY41" fmla="*/ 215710 h 1986527"/>
                <a:gd name="connsiteX42" fmla="*/ 217182 w 965707"/>
                <a:gd name="connsiteY42" fmla="*/ 0 h 1986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65707" h="1986527">
                  <a:moveTo>
                    <a:pt x="217182" y="0"/>
                  </a:moveTo>
                  <a:cubicBezTo>
                    <a:pt x="336315" y="0"/>
                    <a:pt x="432892" y="96577"/>
                    <a:pt x="432892" y="215710"/>
                  </a:cubicBezTo>
                  <a:cubicBezTo>
                    <a:pt x="432892" y="230602"/>
                    <a:pt x="431383" y="245141"/>
                    <a:pt x="428510" y="259183"/>
                  </a:cubicBezTo>
                  <a:lnTo>
                    <a:pt x="426677" y="265085"/>
                  </a:lnTo>
                  <a:lnTo>
                    <a:pt x="691433" y="70895"/>
                  </a:lnTo>
                  <a:cubicBezTo>
                    <a:pt x="702812" y="62549"/>
                    <a:pt x="718803" y="65008"/>
                    <a:pt x="727149" y="76387"/>
                  </a:cubicBezTo>
                  <a:lnTo>
                    <a:pt x="787596" y="158799"/>
                  </a:lnTo>
                  <a:cubicBezTo>
                    <a:pt x="795942" y="170178"/>
                    <a:pt x="793483" y="186169"/>
                    <a:pt x="782104" y="194515"/>
                  </a:cubicBezTo>
                  <a:lnTo>
                    <a:pt x="453481" y="435549"/>
                  </a:lnTo>
                  <a:lnTo>
                    <a:pt x="874061" y="181449"/>
                  </a:lnTo>
                  <a:cubicBezTo>
                    <a:pt x="886143" y="174150"/>
                    <a:pt x="901855" y="178027"/>
                    <a:pt x="909154" y="190109"/>
                  </a:cubicBezTo>
                  <a:lnTo>
                    <a:pt x="962021" y="277611"/>
                  </a:lnTo>
                  <a:cubicBezTo>
                    <a:pt x="969320" y="289694"/>
                    <a:pt x="965443" y="305405"/>
                    <a:pt x="953361" y="312705"/>
                  </a:cubicBezTo>
                  <a:lnTo>
                    <a:pt x="384793" y="656215"/>
                  </a:lnTo>
                  <a:lnTo>
                    <a:pt x="384793" y="1131649"/>
                  </a:lnTo>
                  <a:lnTo>
                    <a:pt x="381842" y="1146266"/>
                  </a:lnTo>
                  <a:lnTo>
                    <a:pt x="387708" y="1152370"/>
                  </a:lnTo>
                  <a:lnTo>
                    <a:pt x="442440" y="1292303"/>
                  </a:lnTo>
                  <a:lnTo>
                    <a:pt x="445419" y="1293537"/>
                  </a:lnTo>
                  <a:cubicBezTo>
                    <a:pt x="450626" y="1298744"/>
                    <a:pt x="453847" y="1305938"/>
                    <a:pt x="453847" y="1313884"/>
                  </a:cubicBezTo>
                  <a:lnTo>
                    <a:pt x="453847" y="1951177"/>
                  </a:lnTo>
                  <a:cubicBezTo>
                    <a:pt x="453847" y="1967069"/>
                    <a:pt x="440964" y="1979952"/>
                    <a:pt x="425072" y="1979952"/>
                  </a:cubicBezTo>
                  <a:lnTo>
                    <a:pt x="309975" y="1979952"/>
                  </a:lnTo>
                  <a:cubicBezTo>
                    <a:pt x="294083" y="1979952"/>
                    <a:pt x="281200" y="1967069"/>
                    <a:pt x="281200" y="1951177"/>
                  </a:cubicBezTo>
                  <a:lnTo>
                    <a:pt x="281200" y="1342234"/>
                  </a:lnTo>
                  <a:lnTo>
                    <a:pt x="230924" y="1213693"/>
                  </a:lnTo>
                  <a:lnTo>
                    <a:pt x="227782" y="1195782"/>
                  </a:lnTo>
                  <a:lnTo>
                    <a:pt x="172672" y="1195782"/>
                  </a:lnTo>
                  <a:lnTo>
                    <a:pt x="172672" y="1958468"/>
                  </a:lnTo>
                  <a:cubicBezTo>
                    <a:pt x="172672" y="1973965"/>
                    <a:pt x="160110" y="1986527"/>
                    <a:pt x="144613" y="1986527"/>
                  </a:cubicBezTo>
                  <a:lnTo>
                    <a:pt x="32381" y="1986527"/>
                  </a:lnTo>
                  <a:cubicBezTo>
                    <a:pt x="16884" y="1986527"/>
                    <a:pt x="4322" y="1973965"/>
                    <a:pt x="4322" y="1958468"/>
                  </a:cubicBezTo>
                  <a:lnTo>
                    <a:pt x="4322" y="1169537"/>
                  </a:lnTo>
                  <a:lnTo>
                    <a:pt x="7911" y="1160872"/>
                  </a:lnTo>
                  <a:lnTo>
                    <a:pt x="5040" y="1156613"/>
                  </a:lnTo>
                  <a:cubicBezTo>
                    <a:pt x="1795" y="1148940"/>
                    <a:pt x="0" y="1140504"/>
                    <a:pt x="0" y="1131649"/>
                  </a:cubicBezTo>
                  <a:lnTo>
                    <a:pt x="0" y="514378"/>
                  </a:lnTo>
                  <a:cubicBezTo>
                    <a:pt x="0" y="478958"/>
                    <a:pt x="28713" y="450245"/>
                    <a:pt x="64133" y="450245"/>
                  </a:cubicBezTo>
                  <a:lnTo>
                    <a:pt x="174233" y="450245"/>
                  </a:lnTo>
                  <a:lnTo>
                    <a:pt x="203629" y="428684"/>
                  </a:lnTo>
                  <a:lnTo>
                    <a:pt x="133218" y="414469"/>
                  </a:lnTo>
                  <a:cubicBezTo>
                    <a:pt x="55797" y="381722"/>
                    <a:pt x="1472" y="305060"/>
                    <a:pt x="1472" y="215710"/>
                  </a:cubicBezTo>
                  <a:cubicBezTo>
                    <a:pt x="1472" y="96577"/>
                    <a:pt x="98049" y="0"/>
                    <a:pt x="2171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6000">
                <a:solidFill>
                  <a:srgbClr val="FFFFFF"/>
                </a:solidFill>
              </a:endParaRPr>
            </a:p>
          </p:txBody>
        </p:sp>
        <p:sp>
          <p:nvSpPr>
            <p:cNvPr id="4" name="梯形 3"/>
            <p:cNvSpPr/>
            <p:nvPr/>
          </p:nvSpPr>
          <p:spPr>
            <a:xfrm>
              <a:off x="1388612" y="3818963"/>
              <a:ext cx="1582058" cy="2058999"/>
            </a:xfrm>
            <a:prstGeom prst="trapezoid">
              <a:avLst>
                <a:gd name="adj" fmla="val 32339"/>
              </a:avLst>
            </a:prstGeom>
            <a:solidFill>
              <a:srgbClr val="D3D3D3"/>
            </a:solidFill>
            <a:ln>
              <a:solidFill>
                <a:srgbClr val="B2B2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6000">
                <a:solidFill>
                  <a:srgbClr val="FFFFFF"/>
                </a:solidFill>
              </a:endParaRPr>
            </a:p>
          </p:txBody>
        </p:sp>
      </p:grpSp>
      <p:cxnSp>
        <p:nvCxnSpPr>
          <p:cNvPr id="37" name="MH_Other_4"/>
          <p:cNvCxnSpPr/>
          <p:nvPr>
            <p:custDataLst>
              <p:tags r:id="rId6"/>
            </p:custDataLst>
          </p:nvPr>
        </p:nvCxnSpPr>
        <p:spPr>
          <a:xfrm>
            <a:off x="4096103" y="3215770"/>
            <a:ext cx="1338262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MH_Other_4"/>
          <p:cNvCxnSpPr/>
          <p:nvPr>
            <p:custDataLst>
              <p:tags r:id="rId7"/>
            </p:custDataLst>
          </p:nvPr>
        </p:nvCxnSpPr>
        <p:spPr>
          <a:xfrm>
            <a:off x="3709624" y="4243724"/>
            <a:ext cx="1724741" cy="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MH_Other_4"/>
          <p:cNvCxnSpPr/>
          <p:nvPr>
            <p:custDataLst>
              <p:tags r:id="rId8"/>
            </p:custDataLst>
          </p:nvPr>
        </p:nvCxnSpPr>
        <p:spPr>
          <a:xfrm>
            <a:off x="4096103" y="5271677"/>
            <a:ext cx="1338262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组合 48"/>
          <p:cNvGrpSpPr/>
          <p:nvPr/>
        </p:nvGrpSpPr>
        <p:grpSpPr>
          <a:xfrm>
            <a:off x="5895859" y="2706610"/>
            <a:ext cx="4902769" cy="995810"/>
            <a:chOff x="6041001" y="1952143"/>
            <a:chExt cx="4902769" cy="995810"/>
          </a:xfrm>
        </p:grpSpPr>
        <p:sp>
          <p:nvSpPr>
            <p:cNvPr id="50" name="MH_Text_2"/>
            <p:cNvSpPr txBox="1">
              <a:spLocks/>
            </p:cNvSpPr>
            <p:nvPr>
              <p:custDataLst>
                <p:tags r:id="rId13"/>
              </p:custDataLst>
            </p:nvPr>
          </p:nvSpPr>
          <p:spPr>
            <a:xfrm>
              <a:off x="6041001" y="2396869"/>
              <a:ext cx="4902769" cy="551084"/>
            </a:xfrm>
            <a:prstGeom prst="rect">
              <a:avLst/>
            </a:prstGeom>
            <a:noFill/>
          </p:spPr>
          <p:txBody>
            <a:bodyPr lIns="0" tIns="0" rIns="0" bIns="0">
              <a:norm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此处添加详细文本描述，建议与标题相关并符合整体语言风格，语言描述尽量简洁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生动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4" name="MH_SubTitle_2"/>
            <p:cNvSpPr txBox="1">
              <a:spLocks/>
            </p:cNvSpPr>
            <p:nvPr>
              <p:custDataLst>
                <p:tags r:id="rId14"/>
              </p:custDataLst>
            </p:nvPr>
          </p:nvSpPr>
          <p:spPr>
            <a:xfrm>
              <a:off x="6041002" y="1952143"/>
              <a:ext cx="3205162" cy="454025"/>
            </a:xfrm>
            <a:prstGeom prst="rect">
              <a:avLst/>
            </a:prstGeom>
            <a:noFill/>
          </p:spPr>
          <p:txBody>
            <a:bodyPr lIns="0" tIns="0" rIns="0" bIns="0" anchor="ctr">
              <a:norm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defRPr/>
              </a:pPr>
              <a:r>
                <a:rPr lang="zh-CN" altLang="en-US" sz="2000" b="1" dirty="0">
                  <a:solidFill>
                    <a:srgbClr val="0070C0"/>
                  </a:solidFill>
                </a:rPr>
                <a:t>添加标题文字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895859" y="3780385"/>
            <a:ext cx="4902769" cy="995810"/>
            <a:chOff x="6041001" y="1952143"/>
            <a:chExt cx="4902769" cy="995810"/>
          </a:xfrm>
        </p:grpSpPr>
        <p:sp>
          <p:nvSpPr>
            <p:cNvPr id="68" name="MH_Text_2"/>
            <p:cNvSpPr txBox="1">
              <a:spLocks/>
            </p:cNvSpPr>
            <p:nvPr>
              <p:custDataLst>
                <p:tags r:id="rId11"/>
              </p:custDataLst>
            </p:nvPr>
          </p:nvSpPr>
          <p:spPr>
            <a:xfrm>
              <a:off x="6041001" y="2396869"/>
              <a:ext cx="4902769" cy="551084"/>
            </a:xfrm>
            <a:prstGeom prst="rect">
              <a:avLst/>
            </a:prstGeom>
            <a:noFill/>
          </p:spPr>
          <p:txBody>
            <a:bodyPr lIns="0" tIns="0" rIns="0" bIns="0">
              <a:norm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此处添加详细文本描述，建议与标题相关并符合整体语言风格，语言描述尽量简洁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生动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9" name="MH_SubTitle_2"/>
            <p:cNvSpPr txBox="1">
              <a:spLocks/>
            </p:cNvSpPr>
            <p:nvPr>
              <p:custDataLst>
                <p:tags r:id="rId12"/>
              </p:custDataLst>
            </p:nvPr>
          </p:nvSpPr>
          <p:spPr>
            <a:xfrm>
              <a:off x="6041002" y="1952143"/>
              <a:ext cx="3205162" cy="454025"/>
            </a:xfrm>
            <a:prstGeom prst="rect">
              <a:avLst/>
            </a:prstGeom>
            <a:noFill/>
          </p:spPr>
          <p:txBody>
            <a:bodyPr lIns="0" tIns="0" rIns="0" bIns="0" anchor="ctr">
              <a:norm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defRPr/>
              </a:pPr>
              <a:r>
                <a:rPr lang="zh-CN" altLang="en-US" sz="2000" b="1" dirty="0">
                  <a:solidFill>
                    <a:schemeClr val="tx2">
                      <a:lumMod val="75000"/>
                    </a:schemeClr>
                  </a:solidFill>
                </a:rPr>
                <a:t>添加标题文字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895859" y="4868675"/>
            <a:ext cx="4902769" cy="981296"/>
            <a:chOff x="6041001" y="1966657"/>
            <a:chExt cx="4902769" cy="981296"/>
          </a:xfrm>
        </p:grpSpPr>
        <p:sp>
          <p:nvSpPr>
            <p:cNvPr id="71" name="MH_Text_2"/>
            <p:cNvSpPr txBox="1">
              <a:spLocks/>
            </p:cNvSpPr>
            <p:nvPr>
              <p:custDataLst>
                <p:tags r:id="rId9"/>
              </p:custDataLst>
            </p:nvPr>
          </p:nvSpPr>
          <p:spPr>
            <a:xfrm>
              <a:off x="6041001" y="2396869"/>
              <a:ext cx="4902769" cy="551084"/>
            </a:xfrm>
            <a:prstGeom prst="rect">
              <a:avLst/>
            </a:prstGeom>
            <a:noFill/>
          </p:spPr>
          <p:txBody>
            <a:bodyPr lIns="0" tIns="0" rIns="0" bIns="0">
              <a:norm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此处添加详细文本描述，建议与标题相关并符合整体语言风格，语言描述尽量简洁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生动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" name="MH_SubTitle_2"/>
            <p:cNvSpPr txBox="1">
              <a:spLocks/>
            </p:cNvSpPr>
            <p:nvPr>
              <p:custDataLst>
                <p:tags r:id="rId10"/>
              </p:custDataLst>
            </p:nvPr>
          </p:nvSpPr>
          <p:spPr>
            <a:xfrm>
              <a:off x="6041002" y="1966657"/>
              <a:ext cx="3205162" cy="454025"/>
            </a:xfrm>
            <a:prstGeom prst="rect">
              <a:avLst/>
            </a:prstGeom>
            <a:noFill/>
          </p:spPr>
          <p:txBody>
            <a:bodyPr lIns="0" tIns="0" rIns="0" bIns="0" anchor="ctr">
              <a:norm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defRPr/>
              </a:pPr>
              <a:r>
                <a:rPr lang="zh-CN" altLang="en-US" sz="2000" b="1" dirty="0">
                  <a:solidFill>
                    <a:srgbClr val="0070C0"/>
                  </a:solidFill>
                </a:rPr>
                <a:t>添加标题文字</a:t>
              </a: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5204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4073">
        <p14:reveal/>
      </p:transition>
    </mc:Choice>
    <mc:Fallback xmlns="">
      <p:transition spd="slow" advTm="407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32" grpId="0" animBg="1"/>
      <p:bldP spid="33" grpId="0" animBg="1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行业前景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204056" y="1799737"/>
            <a:ext cx="8584419" cy="937201"/>
            <a:chOff x="2454731" y="858257"/>
            <a:chExt cx="8584419" cy="937201"/>
          </a:xfrm>
        </p:grpSpPr>
        <p:grpSp>
          <p:nvGrpSpPr>
            <p:cNvPr id="5" name="组合 4"/>
            <p:cNvGrpSpPr/>
            <p:nvPr/>
          </p:nvGrpSpPr>
          <p:grpSpPr>
            <a:xfrm>
              <a:off x="2454731" y="858257"/>
              <a:ext cx="909655" cy="937201"/>
              <a:chOff x="1252331" y="973457"/>
              <a:chExt cx="909655" cy="937201"/>
            </a:xfrm>
            <a:effectLst/>
          </p:grpSpPr>
          <p:sp>
            <p:nvSpPr>
              <p:cNvPr id="8" name="椭圆形标注 7">
                <a:hlinkClick r:id="rId3"/>
              </p:cNvPr>
              <p:cNvSpPr/>
              <p:nvPr/>
            </p:nvSpPr>
            <p:spPr>
              <a:xfrm>
                <a:off x="1252331" y="1049266"/>
                <a:ext cx="907774" cy="861392"/>
              </a:xfrm>
              <a:prstGeom prst="wedgeEllipseCallout">
                <a:avLst>
                  <a:gd name="adj1" fmla="val -71929"/>
                  <a:gd name="adj2" fmla="val -1346"/>
                </a:avLst>
              </a:prstGeom>
              <a:solidFill>
                <a:schemeClr val="tx2">
                  <a:lumMod val="75000"/>
                </a:scheme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343213" y="973457"/>
                <a:ext cx="818773" cy="8254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defTabSz="685800">
                  <a:lnSpc>
                    <a:spcPct val="150000"/>
                  </a:lnSpc>
                  <a:buClr>
                    <a:srgbClr val="0070C0"/>
                  </a:buClr>
                </a:pPr>
                <a:r>
                  <a:rPr lang="en-US" altLang="zh-CN" sz="36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zh-CN" sz="36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" name="Text Box 11">
              <a:hlinkClick r:id="rId3"/>
            </p:cNvPr>
            <p:cNvSpPr txBox="1">
              <a:spLocks noChangeArrowheads="1"/>
            </p:cNvSpPr>
            <p:nvPr/>
          </p:nvSpPr>
          <p:spPr bwMode="auto">
            <a:xfrm>
              <a:off x="3497887" y="1000616"/>
              <a:ext cx="7541263" cy="613694"/>
            </a:xfrm>
            <a:prstGeom prst="rect">
              <a:avLst/>
            </a:prstGeom>
            <a:effectLst/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buClr>
                  <a:srgbClr val="0070C0"/>
                </a:buClr>
                <a:defRPr sz="80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pPr defTabSz="685800"/>
              <a:r>
                <a:rPr lang="zh-CN" altLang="en-US" sz="1200" spc="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  </a:t>
              </a:r>
              <a:r>
                <a:rPr lang="en-US" altLang="zh-CN" sz="1200" spc="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lang="zh-CN" altLang="en-US" sz="1200" spc="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字以内，据统计每页幻灯片的最好控制在</a:t>
              </a:r>
              <a:r>
                <a:rPr lang="en-US" altLang="zh-CN" sz="1200" spc="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sz="1200" spc="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分钟之内。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341753" y="3031485"/>
            <a:ext cx="8763334" cy="940115"/>
            <a:chOff x="-1565104" y="2054134"/>
            <a:chExt cx="8763334" cy="940115"/>
          </a:xfrm>
        </p:grpSpPr>
        <p:grpSp>
          <p:nvGrpSpPr>
            <p:cNvPr id="11" name="组合 10"/>
            <p:cNvGrpSpPr/>
            <p:nvPr/>
          </p:nvGrpSpPr>
          <p:grpSpPr>
            <a:xfrm>
              <a:off x="6290456" y="2054134"/>
              <a:ext cx="907774" cy="940115"/>
              <a:chOff x="5037656" y="2169334"/>
              <a:chExt cx="907774" cy="940115"/>
            </a:xfrm>
            <a:effectLst/>
          </p:grpSpPr>
          <p:sp>
            <p:nvSpPr>
              <p:cNvPr id="14" name="椭圆形标注 13">
                <a:hlinkClick r:id="rId3"/>
              </p:cNvPr>
              <p:cNvSpPr/>
              <p:nvPr/>
            </p:nvSpPr>
            <p:spPr>
              <a:xfrm>
                <a:off x="5037656" y="2248057"/>
                <a:ext cx="907774" cy="861392"/>
              </a:xfrm>
              <a:prstGeom prst="wedgeEllipseCallout">
                <a:avLst>
                  <a:gd name="adj1" fmla="val 68947"/>
                  <a:gd name="adj2" fmla="val -577"/>
                </a:avLst>
              </a:prstGeom>
              <a:solidFill>
                <a:srgbClr val="0070C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矩形 14">
                <a:hlinkClick r:id="rId3"/>
              </p:cNvPr>
              <p:cNvSpPr/>
              <p:nvPr/>
            </p:nvSpPr>
            <p:spPr>
              <a:xfrm>
                <a:off x="5133283" y="2169334"/>
                <a:ext cx="729772" cy="8254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defTabSz="685800">
                  <a:lnSpc>
                    <a:spcPct val="150000"/>
                  </a:lnSpc>
                  <a:buClr>
                    <a:srgbClr val="0070C0"/>
                  </a:buClr>
                </a:pPr>
                <a:r>
                  <a:rPr lang="en-US" altLang="zh-CN" sz="36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zh-CN" sz="36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3" name="矩形 18">
              <a:hlinkClick r:id="rId3"/>
            </p:cNvPr>
            <p:cNvSpPr>
              <a:spLocks noChangeArrowheads="1"/>
            </p:cNvSpPr>
            <p:nvPr/>
          </p:nvSpPr>
          <p:spPr bwMode="auto">
            <a:xfrm>
              <a:off x="-1565104" y="2236239"/>
              <a:ext cx="7722785" cy="613694"/>
            </a:xfrm>
            <a:prstGeom prst="rect">
              <a:avLst/>
            </a:prstGeom>
            <a:effectLst/>
            <a:extLst/>
          </p:spPr>
          <p:txBody>
            <a:bodyPr wrap="square">
              <a:spAutoFit/>
            </a:bodyPr>
            <a:lstStyle/>
            <a:p>
              <a:pPr algn="r" defTabSz="685800">
                <a:lnSpc>
                  <a:spcPct val="150000"/>
                </a:lnSpc>
                <a:buClr>
                  <a:srgbClr val="0070C0"/>
                </a:buClr>
              </a:pPr>
              <a:r>
                <a:rPr lang="zh-CN" altLang="en-US" sz="1200" spc="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  </a:t>
              </a:r>
              <a:r>
                <a:rPr lang="en-US" altLang="zh-CN" sz="1200" spc="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lang="zh-CN" altLang="en-US" sz="1200" spc="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字以内，据统计每页幻灯片的最好控制在</a:t>
              </a:r>
              <a:r>
                <a:rPr lang="en-US" altLang="zh-CN" sz="1200" spc="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sz="1200" spc="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分钟之内。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204056" y="4366939"/>
            <a:ext cx="8584419" cy="945324"/>
            <a:chOff x="2454731" y="3349259"/>
            <a:chExt cx="8584419" cy="945324"/>
          </a:xfrm>
        </p:grpSpPr>
        <p:grpSp>
          <p:nvGrpSpPr>
            <p:cNvPr id="17" name="组合 16"/>
            <p:cNvGrpSpPr/>
            <p:nvPr/>
          </p:nvGrpSpPr>
          <p:grpSpPr>
            <a:xfrm>
              <a:off x="2454731" y="3349259"/>
              <a:ext cx="907774" cy="945324"/>
              <a:chOff x="1252331" y="3464459"/>
              <a:chExt cx="907774" cy="945324"/>
            </a:xfrm>
            <a:effectLst/>
          </p:grpSpPr>
          <p:sp>
            <p:nvSpPr>
              <p:cNvPr id="20" name="椭圆形标注 19">
                <a:hlinkClick r:id="rId3"/>
              </p:cNvPr>
              <p:cNvSpPr/>
              <p:nvPr/>
            </p:nvSpPr>
            <p:spPr>
              <a:xfrm>
                <a:off x="1252331" y="3548391"/>
                <a:ext cx="907774" cy="861392"/>
              </a:xfrm>
              <a:prstGeom prst="wedgeEllipseCallout">
                <a:avLst>
                  <a:gd name="adj1" fmla="val -71929"/>
                  <a:gd name="adj2" fmla="val -1346"/>
                </a:avLst>
              </a:prstGeom>
              <a:solidFill>
                <a:schemeClr val="tx2">
                  <a:lumMod val="75000"/>
                </a:scheme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矩形 20">
                <a:hlinkClick r:id="rId3"/>
              </p:cNvPr>
              <p:cNvSpPr/>
              <p:nvPr/>
            </p:nvSpPr>
            <p:spPr>
              <a:xfrm>
                <a:off x="1341332" y="3464459"/>
                <a:ext cx="729772" cy="8254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defTabSz="685800">
                  <a:lnSpc>
                    <a:spcPct val="150000"/>
                  </a:lnSpc>
                  <a:buClr>
                    <a:srgbClr val="0070C0"/>
                  </a:buClr>
                </a:pPr>
                <a:r>
                  <a:rPr lang="en-US" altLang="zh-CN" sz="36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zh-CN" sz="36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8" name="Text Box 11">
              <a:hlinkClick r:id="rId3"/>
            </p:cNvPr>
            <p:cNvSpPr txBox="1">
              <a:spLocks noChangeArrowheads="1"/>
            </p:cNvSpPr>
            <p:nvPr/>
          </p:nvSpPr>
          <p:spPr bwMode="auto">
            <a:xfrm>
              <a:off x="3497887" y="3528983"/>
              <a:ext cx="7541263" cy="613694"/>
            </a:xfrm>
            <a:prstGeom prst="rect">
              <a:avLst/>
            </a:prstGeom>
            <a:effectLst/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 defTabSz="685800">
                <a:lnSpc>
                  <a:spcPct val="150000"/>
                </a:lnSpc>
                <a:buClr>
                  <a:srgbClr val="0070C0"/>
                </a:buClr>
                <a:defRPr sz="1200" spc="5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此处添加详细文本描述，建议与标题相关并符合整体语言风格，语言描述尽量简洁生动。尽量将每页幻灯片的字数控制在  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200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字以内，据统计每页幻灯片的最好控制在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5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分钟之内。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209675" y="1848121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2">
                    <a:lumMod val="75000"/>
                  </a:schemeClr>
                </a:solidFill>
              </a:rPr>
              <a:t>发展</a:t>
            </a:r>
            <a:endParaRPr lang="en-US" altLang="zh-CN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zh-CN" altLang="en-US" sz="2400" b="1" dirty="0" smtClean="0">
                <a:solidFill>
                  <a:schemeClr val="tx2">
                    <a:lumMod val="75000"/>
                  </a:schemeClr>
                </a:solidFill>
              </a:rPr>
              <a:t>趋势</a:t>
            </a:r>
            <a:endParaRPr lang="zh-CN" alt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363200" y="3110208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0070C0"/>
                </a:solidFill>
              </a:rPr>
              <a:t>消费</a:t>
            </a:r>
            <a:endParaRPr lang="en-US" altLang="zh-CN" sz="2400" b="1" dirty="0" smtClean="0">
              <a:solidFill>
                <a:srgbClr val="0070C0"/>
              </a:solidFill>
            </a:endParaRPr>
          </a:p>
          <a:p>
            <a:r>
              <a:rPr lang="zh-CN" altLang="en-US" sz="2400" b="1" dirty="0" smtClean="0">
                <a:solidFill>
                  <a:srgbClr val="0070C0"/>
                </a:solidFill>
              </a:rPr>
              <a:t>习惯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09674" y="4466068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2">
                    <a:lumMod val="75000"/>
                  </a:schemeClr>
                </a:solidFill>
              </a:rPr>
              <a:t>政策</a:t>
            </a:r>
            <a:endParaRPr lang="en-US" altLang="zh-CN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zh-CN" altLang="en-US" sz="2400" b="1" dirty="0">
                <a:solidFill>
                  <a:schemeClr val="tx2">
                    <a:lumMod val="75000"/>
                  </a:schemeClr>
                </a:solidFill>
              </a:rPr>
              <a:t>扶持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909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384">
        <p14:reveal/>
      </p:transition>
    </mc:Choice>
    <mc:Fallback xmlns="">
      <p:transition spd="slow" advTm="238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4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竞争对手</a:t>
            </a:r>
          </a:p>
        </p:txBody>
      </p:sp>
      <p:sp>
        <p:nvSpPr>
          <p:cNvPr id="12" name="MH_Other_1"/>
          <p:cNvSpPr/>
          <p:nvPr>
            <p:custDataLst>
              <p:tags r:id="rId1"/>
            </p:custDataLst>
          </p:nvPr>
        </p:nvSpPr>
        <p:spPr>
          <a:xfrm>
            <a:off x="5558180" y="1862673"/>
            <a:ext cx="3112565" cy="1224969"/>
          </a:xfrm>
          <a:custGeom>
            <a:avLst/>
            <a:gdLst>
              <a:gd name="connsiteX0" fmla="*/ 1647823 w 1871661"/>
              <a:gd name="connsiteY0" fmla="*/ 0 h 736603"/>
              <a:gd name="connsiteX1" fmla="*/ 1871661 w 1871661"/>
              <a:gd name="connsiteY1" fmla="*/ 223839 h 736603"/>
              <a:gd name="connsiteX2" fmla="*/ 1647823 w 1871661"/>
              <a:gd name="connsiteY2" fmla="*/ 447677 h 736603"/>
              <a:gd name="connsiteX3" fmla="*/ 1647823 w 1871661"/>
              <a:gd name="connsiteY3" fmla="*/ 335758 h 736603"/>
              <a:gd name="connsiteX4" fmla="*/ 631046 w 1871661"/>
              <a:gd name="connsiteY4" fmla="*/ 335758 h 736603"/>
              <a:gd name="connsiteX5" fmla="*/ 631031 w 1871661"/>
              <a:gd name="connsiteY5" fmla="*/ 336555 h 736603"/>
              <a:gd name="connsiteX6" fmla="*/ 343503 w 1871661"/>
              <a:gd name="connsiteY6" fmla="*/ 451167 h 736603"/>
              <a:gd name="connsiteX7" fmla="*/ 223776 w 1871661"/>
              <a:gd name="connsiteY7" fmla="*/ 736603 h 736603"/>
              <a:gd name="connsiteX8" fmla="*/ 0 w 1871661"/>
              <a:gd name="connsiteY8" fmla="*/ 736603 h 736603"/>
              <a:gd name="connsiteX9" fmla="*/ 186688 w 1871661"/>
              <a:gd name="connsiteY9" fmla="*/ 291527 h 736603"/>
              <a:gd name="connsiteX10" fmla="*/ 511158 w 1871661"/>
              <a:gd name="connsiteY10" fmla="*/ 122982 h 736603"/>
              <a:gd name="connsiteX11" fmla="*/ 623886 w 1871661"/>
              <a:gd name="connsiteY11" fmla="*/ 113729 h 736603"/>
              <a:gd name="connsiteX12" fmla="*/ 623886 w 1871661"/>
              <a:gd name="connsiteY12" fmla="*/ 111919 h 736603"/>
              <a:gd name="connsiteX13" fmla="*/ 1647823 w 1871661"/>
              <a:gd name="connsiteY13" fmla="*/ 111919 h 736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71661" h="736603">
                <a:moveTo>
                  <a:pt x="1647823" y="0"/>
                </a:moveTo>
                <a:lnTo>
                  <a:pt x="1871661" y="223839"/>
                </a:lnTo>
                <a:lnTo>
                  <a:pt x="1647823" y="447677"/>
                </a:lnTo>
                <a:lnTo>
                  <a:pt x="1647823" y="335758"/>
                </a:lnTo>
                <a:lnTo>
                  <a:pt x="631046" y="335758"/>
                </a:lnTo>
                <a:lnTo>
                  <a:pt x="631031" y="336555"/>
                </a:lnTo>
                <a:cubicBezTo>
                  <a:pt x="523694" y="334638"/>
                  <a:pt x="420088" y="375936"/>
                  <a:pt x="343503" y="451167"/>
                </a:cubicBezTo>
                <a:cubicBezTo>
                  <a:pt x="266917" y="526397"/>
                  <a:pt x="223776" y="629249"/>
                  <a:pt x="223776" y="736603"/>
                </a:cubicBezTo>
                <a:lnTo>
                  <a:pt x="0" y="736603"/>
                </a:lnTo>
                <a:cubicBezTo>
                  <a:pt x="0" y="569207"/>
                  <a:pt x="67269" y="408832"/>
                  <a:pt x="186688" y="291527"/>
                </a:cubicBezTo>
                <a:cubicBezTo>
                  <a:pt x="276253" y="203548"/>
                  <a:pt x="389515" y="145331"/>
                  <a:pt x="511158" y="122982"/>
                </a:cubicBezTo>
                <a:lnTo>
                  <a:pt x="623886" y="113729"/>
                </a:lnTo>
                <a:lnTo>
                  <a:pt x="623886" y="111919"/>
                </a:lnTo>
                <a:lnTo>
                  <a:pt x="1647823" y="111919"/>
                </a:lnTo>
                <a:close/>
              </a:path>
            </a:pathLst>
          </a:custGeom>
          <a:solidFill>
            <a:srgbClr val="0070C0"/>
          </a:solidFill>
          <a:ln w="12700" cmpd="sng"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3" name="MH_Other_2"/>
          <p:cNvSpPr/>
          <p:nvPr>
            <p:custDataLst>
              <p:tags r:id="rId2"/>
            </p:custDataLst>
          </p:nvPr>
        </p:nvSpPr>
        <p:spPr>
          <a:xfrm flipH="1">
            <a:off x="3372250" y="1862673"/>
            <a:ext cx="3112565" cy="1224969"/>
          </a:xfrm>
          <a:custGeom>
            <a:avLst/>
            <a:gdLst>
              <a:gd name="connsiteX0" fmla="*/ 1647823 w 1871661"/>
              <a:gd name="connsiteY0" fmla="*/ 0 h 736603"/>
              <a:gd name="connsiteX1" fmla="*/ 1871661 w 1871661"/>
              <a:gd name="connsiteY1" fmla="*/ 223839 h 736603"/>
              <a:gd name="connsiteX2" fmla="*/ 1647823 w 1871661"/>
              <a:gd name="connsiteY2" fmla="*/ 447677 h 736603"/>
              <a:gd name="connsiteX3" fmla="*/ 1647823 w 1871661"/>
              <a:gd name="connsiteY3" fmla="*/ 335758 h 736603"/>
              <a:gd name="connsiteX4" fmla="*/ 631046 w 1871661"/>
              <a:gd name="connsiteY4" fmla="*/ 335758 h 736603"/>
              <a:gd name="connsiteX5" fmla="*/ 631031 w 1871661"/>
              <a:gd name="connsiteY5" fmla="*/ 336555 h 736603"/>
              <a:gd name="connsiteX6" fmla="*/ 343503 w 1871661"/>
              <a:gd name="connsiteY6" fmla="*/ 451167 h 736603"/>
              <a:gd name="connsiteX7" fmla="*/ 223776 w 1871661"/>
              <a:gd name="connsiteY7" fmla="*/ 736603 h 736603"/>
              <a:gd name="connsiteX8" fmla="*/ 0 w 1871661"/>
              <a:gd name="connsiteY8" fmla="*/ 736603 h 736603"/>
              <a:gd name="connsiteX9" fmla="*/ 186688 w 1871661"/>
              <a:gd name="connsiteY9" fmla="*/ 291527 h 736603"/>
              <a:gd name="connsiteX10" fmla="*/ 511158 w 1871661"/>
              <a:gd name="connsiteY10" fmla="*/ 122982 h 736603"/>
              <a:gd name="connsiteX11" fmla="*/ 623886 w 1871661"/>
              <a:gd name="connsiteY11" fmla="*/ 113729 h 736603"/>
              <a:gd name="connsiteX12" fmla="*/ 623886 w 1871661"/>
              <a:gd name="connsiteY12" fmla="*/ 111919 h 736603"/>
              <a:gd name="connsiteX13" fmla="*/ 1647823 w 1871661"/>
              <a:gd name="connsiteY13" fmla="*/ 111919 h 736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71661" h="736603">
                <a:moveTo>
                  <a:pt x="1647823" y="0"/>
                </a:moveTo>
                <a:lnTo>
                  <a:pt x="1871661" y="223839"/>
                </a:lnTo>
                <a:lnTo>
                  <a:pt x="1647823" y="447677"/>
                </a:lnTo>
                <a:lnTo>
                  <a:pt x="1647823" y="335758"/>
                </a:lnTo>
                <a:lnTo>
                  <a:pt x="631046" y="335758"/>
                </a:lnTo>
                <a:lnTo>
                  <a:pt x="631031" y="336555"/>
                </a:lnTo>
                <a:cubicBezTo>
                  <a:pt x="523694" y="334638"/>
                  <a:pt x="420088" y="375936"/>
                  <a:pt x="343503" y="451167"/>
                </a:cubicBezTo>
                <a:cubicBezTo>
                  <a:pt x="266917" y="526397"/>
                  <a:pt x="223776" y="629249"/>
                  <a:pt x="223776" y="736603"/>
                </a:cubicBezTo>
                <a:lnTo>
                  <a:pt x="0" y="736603"/>
                </a:lnTo>
                <a:cubicBezTo>
                  <a:pt x="0" y="569207"/>
                  <a:pt x="67269" y="408832"/>
                  <a:pt x="186688" y="291527"/>
                </a:cubicBezTo>
                <a:cubicBezTo>
                  <a:pt x="276253" y="203548"/>
                  <a:pt x="389515" y="145331"/>
                  <a:pt x="511158" y="122982"/>
                </a:cubicBezTo>
                <a:lnTo>
                  <a:pt x="623886" y="113729"/>
                </a:lnTo>
                <a:lnTo>
                  <a:pt x="623886" y="111919"/>
                </a:lnTo>
                <a:lnTo>
                  <a:pt x="1647823" y="111919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12700" cmpd="sng"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MH_Other_3"/>
          <p:cNvSpPr/>
          <p:nvPr>
            <p:custDataLst>
              <p:tags r:id="rId3"/>
            </p:custDataLst>
          </p:nvPr>
        </p:nvSpPr>
        <p:spPr>
          <a:xfrm flipH="1" flipV="1">
            <a:off x="5399194" y="3071799"/>
            <a:ext cx="1085627" cy="1037525"/>
          </a:xfrm>
          <a:custGeom>
            <a:avLst/>
            <a:gdLst>
              <a:gd name="connsiteX0" fmla="*/ 0 w 1247775"/>
              <a:gd name="connsiteY0" fmla="*/ 623888 h 1247775"/>
              <a:gd name="connsiteX1" fmla="*/ 186688 w 1247775"/>
              <a:gd name="connsiteY1" fmla="*/ 178812 h 1247775"/>
              <a:gd name="connsiteX2" fmla="*/ 635026 w 1247775"/>
              <a:gd name="connsiteY2" fmla="*/ 100 h 1247775"/>
              <a:gd name="connsiteX3" fmla="*/ 631031 w 1247775"/>
              <a:gd name="connsiteY3" fmla="*/ 223840 h 1247775"/>
              <a:gd name="connsiteX4" fmla="*/ 343503 w 1247775"/>
              <a:gd name="connsiteY4" fmla="*/ 338452 h 1247775"/>
              <a:gd name="connsiteX5" fmla="*/ 223776 w 1247775"/>
              <a:gd name="connsiteY5" fmla="*/ 623888 h 1247775"/>
              <a:gd name="connsiteX6" fmla="*/ 0 w 1247775"/>
              <a:gd name="connsiteY6" fmla="*/ 623888 h 1247775"/>
              <a:gd name="connsiteX0" fmla="*/ 0 w 643003"/>
              <a:gd name="connsiteY0" fmla="*/ 623888 h 623888"/>
              <a:gd name="connsiteX1" fmla="*/ 186688 w 643003"/>
              <a:gd name="connsiteY1" fmla="*/ 178812 h 623888"/>
              <a:gd name="connsiteX2" fmla="*/ 635026 w 643003"/>
              <a:gd name="connsiteY2" fmla="*/ 100 h 623888"/>
              <a:gd name="connsiteX3" fmla="*/ 631031 w 643003"/>
              <a:gd name="connsiteY3" fmla="*/ 223840 h 623888"/>
              <a:gd name="connsiteX4" fmla="*/ 343503 w 643003"/>
              <a:gd name="connsiteY4" fmla="*/ 338452 h 623888"/>
              <a:gd name="connsiteX5" fmla="*/ 223776 w 643003"/>
              <a:gd name="connsiteY5" fmla="*/ 623888 h 623888"/>
              <a:gd name="connsiteX6" fmla="*/ 0 w 643003"/>
              <a:gd name="connsiteY6" fmla="*/ 623888 h 623888"/>
              <a:gd name="connsiteX0" fmla="*/ 0 w 649102"/>
              <a:gd name="connsiteY0" fmla="*/ 623888 h 623888"/>
              <a:gd name="connsiteX1" fmla="*/ 186688 w 649102"/>
              <a:gd name="connsiteY1" fmla="*/ 178812 h 623888"/>
              <a:gd name="connsiteX2" fmla="*/ 635026 w 649102"/>
              <a:gd name="connsiteY2" fmla="*/ 100 h 623888"/>
              <a:gd name="connsiteX3" fmla="*/ 631031 w 649102"/>
              <a:gd name="connsiteY3" fmla="*/ 223840 h 623888"/>
              <a:gd name="connsiteX4" fmla="*/ 343503 w 649102"/>
              <a:gd name="connsiteY4" fmla="*/ 338452 h 623888"/>
              <a:gd name="connsiteX5" fmla="*/ 223776 w 649102"/>
              <a:gd name="connsiteY5" fmla="*/ 623888 h 623888"/>
              <a:gd name="connsiteX6" fmla="*/ 0 w 649102"/>
              <a:gd name="connsiteY6" fmla="*/ 623888 h 623888"/>
              <a:gd name="connsiteX0" fmla="*/ 0 w 652814"/>
              <a:gd name="connsiteY0" fmla="*/ 623888 h 623888"/>
              <a:gd name="connsiteX1" fmla="*/ 186688 w 652814"/>
              <a:gd name="connsiteY1" fmla="*/ 178812 h 623888"/>
              <a:gd name="connsiteX2" fmla="*/ 635026 w 652814"/>
              <a:gd name="connsiteY2" fmla="*/ 100 h 623888"/>
              <a:gd name="connsiteX3" fmla="*/ 631031 w 652814"/>
              <a:gd name="connsiteY3" fmla="*/ 223840 h 623888"/>
              <a:gd name="connsiteX4" fmla="*/ 343503 w 652814"/>
              <a:gd name="connsiteY4" fmla="*/ 338452 h 623888"/>
              <a:gd name="connsiteX5" fmla="*/ 223776 w 652814"/>
              <a:gd name="connsiteY5" fmla="*/ 623888 h 623888"/>
              <a:gd name="connsiteX6" fmla="*/ 0 w 652814"/>
              <a:gd name="connsiteY6" fmla="*/ 623888 h 62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2814" h="623888">
                <a:moveTo>
                  <a:pt x="0" y="623888"/>
                </a:moveTo>
                <a:cubicBezTo>
                  <a:pt x="0" y="456492"/>
                  <a:pt x="67269" y="296117"/>
                  <a:pt x="186688" y="178812"/>
                </a:cubicBezTo>
                <a:cubicBezTo>
                  <a:pt x="306107" y="61506"/>
                  <a:pt x="467657" y="-2889"/>
                  <a:pt x="635026" y="100"/>
                </a:cubicBezTo>
                <a:cubicBezTo>
                  <a:pt x="652744" y="69917"/>
                  <a:pt x="665701" y="156404"/>
                  <a:pt x="631031" y="223840"/>
                </a:cubicBezTo>
                <a:cubicBezTo>
                  <a:pt x="523694" y="221923"/>
                  <a:pt x="420088" y="263221"/>
                  <a:pt x="343503" y="338452"/>
                </a:cubicBezTo>
                <a:cubicBezTo>
                  <a:pt x="266917" y="413682"/>
                  <a:pt x="223776" y="516534"/>
                  <a:pt x="223776" y="623888"/>
                </a:cubicBezTo>
                <a:lnTo>
                  <a:pt x="0" y="623888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12700" cmpd="sng"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3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MH_Other_4"/>
          <p:cNvSpPr/>
          <p:nvPr>
            <p:custDataLst>
              <p:tags r:id="rId4"/>
            </p:custDataLst>
          </p:nvPr>
        </p:nvSpPr>
        <p:spPr>
          <a:xfrm flipV="1">
            <a:off x="5558177" y="3071799"/>
            <a:ext cx="1085627" cy="1037525"/>
          </a:xfrm>
          <a:custGeom>
            <a:avLst/>
            <a:gdLst>
              <a:gd name="connsiteX0" fmla="*/ 0 w 1247775"/>
              <a:gd name="connsiteY0" fmla="*/ 623888 h 1247775"/>
              <a:gd name="connsiteX1" fmla="*/ 186688 w 1247775"/>
              <a:gd name="connsiteY1" fmla="*/ 178812 h 1247775"/>
              <a:gd name="connsiteX2" fmla="*/ 635026 w 1247775"/>
              <a:gd name="connsiteY2" fmla="*/ 100 h 1247775"/>
              <a:gd name="connsiteX3" fmla="*/ 631031 w 1247775"/>
              <a:gd name="connsiteY3" fmla="*/ 223840 h 1247775"/>
              <a:gd name="connsiteX4" fmla="*/ 343503 w 1247775"/>
              <a:gd name="connsiteY4" fmla="*/ 338452 h 1247775"/>
              <a:gd name="connsiteX5" fmla="*/ 223776 w 1247775"/>
              <a:gd name="connsiteY5" fmla="*/ 623888 h 1247775"/>
              <a:gd name="connsiteX6" fmla="*/ 0 w 1247775"/>
              <a:gd name="connsiteY6" fmla="*/ 623888 h 1247775"/>
              <a:gd name="connsiteX0" fmla="*/ 0 w 643003"/>
              <a:gd name="connsiteY0" fmla="*/ 623888 h 623888"/>
              <a:gd name="connsiteX1" fmla="*/ 186688 w 643003"/>
              <a:gd name="connsiteY1" fmla="*/ 178812 h 623888"/>
              <a:gd name="connsiteX2" fmla="*/ 635026 w 643003"/>
              <a:gd name="connsiteY2" fmla="*/ 100 h 623888"/>
              <a:gd name="connsiteX3" fmla="*/ 631031 w 643003"/>
              <a:gd name="connsiteY3" fmla="*/ 223840 h 623888"/>
              <a:gd name="connsiteX4" fmla="*/ 343503 w 643003"/>
              <a:gd name="connsiteY4" fmla="*/ 338452 h 623888"/>
              <a:gd name="connsiteX5" fmla="*/ 223776 w 643003"/>
              <a:gd name="connsiteY5" fmla="*/ 623888 h 623888"/>
              <a:gd name="connsiteX6" fmla="*/ 0 w 643003"/>
              <a:gd name="connsiteY6" fmla="*/ 623888 h 623888"/>
              <a:gd name="connsiteX0" fmla="*/ 0 w 649102"/>
              <a:gd name="connsiteY0" fmla="*/ 623888 h 623888"/>
              <a:gd name="connsiteX1" fmla="*/ 186688 w 649102"/>
              <a:gd name="connsiteY1" fmla="*/ 178812 h 623888"/>
              <a:gd name="connsiteX2" fmla="*/ 635026 w 649102"/>
              <a:gd name="connsiteY2" fmla="*/ 100 h 623888"/>
              <a:gd name="connsiteX3" fmla="*/ 631031 w 649102"/>
              <a:gd name="connsiteY3" fmla="*/ 223840 h 623888"/>
              <a:gd name="connsiteX4" fmla="*/ 343503 w 649102"/>
              <a:gd name="connsiteY4" fmla="*/ 338452 h 623888"/>
              <a:gd name="connsiteX5" fmla="*/ 223776 w 649102"/>
              <a:gd name="connsiteY5" fmla="*/ 623888 h 623888"/>
              <a:gd name="connsiteX6" fmla="*/ 0 w 649102"/>
              <a:gd name="connsiteY6" fmla="*/ 623888 h 623888"/>
              <a:gd name="connsiteX0" fmla="*/ 0 w 652814"/>
              <a:gd name="connsiteY0" fmla="*/ 623888 h 623888"/>
              <a:gd name="connsiteX1" fmla="*/ 186688 w 652814"/>
              <a:gd name="connsiteY1" fmla="*/ 178812 h 623888"/>
              <a:gd name="connsiteX2" fmla="*/ 635026 w 652814"/>
              <a:gd name="connsiteY2" fmla="*/ 100 h 623888"/>
              <a:gd name="connsiteX3" fmla="*/ 631031 w 652814"/>
              <a:gd name="connsiteY3" fmla="*/ 223840 h 623888"/>
              <a:gd name="connsiteX4" fmla="*/ 343503 w 652814"/>
              <a:gd name="connsiteY4" fmla="*/ 338452 h 623888"/>
              <a:gd name="connsiteX5" fmla="*/ 223776 w 652814"/>
              <a:gd name="connsiteY5" fmla="*/ 623888 h 623888"/>
              <a:gd name="connsiteX6" fmla="*/ 0 w 652814"/>
              <a:gd name="connsiteY6" fmla="*/ 623888 h 62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2814" h="623888">
                <a:moveTo>
                  <a:pt x="0" y="623888"/>
                </a:moveTo>
                <a:cubicBezTo>
                  <a:pt x="0" y="456492"/>
                  <a:pt x="67269" y="296117"/>
                  <a:pt x="186688" y="178812"/>
                </a:cubicBezTo>
                <a:cubicBezTo>
                  <a:pt x="306107" y="61506"/>
                  <a:pt x="467657" y="-2889"/>
                  <a:pt x="635026" y="100"/>
                </a:cubicBezTo>
                <a:cubicBezTo>
                  <a:pt x="652744" y="69917"/>
                  <a:pt x="665701" y="156404"/>
                  <a:pt x="631031" y="223840"/>
                </a:cubicBezTo>
                <a:cubicBezTo>
                  <a:pt x="523694" y="221923"/>
                  <a:pt x="420088" y="263221"/>
                  <a:pt x="343503" y="338452"/>
                </a:cubicBezTo>
                <a:cubicBezTo>
                  <a:pt x="266917" y="413682"/>
                  <a:pt x="223776" y="516534"/>
                  <a:pt x="223776" y="623888"/>
                </a:cubicBezTo>
                <a:lnTo>
                  <a:pt x="0" y="623888"/>
                </a:lnTo>
                <a:close/>
              </a:path>
            </a:pathLst>
          </a:custGeom>
          <a:solidFill>
            <a:srgbClr val="0070C0"/>
          </a:solidFill>
          <a:ln w="12700" cmpd="sng"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3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MH_SubTitle_1"/>
          <p:cNvSpPr txBox="1"/>
          <p:nvPr>
            <p:custDataLst>
              <p:tags r:id="rId5"/>
            </p:custDataLst>
          </p:nvPr>
        </p:nvSpPr>
        <p:spPr>
          <a:xfrm>
            <a:off x="952499" y="1752599"/>
            <a:ext cx="2209359" cy="89263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85750" indent="-285750" algn="r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tx2">
                    <a:lumMod val="75000"/>
                  </a:schemeClr>
                </a:solidFill>
              </a:rPr>
              <a:t>处于起步</a:t>
            </a:r>
            <a:r>
              <a:rPr lang="zh-CN" altLang="en-US" b="1" dirty="0" smtClean="0">
                <a:solidFill>
                  <a:schemeClr val="tx2">
                    <a:lumMod val="75000"/>
                  </a:schemeClr>
                </a:solidFill>
              </a:rPr>
              <a:t>阶段</a:t>
            </a:r>
            <a:endParaRPr lang="en-US" altLang="zh-CN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r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tx2">
                    <a:lumMod val="75000"/>
                  </a:schemeClr>
                </a:solidFill>
              </a:rPr>
              <a:t>整体规模较小</a:t>
            </a:r>
            <a:endParaRPr lang="zh-CN" alt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MH_Text_1"/>
          <p:cNvSpPr txBox="1"/>
          <p:nvPr>
            <p:custDataLst>
              <p:tags r:id="rId6"/>
            </p:custDataLst>
          </p:nvPr>
        </p:nvSpPr>
        <p:spPr>
          <a:xfrm>
            <a:off x="1726082" y="2829038"/>
            <a:ext cx="3273815" cy="12476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ct val="16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此处添加详细文本描述，建议与标题相关并符合整体语言风格，语言描述尽量简洁生动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MH_SubTitle_2"/>
          <p:cNvSpPr txBox="1"/>
          <p:nvPr>
            <p:custDataLst>
              <p:tags r:id="rId7"/>
            </p:custDataLst>
          </p:nvPr>
        </p:nvSpPr>
        <p:spPr>
          <a:xfrm>
            <a:off x="8874706" y="1752599"/>
            <a:ext cx="2083579" cy="85592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70C0"/>
                </a:solidFill>
              </a:rPr>
              <a:t>市场占有率</a:t>
            </a:r>
            <a:r>
              <a:rPr lang="zh-CN" altLang="en-US" b="1" dirty="0" smtClean="0">
                <a:solidFill>
                  <a:srgbClr val="0070C0"/>
                </a:solidFill>
              </a:rPr>
              <a:t>低</a:t>
            </a:r>
            <a:endParaRPr lang="en-US" altLang="zh-CN" b="1" dirty="0" smtClean="0">
              <a:solidFill>
                <a:srgbClr val="0070C0"/>
              </a:solidFill>
            </a:endParaRPr>
          </a:p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70C0"/>
                </a:solidFill>
              </a:rPr>
              <a:t>市场认知度</a:t>
            </a:r>
            <a:r>
              <a:rPr lang="zh-CN" altLang="en-US" b="1" dirty="0" smtClean="0">
                <a:solidFill>
                  <a:srgbClr val="0070C0"/>
                </a:solidFill>
              </a:rPr>
              <a:t>低</a:t>
            </a:r>
            <a:endParaRPr lang="zh-CN" altLang="en-US" b="1" dirty="0">
              <a:solidFill>
                <a:srgbClr val="0070C0"/>
              </a:solidFill>
            </a:endParaRPr>
          </a:p>
        </p:txBody>
      </p:sp>
      <p:sp>
        <p:nvSpPr>
          <p:cNvPr id="29" name="Rectangle 5"/>
          <p:cNvSpPr>
            <a:spLocks/>
          </p:cNvSpPr>
          <p:nvPr/>
        </p:nvSpPr>
        <p:spPr bwMode="auto">
          <a:xfrm>
            <a:off x="1424212" y="4861688"/>
            <a:ext cx="9702800" cy="99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在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生动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。尽量将每页幻灯片的字数控制在 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分钟之内。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0" name="MH_Text_1"/>
          <p:cNvSpPr txBox="1"/>
          <p:nvPr>
            <p:custDataLst>
              <p:tags r:id="rId8"/>
            </p:custDataLst>
          </p:nvPr>
        </p:nvSpPr>
        <p:spPr>
          <a:xfrm>
            <a:off x="7033837" y="2803639"/>
            <a:ext cx="3273815" cy="12476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6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此处添加详细文本描述，建议与标题相关并符合整体语言风格，语言描述尽量简洁生动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229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587">
        <p14:reveal/>
      </p:transition>
    </mc:Choice>
    <mc:Fallback xmlns="">
      <p:transition spd="slow" advTm="358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/>
      <p:bldP spid="18" grpId="0"/>
      <p:bldP spid="19" grpId="0"/>
      <p:bldP spid="29" grpId="0"/>
      <p:bldP spid="30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可行性分析</a:t>
            </a:r>
          </a:p>
        </p:txBody>
      </p:sp>
      <p:sp>
        <p:nvSpPr>
          <p:cNvPr id="4" name="矩形 3">
            <a:hlinkClick r:id="rId3"/>
          </p:cNvPr>
          <p:cNvSpPr/>
          <p:nvPr/>
        </p:nvSpPr>
        <p:spPr>
          <a:xfrm>
            <a:off x="0" y="1137087"/>
            <a:ext cx="12192000" cy="25487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5" name="图片 4">
            <a:hlinkClick r:id="rId3"/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39035"/>
            <a:ext cx="12192000" cy="23368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771118" y="3798874"/>
            <a:ext cx="3322814" cy="788375"/>
            <a:chOff x="885418" y="4040243"/>
            <a:chExt cx="3322814" cy="788375"/>
          </a:xfrm>
        </p:grpSpPr>
        <p:grpSp>
          <p:nvGrpSpPr>
            <p:cNvPr id="7" name="组合 6"/>
            <p:cNvGrpSpPr/>
            <p:nvPr/>
          </p:nvGrpSpPr>
          <p:grpSpPr>
            <a:xfrm>
              <a:off x="885418" y="4182799"/>
              <a:ext cx="466892" cy="468738"/>
              <a:chOff x="1088614" y="4084829"/>
              <a:chExt cx="466892" cy="468738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1198698" y="4208494"/>
                <a:ext cx="275658" cy="207263"/>
                <a:chOff x="2231238" y="1865312"/>
                <a:chExt cx="514350" cy="386732"/>
              </a:xfrm>
              <a:solidFill>
                <a:schemeClr val="accent2"/>
              </a:solidFill>
            </p:grpSpPr>
            <p:sp>
              <p:nvSpPr>
                <p:cNvPr id="19" name="Freeform 11">
                  <a:hlinkClick r:id="rId3"/>
                </p:cNvPr>
                <p:cNvSpPr>
                  <a:spLocks/>
                </p:cNvSpPr>
                <p:nvPr/>
              </p:nvSpPr>
              <p:spPr bwMode="auto">
                <a:xfrm>
                  <a:off x="2231238" y="1993281"/>
                  <a:ext cx="514350" cy="258763"/>
                </a:xfrm>
                <a:custGeom>
                  <a:avLst/>
                  <a:gdLst>
                    <a:gd name="T0" fmla="*/ 324 w 324"/>
                    <a:gd name="T1" fmla="*/ 0 h 163"/>
                    <a:gd name="T2" fmla="*/ 270 w 324"/>
                    <a:gd name="T3" fmla="*/ 163 h 163"/>
                    <a:gd name="T4" fmla="*/ 0 w 324"/>
                    <a:gd name="T5" fmla="*/ 163 h 163"/>
                    <a:gd name="T6" fmla="*/ 54 w 324"/>
                    <a:gd name="T7" fmla="*/ 0 h 163"/>
                    <a:gd name="T8" fmla="*/ 324 w 324"/>
                    <a:gd name="T9" fmla="*/ 0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4" h="163">
                      <a:moveTo>
                        <a:pt x="324" y="0"/>
                      </a:moveTo>
                      <a:lnTo>
                        <a:pt x="270" y="163"/>
                      </a:lnTo>
                      <a:lnTo>
                        <a:pt x="0" y="163"/>
                      </a:lnTo>
                      <a:lnTo>
                        <a:pt x="54" y="0"/>
                      </a:lnTo>
                      <a:lnTo>
                        <a:pt x="324" y="0"/>
                      </a:lnTo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zh-CN" alt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" name="Freeform 12"/>
                <p:cNvSpPr>
                  <a:spLocks/>
                </p:cNvSpPr>
                <p:nvPr/>
              </p:nvSpPr>
              <p:spPr bwMode="auto">
                <a:xfrm>
                  <a:off x="2236788" y="1865312"/>
                  <a:ext cx="449262" cy="338138"/>
                </a:xfrm>
                <a:custGeom>
                  <a:avLst/>
                  <a:gdLst>
                    <a:gd name="T0" fmla="*/ 44 w 283"/>
                    <a:gd name="T1" fmla="*/ 81 h 213"/>
                    <a:gd name="T2" fmla="*/ 49 w 283"/>
                    <a:gd name="T3" fmla="*/ 71 h 213"/>
                    <a:gd name="T4" fmla="*/ 59 w 283"/>
                    <a:gd name="T5" fmla="*/ 71 h 213"/>
                    <a:gd name="T6" fmla="*/ 283 w 283"/>
                    <a:gd name="T7" fmla="*/ 71 h 213"/>
                    <a:gd name="T8" fmla="*/ 283 w 283"/>
                    <a:gd name="T9" fmla="*/ 43 h 213"/>
                    <a:gd name="T10" fmla="*/ 184 w 283"/>
                    <a:gd name="T11" fmla="*/ 43 h 213"/>
                    <a:gd name="T12" fmla="*/ 149 w 283"/>
                    <a:gd name="T13" fmla="*/ 0 h 213"/>
                    <a:gd name="T14" fmla="*/ 18 w 283"/>
                    <a:gd name="T15" fmla="*/ 0 h 213"/>
                    <a:gd name="T16" fmla="*/ 0 w 283"/>
                    <a:gd name="T17" fmla="*/ 43 h 213"/>
                    <a:gd name="T18" fmla="*/ 0 w 283"/>
                    <a:gd name="T19" fmla="*/ 213 h 213"/>
                    <a:gd name="T20" fmla="*/ 44 w 283"/>
                    <a:gd name="T21" fmla="*/ 8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3" h="213">
                      <a:moveTo>
                        <a:pt x="44" y="81"/>
                      </a:moveTo>
                      <a:lnTo>
                        <a:pt x="49" y="71"/>
                      </a:lnTo>
                      <a:lnTo>
                        <a:pt x="59" y="71"/>
                      </a:lnTo>
                      <a:lnTo>
                        <a:pt x="283" y="71"/>
                      </a:lnTo>
                      <a:lnTo>
                        <a:pt x="283" y="43"/>
                      </a:lnTo>
                      <a:lnTo>
                        <a:pt x="184" y="43"/>
                      </a:lnTo>
                      <a:lnTo>
                        <a:pt x="149" y="0"/>
                      </a:lnTo>
                      <a:lnTo>
                        <a:pt x="18" y="0"/>
                      </a:lnTo>
                      <a:lnTo>
                        <a:pt x="0" y="43"/>
                      </a:lnTo>
                      <a:lnTo>
                        <a:pt x="0" y="213"/>
                      </a:lnTo>
                      <a:lnTo>
                        <a:pt x="44" y="81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zh-CN" altLang="en-US" sz="135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8" name="Oval 9"/>
              <p:cNvSpPr>
                <a:spLocks noChangeArrowheads="1"/>
              </p:cNvSpPr>
              <p:nvPr/>
            </p:nvSpPr>
            <p:spPr bwMode="auto">
              <a:xfrm>
                <a:off x="1088614" y="4084829"/>
                <a:ext cx="466892" cy="468738"/>
              </a:xfrm>
              <a:prstGeom prst="ellipse">
                <a:avLst/>
              </a:prstGeom>
              <a:noFill/>
              <a:ln>
                <a:solidFill>
                  <a:schemeClr val="tx2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0" name="TextBox 34"/>
            <p:cNvSpPr txBox="1"/>
            <p:nvPr/>
          </p:nvSpPr>
          <p:spPr>
            <a:xfrm>
              <a:off x="1413109" y="4040243"/>
              <a:ext cx="1785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2">
                      <a:lumMod val="75000"/>
                    </a:schemeClr>
                  </a:solidFill>
                  <a:latin typeface="+mn-ea"/>
                </a:rPr>
                <a:t>主要任务</a:t>
              </a:r>
              <a:endParaRPr lang="zh-CN" altLang="en-US" b="1" dirty="0">
                <a:solidFill>
                  <a:schemeClr val="tx2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1413110" y="4366953"/>
              <a:ext cx="27951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风格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417978" y="3798874"/>
            <a:ext cx="3334472" cy="788375"/>
            <a:chOff x="4532278" y="4062109"/>
            <a:chExt cx="3334472" cy="788375"/>
          </a:xfrm>
        </p:grpSpPr>
        <p:grpSp>
          <p:nvGrpSpPr>
            <p:cNvPr id="55" name="组合 54"/>
            <p:cNvGrpSpPr/>
            <p:nvPr/>
          </p:nvGrpSpPr>
          <p:grpSpPr>
            <a:xfrm>
              <a:off x="4532278" y="4214187"/>
              <a:ext cx="466892" cy="468738"/>
              <a:chOff x="5287006" y="4130731"/>
              <a:chExt cx="466892" cy="468738"/>
            </a:xfrm>
          </p:grpSpPr>
          <p:sp>
            <p:nvSpPr>
              <p:cNvPr id="52" name="Oval 9"/>
              <p:cNvSpPr>
                <a:spLocks noChangeArrowheads="1"/>
              </p:cNvSpPr>
              <p:nvPr/>
            </p:nvSpPr>
            <p:spPr bwMode="auto">
              <a:xfrm>
                <a:off x="5287006" y="4130731"/>
                <a:ext cx="466892" cy="468738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Freeform 134"/>
              <p:cNvSpPr>
                <a:spLocks/>
              </p:cNvSpPr>
              <p:nvPr/>
            </p:nvSpPr>
            <p:spPr bwMode="auto">
              <a:xfrm>
                <a:off x="5427780" y="4186832"/>
                <a:ext cx="143882" cy="322288"/>
              </a:xfrm>
              <a:custGeom>
                <a:avLst/>
                <a:gdLst>
                  <a:gd name="T0" fmla="*/ 18 w 21"/>
                  <a:gd name="T1" fmla="*/ 26 h 47"/>
                  <a:gd name="T2" fmla="*/ 18 w 21"/>
                  <a:gd name="T3" fmla="*/ 2 h 47"/>
                  <a:gd name="T4" fmla="*/ 16 w 21"/>
                  <a:gd name="T5" fmla="*/ 0 h 47"/>
                  <a:gd name="T6" fmla="*/ 14 w 21"/>
                  <a:gd name="T7" fmla="*/ 2 h 47"/>
                  <a:gd name="T8" fmla="*/ 14 w 21"/>
                  <a:gd name="T9" fmla="*/ 26 h 47"/>
                  <a:gd name="T10" fmla="*/ 11 w 21"/>
                  <a:gd name="T11" fmla="*/ 30 h 47"/>
                  <a:gd name="T12" fmla="*/ 12 w 21"/>
                  <a:gd name="T13" fmla="*/ 32 h 47"/>
                  <a:gd name="T14" fmla="*/ 1 w 21"/>
                  <a:gd name="T15" fmla="*/ 43 h 47"/>
                  <a:gd name="T16" fmla="*/ 1 w 21"/>
                  <a:gd name="T17" fmla="*/ 46 h 47"/>
                  <a:gd name="T18" fmla="*/ 3 w 21"/>
                  <a:gd name="T19" fmla="*/ 47 h 47"/>
                  <a:gd name="T20" fmla="*/ 4 w 21"/>
                  <a:gd name="T21" fmla="*/ 46 h 47"/>
                  <a:gd name="T22" fmla="*/ 15 w 21"/>
                  <a:gd name="T23" fmla="*/ 34 h 47"/>
                  <a:gd name="T24" fmla="*/ 16 w 21"/>
                  <a:gd name="T25" fmla="*/ 35 h 47"/>
                  <a:gd name="T26" fmla="*/ 21 w 21"/>
                  <a:gd name="T27" fmla="*/ 30 h 47"/>
                  <a:gd name="T28" fmla="*/ 18 w 21"/>
                  <a:gd name="T29" fmla="*/ 2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47">
                    <a:moveTo>
                      <a:pt x="18" y="26"/>
                    </a:moveTo>
                    <a:cubicBezTo>
                      <a:pt x="18" y="2"/>
                      <a:pt x="18" y="2"/>
                      <a:pt x="18" y="2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5" y="0"/>
                      <a:pt x="14" y="0"/>
                      <a:pt x="14" y="2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6"/>
                      <a:pt x="11" y="28"/>
                      <a:pt x="11" y="30"/>
                    </a:cubicBezTo>
                    <a:cubicBezTo>
                      <a:pt x="11" y="30"/>
                      <a:pt x="11" y="31"/>
                      <a:pt x="12" y="32"/>
                    </a:cubicBezTo>
                    <a:cubicBezTo>
                      <a:pt x="1" y="43"/>
                      <a:pt x="1" y="43"/>
                      <a:pt x="1" y="43"/>
                    </a:cubicBezTo>
                    <a:cubicBezTo>
                      <a:pt x="0" y="44"/>
                      <a:pt x="0" y="46"/>
                      <a:pt x="1" y="46"/>
                    </a:cubicBezTo>
                    <a:cubicBezTo>
                      <a:pt x="2" y="47"/>
                      <a:pt x="2" y="47"/>
                      <a:pt x="3" y="47"/>
                    </a:cubicBezTo>
                    <a:cubicBezTo>
                      <a:pt x="3" y="47"/>
                      <a:pt x="4" y="47"/>
                      <a:pt x="4" y="46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5"/>
                      <a:pt x="16" y="35"/>
                      <a:pt x="16" y="35"/>
                    </a:cubicBezTo>
                    <a:cubicBezTo>
                      <a:pt x="19" y="35"/>
                      <a:pt x="21" y="32"/>
                      <a:pt x="21" y="30"/>
                    </a:cubicBezTo>
                    <a:cubicBezTo>
                      <a:pt x="21" y="28"/>
                      <a:pt x="20" y="26"/>
                      <a:pt x="18" y="2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TextBox 34"/>
            <p:cNvSpPr txBox="1"/>
            <p:nvPr/>
          </p:nvSpPr>
          <p:spPr>
            <a:xfrm>
              <a:off x="5071627" y="4062109"/>
              <a:ext cx="1785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70C0"/>
                  </a:solidFill>
                  <a:latin typeface="+mn-ea"/>
                </a:rPr>
                <a:t>时间进度</a:t>
              </a:r>
              <a:endParaRPr lang="zh-CN" altLang="en-US" b="1" dirty="0">
                <a:solidFill>
                  <a:srgbClr val="0070C0"/>
                </a:solidFill>
                <a:latin typeface="+mn-ea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5071628" y="4388819"/>
              <a:ext cx="27951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220725" y="3798874"/>
            <a:ext cx="3334472" cy="788375"/>
            <a:chOff x="8335025" y="4141704"/>
            <a:chExt cx="3334472" cy="788375"/>
          </a:xfrm>
        </p:grpSpPr>
        <p:grpSp>
          <p:nvGrpSpPr>
            <p:cNvPr id="40" name="组合 39"/>
            <p:cNvGrpSpPr/>
            <p:nvPr/>
          </p:nvGrpSpPr>
          <p:grpSpPr>
            <a:xfrm>
              <a:off x="8431867" y="4382560"/>
              <a:ext cx="244179" cy="268001"/>
              <a:chOff x="1960563" y="-1427163"/>
              <a:chExt cx="455613" cy="500063"/>
            </a:xfrm>
            <a:solidFill>
              <a:schemeClr val="accent5"/>
            </a:solidFill>
          </p:grpSpPr>
          <p:sp>
            <p:nvSpPr>
              <p:cNvPr id="41" name="Freeform 19">
                <a:hlinkClick r:id="rId3"/>
              </p:cNvPr>
              <p:cNvSpPr>
                <a:spLocks/>
              </p:cNvSpPr>
              <p:nvPr/>
            </p:nvSpPr>
            <p:spPr bwMode="auto">
              <a:xfrm>
                <a:off x="2284413" y="-1331913"/>
                <a:ext cx="131763" cy="320675"/>
              </a:xfrm>
              <a:custGeom>
                <a:avLst/>
                <a:gdLst>
                  <a:gd name="T0" fmla="*/ 71 w 83"/>
                  <a:gd name="T1" fmla="*/ 38 h 202"/>
                  <a:gd name="T2" fmla="*/ 42 w 83"/>
                  <a:gd name="T3" fmla="*/ 9 h 202"/>
                  <a:gd name="T4" fmla="*/ 0 w 83"/>
                  <a:gd name="T5" fmla="*/ 52 h 202"/>
                  <a:gd name="T6" fmla="*/ 0 w 83"/>
                  <a:gd name="T7" fmla="*/ 202 h 202"/>
                  <a:gd name="T8" fmla="*/ 83 w 83"/>
                  <a:gd name="T9" fmla="*/ 202 h 202"/>
                  <a:gd name="T10" fmla="*/ 83 w 83"/>
                  <a:gd name="T11" fmla="*/ 0 h 202"/>
                  <a:gd name="T12" fmla="*/ 71 w 83"/>
                  <a:gd name="T13" fmla="*/ 38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202">
                    <a:moveTo>
                      <a:pt x="71" y="38"/>
                    </a:moveTo>
                    <a:lnTo>
                      <a:pt x="42" y="9"/>
                    </a:lnTo>
                    <a:lnTo>
                      <a:pt x="0" y="52"/>
                    </a:lnTo>
                    <a:lnTo>
                      <a:pt x="0" y="202"/>
                    </a:lnTo>
                    <a:lnTo>
                      <a:pt x="83" y="202"/>
                    </a:lnTo>
                    <a:lnTo>
                      <a:pt x="83" y="0"/>
                    </a:lnTo>
                    <a:lnTo>
                      <a:pt x="71" y="38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Freeform 20">
                <a:hlinkClick r:id="rId3"/>
              </p:cNvPr>
              <p:cNvSpPr>
                <a:spLocks/>
              </p:cNvSpPr>
              <p:nvPr/>
            </p:nvSpPr>
            <p:spPr bwMode="auto">
              <a:xfrm>
                <a:off x="2122488" y="-1222375"/>
                <a:ext cx="131763" cy="211138"/>
              </a:xfrm>
              <a:custGeom>
                <a:avLst/>
                <a:gdLst>
                  <a:gd name="T0" fmla="*/ 11 w 35"/>
                  <a:gd name="T1" fmla="*/ 9 h 56"/>
                  <a:gd name="T2" fmla="*/ 0 w 35"/>
                  <a:gd name="T3" fmla="*/ 2 h 56"/>
                  <a:gd name="T4" fmla="*/ 0 w 35"/>
                  <a:gd name="T5" fmla="*/ 56 h 56"/>
                  <a:gd name="T6" fmla="*/ 35 w 35"/>
                  <a:gd name="T7" fmla="*/ 56 h 56"/>
                  <a:gd name="T8" fmla="*/ 35 w 35"/>
                  <a:gd name="T9" fmla="*/ 0 h 56"/>
                  <a:gd name="T10" fmla="*/ 26 w 35"/>
                  <a:gd name="T11" fmla="*/ 8 h 56"/>
                  <a:gd name="T12" fmla="*/ 17 w 35"/>
                  <a:gd name="T13" fmla="*/ 11 h 56"/>
                  <a:gd name="T14" fmla="*/ 11 w 35"/>
                  <a:gd name="T15" fmla="*/ 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56">
                    <a:moveTo>
                      <a:pt x="11" y="9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4" y="10"/>
                      <a:pt x="21" y="11"/>
                      <a:pt x="17" y="11"/>
                    </a:cubicBezTo>
                    <a:cubicBezTo>
                      <a:pt x="15" y="11"/>
                      <a:pt x="13" y="11"/>
                      <a:pt x="11" y="9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Freeform 21">
                <a:hlinkClick r:id="rId3"/>
              </p:cNvPr>
              <p:cNvSpPr>
                <a:spLocks/>
              </p:cNvSpPr>
              <p:nvPr/>
            </p:nvSpPr>
            <p:spPr bwMode="auto">
              <a:xfrm>
                <a:off x="1960563" y="-1252538"/>
                <a:ext cx="131763" cy="241300"/>
              </a:xfrm>
              <a:custGeom>
                <a:avLst/>
                <a:gdLst>
                  <a:gd name="T0" fmla="*/ 83 w 83"/>
                  <a:gd name="T1" fmla="*/ 14 h 152"/>
                  <a:gd name="T2" fmla="*/ 64 w 83"/>
                  <a:gd name="T3" fmla="*/ 0 h 152"/>
                  <a:gd name="T4" fmla="*/ 0 w 83"/>
                  <a:gd name="T5" fmla="*/ 55 h 152"/>
                  <a:gd name="T6" fmla="*/ 0 w 83"/>
                  <a:gd name="T7" fmla="*/ 152 h 152"/>
                  <a:gd name="T8" fmla="*/ 83 w 83"/>
                  <a:gd name="T9" fmla="*/ 152 h 152"/>
                  <a:gd name="T10" fmla="*/ 83 w 83"/>
                  <a:gd name="T11" fmla="*/ 14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152">
                    <a:moveTo>
                      <a:pt x="83" y="14"/>
                    </a:moveTo>
                    <a:lnTo>
                      <a:pt x="64" y="0"/>
                    </a:lnTo>
                    <a:lnTo>
                      <a:pt x="0" y="55"/>
                    </a:lnTo>
                    <a:lnTo>
                      <a:pt x="0" y="152"/>
                    </a:lnTo>
                    <a:lnTo>
                      <a:pt x="83" y="152"/>
                    </a:lnTo>
                    <a:lnTo>
                      <a:pt x="83" y="14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Rectangle 22">
                <a:hlinkClick r:id="rId3"/>
              </p:cNvPr>
              <p:cNvSpPr>
                <a:spLocks noChangeArrowheads="1"/>
              </p:cNvSpPr>
              <p:nvPr/>
            </p:nvSpPr>
            <p:spPr bwMode="auto">
              <a:xfrm>
                <a:off x="1960563" y="-976313"/>
                <a:ext cx="455613" cy="49213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Freeform 23">
                <a:hlinkClick r:id="rId3"/>
              </p:cNvPr>
              <p:cNvSpPr>
                <a:spLocks/>
              </p:cNvSpPr>
              <p:nvPr/>
            </p:nvSpPr>
            <p:spPr bwMode="auto">
              <a:xfrm>
                <a:off x="1960563" y="-1427163"/>
                <a:ext cx="450850" cy="223838"/>
              </a:xfrm>
              <a:custGeom>
                <a:avLst/>
                <a:gdLst>
                  <a:gd name="T0" fmla="*/ 9 w 120"/>
                  <a:gd name="T1" fmla="*/ 53 h 59"/>
                  <a:gd name="T2" fmla="*/ 26 w 120"/>
                  <a:gd name="T3" fmla="*/ 38 h 59"/>
                  <a:gd name="T4" fmla="*/ 58 w 120"/>
                  <a:gd name="T5" fmla="*/ 58 h 59"/>
                  <a:gd name="T6" fmla="*/ 60 w 120"/>
                  <a:gd name="T7" fmla="*/ 59 h 59"/>
                  <a:gd name="T8" fmla="*/ 64 w 120"/>
                  <a:gd name="T9" fmla="*/ 58 h 59"/>
                  <a:gd name="T10" fmla="*/ 105 w 120"/>
                  <a:gd name="T11" fmla="*/ 20 h 59"/>
                  <a:gd name="T12" fmla="*/ 112 w 120"/>
                  <a:gd name="T13" fmla="*/ 28 h 59"/>
                  <a:gd name="T14" fmla="*/ 120 w 120"/>
                  <a:gd name="T15" fmla="*/ 0 h 59"/>
                  <a:gd name="T16" fmla="*/ 92 w 120"/>
                  <a:gd name="T17" fmla="*/ 7 h 59"/>
                  <a:gd name="T18" fmla="*/ 97 w 120"/>
                  <a:gd name="T19" fmla="*/ 13 h 59"/>
                  <a:gd name="T20" fmla="*/ 60 w 120"/>
                  <a:gd name="T21" fmla="*/ 48 h 59"/>
                  <a:gd name="T22" fmla="*/ 28 w 120"/>
                  <a:gd name="T23" fmla="*/ 27 h 59"/>
                  <a:gd name="T24" fmla="*/ 22 w 120"/>
                  <a:gd name="T25" fmla="*/ 28 h 59"/>
                  <a:gd name="T26" fmla="*/ 2 w 120"/>
                  <a:gd name="T27" fmla="*/ 45 h 59"/>
                  <a:gd name="T28" fmla="*/ 2 w 120"/>
                  <a:gd name="T29" fmla="*/ 52 h 59"/>
                  <a:gd name="T30" fmla="*/ 9 w 120"/>
                  <a:gd name="T31" fmla="*/ 5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0" h="59">
                    <a:moveTo>
                      <a:pt x="9" y="53"/>
                    </a:moveTo>
                    <a:cubicBezTo>
                      <a:pt x="26" y="38"/>
                      <a:pt x="26" y="38"/>
                      <a:pt x="26" y="38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59" y="59"/>
                      <a:pt x="60" y="59"/>
                      <a:pt x="60" y="59"/>
                    </a:cubicBezTo>
                    <a:cubicBezTo>
                      <a:pt x="62" y="59"/>
                      <a:pt x="63" y="59"/>
                      <a:pt x="64" y="58"/>
                    </a:cubicBezTo>
                    <a:cubicBezTo>
                      <a:pt x="105" y="20"/>
                      <a:pt x="105" y="20"/>
                      <a:pt x="105" y="20"/>
                    </a:cubicBezTo>
                    <a:cubicBezTo>
                      <a:pt x="112" y="28"/>
                      <a:pt x="112" y="28"/>
                      <a:pt x="112" y="28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92" y="7"/>
                      <a:pt x="92" y="7"/>
                      <a:pt x="92" y="7"/>
                    </a:cubicBezTo>
                    <a:cubicBezTo>
                      <a:pt x="97" y="13"/>
                      <a:pt x="97" y="13"/>
                      <a:pt x="97" y="13"/>
                    </a:cubicBezTo>
                    <a:cubicBezTo>
                      <a:pt x="60" y="48"/>
                      <a:pt x="60" y="48"/>
                      <a:pt x="60" y="48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6" y="26"/>
                      <a:pt x="24" y="26"/>
                      <a:pt x="22" y="28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0" y="47"/>
                      <a:pt x="0" y="50"/>
                      <a:pt x="2" y="52"/>
                    </a:cubicBezTo>
                    <a:cubicBezTo>
                      <a:pt x="3" y="54"/>
                      <a:pt x="7" y="55"/>
                      <a:pt x="9" y="53"/>
                    </a:cubicBezTo>
                    <a:close/>
                  </a:path>
                </a:pathLst>
              </a:custGeom>
              <a:grpFill/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0" name="Oval 9"/>
            <p:cNvSpPr>
              <a:spLocks noChangeArrowheads="1"/>
            </p:cNvSpPr>
            <p:nvPr/>
          </p:nvSpPr>
          <p:spPr bwMode="auto">
            <a:xfrm>
              <a:off x="8335025" y="4293782"/>
              <a:ext cx="466892" cy="468738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64" name="TextBox 34"/>
            <p:cNvSpPr txBox="1"/>
            <p:nvPr/>
          </p:nvSpPr>
          <p:spPr>
            <a:xfrm>
              <a:off x="8874374" y="4141704"/>
              <a:ext cx="1785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2">
                      <a:lumMod val="75000"/>
                    </a:schemeClr>
                  </a:solidFill>
                  <a:latin typeface="+mn-ea"/>
                </a:rPr>
                <a:t>效益预测</a:t>
              </a:r>
              <a:endParaRPr lang="zh-CN" altLang="en-US" b="1" dirty="0">
                <a:solidFill>
                  <a:schemeClr val="tx2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8874375" y="4468414"/>
              <a:ext cx="27951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风格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417978" y="4824355"/>
            <a:ext cx="3334472" cy="788375"/>
            <a:chOff x="4532278" y="5127388"/>
            <a:chExt cx="3334472" cy="788375"/>
          </a:xfrm>
        </p:grpSpPr>
        <p:sp>
          <p:nvSpPr>
            <p:cNvPr id="99" name="Oval 9"/>
            <p:cNvSpPr>
              <a:spLocks noChangeArrowheads="1"/>
            </p:cNvSpPr>
            <p:nvPr/>
          </p:nvSpPr>
          <p:spPr bwMode="auto">
            <a:xfrm>
              <a:off x="4532278" y="5279466"/>
              <a:ext cx="466892" cy="468738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94" name="TextBox 34"/>
            <p:cNvSpPr txBox="1"/>
            <p:nvPr/>
          </p:nvSpPr>
          <p:spPr>
            <a:xfrm>
              <a:off x="5071627" y="5127388"/>
              <a:ext cx="1785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2">
                      <a:lumMod val="75000"/>
                    </a:schemeClr>
                  </a:solidFill>
                  <a:latin typeface="+mn-ea"/>
                </a:rPr>
                <a:t>操作方式科学</a:t>
              </a:r>
              <a:endParaRPr lang="zh-CN" altLang="en-US" b="1" dirty="0">
                <a:solidFill>
                  <a:schemeClr val="tx2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>
              <a:off x="5071628" y="5454098"/>
              <a:ext cx="27951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风格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10" name="Freeform 5">
              <a:hlinkClick r:id="rId3"/>
            </p:cNvPr>
            <p:cNvSpPr>
              <a:spLocks noEditPoints="1"/>
            </p:cNvSpPr>
            <p:nvPr/>
          </p:nvSpPr>
          <p:spPr bwMode="auto">
            <a:xfrm>
              <a:off x="4632149" y="5374730"/>
              <a:ext cx="267150" cy="278211"/>
            </a:xfrm>
            <a:custGeom>
              <a:avLst/>
              <a:gdLst>
                <a:gd name="T0" fmla="*/ 129 w 133"/>
                <a:gd name="T1" fmla="*/ 119 h 138"/>
                <a:gd name="T2" fmla="*/ 104 w 133"/>
                <a:gd name="T3" fmla="*/ 93 h 138"/>
                <a:gd name="T4" fmla="*/ 93 w 133"/>
                <a:gd name="T5" fmla="*/ 90 h 138"/>
                <a:gd name="T6" fmla="*/ 90 w 133"/>
                <a:gd name="T7" fmla="*/ 86 h 138"/>
                <a:gd name="T8" fmla="*/ 103 w 133"/>
                <a:gd name="T9" fmla="*/ 52 h 138"/>
                <a:gd name="T10" fmla="*/ 51 w 133"/>
                <a:gd name="T11" fmla="*/ 0 h 138"/>
                <a:gd name="T12" fmla="*/ 0 w 133"/>
                <a:gd name="T13" fmla="*/ 52 h 138"/>
                <a:gd name="T14" fmla="*/ 51 w 133"/>
                <a:gd name="T15" fmla="*/ 103 h 138"/>
                <a:gd name="T16" fmla="*/ 82 w 133"/>
                <a:gd name="T17" fmla="*/ 93 h 138"/>
                <a:gd name="T18" fmla="*/ 86 w 133"/>
                <a:gd name="T19" fmla="*/ 97 h 138"/>
                <a:gd name="T20" fmla="*/ 88 w 133"/>
                <a:gd name="T21" fmla="*/ 109 h 138"/>
                <a:gd name="T22" fmla="*/ 113 w 133"/>
                <a:gd name="T23" fmla="*/ 135 h 138"/>
                <a:gd name="T24" fmla="*/ 121 w 133"/>
                <a:gd name="T25" fmla="*/ 138 h 138"/>
                <a:gd name="T26" fmla="*/ 129 w 133"/>
                <a:gd name="T27" fmla="*/ 135 h 138"/>
                <a:gd name="T28" fmla="*/ 129 w 133"/>
                <a:gd name="T29" fmla="*/ 119 h 138"/>
                <a:gd name="T30" fmla="*/ 51 w 133"/>
                <a:gd name="T31" fmla="*/ 84 h 138"/>
                <a:gd name="T32" fmla="*/ 19 w 133"/>
                <a:gd name="T33" fmla="*/ 52 h 138"/>
                <a:gd name="T34" fmla="*/ 51 w 133"/>
                <a:gd name="T35" fmla="*/ 19 h 138"/>
                <a:gd name="T36" fmla="*/ 84 w 133"/>
                <a:gd name="T37" fmla="*/ 52 h 138"/>
                <a:gd name="T38" fmla="*/ 51 w 133"/>
                <a:gd name="T39" fmla="*/ 8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3" h="138">
                  <a:moveTo>
                    <a:pt x="129" y="119"/>
                  </a:moveTo>
                  <a:cubicBezTo>
                    <a:pt x="104" y="93"/>
                    <a:pt x="104" y="93"/>
                    <a:pt x="104" y="93"/>
                  </a:cubicBezTo>
                  <a:cubicBezTo>
                    <a:pt x="102" y="90"/>
                    <a:pt x="97" y="89"/>
                    <a:pt x="93" y="90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8" y="77"/>
                    <a:pt x="103" y="65"/>
                    <a:pt x="103" y="52"/>
                  </a:cubicBezTo>
                  <a:cubicBezTo>
                    <a:pt x="103" y="23"/>
                    <a:pt x="80" y="0"/>
                    <a:pt x="51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80"/>
                    <a:pt x="23" y="103"/>
                    <a:pt x="51" y="103"/>
                  </a:cubicBezTo>
                  <a:cubicBezTo>
                    <a:pt x="63" y="103"/>
                    <a:pt x="73" y="99"/>
                    <a:pt x="82" y="93"/>
                  </a:cubicBezTo>
                  <a:cubicBezTo>
                    <a:pt x="86" y="97"/>
                    <a:pt x="86" y="97"/>
                    <a:pt x="86" y="97"/>
                  </a:cubicBezTo>
                  <a:cubicBezTo>
                    <a:pt x="84" y="101"/>
                    <a:pt x="85" y="106"/>
                    <a:pt x="88" y="109"/>
                  </a:cubicBezTo>
                  <a:cubicBezTo>
                    <a:pt x="113" y="135"/>
                    <a:pt x="113" y="135"/>
                    <a:pt x="113" y="135"/>
                  </a:cubicBezTo>
                  <a:cubicBezTo>
                    <a:pt x="115" y="137"/>
                    <a:pt x="118" y="138"/>
                    <a:pt x="121" y="138"/>
                  </a:cubicBezTo>
                  <a:cubicBezTo>
                    <a:pt x="124" y="138"/>
                    <a:pt x="126" y="137"/>
                    <a:pt x="129" y="135"/>
                  </a:cubicBezTo>
                  <a:cubicBezTo>
                    <a:pt x="133" y="131"/>
                    <a:pt x="133" y="124"/>
                    <a:pt x="129" y="119"/>
                  </a:cubicBezTo>
                  <a:close/>
                  <a:moveTo>
                    <a:pt x="51" y="84"/>
                  </a:moveTo>
                  <a:cubicBezTo>
                    <a:pt x="33" y="84"/>
                    <a:pt x="19" y="70"/>
                    <a:pt x="19" y="52"/>
                  </a:cubicBezTo>
                  <a:cubicBezTo>
                    <a:pt x="19" y="33"/>
                    <a:pt x="33" y="19"/>
                    <a:pt x="51" y="19"/>
                  </a:cubicBezTo>
                  <a:cubicBezTo>
                    <a:pt x="70" y="19"/>
                    <a:pt x="84" y="33"/>
                    <a:pt x="84" y="52"/>
                  </a:cubicBezTo>
                  <a:cubicBezTo>
                    <a:pt x="84" y="70"/>
                    <a:pt x="70" y="84"/>
                    <a:pt x="51" y="8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71118" y="4916688"/>
            <a:ext cx="3322814" cy="788375"/>
            <a:chOff x="885418" y="5105522"/>
            <a:chExt cx="3322814" cy="788375"/>
          </a:xfrm>
        </p:grpSpPr>
        <p:sp>
          <p:nvSpPr>
            <p:cNvPr id="107" name="Oval 9"/>
            <p:cNvSpPr>
              <a:spLocks noChangeArrowheads="1"/>
            </p:cNvSpPr>
            <p:nvPr/>
          </p:nvSpPr>
          <p:spPr bwMode="auto">
            <a:xfrm>
              <a:off x="885418" y="5248078"/>
              <a:ext cx="466892" cy="468738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91" name="TextBox 34"/>
            <p:cNvSpPr txBox="1"/>
            <p:nvPr/>
          </p:nvSpPr>
          <p:spPr>
            <a:xfrm>
              <a:off x="1413109" y="5105522"/>
              <a:ext cx="1785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70C0"/>
                  </a:solidFill>
                  <a:latin typeface="+mn-ea"/>
                </a:rPr>
                <a:t>团队协作能力强</a:t>
              </a:r>
              <a:endParaRPr lang="zh-CN" altLang="en-US" b="1" dirty="0">
                <a:solidFill>
                  <a:srgbClr val="0070C0"/>
                </a:solidFill>
                <a:latin typeface="+mn-ea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1413110" y="5432232"/>
              <a:ext cx="27951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风格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11" name="Freeform 17">
              <a:hlinkClick r:id="rId3"/>
            </p:cNvPr>
            <p:cNvSpPr>
              <a:spLocks/>
            </p:cNvSpPr>
            <p:nvPr/>
          </p:nvSpPr>
          <p:spPr bwMode="auto">
            <a:xfrm>
              <a:off x="984864" y="5357805"/>
              <a:ext cx="268001" cy="249284"/>
            </a:xfrm>
            <a:custGeom>
              <a:avLst/>
              <a:gdLst>
                <a:gd name="T0" fmla="*/ 124 w 133"/>
                <a:gd name="T1" fmla="*/ 84 h 123"/>
                <a:gd name="T2" fmla="*/ 133 w 133"/>
                <a:gd name="T3" fmla="*/ 75 h 123"/>
                <a:gd name="T4" fmla="*/ 124 w 133"/>
                <a:gd name="T5" fmla="*/ 67 h 123"/>
                <a:gd name="T6" fmla="*/ 113 w 133"/>
                <a:gd name="T7" fmla="*/ 67 h 123"/>
                <a:gd name="T8" fmla="*/ 113 w 133"/>
                <a:gd name="T9" fmla="*/ 64 h 123"/>
                <a:gd name="T10" fmla="*/ 124 w 133"/>
                <a:gd name="T11" fmla="*/ 64 h 123"/>
                <a:gd name="T12" fmla="*/ 132 w 133"/>
                <a:gd name="T13" fmla="*/ 56 h 123"/>
                <a:gd name="T14" fmla="*/ 124 w 133"/>
                <a:gd name="T15" fmla="*/ 47 h 123"/>
                <a:gd name="T16" fmla="*/ 90 w 133"/>
                <a:gd name="T17" fmla="*/ 47 h 123"/>
                <a:gd name="T18" fmla="*/ 74 w 133"/>
                <a:gd name="T19" fmla="*/ 23 h 123"/>
                <a:gd name="T20" fmla="*/ 64 w 133"/>
                <a:gd name="T21" fmla="*/ 0 h 123"/>
                <a:gd name="T22" fmla="*/ 54 w 133"/>
                <a:gd name="T23" fmla="*/ 5 h 123"/>
                <a:gd name="T24" fmla="*/ 48 w 133"/>
                <a:gd name="T25" fmla="*/ 33 h 123"/>
                <a:gd name="T26" fmla="*/ 29 w 133"/>
                <a:gd name="T27" fmla="*/ 57 h 123"/>
                <a:gd name="T28" fmla="*/ 0 w 133"/>
                <a:gd name="T29" fmla="*/ 57 h 123"/>
                <a:gd name="T30" fmla="*/ 0 w 133"/>
                <a:gd name="T31" fmla="*/ 114 h 123"/>
                <a:gd name="T32" fmla="*/ 31 w 133"/>
                <a:gd name="T33" fmla="*/ 114 h 123"/>
                <a:gd name="T34" fmla="*/ 54 w 133"/>
                <a:gd name="T35" fmla="*/ 122 h 123"/>
                <a:gd name="T36" fmla="*/ 76 w 133"/>
                <a:gd name="T37" fmla="*/ 123 h 123"/>
                <a:gd name="T38" fmla="*/ 79 w 133"/>
                <a:gd name="T39" fmla="*/ 123 h 123"/>
                <a:gd name="T40" fmla="*/ 105 w 133"/>
                <a:gd name="T41" fmla="*/ 123 h 123"/>
                <a:gd name="T42" fmla="*/ 114 w 133"/>
                <a:gd name="T43" fmla="*/ 114 h 123"/>
                <a:gd name="T44" fmla="*/ 105 w 133"/>
                <a:gd name="T45" fmla="*/ 105 h 123"/>
                <a:gd name="T46" fmla="*/ 103 w 133"/>
                <a:gd name="T47" fmla="*/ 105 h 123"/>
                <a:gd name="T48" fmla="*/ 104 w 133"/>
                <a:gd name="T49" fmla="*/ 103 h 123"/>
                <a:gd name="T50" fmla="*/ 117 w 133"/>
                <a:gd name="T51" fmla="*/ 103 h 123"/>
                <a:gd name="T52" fmla="*/ 125 w 133"/>
                <a:gd name="T53" fmla="*/ 95 h 123"/>
                <a:gd name="T54" fmla="*/ 117 w 133"/>
                <a:gd name="T55" fmla="*/ 86 h 123"/>
                <a:gd name="T56" fmla="*/ 109 w 133"/>
                <a:gd name="T57" fmla="*/ 86 h 123"/>
                <a:gd name="T58" fmla="*/ 110 w 133"/>
                <a:gd name="T59" fmla="*/ 84 h 123"/>
                <a:gd name="T60" fmla="*/ 124 w 133"/>
                <a:gd name="T61" fmla="*/ 8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3" h="123">
                  <a:moveTo>
                    <a:pt x="124" y="84"/>
                  </a:moveTo>
                  <a:cubicBezTo>
                    <a:pt x="129" y="84"/>
                    <a:pt x="133" y="80"/>
                    <a:pt x="133" y="75"/>
                  </a:cubicBezTo>
                  <a:cubicBezTo>
                    <a:pt x="133" y="71"/>
                    <a:pt x="129" y="67"/>
                    <a:pt x="124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3" y="66"/>
                    <a:pt x="113" y="65"/>
                    <a:pt x="113" y="64"/>
                  </a:cubicBezTo>
                  <a:cubicBezTo>
                    <a:pt x="124" y="64"/>
                    <a:pt x="124" y="64"/>
                    <a:pt x="124" y="64"/>
                  </a:cubicBezTo>
                  <a:cubicBezTo>
                    <a:pt x="129" y="64"/>
                    <a:pt x="132" y="61"/>
                    <a:pt x="132" y="56"/>
                  </a:cubicBezTo>
                  <a:cubicBezTo>
                    <a:pt x="132" y="51"/>
                    <a:pt x="129" y="47"/>
                    <a:pt x="124" y="47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66" y="45"/>
                    <a:pt x="73" y="31"/>
                    <a:pt x="74" y="23"/>
                  </a:cubicBezTo>
                  <a:cubicBezTo>
                    <a:pt x="75" y="8"/>
                    <a:pt x="69" y="0"/>
                    <a:pt x="64" y="0"/>
                  </a:cubicBezTo>
                  <a:cubicBezTo>
                    <a:pt x="63" y="0"/>
                    <a:pt x="53" y="1"/>
                    <a:pt x="54" y="5"/>
                  </a:cubicBezTo>
                  <a:cubicBezTo>
                    <a:pt x="54" y="8"/>
                    <a:pt x="56" y="24"/>
                    <a:pt x="48" y="33"/>
                  </a:cubicBezTo>
                  <a:cubicBezTo>
                    <a:pt x="42" y="40"/>
                    <a:pt x="33" y="52"/>
                    <a:pt x="29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31" y="114"/>
                    <a:pt x="31" y="114"/>
                    <a:pt x="31" y="114"/>
                  </a:cubicBezTo>
                  <a:cubicBezTo>
                    <a:pt x="38" y="119"/>
                    <a:pt x="46" y="121"/>
                    <a:pt x="54" y="122"/>
                  </a:cubicBezTo>
                  <a:cubicBezTo>
                    <a:pt x="61" y="122"/>
                    <a:pt x="69" y="122"/>
                    <a:pt x="76" y="123"/>
                  </a:cubicBezTo>
                  <a:cubicBezTo>
                    <a:pt x="77" y="123"/>
                    <a:pt x="78" y="123"/>
                    <a:pt x="79" y="123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10" y="123"/>
                    <a:pt x="114" y="119"/>
                    <a:pt x="114" y="114"/>
                  </a:cubicBezTo>
                  <a:cubicBezTo>
                    <a:pt x="114" y="109"/>
                    <a:pt x="110" y="105"/>
                    <a:pt x="105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105"/>
                    <a:pt x="103" y="104"/>
                    <a:pt x="104" y="103"/>
                  </a:cubicBezTo>
                  <a:cubicBezTo>
                    <a:pt x="117" y="103"/>
                    <a:pt x="117" y="103"/>
                    <a:pt x="117" y="103"/>
                  </a:cubicBezTo>
                  <a:cubicBezTo>
                    <a:pt x="122" y="103"/>
                    <a:pt x="125" y="99"/>
                    <a:pt x="125" y="95"/>
                  </a:cubicBezTo>
                  <a:cubicBezTo>
                    <a:pt x="125" y="90"/>
                    <a:pt x="122" y="86"/>
                    <a:pt x="117" y="86"/>
                  </a:cubicBezTo>
                  <a:cubicBezTo>
                    <a:pt x="109" y="86"/>
                    <a:pt x="109" y="86"/>
                    <a:pt x="109" y="86"/>
                  </a:cubicBezTo>
                  <a:cubicBezTo>
                    <a:pt x="109" y="85"/>
                    <a:pt x="110" y="85"/>
                    <a:pt x="110" y="84"/>
                  </a:cubicBezTo>
                  <a:lnTo>
                    <a:pt x="124" y="84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220725" y="4916688"/>
            <a:ext cx="3334472" cy="788375"/>
            <a:chOff x="8335025" y="5206983"/>
            <a:chExt cx="3334472" cy="788375"/>
          </a:xfrm>
        </p:grpSpPr>
        <p:sp>
          <p:nvSpPr>
            <p:cNvPr id="96" name="Oval 9"/>
            <p:cNvSpPr>
              <a:spLocks noChangeArrowheads="1"/>
            </p:cNvSpPr>
            <p:nvPr/>
          </p:nvSpPr>
          <p:spPr bwMode="auto">
            <a:xfrm>
              <a:off x="8335025" y="5359061"/>
              <a:ext cx="466892" cy="468738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97" name="TextBox 34"/>
            <p:cNvSpPr txBox="1"/>
            <p:nvPr/>
          </p:nvSpPr>
          <p:spPr>
            <a:xfrm>
              <a:off x="8874374" y="5206983"/>
              <a:ext cx="1785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70C0"/>
                  </a:solidFill>
                  <a:latin typeface="+mn-ea"/>
                </a:rPr>
                <a:t>资金准备充足</a:t>
              </a:r>
              <a:endParaRPr lang="zh-CN" altLang="en-US" b="1" dirty="0">
                <a:solidFill>
                  <a:srgbClr val="0070C0"/>
                </a:solidFill>
                <a:latin typeface="+mn-ea"/>
              </a:endParaRPr>
            </a:p>
          </p:txBody>
        </p:sp>
        <p:sp>
          <p:nvSpPr>
            <p:cNvPr id="98" name="矩形 97"/>
            <p:cNvSpPr/>
            <p:nvPr/>
          </p:nvSpPr>
          <p:spPr>
            <a:xfrm>
              <a:off x="8874375" y="5533693"/>
              <a:ext cx="27951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风格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12" name="KSO_Shape"/>
            <p:cNvSpPr>
              <a:spLocks/>
            </p:cNvSpPr>
            <p:nvPr/>
          </p:nvSpPr>
          <p:spPr bwMode="auto">
            <a:xfrm>
              <a:off x="8448671" y="5431568"/>
              <a:ext cx="255785" cy="307557"/>
            </a:xfrm>
            <a:custGeom>
              <a:avLst/>
              <a:gdLst>
                <a:gd name="T0" fmla="*/ 1027535 w 3807"/>
                <a:gd name="T1" fmla="*/ 421530 h 4578"/>
                <a:gd name="T2" fmla="*/ 1012969 w 3807"/>
                <a:gd name="T3" fmla="*/ 343716 h 4578"/>
                <a:gd name="T4" fmla="*/ 1007143 w 3807"/>
                <a:gd name="T5" fmla="*/ 311258 h 4578"/>
                <a:gd name="T6" fmla="*/ 986334 w 3807"/>
                <a:gd name="T7" fmla="*/ 272559 h 4578"/>
                <a:gd name="T8" fmla="*/ 1073314 w 3807"/>
                <a:gd name="T9" fmla="*/ 24551 h 4578"/>
                <a:gd name="T10" fmla="*/ 885204 w 3807"/>
                <a:gd name="T11" fmla="*/ 8322 h 4578"/>
                <a:gd name="T12" fmla="*/ 685024 w 3807"/>
                <a:gd name="T13" fmla="*/ 99453 h 4578"/>
                <a:gd name="T14" fmla="*/ 568495 w 3807"/>
                <a:gd name="T15" fmla="*/ 26216 h 4578"/>
                <a:gd name="T16" fmla="*/ 476936 w 3807"/>
                <a:gd name="T17" fmla="*/ 89882 h 4578"/>
                <a:gd name="T18" fmla="*/ 605534 w 3807"/>
                <a:gd name="T19" fmla="*/ 303768 h 4578"/>
                <a:gd name="T20" fmla="*/ 574321 w 3807"/>
                <a:gd name="T21" fmla="*/ 334977 h 4578"/>
                <a:gd name="T22" fmla="*/ 598459 w 3807"/>
                <a:gd name="T23" fmla="*/ 377421 h 4578"/>
                <a:gd name="T24" fmla="*/ 325032 w 3807"/>
                <a:gd name="T25" fmla="*/ 603375 h 4578"/>
                <a:gd name="T26" fmla="*/ 174377 w 3807"/>
                <a:gd name="T27" fmla="*/ 800200 h 4578"/>
                <a:gd name="T28" fmla="*/ 37040 w 3807"/>
                <a:gd name="T29" fmla="*/ 1164305 h 4578"/>
                <a:gd name="T30" fmla="*/ 9156 w 3807"/>
                <a:gd name="T31" fmla="*/ 1559204 h 4578"/>
                <a:gd name="T32" fmla="*/ 68253 w 3807"/>
                <a:gd name="T33" fmla="*/ 1722739 h 4578"/>
                <a:gd name="T34" fmla="*/ 192689 w 3807"/>
                <a:gd name="T35" fmla="*/ 1839669 h 4578"/>
                <a:gd name="T36" fmla="*/ 395366 w 3807"/>
                <a:gd name="T37" fmla="*/ 1892516 h 4578"/>
                <a:gd name="T38" fmla="*/ 1220640 w 3807"/>
                <a:gd name="T39" fmla="*/ 1889604 h 4578"/>
                <a:gd name="T40" fmla="*/ 1412081 w 3807"/>
                <a:gd name="T41" fmla="*/ 1827185 h 4578"/>
                <a:gd name="T42" fmla="*/ 1527361 w 3807"/>
                <a:gd name="T43" fmla="*/ 1703182 h 4578"/>
                <a:gd name="T44" fmla="*/ 1581464 w 3807"/>
                <a:gd name="T45" fmla="*/ 1510102 h 4578"/>
                <a:gd name="T46" fmla="*/ 1533604 w 3807"/>
                <a:gd name="T47" fmla="*/ 1111042 h 4578"/>
                <a:gd name="T48" fmla="*/ 1388359 w 3807"/>
                <a:gd name="T49" fmla="*/ 762333 h 4578"/>
                <a:gd name="T50" fmla="*/ 1125753 w 3807"/>
                <a:gd name="T51" fmla="*/ 1626615 h 4578"/>
                <a:gd name="T52" fmla="*/ 969271 w 3807"/>
                <a:gd name="T53" fmla="*/ 1655328 h 4578"/>
                <a:gd name="T54" fmla="*/ 717485 w 3807"/>
                <a:gd name="T55" fmla="*/ 1631609 h 4578"/>
                <a:gd name="T56" fmla="*/ 531039 w 3807"/>
                <a:gd name="T57" fmla="*/ 1654495 h 4578"/>
                <a:gd name="T58" fmla="*/ 500658 w 3807"/>
                <a:gd name="T59" fmla="*/ 1596239 h 4578"/>
                <a:gd name="T60" fmla="*/ 608447 w 3807"/>
                <a:gd name="T61" fmla="*/ 1495121 h 4578"/>
                <a:gd name="T62" fmla="*/ 643822 w 3807"/>
                <a:gd name="T63" fmla="*/ 1398581 h 4578"/>
                <a:gd name="T64" fmla="*/ 433654 w 3807"/>
                <a:gd name="T65" fmla="*/ 1333666 h 4578"/>
                <a:gd name="T66" fmla="*/ 442394 w 3807"/>
                <a:gd name="T67" fmla="*/ 1266255 h 4578"/>
                <a:gd name="T68" fmla="*/ 459457 w 3807"/>
                <a:gd name="T69" fmla="*/ 1180534 h 4578"/>
                <a:gd name="T70" fmla="*/ 422417 w 3807"/>
                <a:gd name="T71" fmla="*/ 1121861 h 4578"/>
                <a:gd name="T72" fmla="*/ 479849 w 3807"/>
                <a:gd name="T73" fmla="*/ 1068598 h 4578"/>
                <a:gd name="T74" fmla="*/ 581812 w 3807"/>
                <a:gd name="T75" fmla="*/ 896324 h 4578"/>
                <a:gd name="T76" fmla="*/ 696260 w 3807"/>
                <a:gd name="T77" fmla="*/ 757339 h 4578"/>
                <a:gd name="T78" fmla="*/ 881874 w 3807"/>
                <a:gd name="T79" fmla="*/ 720721 h 4578"/>
                <a:gd name="T80" fmla="*/ 1050425 w 3807"/>
                <a:gd name="T81" fmla="*/ 779394 h 4578"/>
                <a:gd name="T82" fmla="*/ 1151555 w 3807"/>
                <a:gd name="T83" fmla="*/ 917546 h 4578"/>
                <a:gd name="T84" fmla="*/ 1133660 w 3807"/>
                <a:gd name="T85" fmla="*/ 993280 h 4578"/>
                <a:gd name="T86" fmla="*/ 1076644 w 3807"/>
                <a:gd name="T87" fmla="*/ 969977 h 4578"/>
                <a:gd name="T88" fmla="*/ 1002981 w 3807"/>
                <a:gd name="T89" fmla="*/ 843476 h 4578"/>
                <a:gd name="T90" fmla="*/ 901018 w 3807"/>
                <a:gd name="T91" fmla="*/ 794790 h 4578"/>
                <a:gd name="T92" fmla="*/ 785322 w 3807"/>
                <a:gd name="T93" fmla="*/ 811435 h 4578"/>
                <a:gd name="T94" fmla="*/ 715820 w 3807"/>
                <a:gd name="T95" fmla="*/ 887585 h 4578"/>
                <a:gd name="T96" fmla="*/ 726225 w 3807"/>
                <a:gd name="T97" fmla="*/ 1059027 h 4578"/>
                <a:gd name="T98" fmla="*/ 970519 w 3807"/>
                <a:gd name="T99" fmla="*/ 1106048 h 4578"/>
                <a:gd name="T100" fmla="*/ 940555 w 3807"/>
                <a:gd name="T101" fmla="*/ 1175957 h 4578"/>
                <a:gd name="T102" fmla="*/ 928070 w 3807"/>
                <a:gd name="T103" fmla="*/ 1261678 h 4578"/>
                <a:gd name="T104" fmla="*/ 970103 w 3807"/>
                <a:gd name="T105" fmla="*/ 1320767 h 4578"/>
                <a:gd name="T106" fmla="*/ 903515 w 3807"/>
                <a:gd name="T107" fmla="*/ 1375695 h 4578"/>
                <a:gd name="T108" fmla="*/ 739959 w 3807"/>
                <a:gd name="T109" fmla="*/ 1503028 h 4578"/>
                <a:gd name="T110" fmla="*/ 759103 w 3807"/>
                <a:gd name="T111" fmla="*/ 1554626 h 4578"/>
                <a:gd name="T112" fmla="*/ 1006727 w 3807"/>
                <a:gd name="T113" fmla="*/ 1570855 h 4578"/>
                <a:gd name="T114" fmla="*/ 1138238 w 3807"/>
                <a:gd name="T115" fmla="*/ 1524250 h 4578"/>
                <a:gd name="T116" fmla="*/ 1182352 w 3807"/>
                <a:gd name="T117" fmla="*/ 1548801 h 457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07" h="4578">
                  <a:moveTo>
                    <a:pt x="3118" y="1530"/>
                  </a:moveTo>
                  <a:lnTo>
                    <a:pt x="3118" y="1530"/>
                  </a:lnTo>
                  <a:lnTo>
                    <a:pt x="3099" y="1512"/>
                  </a:lnTo>
                  <a:lnTo>
                    <a:pt x="3077" y="1494"/>
                  </a:lnTo>
                  <a:lnTo>
                    <a:pt x="3031" y="1454"/>
                  </a:lnTo>
                  <a:lnTo>
                    <a:pt x="2980" y="1413"/>
                  </a:lnTo>
                  <a:lnTo>
                    <a:pt x="2925" y="1371"/>
                  </a:lnTo>
                  <a:lnTo>
                    <a:pt x="2809" y="1285"/>
                  </a:lnTo>
                  <a:lnTo>
                    <a:pt x="2692" y="1197"/>
                  </a:lnTo>
                  <a:lnTo>
                    <a:pt x="2636" y="1154"/>
                  </a:lnTo>
                  <a:lnTo>
                    <a:pt x="2582" y="1112"/>
                  </a:lnTo>
                  <a:lnTo>
                    <a:pt x="2533" y="1071"/>
                  </a:lnTo>
                  <a:lnTo>
                    <a:pt x="2510" y="1052"/>
                  </a:lnTo>
                  <a:lnTo>
                    <a:pt x="2489" y="1031"/>
                  </a:lnTo>
                  <a:lnTo>
                    <a:pt x="2469" y="1013"/>
                  </a:lnTo>
                  <a:lnTo>
                    <a:pt x="2451" y="995"/>
                  </a:lnTo>
                  <a:lnTo>
                    <a:pt x="2434" y="976"/>
                  </a:lnTo>
                  <a:lnTo>
                    <a:pt x="2419" y="959"/>
                  </a:lnTo>
                  <a:lnTo>
                    <a:pt x="2407" y="943"/>
                  </a:lnTo>
                  <a:lnTo>
                    <a:pt x="2396" y="926"/>
                  </a:lnTo>
                  <a:lnTo>
                    <a:pt x="2388" y="911"/>
                  </a:lnTo>
                  <a:lnTo>
                    <a:pt x="2383" y="897"/>
                  </a:lnTo>
                  <a:lnTo>
                    <a:pt x="2370" y="857"/>
                  </a:lnTo>
                  <a:lnTo>
                    <a:pt x="2386" y="854"/>
                  </a:lnTo>
                  <a:lnTo>
                    <a:pt x="2400" y="850"/>
                  </a:lnTo>
                  <a:lnTo>
                    <a:pt x="2413" y="844"/>
                  </a:lnTo>
                  <a:lnTo>
                    <a:pt x="2424" y="836"/>
                  </a:lnTo>
                  <a:lnTo>
                    <a:pt x="2434" y="826"/>
                  </a:lnTo>
                  <a:lnTo>
                    <a:pt x="2437" y="821"/>
                  </a:lnTo>
                  <a:lnTo>
                    <a:pt x="2440" y="816"/>
                  </a:lnTo>
                  <a:lnTo>
                    <a:pt x="2443" y="811"/>
                  </a:lnTo>
                  <a:lnTo>
                    <a:pt x="2445" y="805"/>
                  </a:lnTo>
                  <a:lnTo>
                    <a:pt x="2446" y="799"/>
                  </a:lnTo>
                  <a:lnTo>
                    <a:pt x="2446" y="794"/>
                  </a:lnTo>
                  <a:lnTo>
                    <a:pt x="2446" y="787"/>
                  </a:lnTo>
                  <a:lnTo>
                    <a:pt x="2444" y="781"/>
                  </a:lnTo>
                  <a:lnTo>
                    <a:pt x="2442" y="775"/>
                  </a:lnTo>
                  <a:lnTo>
                    <a:pt x="2439" y="768"/>
                  </a:lnTo>
                  <a:lnTo>
                    <a:pt x="2436" y="762"/>
                  </a:lnTo>
                  <a:lnTo>
                    <a:pt x="2431" y="757"/>
                  </a:lnTo>
                  <a:lnTo>
                    <a:pt x="2425" y="752"/>
                  </a:lnTo>
                  <a:lnTo>
                    <a:pt x="2420" y="748"/>
                  </a:lnTo>
                  <a:lnTo>
                    <a:pt x="2414" y="744"/>
                  </a:lnTo>
                  <a:lnTo>
                    <a:pt x="2407" y="740"/>
                  </a:lnTo>
                  <a:lnTo>
                    <a:pt x="2400" y="737"/>
                  </a:lnTo>
                  <a:lnTo>
                    <a:pt x="2392" y="734"/>
                  </a:lnTo>
                  <a:lnTo>
                    <a:pt x="2384" y="732"/>
                  </a:lnTo>
                  <a:lnTo>
                    <a:pt x="2376" y="731"/>
                  </a:lnTo>
                  <a:lnTo>
                    <a:pt x="2366" y="730"/>
                  </a:lnTo>
                  <a:lnTo>
                    <a:pt x="2357" y="730"/>
                  </a:lnTo>
                  <a:lnTo>
                    <a:pt x="2352" y="730"/>
                  </a:lnTo>
                  <a:lnTo>
                    <a:pt x="2354" y="716"/>
                  </a:lnTo>
                  <a:lnTo>
                    <a:pt x="2356" y="704"/>
                  </a:lnTo>
                  <a:lnTo>
                    <a:pt x="2359" y="691"/>
                  </a:lnTo>
                  <a:lnTo>
                    <a:pt x="2362" y="680"/>
                  </a:lnTo>
                  <a:lnTo>
                    <a:pt x="2370" y="655"/>
                  </a:lnTo>
                  <a:lnTo>
                    <a:pt x="2382" y="630"/>
                  </a:lnTo>
                  <a:lnTo>
                    <a:pt x="2395" y="604"/>
                  </a:lnTo>
                  <a:lnTo>
                    <a:pt x="2410" y="577"/>
                  </a:lnTo>
                  <a:lnTo>
                    <a:pt x="2445" y="515"/>
                  </a:lnTo>
                  <a:lnTo>
                    <a:pt x="2464" y="479"/>
                  </a:lnTo>
                  <a:lnTo>
                    <a:pt x="2486" y="438"/>
                  </a:lnTo>
                  <a:lnTo>
                    <a:pt x="2507" y="394"/>
                  </a:lnTo>
                  <a:lnTo>
                    <a:pt x="2530" y="343"/>
                  </a:lnTo>
                  <a:lnTo>
                    <a:pt x="2554" y="286"/>
                  </a:lnTo>
                  <a:lnTo>
                    <a:pt x="2578" y="222"/>
                  </a:lnTo>
                  <a:lnTo>
                    <a:pt x="2602" y="152"/>
                  </a:lnTo>
                  <a:lnTo>
                    <a:pt x="2614" y="113"/>
                  </a:lnTo>
                  <a:lnTo>
                    <a:pt x="2627" y="74"/>
                  </a:lnTo>
                  <a:lnTo>
                    <a:pt x="2579" y="59"/>
                  </a:lnTo>
                  <a:lnTo>
                    <a:pt x="2535" y="47"/>
                  </a:lnTo>
                  <a:lnTo>
                    <a:pt x="2494" y="36"/>
                  </a:lnTo>
                  <a:lnTo>
                    <a:pt x="2455" y="27"/>
                  </a:lnTo>
                  <a:lnTo>
                    <a:pt x="2418" y="19"/>
                  </a:lnTo>
                  <a:lnTo>
                    <a:pt x="2384" y="13"/>
                  </a:lnTo>
                  <a:lnTo>
                    <a:pt x="2352" y="8"/>
                  </a:lnTo>
                  <a:lnTo>
                    <a:pt x="2322" y="3"/>
                  </a:lnTo>
                  <a:lnTo>
                    <a:pt x="2293" y="1"/>
                  </a:lnTo>
                  <a:lnTo>
                    <a:pt x="2265" y="0"/>
                  </a:lnTo>
                  <a:lnTo>
                    <a:pt x="2240" y="0"/>
                  </a:lnTo>
                  <a:lnTo>
                    <a:pt x="2216" y="2"/>
                  </a:lnTo>
                  <a:lnTo>
                    <a:pt x="2193" y="5"/>
                  </a:lnTo>
                  <a:lnTo>
                    <a:pt x="2171" y="10"/>
                  </a:lnTo>
                  <a:lnTo>
                    <a:pt x="2148" y="14"/>
                  </a:lnTo>
                  <a:lnTo>
                    <a:pt x="2127" y="20"/>
                  </a:lnTo>
                  <a:lnTo>
                    <a:pt x="2107" y="27"/>
                  </a:lnTo>
                  <a:lnTo>
                    <a:pt x="2086" y="35"/>
                  </a:lnTo>
                  <a:lnTo>
                    <a:pt x="2065" y="44"/>
                  </a:lnTo>
                  <a:lnTo>
                    <a:pt x="2044" y="54"/>
                  </a:lnTo>
                  <a:lnTo>
                    <a:pt x="2002" y="78"/>
                  </a:lnTo>
                  <a:lnTo>
                    <a:pt x="1957" y="103"/>
                  </a:lnTo>
                  <a:lnTo>
                    <a:pt x="1907" y="132"/>
                  </a:lnTo>
                  <a:lnTo>
                    <a:pt x="1852" y="163"/>
                  </a:lnTo>
                  <a:lnTo>
                    <a:pt x="1791" y="197"/>
                  </a:lnTo>
                  <a:lnTo>
                    <a:pt x="1757" y="215"/>
                  </a:lnTo>
                  <a:lnTo>
                    <a:pt x="1720" y="234"/>
                  </a:lnTo>
                  <a:lnTo>
                    <a:pt x="1694" y="238"/>
                  </a:lnTo>
                  <a:lnTo>
                    <a:pt x="1670" y="240"/>
                  </a:lnTo>
                  <a:lnTo>
                    <a:pt x="1646" y="239"/>
                  </a:lnTo>
                  <a:lnTo>
                    <a:pt x="1624" y="237"/>
                  </a:lnTo>
                  <a:lnTo>
                    <a:pt x="1603" y="233"/>
                  </a:lnTo>
                  <a:lnTo>
                    <a:pt x="1584" y="225"/>
                  </a:lnTo>
                  <a:lnTo>
                    <a:pt x="1566" y="218"/>
                  </a:lnTo>
                  <a:lnTo>
                    <a:pt x="1548" y="209"/>
                  </a:lnTo>
                  <a:lnTo>
                    <a:pt x="1532" y="199"/>
                  </a:lnTo>
                  <a:lnTo>
                    <a:pt x="1516" y="188"/>
                  </a:lnTo>
                  <a:lnTo>
                    <a:pt x="1500" y="176"/>
                  </a:lnTo>
                  <a:lnTo>
                    <a:pt x="1486" y="162"/>
                  </a:lnTo>
                  <a:lnTo>
                    <a:pt x="1457" y="136"/>
                  </a:lnTo>
                  <a:lnTo>
                    <a:pt x="1428" y="109"/>
                  </a:lnTo>
                  <a:lnTo>
                    <a:pt x="1413" y="97"/>
                  </a:lnTo>
                  <a:lnTo>
                    <a:pt x="1398" y="85"/>
                  </a:lnTo>
                  <a:lnTo>
                    <a:pt x="1382" y="73"/>
                  </a:lnTo>
                  <a:lnTo>
                    <a:pt x="1366" y="63"/>
                  </a:lnTo>
                  <a:lnTo>
                    <a:pt x="1350" y="53"/>
                  </a:lnTo>
                  <a:lnTo>
                    <a:pt x="1331" y="45"/>
                  </a:lnTo>
                  <a:lnTo>
                    <a:pt x="1313" y="38"/>
                  </a:lnTo>
                  <a:lnTo>
                    <a:pt x="1293" y="33"/>
                  </a:lnTo>
                  <a:lnTo>
                    <a:pt x="1271" y="30"/>
                  </a:lnTo>
                  <a:lnTo>
                    <a:pt x="1249" y="29"/>
                  </a:lnTo>
                  <a:lnTo>
                    <a:pt x="1225" y="31"/>
                  </a:lnTo>
                  <a:lnTo>
                    <a:pt x="1199" y="35"/>
                  </a:lnTo>
                  <a:lnTo>
                    <a:pt x="1171" y="41"/>
                  </a:lnTo>
                  <a:lnTo>
                    <a:pt x="1142" y="50"/>
                  </a:lnTo>
                  <a:lnTo>
                    <a:pt x="1110" y="63"/>
                  </a:lnTo>
                  <a:lnTo>
                    <a:pt x="1077" y="79"/>
                  </a:lnTo>
                  <a:lnTo>
                    <a:pt x="1112" y="150"/>
                  </a:lnTo>
                  <a:lnTo>
                    <a:pt x="1146" y="216"/>
                  </a:lnTo>
                  <a:lnTo>
                    <a:pt x="1179" y="275"/>
                  </a:lnTo>
                  <a:lnTo>
                    <a:pt x="1211" y="330"/>
                  </a:lnTo>
                  <a:lnTo>
                    <a:pt x="1242" y="379"/>
                  </a:lnTo>
                  <a:lnTo>
                    <a:pt x="1270" y="424"/>
                  </a:lnTo>
                  <a:lnTo>
                    <a:pt x="1298" y="465"/>
                  </a:lnTo>
                  <a:lnTo>
                    <a:pt x="1324" y="503"/>
                  </a:lnTo>
                  <a:lnTo>
                    <a:pt x="1370" y="568"/>
                  </a:lnTo>
                  <a:lnTo>
                    <a:pt x="1390" y="597"/>
                  </a:lnTo>
                  <a:lnTo>
                    <a:pt x="1408" y="625"/>
                  </a:lnTo>
                  <a:lnTo>
                    <a:pt x="1423" y="652"/>
                  </a:lnTo>
                  <a:lnTo>
                    <a:pt x="1436" y="678"/>
                  </a:lnTo>
                  <a:lnTo>
                    <a:pt x="1442" y="691"/>
                  </a:lnTo>
                  <a:lnTo>
                    <a:pt x="1447" y="704"/>
                  </a:lnTo>
                  <a:lnTo>
                    <a:pt x="1452" y="716"/>
                  </a:lnTo>
                  <a:lnTo>
                    <a:pt x="1455" y="730"/>
                  </a:lnTo>
                  <a:lnTo>
                    <a:pt x="1439" y="733"/>
                  </a:lnTo>
                  <a:lnTo>
                    <a:pt x="1425" y="738"/>
                  </a:lnTo>
                  <a:lnTo>
                    <a:pt x="1412" y="744"/>
                  </a:lnTo>
                  <a:lnTo>
                    <a:pt x="1401" y="751"/>
                  </a:lnTo>
                  <a:lnTo>
                    <a:pt x="1391" y="760"/>
                  </a:lnTo>
                  <a:lnTo>
                    <a:pt x="1387" y="765"/>
                  </a:lnTo>
                  <a:lnTo>
                    <a:pt x="1384" y="770"/>
                  </a:lnTo>
                  <a:lnTo>
                    <a:pt x="1382" y="776"/>
                  </a:lnTo>
                  <a:lnTo>
                    <a:pt x="1380" y="782"/>
                  </a:lnTo>
                  <a:lnTo>
                    <a:pt x="1379" y="788"/>
                  </a:lnTo>
                  <a:lnTo>
                    <a:pt x="1378" y="794"/>
                  </a:lnTo>
                  <a:lnTo>
                    <a:pt x="1379" y="799"/>
                  </a:lnTo>
                  <a:lnTo>
                    <a:pt x="1380" y="805"/>
                  </a:lnTo>
                  <a:lnTo>
                    <a:pt x="1382" y="811"/>
                  </a:lnTo>
                  <a:lnTo>
                    <a:pt x="1384" y="816"/>
                  </a:lnTo>
                  <a:lnTo>
                    <a:pt x="1387" y="821"/>
                  </a:lnTo>
                  <a:lnTo>
                    <a:pt x="1391" y="826"/>
                  </a:lnTo>
                  <a:lnTo>
                    <a:pt x="1401" y="836"/>
                  </a:lnTo>
                  <a:lnTo>
                    <a:pt x="1412" y="843"/>
                  </a:lnTo>
                  <a:lnTo>
                    <a:pt x="1425" y="850"/>
                  </a:lnTo>
                  <a:lnTo>
                    <a:pt x="1439" y="854"/>
                  </a:lnTo>
                  <a:lnTo>
                    <a:pt x="1455" y="857"/>
                  </a:lnTo>
                  <a:lnTo>
                    <a:pt x="1454" y="866"/>
                  </a:lnTo>
                  <a:lnTo>
                    <a:pt x="1451" y="876"/>
                  </a:lnTo>
                  <a:lnTo>
                    <a:pt x="1445" y="892"/>
                  </a:lnTo>
                  <a:lnTo>
                    <a:pt x="1438" y="907"/>
                  </a:lnTo>
                  <a:lnTo>
                    <a:pt x="1428" y="923"/>
                  </a:lnTo>
                  <a:lnTo>
                    <a:pt x="1416" y="941"/>
                  </a:lnTo>
                  <a:lnTo>
                    <a:pt x="1401" y="959"/>
                  </a:lnTo>
                  <a:lnTo>
                    <a:pt x="1384" y="977"/>
                  </a:lnTo>
                  <a:lnTo>
                    <a:pt x="1366" y="997"/>
                  </a:lnTo>
                  <a:lnTo>
                    <a:pt x="1346" y="1016"/>
                  </a:lnTo>
                  <a:lnTo>
                    <a:pt x="1323" y="1035"/>
                  </a:lnTo>
                  <a:lnTo>
                    <a:pt x="1300" y="1056"/>
                  </a:lnTo>
                  <a:lnTo>
                    <a:pt x="1249" y="1097"/>
                  </a:lnTo>
                  <a:lnTo>
                    <a:pt x="1194" y="1141"/>
                  </a:lnTo>
                  <a:lnTo>
                    <a:pt x="1136" y="1185"/>
                  </a:lnTo>
                  <a:lnTo>
                    <a:pt x="1014" y="1275"/>
                  </a:lnTo>
                  <a:lnTo>
                    <a:pt x="893" y="1363"/>
                  </a:lnTo>
                  <a:lnTo>
                    <a:pt x="835" y="1407"/>
                  </a:lnTo>
                  <a:lnTo>
                    <a:pt x="781" y="1450"/>
                  </a:lnTo>
                  <a:lnTo>
                    <a:pt x="732" y="1491"/>
                  </a:lnTo>
                  <a:lnTo>
                    <a:pt x="710" y="1511"/>
                  </a:lnTo>
                  <a:lnTo>
                    <a:pt x="689" y="1530"/>
                  </a:lnTo>
                  <a:lnTo>
                    <a:pt x="666" y="1554"/>
                  </a:lnTo>
                  <a:lnTo>
                    <a:pt x="643" y="1579"/>
                  </a:lnTo>
                  <a:lnTo>
                    <a:pt x="619" y="1608"/>
                  </a:lnTo>
                  <a:lnTo>
                    <a:pt x="595" y="1639"/>
                  </a:lnTo>
                  <a:lnTo>
                    <a:pt x="570" y="1673"/>
                  </a:lnTo>
                  <a:lnTo>
                    <a:pt x="546" y="1709"/>
                  </a:lnTo>
                  <a:lnTo>
                    <a:pt x="520" y="1747"/>
                  </a:lnTo>
                  <a:lnTo>
                    <a:pt x="495" y="1788"/>
                  </a:lnTo>
                  <a:lnTo>
                    <a:pt x="470" y="1832"/>
                  </a:lnTo>
                  <a:lnTo>
                    <a:pt x="444" y="1877"/>
                  </a:lnTo>
                  <a:lnTo>
                    <a:pt x="419" y="1923"/>
                  </a:lnTo>
                  <a:lnTo>
                    <a:pt x="393" y="1972"/>
                  </a:lnTo>
                  <a:lnTo>
                    <a:pt x="369" y="2023"/>
                  </a:lnTo>
                  <a:lnTo>
                    <a:pt x="343" y="2076"/>
                  </a:lnTo>
                  <a:lnTo>
                    <a:pt x="319" y="2130"/>
                  </a:lnTo>
                  <a:lnTo>
                    <a:pt x="294" y="2185"/>
                  </a:lnTo>
                  <a:lnTo>
                    <a:pt x="271" y="2242"/>
                  </a:lnTo>
                  <a:lnTo>
                    <a:pt x="247" y="2300"/>
                  </a:lnTo>
                  <a:lnTo>
                    <a:pt x="224" y="2359"/>
                  </a:lnTo>
                  <a:lnTo>
                    <a:pt x="203" y="2420"/>
                  </a:lnTo>
                  <a:lnTo>
                    <a:pt x="181" y="2482"/>
                  </a:lnTo>
                  <a:lnTo>
                    <a:pt x="161" y="2544"/>
                  </a:lnTo>
                  <a:lnTo>
                    <a:pt x="141" y="2606"/>
                  </a:lnTo>
                  <a:lnTo>
                    <a:pt x="122" y="2670"/>
                  </a:lnTo>
                  <a:lnTo>
                    <a:pt x="105" y="2733"/>
                  </a:lnTo>
                  <a:lnTo>
                    <a:pt x="89" y="2798"/>
                  </a:lnTo>
                  <a:lnTo>
                    <a:pt x="73" y="2863"/>
                  </a:lnTo>
                  <a:lnTo>
                    <a:pt x="59" y="2928"/>
                  </a:lnTo>
                  <a:lnTo>
                    <a:pt x="46" y="2993"/>
                  </a:lnTo>
                  <a:lnTo>
                    <a:pt x="35" y="3058"/>
                  </a:lnTo>
                  <a:lnTo>
                    <a:pt x="24" y="3123"/>
                  </a:lnTo>
                  <a:lnTo>
                    <a:pt x="16" y="3188"/>
                  </a:lnTo>
                  <a:lnTo>
                    <a:pt x="10" y="3253"/>
                  </a:lnTo>
                  <a:lnTo>
                    <a:pt x="5" y="3317"/>
                  </a:lnTo>
                  <a:lnTo>
                    <a:pt x="1" y="3380"/>
                  </a:lnTo>
                  <a:lnTo>
                    <a:pt x="0" y="3443"/>
                  </a:lnTo>
                  <a:lnTo>
                    <a:pt x="0" y="3505"/>
                  </a:lnTo>
                  <a:lnTo>
                    <a:pt x="3" y="3567"/>
                  </a:lnTo>
                  <a:lnTo>
                    <a:pt x="7" y="3629"/>
                  </a:lnTo>
                  <a:lnTo>
                    <a:pt x="13" y="3688"/>
                  </a:lnTo>
                  <a:lnTo>
                    <a:pt x="22" y="3747"/>
                  </a:lnTo>
                  <a:lnTo>
                    <a:pt x="27" y="3775"/>
                  </a:lnTo>
                  <a:lnTo>
                    <a:pt x="32" y="3804"/>
                  </a:lnTo>
                  <a:lnTo>
                    <a:pt x="40" y="3832"/>
                  </a:lnTo>
                  <a:lnTo>
                    <a:pt x="46" y="3860"/>
                  </a:lnTo>
                  <a:lnTo>
                    <a:pt x="54" y="3887"/>
                  </a:lnTo>
                  <a:lnTo>
                    <a:pt x="62" y="3914"/>
                  </a:lnTo>
                  <a:lnTo>
                    <a:pt x="70" y="3941"/>
                  </a:lnTo>
                  <a:lnTo>
                    <a:pt x="80" y="3968"/>
                  </a:lnTo>
                  <a:lnTo>
                    <a:pt x="90" y="3993"/>
                  </a:lnTo>
                  <a:lnTo>
                    <a:pt x="101" y="4019"/>
                  </a:lnTo>
                  <a:lnTo>
                    <a:pt x="112" y="4044"/>
                  </a:lnTo>
                  <a:lnTo>
                    <a:pt x="124" y="4069"/>
                  </a:lnTo>
                  <a:lnTo>
                    <a:pt x="136" y="4093"/>
                  </a:lnTo>
                  <a:lnTo>
                    <a:pt x="150" y="4116"/>
                  </a:lnTo>
                  <a:lnTo>
                    <a:pt x="164" y="4140"/>
                  </a:lnTo>
                  <a:lnTo>
                    <a:pt x="179" y="4162"/>
                  </a:lnTo>
                  <a:lnTo>
                    <a:pt x="194" y="4185"/>
                  </a:lnTo>
                  <a:lnTo>
                    <a:pt x="211" y="4206"/>
                  </a:lnTo>
                  <a:lnTo>
                    <a:pt x="227" y="4227"/>
                  </a:lnTo>
                  <a:lnTo>
                    <a:pt x="244" y="4248"/>
                  </a:lnTo>
                  <a:lnTo>
                    <a:pt x="263" y="4268"/>
                  </a:lnTo>
                  <a:lnTo>
                    <a:pt x="282" y="4288"/>
                  </a:lnTo>
                  <a:lnTo>
                    <a:pt x="302" y="4307"/>
                  </a:lnTo>
                  <a:lnTo>
                    <a:pt x="323" y="4325"/>
                  </a:lnTo>
                  <a:lnTo>
                    <a:pt x="344" y="4343"/>
                  </a:lnTo>
                  <a:lnTo>
                    <a:pt x="367" y="4360"/>
                  </a:lnTo>
                  <a:lnTo>
                    <a:pt x="389" y="4376"/>
                  </a:lnTo>
                  <a:lnTo>
                    <a:pt x="413" y="4391"/>
                  </a:lnTo>
                  <a:lnTo>
                    <a:pt x="438" y="4407"/>
                  </a:lnTo>
                  <a:lnTo>
                    <a:pt x="463" y="4421"/>
                  </a:lnTo>
                  <a:lnTo>
                    <a:pt x="490" y="4435"/>
                  </a:lnTo>
                  <a:lnTo>
                    <a:pt x="516" y="4449"/>
                  </a:lnTo>
                  <a:lnTo>
                    <a:pt x="545" y="4461"/>
                  </a:lnTo>
                  <a:lnTo>
                    <a:pt x="573" y="4472"/>
                  </a:lnTo>
                  <a:lnTo>
                    <a:pt x="603" y="4483"/>
                  </a:lnTo>
                  <a:lnTo>
                    <a:pt x="634" y="4493"/>
                  </a:lnTo>
                  <a:lnTo>
                    <a:pt x="665" y="4503"/>
                  </a:lnTo>
                  <a:lnTo>
                    <a:pt x="698" y="4511"/>
                  </a:lnTo>
                  <a:lnTo>
                    <a:pt x="731" y="4519"/>
                  </a:lnTo>
                  <a:lnTo>
                    <a:pt x="765" y="4526"/>
                  </a:lnTo>
                  <a:lnTo>
                    <a:pt x="801" y="4532"/>
                  </a:lnTo>
                  <a:lnTo>
                    <a:pt x="836" y="4537"/>
                  </a:lnTo>
                  <a:lnTo>
                    <a:pt x="873" y="4541"/>
                  </a:lnTo>
                  <a:lnTo>
                    <a:pt x="912" y="4545"/>
                  </a:lnTo>
                  <a:lnTo>
                    <a:pt x="950" y="4548"/>
                  </a:lnTo>
                  <a:lnTo>
                    <a:pt x="990" y="4549"/>
                  </a:lnTo>
                  <a:lnTo>
                    <a:pt x="1475" y="4566"/>
                  </a:lnTo>
                  <a:lnTo>
                    <a:pt x="1751" y="4575"/>
                  </a:lnTo>
                  <a:lnTo>
                    <a:pt x="1874" y="4578"/>
                  </a:lnTo>
                  <a:lnTo>
                    <a:pt x="1903" y="4578"/>
                  </a:lnTo>
                  <a:lnTo>
                    <a:pt x="1932" y="4578"/>
                  </a:lnTo>
                  <a:lnTo>
                    <a:pt x="2056" y="4575"/>
                  </a:lnTo>
                  <a:lnTo>
                    <a:pt x="2332" y="4566"/>
                  </a:lnTo>
                  <a:lnTo>
                    <a:pt x="2817" y="4549"/>
                  </a:lnTo>
                  <a:lnTo>
                    <a:pt x="2856" y="4548"/>
                  </a:lnTo>
                  <a:lnTo>
                    <a:pt x="2895" y="4545"/>
                  </a:lnTo>
                  <a:lnTo>
                    <a:pt x="2933" y="4541"/>
                  </a:lnTo>
                  <a:lnTo>
                    <a:pt x="2970" y="4537"/>
                  </a:lnTo>
                  <a:lnTo>
                    <a:pt x="3006" y="4532"/>
                  </a:lnTo>
                  <a:lnTo>
                    <a:pt x="3042" y="4526"/>
                  </a:lnTo>
                  <a:lnTo>
                    <a:pt x="3075" y="4519"/>
                  </a:lnTo>
                  <a:lnTo>
                    <a:pt x="3109" y="4511"/>
                  </a:lnTo>
                  <a:lnTo>
                    <a:pt x="3142" y="4503"/>
                  </a:lnTo>
                  <a:lnTo>
                    <a:pt x="3173" y="4493"/>
                  </a:lnTo>
                  <a:lnTo>
                    <a:pt x="3204" y="4483"/>
                  </a:lnTo>
                  <a:lnTo>
                    <a:pt x="3233" y="4472"/>
                  </a:lnTo>
                  <a:lnTo>
                    <a:pt x="3262" y="4461"/>
                  </a:lnTo>
                  <a:lnTo>
                    <a:pt x="3290" y="4449"/>
                  </a:lnTo>
                  <a:lnTo>
                    <a:pt x="3317" y="4435"/>
                  </a:lnTo>
                  <a:lnTo>
                    <a:pt x="3343" y="4421"/>
                  </a:lnTo>
                  <a:lnTo>
                    <a:pt x="3369" y="4407"/>
                  </a:lnTo>
                  <a:lnTo>
                    <a:pt x="3393" y="4391"/>
                  </a:lnTo>
                  <a:lnTo>
                    <a:pt x="3418" y="4376"/>
                  </a:lnTo>
                  <a:lnTo>
                    <a:pt x="3440" y="4360"/>
                  </a:lnTo>
                  <a:lnTo>
                    <a:pt x="3462" y="4343"/>
                  </a:lnTo>
                  <a:lnTo>
                    <a:pt x="3484" y="4325"/>
                  </a:lnTo>
                  <a:lnTo>
                    <a:pt x="3504" y="4307"/>
                  </a:lnTo>
                  <a:lnTo>
                    <a:pt x="3525" y="4288"/>
                  </a:lnTo>
                  <a:lnTo>
                    <a:pt x="3544" y="4268"/>
                  </a:lnTo>
                  <a:lnTo>
                    <a:pt x="3562" y="4248"/>
                  </a:lnTo>
                  <a:lnTo>
                    <a:pt x="3580" y="4227"/>
                  </a:lnTo>
                  <a:lnTo>
                    <a:pt x="3596" y="4206"/>
                  </a:lnTo>
                  <a:lnTo>
                    <a:pt x="3612" y="4185"/>
                  </a:lnTo>
                  <a:lnTo>
                    <a:pt x="3628" y="4162"/>
                  </a:lnTo>
                  <a:lnTo>
                    <a:pt x="3643" y="4140"/>
                  </a:lnTo>
                  <a:lnTo>
                    <a:pt x="3657" y="4116"/>
                  </a:lnTo>
                  <a:lnTo>
                    <a:pt x="3670" y="4093"/>
                  </a:lnTo>
                  <a:lnTo>
                    <a:pt x="3683" y="4069"/>
                  </a:lnTo>
                  <a:lnTo>
                    <a:pt x="3695" y="4044"/>
                  </a:lnTo>
                  <a:lnTo>
                    <a:pt x="3706" y="4019"/>
                  </a:lnTo>
                  <a:lnTo>
                    <a:pt x="3716" y="3993"/>
                  </a:lnTo>
                  <a:lnTo>
                    <a:pt x="3726" y="3968"/>
                  </a:lnTo>
                  <a:lnTo>
                    <a:pt x="3737" y="3941"/>
                  </a:lnTo>
                  <a:lnTo>
                    <a:pt x="3745" y="3914"/>
                  </a:lnTo>
                  <a:lnTo>
                    <a:pt x="3753" y="3887"/>
                  </a:lnTo>
                  <a:lnTo>
                    <a:pt x="3760" y="3860"/>
                  </a:lnTo>
                  <a:lnTo>
                    <a:pt x="3767" y="3832"/>
                  </a:lnTo>
                  <a:lnTo>
                    <a:pt x="3774" y="3804"/>
                  </a:lnTo>
                  <a:lnTo>
                    <a:pt x="3779" y="3775"/>
                  </a:lnTo>
                  <a:lnTo>
                    <a:pt x="3784" y="3747"/>
                  </a:lnTo>
                  <a:lnTo>
                    <a:pt x="3794" y="3688"/>
                  </a:lnTo>
                  <a:lnTo>
                    <a:pt x="3800" y="3629"/>
                  </a:lnTo>
                  <a:lnTo>
                    <a:pt x="3804" y="3567"/>
                  </a:lnTo>
                  <a:lnTo>
                    <a:pt x="3807" y="3505"/>
                  </a:lnTo>
                  <a:lnTo>
                    <a:pt x="3807" y="3443"/>
                  </a:lnTo>
                  <a:lnTo>
                    <a:pt x="3806" y="3380"/>
                  </a:lnTo>
                  <a:lnTo>
                    <a:pt x="3802" y="3317"/>
                  </a:lnTo>
                  <a:lnTo>
                    <a:pt x="3797" y="3253"/>
                  </a:lnTo>
                  <a:lnTo>
                    <a:pt x="3791" y="3188"/>
                  </a:lnTo>
                  <a:lnTo>
                    <a:pt x="3781" y="3123"/>
                  </a:lnTo>
                  <a:lnTo>
                    <a:pt x="3772" y="3058"/>
                  </a:lnTo>
                  <a:lnTo>
                    <a:pt x="3761" y="2993"/>
                  </a:lnTo>
                  <a:lnTo>
                    <a:pt x="3748" y="2928"/>
                  </a:lnTo>
                  <a:lnTo>
                    <a:pt x="3733" y="2863"/>
                  </a:lnTo>
                  <a:lnTo>
                    <a:pt x="3718" y="2798"/>
                  </a:lnTo>
                  <a:lnTo>
                    <a:pt x="3702" y="2733"/>
                  </a:lnTo>
                  <a:lnTo>
                    <a:pt x="3685" y="2670"/>
                  </a:lnTo>
                  <a:lnTo>
                    <a:pt x="3665" y="2606"/>
                  </a:lnTo>
                  <a:lnTo>
                    <a:pt x="3646" y="2544"/>
                  </a:lnTo>
                  <a:lnTo>
                    <a:pt x="3625" y="2482"/>
                  </a:lnTo>
                  <a:lnTo>
                    <a:pt x="3604" y="2420"/>
                  </a:lnTo>
                  <a:lnTo>
                    <a:pt x="3582" y="2359"/>
                  </a:lnTo>
                  <a:lnTo>
                    <a:pt x="3559" y="2300"/>
                  </a:lnTo>
                  <a:lnTo>
                    <a:pt x="3536" y="2242"/>
                  </a:lnTo>
                  <a:lnTo>
                    <a:pt x="3512" y="2185"/>
                  </a:lnTo>
                  <a:lnTo>
                    <a:pt x="3488" y="2130"/>
                  </a:lnTo>
                  <a:lnTo>
                    <a:pt x="3463" y="2076"/>
                  </a:lnTo>
                  <a:lnTo>
                    <a:pt x="3438" y="2023"/>
                  </a:lnTo>
                  <a:lnTo>
                    <a:pt x="3413" y="1972"/>
                  </a:lnTo>
                  <a:lnTo>
                    <a:pt x="3388" y="1923"/>
                  </a:lnTo>
                  <a:lnTo>
                    <a:pt x="3363" y="1877"/>
                  </a:lnTo>
                  <a:lnTo>
                    <a:pt x="3336" y="1832"/>
                  </a:lnTo>
                  <a:lnTo>
                    <a:pt x="3311" y="1788"/>
                  </a:lnTo>
                  <a:lnTo>
                    <a:pt x="3286" y="1747"/>
                  </a:lnTo>
                  <a:lnTo>
                    <a:pt x="3261" y="1709"/>
                  </a:lnTo>
                  <a:lnTo>
                    <a:pt x="3236" y="1673"/>
                  </a:lnTo>
                  <a:lnTo>
                    <a:pt x="3211" y="1639"/>
                  </a:lnTo>
                  <a:lnTo>
                    <a:pt x="3187" y="1608"/>
                  </a:lnTo>
                  <a:lnTo>
                    <a:pt x="3164" y="1579"/>
                  </a:lnTo>
                  <a:lnTo>
                    <a:pt x="3141" y="1554"/>
                  </a:lnTo>
                  <a:lnTo>
                    <a:pt x="3118" y="1530"/>
                  </a:lnTo>
                  <a:close/>
                  <a:moveTo>
                    <a:pt x="2776" y="3860"/>
                  </a:moveTo>
                  <a:lnTo>
                    <a:pt x="2776" y="3860"/>
                  </a:lnTo>
                  <a:lnTo>
                    <a:pt x="2751" y="3878"/>
                  </a:lnTo>
                  <a:lnTo>
                    <a:pt x="2728" y="3894"/>
                  </a:lnTo>
                  <a:lnTo>
                    <a:pt x="2705" y="3909"/>
                  </a:lnTo>
                  <a:lnTo>
                    <a:pt x="2681" y="3921"/>
                  </a:lnTo>
                  <a:lnTo>
                    <a:pt x="2660" y="3931"/>
                  </a:lnTo>
                  <a:lnTo>
                    <a:pt x="2638" y="3940"/>
                  </a:lnTo>
                  <a:lnTo>
                    <a:pt x="2617" y="3947"/>
                  </a:lnTo>
                  <a:lnTo>
                    <a:pt x="2597" y="3953"/>
                  </a:lnTo>
                  <a:lnTo>
                    <a:pt x="2577" y="3959"/>
                  </a:lnTo>
                  <a:lnTo>
                    <a:pt x="2558" y="3963"/>
                  </a:lnTo>
                  <a:lnTo>
                    <a:pt x="2521" y="3969"/>
                  </a:lnTo>
                  <a:lnTo>
                    <a:pt x="2487" y="3973"/>
                  </a:lnTo>
                  <a:lnTo>
                    <a:pt x="2455" y="3977"/>
                  </a:lnTo>
                  <a:lnTo>
                    <a:pt x="2428" y="3979"/>
                  </a:lnTo>
                  <a:lnTo>
                    <a:pt x="2398" y="3980"/>
                  </a:lnTo>
                  <a:lnTo>
                    <a:pt x="2365" y="3980"/>
                  </a:lnTo>
                  <a:lnTo>
                    <a:pt x="2329" y="3978"/>
                  </a:lnTo>
                  <a:lnTo>
                    <a:pt x="2289" y="3975"/>
                  </a:lnTo>
                  <a:lnTo>
                    <a:pt x="2246" y="3971"/>
                  </a:lnTo>
                  <a:lnTo>
                    <a:pt x="2199" y="3964"/>
                  </a:lnTo>
                  <a:lnTo>
                    <a:pt x="2149" y="3957"/>
                  </a:lnTo>
                  <a:lnTo>
                    <a:pt x="2046" y="3940"/>
                  </a:lnTo>
                  <a:lnTo>
                    <a:pt x="1956" y="3928"/>
                  </a:lnTo>
                  <a:lnTo>
                    <a:pt x="1916" y="3923"/>
                  </a:lnTo>
                  <a:lnTo>
                    <a:pt x="1879" y="3920"/>
                  </a:lnTo>
                  <a:lnTo>
                    <a:pt x="1847" y="3918"/>
                  </a:lnTo>
                  <a:lnTo>
                    <a:pt x="1818" y="3917"/>
                  </a:lnTo>
                  <a:lnTo>
                    <a:pt x="1786" y="3917"/>
                  </a:lnTo>
                  <a:lnTo>
                    <a:pt x="1754" y="3919"/>
                  </a:lnTo>
                  <a:lnTo>
                    <a:pt x="1724" y="3921"/>
                  </a:lnTo>
                  <a:lnTo>
                    <a:pt x="1692" y="3925"/>
                  </a:lnTo>
                  <a:lnTo>
                    <a:pt x="1661" y="3929"/>
                  </a:lnTo>
                  <a:lnTo>
                    <a:pt x="1631" y="3934"/>
                  </a:lnTo>
                  <a:lnTo>
                    <a:pt x="1601" y="3940"/>
                  </a:lnTo>
                  <a:lnTo>
                    <a:pt x="1573" y="3946"/>
                  </a:lnTo>
                  <a:lnTo>
                    <a:pt x="1516" y="3960"/>
                  </a:lnTo>
                  <a:lnTo>
                    <a:pt x="1462" y="3974"/>
                  </a:lnTo>
                  <a:lnTo>
                    <a:pt x="1362" y="4001"/>
                  </a:lnTo>
                  <a:lnTo>
                    <a:pt x="1350" y="4000"/>
                  </a:lnTo>
                  <a:lnTo>
                    <a:pt x="1338" y="3998"/>
                  </a:lnTo>
                  <a:lnTo>
                    <a:pt x="1327" y="3995"/>
                  </a:lnTo>
                  <a:lnTo>
                    <a:pt x="1317" y="3992"/>
                  </a:lnTo>
                  <a:lnTo>
                    <a:pt x="1296" y="3985"/>
                  </a:lnTo>
                  <a:lnTo>
                    <a:pt x="1276" y="3976"/>
                  </a:lnTo>
                  <a:lnTo>
                    <a:pt x="1259" y="3964"/>
                  </a:lnTo>
                  <a:lnTo>
                    <a:pt x="1243" y="3951"/>
                  </a:lnTo>
                  <a:lnTo>
                    <a:pt x="1229" y="3937"/>
                  </a:lnTo>
                  <a:lnTo>
                    <a:pt x="1223" y="3929"/>
                  </a:lnTo>
                  <a:lnTo>
                    <a:pt x="1218" y="3922"/>
                  </a:lnTo>
                  <a:lnTo>
                    <a:pt x="1213" y="3914"/>
                  </a:lnTo>
                  <a:lnTo>
                    <a:pt x="1209" y="3906"/>
                  </a:lnTo>
                  <a:lnTo>
                    <a:pt x="1206" y="3896"/>
                  </a:lnTo>
                  <a:lnTo>
                    <a:pt x="1203" y="3888"/>
                  </a:lnTo>
                  <a:lnTo>
                    <a:pt x="1201" y="3880"/>
                  </a:lnTo>
                  <a:lnTo>
                    <a:pt x="1200" y="3871"/>
                  </a:lnTo>
                  <a:lnTo>
                    <a:pt x="1199" y="3862"/>
                  </a:lnTo>
                  <a:lnTo>
                    <a:pt x="1200" y="3854"/>
                  </a:lnTo>
                  <a:lnTo>
                    <a:pt x="1201" y="3845"/>
                  </a:lnTo>
                  <a:lnTo>
                    <a:pt x="1203" y="3836"/>
                  </a:lnTo>
                  <a:lnTo>
                    <a:pt x="1206" y="3827"/>
                  </a:lnTo>
                  <a:lnTo>
                    <a:pt x="1210" y="3818"/>
                  </a:lnTo>
                  <a:lnTo>
                    <a:pt x="1215" y="3810"/>
                  </a:lnTo>
                  <a:lnTo>
                    <a:pt x="1220" y="3802"/>
                  </a:lnTo>
                  <a:lnTo>
                    <a:pt x="1227" y="3793"/>
                  </a:lnTo>
                  <a:lnTo>
                    <a:pt x="1236" y="3785"/>
                  </a:lnTo>
                  <a:lnTo>
                    <a:pt x="1288" y="3749"/>
                  </a:lnTo>
                  <a:lnTo>
                    <a:pt x="1314" y="3730"/>
                  </a:lnTo>
                  <a:lnTo>
                    <a:pt x="1341" y="3710"/>
                  </a:lnTo>
                  <a:lnTo>
                    <a:pt x="1367" y="3689"/>
                  </a:lnTo>
                  <a:lnTo>
                    <a:pt x="1392" y="3667"/>
                  </a:lnTo>
                  <a:lnTo>
                    <a:pt x="1417" y="3644"/>
                  </a:lnTo>
                  <a:lnTo>
                    <a:pt x="1440" y="3618"/>
                  </a:lnTo>
                  <a:lnTo>
                    <a:pt x="1462" y="3593"/>
                  </a:lnTo>
                  <a:lnTo>
                    <a:pt x="1472" y="3579"/>
                  </a:lnTo>
                  <a:lnTo>
                    <a:pt x="1482" y="3565"/>
                  </a:lnTo>
                  <a:lnTo>
                    <a:pt x="1491" y="3550"/>
                  </a:lnTo>
                  <a:lnTo>
                    <a:pt x="1499" y="3536"/>
                  </a:lnTo>
                  <a:lnTo>
                    <a:pt x="1508" y="3521"/>
                  </a:lnTo>
                  <a:lnTo>
                    <a:pt x="1515" y="3504"/>
                  </a:lnTo>
                  <a:lnTo>
                    <a:pt x="1522" y="3488"/>
                  </a:lnTo>
                  <a:lnTo>
                    <a:pt x="1528" y="3472"/>
                  </a:lnTo>
                  <a:lnTo>
                    <a:pt x="1533" y="3454"/>
                  </a:lnTo>
                  <a:lnTo>
                    <a:pt x="1537" y="3437"/>
                  </a:lnTo>
                  <a:lnTo>
                    <a:pt x="1541" y="3419"/>
                  </a:lnTo>
                  <a:lnTo>
                    <a:pt x="1544" y="3399"/>
                  </a:lnTo>
                  <a:lnTo>
                    <a:pt x="1546" y="3381"/>
                  </a:lnTo>
                  <a:lnTo>
                    <a:pt x="1547" y="3361"/>
                  </a:lnTo>
                  <a:lnTo>
                    <a:pt x="1547" y="3337"/>
                  </a:lnTo>
                  <a:lnTo>
                    <a:pt x="1547" y="3311"/>
                  </a:lnTo>
                  <a:lnTo>
                    <a:pt x="1164" y="3282"/>
                  </a:lnTo>
                  <a:lnTo>
                    <a:pt x="1151" y="3280"/>
                  </a:lnTo>
                  <a:lnTo>
                    <a:pt x="1137" y="3277"/>
                  </a:lnTo>
                  <a:lnTo>
                    <a:pt x="1124" y="3273"/>
                  </a:lnTo>
                  <a:lnTo>
                    <a:pt x="1111" y="3268"/>
                  </a:lnTo>
                  <a:lnTo>
                    <a:pt x="1099" y="3261"/>
                  </a:lnTo>
                  <a:lnTo>
                    <a:pt x="1088" y="3254"/>
                  </a:lnTo>
                  <a:lnTo>
                    <a:pt x="1077" y="3246"/>
                  </a:lnTo>
                  <a:lnTo>
                    <a:pt x="1066" y="3236"/>
                  </a:lnTo>
                  <a:lnTo>
                    <a:pt x="1057" y="3226"/>
                  </a:lnTo>
                  <a:lnTo>
                    <a:pt x="1049" y="3216"/>
                  </a:lnTo>
                  <a:lnTo>
                    <a:pt x="1042" y="3205"/>
                  </a:lnTo>
                  <a:lnTo>
                    <a:pt x="1036" y="3193"/>
                  </a:lnTo>
                  <a:lnTo>
                    <a:pt x="1030" y="3180"/>
                  </a:lnTo>
                  <a:lnTo>
                    <a:pt x="1026" y="3168"/>
                  </a:lnTo>
                  <a:lnTo>
                    <a:pt x="1024" y="3155"/>
                  </a:lnTo>
                  <a:lnTo>
                    <a:pt x="1022" y="3142"/>
                  </a:lnTo>
                  <a:lnTo>
                    <a:pt x="1022" y="3128"/>
                  </a:lnTo>
                  <a:lnTo>
                    <a:pt x="1023" y="3115"/>
                  </a:lnTo>
                  <a:lnTo>
                    <a:pt x="1025" y="3103"/>
                  </a:lnTo>
                  <a:lnTo>
                    <a:pt x="1029" y="3092"/>
                  </a:lnTo>
                  <a:lnTo>
                    <a:pt x="1034" y="3081"/>
                  </a:lnTo>
                  <a:lnTo>
                    <a:pt x="1040" y="3069"/>
                  </a:lnTo>
                  <a:lnTo>
                    <a:pt x="1047" y="3060"/>
                  </a:lnTo>
                  <a:lnTo>
                    <a:pt x="1055" y="3051"/>
                  </a:lnTo>
                  <a:lnTo>
                    <a:pt x="1063" y="3043"/>
                  </a:lnTo>
                  <a:lnTo>
                    <a:pt x="1074" y="3036"/>
                  </a:lnTo>
                  <a:lnTo>
                    <a:pt x="1085" y="3030"/>
                  </a:lnTo>
                  <a:lnTo>
                    <a:pt x="1096" y="3025"/>
                  </a:lnTo>
                  <a:lnTo>
                    <a:pt x="1108" y="3020"/>
                  </a:lnTo>
                  <a:lnTo>
                    <a:pt x="1120" y="3017"/>
                  </a:lnTo>
                  <a:lnTo>
                    <a:pt x="1134" y="3016"/>
                  </a:lnTo>
                  <a:lnTo>
                    <a:pt x="1148" y="3016"/>
                  </a:lnTo>
                  <a:lnTo>
                    <a:pt x="1518" y="3029"/>
                  </a:lnTo>
                  <a:lnTo>
                    <a:pt x="1463" y="2843"/>
                  </a:lnTo>
                  <a:lnTo>
                    <a:pt x="1145" y="2843"/>
                  </a:lnTo>
                  <a:lnTo>
                    <a:pt x="1131" y="2843"/>
                  </a:lnTo>
                  <a:lnTo>
                    <a:pt x="1117" y="2841"/>
                  </a:lnTo>
                  <a:lnTo>
                    <a:pt x="1104" y="2837"/>
                  </a:lnTo>
                  <a:lnTo>
                    <a:pt x="1092" y="2833"/>
                  </a:lnTo>
                  <a:lnTo>
                    <a:pt x="1081" y="2827"/>
                  </a:lnTo>
                  <a:lnTo>
                    <a:pt x="1070" y="2821"/>
                  </a:lnTo>
                  <a:lnTo>
                    <a:pt x="1059" y="2813"/>
                  </a:lnTo>
                  <a:lnTo>
                    <a:pt x="1050" y="2805"/>
                  </a:lnTo>
                  <a:lnTo>
                    <a:pt x="1042" y="2794"/>
                  </a:lnTo>
                  <a:lnTo>
                    <a:pt x="1035" y="2784"/>
                  </a:lnTo>
                  <a:lnTo>
                    <a:pt x="1028" y="2773"/>
                  </a:lnTo>
                  <a:lnTo>
                    <a:pt x="1023" y="2762"/>
                  </a:lnTo>
                  <a:lnTo>
                    <a:pt x="1019" y="2750"/>
                  </a:lnTo>
                  <a:lnTo>
                    <a:pt x="1016" y="2736"/>
                  </a:lnTo>
                  <a:lnTo>
                    <a:pt x="1015" y="2723"/>
                  </a:lnTo>
                  <a:lnTo>
                    <a:pt x="1014" y="2710"/>
                  </a:lnTo>
                  <a:lnTo>
                    <a:pt x="1015" y="2696"/>
                  </a:lnTo>
                  <a:lnTo>
                    <a:pt x="1018" y="2682"/>
                  </a:lnTo>
                  <a:lnTo>
                    <a:pt x="1021" y="2669"/>
                  </a:lnTo>
                  <a:lnTo>
                    <a:pt x="1026" y="2657"/>
                  </a:lnTo>
                  <a:lnTo>
                    <a:pt x="1032" y="2645"/>
                  </a:lnTo>
                  <a:lnTo>
                    <a:pt x="1039" y="2633"/>
                  </a:lnTo>
                  <a:lnTo>
                    <a:pt x="1047" y="2623"/>
                  </a:lnTo>
                  <a:lnTo>
                    <a:pt x="1056" y="2613"/>
                  </a:lnTo>
                  <a:lnTo>
                    <a:pt x="1065" y="2604"/>
                  </a:lnTo>
                  <a:lnTo>
                    <a:pt x="1077" y="2596"/>
                  </a:lnTo>
                  <a:lnTo>
                    <a:pt x="1088" y="2588"/>
                  </a:lnTo>
                  <a:lnTo>
                    <a:pt x="1100" y="2581"/>
                  </a:lnTo>
                  <a:lnTo>
                    <a:pt x="1112" y="2576"/>
                  </a:lnTo>
                  <a:lnTo>
                    <a:pt x="1126" y="2572"/>
                  </a:lnTo>
                  <a:lnTo>
                    <a:pt x="1139" y="2569"/>
                  </a:lnTo>
                  <a:lnTo>
                    <a:pt x="1153" y="2568"/>
                  </a:lnTo>
                  <a:lnTo>
                    <a:pt x="1390" y="2554"/>
                  </a:lnTo>
                  <a:lnTo>
                    <a:pt x="1383" y="2518"/>
                  </a:lnTo>
                  <a:lnTo>
                    <a:pt x="1378" y="2483"/>
                  </a:lnTo>
                  <a:lnTo>
                    <a:pt x="1374" y="2448"/>
                  </a:lnTo>
                  <a:lnTo>
                    <a:pt x="1371" y="2414"/>
                  </a:lnTo>
                  <a:lnTo>
                    <a:pt x="1369" y="2382"/>
                  </a:lnTo>
                  <a:lnTo>
                    <a:pt x="1369" y="2350"/>
                  </a:lnTo>
                  <a:lnTo>
                    <a:pt x="1370" y="2320"/>
                  </a:lnTo>
                  <a:lnTo>
                    <a:pt x="1372" y="2291"/>
                  </a:lnTo>
                  <a:lnTo>
                    <a:pt x="1376" y="2254"/>
                  </a:lnTo>
                  <a:lnTo>
                    <a:pt x="1381" y="2220"/>
                  </a:lnTo>
                  <a:lnTo>
                    <a:pt x="1388" y="2186"/>
                  </a:lnTo>
                  <a:lnTo>
                    <a:pt x="1398" y="2154"/>
                  </a:lnTo>
                  <a:lnTo>
                    <a:pt x="1408" y="2122"/>
                  </a:lnTo>
                  <a:lnTo>
                    <a:pt x="1419" y="2092"/>
                  </a:lnTo>
                  <a:lnTo>
                    <a:pt x="1432" y="2063"/>
                  </a:lnTo>
                  <a:lnTo>
                    <a:pt x="1447" y="2036"/>
                  </a:lnTo>
                  <a:lnTo>
                    <a:pt x="1464" y="2008"/>
                  </a:lnTo>
                  <a:lnTo>
                    <a:pt x="1481" y="1983"/>
                  </a:lnTo>
                  <a:lnTo>
                    <a:pt x="1500" y="1958"/>
                  </a:lnTo>
                  <a:lnTo>
                    <a:pt x="1521" y="1935"/>
                  </a:lnTo>
                  <a:lnTo>
                    <a:pt x="1543" y="1912"/>
                  </a:lnTo>
                  <a:lnTo>
                    <a:pt x="1567" y="1891"/>
                  </a:lnTo>
                  <a:lnTo>
                    <a:pt x="1592" y="1870"/>
                  </a:lnTo>
                  <a:lnTo>
                    <a:pt x="1619" y="1851"/>
                  </a:lnTo>
                  <a:lnTo>
                    <a:pt x="1646" y="1835"/>
                  </a:lnTo>
                  <a:lnTo>
                    <a:pt x="1673" y="1820"/>
                  </a:lnTo>
                  <a:lnTo>
                    <a:pt x="1701" y="1805"/>
                  </a:lnTo>
                  <a:lnTo>
                    <a:pt x="1730" y="1792"/>
                  </a:lnTo>
                  <a:lnTo>
                    <a:pt x="1759" y="1780"/>
                  </a:lnTo>
                  <a:lnTo>
                    <a:pt x="1789" y="1770"/>
                  </a:lnTo>
                  <a:lnTo>
                    <a:pt x="1819" y="1760"/>
                  </a:lnTo>
                  <a:lnTo>
                    <a:pt x="1850" y="1752"/>
                  </a:lnTo>
                  <a:lnTo>
                    <a:pt x="1881" y="1745"/>
                  </a:lnTo>
                  <a:lnTo>
                    <a:pt x="1914" y="1740"/>
                  </a:lnTo>
                  <a:lnTo>
                    <a:pt x="1947" y="1735"/>
                  </a:lnTo>
                  <a:lnTo>
                    <a:pt x="1979" y="1732"/>
                  </a:lnTo>
                  <a:lnTo>
                    <a:pt x="2014" y="1730"/>
                  </a:lnTo>
                  <a:lnTo>
                    <a:pt x="2047" y="1729"/>
                  </a:lnTo>
                  <a:lnTo>
                    <a:pt x="2083" y="1730"/>
                  </a:lnTo>
                  <a:lnTo>
                    <a:pt x="2119" y="1732"/>
                  </a:lnTo>
                  <a:lnTo>
                    <a:pt x="2149" y="1734"/>
                  </a:lnTo>
                  <a:lnTo>
                    <a:pt x="2179" y="1737"/>
                  </a:lnTo>
                  <a:lnTo>
                    <a:pt x="2208" y="1742"/>
                  </a:lnTo>
                  <a:lnTo>
                    <a:pt x="2238" y="1747"/>
                  </a:lnTo>
                  <a:lnTo>
                    <a:pt x="2267" y="1754"/>
                  </a:lnTo>
                  <a:lnTo>
                    <a:pt x="2294" y="1762"/>
                  </a:lnTo>
                  <a:lnTo>
                    <a:pt x="2322" y="1770"/>
                  </a:lnTo>
                  <a:lnTo>
                    <a:pt x="2349" y="1779"/>
                  </a:lnTo>
                  <a:lnTo>
                    <a:pt x="2376" y="1789"/>
                  </a:lnTo>
                  <a:lnTo>
                    <a:pt x="2401" y="1801"/>
                  </a:lnTo>
                  <a:lnTo>
                    <a:pt x="2426" y="1813"/>
                  </a:lnTo>
                  <a:lnTo>
                    <a:pt x="2452" y="1827"/>
                  </a:lnTo>
                  <a:lnTo>
                    <a:pt x="2476" y="1841"/>
                  </a:lnTo>
                  <a:lnTo>
                    <a:pt x="2501" y="1856"/>
                  </a:lnTo>
                  <a:lnTo>
                    <a:pt x="2524" y="1873"/>
                  </a:lnTo>
                  <a:lnTo>
                    <a:pt x="2548" y="1890"/>
                  </a:lnTo>
                  <a:lnTo>
                    <a:pt x="2570" y="1908"/>
                  </a:lnTo>
                  <a:lnTo>
                    <a:pt x="2591" y="1928"/>
                  </a:lnTo>
                  <a:lnTo>
                    <a:pt x="2612" y="1948"/>
                  </a:lnTo>
                  <a:lnTo>
                    <a:pt x="2631" y="1969"/>
                  </a:lnTo>
                  <a:lnTo>
                    <a:pt x="2651" y="1992"/>
                  </a:lnTo>
                  <a:lnTo>
                    <a:pt x="2668" y="2015"/>
                  </a:lnTo>
                  <a:lnTo>
                    <a:pt x="2684" y="2040"/>
                  </a:lnTo>
                  <a:lnTo>
                    <a:pt x="2700" y="2065"/>
                  </a:lnTo>
                  <a:lnTo>
                    <a:pt x="2715" y="2091"/>
                  </a:lnTo>
                  <a:lnTo>
                    <a:pt x="2729" y="2118"/>
                  </a:lnTo>
                  <a:lnTo>
                    <a:pt x="2742" y="2146"/>
                  </a:lnTo>
                  <a:lnTo>
                    <a:pt x="2754" y="2175"/>
                  </a:lnTo>
                  <a:lnTo>
                    <a:pt x="2767" y="2205"/>
                  </a:lnTo>
                  <a:lnTo>
                    <a:pt x="2778" y="2235"/>
                  </a:lnTo>
                  <a:lnTo>
                    <a:pt x="2788" y="2266"/>
                  </a:lnTo>
                  <a:lnTo>
                    <a:pt x="2797" y="2297"/>
                  </a:lnTo>
                  <a:lnTo>
                    <a:pt x="2796" y="2305"/>
                  </a:lnTo>
                  <a:lnTo>
                    <a:pt x="2794" y="2314"/>
                  </a:lnTo>
                  <a:lnTo>
                    <a:pt x="2788" y="2329"/>
                  </a:lnTo>
                  <a:lnTo>
                    <a:pt x="2781" y="2343"/>
                  </a:lnTo>
                  <a:lnTo>
                    <a:pt x="2771" y="2356"/>
                  </a:lnTo>
                  <a:lnTo>
                    <a:pt x="2760" y="2368"/>
                  </a:lnTo>
                  <a:lnTo>
                    <a:pt x="2753" y="2373"/>
                  </a:lnTo>
                  <a:lnTo>
                    <a:pt x="2746" y="2377"/>
                  </a:lnTo>
                  <a:lnTo>
                    <a:pt x="2739" y="2381"/>
                  </a:lnTo>
                  <a:lnTo>
                    <a:pt x="2732" y="2384"/>
                  </a:lnTo>
                  <a:lnTo>
                    <a:pt x="2724" y="2387"/>
                  </a:lnTo>
                  <a:lnTo>
                    <a:pt x="2717" y="2389"/>
                  </a:lnTo>
                  <a:lnTo>
                    <a:pt x="2709" y="2390"/>
                  </a:lnTo>
                  <a:lnTo>
                    <a:pt x="2699" y="2391"/>
                  </a:lnTo>
                  <a:lnTo>
                    <a:pt x="2691" y="2391"/>
                  </a:lnTo>
                  <a:lnTo>
                    <a:pt x="2682" y="2390"/>
                  </a:lnTo>
                  <a:lnTo>
                    <a:pt x="2673" y="2389"/>
                  </a:lnTo>
                  <a:lnTo>
                    <a:pt x="2664" y="2386"/>
                  </a:lnTo>
                  <a:lnTo>
                    <a:pt x="2655" y="2383"/>
                  </a:lnTo>
                  <a:lnTo>
                    <a:pt x="2645" y="2379"/>
                  </a:lnTo>
                  <a:lnTo>
                    <a:pt x="2635" y="2374"/>
                  </a:lnTo>
                  <a:lnTo>
                    <a:pt x="2626" y="2367"/>
                  </a:lnTo>
                  <a:lnTo>
                    <a:pt x="2616" y="2359"/>
                  </a:lnTo>
                  <a:lnTo>
                    <a:pt x="2607" y="2351"/>
                  </a:lnTo>
                  <a:lnTo>
                    <a:pt x="2597" y="2342"/>
                  </a:lnTo>
                  <a:lnTo>
                    <a:pt x="2587" y="2331"/>
                  </a:lnTo>
                  <a:lnTo>
                    <a:pt x="2577" y="2320"/>
                  </a:lnTo>
                  <a:lnTo>
                    <a:pt x="2568" y="2306"/>
                  </a:lnTo>
                  <a:lnTo>
                    <a:pt x="2551" y="2259"/>
                  </a:lnTo>
                  <a:lnTo>
                    <a:pt x="2533" y="2217"/>
                  </a:lnTo>
                  <a:lnTo>
                    <a:pt x="2517" y="2178"/>
                  </a:lnTo>
                  <a:lnTo>
                    <a:pt x="2501" y="2144"/>
                  </a:lnTo>
                  <a:lnTo>
                    <a:pt x="2492" y="2128"/>
                  </a:lnTo>
                  <a:lnTo>
                    <a:pt x="2482" y="2113"/>
                  </a:lnTo>
                  <a:lnTo>
                    <a:pt x="2472" y="2098"/>
                  </a:lnTo>
                  <a:lnTo>
                    <a:pt x="2461" y="2083"/>
                  </a:lnTo>
                  <a:lnTo>
                    <a:pt x="2450" y="2069"/>
                  </a:lnTo>
                  <a:lnTo>
                    <a:pt x="2438" y="2055"/>
                  </a:lnTo>
                  <a:lnTo>
                    <a:pt x="2424" y="2042"/>
                  </a:lnTo>
                  <a:lnTo>
                    <a:pt x="2410" y="2027"/>
                  </a:lnTo>
                  <a:lnTo>
                    <a:pt x="2395" y="2014"/>
                  </a:lnTo>
                  <a:lnTo>
                    <a:pt x="2379" y="2002"/>
                  </a:lnTo>
                  <a:lnTo>
                    <a:pt x="2363" y="1990"/>
                  </a:lnTo>
                  <a:lnTo>
                    <a:pt x="2347" y="1978"/>
                  </a:lnTo>
                  <a:lnTo>
                    <a:pt x="2330" y="1968"/>
                  </a:lnTo>
                  <a:lnTo>
                    <a:pt x="2313" y="1959"/>
                  </a:lnTo>
                  <a:lnTo>
                    <a:pt x="2296" y="1950"/>
                  </a:lnTo>
                  <a:lnTo>
                    <a:pt x="2278" y="1942"/>
                  </a:lnTo>
                  <a:lnTo>
                    <a:pt x="2260" y="1935"/>
                  </a:lnTo>
                  <a:lnTo>
                    <a:pt x="2242" y="1929"/>
                  </a:lnTo>
                  <a:lnTo>
                    <a:pt x="2223" y="1922"/>
                  </a:lnTo>
                  <a:lnTo>
                    <a:pt x="2204" y="1918"/>
                  </a:lnTo>
                  <a:lnTo>
                    <a:pt x="2184" y="1913"/>
                  </a:lnTo>
                  <a:lnTo>
                    <a:pt x="2165" y="1910"/>
                  </a:lnTo>
                  <a:lnTo>
                    <a:pt x="2144" y="1908"/>
                  </a:lnTo>
                  <a:lnTo>
                    <a:pt x="2124" y="1906"/>
                  </a:lnTo>
                  <a:lnTo>
                    <a:pt x="2101" y="1905"/>
                  </a:lnTo>
                  <a:lnTo>
                    <a:pt x="2079" y="1904"/>
                  </a:lnTo>
                  <a:lnTo>
                    <a:pt x="2058" y="1905"/>
                  </a:lnTo>
                  <a:lnTo>
                    <a:pt x="2036" y="1906"/>
                  </a:lnTo>
                  <a:lnTo>
                    <a:pt x="2016" y="1908"/>
                  </a:lnTo>
                  <a:lnTo>
                    <a:pt x="1996" y="1912"/>
                  </a:lnTo>
                  <a:lnTo>
                    <a:pt x="1976" y="1916"/>
                  </a:lnTo>
                  <a:lnTo>
                    <a:pt x="1958" y="1920"/>
                  </a:lnTo>
                  <a:lnTo>
                    <a:pt x="1940" y="1927"/>
                  </a:lnTo>
                  <a:lnTo>
                    <a:pt x="1921" y="1934"/>
                  </a:lnTo>
                  <a:lnTo>
                    <a:pt x="1904" y="1941"/>
                  </a:lnTo>
                  <a:lnTo>
                    <a:pt x="1887" y="1950"/>
                  </a:lnTo>
                  <a:lnTo>
                    <a:pt x="1870" y="1959"/>
                  </a:lnTo>
                  <a:lnTo>
                    <a:pt x="1855" y="1969"/>
                  </a:lnTo>
                  <a:lnTo>
                    <a:pt x="1839" y="1981"/>
                  </a:lnTo>
                  <a:lnTo>
                    <a:pt x="1824" y="1993"/>
                  </a:lnTo>
                  <a:lnTo>
                    <a:pt x="1810" y="2005"/>
                  </a:lnTo>
                  <a:lnTo>
                    <a:pt x="1797" y="2018"/>
                  </a:lnTo>
                  <a:lnTo>
                    <a:pt x="1784" y="2031"/>
                  </a:lnTo>
                  <a:lnTo>
                    <a:pt x="1772" y="2045"/>
                  </a:lnTo>
                  <a:lnTo>
                    <a:pt x="1761" y="2059"/>
                  </a:lnTo>
                  <a:lnTo>
                    <a:pt x="1752" y="2073"/>
                  </a:lnTo>
                  <a:lnTo>
                    <a:pt x="1743" y="2087"/>
                  </a:lnTo>
                  <a:lnTo>
                    <a:pt x="1735" y="2103"/>
                  </a:lnTo>
                  <a:lnTo>
                    <a:pt x="1728" y="2118"/>
                  </a:lnTo>
                  <a:lnTo>
                    <a:pt x="1720" y="2133"/>
                  </a:lnTo>
                  <a:lnTo>
                    <a:pt x="1715" y="2150"/>
                  </a:lnTo>
                  <a:lnTo>
                    <a:pt x="1711" y="2166"/>
                  </a:lnTo>
                  <a:lnTo>
                    <a:pt x="1707" y="2182"/>
                  </a:lnTo>
                  <a:lnTo>
                    <a:pt x="1704" y="2199"/>
                  </a:lnTo>
                  <a:lnTo>
                    <a:pt x="1702" y="2216"/>
                  </a:lnTo>
                  <a:lnTo>
                    <a:pt x="1701" y="2234"/>
                  </a:lnTo>
                  <a:lnTo>
                    <a:pt x="1702" y="2258"/>
                  </a:lnTo>
                  <a:lnTo>
                    <a:pt x="1703" y="2286"/>
                  </a:lnTo>
                  <a:lnTo>
                    <a:pt x="1706" y="2319"/>
                  </a:lnTo>
                  <a:lnTo>
                    <a:pt x="1710" y="2354"/>
                  </a:lnTo>
                  <a:lnTo>
                    <a:pt x="1716" y="2396"/>
                  </a:lnTo>
                  <a:lnTo>
                    <a:pt x="1725" y="2441"/>
                  </a:lnTo>
                  <a:lnTo>
                    <a:pt x="1734" y="2491"/>
                  </a:lnTo>
                  <a:lnTo>
                    <a:pt x="1745" y="2545"/>
                  </a:lnTo>
                  <a:lnTo>
                    <a:pt x="2179" y="2552"/>
                  </a:lnTo>
                  <a:lnTo>
                    <a:pt x="2195" y="2554"/>
                  </a:lnTo>
                  <a:lnTo>
                    <a:pt x="2212" y="2556"/>
                  </a:lnTo>
                  <a:lnTo>
                    <a:pt x="2226" y="2560"/>
                  </a:lnTo>
                  <a:lnTo>
                    <a:pt x="2241" y="2566"/>
                  </a:lnTo>
                  <a:lnTo>
                    <a:pt x="2254" y="2572"/>
                  </a:lnTo>
                  <a:lnTo>
                    <a:pt x="2268" y="2580"/>
                  </a:lnTo>
                  <a:lnTo>
                    <a:pt x="2280" y="2589"/>
                  </a:lnTo>
                  <a:lnTo>
                    <a:pt x="2291" y="2598"/>
                  </a:lnTo>
                  <a:lnTo>
                    <a:pt x="2302" y="2609"/>
                  </a:lnTo>
                  <a:lnTo>
                    <a:pt x="2311" y="2620"/>
                  </a:lnTo>
                  <a:lnTo>
                    <a:pt x="2319" y="2632"/>
                  </a:lnTo>
                  <a:lnTo>
                    <a:pt x="2326" y="2645"/>
                  </a:lnTo>
                  <a:lnTo>
                    <a:pt x="2332" y="2658"/>
                  </a:lnTo>
                  <a:lnTo>
                    <a:pt x="2336" y="2672"/>
                  </a:lnTo>
                  <a:lnTo>
                    <a:pt x="2339" y="2685"/>
                  </a:lnTo>
                  <a:lnTo>
                    <a:pt x="2340" y="2701"/>
                  </a:lnTo>
                  <a:lnTo>
                    <a:pt x="2339" y="2715"/>
                  </a:lnTo>
                  <a:lnTo>
                    <a:pt x="2337" y="2729"/>
                  </a:lnTo>
                  <a:lnTo>
                    <a:pt x="2334" y="2742"/>
                  </a:lnTo>
                  <a:lnTo>
                    <a:pt x="2329" y="2756"/>
                  </a:lnTo>
                  <a:lnTo>
                    <a:pt x="2323" y="2769"/>
                  </a:lnTo>
                  <a:lnTo>
                    <a:pt x="2314" y="2780"/>
                  </a:lnTo>
                  <a:lnTo>
                    <a:pt x="2306" y="2791"/>
                  </a:lnTo>
                  <a:lnTo>
                    <a:pt x="2296" y="2801"/>
                  </a:lnTo>
                  <a:lnTo>
                    <a:pt x="2285" y="2811"/>
                  </a:lnTo>
                  <a:lnTo>
                    <a:pt x="2274" y="2819"/>
                  </a:lnTo>
                  <a:lnTo>
                    <a:pt x="2260" y="2826"/>
                  </a:lnTo>
                  <a:lnTo>
                    <a:pt x="2246" y="2832"/>
                  </a:lnTo>
                  <a:lnTo>
                    <a:pt x="2232" y="2837"/>
                  </a:lnTo>
                  <a:lnTo>
                    <a:pt x="2217" y="2841"/>
                  </a:lnTo>
                  <a:lnTo>
                    <a:pt x="2201" y="2843"/>
                  </a:lnTo>
                  <a:lnTo>
                    <a:pt x="2185" y="2843"/>
                  </a:lnTo>
                  <a:lnTo>
                    <a:pt x="1814" y="2843"/>
                  </a:lnTo>
                  <a:lnTo>
                    <a:pt x="1840" y="2948"/>
                  </a:lnTo>
                  <a:lnTo>
                    <a:pt x="1850" y="2993"/>
                  </a:lnTo>
                  <a:lnTo>
                    <a:pt x="1859" y="3032"/>
                  </a:lnTo>
                  <a:lnTo>
                    <a:pt x="2183" y="3027"/>
                  </a:lnTo>
                  <a:lnTo>
                    <a:pt x="2199" y="3027"/>
                  </a:lnTo>
                  <a:lnTo>
                    <a:pt x="2215" y="3029"/>
                  </a:lnTo>
                  <a:lnTo>
                    <a:pt x="2230" y="3032"/>
                  </a:lnTo>
                  <a:lnTo>
                    <a:pt x="2244" y="3036"/>
                  </a:lnTo>
                  <a:lnTo>
                    <a:pt x="2257" y="3042"/>
                  </a:lnTo>
                  <a:lnTo>
                    <a:pt x="2270" y="3048"/>
                  </a:lnTo>
                  <a:lnTo>
                    <a:pt x="2282" y="3055"/>
                  </a:lnTo>
                  <a:lnTo>
                    <a:pt x="2292" y="3064"/>
                  </a:lnTo>
                  <a:lnTo>
                    <a:pt x="2302" y="3073"/>
                  </a:lnTo>
                  <a:lnTo>
                    <a:pt x="2310" y="3085"/>
                  </a:lnTo>
                  <a:lnTo>
                    <a:pt x="2317" y="3095"/>
                  </a:lnTo>
                  <a:lnTo>
                    <a:pt x="2324" y="3107"/>
                  </a:lnTo>
                  <a:lnTo>
                    <a:pt x="2328" y="3119"/>
                  </a:lnTo>
                  <a:lnTo>
                    <a:pt x="2331" y="3133"/>
                  </a:lnTo>
                  <a:lnTo>
                    <a:pt x="2333" y="3147"/>
                  </a:lnTo>
                  <a:lnTo>
                    <a:pt x="2333" y="3160"/>
                  </a:lnTo>
                  <a:lnTo>
                    <a:pt x="2331" y="3174"/>
                  </a:lnTo>
                  <a:lnTo>
                    <a:pt x="2328" y="3188"/>
                  </a:lnTo>
                  <a:lnTo>
                    <a:pt x="2324" y="3202"/>
                  </a:lnTo>
                  <a:lnTo>
                    <a:pt x="2317" y="3214"/>
                  </a:lnTo>
                  <a:lnTo>
                    <a:pt x="2310" y="3226"/>
                  </a:lnTo>
                  <a:lnTo>
                    <a:pt x="2302" y="3238"/>
                  </a:lnTo>
                  <a:lnTo>
                    <a:pt x="2293" y="3249"/>
                  </a:lnTo>
                  <a:lnTo>
                    <a:pt x="2283" y="3259"/>
                  </a:lnTo>
                  <a:lnTo>
                    <a:pt x="2271" y="3269"/>
                  </a:lnTo>
                  <a:lnTo>
                    <a:pt x="2258" y="3277"/>
                  </a:lnTo>
                  <a:lnTo>
                    <a:pt x="2245" y="3284"/>
                  </a:lnTo>
                  <a:lnTo>
                    <a:pt x="2232" y="3291"/>
                  </a:lnTo>
                  <a:lnTo>
                    <a:pt x="2218" y="3297"/>
                  </a:lnTo>
                  <a:lnTo>
                    <a:pt x="2202" y="3301"/>
                  </a:lnTo>
                  <a:lnTo>
                    <a:pt x="2187" y="3304"/>
                  </a:lnTo>
                  <a:lnTo>
                    <a:pt x="2171" y="3306"/>
                  </a:lnTo>
                  <a:lnTo>
                    <a:pt x="1867" y="3316"/>
                  </a:lnTo>
                  <a:lnTo>
                    <a:pt x="1865" y="3343"/>
                  </a:lnTo>
                  <a:lnTo>
                    <a:pt x="1862" y="3367"/>
                  </a:lnTo>
                  <a:lnTo>
                    <a:pt x="1857" y="3395"/>
                  </a:lnTo>
                  <a:lnTo>
                    <a:pt x="1852" y="3422"/>
                  </a:lnTo>
                  <a:lnTo>
                    <a:pt x="1847" y="3448"/>
                  </a:lnTo>
                  <a:lnTo>
                    <a:pt x="1840" y="3474"/>
                  </a:lnTo>
                  <a:lnTo>
                    <a:pt x="1833" y="3498"/>
                  </a:lnTo>
                  <a:lnTo>
                    <a:pt x="1823" y="3522"/>
                  </a:lnTo>
                  <a:lnTo>
                    <a:pt x="1814" y="3545"/>
                  </a:lnTo>
                  <a:lnTo>
                    <a:pt x="1803" y="3568"/>
                  </a:lnTo>
                  <a:lnTo>
                    <a:pt x="1791" y="3590"/>
                  </a:lnTo>
                  <a:lnTo>
                    <a:pt x="1778" y="3612"/>
                  </a:lnTo>
                  <a:lnTo>
                    <a:pt x="1761" y="3634"/>
                  </a:lnTo>
                  <a:lnTo>
                    <a:pt x="1745" y="3655"/>
                  </a:lnTo>
                  <a:lnTo>
                    <a:pt x="1726" y="3676"/>
                  </a:lnTo>
                  <a:lnTo>
                    <a:pt x="1705" y="3698"/>
                  </a:lnTo>
                  <a:lnTo>
                    <a:pt x="1682" y="3718"/>
                  </a:lnTo>
                  <a:lnTo>
                    <a:pt x="1657" y="3740"/>
                  </a:lnTo>
                  <a:lnTo>
                    <a:pt x="1686" y="3736"/>
                  </a:lnTo>
                  <a:lnTo>
                    <a:pt x="1708" y="3732"/>
                  </a:lnTo>
                  <a:lnTo>
                    <a:pt x="1729" y="3731"/>
                  </a:lnTo>
                  <a:lnTo>
                    <a:pt x="1746" y="3731"/>
                  </a:lnTo>
                  <a:lnTo>
                    <a:pt x="1781" y="3734"/>
                  </a:lnTo>
                  <a:lnTo>
                    <a:pt x="1801" y="3736"/>
                  </a:lnTo>
                  <a:lnTo>
                    <a:pt x="1824" y="3736"/>
                  </a:lnTo>
                  <a:lnTo>
                    <a:pt x="1861" y="3737"/>
                  </a:lnTo>
                  <a:lnTo>
                    <a:pt x="1898" y="3738"/>
                  </a:lnTo>
                  <a:lnTo>
                    <a:pt x="1934" y="3739"/>
                  </a:lnTo>
                  <a:lnTo>
                    <a:pt x="1973" y="3741"/>
                  </a:lnTo>
                  <a:lnTo>
                    <a:pt x="2012" y="3744"/>
                  </a:lnTo>
                  <a:lnTo>
                    <a:pt x="2051" y="3748"/>
                  </a:lnTo>
                  <a:lnTo>
                    <a:pt x="2090" y="3752"/>
                  </a:lnTo>
                  <a:lnTo>
                    <a:pt x="2130" y="3757"/>
                  </a:lnTo>
                  <a:lnTo>
                    <a:pt x="2191" y="3764"/>
                  </a:lnTo>
                  <a:lnTo>
                    <a:pt x="2247" y="3769"/>
                  </a:lnTo>
                  <a:lnTo>
                    <a:pt x="2297" y="3772"/>
                  </a:lnTo>
                  <a:lnTo>
                    <a:pt x="2343" y="3774"/>
                  </a:lnTo>
                  <a:lnTo>
                    <a:pt x="2384" y="3775"/>
                  </a:lnTo>
                  <a:lnTo>
                    <a:pt x="2419" y="3775"/>
                  </a:lnTo>
                  <a:lnTo>
                    <a:pt x="2450" y="3774"/>
                  </a:lnTo>
                  <a:lnTo>
                    <a:pt x="2476" y="3771"/>
                  </a:lnTo>
                  <a:lnTo>
                    <a:pt x="2502" y="3767"/>
                  </a:lnTo>
                  <a:lnTo>
                    <a:pt x="2530" y="3761"/>
                  </a:lnTo>
                  <a:lnTo>
                    <a:pt x="2561" y="3752"/>
                  </a:lnTo>
                  <a:lnTo>
                    <a:pt x="2595" y="3740"/>
                  </a:lnTo>
                  <a:lnTo>
                    <a:pt x="2629" y="3725"/>
                  </a:lnTo>
                  <a:lnTo>
                    <a:pt x="2646" y="3717"/>
                  </a:lnTo>
                  <a:lnTo>
                    <a:pt x="2664" y="3708"/>
                  </a:lnTo>
                  <a:lnTo>
                    <a:pt x="2682" y="3698"/>
                  </a:lnTo>
                  <a:lnTo>
                    <a:pt x="2699" y="3687"/>
                  </a:lnTo>
                  <a:lnTo>
                    <a:pt x="2718" y="3675"/>
                  </a:lnTo>
                  <a:lnTo>
                    <a:pt x="2735" y="3663"/>
                  </a:lnTo>
                  <a:lnTo>
                    <a:pt x="2751" y="3661"/>
                  </a:lnTo>
                  <a:lnTo>
                    <a:pt x="2767" y="3660"/>
                  </a:lnTo>
                  <a:lnTo>
                    <a:pt x="2782" y="3661"/>
                  </a:lnTo>
                  <a:lnTo>
                    <a:pt x="2795" y="3664"/>
                  </a:lnTo>
                  <a:lnTo>
                    <a:pt x="2808" y="3669"/>
                  </a:lnTo>
                  <a:lnTo>
                    <a:pt x="2814" y="3672"/>
                  </a:lnTo>
                  <a:lnTo>
                    <a:pt x="2819" y="3675"/>
                  </a:lnTo>
                  <a:lnTo>
                    <a:pt x="2824" y="3679"/>
                  </a:lnTo>
                  <a:lnTo>
                    <a:pt x="2828" y="3684"/>
                  </a:lnTo>
                  <a:lnTo>
                    <a:pt x="2832" y="3689"/>
                  </a:lnTo>
                  <a:lnTo>
                    <a:pt x="2835" y="3695"/>
                  </a:lnTo>
                  <a:lnTo>
                    <a:pt x="2837" y="3701"/>
                  </a:lnTo>
                  <a:lnTo>
                    <a:pt x="2839" y="3707"/>
                  </a:lnTo>
                  <a:lnTo>
                    <a:pt x="2840" y="3714"/>
                  </a:lnTo>
                  <a:lnTo>
                    <a:pt x="2841" y="3722"/>
                  </a:lnTo>
                  <a:lnTo>
                    <a:pt x="2840" y="3730"/>
                  </a:lnTo>
                  <a:lnTo>
                    <a:pt x="2839" y="3740"/>
                  </a:lnTo>
                  <a:lnTo>
                    <a:pt x="2837" y="3749"/>
                  </a:lnTo>
                  <a:lnTo>
                    <a:pt x="2834" y="3759"/>
                  </a:lnTo>
                  <a:lnTo>
                    <a:pt x="2831" y="3769"/>
                  </a:lnTo>
                  <a:lnTo>
                    <a:pt x="2826" y="3780"/>
                  </a:lnTo>
                  <a:lnTo>
                    <a:pt x="2820" y="3792"/>
                  </a:lnTo>
                  <a:lnTo>
                    <a:pt x="2814" y="3804"/>
                  </a:lnTo>
                  <a:lnTo>
                    <a:pt x="2797" y="3830"/>
                  </a:lnTo>
                  <a:lnTo>
                    <a:pt x="2776" y="386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217714" y="219439"/>
            <a:ext cx="377372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682172" y="219439"/>
            <a:ext cx="145143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  <p:sp>
        <p:nvSpPr>
          <p:cNvPr id="49" name="文本框 48"/>
          <p:cNvSpPr txBox="1"/>
          <p:nvPr/>
        </p:nvSpPr>
        <p:spPr>
          <a:xfrm>
            <a:off x="11639550" y="-4953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036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17"/>
    </mc:Choice>
    <mc:Fallback xmlns="">
      <p:transition spd="slow" advTm="40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8" grpId="0"/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DG\Desktop\6608733_074409897000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680" y="-3969"/>
            <a:ext cx="12216680" cy="6874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 12"/>
          <p:cNvSpPr/>
          <p:nvPr/>
        </p:nvSpPr>
        <p:spPr>
          <a:xfrm rot="5400000">
            <a:off x="-1473444" y="1468552"/>
            <a:ext cx="6872762" cy="3906133"/>
          </a:xfrm>
          <a:prstGeom prst="rect">
            <a:avLst/>
          </a:prstGeom>
          <a:solidFill>
            <a:schemeClr val="tx2">
              <a:lumMod val="5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 rot="10800000">
            <a:off x="9872" y="1935841"/>
            <a:ext cx="3916002" cy="3149429"/>
          </a:xfrm>
          <a:prstGeom prst="rect">
            <a:avLst/>
          </a:prstGeom>
          <a:solidFill>
            <a:schemeClr val="tx2">
              <a:lumMod val="40000"/>
              <a:lumOff val="6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Rectangle 7"/>
          <p:cNvSpPr>
            <a:spLocks/>
          </p:cNvSpPr>
          <p:nvPr/>
        </p:nvSpPr>
        <p:spPr bwMode="auto">
          <a:xfrm>
            <a:off x="-312688" y="3257033"/>
            <a:ext cx="4551250" cy="1839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spc="100" dirty="0">
                <a:solidFill>
                  <a:schemeClr val="bg1"/>
                </a:solidFill>
                <a:latin typeface="微软雅黑"/>
                <a:cs typeface="Lato Light" charset="0"/>
                <a:sym typeface="Lato Light" charset="0"/>
              </a:rPr>
              <a:t>产品与运营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100" dirty="0" smtClean="0">
                <a:solidFill>
                  <a:schemeClr val="bg1">
                    <a:lumMod val="95000"/>
                  </a:schemeClr>
                </a:solidFill>
                <a:latin typeface="微软雅黑"/>
                <a:cs typeface="Lato Light" charset="0"/>
                <a:sym typeface="Lato Light" charset="0"/>
              </a:rPr>
              <a:t>（我们怎么做）</a:t>
            </a:r>
            <a:endParaRPr lang="en-US" spc="100" dirty="0">
              <a:solidFill>
                <a:schemeClr val="bg1">
                  <a:lumMod val="9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77591" y="2091782"/>
            <a:ext cx="1170692" cy="1170692"/>
            <a:chOff x="4735643" y="1610395"/>
            <a:chExt cx="1170692" cy="1170692"/>
          </a:xfrm>
        </p:grpSpPr>
        <p:sp>
          <p:nvSpPr>
            <p:cNvPr id="14" name="椭圆 13"/>
            <p:cNvSpPr/>
            <p:nvPr/>
          </p:nvSpPr>
          <p:spPr>
            <a:xfrm>
              <a:off x="4735643" y="1610395"/>
              <a:ext cx="1170692" cy="1170692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Freeform 16"/>
            <p:cNvSpPr>
              <a:spLocks noEditPoints="1"/>
            </p:cNvSpPr>
            <p:nvPr/>
          </p:nvSpPr>
          <p:spPr bwMode="auto">
            <a:xfrm>
              <a:off x="5001985" y="1871297"/>
              <a:ext cx="638008" cy="648888"/>
            </a:xfrm>
            <a:custGeom>
              <a:avLst/>
              <a:gdLst>
                <a:gd name="T0" fmla="*/ 324 w 358"/>
                <a:gd name="T1" fmla="*/ 306 h 355"/>
                <a:gd name="T2" fmla="*/ 287 w 358"/>
                <a:gd name="T3" fmla="*/ 306 h 355"/>
                <a:gd name="T4" fmla="*/ 235 w 358"/>
                <a:gd name="T5" fmla="*/ 207 h 355"/>
                <a:gd name="T6" fmla="*/ 229 w 358"/>
                <a:gd name="T7" fmla="*/ 226 h 355"/>
                <a:gd name="T8" fmla="*/ 201 w 358"/>
                <a:gd name="T9" fmla="*/ 248 h 355"/>
                <a:gd name="T10" fmla="*/ 294 w 358"/>
                <a:gd name="T11" fmla="*/ 351 h 355"/>
                <a:gd name="T12" fmla="*/ 353 w 358"/>
                <a:gd name="T13" fmla="*/ 311 h 355"/>
                <a:gd name="T14" fmla="*/ 310 w 358"/>
                <a:gd name="T15" fmla="*/ 265 h 355"/>
                <a:gd name="T16" fmla="*/ 244 w 358"/>
                <a:gd name="T17" fmla="*/ 211 h 355"/>
                <a:gd name="T18" fmla="*/ 129 w 358"/>
                <a:gd name="T19" fmla="*/ 126 h 355"/>
                <a:gd name="T20" fmla="*/ 149 w 358"/>
                <a:gd name="T21" fmla="*/ 121 h 355"/>
                <a:gd name="T22" fmla="*/ 154 w 358"/>
                <a:gd name="T23" fmla="*/ 102 h 355"/>
                <a:gd name="T24" fmla="*/ 159 w 358"/>
                <a:gd name="T25" fmla="*/ 83 h 355"/>
                <a:gd name="T26" fmla="*/ 69 w 358"/>
                <a:gd name="T27" fmla="*/ 8 h 355"/>
                <a:gd name="T28" fmla="*/ 57 w 358"/>
                <a:gd name="T29" fmla="*/ 101 h 355"/>
                <a:gd name="T30" fmla="*/ 0 w 358"/>
                <a:gd name="T31" fmla="*/ 77 h 355"/>
                <a:gd name="T32" fmla="*/ 106 w 358"/>
                <a:gd name="T33" fmla="*/ 153 h 355"/>
                <a:gd name="T34" fmla="*/ 120 w 358"/>
                <a:gd name="T35" fmla="*/ 136 h 355"/>
                <a:gd name="T36" fmla="*/ 345 w 358"/>
                <a:gd name="T37" fmla="*/ 35 h 355"/>
                <a:gd name="T38" fmla="*/ 297 w 358"/>
                <a:gd name="T39" fmla="*/ 1 h 355"/>
                <a:gd name="T40" fmla="*/ 168 w 358"/>
                <a:gd name="T41" fmla="*/ 116 h 355"/>
                <a:gd name="T42" fmla="*/ 150 w 358"/>
                <a:gd name="T43" fmla="*/ 142 h 355"/>
                <a:gd name="T44" fmla="*/ 134 w 358"/>
                <a:gd name="T45" fmla="*/ 150 h 355"/>
                <a:gd name="T46" fmla="*/ 136 w 358"/>
                <a:gd name="T47" fmla="*/ 199 h 355"/>
                <a:gd name="T48" fmla="*/ 32 w 358"/>
                <a:gd name="T49" fmla="*/ 289 h 355"/>
                <a:gd name="T50" fmla="*/ 20 w 358"/>
                <a:gd name="T51" fmla="*/ 355 h 355"/>
                <a:gd name="T52" fmla="*/ 74 w 358"/>
                <a:gd name="T53" fmla="*/ 301 h 355"/>
                <a:gd name="T54" fmla="*/ 159 w 358"/>
                <a:gd name="T55" fmla="*/ 222 h 355"/>
                <a:gd name="T56" fmla="*/ 206 w 358"/>
                <a:gd name="T57" fmla="*/ 222 h 355"/>
                <a:gd name="T58" fmla="*/ 220 w 358"/>
                <a:gd name="T59" fmla="*/ 192 h 355"/>
                <a:gd name="T60" fmla="*/ 240 w 358"/>
                <a:gd name="T61" fmla="*/ 188 h 355"/>
                <a:gd name="T62" fmla="*/ 345 w 358"/>
                <a:gd name="T63" fmla="*/ 3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8" h="355">
                  <a:moveTo>
                    <a:pt x="305" y="288"/>
                  </a:moveTo>
                  <a:cubicBezTo>
                    <a:pt x="316" y="288"/>
                    <a:pt x="324" y="296"/>
                    <a:pt x="324" y="306"/>
                  </a:cubicBezTo>
                  <a:cubicBezTo>
                    <a:pt x="324" y="316"/>
                    <a:pt x="316" y="325"/>
                    <a:pt x="305" y="325"/>
                  </a:cubicBezTo>
                  <a:cubicBezTo>
                    <a:pt x="295" y="325"/>
                    <a:pt x="287" y="316"/>
                    <a:pt x="287" y="306"/>
                  </a:cubicBezTo>
                  <a:cubicBezTo>
                    <a:pt x="287" y="296"/>
                    <a:pt x="295" y="288"/>
                    <a:pt x="305" y="288"/>
                  </a:cubicBezTo>
                  <a:close/>
                  <a:moveTo>
                    <a:pt x="235" y="207"/>
                  </a:moveTo>
                  <a:lnTo>
                    <a:pt x="239" y="216"/>
                  </a:lnTo>
                  <a:lnTo>
                    <a:pt x="229" y="226"/>
                  </a:lnTo>
                  <a:lnTo>
                    <a:pt x="220" y="235"/>
                  </a:lnTo>
                  <a:cubicBezTo>
                    <a:pt x="215" y="241"/>
                    <a:pt x="208" y="245"/>
                    <a:pt x="201" y="248"/>
                  </a:cubicBezTo>
                  <a:lnTo>
                    <a:pt x="264" y="311"/>
                  </a:lnTo>
                  <a:lnTo>
                    <a:pt x="294" y="351"/>
                  </a:lnTo>
                  <a:lnTo>
                    <a:pt x="309" y="355"/>
                  </a:lnTo>
                  <a:lnTo>
                    <a:pt x="353" y="311"/>
                  </a:lnTo>
                  <a:lnTo>
                    <a:pt x="349" y="295"/>
                  </a:lnTo>
                  <a:lnTo>
                    <a:pt x="310" y="265"/>
                  </a:lnTo>
                  <a:lnTo>
                    <a:pt x="250" y="205"/>
                  </a:lnTo>
                  <a:lnTo>
                    <a:pt x="244" y="211"/>
                  </a:lnTo>
                  <a:lnTo>
                    <a:pt x="235" y="207"/>
                  </a:lnTo>
                  <a:close/>
                  <a:moveTo>
                    <a:pt x="129" y="126"/>
                  </a:moveTo>
                  <a:lnTo>
                    <a:pt x="140" y="116"/>
                  </a:lnTo>
                  <a:lnTo>
                    <a:pt x="149" y="121"/>
                  </a:lnTo>
                  <a:lnTo>
                    <a:pt x="144" y="112"/>
                  </a:lnTo>
                  <a:lnTo>
                    <a:pt x="154" y="102"/>
                  </a:lnTo>
                  <a:lnTo>
                    <a:pt x="155" y="101"/>
                  </a:lnTo>
                  <a:cubicBezTo>
                    <a:pt x="158" y="95"/>
                    <a:pt x="159" y="89"/>
                    <a:pt x="159" y="83"/>
                  </a:cubicBezTo>
                  <a:cubicBezTo>
                    <a:pt x="159" y="41"/>
                    <a:pt x="119" y="0"/>
                    <a:pt x="76" y="1"/>
                  </a:cubicBezTo>
                  <a:cubicBezTo>
                    <a:pt x="76" y="1"/>
                    <a:pt x="72" y="6"/>
                    <a:pt x="69" y="8"/>
                  </a:cubicBezTo>
                  <a:cubicBezTo>
                    <a:pt x="103" y="42"/>
                    <a:pt x="100" y="37"/>
                    <a:pt x="100" y="57"/>
                  </a:cubicBezTo>
                  <a:cubicBezTo>
                    <a:pt x="100" y="74"/>
                    <a:pt x="73" y="101"/>
                    <a:pt x="57" y="101"/>
                  </a:cubicBezTo>
                  <a:cubicBezTo>
                    <a:pt x="35" y="101"/>
                    <a:pt x="42" y="104"/>
                    <a:pt x="8" y="70"/>
                  </a:cubicBezTo>
                  <a:cubicBezTo>
                    <a:pt x="5" y="72"/>
                    <a:pt x="0" y="77"/>
                    <a:pt x="0" y="77"/>
                  </a:cubicBezTo>
                  <a:cubicBezTo>
                    <a:pt x="1" y="119"/>
                    <a:pt x="40" y="160"/>
                    <a:pt x="83" y="160"/>
                  </a:cubicBezTo>
                  <a:cubicBezTo>
                    <a:pt x="90" y="160"/>
                    <a:pt x="98" y="157"/>
                    <a:pt x="106" y="153"/>
                  </a:cubicBezTo>
                  <a:lnTo>
                    <a:pt x="108" y="155"/>
                  </a:lnTo>
                  <a:cubicBezTo>
                    <a:pt x="111" y="148"/>
                    <a:pt x="115" y="141"/>
                    <a:pt x="120" y="136"/>
                  </a:cubicBezTo>
                  <a:lnTo>
                    <a:pt x="129" y="126"/>
                  </a:lnTo>
                  <a:close/>
                  <a:moveTo>
                    <a:pt x="345" y="35"/>
                  </a:moveTo>
                  <a:lnTo>
                    <a:pt x="321" y="10"/>
                  </a:lnTo>
                  <a:cubicBezTo>
                    <a:pt x="314" y="4"/>
                    <a:pt x="306" y="1"/>
                    <a:pt x="297" y="1"/>
                  </a:cubicBezTo>
                  <a:cubicBezTo>
                    <a:pt x="289" y="1"/>
                    <a:pt x="280" y="4"/>
                    <a:pt x="273" y="10"/>
                  </a:cubicBezTo>
                  <a:lnTo>
                    <a:pt x="168" y="116"/>
                  </a:lnTo>
                  <a:cubicBezTo>
                    <a:pt x="171" y="122"/>
                    <a:pt x="169" y="131"/>
                    <a:pt x="164" y="136"/>
                  </a:cubicBezTo>
                  <a:cubicBezTo>
                    <a:pt x="161" y="140"/>
                    <a:pt x="155" y="142"/>
                    <a:pt x="150" y="142"/>
                  </a:cubicBezTo>
                  <a:cubicBezTo>
                    <a:pt x="148" y="142"/>
                    <a:pt x="145" y="141"/>
                    <a:pt x="143" y="140"/>
                  </a:cubicBezTo>
                  <a:lnTo>
                    <a:pt x="134" y="150"/>
                  </a:lnTo>
                  <a:cubicBezTo>
                    <a:pt x="121" y="163"/>
                    <a:pt x="121" y="184"/>
                    <a:pt x="134" y="197"/>
                  </a:cubicBezTo>
                  <a:lnTo>
                    <a:pt x="136" y="199"/>
                  </a:lnTo>
                  <a:lnTo>
                    <a:pt x="54" y="281"/>
                  </a:lnTo>
                  <a:lnTo>
                    <a:pt x="32" y="289"/>
                  </a:lnTo>
                  <a:lnTo>
                    <a:pt x="0" y="335"/>
                  </a:lnTo>
                  <a:lnTo>
                    <a:pt x="20" y="355"/>
                  </a:lnTo>
                  <a:lnTo>
                    <a:pt x="66" y="323"/>
                  </a:lnTo>
                  <a:lnTo>
                    <a:pt x="74" y="301"/>
                  </a:lnTo>
                  <a:lnTo>
                    <a:pt x="156" y="219"/>
                  </a:lnTo>
                  <a:lnTo>
                    <a:pt x="159" y="222"/>
                  </a:lnTo>
                  <a:cubicBezTo>
                    <a:pt x="165" y="228"/>
                    <a:pt x="174" y="231"/>
                    <a:pt x="182" y="231"/>
                  </a:cubicBezTo>
                  <a:cubicBezTo>
                    <a:pt x="191" y="231"/>
                    <a:pt x="200" y="228"/>
                    <a:pt x="206" y="222"/>
                  </a:cubicBezTo>
                  <a:lnTo>
                    <a:pt x="215" y="212"/>
                  </a:lnTo>
                  <a:cubicBezTo>
                    <a:pt x="212" y="206"/>
                    <a:pt x="215" y="197"/>
                    <a:pt x="220" y="192"/>
                  </a:cubicBezTo>
                  <a:cubicBezTo>
                    <a:pt x="223" y="188"/>
                    <a:pt x="229" y="186"/>
                    <a:pt x="234" y="186"/>
                  </a:cubicBezTo>
                  <a:cubicBezTo>
                    <a:pt x="236" y="186"/>
                    <a:pt x="238" y="187"/>
                    <a:pt x="240" y="188"/>
                  </a:cubicBezTo>
                  <a:lnTo>
                    <a:pt x="345" y="82"/>
                  </a:lnTo>
                  <a:cubicBezTo>
                    <a:pt x="358" y="69"/>
                    <a:pt x="358" y="48"/>
                    <a:pt x="34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365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6"/>
    </mc:Choice>
    <mc:Fallback xmlns="">
      <p:transition spd="slow" advTm="37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1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产品概述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85800" y="2299204"/>
            <a:ext cx="2714844" cy="1395354"/>
            <a:chOff x="685800" y="2299204"/>
            <a:chExt cx="2714844" cy="1395354"/>
          </a:xfrm>
        </p:grpSpPr>
        <p:sp>
          <p:nvSpPr>
            <p:cNvPr id="8" name="矩形 7"/>
            <p:cNvSpPr/>
            <p:nvPr/>
          </p:nvSpPr>
          <p:spPr>
            <a:xfrm>
              <a:off x="1925005" y="2299204"/>
              <a:ext cx="14670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000" dirty="0" smtClean="0">
                  <a:solidFill>
                    <a:srgbClr val="0070C0"/>
                  </a:solidFill>
                </a:rPr>
                <a:t>有利于民生</a:t>
              </a:r>
              <a:endParaRPr lang="zh-CN" altLang="en-US" sz="2000" dirty="0">
                <a:solidFill>
                  <a:srgbClr val="0070C0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685800" y="2632729"/>
              <a:ext cx="2714844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Segoe UI Semilight" panose="020B0402040204020203" pitchFamily="34" charset="0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Segoe UI Semilight" panose="020B0402040204020203" pitchFamily="34" charset="0"/>
                </a:rPr>
                <a:t>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551356" y="2709927"/>
            <a:ext cx="2756006" cy="2408877"/>
            <a:chOff x="5551356" y="2709927"/>
            <a:chExt cx="2756006" cy="2408877"/>
          </a:xfrm>
          <a:solidFill>
            <a:schemeClr val="tx2">
              <a:lumMod val="75000"/>
            </a:schemeClr>
          </a:solidFill>
        </p:grpSpPr>
        <p:sp>
          <p:nvSpPr>
            <p:cNvPr id="6" name="任意多边形 5"/>
            <p:cNvSpPr/>
            <p:nvPr/>
          </p:nvSpPr>
          <p:spPr>
            <a:xfrm rot="6300000">
              <a:off x="5724920" y="2536363"/>
              <a:ext cx="2408877" cy="2756006"/>
            </a:xfrm>
            <a:custGeom>
              <a:avLst/>
              <a:gdLst>
                <a:gd name="connsiteX0" fmla="*/ 798286 w 1596572"/>
                <a:gd name="connsiteY0" fmla="*/ 331673 h 1826645"/>
                <a:gd name="connsiteX1" fmla="*/ 101600 w 1596572"/>
                <a:gd name="connsiteY1" fmla="*/ 1028359 h 1826645"/>
                <a:gd name="connsiteX2" fmla="*/ 798286 w 1596572"/>
                <a:gd name="connsiteY2" fmla="*/ 1725045 h 1826645"/>
                <a:gd name="connsiteX3" fmla="*/ 1494972 w 1596572"/>
                <a:gd name="connsiteY3" fmla="*/ 1028359 h 1826645"/>
                <a:gd name="connsiteX4" fmla="*/ 798286 w 1596572"/>
                <a:gd name="connsiteY4" fmla="*/ 331673 h 1826645"/>
                <a:gd name="connsiteX5" fmla="*/ 798286 w 1596572"/>
                <a:gd name="connsiteY5" fmla="*/ 0 h 1826645"/>
                <a:gd name="connsiteX6" fmla="*/ 940015 w 1596572"/>
                <a:gd name="connsiteY6" fmla="*/ 244361 h 1826645"/>
                <a:gd name="connsiteX7" fmla="*/ 959169 w 1596572"/>
                <a:gd name="connsiteY7" fmla="*/ 246291 h 1826645"/>
                <a:gd name="connsiteX8" fmla="*/ 1596572 w 1596572"/>
                <a:gd name="connsiteY8" fmla="*/ 1028359 h 1826645"/>
                <a:gd name="connsiteX9" fmla="*/ 798286 w 1596572"/>
                <a:gd name="connsiteY9" fmla="*/ 1826645 h 1826645"/>
                <a:gd name="connsiteX10" fmla="*/ 0 w 1596572"/>
                <a:gd name="connsiteY10" fmla="*/ 1028359 h 1826645"/>
                <a:gd name="connsiteX11" fmla="*/ 637403 w 1596572"/>
                <a:gd name="connsiteY11" fmla="*/ 246291 h 1826645"/>
                <a:gd name="connsiteX12" fmla="*/ 656556 w 1596572"/>
                <a:gd name="connsiteY12" fmla="*/ 244361 h 182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96572" h="1826645">
                  <a:moveTo>
                    <a:pt x="798286" y="331673"/>
                  </a:moveTo>
                  <a:cubicBezTo>
                    <a:pt x="413517" y="331673"/>
                    <a:pt x="101600" y="643590"/>
                    <a:pt x="101600" y="1028359"/>
                  </a:cubicBezTo>
                  <a:cubicBezTo>
                    <a:pt x="101600" y="1413128"/>
                    <a:pt x="413517" y="1725045"/>
                    <a:pt x="798286" y="1725045"/>
                  </a:cubicBezTo>
                  <a:cubicBezTo>
                    <a:pt x="1183055" y="1725045"/>
                    <a:pt x="1494972" y="1413128"/>
                    <a:pt x="1494972" y="1028359"/>
                  </a:cubicBezTo>
                  <a:cubicBezTo>
                    <a:pt x="1494972" y="643590"/>
                    <a:pt x="1183055" y="331673"/>
                    <a:pt x="798286" y="331673"/>
                  </a:cubicBezTo>
                  <a:close/>
                  <a:moveTo>
                    <a:pt x="798286" y="0"/>
                  </a:moveTo>
                  <a:lnTo>
                    <a:pt x="940015" y="244361"/>
                  </a:lnTo>
                  <a:lnTo>
                    <a:pt x="959169" y="246291"/>
                  </a:lnTo>
                  <a:cubicBezTo>
                    <a:pt x="1322934" y="320729"/>
                    <a:pt x="1596572" y="642588"/>
                    <a:pt x="1596572" y="1028359"/>
                  </a:cubicBezTo>
                  <a:cubicBezTo>
                    <a:pt x="1596572" y="1469240"/>
                    <a:pt x="1239167" y="1826645"/>
                    <a:pt x="798286" y="1826645"/>
                  </a:cubicBezTo>
                  <a:cubicBezTo>
                    <a:pt x="357405" y="1826645"/>
                    <a:pt x="0" y="1469240"/>
                    <a:pt x="0" y="1028359"/>
                  </a:cubicBezTo>
                  <a:cubicBezTo>
                    <a:pt x="0" y="642588"/>
                    <a:pt x="273638" y="320729"/>
                    <a:pt x="637403" y="246291"/>
                  </a:cubicBezTo>
                  <a:lnTo>
                    <a:pt x="656556" y="24436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802390" y="2916074"/>
              <a:ext cx="1901138" cy="1901138"/>
            </a:xfrm>
            <a:custGeom>
              <a:avLst/>
              <a:gdLst>
                <a:gd name="connsiteX0" fmla="*/ 950569 w 1901138"/>
                <a:gd name="connsiteY0" fmla="*/ 0 h 1901138"/>
                <a:gd name="connsiteX1" fmla="*/ 1901138 w 1901138"/>
                <a:gd name="connsiteY1" fmla="*/ 950569 h 1901138"/>
                <a:gd name="connsiteX2" fmla="*/ 950569 w 1901138"/>
                <a:gd name="connsiteY2" fmla="*/ 1901138 h 1901138"/>
                <a:gd name="connsiteX3" fmla="*/ 0 w 1901138"/>
                <a:gd name="connsiteY3" fmla="*/ 950569 h 1901138"/>
                <a:gd name="connsiteX4" fmla="*/ 950569 w 1901138"/>
                <a:gd name="connsiteY4" fmla="*/ 0 h 190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1138" h="1901138">
                  <a:moveTo>
                    <a:pt x="950569" y="0"/>
                  </a:moveTo>
                  <a:cubicBezTo>
                    <a:pt x="1475554" y="0"/>
                    <a:pt x="1901138" y="425584"/>
                    <a:pt x="1901138" y="950569"/>
                  </a:cubicBezTo>
                  <a:cubicBezTo>
                    <a:pt x="1901138" y="1475554"/>
                    <a:pt x="1475554" y="1901138"/>
                    <a:pt x="950569" y="1901138"/>
                  </a:cubicBezTo>
                  <a:cubicBezTo>
                    <a:pt x="425584" y="1901138"/>
                    <a:pt x="0" y="1475554"/>
                    <a:pt x="0" y="950569"/>
                  </a:cubicBezTo>
                  <a:cubicBezTo>
                    <a:pt x="0" y="425584"/>
                    <a:pt x="425584" y="0"/>
                    <a:pt x="950569" y="0"/>
                  </a:cubicBezTo>
                  <a:close/>
                </a:path>
              </a:pathLst>
            </a:custGeom>
            <a:grpFill/>
          </p:spPr>
        </p:pic>
      </p:grpSp>
      <p:grpSp>
        <p:nvGrpSpPr>
          <p:cNvPr id="3" name="组合 2"/>
          <p:cNvGrpSpPr/>
          <p:nvPr/>
        </p:nvGrpSpPr>
        <p:grpSpPr>
          <a:xfrm>
            <a:off x="4992234" y="1083088"/>
            <a:ext cx="2025479" cy="1770362"/>
            <a:chOff x="4992234" y="1083088"/>
            <a:chExt cx="2025479" cy="1770362"/>
          </a:xfrm>
          <a:solidFill>
            <a:schemeClr val="tx2">
              <a:lumMod val="75000"/>
            </a:schemeClr>
          </a:solidFill>
        </p:grpSpPr>
        <p:sp>
          <p:nvSpPr>
            <p:cNvPr id="4" name="任意多边形 3"/>
            <p:cNvSpPr/>
            <p:nvPr/>
          </p:nvSpPr>
          <p:spPr>
            <a:xfrm rot="5400000">
              <a:off x="5119793" y="955529"/>
              <a:ext cx="1770362" cy="2025479"/>
            </a:xfrm>
            <a:custGeom>
              <a:avLst/>
              <a:gdLst>
                <a:gd name="connsiteX0" fmla="*/ 798286 w 1596572"/>
                <a:gd name="connsiteY0" fmla="*/ 331673 h 1826645"/>
                <a:gd name="connsiteX1" fmla="*/ 101600 w 1596572"/>
                <a:gd name="connsiteY1" fmla="*/ 1028359 h 1826645"/>
                <a:gd name="connsiteX2" fmla="*/ 798286 w 1596572"/>
                <a:gd name="connsiteY2" fmla="*/ 1725045 h 1826645"/>
                <a:gd name="connsiteX3" fmla="*/ 1494972 w 1596572"/>
                <a:gd name="connsiteY3" fmla="*/ 1028359 h 1826645"/>
                <a:gd name="connsiteX4" fmla="*/ 798286 w 1596572"/>
                <a:gd name="connsiteY4" fmla="*/ 331673 h 1826645"/>
                <a:gd name="connsiteX5" fmla="*/ 798286 w 1596572"/>
                <a:gd name="connsiteY5" fmla="*/ 0 h 1826645"/>
                <a:gd name="connsiteX6" fmla="*/ 940015 w 1596572"/>
                <a:gd name="connsiteY6" fmla="*/ 244361 h 1826645"/>
                <a:gd name="connsiteX7" fmla="*/ 959169 w 1596572"/>
                <a:gd name="connsiteY7" fmla="*/ 246291 h 1826645"/>
                <a:gd name="connsiteX8" fmla="*/ 1596572 w 1596572"/>
                <a:gd name="connsiteY8" fmla="*/ 1028359 h 1826645"/>
                <a:gd name="connsiteX9" fmla="*/ 798286 w 1596572"/>
                <a:gd name="connsiteY9" fmla="*/ 1826645 h 1826645"/>
                <a:gd name="connsiteX10" fmla="*/ 0 w 1596572"/>
                <a:gd name="connsiteY10" fmla="*/ 1028359 h 1826645"/>
                <a:gd name="connsiteX11" fmla="*/ 637403 w 1596572"/>
                <a:gd name="connsiteY11" fmla="*/ 246291 h 1826645"/>
                <a:gd name="connsiteX12" fmla="*/ 656556 w 1596572"/>
                <a:gd name="connsiteY12" fmla="*/ 244361 h 182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96572" h="1826645">
                  <a:moveTo>
                    <a:pt x="798286" y="331673"/>
                  </a:moveTo>
                  <a:cubicBezTo>
                    <a:pt x="413517" y="331673"/>
                    <a:pt x="101600" y="643590"/>
                    <a:pt x="101600" y="1028359"/>
                  </a:cubicBezTo>
                  <a:cubicBezTo>
                    <a:pt x="101600" y="1413128"/>
                    <a:pt x="413517" y="1725045"/>
                    <a:pt x="798286" y="1725045"/>
                  </a:cubicBezTo>
                  <a:cubicBezTo>
                    <a:pt x="1183055" y="1725045"/>
                    <a:pt x="1494972" y="1413128"/>
                    <a:pt x="1494972" y="1028359"/>
                  </a:cubicBezTo>
                  <a:cubicBezTo>
                    <a:pt x="1494972" y="643590"/>
                    <a:pt x="1183055" y="331673"/>
                    <a:pt x="798286" y="331673"/>
                  </a:cubicBezTo>
                  <a:close/>
                  <a:moveTo>
                    <a:pt x="798286" y="0"/>
                  </a:moveTo>
                  <a:lnTo>
                    <a:pt x="940015" y="244361"/>
                  </a:lnTo>
                  <a:lnTo>
                    <a:pt x="959169" y="246291"/>
                  </a:lnTo>
                  <a:cubicBezTo>
                    <a:pt x="1322934" y="320729"/>
                    <a:pt x="1596572" y="642588"/>
                    <a:pt x="1596572" y="1028359"/>
                  </a:cubicBezTo>
                  <a:cubicBezTo>
                    <a:pt x="1596572" y="1469240"/>
                    <a:pt x="1239167" y="1826645"/>
                    <a:pt x="798286" y="1826645"/>
                  </a:cubicBezTo>
                  <a:cubicBezTo>
                    <a:pt x="357405" y="1826645"/>
                    <a:pt x="0" y="1469240"/>
                    <a:pt x="0" y="1028359"/>
                  </a:cubicBezTo>
                  <a:cubicBezTo>
                    <a:pt x="0" y="642588"/>
                    <a:pt x="273638" y="320729"/>
                    <a:pt x="637403" y="246291"/>
                  </a:cubicBezTo>
                  <a:lnTo>
                    <a:pt x="656556" y="24436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220791" y="1296294"/>
              <a:ext cx="1343948" cy="1343948"/>
            </a:xfrm>
            <a:custGeom>
              <a:avLst/>
              <a:gdLst>
                <a:gd name="connsiteX0" fmla="*/ 671974 w 1343948"/>
                <a:gd name="connsiteY0" fmla="*/ 0 h 1343948"/>
                <a:gd name="connsiteX1" fmla="*/ 1343948 w 1343948"/>
                <a:gd name="connsiteY1" fmla="*/ 671974 h 1343948"/>
                <a:gd name="connsiteX2" fmla="*/ 671974 w 1343948"/>
                <a:gd name="connsiteY2" fmla="*/ 1343948 h 1343948"/>
                <a:gd name="connsiteX3" fmla="*/ 0 w 1343948"/>
                <a:gd name="connsiteY3" fmla="*/ 671974 h 1343948"/>
                <a:gd name="connsiteX4" fmla="*/ 671974 w 1343948"/>
                <a:gd name="connsiteY4" fmla="*/ 0 h 134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948" h="1343948">
                  <a:moveTo>
                    <a:pt x="671974" y="0"/>
                  </a:moveTo>
                  <a:cubicBezTo>
                    <a:pt x="1043095" y="0"/>
                    <a:pt x="1343948" y="300853"/>
                    <a:pt x="1343948" y="671974"/>
                  </a:cubicBezTo>
                  <a:cubicBezTo>
                    <a:pt x="1343948" y="1043095"/>
                    <a:pt x="1043095" y="1343948"/>
                    <a:pt x="671974" y="1343948"/>
                  </a:cubicBezTo>
                  <a:cubicBezTo>
                    <a:pt x="300853" y="1343948"/>
                    <a:pt x="0" y="1043095"/>
                    <a:pt x="0" y="671974"/>
                  </a:cubicBezTo>
                  <a:cubicBezTo>
                    <a:pt x="0" y="300853"/>
                    <a:pt x="300853" y="0"/>
                    <a:pt x="671974" y="0"/>
                  </a:cubicBezTo>
                  <a:close/>
                </a:path>
              </a:pathLst>
            </a:custGeom>
            <a:grpFill/>
          </p:spPr>
        </p:pic>
      </p:grpSp>
      <p:grpSp>
        <p:nvGrpSpPr>
          <p:cNvPr id="11" name="组合 10"/>
          <p:cNvGrpSpPr/>
          <p:nvPr/>
        </p:nvGrpSpPr>
        <p:grpSpPr>
          <a:xfrm>
            <a:off x="3358324" y="2301035"/>
            <a:ext cx="2260024" cy="1975365"/>
            <a:chOff x="3358324" y="2301035"/>
            <a:chExt cx="2260024" cy="1975365"/>
          </a:xfrm>
          <a:solidFill>
            <a:srgbClr val="0070C0"/>
          </a:solidFill>
        </p:grpSpPr>
        <p:sp>
          <p:nvSpPr>
            <p:cNvPr id="5" name="任意多边形 4"/>
            <p:cNvSpPr/>
            <p:nvPr/>
          </p:nvSpPr>
          <p:spPr>
            <a:xfrm rot="18000000">
              <a:off x="3500653" y="2158706"/>
              <a:ext cx="1975365" cy="2260024"/>
            </a:xfrm>
            <a:custGeom>
              <a:avLst/>
              <a:gdLst>
                <a:gd name="connsiteX0" fmla="*/ 798286 w 1596572"/>
                <a:gd name="connsiteY0" fmla="*/ 331673 h 1826645"/>
                <a:gd name="connsiteX1" fmla="*/ 101600 w 1596572"/>
                <a:gd name="connsiteY1" fmla="*/ 1028359 h 1826645"/>
                <a:gd name="connsiteX2" fmla="*/ 798286 w 1596572"/>
                <a:gd name="connsiteY2" fmla="*/ 1725045 h 1826645"/>
                <a:gd name="connsiteX3" fmla="*/ 1494972 w 1596572"/>
                <a:gd name="connsiteY3" fmla="*/ 1028359 h 1826645"/>
                <a:gd name="connsiteX4" fmla="*/ 798286 w 1596572"/>
                <a:gd name="connsiteY4" fmla="*/ 331673 h 1826645"/>
                <a:gd name="connsiteX5" fmla="*/ 798286 w 1596572"/>
                <a:gd name="connsiteY5" fmla="*/ 0 h 1826645"/>
                <a:gd name="connsiteX6" fmla="*/ 940015 w 1596572"/>
                <a:gd name="connsiteY6" fmla="*/ 244361 h 1826645"/>
                <a:gd name="connsiteX7" fmla="*/ 959169 w 1596572"/>
                <a:gd name="connsiteY7" fmla="*/ 246291 h 1826645"/>
                <a:gd name="connsiteX8" fmla="*/ 1596572 w 1596572"/>
                <a:gd name="connsiteY8" fmla="*/ 1028359 h 1826645"/>
                <a:gd name="connsiteX9" fmla="*/ 798286 w 1596572"/>
                <a:gd name="connsiteY9" fmla="*/ 1826645 h 1826645"/>
                <a:gd name="connsiteX10" fmla="*/ 0 w 1596572"/>
                <a:gd name="connsiteY10" fmla="*/ 1028359 h 1826645"/>
                <a:gd name="connsiteX11" fmla="*/ 637403 w 1596572"/>
                <a:gd name="connsiteY11" fmla="*/ 246291 h 1826645"/>
                <a:gd name="connsiteX12" fmla="*/ 656556 w 1596572"/>
                <a:gd name="connsiteY12" fmla="*/ 244361 h 182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96572" h="1826645">
                  <a:moveTo>
                    <a:pt x="798286" y="331673"/>
                  </a:moveTo>
                  <a:cubicBezTo>
                    <a:pt x="413517" y="331673"/>
                    <a:pt x="101600" y="643590"/>
                    <a:pt x="101600" y="1028359"/>
                  </a:cubicBezTo>
                  <a:cubicBezTo>
                    <a:pt x="101600" y="1413128"/>
                    <a:pt x="413517" y="1725045"/>
                    <a:pt x="798286" y="1725045"/>
                  </a:cubicBezTo>
                  <a:cubicBezTo>
                    <a:pt x="1183055" y="1725045"/>
                    <a:pt x="1494972" y="1413128"/>
                    <a:pt x="1494972" y="1028359"/>
                  </a:cubicBezTo>
                  <a:cubicBezTo>
                    <a:pt x="1494972" y="643590"/>
                    <a:pt x="1183055" y="331673"/>
                    <a:pt x="798286" y="331673"/>
                  </a:cubicBezTo>
                  <a:close/>
                  <a:moveTo>
                    <a:pt x="798286" y="0"/>
                  </a:moveTo>
                  <a:lnTo>
                    <a:pt x="940015" y="244361"/>
                  </a:lnTo>
                  <a:lnTo>
                    <a:pt x="959169" y="246291"/>
                  </a:lnTo>
                  <a:cubicBezTo>
                    <a:pt x="1322934" y="320729"/>
                    <a:pt x="1596572" y="642588"/>
                    <a:pt x="1596572" y="1028359"/>
                  </a:cubicBezTo>
                  <a:cubicBezTo>
                    <a:pt x="1596572" y="1469240"/>
                    <a:pt x="1239167" y="1826645"/>
                    <a:pt x="798286" y="1826645"/>
                  </a:cubicBezTo>
                  <a:cubicBezTo>
                    <a:pt x="357405" y="1826645"/>
                    <a:pt x="0" y="1469240"/>
                    <a:pt x="0" y="1028359"/>
                  </a:cubicBezTo>
                  <a:cubicBezTo>
                    <a:pt x="0" y="642588"/>
                    <a:pt x="273638" y="320729"/>
                    <a:pt x="637403" y="246291"/>
                  </a:cubicBezTo>
                  <a:lnTo>
                    <a:pt x="656556" y="24436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849446" y="2605454"/>
              <a:ext cx="1518986" cy="1518986"/>
            </a:xfrm>
            <a:custGeom>
              <a:avLst/>
              <a:gdLst>
                <a:gd name="connsiteX0" fmla="*/ 759493 w 1518986"/>
                <a:gd name="connsiteY0" fmla="*/ 0 h 1518986"/>
                <a:gd name="connsiteX1" fmla="*/ 1518986 w 1518986"/>
                <a:gd name="connsiteY1" fmla="*/ 759493 h 1518986"/>
                <a:gd name="connsiteX2" fmla="*/ 759493 w 1518986"/>
                <a:gd name="connsiteY2" fmla="*/ 1518986 h 1518986"/>
                <a:gd name="connsiteX3" fmla="*/ 0 w 1518986"/>
                <a:gd name="connsiteY3" fmla="*/ 759493 h 1518986"/>
                <a:gd name="connsiteX4" fmla="*/ 759493 w 1518986"/>
                <a:gd name="connsiteY4" fmla="*/ 0 h 1518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8986" h="1518986">
                  <a:moveTo>
                    <a:pt x="759493" y="0"/>
                  </a:moveTo>
                  <a:cubicBezTo>
                    <a:pt x="1178949" y="0"/>
                    <a:pt x="1518986" y="340037"/>
                    <a:pt x="1518986" y="759493"/>
                  </a:cubicBezTo>
                  <a:cubicBezTo>
                    <a:pt x="1518986" y="1178949"/>
                    <a:pt x="1178949" y="1518986"/>
                    <a:pt x="759493" y="1518986"/>
                  </a:cubicBezTo>
                  <a:cubicBezTo>
                    <a:pt x="340037" y="1518986"/>
                    <a:pt x="0" y="1178949"/>
                    <a:pt x="0" y="759493"/>
                  </a:cubicBezTo>
                  <a:cubicBezTo>
                    <a:pt x="0" y="340037"/>
                    <a:pt x="340037" y="0"/>
                    <a:pt x="759493" y="0"/>
                  </a:cubicBezTo>
                  <a:close/>
                </a:path>
              </a:pathLst>
            </a:custGeom>
            <a:grpFill/>
          </p:spPr>
        </p:pic>
      </p:grpSp>
      <p:grpSp>
        <p:nvGrpSpPr>
          <p:cNvPr id="15" name="组合 14"/>
          <p:cNvGrpSpPr/>
          <p:nvPr/>
        </p:nvGrpSpPr>
        <p:grpSpPr>
          <a:xfrm>
            <a:off x="3905806" y="4288907"/>
            <a:ext cx="2098532" cy="1834214"/>
            <a:chOff x="3905806" y="4288907"/>
            <a:chExt cx="2098532" cy="1834214"/>
          </a:xfrm>
          <a:solidFill>
            <a:srgbClr val="0070C0"/>
          </a:solidFill>
        </p:grpSpPr>
        <p:sp>
          <p:nvSpPr>
            <p:cNvPr id="7" name="任意多边形 6"/>
            <p:cNvSpPr/>
            <p:nvPr/>
          </p:nvSpPr>
          <p:spPr>
            <a:xfrm rot="15869224">
              <a:off x="4037965" y="4156748"/>
              <a:ext cx="1834214" cy="2098532"/>
            </a:xfrm>
            <a:custGeom>
              <a:avLst/>
              <a:gdLst>
                <a:gd name="connsiteX0" fmla="*/ 798286 w 1596572"/>
                <a:gd name="connsiteY0" fmla="*/ 331673 h 1826645"/>
                <a:gd name="connsiteX1" fmla="*/ 101600 w 1596572"/>
                <a:gd name="connsiteY1" fmla="*/ 1028359 h 1826645"/>
                <a:gd name="connsiteX2" fmla="*/ 798286 w 1596572"/>
                <a:gd name="connsiteY2" fmla="*/ 1725045 h 1826645"/>
                <a:gd name="connsiteX3" fmla="*/ 1494972 w 1596572"/>
                <a:gd name="connsiteY3" fmla="*/ 1028359 h 1826645"/>
                <a:gd name="connsiteX4" fmla="*/ 798286 w 1596572"/>
                <a:gd name="connsiteY4" fmla="*/ 331673 h 1826645"/>
                <a:gd name="connsiteX5" fmla="*/ 798286 w 1596572"/>
                <a:gd name="connsiteY5" fmla="*/ 0 h 1826645"/>
                <a:gd name="connsiteX6" fmla="*/ 940015 w 1596572"/>
                <a:gd name="connsiteY6" fmla="*/ 244361 h 1826645"/>
                <a:gd name="connsiteX7" fmla="*/ 959169 w 1596572"/>
                <a:gd name="connsiteY7" fmla="*/ 246291 h 1826645"/>
                <a:gd name="connsiteX8" fmla="*/ 1596572 w 1596572"/>
                <a:gd name="connsiteY8" fmla="*/ 1028359 h 1826645"/>
                <a:gd name="connsiteX9" fmla="*/ 798286 w 1596572"/>
                <a:gd name="connsiteY9" fmla="*/ 1826645 h 1826645"/>
                <a:gd name="connsiteX10" fmla="*/ 0 w 1596572"/>
                <a:gd name="connsiteY10" fmla="*/ 1028359 h 1826645"/>
                <a:gd name="connsiteX11" fmla="*/ 637403 w 1596572"/>
                <a:gd name="connsiteY11" fmla="*/ 246291 h 1826645"/>
                <a:gd name="connsiteX12" fmla="*/ 656556 w 1596572"/>
                <a:gd name="connsiteY12" fmla="*/ 244361 h 182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96572" h="1826645">
                  <a:moveTo>
                    <a:pt x="798286" y="331673"/>
                  </a:moveTo>
                  <a:cubicBezTo>
                    <a:pt x="413517" y="331673"/>
                    <a:pt x="101600" y="643590"/>
                    <a:pt x="101600" y="1028359"/>
                  </a:cubicBezTo>
                  <a:cubicBezTo>
                    <a:pt x="101600" y="1413128"/>
                    <a:pt x="413517" y="1725045"/>
                    <a:pt x="798286" y="1725045"/>
                  </a:cubicBezTo>
                  <a:cubicBezTo>
                    <a:pt x="1183055" y="1725045"/>
                    <a:pt x="1494972" y="1413128"/>
                    <a:pt x="1494972" y="1028359"/>
                  </a:cubicBezTo>
                  <a:cubicBezTo>
                    <a:pt x="1494972" y="643590"/>
                    <a:pt x="1183055" y="331673"/>
                    <a:pt x="798286" y="331673"/>
                  </a:cubicBezTo>
                  <a:close/>
                  <a:moveTo>
                    <a:pt x="798286" y="0"/>
                  </a:moveTo>
                  <a:lnTo>
                    <a:pt x="940015" y="244361"/>
                  </a:lnTo>
                  <a:lnTo>
                    <a:pt x="959169" y="246291"/>
                  </a:lnTo>
                  <a:cubicBezTo>
                    <a:pt x="1322934" y="320729"/>
                    <a:pt x="1596572" y="642588"/>
                    <a:pt x="1596572" y="1028359"/>
                  </a:cubicBezTo>
                  <a:cubicBezTo>
                    <a:pt x="1596572" y="1469240"/>
                    <a:pt x="1239167" y="1826645"/>
                    <a:pt x="798286" y="1826645"/>
                  </a:cubicBezTo>
                  <a:cubicBezTo>
                    <a:pt x="357405" y="1826645"/>
                    <a:pt x="0" y="1469240"/>
                    <a:pt x="0" y="1028359"/>
                  </a:cubicBezTo>
                  <a:cubicBezTo>
                    <a:pt x="0" y="642588"/>
                    <a:pt x="273638" y="320729"/>
                    <a:pt x="637403" y="246291"/>
                  </a:cubicBezTo>
                  <a:lnTo>
                    <a:pt x="656556" y="24436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379125" y="4474686"/>
              <a:ext cx="1418436" cy="1418436"/>
            </a:xfrm>
            <a:custGeom>
              <a:avLst/>
              <a:gdLst>
                <a:gd name="connsiteX0" fmla="*/ 709218 w 1418436"/>
                <a:gd name="connsiteY0" fmla="*/ 0 h 1418436"/>
                <a:gd name="connsiteX1" fmla="*/ 1418436 w 1418436"/>
                <a:gd name="connsiteY1" fmla="*/ 709218 h 1418436"/>
                <a:gd name="connsiteX2" fmla="*/ 709218 w 1418436"/>
                <a:gd name="connsiteY2" fmla="*/ 1418436 h 1418436"/>
                <a:gd name="connsiteX3" fmla="*/ 0 w 1418436"/>
                <a:gd name="connsiteY3" fmla="*/ 709218 h 1418436"/>
                <a:gd name="connsiteX4" fmla="*/ 709218 w 1418436"/>
                <a:gd name="connsiteY4" fmla="*/ 0 h 141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8436" h="1418436">
                  <a:moveTo>
                    <a:pt x="709218" y="0"/>
                  </a:moveTo>
                  <a:cubicBezTo>
                    <a:pt x="1100908" y="0"/>
                    <a:pt x="1418436" y="317528"/>
                    <a:pt x="1418436" y="709218"/>
                  </a:cubicBezTo>
                  <a:cubicBezTo>
                    <a:pt x="1418436" y="1100908"/>
                    <a:pt x="1100908" y="1418436"/>
                    <a:pt x="709218" y="1418436"/>
                  </a:cubicBezTo>
                  <a:cubicBezTo>
                    <a:pt x="317528" y="1418436"/>
                    <a:pt x="0" y="1100908"/>
                    <a:pt x="0" y="709218"/>
                  </a:cubicBezTo>
                  <a:cubicBezTo>
                    <a:pt x="0" y="317528"/>
                    <a:pt x="317528" y="0"/>
                    <a:pt x="709218" y="0"/>
                  </a:cubicBezTo>
                  <a:close/>
                </a:path>
              </a:pathLst>
            </a:custGeom>
            <a:grpFill/>
          </p:spPr>
        </p:pic>
      </p:grpSp>
      <p:grpSp>
        <p:nvGrpSpPr>
          <p:cNvPr id="25" name="组合 24"/>
          <p:cNvGrpSpPr/>
          <p:nvPr/>
        </p:nvGrpSpPr>
        <p:grpSpPr>
          <a:xfrm>
            <a:off x="1099137" y="4631520"/>
            <a:ext cx="2714844" cy="1461939"/>
            <a:chOff x="1099137" y="4631520"/>
            <a:chExt cx="2714844" cy="1461939"/>
          </a:xfrm>
        </p:grpSpPr>
        <p:sp>
          <p:nvSpPr>
            <p:cNvPr id="10" name="矩形 9"/>
            <p:cNvSpPr/>
            <p:nvPr/>
          </p:nvSpPr>
          <p:spPr>
            <a:xfrm>
              <a:off x="1833952" y="4631520"/>
              <a:ext cx="198002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000" dirty="0" smtClean="0">
                  <a:solidFill>
                    <a:srgbClr val="0070C0"/>
                  </a:solidFill>
                </a:rPr>
                <a:t>有利于品牌效应</a:t>
              </a:r>
              <a:endParaRPr lang="zh-CN" altLang="en-US" sz="2000" dirty="0">
                <a:solidFill>
                  <a:srgbClr val="0070C0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99137" y="5031630"/>
              <a:ext cx="2714844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Segoe UI Semilight" panose="020B0402040204020203" pitchFamily="34" charset="0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Segoe UI Semilight" panose="020B0402040204020203" pitchFamily="34" charset="0"/>
                </a:rPr>
                <a:t>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214717" y="1334945"/>
            <a:ext cx="2714844" cy="1449239"/>
            <a:chOff x="7214717" y="1334945"/>
            <a:chExt cx="2714844" cy="1449239"/>
          </a:xfrm>
        </p:grpSpPr>
        <p:sp>
          <p:nvSpPr>
            <p:cNvPr id="12" name="矩形 11"/>
            <p:cNvSpPr/>
            <p:nvPr/>
          </p:nvSpPr>
          <p:spPr>
            <a:xfrm>
              <a:off x="7329799" y="1334945"/>
              <a:ext cx="14670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 smtClean="0">
                  <a:solidFill>
                    <a:schemeClr val="tx2">
                      <a:lumMod val="75000"/>
                    </a:schemeClr>
                  </a:solidFill>
                </a:rPr>
                <a:t>有经济效益</a:t>
              </a:r>
              <a:endParaRPr lang="zh-CN" altLang="en-US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7214717" y="1722355"/>
              <a:ext cx="2714844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Segoe UI Semilight" panose="020B0402040204020203" pitchFamily="34" charset="0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Segoe UI Semilight" panose="020B0402040204020203" pitchFamily="34" charset="0"/>
                </a:rPr>
                <a:t>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332698" y="3825402"/>
            <a:ext cx="2714844" cy="1541415"/>
            <a:chOff x="8332698" y="3825402"/>
            <a:chExt cx="2714844" cy="1541415"/>
          </a:xfrm>
        </p:grpSpPr>
        <p:sp>
          <p:nvSpPr>
            <p:cNvPr id="14" name="矩形 13"/>
            <p:cNvSpPr/>
            <p:nvPr/>
          </p:nvSpPr>
          <p:spPr>
            <a:xfrm>
              <a:off x="8332698" y="3825402"/>
              <a:ext cx="249299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000" dirty="0" smtClean="0">
                  <a:solidFill>
                    <a:schemeClr val="tx2">
                      <a:lumMod val="75000"/>
                    </a:schemeClr>
                  </a:solidFill>
                </a:rPr>
                <a:t>有利于提升政府形象</a:t>
              </a:r>
              <a:endParaRPr lang="zh-CN" altLang="en-US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8332698" y="4304988"/>
              <a:ext cx="2714844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Segoe UI Semilight" panose="020B0402040204020203" pitchFamily="34" charset="0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Segoe UI Semilight" panose="020B0402040204020203" pitchFamily="34" charset="0"/>
                </a:rPr>
                <a:t>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Segoe UI Semilight" panose="020B0402040204020203" pitchFamily="34" charset="0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584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969">
        <p14:reveal/>
      </p:transition>
    </mc:Choice>
    <mc:Fallback xmlns="">
      <p:transition spd="slow" advTm="2969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8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472238" y="2167731"/>
            <a:ext cx="3546475" cy="539750"/>
            <a:chOff x="6472238" y="2167731"/>
            <a:chExt cx="3546475" cy="539750"/>
          </a:xfrm>
          <a:solidFill>
            <a:schemeClr val="tx2">
              <a:lumMod val="75000"/>
            </a:schemeClr>
          </a:solidFill>
        </p:grpSpPr>
        <p:sp>
          <p:nvSpPr>
            <p:cNvPr id="19" name="MH_SubTitle_1"/>
            <p:cNvSpPr/>
            <p:nvPr>
              <p:custDataLst>
                <p:tags r:id="rId17"/>
              </p:custDataLst>
            </p:nvPr>
          </p:nvSpPr>
          <p:spPr>
            <a:xfrm>
              <a:off x="6472238" y="2167731"/>
              <a:ext cx="3546475" cy="539750"/>
            </a:xfrm>
            <a:custGeom>
              <a:avLst/>
              <a:gdLst/>
              <a:ahLst/>
              <a:cxnLst/>
              <a:rect l="l" t="t" r="r" b="b"/>
              <a:pathLst>
                <a:path w="4728554" h="720080">
                  <a:moveTo>
                    <a:pt x="0" y="0"/>
                  </a:moveTo>
                  <a:lnTo>
                    <a:pt x="4728554" y="0"/>
                  </a:lnTo>
                  <a:lnTo>
                    <a:pt x="4728554" y="10838"/>
                  </a:lnTo>
                  <a:lnTo>
                    <a:pt x="4587607" y="720080"/>
                  </a:lnTo>
                  <a:lnTo>
                    <a:pt x="134901" y="72008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 smtClean="0">
                  <a:solidFill>
                    <a:srgbClr val="FFFFFF"/>
                  </a:solidFill>
                </a:rPr>
                <a:t>       线下门店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28" name="KSO_Shape"/>
            <p:cNvSpPr>
              <a:spLocks/>
            </p:cNvSpPr>
            <p:nvPr/>
          </p:nvSpPr>
          <p:spPr bwMode="auto">
            <a:xfrm>
              <a:off x="7261437" y="2244546"/>
              <a:ext cx="333957" cy="388322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583363" y="2778919"/>
            <a:ext cx="3325813" cy="541337"/>
            <a:chOff x="6583363" y="2778919"/>
            <a:chExt cx="3325813" cy="541337"/>
          </a:xfrm>
          <a:solidFill>
            <a:srgbClr val="0070C0"/>
          </a:solidFill>
        </p:grpSpPr>
        <p:sp>
          <p:nvSpPr>
            <p:cNvPr id="15" name="MH_SubTitle_2"/>
            <p:cNvSpPr/>
            <p:nvPr>
              <p:custDataLst>
                <p:tags r:id="rId16"/>
              </p:custDataLst>
            </p:nvPr>
          </p:nvSpPr>
          <p:spPr>
            <a:xfrm>
              <a:off x="6583363" y="2778919"/>
              <a:ext cx="3325813" cy="541337"/>
            </a:xfrm>
            <a:custGeom>
              <a:avLst/>
              <a:gdLst/>
              <a:ahLst/>
              <a:cxnLst/>
              <a:rect l="l" t="t" r="r" b="b"/>
              <a:pathLst>
                <a:path w="4433803" h="720080">
                  <a:moveTo>
                    <a:pt x="0" y="0"/>
                  </a:moveTo>
                  <a:lnTo>
                    <a:pt x="4433803" y="0"/>
                  </a:lnTo>
                  <a:lnTo>
                    <a:pt x="4298902" y="720080"/>
                  </a:lnTo>
                  <a:lnTo>
                    <a:pt x="134901" y="72008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 smtClean="0">
                  <a:solidFill>
                    <a:srgbClr val="FFFFFF"/>
                  </a:solidFill>
                </a:rPr>
                <a:t>         电脑客户端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29" name="KSO_Shape"/>
            <p:cNvSpPr>
              <a:spLocks/>
            </p:cNvSpPr>
            <p:nvPr/>
          </p:nvSpPr>
          <p:spPr bwMode="auto">
            <a:xfrm>
              <a:off x="7285217" y="2899951"/>
              <a:ext cx="355898" cy="336917"/>
            </a:xfrm>
            <a:custGeom>
              <a:avLst/>
              <a:gdLst>
                <a:gd name="T0" fmla="*/ 576551976 w 5778"/>
                <a:gd name="T1" fmla="*/ 0 h 5471"/>
                <a:gd name="T2" fmla="*/ 587313346 w 5778"/>
                <a:gd name="T3" fmla="*/ 1630345 h 5471"/>
                <a:gd name="T4" fmla="*/ 597313772 w 5778"/>
                <a:gd name="T5" fmla="*/ 5326145 h 5471"/>
                <a:gd name="T6" fmla="*/ 606227510 w 5778"/>
                <a:gd name="T7" fmla="*/ 10761067 h 5471"/>
                <a:gd name="T8" fmla="*/ 613836301 w 5778"/>
                <a:gd name="T9" fmla="*/ 17717886 h 5471"/>
                <a:gd name="T10" fmla="*/ 620141132 w 5778"/>
                <a:gd name="T11" fmla="*/ 26087495 h 5471"/>
                <a:gd name="T12" fmla="*/ 624815273 w 5778"/>
                <a:gd name="T13" fmla="*/ 35544220 h 5471"/>
                <a:gd name="T14" fmla="*/ 627424180 w 5778"/>
                <a:gd name="T15" fmla="*/ 45979283 h 5471"/>
                <a:gd name="T16" fmla="*/ 628076324 w 5778"/>
                <a:gd name="T17" fmla="*/ 382291463 h 5471"/>
                <a:gd name="T18" fmla="*/ 627424180 w 5778"/>
                <a:gd name="T19" fmla="*/ 390552294 h 5471"/>
                <a:gd name="T20" fmla="*/ 624815273 w 5778"/>
                <a:gd name="T21" fmla="*/ 400987358 h 5471"/>
                <a:gd name="T22" fmla="*/ 620141132 w 5778"/>
                <a:gd name="T23" fmla="*/ 410444083 h 5471"/>
                <a:gd name="T24" fmla="*/ 613836301 w 5778"/>
                <a:gd name="T25" fmla="*/ 418814021 h 5471"/>
                <a:gd name="T26" fmla="*/ 606227510 w 5778"/>
                <a:gd name="T27" fmla="*/ 425770511 h 5471"/>
                <a:gd name="T28" fmla="*/ 597313772 w 5778"/>
                <a:gd name="T29" fmla="*/ 431205433 h 5471"/>
                <a:gd name="T30" fmla="*/ 587313346 w 5778"/>
                <a:gd name="T31" fmla="*/ 434901233 h 5471"/>
                <a:gd name="T32" fmla="*/ 576551976 w 5778"/>
                <a:gd name="T33" fmla="*/ 436531907 h 5471"/>
                <a:gd name="T34" fmla="*/ 51633149 w 5778"/>
                <a:gd name="T35" fmla="*/ 436531907 h 5471"/>
                <a:gd name="T36" fmla="*/ 40871778 w 5778"/>
                <a:gd name="T37" fmla="*/ 434901233 h 5471"/>
                <a:gd name="T38" fmla="*/ 30871023 w 5778"/>
                <a:gd name="T39" fmla="*/ 431205433 h 5471"/>
                <a:gd name="T40" fmla="*/ 21957614 w 5778"/>
                <a:gd name="T41" fmla="*/ 425770511 h 5471"/>
                <a:gd name="T42" fmla="*/ 14131223 w 5778"/>
                <a:gd name="T43" fmla="*/ 418814021 h 5471"/>
                <a:gd name="T44" fmla="*/ 7826391 w 5778"/>
                <a:gd name="T45" fmla="*/ 410444083 h 5471"/>
                <a:gd name="T46" fmla="*/ 3369852 w 5778"/>
                <a:gd name="T47" fmla="*/ 400987358 h 5471"/>
                <a:gd name="T48" fmla="*/ 652144 w 5778"/>
                <a:gd name="T49" fmla="*/ 390552294 h 5471"/>
                <a:gd name="T50" fmla="*/ 0 w 5778"/>
                <a:gd name="T51" fmla="*/ 54240444 h 5471"/>
                <a:gd name="T52" fmla="*/ 652144 w 5778"/>
                <a:gd name="T53" fmla="*/ 45979283 h 5471"/>
                <a:gd name="T54" fmla="*/ 3369852 w 5778"/>
                <a:gd name="T55" fmla="*/ 35544220 h 5471"/>
                <a:gd name="T56" fmla="*/ 7826391 w 5778"/>
                <a:gd name="T57" fmla="*/ 26087495 h 5471"/>
                <a:gd name="T58" fmla="*/ 14131223 w 5778"/>
                <a:gd name="T59" fmla="*/ 17717886 h 5471"/>
                <a:gd name="T60" fmla="*/ 21957614 w 5778"/>
                <a:gd name="T61" fmla="*/ 10761067 h 5471"/>
                <a:gd name="T62" fmla="*/ 30871023 w 5778"/>
                <a:gd name="T63" fmla="*/ 5326145 h 5471"/>
                <a:gd name="T64" fmla="*/ 40871778 w 5778"/>
                <a:gd name="T65" fmla="*/ 1630345 h 5471"/>
                <a:gd name="T66" fmla="*/ 51633149 w 5778"/>
                <a:gd name="T67" fmla="*/ 0 h 5471"/>
                <a:gd name="T68" fmla="*/ 154355774 w 5778"/>
                <a:gd name="T69" fmla="*/ 556643094 h 5471"/>
                <a:gd name="T70" fmla="*/ 206749868 w 5778"/>
                <a:gd name="T71" fmla="*/ 548382263 h 5471"/>
                <a:gd name="T72" fmla="*/ 259143962 w 5778"/>
                <a:gd name="T73" fmla="*/ 543273344 h 5471"/>
                <a:gd name="T74" fmla="*/ 384150602 w 5778"/>
                <a:gd name="T75" fmla="*/ 543925679 h 5471"/>
                <a:gd name="T76" fmla="*/ 434370662 w 5778"/>
                <a:gd name="T77" fmla="*/ 549034269 h 5471"/>
                <a:gd name="T78" fmla="*/ 484699193 w 5778"/>
                <a:gd name="T79" fmla="*/ 556643094 h 5471"/>
                <a:gd name="T80" fmla="*/ 154355774 w 5778"/>
                <a:gd name="T81" fmla="*/ 556643094 h 5471"/>
                <a:gd name="T82" fmla="*/ 577856264 w 5778"/>
                <a:gd name="T83" fmla="*/ 339681647 h 5471"/>
                <a:gd name="T84" fmla="*/ 524049081 w 5778"/>
                <a:gd name="T85" fmla="*/ 365117135 h 5471"/>
                <a:gd name="T86" fmla="*/ 517309707 w 5778"/>
                <a:gd name="T87" fmla="*/ 366203922 h 5471"/>
                <a:gd name="T88" fmla="*/ 509700587 w 5778"/>
                <a:gd name="T89" fmla="*/ 370334502 h 5471"/>
                <a:gd name="T90" fmla="*/ 504156700 w 5778"/>
                <a:gd name="T91" fmla="*/ 376965318 h 5471"/>
                <a:gd name="T92" fmla="*/ 501548123 w 5778"/>
                <a:gd name="T93" fmla="*/ 385334927 h 5471"/>
                <a:gd name="T94" fmla="*/ 501874195 w 5778"/>
                <a:gd name="T95" fmla="*/ 392182969 h 5471"/>
                <a:gd name="T96" fmla="*/ 505243718 w 5778"/>
                <a:gd name="T97" fmla="*/ 400226574 h 5471"/>
                <a:gd name="T98" fmla="*/ 511439748 w 5778"/>
                <a:gd name="T99" fmla="*/ 406422280 h 5471"/>
                <a:gd name="T100" fmla="*/ 519483741 w 5778"/>
                <a:gd name="T101" fmla="*/ 409792077 h 5471"/>
                <a:gd name="T102" fmla="*/ 526331916 w 5778"/>
                <a:gd name="T103" fmla="*/ 410009302 h 5471"/>
                <a:gd name="T104" fmla="*/ 534701981 w 5778"/>
                <a:gd name="T105" fmla="*/ 407509396 h 5471"/>
                <a:gd name="T106" fmla="*/ 541441355 w 5778"/>
                <a:gd name="T107" fmla="*/ 402074474 h 5471"/>
                <a:gd name="T108" fmla="*/ 545572152 w 5778"/>
                <a:gd name="T109" fmla="*/ 394465649 h 5471"/>
                <a:gd name="T110" fmla="*/ 546659169 w 5778"/>
                <a:gd name="T111" fmla="*/ 387617608 h 5471"/>
                <a:gd name="T112" fmla="*/ 544811207 w 5778"/>
                <a:gd name="T113" fmla="*/ 378921666 h 5471"/>
                <a:gd name="T114" fmla="*/ 539919465 w 5778"/>
                <a:gd name="T115" fmla="*/ 371747622 h 5471"/>
                <a:gd name="T116" fmla="*/ 532854019 w 5778"/>
                <a:gd name="T117" fmla="*/ 366965035 h 5471"/>
                <a:gd name="T118" fmla="*/ 524049081 w 5778"/>
                <a:gd name="T119" fmla="*/ 365117135 h 5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778" h="5471">
                  <a:moveTo>
                    <a:pt x="500" y="0"/>
                  </a:moveTo>
                  <a:lnTo>
                    <a:pt x="5278" y="0"/>
                  </a:lnTo>
                  <a:lnTo>
                    <a:pt x="5304" y="0"/>
                  </a:lnTo>
                  <a:lnTo>
                    <a:pt x="5328" y="2"/>
                  </a:lnTo>
                  <a:lnTo>
                    <a:pt x="5354" y="5"/>
                  </a:lnTo>
                  <a:lnTo>
                    <a:pt x="5379" y="10"/>
                  </a:lnTo>
                  <a:lnTo>
                    <a:pt x="5403" y="15"/>
                  </a:lnTo>
                  <a:lnTo>
                    <a:pt x="5427" y="22"/>
                  </a:lnTo>
                  <a:lnTo>
                    <a:pt x="5450" y="30"/>
                  </a:lnTo>
                  <a:lnTo>
                    <a:pt x="5472" y="39"/>
                  </a:lnTo>
                  <a:lnTo>
                    <a:pt x="5495" y="49"/>
                  </a:lnTo>
                  <a:lnTo>
                    <a:pt x="5516" y="60"/>
                  </a:lnTo>
                  <a:lnTo>
                    <a:pt x="5537" y="72"/>
                  </a:lnTo>
                  <a:lnTo>
                    <a:pt x="5557" y="85"/>
                  </a:lnTo>
                  <a:lnTo>
                    <a:pt x="5577" y="99"/>
                  </a:lnTo>
                  <a:lnTo>
                    <a:pt x="5596" y="113"/>
                  </a:lnTo>
                  <a:lnTo>
                    <a:pt x="5614" y="130"/>
                  </a:lnTo>
                  <a:lnTo>
                    <a:pt x="5631" y="146"/>
                  </a:lnTo>
                  <a:lnTo>
                    <a:pt x="5647" y="163"/>
                  </a:lnTo>
                  <a:lnTo>
                    <a:pt x="5663" y="181"/>
                  </a:lnTo>
                  <a:lnTo>
                    <a:pt x="5679" y="200"/>
                  </a:lnTo>
                  <a:lnTo>
                    <a:pt x="5692" y="220"/>
                  </a:lnTo>
                  <a:lnTo>
                    <a:pt x="5705" y="240"/>
                  </a:lnTo>
                  <a:lnTo>
                    <a:pt x="5718" y="261"/>
                  </a:lnTo>
                  <a:lnTo>
                    <a:pt x="5729" y="283"/>
                  </a:lnTo>
                  <a:lnTo>
                    <a:pt x="5739" y="305"/>
                  </a:lnTo>
                  <a:lnTo>
                    <a:pt x="5748" y="327"/>
                  </a:lnTo>
                  <a:lnTo>
                    <a:pt x="5755" y="351"/>
                  </a:lnTo>
                  <a:lnTo>
                    <a:pt x="5762" y="374"/>
                  </a:lnTo>
                  <a:lnTo>
                    <a:pt x="5768" y="399"/>
                  </a:lnTo>
                  <a:lnTo>
                    <a:pt x="5772" y="423"/>
                  </a:lnTo>
                  <a:lnTo>
                    <a:pt x="5775" y="448"/>
                  </a:lnTo>
                  <a:lnTo>
                    <a:pt x="5778" y="473"/>
                  </a:lnTo>
                  <a:lnTo>
                    <a:pt x="5778" y="499"/>
                  </a:lnTo>
                  <a:lnTo>
                    <a:pt x="5778" y="3517"/>
                  </a:lnTo>
                  <a:lnTo>
                    <a:pt x="5778" y="3543"/>
                  </a:lnTo>
                  <a:lnTo>
                    <a:pt x="5775" y="3568"/>
                  </a:lnTo>
                  <a:lnTo>
                    <a:pt x="5772" y="3593"/>
                  </a:lnTo>
                  <a:lnTo>
                    <a:pt x="5768" y="3617"/>
                  </a:lnTo>
                  <a:lnTo>
                    <a:pt x="5762" y="3642"/>
                  </a:lnTo>
                  <a:lnTo>
                    <a:pt x="5755" y="3665"/>
                  </a:lnTo>
                  <a:lnTo>
                    <a:pt x="5748" y="3689"/>
                  </a:lnTo>
                  <a:lnTo>
                    <a:pt x="5739" y="3711"/>
                  </a:lnTo>
                  <a:lnTo>
                    <a:pt x="5729" y="3733"/>
                  </a:lnTo>
                  <a:lnTo>
                    <a:pt x="5718" y="3754"/>
                  </a:lnTo>
                  <a:lnTo>
                    <a:pt x="5705" y="3776"/>
                  </a:lnTo>
                  <a:lnTo>
                    <a:pt x="5692" y="3796"/>
                  </a:lnTo>
                  <a:lnTo>
                    <a:pt x="5679" y="3816"/>
                  </a:lnTo>
                  <a:lnTo>
                    <a:pt x="5663" y="3835"/>
                  </a:lnTo>
                  <a:lnTo>
                    <a:pt x="5647" y="3853"/>
                  </a:lnTo>
                  <a:lnTo>
                    <a:pt x="5631" y="3870"/>
                  </a:lnTo>
                  <a:lnTo>
                    <a:pt x="5614" y="3887"/>
                  </a:lnTo>
                  <a:lnTo>
                    <a:pt x="5596" y="3903"/>
                  </a:lnTo>
                  <a:lnTo>
                    <a:pt x="5577" y="3917"/>
                  </a:lnTo>
                  <a:lnTo>
                    <a:pt x="5557" y="3932"/>
                  </a:lnTo>
                  <a:lnTo>
                    <a:pt x="5537" y="3944"/>
                  </a:lnTo>
                  <a:lnTo>
                    <a:pt x="5516" y="3956"/>
                  </a:lnTo>
                  <a:lnTo>
                    <a:pt x="5495" y="3967"/>
                  </a:lnTo>
                  <a:lnTo>
                    <a:pt x="5472" y="3977"/>
                  </a:lnTo>
                  <a:lnTo>
                    <a:pt x="5450" y="3986"/>
                  </a:lnTo>
                  <a:lnTo>
                    <a:pt x="5427" y="3994"/>
                  </a:lnTo>
                  <a:lnTo>
                    <a:pt x="5403" y="4001"/>
                  </a:lnTo>
                  <a:lnTo>
                    <a:pt x="5379" y="4006"/>
                  </a:lnTo>
                  <a:lnTo>
                    <a:pt x="5354" y="4011"/>
                  </a:lnTo>
                  <a:lnTo>
                    <a:pt x="5328" y="4014"/>
                  </a:lnTo>
                  <a:lnTo>
                    <a:pt x="5304" y="4016"/>
                  </a:lnTo>
                  <a:lnTo>
                    <a:pt x="5278" y="4016"/>
                  </a:lnTo>
                  <a:lnTo>
                    <a:pt x="500" y="4016"/>
                  </a:lnTo>
                  <a:lnTo>
                    <a:pt x="475" y="4016"/>
                  </a:lnTo>
                  <a:lnTo>
                    <a:pt x="449" y="4014"/>
                  </a:lnTo>
                  <a:lnTo>
                    <a:pt x="425" y="4011"/>
                  </a:lnTo>
                  <a:lnTo>
                    <a:pt x="400" y="4006"/>
                  </a:lnTo>
                  <a:lnTo>
                    <a:pt x="376" y="4001"/>
                  </a:lnTo>
                  <a:lnTo>
                    <a:pt x="352" y="3994"/>
                  </a:lnTo>
                  <a:lnTo>
                    <a:pt x="329" y="3986"/>
                  </a:lnTo>
                  <a:lnTo>
                    <a:pt x="305" y="3977"/>
                  </a:lnTo>
                  <a:lnTo>
                    <a:pt x="284" y="3967"/>
                  </a:lnTo>
                  <a:lnTo>
                    <a:pt x="262" y="3956"/>
                  </a:lnTo>
                  <a:lnTo>
                    <a:pt x="242" y="3944"/>
                  </a:lnTo>
                  <a:lnTo>
                    <a:pt x="221" y="3932"/>
                  </a:lnTo>
                  <a:lnTo>
                    <a:pt x="202" y="3917"/>
                  </a:lnTo>
                  <a:lnTo>
                    <a:pt x="183" y="3903"/>
                  </a:lnTo>
                  <a:lnTo>
                    <a:pt x="165" y="3887"/>
                  </a:lnTo>
                  <a:lnTo>
                    <a:pt x="147" y="3870"/>
                  </a:lnTo>
                  <a:lnTo>
                    <a:pt x="130" y="3853"/>
                  </a:lnTo>
                  <a:lnTo>
                    <a:pt x="115" y="3835"/>
                  </a:lnTo>
                  <a:lnTo>
                    <a:pt x="100" y="3816"/>
                  </a:lnTo>
                  <a:lnTo>
                    <a:pt x="86" y="3796"/>
                  </a:lnTo>
                  <a:lnTo>
                    <a:pt x="72" y="3776"/>
                  </a:lnTo>
                  <a:lnTo>
                    <a:pt x="61" y="3754"/>
                  </a:lnTo>
                  <a:lnTo>
                    <a:pt x="50" y="3733"/>
                  </a:lnTo>
                  <a:lnTo>
                    <a:pt x="40" y="3711"/>
                  </a:lnTo>
                  <a:lnTo>
                    <a:pt x="31" y="3689"/>
                  </a:lnTo>
                  <a:lnTo>
                    <a:pt x="22" y="3665"/>
                  </a:lnTo>
                  <a:lnTo>
                    <a:pt x="16" y="3642"/>
                  </a:lnTo>
                  <a:lnTo>
                    <a:pt x="10" y="3617"/>
                  </a:lnTo>
                  <a:lnTo>
                    <a:pt x="6" y="3593"/>
                  </a:lnTo>
                  <a:lnTo>
                    <a:pt x="3" y="3568"/>
                  </a:lnTo>
                  <a:lnTo>
                    <a:pt x="1" y="3543"/>
                  </a:lnTo>
                  <a:lnTo>
                    <a:pt x="0" y="3517"/>
                  </a:lnTo>
                  <a:lnTo>
                    <a:pt x="0" y="499"/>
                  </a:lnTo>
                  <a:lnTo>
                    <a:pt x="1" y="473"/>
                  </a:lnTo>
                  <a:lnTo>
                    <a:pt x="3" y="448"/>
                  </a:lnTo>
                  <a:lnTo>
                    <a:pt x="6" y="423"/>
                  </a:lnTo>
                  <a:lnTo>
                    <a:pt x="10" y="399"/>
                  </a:lnTo>
                  <a:lnTo>
                    <a:pt x="16" y="374"/>
                  </a:lnTo>
                  <a:lnTo>
                    <a:pt x="22" y="351"/>
                  </a:lnTo>
                  <a:lnTo>
                    <a:pt x="31" y="327"/>
                  </a:lnTo>
                  <a:lnTo>
                    <a:pt x="40" y="305"/>
                  </a:lnTo>
                  <a:lnTo>
                    <a:pt x="50" y="283"/>
                  </a:lnTo>
                  <a:lnTo>
                    <a:pt x="61" y="261"/>
                  </a:lnTo>
                  <a:lnTo>
                    <a:pt x="72" y="240"/>
                  </a:lnTo>
                  <a:lnTo>
                    <a:pt x="86" y="220"/>
                  </a:lnTo>
                  <a:lnTo>
                    <a:pt x="100" y="200"/>
                  </a:lnTo>
                  <a:lnTo>
                    <a:pt x="115" y="181"/>
                  </a:lnTo>
                  <a:lnTo>
                    <a:pt x="130" y="163"/>
                  </a:lnTo>
                  <a:lnTo>
                    <a:pt x="147" y="146"/>
                  </a:lnTo>
                  <a:lnTo>
                    <a:pt x="165" y="130"/>
                  </a:lnTo>
                  <a:lnTo>
                    <a:pt x="183" y="113"/>
                  </a:lnTo>
                  <a:lnTo>
                    <a:pt x="202" y="99"/>
                  </a:lnTo>
                  <a:lnTo>
                    <a:pt x="221" y="85"/>
                  </a:lnTo>
                  <a:lnTo>
                    <a:pt x="242" y="72"/>
                  </a:lnTo>
                  <a:lnTo>
                    <a:pt x="262" y="60"/>
                  </a:lnTo>
                  <a:lnTo>
                    <a:pt x="284" y="49"/>
                  </a:lnTo>
                  <a:lnTo>
                    <a:pt x="305" y="39"/>
                  </a:lnTo>
                  <a:lnTo>
                    <a:pt x="329" y="30"/>
                  </a:lnTo>
                  <a:lnTo>
                    <a:pt x="352" y="22"/>
                  </a:lnTo>
                  <a:lnTo>
                    <a:pt x="376" y="15"/>
                  </a:lnTo>
                  <a:lnTo>
                    <a:pt x="400" y="10"/>
                  </a:lnTo>
                  <a:lnTo>
                    <a:pt x="425" y="5"/>
                  </a:lnTo>
                  <a:lnTo>
                    <a:pt x="449" y="2"/>
                  </a:lnTo>
                  <a:lnTo>
                    <a:pt x="475" y="0"/>
                  </a:lnTo>
                  <a:lnTo>
                    <a:pt x="500" y="0"/>
                  </a:lnTo>
                  <a:close/>
                  <a:moveTo>
                    <a:pt x="1420" y="5121"/>
                  </a:moveTo>
                  <a:lnTo>
                    <a:pt x="1420" y="5121"/>
                  </a:lnTo>
                  <a:lnTo>
                    <a:pt x="1541" y="5100"/>
                  </a:lnTo>
                  <a:lnTo>
                    <a:pt x="1661" y="5080"/>
                  </a:lnTo>
                  <a:lnTo>
                    <a:pt x="1781" y="5061"/>
                  </a:lnTo>
                  <a:lnTo>
                    <a:pt x="1902" y="5045"/>
                  </a:lnTo>
                  <a:lnTo>
                    <a:pt x="2022" y="5031"/>
                  </a:lnTo>
                  <a:lnTo>
                    <a:pt x="2144" y="5018"/>
                  </a:lnTo>
                  <a:lnTo>
                    <a:pt x="2264" y="5007"/>
                  </a:lnTo>
                  <a:lnTo>
                    <a:pt x="2384" y="4998"/>
                  </a:lnTo>
                  <a:lnTo>
                    <a:pt x="2384" y="4304"/>
                  </a:lnTo>
                  <a:lnTo>
                    <a:pt x="3534" y="4304"/>
                  </a:lnTo>
                  <a:lnTo>
                    <a:pt x="3534" y="5004"/>
                  </a:lnTo>
                  <a:lnTo>
                    <a:pt x="3650" y="5014"/>
                  </a:lnTo>
                  <a:lnTo>
                    <a:pt x="3766" y="5025"/>
                  </a:lnTo>
                  <a:lnTo>
                    <a:pt x="3880" y="5037"/>
                  </a:lnTo>
                  <a:lnTo>
                    <a:pt x="3996" y="5051"/>
                  </a:lnTo>
                  <a:lnTo>
                    <a:pt x="4112" y="5066"/>
                  </a:lnTo>
                  <a:lnTo>
                    <a:pt x="4227" y="5083"/>
                  </a:lnTo>
                  <a:lnTo>
                    <a:pt x="4343" y="5102"/>
                  </a:lnTo>
                  <a:lnTo>
                    <a:pt x="4459" y="5121"/>
                  </a:lnTo>
                  <a:lnTo>
                    <a:pt x="4459" y="5471"/>
                  </a:lnTo>
                  <a:lnTo>
                    <a:pt x="1420" y="5471"/>
                  </a:lnTo>
                  <a:lnTo>
                    <a:pt x="1420" y="5121"/>
                  </a:lnTo>
                  <a:close/>
                  <a:moveTo>
                    <a:pt x="443" y="467"/>
                  </a:moveTo>
                  <a:lnTo>
                    <a:pt x="443" y="3125"/>
                  </a:lnTo>
                  <a:lnTo>
                    <a:pt x="5316" y="3125"/>
                  </a:lnTo>
                  <a:lnTo>
                    <a:pt x="5316" y="467"/>
                  </a:lnTo>
                  <a:lnTo>
                    <a:pt x="443" y="467"/>
                  </a:lnTo>
                  <a:close/>
                  <a:moveTo>
                    <a:pt x="4821" y="3359"/>
                  </a:moveTo>
                  <a:lnTo>
                    <a:pt x="4821" y="3359"/>
                  </a:lnTo>
                  <a:lnTo>
                    <a:pt x="4800" y="3360"/>
                  </a:lnTo>
                  <a:lnTo>
                    <a:pt x="4779" y="3363"/>
                  </a:lnTo>
                  <a:lnTo>
                    <a:pt x="4759" y="3369"/>
                  </a:lnTo>
                  <a:lnTo>
                    <a:pt x="4740" y="3376"/>
                  </a:lnTo>
                  <a:lnTo>
                    <a:pt x="4722" y="3384"/>
                  </a:lnTo>
                  <a:lnTo>
                    <a:pt x="4705" y="3394"/>
                  </a:lnTo>
                  <a:lnTo>
                    <a:pt x="4689" y="3407"/>
                  </a:lnTo>
                  <a:lnTo>
                    <a:pt x="4674" y="3420"/>
                  </a:lnTo>
                  <a:lnTo>
                    <a:pt x="4661" y="3435"/>
                  </a:lnTo>
                  <a:lnTo>
                    <a:pt x="4648" y="3450"/>
                  </a:lnTo>
                  <a:lnTo>
                    <a:pt x="4638" y="3468"/>
                  </a:lnTo>
                  <a:lnTo>
                    <a:pt x="4630" y="3486"/>
                  </a:lnTo>
                  <a:lnTo>
                    <a:pt x="4623" y="3505"/>
                  </a:lnTo>
                  <a:lnTo>
                    <a:pt x="4617" y="3525"/>
                  </a:lnTo>
                  <a:lnTo>
                    <a:pt x="4614" y="3545"/>
                  </a:lnTo>
                  <a:lnTo>
                    <a:pt x="4613" y="3566"/>
                  </a:lnTo>
                  <a:lnTo>
                    <a:pt x="4614" y="3587"/>
                  </a:lnTo>
                  <a:lnTo>
                    <a:pt x="4617" y="3608"/>
                  </a:lnTo>
                  <a:lnTo>
                    <a:pt x="4623" y="3629"/>
                  </a:lnTo>
                  <a:lnTo>
                    <a:pt x="4630" y="3647"/>
                  </a:lnTo>
                  <a:lnTo>
                    <a:pt x="4638" y="3665"/>
                  </a:lnTo>
                  <a:lnTo>
                    <a:pt x="4648" y="3682"/>
                  </a:lnTo>
                  <a:lnTo>
                    <a:pt x="4661" y="3699"/>
                  </a:lnTo>
                  <a:lnTo>
                    <a:pt x="4674" y="3713"/>
                  </a:lnTo>
                  <a:lnTo>
                    <a:pt x="4689" y="3727"/>
                  </a:lnTo>
                  <a:lnTo>
                    <a:pt x="4705" y="3739"/>
                  </a:lnTo>
                  <a:lnTo>
                    <a:pt x="4722" y="3749"/>
                  </a:lnTo>
                  <a:lnTo>
                    <a:pt x="4740" y="3758"/>
                  </a:lnTo>
                  <a:lnTo>
                    <a:pt x="4759" y="3765"/>
                  </a:lnTo>
                  <a:lnTo>
                    <a:pt x="4779" y="3770"/>
                  </a:lnTo>
                  <a:lnTo>
                    <a:pt x="4800" y="3772"/>
                  </a:lnTo>
                  <a:lnTo>
                    <a:pt x="4821" y="3773"/>
                  </a:lnTo>
                  <a:lnTo>
                    <a:pt x="4842" y="3772"/>
                  </a:lnTo>
                  <a:lnTo>
                    <a:pt x="4863" y="3770"/>
                  </a:lnTo>
                  <a:lnTo>
                    <a:pt x="4883" y="3765"/>
                  </a:lnTo>
                  <a:lnTo>
                    <a:pt x="4902" y="3758"/>
                  </a:lnTo>
                  <a:lnTo>
                    <a:pt x="4919" y="3749"/>
                  </a:lnTo>
                  <a:lnTo>
                    <a:pt x="4937" y="3739"/>
                  </a:lnTo>
                  <a:lnTo>
                    <a:pt x="4953" y="3727"/>
                  </a:lnTo>
                  <a:lnTo>
                    <a:pt x="4967" y="3713"/>
                  </a:lnTo>
                  <a:lnTo>
                    <a:pt x="4981" y="3699"/>
                  </a:lnTo>
                  <a:lnTo>
                    <a:pt x="4993" y="3682"/>
                  </a:lnTo>
                  <a:lnTo>
                    <a:pt x="5003" y="3665"/>
                  </a:lnTo>
                  <a:lnTo>
                    <a:pt x="5012" y="3647"/>
                  </a:lnTo>
                  <a:lnTo>
                    <a:pt x="5019" y="3629"/>
                  </a:lnTo>
                  <a:lnTo>
                    <a:pt x="5024" y="3608"/>
                  </a:lnTo>
                  <a:lnTo>
                    <a:pt x="5027" y="3587"/>
                  </a:lnTo>
                  <a:lnTo>
                    <a:pt x="5029" y="3566"/>
                  </a:lnTo>
                  <a:lnTo>
                    <a:pt x="5027" y="3545"/>
                  </a:lnTo>
                  <a:lnTo>
                    <a:pt x="5024" y="3525"/>
                  </a:lnTo>
                  <a:lnTo>
                    <a:pt x="5019" y="3505"/>
                  </a:lnTo>
                  <a:lnTo>
                    <a:pt x="5012" y="3486"/>
                  </a:lnTo>
                  <a:lnTo>
                    <a:pt x="5003" y="3468"/>
                  </a:lnTo>
                  <a:lnTo>
                    <a:pt x="4993" y="3450"/>
                  </a:lnTo>
                  <a:lnTo>
                    <a:pt x="4981" y="3435"/>
                  </a:lnTo>
                  <a:lnTo>
                    <a:pt x="4967" y="3420"/>
                  </a:lnTo>
                  <a:lnTo>
                    <a:pt x="4953" y="3407"/>
                  </a:lnTo>
                  <a:lnTo>
                    <a:pt x="4937" y="3394"/>
                  </a:lnTo>
                  <a:lnTo>
                    <a:pt x="4919" y="3384"/>
                  </a:lnTo>
                  <a:lnTo>
                    <a:pt x="4902" y="3376"/>
                  </a:lnTo>
                  <a:lnTo>
                    <a:pt x="4883" y="3369"/>
                  </a:lnTo>
                  <a:lnTo>
                    <a:pt x="4863" y="3363"/>
                  </a:lnTo>
                  <a:lnTo>
                    <a:pt x="4842" y="3360"/>
                  </a:lnTo>
                  <a:lnTo>
                    <a:pt x="4821" y="33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bIns="612000" anchor="ctr"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699251" y="3391694"/>
            <a:ext cx="3103562" cy="539750"/>
            <a:chOff x="6699251" y="3391694"/>
            <a:chExt cx="3103562" cy="539750"/>
          </a:xfrm>
          <a:solidFill>
            <a:schemeClr val="tx2">
              <a:lumMod val="75000"/>
            </a:schemeClr>
          </a:solidFill>
        </p:grpSpPr>
        <p:sp>
          <p:nvSpPr>
            <p:cNvPr id="16" name="MH_SubTitle_3"/>
            <p:cNvSpPr/>
            <p:nvPr>
              <p:custDataLst>
                <p:tags r:id="rId15"/>
              </p:custDataLst>
            </p:nvPr>
          </p:nvSpPr>
          <p:spPr>
            <a:xfrm>
              <a:off x="6699251" y="3391694"/>
              <a:ext cx="3103562" cy="539750"/>
            </a:xfrm>
            <a:custGeom>
              <a:avLst/>
              <a:gdLst/>
              <a:ahLst/>
              <a:cxnLst/>
              <a:rect l="l" t="t" r="r" b="b"/>
              <a:pathLst>
                <a:path w="4137020" h="720080">
                  <a:moveTo>
                    <a:pt x="0" y="0"/>
                  </a:moveTo>
                  <a:lnTo>
                    <a:pt x="4137020" y="0"/>
                  </a:lnTo>
                  <a:lnTo>
                    <a:pt x="4002119" y="720080"/>
                  </a:lnTo>
                  <a:lnTo>
                    <a:pt x="134901" y="72008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 smtClean="0">
                  <a:solidFill>
                    <a:srgbClr val="FFFFFF"/>
                  </a:solidFill>
                </a:rPr>
                <a:t>     手机</a:t>
              </a:r>
              <a:r>
                <a:rPr lang="en-US" altLang="zh-CN" dirty="0" smtClean="0">
                  <a:solidFill>
                    <a:srgbClr val="FFFFFF"/>
                  </a:solidFill>
                </a:rPr>
                <a:t>APP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30" name="KSO_Shape"/>
            <p:cNvSpPr>
              <a:spLocks/>
            </p:cNvSpPr>
            <p:nvPr/>
          </p:nvSpPr>
          <p:spPr bwMode="auto">
            <a:xfrm>
              <a:off x="7313613" y="3503613"/>
              <a:ext cx="374599" cy="315912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805613" y="4004469"/>
            <a:ext cx="2879725" cy="539750"/>
            <a:chOff x="6805613" y="4004469"/>
            <a:chExt cx="2879725" cy="539750"/>
          </a:xfrm>
          <a:solidFill>
            <a:srgbClr val="0070C0"/>
          </a:solidFill>
        </p:grpSpPr>
        <p:sp>
          <p:nvSpPr>
            <p:cNvPr id="18" name="MH_SubTitle_4"/>
            <p:cNvSpPr/>
            <p:nvPr>
              <p:custDataLst>
                <p:tags r:id="rId14"/>
              </p:custDataLst>
            </p:nvPr>
          </p:nvSpPr>
          <p:spPr>
            <a:xfrm>
              <a:off x="6805613" y="4004469"/>
              <a:ext cx="2879725" cy="539750"/>
            </a:xfrm>
            <a:custGeom>
              <a:avLst/>
              <a:gdLst/>
              <a:ahLst/>
              <a:cxnLst/>
              <a:rect l="l" t="t" r="r" b="b"/>
              <a:pathLst>
                <a:path w="3840239" h="720080">
                  <a:moveTo>
                    <a:pt x="0" y="0"/>
                  </a:moveTo>
                  <a:lnTo>
                    <a:pt x="3840239" y="0"/>
                  </a:lnTo>
                  <a:lnTo>
                    <a:pt x="3705338" y="720080"/>
                  </a:lnTo>
                  <a:lnTo>
                    <a:pt x="134901" y="72008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 smtClean="0">
                  <a:solidFill>
                    <a:srgbClr val="FFFFFF"/>
                  </a:solidFill>
                </a:rPr>
                <a:t>     大型卖场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31" name="KSO_Shape"/>
            <p:cNvSpPr/>
            <p:nvPr/>
          </p:nvSpPr>
          <p:spPr>
            <a:xfrm>
              <a:off x="7360552" y="4126247"/>
              <a:ext cx="383000" cy="311507"/>
            </a:xfrm>
            <a:custGeom>
              <a:avLst/>
              <a:gdLst/>
              <a:ahLst/>
              <a:cxnLst/>
              <a:rect l="l" t="t" r="r" b="b"/>
              <a:pathLst>
                <a:path w="2017634" h="1640262">
                  <a:moveTo>
                    <a:pt x="1178908" y="1348054"/>
                  </a:moveTo>
                  <a:cubicBezTo>
                    <a:pt x="1259599" y="1348054"/>
                    <a:pt x="1325012" y="1413467"/>
                    <a:pt x="1325012" y="1494158"/>
                  </a:cubicBezTo>
                  <a:cubicBezTo>
                    <a:pt x="1325012" y="1574849"/>
                    <a:pt x="1259599" y="1640262"/>
                    <a:pt x="1178908" y="1640262"/>
                  </a:cubicBezTo>
                  <a:cubicBezTo>
                    <a:pt x="1098217" y="1640262"/>
                    <a:pt x="1032804" y="1574849"/>
                    <a:pt x="1032804" y="1494158"/>
                  </a:cubicBezTo>
                  <a:cubicBezTo>
                    <a:pt x="1032804" y="1413467"/>
                    <a:pt x="1098217" y="1348054"/>
                    <a:pt x="1178908" y="1348054"/>
                  </a:cubicBezTo>
                  <a:close/>
                  <a:moveTo>
                    <a:pt x="570842" y="1348054"/>
                  </a:moveTo>
                  <a:cubicBezTo>
                    <a:pt x="651533" y="1348054"/>
                    <a:pt x="716946" y="1413467"/>
                    <a:pt x="716946" y="1494158"/>
                  </a:cubicBezTo>
                  <a:cubicBezTo>
                    <a:pt x="716946" y="1574849"/>
                    <a:pt x="651533" y="1640262"/>
                    <a:pt x="570842" y="1640262"/>
                  </a:cubicBezTo>
                  <a:cubicBezTo>
                    <a:pt x="490151" y="1640262"/>
                    <a:pt x="424738" y="1574849"/>
                    <a:pt x="424738" y="1494158"/>
                  </a:cubicBezTo>
                  <a:cubicBezTo>
                    <a:pt x="424738" y="1413467"/>
                    <a:pt x="490151" y="1348054"/>
                    <a:pt x="570842" y="1348054"/>
                  </a:cubicBezTo>
                  <a:close/>
                  <a:moveTo>
                    <a:pt x="1149312" y="999708"/>
                  </a:moveTo>
                  <a:lnTo>
                    <a:pt x="1149312" y="1250720"/>
                  </a:lnTo>
                  <a:lnTo>
                    <a:pt x="1418800" y="1250720"/>
                  </a:lnTo>
                  <a:lnTo>
                    <a:pt x="1481553" y="999708"/>
                  </a:lnTo>
                  <a:close/>
                  <a:moveTo>
                    <a:pt x="649034" y="999708"/>
                  </a:moveTo>
                  <a:lnTo>
                    <a:pt x="649034" y="1250720"/>
                  </a:lnTo>
                  <a:lnTo>
                    <a:pt x="1084512" y="1250720"/>
                  </a:lnTo>
                  <a:lnTo>
                    <a:pt x="1084512" y="999708"/>
                  </a:lnTo>
                  <a:close/>
                  <a:moveTo>
                    <a:pt x="248677" y="999708"/>
                  </a:moveTo>
                  <a:lnTo>
                    <a:pt x="311430" y="1250720"/>
                  </a:lnTo>
                  <a:lnTo>
                    <a:pt x="584234" y="1250720"/>
                  </a:lnTo>
                  <a:lnTo>
                    <a:pt x="584234" y="999708"/>
                  </a:lnTo>
                  <a:close/>
                  <a:moveTo>
                    <a:pt x="1149312" y="685271"/>
                  </a:moveTo>
                  <a:lnTo>
                    <a:pt x="1149312" y="934908"/>
                  </a:lnTo>
                  <a:lnTo>
                    <a:pt x="1497753" y="934908"/>
                  </a:lnTo>
                  <a:lnTo>
                    <a:pt x="1560162" y="685271"/>
                  </a:lnTo>
                  <a:close/>
                  <a:moveTo>
                    <a:pt x="649034" y="685271"/>
                  </a:moveTo>
                  <a:lnTo>
                    <a:pt x="649034" y="934908"/>
                  </a:lnTo>
                  <a:lnTo>
                    <a:pt x="1084512" y="934908"/>
                  </a:lnTo>
                  <a:lnTo>
                    <a:pt x="1084512" y="685271"/>
                  </a:lnTo>
                  <a:close/>
                  <a:moveTo>
                    <a:pt x="170068" y="685271"/>
                  </a:moveTo>
                  <a:lnTo>
                    <a:pt x="232477" y="934908"/>
                  </a:lnTo>
                  <a:lnTo>
                    <a:pt x="584234" y="934908"/>
                  </a:lnTo>
                  <a:lnTo>
                    <a:pt x="584234" y="685271"/>
                  </a:lnTo>
                  <a:close/>
                  <a:moveTo>
                    <a:pt x="1149312" y="369459"/>
                  </a:moveTo>
                  <a:lnTo>
                    <a:pt x="1149312" y="620471"/>
                  </a:lnTo>
                  <a:lnTo>
                    <a:pt x="1576362" y="620471"/>
                  </a:lnTo>
                  <a:lnTo>
                    <a:pt x="1578463" y="612068"/>
                  </a:lnTo>
                  <a:lnTo>
                    <a:pt x="1576909" y="612068"/>
                  </a:lnTo>
                  <a:lnTo>
                    <a:pt x="1637562" y="369459"/>
                  </a:lnTo>
                  <a:close/>
                  <a:moveTo>
                    <a:pt x="649034" y="369459"/>
                  </a:moveTo>
                  <a:lnTo>
                    <a:pt x="649034" y="620471"/>
                  </a:lnTo>
                  <a:lnTo>
                    <a:pt x="1084512" y="620471"/>
                  </a:lnTo>
                  <a:lnTo>
                    <a:pt x="1084512" y="369459"/>
                  </a:lnTo>
                  <a:close/>
                  <a:moveTo>
                    <a:pt x="91115" y="369459"/>
                  </a:moveTo>
                  <a:lnTo>
                    <a:pt x="154875" y="624499"/>
                  </a:lnTo>
                  <a:lnTo>
                    <a:pt x="154875" y="620471"/>
                  </a:lnTo>
                  <a:lnTo>
                    <a:pt x="584234" y="620471"/>
                  </a:lnTo>
                  <a:lnTo>
                    <a:pt x="584234" y="369459"/>
                  </a:lnTo>
                  <a:close/>
                  <a:moveTo>
                    <a:pt x="1729602" y="0"/>
                  </a:moveTo>
                  <a:lnTo>
                    <a:pt x="1729926" y="0"/>
                  </a:lnTo>
                  <a:lnTo>
                    <a:pt x="1805186" y="0"/>
                  </a:lnTo>
                  <a:lnTo>
                    <a:pt x="2017634" y="0"/>
                  </a:lnTo>
                  <a:lnTo>
                    <a:pt x="2017634" y="64800"/>
                  </a:lnTo>
                  <a:lnTo>
                    <a:pt x="1788986" y="64800"/>
                  </a:lnTo>
                  <a:lnTo>
                    <a:pt x="1728678" y="306034"/>
                  </a:lnTo>
                  <a:lnTo>
                    <a:pt x="1730231" y="306034"/>
                  </a:lnTo>
                  <a:lnTo>
                    <a:pt x="1478203" y="1314146"/>
                  </a:lnTo>
                  <a:lnTo>
                    <a:pt x="252028" y="1314146"/>
                  </a:lnTo>
                  <a:lnTo>
                    <a:pt x="0" y="306034"/>
                  </a:lnTo>
                  <a:lnTo>
                    <a:pt x="1653418" y="306034"/>
                  </a:lnTo>
                  <a:lnTo>
                    <a:pt x="1729602" y="129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产品推广形式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777038" y="2012156"/>
            <a:ext cx="3619500" cy="3349625"/>
            <a:chOff x="6777038" y="2012156"/>
            <a:chExt cx="3619500" cy="3349625"/>
          </a:xfrm>
        </p:grpSpPr>
        <p:sp>
          <p:nvSpPr>
            <p:cNvPr id="11" name="MH_Other_1"/>
            <p:cNvSpPr/>
            <p:nvPr>
              <p:custDataLst>
                <p:tags r:id="rId9"/>
              </p:custDataLst>
            </p:nvPr>
          </p:nvSpPr>
          <p:spPr>
            <a:xfrm>
              <a:off x="6777038" y="2012156"/>
              <a:ext cx="3619500" cy="2674938"/>
            </a:xfrm>
            <a:custGeom>
              <a:avLst/>
              <a:gdLst>
                <a:gd name="connsiteX0" fmla="*/ 0 w 1383957"/>
                <a:gd name="connsiteY0" fmla="*/ 939114 h 939114"/>
                <a:gd name="connsiteX1" fmla="*/ 1000897 w 1383957"/>
                <a:gd name="connsiteY1" fmla="*/ 939114 h 939114"/>
                <a:gd name="connsiteX2" fmla="*/ 1210962 w 1383957"/>
                <a:gd name="connsiteY2" fmla="*/ 49427 h 939114"/>
                <a:gd name="connsiteX3" fmla="*/ 1334530 w 1383957"/>
                <a:gd name="connsiteY3" fmla="*/ 0 h 939114"/>
                <a:gd name="connsiteX4" fmla="*/ 1383957 w 1383957"/>
                <a:gd name="connsiteY4" fmla="*/ 160638 h 939114"/>
                <a:gd name="connsiteX0" fmla="*/ 0 w 1383957"/>
                <a:gd name="connsiteY0" fmla="*/ 980817 h 980817"/>
                <a:gd name="connsiteX1" fmla="*/ 1000897 w 1383957"/>
                <a:gd name="connsiteY1" fmla="*/ 980817 h 980817"/>
                <a:gd name="connsiteX2" fmla="*/ 1210962 w 1383957"/>
                <a:gd name="connsiteY2" fmla="*/ 91130 h 980817"/>
                <a:gd name="connsiteX3" fmla="*/ 1334530 w 1383957"/>
                <a:gd name="connsiteY3" fmla="*/ 41703 h 980817"/>
                <a:gd name="connsiteX4" fmla="*/ 1383957 w 1383957"/>
                <a:gd name="connsiteY4" fmla="*/ 202341 h 980817"/>
                <a:gd name="connsiteX0" fmla="*/ 0 w 1383957"/>
                <a:gd name="connsiteY0" fmla="*/ 993410 h 993410"/>
                <a:gd name="connsiteX1" fmla="*/ 1000897 w 1383957"/>
                <a:gd name="connsiteY1" fmla="*/ 993410 h 993410"/>
                <a:gd name="connsiteX2" fmla="*/ 1210962 w 1383957"/>
                <a:gd name="connsiteY2" fmla="*/ 103723 h 993410"/>
                <a:gd name="connsiteX3" fmla="*/ 1338950 w 1383957"/>
                <a:gd name="connsiteY3" fmla="*/ 27777 h 993410"/>
                <a:gd name="connsiteX4" fmla="*/ 1383957 w 1383957"/>
                <a:gd name="connsiteY4" fmla="*/ 214934 h 993410"/>
                <a:gd name="connsiteX0" fmla="*/ 0 w 1375117"/>
                <a:gd name="connsiteY0" fmla="*/ 990568 h 990568"/>
                <a:gd name="connsiteX1" fmla="*/ 1000897 w 1375117"/>
                <a:gd name="connsiteY1" fmla="*/ 990568 h 990568"/>
                <a:gd name="connsiteX2" fmla="*/ 1210962 w 1375117"/>
                <a:gd name="connsiteY2" fmla="*/ 100881 h 990568"/>
                <a:gd name="connsiteX3" fmla="*/ 1338950 w 1375117"/>
                <a:gd name="connsiteY3" fmla="*/ 24935 h 990568"/>
                <a:gd name="connsiteX4" fmla="*/ 1375117 w 1375117"/>
                <a:gd name="connsiteY4" fmla="*/ 167894 h 990568"/>
                <a:gd name="connsiteX0" fmla="*/ 0 w 1344967"/>
                <a:gd name="connsiteY0" fmla="*/ 989167 h 989167"/>
                <a:gd name="connsiteX1" fmla="*/ 1000897 w 1344967"/>
                <a:gd name="connsiteY1" fmla="*/ 989167 h 989167"/>
                <a:gd name="connsiteX2" fmla="*/ 1210962 w 1344967"/>
                <a:gd name="connsiteY2" fmla="*/ 99480 h 989167"/>
                <a:gd name="connsiteX3" fmla="*/ 1338950 w 1344967"/>
                <a:gd name="connsiteY3" fmla="*/ 23534 h 989167"/>
                <a:gd name="connsiteX4" fmla="*/ 1335338 w 1344967"/>
                <a:gd name="connsiteY4" fmla="*/ 144394 h 989167"/>
                <a:gd name="connsiteX0" fmla="*/ 0 w 1352190"/>
                <a:gd name="connsiteY0" fmla="*/ 989167 h 989167"/>
                <a:gd name="connsiteX1" fmla="*/ 1000897 w 1352190"/>
                <a:gd name="connsiteY1" fmla="*/ 989167 h 989167"/>
                <a:gd name="connsiteX2" fmla="*/ 1210962 w 1352190"/>
                <a:gd name="connsiteY2" fmla="*/ 99480 h 989167"/>
                <a:gd name="connsiteX3" fmla="*/ 1338950 w 1352190"/>
                <a:gd name="connsiteY3" fmla="*/ 23534 h 989167"/>
                <a:gd name="connsiteX4" fmla="*/ 1335338 w 1352190"/>
                <a:gd name="connsiteY4" fmla="*/ 144394 h 989167"/>
                <a:gd name="connsiteX0" fmla="*/ 0 w 1350398"/>
                <a:gd name="connsiteY0" fmla="*/ 996014 h 996014"/>
                <a:gd name="connsiteX1" fmla="*/ 1000897 w 1350398"/>
                <a:gd name="connsiteY1" fmla="*/ 996014 h 996014"/>
                <a:gd name="connsiteX2" fmla="*/ 1210962 w 1350398"/>
                <a:gd name="connsiteY2" fmla="*/ 106327 h 996014"/>
                <a:gd name="connsiteX3" fmla="*/ 1338950 w 1350398"/>
                <a:gd name="connsiteY3" fmla="*/ 30381 h 996014"/>
                <a:gd name="connsiteX4" fmla="*/ 1335338 w 1350398"/>
                <a:gd name="connsiteY4" fmla="*/ 151241 h 996014"/>
                <a:gd name="connsiteX0" fmla="*/ 0 w 1726088"/>
                <a:gd name="connsiteY0" fmla="*/ 1000434 h 1000434"/>
                <a:gd name="connsiteX1" fmla="*/ 1376587 w 1726088"/>
                <a:gd name="connsiteY1" fmla="*/ 996014 h 1000434"/>
                <a:gd name="connsiteX2" fmla="*/ 1586652 w 1726088"/>
                <a:gd name="connsiteY2" fmla="*/ 106327 h 1000434"/>
                <a:gd name="connsiteX3" fmla="*/ 1714640 w 1726088"/>
                <a:gd name="connsiteY3" fmla="*/ 30381 h 1000434"/>
                <a:gd name="connsiteX4" fmla="*/ 1711028 w 1726088"/>
                <a:gd name="connsiteY4" fmla="*/ 151241 h 100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6088" h="1000434">
                  <a:moveTo>
                    <a:pt x="0" y="1000434"/>
                  </a:moveTo>
                  <a:lnTo>
                    <a:pt x="1376587" y="996014"/>
                  </a:lnTo>
                  <a:lnTo>
                    <a:pt x="1586652" y="106327"/>
                  </a:lnTo>
                  <a:cubicBezTo>
                    <a:pt x="1642258" y="-50192"/>
                    <a:pt x="1698331" y="5216"/>
                    <a:pt x="1714640" y="30381"/>
                  </a:cubicBezTo>
                  <a:cubicBezTo>
                    <a:pt x="1730949" y="55546"/>
                    <a:pt x="1729911" y="97695"/>
                    <a:pt x="1711028" y="151241"/>
                  </a:cubicBezTo>
                </a:path>
              </a:pathLst>
            </a:custGeom>
            <a:noFill/>
            <a:ln w="57150"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2" name="MH_Other_2"/>
            <p:cNvSpPr/>
            <p:nvPr>
              <p:custDataLst>
                <p:tags r:id="rId10"/>
              </p:custDataLst>
            </p:nvPr>
          </p:nvSpPr>
          <p:spPr>
            <a:xfrm>
              <a:off x="7186613" y="4687094"/>
              <a:ext cx="563563" cy="565150"/>
            </a:xfrm>
            <a:prstGeom prst="ellipse">
              <a:avLst/>
            </a:prstGeom>
            <a:noFill/>
            <a:ln w="57150"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3" name="MH_Other_3"/>
            <p:cNvSpPr/>
            <p:nvPr>
              <p:custDataLst>
                <p:tags r:id="rId11"/>
              </p:custDataLst>
            </p:nvPr>
          </p:nvSpPr>
          <p:spPr>
            <a:xfrm>
              <a:off x="8751888" y="4687094"/>
              <a:ext cx="565150" cy="565150"/>
            </a:xfrm>
            <a:prstGeom prst="ellipse">
              <a:avLst/>
            </a:prstGeom>
            <a:noFill/>
            <a:ln w="57150"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4" name="MH_Other_4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8702676" y="5217319"/>
              <a:ext cx="673100" cy="13493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Arial" pitchFamily="34" charset="0"/>
                <a:ea typeface="+mn-ea"/>
              </a:endParaRPr>
            </a:p>
          </p:txBody>
        </p:sp>
        <p:sp>
          <p:nvSpPr>
            <p:cNvPr id="17" name="MH_Other_5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7129463" y="5226844"/>
              <a:ext cx="673100" cy="13493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Arial" pitchFamily="34" charset="0"/>
                <a:ea typeface="+mn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993900" y="2231230"/>
            <a:ext cx="4705351" cy="465137"/>
            <a:chOff x="1993900" y="2231230"/>
            <a:chExt cx="4705351" cy="465137"/>
          </a:xfrm>
        </p:grpSpPr>
        <p:cxnSp>
          <p:nvCxnSpPr>
            <p:cNvPr id="22" name="MH_Other_8"/>
            <p:cNvCxnSpPr/>
            <p:nvPr>
              <p:custDataLst>
                <p:tags r:id="rId7"/>
              </p:custDataLst>
            </p:nvPr>
          </p:nvCxnSpPr>
          <p:spPr>
            <a:xfrm>
              <a:off x="5697538" y="2491581"/>
              <a:ext cx="1001713" cy="0"/>
            </a:xfrm>
            <a:prstGeom prst="line">
              <a:avLst/>
            </a:prstGeom>
            <a:ln w="3175">
              <a:solidFill>
                <a:srgbClr val="B6B6B6"/>
              </a:solidFill>
              <a:prstDash val="dash"/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MH_Text_1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993900" y="2231230"/>
              <a:ext cx="3582989" cy="465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  <a:defRPr/>
              </a:pP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rPr>
                <a:t>单击此处添加推广形式详细描述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993899" y="2844005"/>
            <a:ext cx="4783139" cy="465137"/>
            <a:chOff x="1993899" y="2844005"/>
            <a:chExt cx="4783139" cy="465137"/>
          </a:xfrm>
        </p:grpSpPr>
        <p:cxnSp>
          <p:nvCxnSpPr>
            <p:cNvPr id="20" name="MH_Other_6"/>
            <p:cNvCxnSpPr/>
            <p:nvPr>
              <p:custDataLst>
                <p:tags r:id="rId5"/>
              </p:custDataLst>
            </p:nvPr>
          </p:nvCxnSpPr>
          <p:spPr>
            <a:xfrm>
              <a:off x="5697538" y="3074194"/>
              <a:ext cx="1079500" cy="0"/>
            </a:xfrm>
            <a:prstGeom prst="line">
              <a:avLst/>
            </a:prstGeom>
            <a:ln w="3175">
              <a:solidFill>
                <a:srgbClr val="B6B6B6"/>
              </a:solidFill>
              <a:prstDash val="dash"/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MH_Text_1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993899" y="2844005"/>
              <a:ext cx="3582989" cy="465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  <a:defRPr/>
              </a:pP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rPr>
                <a:t>单击此处添加推广形式详细描述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993900" y="3456780"/>
            <a:ext cx="4870451" cy="465137"/>
            <a:chOff x="1993900" y="3456780"/>
            <a:chExt cx="4870451" cy="465137"/>
          </a:xfrm>
        </p:grpSpPr>
        <p:cxnSp>
          <p:nvCxnSpPr>
            <p:cNvPr id="21" name="MH_Other_7"/>
            <p:cNvCxnSpPr/>
            <p:nvPr>
              <p:custDataLst>
                <p:tags r:id="rId3"/>
              </p:custDataLst>
            </p:nvPr>
          </p:nvCxnSpPr>
          <p:spPr>
            <a:xfrm>
              <a:off x="5697538" y="3661569"/>
              <a:ext cx="1166813" cy="6350"/>
            </a:xfrm>
            <a:prstGeom prst="line">
              <a:avLst/>
            </a:prstGeom>
            <a:ln w="3175">
              <a:solidFill>
                <a:srgbClr val="B6B6B6"/>
              </a:solidFill>
              <a:prstDash val="dash"/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MH_Text_1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993900" y="3456780"/>
              <a:ext cx="3582989" cy="465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  <a:defRPr/>
              </a:pP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rPr>
                <a:t>单击此处添加推广形式详细描述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993900" y="4069556"/>
            <a:ext cx="5000626" cy="465137"/>
            <a:chOff x="1993900" y="4069556"/>
            <a:chExt cx="5000626" cy="465137"/>
          </a:xfrm>
        </p:grpSpPr>
        <p:cxnSp>
          <p:nvCxnSpPr>
            <p:cNvPr id="23" name="MH_Other_9"/>
            <p:cNvCxnSpPr/>
            <p:nvPr>
              <p:custDataLst>
                <p:tags r:id="rId1"/>
              </p:custDataLst>
            </p:nvPr>
          </p:nvCxnSpPr>
          <p:spPr>
            <a:xfrm>
              <a:off x="5697538" y="4299744"/>
              <a:ext cx="1296988" cy="4762"/>
            </a:xfrm>
            <a:prstGeom prst="line">
              <a:avLst/>
            </a:prstGeom>
            <a:ln w="3175">
              <a:solidFill>
                <a:srgbClr val="B6B6B6"/>
              </a:solidFill>
              <a:prstDash val="dash"/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MH_Text_1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1993900" y="4069556"/>
              <a:ext cx="3582989" cy="465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  <a:defRPr/>
              </a:pP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rPr>
                <a:t>单击此处添加推广形式详细描述</a:t>
              </a:r>
            </a:p>
          </p:txBody>
        </p:sp>
      </p:grpSp>
      <p:sp>
        <p:nvSpPr>
          <p:cNvPr id="38" name="KSO_Shape"/>
          <p:cNvSpPr>
            <a:spLocks/>
          </p:cNvSpPr>
          <p:nvPr/>
        </p:nvSpPr>
        <p:spPr bwMode="auto">
          <a:xfrm flipH="1">
            <a:off x="2014532" y="2148055"/>
            <a:ext cx="466734" cy="2411078"/>
          </a:xfrm>
          <a:custGeom>
            <a:avLst/>
            <a:gdLst>
              <a:gd name="T0" fmla="*/ 2147483646 w 41"/>
              <a:gd name="T1" fmla="*/ 2147483646 h 281"/>
              <a:gd name="T2" fmla="*/ 2147483646 w 41"/>
              <a:gd name="T3" fmla="*/ 2147483646 h 281"/>
              <a:gd name="T4" fmla="*/ 0 w 41"/>
              <a:gd name="T5" fmla="*/ 0 h 281"/>
              <a:gd name="T6" fmla="*/ 2147483646 w 41"/>
              <a:gd name="T7" fmla="*/ 2147483646 h 281"/>
              <a:gd name="T8" fmla="*/ 2147483646 w 41"/>
              <a:gd name="T9" fmla="*/ 2147483646 h 281"/>
              <a:gd name="T10" fmla="*/ 2147483646 w 41"/>
              <a:gd name="T11" fmla="*/ 2147483646 h 281"/>
              <a:gd name="T12" fmla="*/ 2147483646 w 41"/>
              <a:gd name="T13" fmla="*/ 2147483646 h 281"/>
              <a:gd name="T14" fmla="*/ 2147483646 w 41"/>
              <a:gd name="T15" fmla="*/ 2147483646 h 281"/>
              <a:gd name="T16" fmla="*/ 2147483646 w 41"/>
              <a:gd name="T17" fmla="*/ 2147483646 h 281"/>
              <a:gd name="T18" fmla="*/ 2147483646 w 41"/>
              <a:gd name="T19" fmla="*/ 2147483646 h 281"/>
              <a:gd name="T20" fmla="*/ 2147483646 w 41"/>
              <a:gd name="T21" fmla="*/ 2147483646 h 281"/>
              <a:gd name="T22" fmla="*/ 2147483646 w 41"/>
              <a:gd name="T23" fmla="*/ 2147483646 h 281"/>
              <a:gd name="T24" fmla="*/ 2147483646 w 41"/>
              <a:gd name="T25" fmla="*/ 2147483646 h 281"/>
              <a:gd name="T26" fmla="*/ 0 w 41"/>
              <a:gd name="T27" fmla="*/ 2147483646 h 281"/>
              <a:gd name="T28" fmla="*/ 2147483646 w 41"/>
              <a:gd name="T29" fmla="*/ 2147483646 h 281"/>
              <a:gd name="T30" fmla="*/ 2147483646 w 41"/>
              <a:gd name="T31" fmla="*/ 2147483646 h 281"/>
              <a:gd name="T32" fmla="*/ 2147483646 w 41"/>
              <a:gd name="T33" fmla="*/ 2147483646 h 281"/>
              <a:gd name="T34" fmla="*/ 2147483646 w 41"/>
              <a:gd name="T35" fmla="*/ 2147483646 h 281"/>
              <a:gd name="T36" fmla="*/ 2147483646 w 41"/>
              <a:gd name="T37" fmla="*/ 2147483646 h 281"/>
              <a:gd name="T38" fmla="*/ 2147483646 w 41"/>
              <a:gd name="T39" fmla="*/ 2147483646 h 281"/>
              <a:gd name="T40" fmla="*/ 2147483646 w 41"/>
              <a:gd name="T41" fmla="*/ 2147483646 h 281"/>
              <a:gd name="T42" fmla="*/ 2147483646 w 41"/>
              <a:gd name="T43" fmla="*/ 2147483646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4714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561">
        <p14:reveal/>
      </p:transition>
    </mc:Choice>
    <mc:Fallback xmlns="">
      <p:transition spd="slow" advTm="3561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4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2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 p14:presetBounceEnd="48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 p14:presetBounceEnd="48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2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4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框 38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-25069" y="0"/>
            <a:ext cx="1519018" cy="6858000"/>
            <a:chOff x="0" y="-4372810"/>
            <a:chExt cx="2076072" cy="15098706"/>
          </a:xfrm>
        </p:grpSpPr>
        <p:sp>
          <p:nvSpPr>
            <p:cNvPr id="29" name="等腰三角形 3"/>
            <p:cNvSpPr/>
            <p:nvPr/>
          </p:nvSpPr>
          <p:spPr>
            <a:xfrm rot="5400000">
              <a:off x="-6511317" y="2138507"/>
              <a:ext cx="15098706" cy="2076072"/>
            </a:xfrm>
            <a:custGeom>
              <a:avLst/>
              <a:gdLst>
                <a:gd name="connsiteX0" fmla="*/ 0 w 12192000"/>
                <a:gd name="connsiteY0" fmla="*/ 914400 h 914400"/>
                <a:gd name="connsiteX1" fmla="*/ 6096000 w 12192000"/>
                <a:gd name="connsiteY1" fmla="*/ 0 h 914400"/>
                <a:gd name="connsiteX2" fmla="*/ 12192000 w 12192000"/>
                <a:gd name="connsiteY2" fmla="*/ 914400 h 914400"/>
                <a:gd name="connsiteX3" fmla="*/ 0 w 12192000"/>
                <a:gd name="connsiteY3" fmla="*/ 914400 h 914400"/>
                <a:gd name="connsiteX0" fmla="*/ 0 w 12192000"/>
                <a:gd name="connsiteY0" fmla="*/ 1200150 h 1200150"/>
                <a:gd name="connsiteX1" fmla="*/ 6115050 w 12192000"/>
                <a:gd name="connsiteY1" fmla="*/ 0 h 1200150"/>
                <a:gd name="connsiteX2" fmla="*/ 12192000 w 12192000"/>
                <a:gd name="connsiteY2" fmla="*/ 1200150 h 1200150"/>
                <a:gd name="connsiteX3" fmla="*/ 0 w 12192000"/>
                <a:gd name="connsiteY3" fmla="*/ 1200150 h 1200150"/>
                <a:gd name="connsiteX0" fmla="*/ 0 w 12192000"/>
                <a:gd name="connsiteY0" fmla="*/ 1504950 h 1504950"/>
                <a:gd name="connsiteX1" fmla="*/ 6158593 w 12192000"/>
                <a:gd name="connsiteY1" fmla="*/ 0 h 1504950"/>
                <a:gd name="connsiteX2" fmla="*/ 12192000 w 12192000"/>
                <a:gd name="connsiteY2" fmla="*/ 1504950 h 1504950"/>
                <a:gd name="connsiteX3" fmla="*/ 0 w 12192000"/>
                <a:gd name="connsiteY3" fmla="*/ 1504950 h 1504950"/>
                <a:gd name="connsiteX0" fmla="*/ 0 w 12192000"/>
                <a:gd name="connsiteY0" fmla="*/ 1676400 h 1676400"/>
                <a:gd name="connsiteX1" fmla="*/ 6120493 w 12192000"/>
                <a:gd name="connsiteY1" fmla="*/ 0 h 1676400"/>
                <a:gd name="connsiteX2" fmla="*/ 12192000 w 12192000"/>
                <a:gd name="connsiteY2" fmla="*/ 1676400 h 1676400"/>
                <a:gd name="connsiteX3" fmla="*/ 0 w 12192000"/>
                <a:gd name="connsiteY3" fmla="*/ 167640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1676400">
                  <a:moveTo>
                    <a:pt x="0" y="1676400"/>
                  </a:moveTo>
                  <a:lnTo>
                    <a:pt x="6120493" y="0"/>
                  </a:lnTo>
                  <a:lnTo>
                    <a:pt x="12192000" y="1676400"/>
                  </a:lnTo>
                  <a:lnTo>
                    <a:pt x="0" y="167640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-5095178" y="2313850"/>
              <a:ext cx="12192000" cy="1676400"/>
            </a:xfrm>
            <a:custGeom>
              <a:avLst/>
              <a:gdLst>
                <a:gd name="connsiteX0" fmla="*/ 0 w 12192000"/>
                <a:gd name="connsiteY0" fmla="*/ 914400 h 914400"/>
                <a:gd name="connsiteX1" fmla="*/ 6096000 w 12192000"/>
                <a:gd name="connsiteY1" fmla="*/ 0 h 914400"/>
                <a:gd name="connsiteX2" fmla="*/ 12192000 w 12192000"/>
                <a:gd name="connsiteY2" fmla="*/ 914400 h 914400"/>
                <a:gd name="connsiteX3" fmla="*/ 0 w 12192000"/>
                <a:gd name="connsiteY3" fmla="*/ 914400 h 914400"/>
                <a:gd name="connsiteX0" fmla="*/ 0 w 12192000"/>
                <a:gd name="connsiteY0" fmla="*/ 1200150 h 1200150"/>
                <a:gd name="connsiteX1" fmla="*/ 6115050 w 12192000"/>
                <a:gd name="connsiteY1" fmla="*/ 0 h 1200150"/>
                <a:gd name="connsiteX2" fmla="*/ 12192000 w 12192000"/>
                <a:gd name="connsiteY2" fmla="*/ 1200150 h 1200150"/>
                <a:gd name="connsiteX3" fmla="*/ 0 w 12192000"/>
                <a:gd name="connsiteY3" fmla="*/ 1200150 h 1200150"/>
                <a:gd name="connsiteX0" fmla="*/ 0 w 12192000"/>
                <a:gd name="connsiteY0" fmla="*/ 1504950 h 1504950"/>
                <a:gd name="connsiteX1" fmla="*/ 6158593 w 12192000"/>
                <a:gd name="connsiteY1" fmla="*/ 0 h 1504950"/>
                <a:gd name="connsiteX2" fmla="*/ 12192000 w 12192000"/>
                <a:gd name="connsiteY2" fmla="*/ 1504950 h 1504950"/>
                <a:gd name="connsiteX3" fmla="*/ 0 w 12192000"/>
                <a:gd name="connsiteY3" fmla="*/ 1504950 h 1504950"/>
                <a:gd name="connsiteX0" fmla="*/ 0 w 12192000"/>
                <a:gd name="connsiteY0" fmla="*/ 1676400 h 1676400"/>
                <a:gd name="connsiteX1" fmla="*/ 6120493 w 12192000"/>
                <a:gd name="connsiteY1" fmla="*/ 0 h 1676400"/>
                <a:gd name="connsiteX2" fmla="*/ 12192000 w 12192000"/>
                <a:gd name="connsiteY2" fmla="*/ 1676400 h 1676400"/>
                <a:gd name="connsiteX3" fmla="*/ 0 w 12192000"/>
                <a:gd name="connsiteY3" fmla="*/ 167640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1676400">
                  <a:moveTo>
                    <a:pt x="0" y="1676400"/>
                  </a:moveTo>
                  <a:lnTo>
                    <a:pt x="6120493" y="0"/>
                  </a:lnTo>
                  <a:lnTo>
                    <a:pt x="12192000" y="1676400"/>
                  </a:lnTo>
                  <a:lnTo>
                    <a:pt x="0" y="1676400"/>
                  </a:lnTo>
                  <a:close/>
                </a:path>
              </a:pathLst>
            </a:custGeom>
            <a:blipFill dpi="0" rotWithShape="0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100000" sy="100000" flip="none" algn="t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8" name="直接连接符 17"/>
          <p:cNvCxnSpPr>
            <a:endCxn id="29" idx="1"/>
          </p:cNvCxnSpPr>
          <p:nvPr/>
        </p:nvCxnSpPr>
        <p:spPr>
          <a:xfrm flipH="1">
            <a:off x="1493949" y="3404228"/>
            <a:ext cx="10698052" cy="38549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2903591" y="2577985"/>
            <a:ext cx="794657" cy="794657"/>
            <a:chOff x="5641794" y="2357393"/>
            <a:chExt cx="794657" cy="794657"/>
          </a:xfrm>
        </p:grpSpPr>
        <p:sp>
          <p:nvSpPr>
            <p:cNvPr id="20" name="椭圆 19"/>
            <p:cNvSpPr/>
            <p:nvPr/>
          </p:nvSpPr>
          <p:spPr>
            <a:xfrm>
              <a:off x="5641794" y="2357393"/>
              <a:ext cx="794657" cy="794657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Freeform 14"/>
            <p:cNvSpPr>
              <a:spLocks noEditPoints="1"/>
            </p:cNvSpPr>
            <p:nvPr/>
          </p:nvSpPr>
          <p:spPr bwMode="auto">
            <a:xfrm>
              <a:off x="5826817" y="2488261"/>
              <a:ext cx="449038" cy="442594"/>
            </a:xfrm>
            <a:custGeom>
              <a:avLst/>
              <a:gdLst>
                <a:gd name="T0" fmla="*/ 285 w 427"/>
                <a:gd name="T1" fmla="*/ 157 h 408"/>
                <a:gd name="T2" fmla="*/ 279 w 427"/>
                <a:gd name="T3" fmla="*/ 169 h 408"/>
                <a:gd name="T4" fmla="*/ 278 w 427"/>
                <a:gd name="T5" fmla="*/ 177 h 408"/>
                <a:gd name="T6" fmla="*/ 278 w 427"/>
                <a:gd name="T7" fmla="*/ 192 h 408"/>
                <a:gd name="T8" fmla="*/ 284 w 427"/>
                <a:gd name="T9" fmla="*/ 207 h 408"/>
                <a:gd name="T10" fmla="*/ 288 w 427"/>
                <a:gd name="T11" fmla="*/ 214 h 408"/>
                <a:gd name="T12" fmla="*/ 300 w 427"/>
                <a:gd name="T13" fmla="*/ 224 h 408"/>
                <a:gd name="T14" fmla="*/ 308 w 427"/>
                <a:gd name="T15" fmla="*/ 228 h 408"/>
                <a:gd name="T16" fmla="*/ 325 w 427"/>
                <a:gd name="T17" fmla="*/ 136 h 408"/>
                <a:gd name="T18" fmla="*/ 305 w 427"/>
                <a:gd name="T19" fmla="*/ 140 h 408"/>
                <a:gd name="T20" fmla="*/ 294 w 427"/>
                <a:gd name="T21" fmla="*/ 147 h 408"/>
                <a:gd name="T22" fmla="*/ 289 w 427"/>
                <a:gd name="T23" fmla="*/ 152 h 408"/>
                <a:gd name="T24" fmla="*/ 261 w 427"/>
                <a:gd name="T25" fmla="*/ 47 h 408"/>
                <a:gd name="T26" fmla="*/ 213 w 427"/>
                <a:gd name="T27" fmla="*/ 95 h 408"/>
                <a:gd name="T28" fmla="*/ 258 w 427"/>
                <a:gd name="T29" fmla="*/ 192 h 408"/>
                <a:gd name="T30" fmla="*/ 258 w 427"/>
                <a:gd name="T31" fmla="*/ 173 h 408"/>
                <a:gd name="T32" fmla="*/ 244 w 427"/>
                <a:gd name="T33" fmla="*/ 104 h 408"/>
                <a:gd name="T34" fmla="*/ 169 w 427"/>
                <a:gd name="T35" fmla="*/ 183 h 408"/>
                <a:gd name="T36" fmla="*/ 213 w 427"/>
                <a:gd name="T37" fmla="*/ 269 h 408"/>
                <a:gd name="T38" fmla="*/ 192 w 427"/>
                <a:gd name="T39" fmla="*/ 272 h 408"/>
                <a:gd name="T40" fmla="*/ 181 w 427"/>
                <a:gd name="T41" fmla="*/ 260 h 408"/>
                <a:gd name="T42" fmla="*/ 174 w 427"/>
                <a:gd name="T43" fmla="*/ 254 h 408"/>
                <a:gd name="T44" fmla="*/ 145 w 427"/>
                <a:gd name="T45" fmla="*/ 242 h 408"/>
                <a:gd name="T46" fmla="*/ 133 w 427"/>
                <a:gd name="T47" fmla="*/ 241 h 408"/>
                <a:gd name="T48" fmla="*/ 0 w 427"/>
                <a:gd name="T49" fmla="*/ 408 h 408"/>
                <a:gd name="T50" fmla="*/ 56 w 427"/>
                <a:gd name="T51" fmla="*/ 309 h 408"/>
                <a:gd name="T52" fmla="*/ 146 w 427"/>
                <a:gd name="T53" fmla="*/ 309 h 408"/>
                <a:gd name="T54" fmla="*/ 204 w 427"/>
                <a:gd name="T55" fmla="*/ 408 h 408"/>
                <a:gd name="T56" fmla="*/ 192 w 427"/>
                <a:gd name="T57" fmla="*/ 272 h 408"/>
                <a:gd name="T58" fmla="*/ 294 w 427"/>
                <a:gd name="T59" fmla="*/ 241 h 408"/>
                <a:gd name="T60" fmla="*/ 281 w 427"/>
                <a:gd name="T61" fmla="*/ 242 h 408"/>
                <a:gd name="T62" fmla="*/ 245 w 427"/>
                <a:gd name="T63" fmla="*/ 260 h 408"/>
                <a:gd name="T64" fmla="*/ 240 w 427"/>
                <a:gd name="T65" fmla="*/ 266 h 408"/>
                <a:gd name="T66" fmla="*/ 264 w 427"/>
                <a:gd name="T67" fmla="*/ 408 h 408"/>
                <a:gd name="T68" fmla="*/ 279 w 427"/>
                <a:gd name="T69" fmla="*/ 408 h 408"/>
                <a:gd name="T70" fmla="*/ 384 w 427"/>
                <a:gd name="T71" fmla="*/ 309 h 408"/>
                <a:gd name="T72" fmla="*/ 427 w 427"/>
                <a:gd name="T73" fmla="*/ 313 h 408"/>
                <a:gd name="T74" fmla="*/ 102 w 427"/>
                <a:gd name="T75" fmla="*/ 231 h 408"/>
                <a:gd name="T76" fmla="*/ 126 w 427"/>
                <a:gd name="T77" fmla="*/ 224 h 408"/>
                <a:gd name="T78" fmla="*/ 133 w 427"/>
                <a:gd name="T79" fmla="*/ 220 h 408"/>
                <a:gd name="T80" fmla="*/ 146 w 427"/>
                <a:gd name="T81" fmla="*/ 200 h 408"/>
                <a:gd name="T82" fmla="*/ 149 w 427"/>
                <a:gd name="T83" fmla="*/ 191 h 408"/>
                <a:gd name="T84" fmla="*/ 149 w 427"/>
                <a:gd name="T85" fmla="*/ 175 h 408"/>
                <a:gd name="T86" fmla="*/ 145 w 427"/>
                <a:gd name="T87" fmla="*/ 164 h 408"/>
                <a:gd name="T88" fmla="*/ 142 w 427"/>
                <a:gd name="T89" fmla="*/ 157 h 408"/>
                <a:gd name="T90" fmla="*/ 133 w 427"/>
                <a:gd name="T91" fmla="*/ 147 h 408"/>
                <a:gd name="T92" fmla="*/ 126 w 427"/>
                <a:gd name="T93" fmla="*/ 143 h 408"/>
                <a:gd name="T94" fmla="*/ 102 w 427"/>
                <a:gd name="T95" fmla="*/ 13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7" h="408">
                  <a:moveTo>
                    <a:pt x="289" y="152"/>
                  </a:moveTo>
                  <a:cubicBezTo>
                    <a:pt x="288" y="154"/>
                    <a:pt x="286" y="155"/>
                    <a:pt x="285" y="157"/>
                  </a:cubicBezTo>
                  <a:cubicBezTo>
                    <a:pt x="285" y="157"/>
                    <a:pt x="285" y="157"/>
                    <a:pt x="285" y="157"/>
                  </a:cubicBezTo>
                  <a:cubicBezTo>
                    <a:pt x="284" y="159"/>
                    <a:pt x="283" y="161"/>
                    <a:pt x="282" y="162"/>
                  </a:cubicBezTo>
                  <a:cubicBezTo>
                    <a:pt x="282" y="163"/>
                    <a:pt x="282" y="163"/>
                    <a:pt x="282" y="164"/>
                  </a:cubicBezTo>
                  <a:cubicBezTo>
                    <a:pt x="281" y="165"/>
                    <a:pt x="280" y="167"/>
                    <a:pt x="279" y="169"/>
                  </a:cubicBezTo>
                  <a:cubicBezTo>
                    <a:pt x="279" y="169"/>
                    <a:pt x="279" y="169"/>
                    <a:pt x="279" y="170"/>
                  </a:cubicBezTo>
                  <a:cubicBezTo>
                    <a:pt x="279" y="171"/>
                    <a:pt x="278" y="173"/>
                    <a:pt x="278" y="175"/>
                  </a:cubicBezTo>
                  <a:cubicBezTo>
                    <a:pt x="278" y="176"/>
                    <a:pt x="278" y="176"/>
                    <a:pt x="278" y="177"/>
                  </a:cubicBezTo>
                  <a:cubicBezTo>
                    <a:pt x="277" y="179"/>
                    <a:pt x="277" y="181"/>
                    <a:pt x="277" y="183"/>
                  </a:cubicBezTo>
                  <a:cubicBezTo>
                    <a:pt x="277" y="186"/>
                    <a:pt x="278" y="189"/>
                    <a:pt x="278" y="191"/>
                  </a:cubicBezTo>
                  <a:cubicBezTo>
                    <a:pt x="278" y="192"/>
                    <a:pt x="278" y="192"/>
                    <a:pt x="278" y="192"/>
                  </a:cubicBezTo>
                  <a:cubicBezTo>
                    <a:pt x="279" y="195"/>
                    <a:pt x="279" y="197"/>
                    <a:pt x="280" y="199"/>
                  </a:cubicBezTo>
                  <a:cubicBezTo>
                    <a:pt x="280" y="200"/>
                    <a:pt x="280" y="200"/>
                    <a:pt x="280" y="200"/>
                  </a:cubicBezTo>
                  <a:cubicBezTo>
                    <a:pt x="281" y="203"/>
                    <a:pt x="282" y="205"/>
                    <a:pt x="284" y="207"/>
                  </a:cubicBezTo>
                  <a:cubicBezTo>
                    <a:pt x="284" y="207"/>
                    <a:pt x="284" y="208"/>
                    <a:pt x="284" y="208"/>
                  </a:cubicBezTo>
                  <a:cubicBezTo>
                    <a:pt x="285" y="210"/>
                    <a:pt x="287" y="212"/>
                    <a:pt x="288" y="214"/>
                  </a:cubicBezTo>
                  <a:cubicBezTo>
                    <a:pt x="288" y="214"/>
                    <a:pt x="288" y="214"/>
                    <a:pt x="288" y="214"/>
                  </a:cubicBezTo>
                  <a:cubicBezTo>
                    <a:pt x="290" y="216"/>
                    <a:pt x="292" y="218"/>
                    <a:pt x="294" y="219"/>
                  </a:cubicBezTo>
                  <a:cubicBezTo>
                    <a:pt x="294" y="219"/>
                    <a:pt x="294" y="220"/>
                    <a:pt x="294" y="220"/>
                  </a:cubicBezTo>
                  <a:cubicBezTo>
                    <a:pt x="296" y="221"/>
                    <a:pt x="298" y="223"/>
                    <a:pt x="300" y="224"/>
                  </a:cubicBezTo>
                  <a:cubicBezTo>
                    <a:pt x="300" y="224"/>
                    <a:pt x="301" y="224"/>
                    <a:pt x="301" y="224"/>
                  </a:cubicBezTo>
                  <a:cubicBezTo>
                    <a:pt x="303" y="226"/>
                    <a:pt x="305" y="227"/>
                    <a:pt x="308" y="228"/>
                  </a:cubicBezTo>
                  <a:cubicBezTo>
                    <a:pt x="308" y="228"/>
                    <a:pt x="308" y="228"/>
                    <a:pt x="308" y="228"/>
                  </a:cubicBezTo>
                  <a:cubicBezTo>
                    <a:pt x="313" y="230"/>
                    <a:pt x="319" y="231"/>
                    <a:pt x="325" y="231"/>
                  </a:cubicBezTo>
                  <a:cubicBezTo>
                    <a:pt x="351" y="231"/>
                    <a:pt x="372" y="210"/>
                    <a:pt x="372" y="183"/>
                  </a:cubicBezTo>
                  <a:cubicBezTo>
                    <a:pt x="372" y="157"/>
                    <a:pt x="351" y="136"/>
                    <a:pt x="325" y="136"/>
                  </a:cubicBezTo>
                  <a:cubicBezTo>
                    <a:pt x="318" y="136"/>
                    <a:pt x="312" y="137"/>
                    <a:pt x="306" y="140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6" y="140"/>
                    <a:pt x="306" y="140"/>
                    <a:pt x="305" y="140"/>
                  </a:cubicBezTo>
                  <a:cubicBezTo>
                    <a:pt x="304" y="141"/>
                    <a:pt x="302" y="142"/>
                    <a:pt x="301" y="143"/>
                  </a:cubicBezTo>
                  <a:cubicBezTo>
                    <a:pt x="300" y="143"/>
                    <a:pt x="300" y="143"/>
                    <a:pt x="299" y="143"/>
                  </a:cubicBezTo>
                  <a:cubicBezTo>
                    <a:pt x="298" y="144"/>
                    <a:pt x="296" y="146"/>
                    <a:pt x="294" y="147"/>
                  </a:cubicBezTo>
                  <a:cubicBezTo>
                    <a:pt x="294" y="147"/>
                    <a:pt x="294" y="147"/>
                    <a:pt x="294" y="147"/>
                  </a:cubicBezTo>
                  <a:cubicBezTo>
                    <a:pt x="293" y="148"/>
                    <a:pt x="291" y="150"/>
                    <a:pt x="290" y="151"/>
                  </a:cubicBezTo>
                  <a:cubicBezTo>
                    <a:pt x="290" y="151"/>
                    <a:pt x="289" y="152"/>
                    <a:pt x="289" y="152"/>
                  </a:cubicBezTo>
                  <a:close/>
                  <a:moveTo>
                    <a:pt x="213" y="95"/>
                  </a:moveTo>
                  <a:lnTo>
                    <a:pt x="213" y="95"/>
                  </a:lnTo>
                  <a:cubicBezTo>
                    <a:pt x="240" y="95"/>
                    <a:pt x="261" y="73"/>
                    <a:pt x="261" y="47"/>
                  </a:cubicBezTo>
                  <a:cubicBezTo>
                    <a:pt x="261" y="21"/>
                    <a:pt x="240" y="0"/>
                    <a:pt x="213" y="0"/>
                  </a:cubicBezTo>
                  <a:cubicBezTo>
                    <a:pt x="187" y="0"/>
                    <a:pt x="166" y="21"/>
                    <a:pt x="166" y="47"/>
                  </a:cubicBezTo>
                  <a:cubicBezTo>
                    <a:pt x="166" y="73"/>
                    <a:pt x="187" y="95"/>
                    <a:pt x="213" y="95"/>
                  </a:cubicBezTo>
                  <a:close/>
                  <a:moveTo>
                    <a:pt x="258" y="228"/>
                  </a:moveTo>
                  <a:lnTo>
                    <a:pt x="258" y="228"/>
                  </a:lnTo>
                  <a:lnTo>
                    <a:pt x="258" y="192"/>
                  </a:lnTo>
                  <a:cubicBezTo>
                    <a:pt x="258" y="189"/>
                    <a:pt x="257" y="186"/>
                    <a:pt x="257" y="183"/>
                  </a:cubicBezTo>
                  <a:cubicBezTo>
                    <a:pt x="257" y="180"/>
                    <a:pt x="258" y="178"/>
                    <a:pt x="258" y="175"/>
                  </a:cubicBezTo>
                  <a:lnTo>
                    <a:pt x="258" y="173"/>
                  </a:lnTo>
                  <a:lnTo>
                    <a:pt x="258" y="173"/>
                  </a:lnTo>
                  <a:cubicBezTo>
                    <a:pt x="262" y="151"/>
                    <a:pt x="275" y="134"/>
                    <a:pt x="293" y="124"/>
                  </a:cubicBezTo>
                  <a:cubicBezTo>
                    <a:pt x="280" y="112"/>
                    <a:pt x="263" y="104"/>
                    <a:pt x="244" y="104"/>
                  </a:cubicBezTo>
                  <a:lnTo>
                    <a:pt x="183" y="104"/>
                  </a:lnTo>
                  <a:cubicBezTo>
                    <a:pt x="164" y="104"/>
                    <a:pt x="147" y="112"/>
                    <a:pt x="134" y="124"/>
                  </a:cubicBezTo>
                  <a:cubicBezTo>
                    <a:pt x="155" y="135"/>
                    <a:pt x="169" y="158"/>
                    <a:pt x="169" y="183"/>
                  </a:cubicBezTo>
                  <a:cubicBezTo>
                    <a:pt x="169" y="189"/>
                    <a:pt x="169" y="194"/>
                    <a:pt x="168" y="199"/>
                  </a:cubicBezTo>
                  <a:lnTo>
                    <a:pt x="168" y="228"/>
                  </a:lnTo>
                  <a:cubicBezTo>
                    <a:pt x="187" y="236"/>
                    <a:pt x="203" y="251"/>
                    <a:pt x="213" y="269"/>
                  </a:cubicBezTo>
                  <a:cubicBezTo>
                    <a:pt x="223" y="251"/>
                    <a:pt x="239" y="237"/>
                    <a:pt x="258" y="228"/>
                  </a:cubicBezTo>
                  <a:close/>
                  <a:moveTo>
                    <a:pt x="192" y="272"/>
                  </a:moveTo>
                  <a:lnTo>
                    <a:pt x="192" y="272"/>
                  </a:lnTo>
                  <a:cubicBezTo>
                    <a:pt x="190" y="270"/>
                    <a:pt x="189" y="268"/>
                    <a:pt x="187" y="266"/>
                  </a:cubicBezTo>
                  <a:cubicBezTo>
                    <a:pt x="187" y="265"/>
                    <a:pt x="186" y="265"/>
                    <a:pt x="186" y="265"/>
                  </a:cubicBezTo>
                  <a:cubicBezTo>
                    <a:pt x="185" y="263"/>
                    <a:pt x="183" y="262"/>
                    <a:pt x="181" y="260"/>
                  </a:cubicBezTo>
                  <a:cubicBezTo>
                    <a:pt x="181" y="260"/>
                    <a:pt x="181" y="259"/>
                    <a:pt x="181" y="259"/>
                  </a:cubicBezTo>
                  <a:cubicBezTo>
                    <a:pt x="179" y="258"/>
                    <a:pt x="177" y="256"/>
                    <a:pt x="175" y="255"/>
                  </a:cubicBezTo>
                  <a:cubicBezTo>
                    <a:pt x="175" y="255"/>
                    <a:pt x="175" y="254"/>
                    <a:pt x="174" y="254"/>
                  </a:cubicBezTo>
                  <a:cubicBezTo>
                    <a:pt x="168" y="250"/>
                    <a:pt x="161" y="246"/>
                    <a:pt x="153" y="244"/>
                  </a:cubicBezTo>
                  <a:cubicBezTo>
                    <a:pt x="151" y="243"/>
                    <a:pt x="150" y="243"/>
                    <a:pt x="148" y="242"/>
                  </a:cubicBezTo>
                  <a:cubicBezTo>
                    <a:pt x="147" y="242"/>
                    <a:pt x="146" y="242"/>
                    <a:pt x="145" y="242"/>
                  </a:cubicBezTo>
                  <a:cubicBezTo>
                    <a:pt x="144" y="242"/>
                    <a:pt x="143" y="241"/>
                    <a:pt x="141" y="241"/>
                  </a:cubicBezTo>
                  <a:cubicBezTo>
                    <a:pt x="141" y="241"/>
                    <a:pt x="140" y="241"/>
                    <a:pt x="139" y="241"/>
                  </a:cubicBezTo>
                  <a:cubicBezTo>
                    <a:pt x="137" y="241"/>
                    <a:pt x="135" y="241"/>
                    <a:pt x="133" y="241"/>
                  </a:cubicBezTo>
                  <a:lnTo>
                    <a:pt x="71" y="241"/>
                  </a:lnTo>
                  <a:cubicBezTo>
                    <a:pt x="32" y="241"/>
                    <a:pt x="0" y="273"/>
                    <a:pt x="0" y="313"/>
                  </a:cubicBezTo>
                  <a:lnTo>
                    <a:pt x="0" y="408"/>
                  </a:lnTo>
                  <a:lnTo>
                    <a:pt x="42" y="408"/>
                  </a:lnTo>
                  <a:lnTo>
                    <a:pt x="42" y="309"/>
                  </a:lnTo>
                  <a:lnTo>
                    <a:pt x="56" y="309"/>
                  </a:lnTo>
                  <a:lnTo>
                    <a:pt x="56" y="408"/>
                  </a:lnTo>
                  <a:lnTo>
                    <a:pt x="146" y="408"/>
                  </a:lnTo>
                  <a:lnTo>
                    <a:pt x="146" y="309"/>
                  </a:lnTo>
                  <a:lnTo>
                    <a:pt x="161" y="309"/>
                  </a:lnTo>
                  <a:lnTo>
                    <a:pt x="161" y="408"/>
                  </a:lnTo>
                  <a:lnTo>
                    <a:pt x="204" y="408"/>
                  </a:lnTo>
                  <a:lnTo>
                    <a:pt x="204" y="313"/>
                  </a:lnTo>
                  <a:cubicBezTo>
                    <a:pt x="204" y="297"/>
                    <a:pt x="200" y="283"/>
                    <a:pt x="192" y="272"/>
                  </a:cubicBezTo>
                  <a:cubicBezTo>
                    <a:pt x="192" y="272"/>
                    <a:pt x="192" y="272"/>
                    <a:pt x="192" y="272"/>
                  </a:cubicBezTo>
                  <a:close/>
                  <a:moveTo>
                    <a:pt x="355" y="241"/>
                  </a:moveTo>
                  <a:lnTo>
                    <a:pt x="355" y="241"/>
                  </a:lnTo>
                  <a:lnTo>
                    <a:pt x="294" y="241"/>
                  </a:lnTo>
                  <a:cubicBezTo>
                    <a:pt x="292" y="241"/>
                    <a:pt x="290" y="241"/>
                    <a:pt x="288" y="241"/>
                  </a:cubicBezTo>
                  <a:cubicBezTo>
                    <a:pt x="287" y="241"/>
                    <a:pt x="286" y="241"/>
                    <a:pt x="285" y="241"/>
                  </a:cubicBezTo>
                  <a:cubicBezTo>
                    <a:pt x="284" y="241"/>
                    <a:pt x="283" y="242"/>
                    <a:pt x="281" y="242"/>
                  </a:cubicBezTo>
                  <a:cubicBezTo>
                    <a:pt x="280" y="242"/>
                    <a:pt x="280" y="242"/>
                    <a:pt x="279" y="242"/>
                  </a:cubicBezTo>
                  <a:cubicBezTo>
                    <a:pt x="277" y="243"/>
                    <a:pt x="276" y="243"/>
                    <a:pt x="274" y="244"/>
                  </a:cubicBezTo>
                  <a:cubicBezTo>
                    <a:pt x="263" y="247"/>
                    <a:pt x="254" y="252"/>
                    <a:pt x="245" y="260"/>
                  </a:cubicBezTo>
                  <a:cubicBezTo>
                    <a:pt x="245" y="260"/>
                    <a:pt x="245" y="260"/>
                    <a:pt x="245" y="260"/>
                  </a:cubicBezTo>
                  <a:cubicBezTo>
                    <a:pt x="243" y="262"/>
                    <a:pt x="242" y="263"/>
                    <a:pt x="240" y="265"/>
                  </a:cubicBezTo>
                  <a:cubicBezTo>
                    <a:pt x="240" y="265"/>
                    <a:pt x="240" y="266"/>
                    <a:pt x="240" y="266"/>
                  </a:cubicBezTo>
                  <a:cubicBezTo>
                    <a:pt x="229" y="278"/>
                    <a:pt x="222" y="295"/>
                    <a:pt x="222" y="313"/>
                  </a:cubicBezTo>
                  <a:lnTo>
                    <a:pt x="222" y="408"/>
                  </a:lnTo>
                  <a:lnTo>
                    <a:pt x="264" y="408"/>
                  </a:lnTo>
                  <a:lnTo>
                    <a:pt x="264" y="309"/>
                  </a:lnTo>
                  <a:lnTo>
                    <a:pt x="279" y="309"/>
                  </a:lnTo>
                  <a:lnTo>
                    <a:pt x="279" y="408"/>
                  </a:lnTo>
                  <a:lnTo>
                    <a:pt x="369" y="408"/>
                  </a:lnTo>
                  <a:lnTo>
                    <a:pt x="369" y="309"/>
                  </a:lnTo>
                  <a:lnTo>
                    <a:pt x="384" y="309"/>
                  </a:lnTo>
                  <a:lnTo>
                    <a:pt x="384" y="408"/>
                  </a:lnTo>
                  <a:lnTo>
                    <a:pt x="427" y="408"/>
                  </a:lnTo>
                  <a:lnTo>
                    <a:pt x="427" y="313"/>
                  </a:lnTo>
                  <a:cubicBezTo>
                    <a:pt x="427" y="273"/>
                    <a:pt x="395" y="241"/>
                    <a:pt x="355" y="241"/>
                  </a:cubicBezTo>
                  <a:close/>
                  <a:moveTo>
                    <a:pt x="102" y="231"/>
                  </a:moveTo>
                  <a:lnTo>
                    <a:pt x="102" y="231"/>
                  </a:lnTo>
                  <a:cubicBezTo>
                    <a:pt x="108" y="231"/>
                    <a:pt x="114" y="230"/>
                    <a:pt x="119" y="228"/>
                  </a:cubicBezTo>
                  <a:cubicBezTo>
                    <a:pt x="119" y="228"/>
                    <a:pt x="119" y="228"/>
                    <a:pt x="119" y="228"/>
                  </a:cubicBezTo>
                  <a:cubicBezTo>
                    <a:pt x="122" y="227"/>
                    <a:pt x="124" y="226"/>
                    <a:pt x="126" y="224"/>
                  </a:cubicBezTo>
                  <a:cubicBezTo>
                    <a:pt x="126" y="224"/>
                    <a:pt x="126" y="224"/>
                    <a:pt x="126" y="224"/>
                  </a:cubicBezTo>
                  <a:cubicBezTo>
                    <a:pt x="129" y="223"/>
                    <a:pt x="131" y="221"/>
                    <a:pt x="133" y="220"/>
                  </a:cubicBezTo>
                  <a:cubicBezTo>
                    <a:pt x="133" y="220"/>
                    <a:pt x="133" y="220"/>
                    <a:pt x="133" y="220"/>
                  </a:cubicBezTo>
                  <a:cubicBezTo>
                    <a:pt x="137" y="216"/>
                    <a:pt x="140" y="212"/>
                    <a:pt x="143" y="208"/>
                  </a:cubicBezTo>
                  <a:cubicBezTo>
                    <a:pt x="143" y="207"/>
                    <a:pt x="143" y="207"/>
                    <a:pt x="143" y="207"/>
                  </a:cubicBezTo>
                  <a:cubicBezTo>
                    <a:pt x="144" y="205"/>
                    <a:pt x="145" y="203"/>
                    <a:pt x="146" y="200"/>
                  </a:cubicBezTo>
                  <a:cubicBezTo>
                    <a:pt x="146" y="200"/>
                    <a:pt x="147" y="200"/>
                    <a:pt x="147" y="199"/>
                  </a:cubicBezTo>
                  <a:cubicBezTo>
                    <a:pt x="148" y="197"/>
                    <a:pt x="148" y="195"/>
                    <a:pt x="149" y="192"/>
                  </a:cubicBezTo>
                  <a:cubicBezTo>
                    <a:pt x="149" y="192"/>
                    <a:pt x="149" y="192"/>
                    <a:pt x="149" y="191"/>
                  </a:cubicBezTo>
                  <a:cubicBezTo>
                    <a:pt x="149" y="189"/>
                    <a:pt x="150" y="186"/>
                    <a:pt x="150" y="183"/>
                  </a:cubicBezTo>
                  <a:cubicBezTo>
                    <a:pt x="150" y="181"/>
                    <a:pt x="149" y="179"/>
                    <a:pt x="149" y="177"/>
                  </a:cubicBezTo>
                  <a:cubicBezTo>
                    <a:pt x="149" y="176"/>
                    <a:pt x="149" y="176"/>
                    <a:pt x="149" y="175"/>
                  </a:cubicBezTo>
                  <a:cubicBezTo>
                    <a:pt x="148" y="173"/>
                    <a:pt x="148" y="171"/>
                    <a:pt x="147" y="169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47" y="167"/>
                    <a:pt x="146" y="165"/>
                    <a:pt x="145" y="164"/>
                  </a:cubicBezTo>
                  <a:cubicBezTo>
                    <a:pt x="145" y="163"/>
                    <a:pt x="145" y="163"/>
                    <a:pt x="145" y="162"/>
                  </a:cubicBezTo>
                  <a:cubicBezTo>
                    <a:pt x="144" y="161"/>
                    <a:pt x="143" y="159"/>
                    <a:pt x="142" y="157"/>
                  </a:cubicBezTo>
                  <a:lnTo>
                    <a:pt x="142" y="157"/>
                  </a:lnTo>
                  <a:cubicBezTo>
                    <a:pt x="140" y="155"/>
                    <a:pt x="139" y="154"/>
                    <a:pt x="138" y="152"/>
                  </a:cubicBezTo>
                  <a:cubicBezTo>
                    <a:pt x="137" y="152"/>
                    <a:pt x="137" y="151"/>
                    <a:pt x="137" y="151"/>
                  </a:cubicBezTo>
                  <a:cubicBezTo>
                    <a:pt x="136" y="150"/>
                    <a:pt x="134" y="148"/>
                    <a:pt x="133" y="147"/>
                  </a:cubicBezTo>
                  <a:cubicBezTo>
                    <a:pt x="133" y="147"/>
                    <a:pt x="133" y="147"/>
                    <a:pt x="132" y="147"/>
                  </a:cubicBezTo>
                  <a:cubicBezTo>
                    <a:pt x="131" y="146"/>
                    <a:pt x="129" y="144"/>
                    <a:pt x="127" y="143"/>
                  </a:cubicBezTo>
                  <a:cubicBezTo>
                    <a:pt x="127" y="143"/>
                    <a:pt x="127" y="143"/>
                    <a:pt x="126" y="143"/>
                  </a:cubicBezTo>
                  <a:cubicBezTo>
                    <a:pt x="125" y="142"/>
                    <a:pt x="123" y="141"/>
                    <a:pt x="121" y="140"/>
                  </a:cubicBezTo>
                  <a:cubicBezTo>
                    <a:pt x="121" y="140"/>
                    <a:pt x="121" y="140"/>
                    <a:pt x="121" y="140"/>
                  </a:cubicBezTo>
                  <a:cubicBezTo>
                    <a:pt x="115" y="137"/>
                    <a:pt x="109" y="136"/>
                    <a:pt x="102" y="136"/>
                  </a:cubicBezTo>
                  <a:cubicBezTo>
                    <a:pt x="76" y="136"/>
                    <a:pt x="54" y="157"/>
                    <a:pt x="54" y="183"/>
                  </a:cubicBezTo>
                  <a:cubicBezTo>
                    <a:pt x="54" y="210"/>
                    <a:pt x="76" y="231"/>
                    <a:pt x="102" y="2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650990" y="2578971"/>
            <a:ext cx="794657" cy="794657"/>
            <a:chOff x="5654008" y="3714626"/>
            <a:chExt cx="794657" cy="794657"/>
          </a:xfrm>
        </p:grpSpPr>
        <p:sp>
          <p:nvSpPr>
            <p:cNvPr id="22" name="椭圆 21"/>
            <p:cNvSpPr/>
            <p:nvPr/>
          </p:nvSpPr>
          <p:spPr>
            <a:xfrm>
              <a:off x="5654008" y="3714626"/>
              <a:ext cx="794657" cy="794657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5840782" y="3932587"/>
              <a:ext cx="421108" cy="339466"/>
            </a:xfrm>
            <a:custGeom>
              <a:avLst/>
              <a:gdLst>
                <a:gd name="T0" fmla="*/ 147 w 400"/>
                <a:gd name="T1" fmla="*/ 158 h 313"/>
                <a:gd name="T2" fmla="*/ 204 w 400"/>
                <a:gd name="T3" fmla="*/ 129 h 313"/>
                <a:gd name="T4" fmla="*/ 311 w 400"/>
                <a:gd name="T5" fmla="*/ 111 h 313"/>
                <a:gd name="T6" fmla="*/ 341 w 400"/>
                <a:gd name="T7" fmla="*/ 67 h 313"/>
                <a:gd name="T8" fmla="*/ 297 w 400"/>
                <a:gd name="T9" fmla="*/ 97 h 313"/>
                <a:gd name="T10" fmla="*/ 204 w 400"/>
                <a:gd name="T11" fmla="*/ 102 h 313"/>
                <a:gd name="T12" fmla="*/ 400 w 400"/>
                <a:gd name="T13" fmla="*/ 42 h 313"/>
                <a:gd name="T14" fmla="*/ 243 w 400"/>
                <a:gd name="T15" fmla="*/ 16 h 313"/>
                <a:gd name="T16" fmla="*/ 228 w 400"/>
                <a:gd name="T17" fmla="*/ 0 h 313"/>
                <a:gd name="T18" fmla="*/ 80 w 400"/>
                <a:gd name="T19" fmla="*/ 16 h 313"/>
                <a:gd name="T20" fmla="*/ 91 w 400"/>
                <a:gd name="T21" fmla="*/ 42 h 313"/>
                <a:gd name="T22" fmla="*/ 113 w 400"/>
                <a:gd name="T23" fmla="*/ 71 h 313"/>
                <a:gd name="T24" fmla="*/ 368 w 400"/>
                <a:gd name="T25" fmla="*/ 42 h 313"/>
                <a:gd name="T26" fmla="*/ 185 w 400"/>
                <a:gd name="T27" fmla="*/ 205 h 313"/>
                <a:gd name="T28" fmla="*/ 368 w 400"/>
                <a:gd name="T29" fmla="*/ 214 h 313"/>
                <a:gd name="T30" fmla="*/ 188 w 400"/>
                <a:gd name="T31" fmla="*/ 223 h 313"/>
                <a:gd name="T32" fmla="*/ 189 w 400"/>
                <a:gd name="T33" fmla="*/ 249 h 313"/>
                <a:gd name="T34" fmla="*/ 228 w 400"/>
                <a:gd name="T35" fmla="*/ 311 h 313"/>
                <a:gd name="T36" fmla="*/ 243 w 400"/>
                <a:gd name="T37" fmla="*/ 249 h 313"/>
                <a:gd name="T38" fmla="*/ 315 w 400"/>
                <a:gd name="T39" fmla="*/ 309 h 313"/>
                <a:gd name="T40" fmla="*/ 308 w 400"/>
                <a:gd name="T41" fmla="*/ 249 h 313"/>
                <a:gd name="T42" fmla="*/ 400 w 400"/>
                <a:gd name="T43" fmla="*/ 223 h 313"/>
                <a:gd name="T44" fmla="*/ 390 w 400"/>
                <a:gd name="T45" fmla="*/ 42 h 313"/>
                <a:gd name="T46" fmla="*/ 84 w 400"/>
                <a:gd name="T47" fmla="*/ 162 h 313"/>
                <a:gd name="T48" fmla="*/ 123 w 400"/>
                <a:gd name="T49" fmla="*/ 123 h 313"/>
                <a:gd name="T50" fmla="*/ 45 w 400"/>
                <a:gd name="T51" fmla="*/ 123 h 313"/>
                <a:gd name="T52" fmla="*/ 109 w 400"/>
                <a:gd name="T53" fmla="*/ 170 h 313"/>
                <a:gd name="T54" fmla="*/ 94 w 400"/>
                <a:gd name="T55" fmla="*/ 170 h 313"/>
                <a:gd name="T56" fmla="*/ 98 w 400"/>
                <a:gd name="T57" fmla="*/ 177 h 313"/>
                <a:gd name="T58" fmla="*/ 102 w 400"/>
                <a:gd name="T59" fmla="*/ 266 h 313"/>
                <a:gd name="T60" fmla="*/ 67 w 400"/>
                <a:gd name="T61" fmla="*/ 266 h 313"/>
                <a:gd name="T62" fmla="*/ 71 w 400"/>
                <a:gd name="T63" fmla="*/ 177 h 313"/>
                <a:gd name="T64" fmla="*/ 76 w 400"/>
                <a:gd name="T65" fmla="*/ 170 h 313"/>
                <a:gd name="T66" fmla="*/ 0 w 400"/>
                <a:gd name="T67" fmla="*/ 228 h 313"/>
                <a:gd name="T68" fmla="*/ 34 w 400"/>
                <a:gd name="T69" fmla="*/ 313 h 313"/>
                <a:gd name="T70" fmla="*/ 46 w 400"/>
                <a:gd name="T71" fmla="*/ 226 h 313"/>
                <a:gd name="T72" fmla="*/ 120 w 400"/>
                <a:gd name="T73" fmla="*/ 313 h 313"/>
                <a:gd name="T74" fmla="*/ 132 w 400"/>
                <a:gd name="T75" fmla="*/ 226 h 313"/>
                <a:gd name="T76" fmla="*/ 167 w 400"/>
                <a:gd name="T77" fmla="*/ 313 h 313"/>
                <a:gd name="T78" fmla="*/ 109 w 400"/>
                <a:gd name="T79" fmla="*/ 17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0" h="313">
                  <a:moveTo>
                    <a:pt x="204" y="102"/>
                  </a:moveTo>
                  <a:lnTo>
                    <a:pt x="147" y="158"/>
                  </a:lnTo>
                  <a:cubicBezTo>
                    <a:pt x="153" y="162"/>
                    <a:pt x="158" y="166"/>
                    <a:pt x="163" y="170"/>
                  </a:cubicBezTo>
                  <a:lnTo>
                    <a:pt x="204" y="129"/>
                  </a:lnTo>
                  <a:lnTo>
                    <a:pt x="248" y="174"/>
                  </a:lnTo>
                  <a:lnTo>
                    <a:pt x="311" y="111"/>
                  </a:lnTo>
                  <a:lnTo>
                    <a:pt x="321" y="135"/>
                  </a:lnTo>
                  <a:lnTo>
                    <a:pt x="341" y="67"/>
                  </a:lnTo>
                  <a:lnTo>
                    <a:pt x="272" y="87"/>
                  </a:lnTo>
                  <a:lnTo>
                    <a:pt x="297" y="97"/>
                  </a:lnTo>
                  <a:lnTo>
                    <a:pt x="248" y="146"/>
                  </a:lnTo>
                  <a:lnTo>
                    <a:pt x="204" y="102"/>
                  </a:lnTo>
                  <a:close/>
                  <a:moveTo>
                    <a:pt x="400" y="42"/>
                  </a:moveTo>
                  <a:lnTo>
                    <a:pt x="400" y="42"/>
                  </a:lnTo>
                  <a:lnTo>
                    <a:pt x="400" y="16"/>
                  </a:lnTo>
                  <a:lnTo>
                    <a:pt x="243" y="16"/>
                  </a:lnTo>
                  <a:lnTo>
                    <a:pt x="243" y="0"/>
                  </a:lnTo>
                  <a:lnTo>
                    <a:pt x="228" y="0"/>
                  </a:lnTo>
                  <a:lnTo>
                    <a:pt x="228" y="16"/>
                  </a:lnTo>
                  <a:lnTo>
                    <a:pt x="80" y="16"/>
                  </a:lnTo>
                  <a:lnTo>
                    <a:pt x="80" y="42"/>
                  </a:lnTo>
                  <a:lnTo>
                    <a:pt x="91" y="42"/>
                  </a:lnTo>
                  <a:lnTo>
                    <a:pt x="91" y="64"/>
                  </a:lnTo>
                  <a:cubicBezTo>
                    <a:pt x="99" y="65"/>
                    <a:pt x="106" y="67"/>
                    <a:pt x="113" y="71"/>
                  </a:cubicBezTo>
                  <a:lnTo>
                    <a:pt x="113" y="42"/>
                  </a:lnTo>
                  <a:lnTo>
                    <a:pt x="368" y="42"/>
                  </a:lnTo>
                  <a:lnTo>
                    <a:pt x="368" y="205"/>
                  </a:lnTo>
                  <a:lnTo>
                    <a:pt x="185" y="205"/>
                  </a:lnTo>
                  <a:cubicBezTo>
                    <a:pt x="186" y="208"/>
                    <a:pt x="187" y="211"/>
                    <a:pt x="187" y="214"/>
                  </a:cubicBezTo>
                  <a:lnTo>
                    <a:pt x="368" y="214"/>
                  </a:lnTo>
                  <a:lnTo>
                    <a:pt x="368" y="223"/>
                  </a:lnTo>
                  <a:lnTo>
                    <a:pt x="188" y="223"/>
                  </a:lnTo>
                  <a:cubicBezTo>
                    <a:pt x="188" y="225"/>
                    <a:pt x="189" y="226"/>
                    <a:pt x="189" y="228"/>
                  </a:cubicBezTo>
                  <a:lnTo>
                    <a:pt x="189" y="249"/>
                  </a:lnTo>
                  <a:lnTo>
                    <a:pt x="228" y="249"/>
                  </a:lnTo>
                  <a:lnTo>
                    <a:pt x="228" y="311"/>
                  </a:lnTo>
                  <a:lnTo>
                    <a:pt x="243" y="311"/>
                  </a:lnTo>
                  <a:lnTo>
                    <a:pt x="243" y="249"/>
                  </a:lnTo>
                  <a:lnTo>
                    <a:pt x="292" y="249"/>
                  </a:lnTo>
                  <a:lnTo>
                    <a:pt x="315" y="309"/>
                  </a:lnTo>
                  <a:lnTo>
                    <a:pt x="330" y="305"/>
                  </a:lnTo>
                  <a:lnTo>
                    <a:pt x="308" y="249"/>
                  </a:lnTo>
                  <a:lnTo>
                    <a:pt x="400" y="249"/>
                  </a:lnTo>
                  <a:lnTo>
                    <a:pt x="400" y="223"/>
                  </a:lnTo>
                  <a:lnTo>
                    <a:pt x="390" y="223"/>
                  </a:lnTo>
                  <a:lnTo>
                    <a:pt x="390" y="42"/>
                  </a:lnTo>
                  <a:lnTo>
                    <a:pt x="400" y="42"/>
                  </a:lnTo>
                  <a:close/>
                  <a:moveTo>
                    <a:pt x="84" y="162"/>
                  </a:moveTo>
                  <a:lnTo>
                    <a:pt x="84" y="162"/>
                  </a:lnTo>
                  <a:cubicBezTo>
                    <a:pt x="105" y="162"/>
                    <a:pt x="123" y="144"/>
                    <a:pt x="123" y="123"/>
                  </a:cubicBezTo>
                  <a:cubicBezTo>
                    <a:pt x="123" y="101"/>
                    <a:pt x="105" y="84"/>
                    <a:pt x="84" y="84"/>
                  </a:cubicBezTo>
                  <a:cubicBezTo>
                    <a:pt x="62" y="84"/>
                    <a:pt x="45" y="101"/>
                    <a:pt x="45" y="123"/>
                  </a:cubicBezTo>
                  <a:cubicBezTo>
                    <a:pt x="45" y="144"/>
                    <a:pt x="62" y="162"/>
                    <a:pt x="84" y="162"/>
                  </a:cubicBezTo>
                  <a:close/>
                  <a:moveTo>
                    <a:pt x="109" y="170"/>
                  </a:moveTo>
                  <a:lnTo>
                    <a:pt x="109" y="170"/>
                  </a:lnTo>
                  <a:lnTo>
                    <a:pt x="94" y="170"/>
                  </a:lnTo>
                  <a:lnTo>
                    <a:pt x="97" y="171"/>
                  </a:lnTo>
                  <a:cubicBezTo>
                    <a:pt x="98" y="172"/>
                    <a:pt x="99" y="175"/>
                    <a:pt x="98" y="177"/>
                  </a:cubicBezTo>
                  <a:lnTo>
                    <a:pt x="93" y="190"/>
                  </a:lnTo>
                  <a:lnTo>
                    <a:pt x="102" y="266"/>
                  </a:lnTo>
                  <a:lnTo>
                    <a:pt x="85" y="282"/>
                  </a:lnTo>
                  <a:lnTo>
                    <a:pt x="67" y="266"/>
                  </a:lnTo>
                  <a:lnTo>
                    <a:pt x="77" y="190"/>
                  </a:lnTo>
                  <a:lnTo>
                    <a:pt x="71" y="177"/>
                  </a:lnTo>
                  <a:cubicBezTo>
                    <a:pt x="71" y="175"/>
                    <a:pt x="71" y="172"/>
                    <a:pt x="73" y="171"/>
                  </a:cubicBezTo>
                  <a:lnTo>
                    <a:pt x="76" y="170"/>
                  </a:lnTo>
                  <a:lnTo>
                    <a:pt x="59" y="170"/>
                  </a:lnTo>
                  <a:cubicBezTo>
                    <a:pt x="26" y="170"/>
                    <a:pt x="0" y="196"/>
                    <a:pt x="0" y="228"/>
                  </a:cubicBezTo>
                  <a:lnTo>
                    <a:pt x="0" y="313"/>
                  </a:lnTo>
                  <a:lnTo>
                    <a:pt x="34" y="313"/>
                  </a:lnTo>
                  <a:lnTo>
                    <a:pt x="34" y="226"/>
                  </a:lnTo>
                  <a:lnTo>
                    <a:pt x="46" y="226"/>
                  </a:lnTo>
                  <a:lnTo>
                    <a:pt x="46" y="313"/>
                  </a:lnTo>
                  <a:lnTo>
                    <a:pt x="120" y="313"/>
                  </a:lnTo>
                  <a:lnTo>
                    <a:pt x="120" y="226"/>
                  </a:lnTo>
                  <a:lnTo>
                    <a:pt x="132" y="226"/>
                  </a:lnTo>
                  <a:lnTo>
                    <a:pt x="132" y="313"/>
                  </a:lnTo>
                  <a:lnTo>
                    <a:pt x="167" y="313"/>
                  </a:lnTo>
                  <a:lnTo>
                    <a:pt x="167" y="228"/>
                  </a:lnTo>
                  <a:cubicBezTo>
                    <a:pt x="167" y="196"/>
                    <a:pt x="141" y="170"/>
                    <a:pt x="109" y="17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021421" y="2577986"/>
            <a:ext cx="794657" cy="794657"/>
            <a:chOff x="5657636" y="5205924"/>
            <a:chExt cx="794657" cy="794657"/>
          </a:xfrm>
        </p:grpSpPr>
        <p:sp>
          <p:nvSpPr>
            <p:cNvPr id="24" name="椭圆 23"/>
            <p:cNvSpPr/>
            <p:nvPr/>
          </p:nvSpPr>
          <p:spPr>
            <a:xfrm>
              <a:off x="5657636" y="5205924"/>
              <a:ext cx="794657" cy="794657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Freeform 16"/>
            <p:cNvSpPr>
              <a:spLocks noEditPoints="1"/>
            </p:cNvSpPr>
            <p:nvPr/>
          </p:nvSpPr>
          <p:spPr bwMode="auto">
            <a:xfrm>
              <a:off x="5865896" y="5401212"/>
              <a:ext cx="378136" cy="384584"/>
            </a:xfrm>
            <a:custGeom>
              <a:avLst/>
              <a:gdLst>
                <a:gd name="T0" fmla="*/ 324 w 358"/>
                <a:gd name="T1" fmla="*/ 306 h 355"/>
                <a:gd name="T2" fmla="*/ 287 w 358"/>
                <a:gd name="T3" fmla="*/ 306 h 355"/>
                <a:gd name="T4" fmla="*/ 235 w 358"/>
                <a:gd name="T5" fmla="*/ 207 h 355"/>
                <a:gd name="T6" fmla="*/ 229 w 358"/>
                <a:gd name="T7" fmla="*/ 226 h 355"/>
                <a:gd name="T8" fmla="*/ 201 w 358"/>
                <a:gd name="T9" fmla="*/ 248 h 355"/>
                <a:gd name="T10" fmla="*/ 294 w 358"/>
                <a:gd name="T11" fmla="*/ 351 h 355"/>
                <a:gd name="T12" fmla="*/ 353 w 358"/>
                <a:gd name="T13" fmla="*/ 311 h 355"/>
                <a:gd name="T14" fmla="*/ 310 w 358"/>
                <a:gd name="T15" fmla="*/ 265 h 355"/>
                <a:gd name="T16" fmla="*/ 244 w 358"/>
                <a:gd name="T17" fmla="*/ 211 h 355"/>
                <a:gd name="T18" fmla="*/ 129 w 358"/>
                <a:gd name="T19" fmla="*/ 126 h 355"/>
                <a:gd name="T20" fmla="*/ 149 w 358"/>
                <a:gd name="T21" fmla="*/ 121 h 355"/>
                <a:gd name="T22" fmla="*/ 154 w 358"/>
                <a:gd name="T23" fmla="*/ 102 h 355"/>
                <a:gd name="T24" fmla="*/ 159 w 358"/>
                <a:gd name="T25" fmla="*/ 83 h 355"/>
                <a:gd name="T26" fmla="*/ 69 w 358"/>
                <a:gd name="T27" fmla="*/ 8 h 355"/>
                <a:gd name="T28" fmla="*/ 57 w 358"/>
                <a:gd name="T29" fmla="*/ 101 h 355"/>
                <a:gd name="T30" fmla="*/ 0 w 358"/>
                <a:gd name="T31" fmla="*/ 77 h 355"/>
                <a:gd name="T32" fmla="*/ 106 w 358"/>
                <a:gd name="T33" fmla="*/ 153 h 355"/>
                <a:gd name="T34" fmla="*/ 120 w 358"/>
                <a:gd name="T35" fmla="*/ 136 h 355"/>
                <a:gd name="T36" fmla="*/ 345 w 358"/>
                <a:gd name="T37" fmla="*/ 35 h 355"/>
                <a:gd name="T38" fmla="*/ 297 w 358"/>
                <a:gd name="T39" fmla="*/ 1 h 355"/>
                <a:gd name="T40" fmla="*/ 168 w 358"/>
                <a:gd name="T41" fmla="*/ 116 h 355"/>
                <a:gd name="T42" fmla="*/ 150 w 358"/>
                <a:gd name="T43" fmla="*/ 142 h 355"/>
                <a:gd name="T44" fmla="*/ 134 w 358"/>
                <a:gd name="T45" fmla="*/ 150 h 355"/>
                <a:gd name="T46" fmla="*/ 136 w 358"/>
                <a:gd name="T47" fmla="*/ 199 h 355"/>
                <a:gd name="T48" fmla="*/ 32 w 358"/>
                <a:gd name="T49" fmla="*/ 289 h 355"/>
                <a:gd name="T50" fmla="*/ 20 w 358"/>
                <a:gd name="T51" fmla="*/ 355 h 355"/>
                <a:gd name="T52" fmla="*/ 74 w 358"/>
                <a:gd name="T53" fmla="*/ 301 h 355"/>
                <a:gd name="T54" fmla="*/ 159 w 358"/>
                <a:gd name="T55" fmla="*/ 222 h 355"/>
                <a:gd name="T56" fmla="*/ 206 w 358"/>
                <a:gd name="T57" fmla="*/ 222 h 355"/>
                <a:gd name="T58" fmla="*/ 220 w 358"/>
                <a:gd name="T59" fmla="*/ 192 h 355"/>
                <a:gd name="T60" fmla="*/ 240 w 358"/>
                <a:gd name="T61" fmla="*/ 188 h 355"/>
                <a:gd name="T62" fmla="*/ 345 w 358"/>
                <a:gd name="T63" fmla="*/ 3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8" h="355">
                  <a:moveTo>
                    <a:pt x="305" y="288"/>
                  </a:moveTo>
                  <a:cubicBezTo>
                    <a:pt x="316" y="288"/>
                    <a:pt x="324" y="296"/>
                    <a:pt x="324" y="306"/>
                  </a:cubicBezTo>
                  <a:cubicBezTo>
                    <a:pt x="324" y="316"/>
                    <a:pt x="316" y="325"/>
                    <a:pt x="305" y="325"/>
                  </a:cubicBezTo>
                  <a:cubicBezTo>
                    <a:pt x="295" y="325"/>
                    <a:pt x="287" y="316"/>
                    <a:pt x="287" y="306"/>
                  </a:cubicBezTo>
                  <a:cubicBezTo>
                    <a:pt x="287" y="296"/>
                    <a:pt x="295" y="288"/>
                    <a:pt x="305" y="288"/>
                  </a:cubicBezTo>
                  <a:close/>
                  <a:moveTo>
                    <a:pt x="235" y="207"/>
                  </a:moveTo>
                  <a:lnTo>
                    <a:pt x="239" y="216"/>
                  </a:lnTo>
                  <a:lnTo>
                    <a:pt x="229" y="226"/>
                  </a:lnTo>
                  <a:lnTo>
                    <a:pt x="220" y="235"/>
                  </a:lnTo>
                  <a:cubicBezTo>
                    <a:pt x="215" y="241"/>
                    <a:pt x="208" y="245"/>
                    <a:pt x="201" y="248"/>
                  </a:cubicBezTo>
                  <a:lnTo>
                    <a:pt x="264" y="311"/>
                  </a:lnTo>
                  <a:lnTo>
                    <a:pt x="294" y="351"/>
                  </a:lnTo>
                  <a:lnTo>
                    <a:pt x="309" y="355"/>
                  </a:lnTo>
                  <a:lnTo>
                    <a:pt x="353" y="311"/>
                  </a:lnTo>
                  <a:lnTo>
                    <a:pt x="349" y="295"/>
                  </a:lnTo>
                  <a:lnTo>
                    <a:pt x="310" y="265"/>
                  </a:lnTo>
                  <a:lnTo>
                    <a:pt x="250" y="205"/>
                  </a:lnTo>
                  <a:lnTo>
                    <a:pt x="244" y="211"/>
                  </a:lnTo>
                  <a:lnTo>
                    <a:pt x="235" y="207"/>
                  </a:lnTo>
                  <a:close/>
                  <a:moveTo>
                    <a:pt x="129" y="126"/>
                  </a:moveTo>
                  <a:lnTo>
                    <a:pt x="140" y="116"/>
                  </a:lnTo>
                  <a:lnTo>
                    <a:pt x="149" y="121"/>
                  </a:lnTo>
                  <a:lnTo>
                    <a:pt x="144" y="112"/>
                  </a:lnTo>
                  <a:lnTo>
                    <a:pt x="154" y="102"/>
                  </a:lnTo>
                  <a:lnTo>
                    <a:pt x="155" y="101"/>
                  </a:lnTo>
                  <a:cubicBezTo>
                    <a:pt x="158" y="95"/>
                    <a:pt x="159" y="89"/>
                    <a:pt x="159" y="83"/>
                  </a:cubicBezTo>
                  <a:cubicBezTo>
                    <a:pt x="159" y="41"/>
                    <a:pt x="119" y="0"/>
                    <a:pt x="76" y="1"/>
                  </a:cubicBezTo>
                  <a:cubicBezTo>
                    <a:pt x="76" y="1"/>
                    <a:pt x="72" y="6"/>
                    <a:pt x="69" y="8"/>
                  </a:cubicBezTo>
                  <a:cubicBezTo>
                    <a:pt x="103" y="42"/>
                    <a:pt x="100" y="37"/>
                    <a:pt x="100" y="57"/>
                  </a:cubicBezTo>
                  <a:cubicBezTo>
                    <a:pt x="100" y="74"/>
                    <a:pt x="73" y="101"/>
                    <a:pt x="57" y="101"/>
                  </a:cubicBezTo>
                  <a:cubicBezTo>
                    <a:pt x="35" y="101"/>
                    <a:pt x="42" y="104"/>
                    <a:pt x="8" y="70"/>
                  </a:cubicBezTo>
                  <a:cubicBezTo>
                    <a:pt x="5" y="72"/>
                    <a:pt x="0" y="77"/>
                    <a:pt x="0" y="77"/>
                  </a:cubicBezTo>
                  <a:cubicBezTo>
                    <a:pt x="1" y="119"/>
                    <a:pt x="40" y="160"/>
                    <a:pt x="83" y="160"/>
                  </a:cubicBezTo>
                  <a:cubicBezTo>
                    <a:pt x="90" y="160"/>
                    <a:pt x="98" y="157"/>
                    <a:pt x="106" y="153"/>
                  </a:cubicBezTo>
                  <a:lnTo>
                    <a:pt x="108" y="155"/>
                  </a:lnTo>
                  <a:cubicBezTo>
                    <a:pt x="111" y="148"/>
                    <a:pt x="115" y="141"/>
                    <a:pt x="120" y="136"/>
                  </a:cubicBezTo>
                  <a:lnTo>
                    <a:pt x="129" y="126"/>
                  </a:lnTo>
                  <a:close/>
                  <a:moveTo>
                    <a:pt x="345" y="35"/>
                  </a:moveTo>
                  <a:lnTo>
                    <a:pt x="321" y="10"/>
                  </a:lnTo>
                  <a:cubicBezTo>
                    <a:pt x="314" y="4"/>
                    <a:pt x="306" y="1"/>
                    <a:pt x="297" y="1"/>
                  </a:cubicBezTo>
                  <a:cubicBezTo>
                    <a:pt x="289" y="1"/>
                    <a:pt x="280" y="4"/>
                    <a:pt x="273" y="10"/>
                  </a:cubicBezTo>
                  <a:lnTo>
                    <a:pt x="168" y="116"/>
                  </a:lnTo>
                  <a:cubicBezTo>
                    <a:pt x="171" y="122"/>
                    <a:pt x="169" y="131"/>
                    <a:pt x="164" y="136"/>
                  </a:cubicBezTo>
                  <a:cubicBezTo>
                    <a:pt x="161" y="140"/>
                    <a:pt x="155" y="142"/>
                    <a:pt x="150" y="142"/>
                  </a:cubicBezTo>
                  <a:cubicBezTo>
                    <a:pt x="148" y="142"/>
                    <a:pt x="145" y="141"/>
                    <a:pt x="143" y="140"/>
                  </a:cubicBezTo>
                  <a:lnTo>
                    <a:pt x="134" y="150"/>
                  </a:lnTo>
                  <a:cubicBezTo>
                    <a:pt x="121" y="163"/>
                    <a:pt x="121" y="184"/>
                    <a:pt x="134" y="197"/>
                  </a:cubicBezTo>
                  <a:lnTo>
                    <a:pt x="136" y="199"/>
                  </a:lnTo>
                  <a:lnTo>
                    <a:pt x="54" y="281"/>
                  </a:lnTo>
                  <a:lnTo>
                    <a:pt x="32" y="289"/>
                  </a:lnTo>
                  <a:lnTo>
                    <a:pt x="0" y="335"/>
                  </a:lnTo>
                  <a:lnTo>
                    <a:pt x="20" y="355"/>
                  </a:lnTo>
                  <a:lnTo>
                    <a:pt x="66" y="323"/>
                  </a:lnTo>
                  <a:lnTo>
                    <a:pt x="74" y="301"/>
                  </a:lnTo>
                  <a:lnTo>
                    <a:pt x="156" y="219"/>
                  </a:lnTo>
                  <a:lnTo>
                    <a:pt x="159" y="222"/>
                  </a:lnTo>
                  <a:cubicBezTo>
                    <a:pt x="165" y="228"/>
                    <a:pt x="174" y="231"/>
                    <a:pt x="182" y="231"/>
                  </a:cubicBezTo>
                  <a:cubicBezTo>
                    <a:pt x="191" y="231"/>
                    <a:pt x="200" y="228"/>
                    <a:pt x="206" y="222"/>
                  </a:cubicBezTo>
                  <a:lnTo>
                    <a:pt x="215" y="212"/>
                  </a:lnTo>
                  <a:cubicBezTo>
                    <a:pt x="212" y="206"/>
                    <a:pt x="215" y="197"/>
                    <a:pt x="220" y="192"/>
                  </a:cubicBezTo>
                  <a:cubicBezTo>
                    <a:pt x="223" y="188"/>
                    <a:pt x="229" y="186"/>
                    <a:pt x="234" y="186"/>
                  </a:cubicBezTo>
                  <a:cubicBezTo>
                    <a:pt x="236" y="186"/>
                    <a:pt x="238" y="187"/>
                    <a:pt x="240" y="188"/>
                  </a:cubicBezTo>
                  <a:lnTo>
                    <a:pt x="345" y="82"/>
                  </a:lnTo>
                  <a:cubicBezTo>
                    <a:pt x="358" y="69"/>
                    <a:pt x="358" y="48"/>
                    <a:pt x="34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" name="矩形 2"/>
          <p:cNvSpPr/>
          <p:nvPr/>
        </p:nvSpPr>
        <p:spPr>
          <a:xfrm>
            <a:off x="2093054" y="3535096"/>
            <a:ext cx="2415730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3200" b="1" dirty="0" smtClean="0">
                <a:solidFill>
                  <a:schemeClr val="tx2">
                    <a:lumMod val="75000"/>
                  </a:schemeClr>
                </a:solidFill>
              </a:rPr>
              <a:t>公司介绍</a:t>
            </a:r>
            <a:endParaRPr lang="zh-CN" altLang="en-US" sz="32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spcAft>
                <a:spcPts val="800"/>
              </a:spcAft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（我们是谁）</a:t>
            </a:r>
          </a:p>
        </p:txBody>
      </p:sp>
      <p:sp>
        <p:nvSpPr>
          <p:cNvPr id="28" name="矩形 27"/>
          <p:cNvSpPr/>
          <p:nvPr/>
        </p:nvSpPr>
        <p:spPr>
          <a:xfrm>
            <a:off x="4844304" y="3589836"/>
            <a:ext cx="2415730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3200" b="1" dirty="0" smtClean="0">
                <a:solidFill>
                  <a:schemeClr val="tx2">
                    <a:lumMod val="75000"/>
                  </a:schemeClr>
                </a:solidFill>
              </a:rPr>
              <a:t>项目介绍</a:t>
            </a:r>
            <a:endParaRPr lang="zh-CN" altLang="en-US" sz="32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spcAft>
                <a:spcPts val="800"/>
              </a:spcAft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（我们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要做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什么）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210885" y="3535096"/>
            <a:ext cx="2415730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3200" b="1" dirty="0" smtClean="0">
                <a:solidFill>
                  <a:schemeClr val="tx2">
                    <a:lumMod val="75000"/>
                  </a:schemeClr>
                </a:solidFill>
              </a:rPr>
              <a:t>产品与运营</a:t>
            </a:r>
            <a:endParaRPr lang="zh-CN" altLang="en-US" sz="32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spcAft>
                <a:spcPts val="800"/>
              </a:spcAft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（我们怎么做）</a:t>
            </a:r>
          </a:p>
        </p:txBody>
      </p:sp>
    </p:spTree>
    <p:extLst>
      <p:ext uri="{BB962C8B-B14F-4D97-AF65-F5344CB8AC3E}">
        <p14:creationId xmlns:p14="http://schemas.microsoft.com/office/powerpoint/2010/main" val="1730325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607">
        <p14:reveal/>
      </p:transition>
    </mc:Choice>
    <mc:Fallback xmlns="">
      <p:transition spd="slow" advTm="360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3" grpId="0"/>
      <p:bldP spid="28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MH_Other_1"/>
          <p:cNvCxnSpPr/>
          <p:nvPr>
            <p:custDataLst>
              <p:tags r:id="rId1"/>
            </p:custDataLst>
          </p:nvPr>
        </p:nvCxnSpPr>
        <p:spPr>
          <a:xfrm>
            <a:off x="9445993" y="2332038"/>
            <a:ext cx="2746007" cy="0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35" name="组合 9234"/>
          <p:cNvGrpSpPr/>
          <p:nvPr/>
        </p:nvGrpSpPr>
        <p:grpSpPr>
          <a:xfrm>
            <a:off x="8889125" y="1743280"/>
            <a:ext cx="1258144" cy="2254250"/>
            <a:chOff x="8825625" y="1743280"/>
            <a:chExt cx="1258144" cy="2254250"/>
          </a:xfrm>
          <a:solidFill>
            <a:srgbClr val="0070C0"/>
          </a:solidFill>
        </p:grpSpPr>
        <p:sp>
          <p:nvSpPr>
            <p:cNvPr id="61" name="MH_SubTitle_3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 rot="20700000">
              <a:off x="8825625" y="1743280"/>
              <a:ext cx="1087437" cy="2254250"/>
            </a:xfrm>
            <a:custGeom>
              <a:avLst/>
              <a:gdLst>
                <a:gd name="T0" fmla="*/ 0 w 1087280"/>
                <a:gd name="T1" fmla="*/ 0 h 2254625"/>
                <a:gd name="T2" fmla="*/ 1087280 w 1087280"/>
                <a:gd name="T3" fmla="*/ 2254625 h 2254625"/>
              </a:gdLst>
              <a:ahLst/>
              <a:cxnLst/>
              <a:rect l="T0" t="T1" r="T2" b="T3"/>
              <a:pathLst>
                <a:path w="1087280" h="2254625">
                  <a:moveTo>
                    <a:pt x="667816" y="412913"/>
                  </a:moveTo>
                  <a:lnTo>
                    <a:pt x="661379" y="407078"/>
                  </a:lnTo>
                  <a:lnTo>
                    <a:pt x="654942" y="401243"/>
                  </a:lnTo>
                  <a:lnTo>
                    <a:pt x="648230" y="396246"/>
                  </a:lnTo>
                  <a:lnTo>
                    <a:pt x="640959" y="391251"/>
                  </a:lnTo>
                  <a:lnTo>
                    <a:pt x="633691" y="386813"/>
                  </a:lnTo>
                  <a:lnTo>
                    <a:pt x="625865" y="382378"/>
                  </a:lnTo>
                  <a:lnTo>
                    <a:pt x="618041" y="378500"/>
                  </a:lnTo>
                  <a:lnTo>
                    <a:pt x="610775" y="374620"/>
                  </a:lnTo>
                  <a:lnTo>
                    <a:pt x="602117" y="371582"/>
                  </a:lnTo>
                  <a:lnTo>
                    <a:pt x="593739" y="368822"/>
                  </a:lnTo>
                  <a:lnTo>
                    <a:pt x="585641" y="366340"/>
                  </a:lnTo>
                  <a:lnTo>
                    <a:pt x="576430" y="364419"/>
                  </a:lnTo>
                  <a:lnTo>
                    <a:pt x="567778" y="363055"/>
                  </a:lnTo>
                  <a:lnTo>
                    <a:pt x="558569" y="361692"/>
                  </a:lnTo>
                  <a:lnTo>
                    <a:pt x="549362" y="360887"/>
                  </a:lnTo>
                  <a:lnTo>
                    <a:pt x="540436" y="360919"/>
                  </a:lnTo>
                  <a:lnTo>
                    <a:pt x="530953" y="360952"/>
                  </a:lnTo>
                  <a:lnTo>
                    <a:pt x="521472" y="361542"/>
                  </a:lnTo>
                  <a:lnTo>
                    <a:pt x="512831" y="362967"/>
                  </a:lnTo>
                  <a:lnTo>
                    <a:pt x="503911" y="364671"/>
                  </a:lnTo>
                  <a:lnTo>
                    <a:pt x="494992" y="366376"/>
                  </a:lnTo>
                  <a:lnTo>
                    <a:pt x="486913" y="368914"/>
                  </a:lnTo>
                  <a:lnTo>
                    <a:pt x="477998" y="371734"/>
                  </a:lnTo>
                  <a:lnTo>
                    <a:pt x="469923" y="375388"/>
                  </a:lnTo>
                  <a:lnTo>
                    <a:pt x="461847" y="379042"/>
                  </a:lnTo>
                  <a:lnTo>
                    <a:pt x="454330" y="382695"/>
                  </a:lnTo>
                  <a:lnTo>
                    <a:pt x="447095" y="387183"/>
                  </a:lnTo>
                  <a:lnTo>
                    <a:pt x="439581" y="391950"/>
                  </a:lnTo>
                  <a:lnTo>
                    <a:pt x="432628" y="397274"/>
                  </a:lnTo>
                  <a:lnTo>
                    <a:pt x="425395" y="402320"/>
                  </a:lnTo>
                  <a:lnTo>
                    <a:pt x="419001" y="408199"/>
                  </a:lnTo>
                  <a:lnTo>
                    <a:pt x="412887" y="414357"/>
                  </a:lnTo>
                  <a:lnTo>
                    <a:pt x="407052" y="420234"/>
                  </a:lnTo>
                  <a:lnTo>
                    <a:pt x="401218" y="426670"/>
                  </a:lnTo>
                  <a:lnTo>
                    <a:pt x="396224" y="433939"/>
                  </a:lnTo>
                  <a:lnTo>
                    <a:pt x="390950" y="440930"/>
                  </a:lnTo>
                  <a:lnTo>
                    <a:pt x="386515" y="448198"/>
                  </a:lnTo>
                  <a:lnTo>
                    <a:pt x="381801" y="455745"/>
                  </a:lnTo>
                  <a:lnTo>
                    <a:pt x="378202" y="463288"/>
                  </a:lnTo>
                  <a:lnTo>
                    <a:pt x="374606" y="471389"/>
                  </a:lnTo>
                  <a:lnTo>
                    <a:pt x="371010" y="479490"/>
                  </a:lnTo>
                  <a:lnTo>
                    <a:pt x="368532" y="488146"/>
                  </a:lnTo>
                  <a:lnTo>
                    <a:pt x="366051" y="496243"/>
                  </a:lnTo>
                  <a:lnTo>
                    <a:pt x="364133" y="505454"/>
                  </a:lnTo>
                  <a:lnTo>
                    <a:pt x="362770" y="514105"/>
                  </a:lnTo>
                  <a:lnTo>
                    <a:pt x="361129" y="523036"/>
                  </a:lnTo>
                  <a:lnTo>
                    <a:pt x="360884" y="532242"/>
                  </a:lnTo>
                  <a:lnTo>
                    <a:pt x="360919" y="541725"/>
                  </a:lnTo>
                  <a:lnTo>
                    <a:pt x="360952" y="550650"/>
                  </a:lnTo>
                  <a:lnTo>
                    <a:pt x="361823" y="559851"/>
                  </a:lnTo>
                  <a:lnTo>
                    <a:pt x="362973" y="569331"/>
                  </a:lnTo>
                  <a:lnTo>
                    <a:pt x="364400" y="577972"/>
                  </a:lnTo>
                  <a:lnTo>
                    <a:pt x="366942" y="586610"/>
                  </a:lnTo>
                  <a:lnTo>
                    <a:pt x="368926" y="595250"/>
                  </a:lnTo>
                  <a:lnTo>
                    <a:pt x="371746" y="603608"/>
                  </a:lnTo>
                  <a:lnTo>
                    <a:pt x="375402" y="611683"/>
                  </a:lnTo>
                  <a:lnTo>
                    <a:pt x="378777" y="619482"/>
                  </a:lnTo>
                  <a:lnTo>
                    <a:pt x="382711" y="627278"/>
                  </a:lnTo>
                  <a:lnTo>
                    <a:pt x="387202" y="635072"/>
                  </a:lnTo>
                  <a:lnTo>
                    <a:pt x="391692" y="642308"/>
                  </a:lnTo>
                  <a:lnTo>
                    <a:pt x="397017" y="649263"/>
                  </a:lnTo>
                  <a:lnTo>
                    <a:pt x="401784" y="656219"/>
                  </a:lnTo>
                  <a:lnTo>
                    <a:pt x="407665" y="662614"/>
                  </a:lnTo>
                  <a:lnTo>
                    <a:pt x="413824" y="668729"/>
                  </a:lnTo>
                  <a:lnTo>
                    <a:pt x="419983" y="674844"/>
                  </a:lnTo>
                  <a:lnTo>
                    <a:pt x="426419" y="680679"/>
                  </a:lnTo>
                  <a:lnTo>
                    <a:pt x="433689" y="685674"/>
                  </a:lnTo>
                  <a:lnTo>
                    <a:pt x="440682" y="690949"/>
                  </a:lnTo>
                  <a:lnTo>
                    <a:pt x="448230" y="695664"/>
                  </a:lnTo>
                  <a:lnTo>
                    <a:pt x="455496" y="699544"/>
                  </a:lnTo>
                  <a:lnTo>
                    <a:pt x="463320" y="703422"/>
                  </a:lnTo>
                  <a:lnTo>
                    <a:pt x="471422" y="707020"/>
                  </a:lnTo>
                  <a:lnTo>
                    <a:pt x="479524" y="710617"/>
                  </a:lnTo>
                  <a:lnTo>
                    <a:pt x="487902" y="713378"/>
                  </a:lnTo>
                  <a:lnTo>
                    <a:pt x="496836" y="715578"/>
                  </a:lnTo>
                  <a:lnTo>
                    <a:pt x="504931" y="717502"/>
                  </a:lnTo>
                  <a:lnTo>
                    <a:pt x="514143" y="719423"/>
                  </a:lnTo>
                  <a:lnTo>
                    <a:pt x="523070" y="719950"/>
                  </a:lnTo>
                  <a:lnTo>
                    <a:pt x="532558" y="721032"/>
                  </a:lnTo>
                  <a:lnTo>
                    <a:pt x="541763" y="721279"/>
                  </a:lnTo>
                  <a:lnTo>
                    <a:pt x="550966" y="720968"/>
                  </a:lnTo>
                  <a:lnTo>
                    <a:pt x="559889" y="720379"/>
                  </a:lnTo>
                  <a:lnTo>
                    <a:pt x="569089" y="718953"/>
                  </a:lnTo>
                  <a:lnTo>
                    <a:pt x="577730" y="717528"/>
                  </a:lnTo>
                  <a:lnTo>
                    <a:pt x="586647" y="715266"/>
                  </a:lnTo>
                  <a:lnTo>
                    <a:pt x="595006" y="713006"/>
                  </a:lnTo>
                  <a:lnTo>
                    <a:pt x="603363" y="710187"/>
                  </a:lnTo>
                  <a:lnTo>
                    <a:pt x="611719" y="706811"/>
                  </a:lnTo>
                  <a:lnTo>
                    <a:pt x="619514" y="702879"/>
                  </a:lnTo>
                  <a:lnTo>
                    <a:pt x="627032" y="699227"/>
                  </a:lnTo>
                  <a:lnTo>
                    <a:pt x="634825" y="694737"/>
                  </a:lnTo>
                  <a:lnTo>
                    <a:pt x="641780" y="689972"/>
                  </a:lnTo>
                  <a:lnTo>
                    <a:pt x="649293" y="685204"/>
                  </a:lnTo>
                  <a:lnTo>
                    <a:pt x="655967" y="679602"/>
                  </a:lnTo>
                  <a:lnTo>
                    <a:pt x="662640" y="674001"/>
                  </a:lnTo>
                  <a:lnTo>
                    <a:pt x="668756" y="668401"/>
                  </a:lnTo>
                  <a:lnTo>
                    <a:pt x="674590" y="661965"/>
                  </a:lnTo>
                  <a:lnTo>
                    <a:pt x="680143" y="655252"/>
                  </a:lnTo>
                  <a:lnTo>
                    <a:pt x="685697" y="648539"/>
                  </a:lnTo>
                  <a:lnTo>
                    <a:pt x="690411" y="640992"/>
                  </a:lnTo>
                  <a:lnTo>
                    <a:pt x="695405" y="633722"/>
                  </a:lnTo>
                  <a:lnTo>
                    <a:pt x="699561" y="626177"/>
                  </a:lnTo>
                  <a:lnTo>
                    <a:pt x="703159" y="618634"/>
                  </a:lnTo>
                  <a:lnTo>
                    <a:pt x="707035" y="610810"/>
                  </a:lnTo>
                  <a:lnTo>
                    <a:pt x="710351" y="602431"/>
                  </a:lnTo>
                  <a:lnTo>
                    <a:pt x="713388" y="593774"/>
                  </a:lnTo>
                  <a:lnTo>
                    <a:pt x="715588" y="585399"/>
                  </a:lnTo>
                  <a:lnTo>
                    <a:pt x="717509" y="576746"/>
                  </a:lnTo>
                  <a:lnTo>
                    <a:pt x="719149" y="567814"/>
                  </a:lnTo>
                  <a:lnTo>
                    <a:pt x="720232" y="558885"/>
                  </a:lnTo>
                  <a:lnTo>
                    <a:pt x="721035" y="549678"/>
                  </a:lnTo>
                  <a:lnTo>
                    <a:pt x="721280" y="540473"/>
                  </a:lnTo>
                  <a:lnTo>
                    <a:pt x="720967" y="531270"/>
                  </a:lnTo>
                  <a:lnTo>
                    <a:pt x="719817" y="521790"/>
                  </a:lnTo>
                  <a:lnTo>
                    <a:pt x="718948" y="513147"/>
                  </a:lnTo>
                  <a:lnTo>
                    <a:pt x="716962" y="503949"/>
                  </a:lnTo>
                  <a:lnTo>
                    <a:pt x="715535" y="495308"/>
                  </a:lnTo>
                  <a:lnTo>
                    <a:pt x="712715" y="486950"/>
                  </a:lnTo>
                  <a:lnTo>
                    <a:pt x="709895" y="478592"/>
                  </a:lnTo>
                  <a:lnTo>
                    <a:pt x="706796" y="469956"/>
                  </a:lnTo>
                  <a:lnTo>
                    <a:pt x="702584" y="462440"/>
                  </a:lnTo>
                  <a:lnTo>
                    <a:pt x="698650" y="454644"/>
                  </a:lnTo>
                  <a:lnTo>
                    <a:pt x="694719" y="447406"/>
                  </a:lnTo>
                  <a:lnTo>
                    <a:pt x="689950" y="439891"/>
                  </a:lnTo>
                  <a:lnTo>
                    <a:pt x="684902" y="432657"/>
                  </a:lnTo>
                  <a:lnTo>
                    <a:pt x="679577" y="425702"/>
                  </a:lnTo>
                  <a:lnTo>
                    <a:pt x="673696" y="419308"/>
                  </a:lnTo>
                  <a:lnTo>
                    <a:pt x="667816" y="412913"/>
                  </a:lnTo>
                  <a:close/>
                  <a:moveTo>
                    <a:pt x="539108" y="0"/>
                  </a:moveTo>
                  <a:lnTo>
                    <a:pt x="1081639" y="538663"/>
                  </a:lnTo>
                  <a:lnTo>
                    <a:pt x="1087280" y="2071033"/>
                  </a:lnTo>
                  <a:lnTo>
                    <a:pt x="1086784" y="2087770"/>
                  </a:lnTo>
                  <a:lnTo>
                    <a:pt x="1085446" y="2103115"/>
                  </a:lnTo>
                  <a:lnTo>
                    <a:pt x="1082988" y="2117349"/>
                  </a:lnTo>
                  <a:lnTo>
                    <a:pt x="1079690" y="2130748"/>
                  </a:lnTo>
                  <a:lnTo>
                    <a:pt x="1075552" y="2143314"/>
                  </a:lnTo>
                  <a:lnTo>
                    <a:pt x="1070853" y="2154766"/>
                  </a:lnTo>
                  <a:lnTo>
                    <a:pt x="1065593" y="2165662"/>
                  </a:lnTo>
                  <a:lnTo>
                    <a:pt x="1059494" y="2175724"/>
                  </a:lnTo>
                  <a:lnTo>
                    <a:pt x="1052835" y="2185231"/>
                  </a:lnTo>
                  <a:lnTo>
                    <a:pt x="1045892" y="2193344"/>
                  </a:lnTo>
                  <a:lnTo>
                    <a:pt x="1038389" y="2200901"/>
                  </a:lnTo>
                  <a:lnTo>
                    <a:pt x="1030884" y="2207900"/>
                  </a:lnTo>
                  <a:lnTo>
                    <a:pt x="1022819" y="2214343"/>
                  </a:lnTo>
                  <a:lnTo>
                    <a:pt x="1014472" y="2219950"/>
                  </a:lnTo>
                  <a:lnTo>
                    <a:pt x="1006123" y="2225000"/>
                  </a:lnTo>
                  <a:lnTo>
                    <a:pt x="997492" y="2229214"/>
                  </a:lnTo>
                  <a:lnTo>
                    <a:pt x="989419" y="2233426"/>
                  </a:lnTo>
                  <a:lnTo>
                    <a:pt x="980786" y="2237082"/>
                  </a:lnTo>
                  <a:lnTo>
                    <a:pt x="972708" y="2240178"/>
                  </a:lnTo>
                  <a:lnTo>
                    <a:pt x="964349" y="2242438"/>
                  </a:lnTo>
                  <a:lnTo>
                    <a:pt x="957105" y="2244695"/>
                  </a:lnTo>
                  <a:lnTo>
                    <a:pt x="949582" y="2246673"/>
                  </a:lnTo>
                  <a:lnTo>
                    <a:pt x="935646" y="2249511"/>
                  </a:lnTo>
                  <a:lnTo>
                    <a:pt x="924216" y="2250945"/>
                  </a:lnTo>
                  <a:lnTo>
                    <a:pt x="915572" y="2251812"/>
                  </a:lnTo>
                  <a:lnTo>
                    <a:pt x="907485" y="2252119"/>
                  </a:lnTo>
                  <a:lnTo>
                    <a:pt x="186205" y="2254625"/>
                  </a:lnTo>
                  <a:lnTo>
                    <a:pt x="170304" y="2253843"/>
                  </a:lnTo>
                  <a:lnTo>
                    <a:pt x="154680" y="2252782"/>
                  </a:lnTo>
                  <a:lnTo>
                    <a:pt x="140724" y="2250041"/>
                  </a:lnTo>
                  <a:lnTo>
                    <a:pt x="127326" y="2247298"/>
                  </a:lnTo>
                  <a:lnTo>
                    <a:pt x="114759" y="2243158"/>
                  </a:lnTo>
                  <a:lnTo>
                    <a:pt x="103028" y="2238736"/>
                  </a:lnTo>
                  <a:lnTo>
                    <a:pt x="92129" y="2232917"/>
                  </a:lnTo>
                  <a:lnTo>
                    <a:pt x="82345" y="2227093"/>
                  </a:lnTo>
                  <a:lnTo>
                    <a:pt x="73115" y="2220153"/>
                  </a:lnTo>
                  <a:lnTo>
                    <a:pt x="64723" y="2213488"/>
                  </a:lnTo>
                  <a:lnTo>
                    <a:pt x="57165" y="2205983"/>
                  </a:lnTo>
                  <a:lnTo>
                    <a:pt x="50442" y="2198197"/>
                  </a:lnTo>
                  <a:lnTo>
                    <a:pt x="43997" y="2190130"/>
                  </a:lnTo>
                  <a:lnTo>
                    <a:pt x="38388" y="2181782"/>
                  </a:lnTo>
                  <a:lnTo>
                    <a:pt x="33059" y="2173712"/>
                  </a:lnTo>
                  <a:lnTo>
                    <a:pt x="28565" y="2165360"/>
                  </a:lnTo>
                  <a:lnTo>
                    <a:pt x="24630" y="2157006"/>
                  </a:lnTo>
                  <a:lnTo>
                    <a:pt x="21250" y="2148092"/>
                  </a:lnTo>
                  <a:lnTo>
                    <a:pt x="18152" y="2140014"/>
                  </a:lnTo>
                  <a:lnTo>
                    <a:pt x="15334" y="2132215"/>
                  </a:lnTo>
                  <a:lnTo>
                    <a:pt x="13074" y="2124412"/>
                  </a:lnTo>
                  <a:lnTo>
                    <a:pt x="11372" y="2116609"/>
                  </a:lnTo>
                  <a:lnTo>
                    <a:pt x="8533" y="2103230"/>
                  </a:lnTo>
                  <a:lnTo>
                    <a:pt x="6816" y="2091522"/>
                  </a:lnTo>
                  <a:lnTo>
                    <a:pt x="6226" y="2082598"/>
                  </a:lnTo>
                  <a:lnTo>
                    <a:pt x="5641" y="2075348"/>
                  </a:lnTo>
                  <a:lnTo>
                    <a:pt x="0" y="542979"/>
                  </a:lnTo>
                  <a:lnTo>
                    <a:pt x="53910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8000" tIns="576000" rIns="108000" bIns="0" anchor="ctr"/>
            <a:lstStyle/>
            <a:p>
              <a:pPr algn="ctr" eaLnBrk="1" hangingPunct="1">
                <a:lnSpc>
                  <a:spcPct val="110000"/>
                </a:lnSpc>
              </a:pPr>
              <a:endParaRPr lang="da-DK" altLang="zh-CN" sz="20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67" name="TextBox 25"/>
            <p:cNvSpPr txBox="1">
              <a:spLocks noChangeArrowheads="1"/>
            </p:cNvSpPr>
            <p:nvPr/>
          </p:nvSpPr>
          <p:spPr bwMode="auto">
            <a:xfrm rot="20646988">
              <a:off x="8991919" y="3042832"/>
              <a:ext cx="1091850" cy="70788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ea typeface="微软雅黑" pitchFamily="34" charset="-122"/>
                </a:rPr>
                <a:t>人人网推广</a:t>
              </a:r>
              <a:endParaRPr lang="zh-CN" altLang="en-US" sz="20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  <p:grpSp>
          <p:nvGrpSpPr>
            <p:cNvPr id="9222" name="Group 5"/>
            <p:cNvGrpSpPr>
              <a:grpSpLocks noChangeAspect="1"/>
            </p:cNvGrpSpPr>
            <p:nvPr/>
          </p:nvGrpSpPr>
          <p:grpSpPr bwMode="auto">
            <a:xfrm rot="20505290">
              <a:off x="9067193" y="2643335"/>
              <a:ext cx="591173" cy="324278"/>
              <a:chOff x="3618" y="2039"/>
              <a:chExt cx="443" cy="243"/>
            </a:xfrm>
            <a:grpFill/>
          </p:grpSpPr>
          <p:sp>
            <p:nvSpPr>
              <p:cNvPr id="9224" name="Freeform 6"/>
              <p:cNvSpPr>
                <a:spLocks/>
              </p:cNvSpPr>
              <p:nvPr/>
            </p:nvSpPr>
            <p:spPr bwMode="auto">
              <a:xfrm>
                <a:off x="3753" y="2039"/>
                <a:ext cx="163" cy="179"/>
              </a:xfrm>
              <a:custGeom>
                <a:avLst/>
                <a:gdLst>
                  <a:gd name="T0" fmla="*/ 0 w 69"/>
                  <a:gd name="T1" fmla="*/ 19 h 76"/>
                  <a:gd name="T2" fmla="*/ 0 w 69"/>
                  <a:gd name="T3" fmla="*/ 22 h 76"/>
                  <a:gd name="T4" fmla="*/ 33 w 69"/>
                  <a:gd name="T5" fmla="*/ 73 h 76"/>
                  <a:gd name="T6" fmla="*/ 27 w 69"/>
                  <a:gd name="T7" fmla="*/ 51 h 76"/>
                  <a:gd name="T8" fmla="*/ 35 w 69"/>
                  <a:gd name="T9" fmla="*/ 23 h 76"/>
                  <a:gd name="T10" fmla="*/ 43 w 69"/>
                  <a:gd name="T11" fmla="*/ 51 h 76"/>
                  <a:gd name="T12" fmla="*/ 37 w 69"/>
                  <a:gd name="T13" fmla="*/ 76 h 76"/>
                  <a:gd name="T14" fmla="*/ 36 w 69"/>
                  <a:gd name="T15" fmla="*/ 76 h 76"/>
                  <a:gd name="T16" fmla="*/ 69 w 69"/>
                  <a:gd name="T17" fmla="*/ 22 h 76"/>
                  <a:gd name="T18" fmla="*/ 69 w 69"/>
                  <a:gd name="T19" fmla="*/ 0 h 76"/>
                  <a:gd name="T20" fmla="*/ 33 w 69"/>
                  <a:gd name="T21" fmla="*/ 23 h 76"/>
                  <a:gd name="T22" fmla="*/ 0 w 69"/>
                  <a:gd name="T23" fmla="*/ 0 h 76"/>
                  <a:gd name="T24" fmla="*/ 0 w 69"/>
                  <a:gd name="T25" fmla="*/ 1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76">
                    <a:moveTo>
                      <a:pt x="0" y="19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5" y="46"/>
                      <a:pt x="14" y="63"/>
                      <a:pt x="33" y="73"/>
                    </a:cubicBezTo>
                    <a:cubicBezTo>
                      <a:pt x="29" y="67"/>
                      <a:pt x="27" y="59"/>
                      <a:pt x="27" y="51"/>
                    </a:cubicBezTo>
                    <a:cubicBezTo>
                      <a:pt x="27" y="41"/>
                      <a:pt x="30" y="31"/>
                      <a:pt x="35" y="23"/>
                    </a:cubicBezTo>
                    <a:cubicBezTo>
                      <a:pt x="40" y="31"/>
                      <a:pt x="43" y="41"/>
                      <a:pt x="43" y="51"/>
                    </a:cubicBezTo>
                    <a:cubicBezTo>
                      <a:pt x="43" y="60"/>
                      <a:pt x="41" y="69"/>
                      <a:pt x="37" y="76"/>
                    </a:cubicBezTo>
                    <a:cubicBezTo>
                      <a:pt x="37" y="76"/>
                      <a:pt x="36" y="76"/>
                      <a:pt x="36" y="76"/>
                    </a:cubicBezTo>
                    <a:cubicBezTo>
                      <a:pt x="58" y="64"/>
                      <a:pt x="65" y="46"/>
                      <a:pt x="69" y="22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56" y="2"/>
                      <a:pt x="42" y="10"/>
                      <a:pt x="33" y="23"/>
                    </a:cubicBezTo>
                    <a:cubicBezTo>
                      <a:pt x="26" y="11"/>
                      <a:pt x="15" y="2"/>
                      <a:pt x="0" y="0"/>
                    </a:cubicBezTo>
                    <a:cubicBezTo>
                      <a:pt x="0" y="4"/>
                      <a:pt x="0" y="18"/>
                      <a:pt x="0" y="19"/>
                    </a:cubicBezTo>
                    <a:close/>
                  </a:path>
                </a:pathLst>
              </a:custGeom>
              <a:grpFill/>
              <a:ln w="0" cap="sq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25" name="Freeform 7"/>
              <p:cNvSpPr>
                <a:spLocks/>
              </p:cNvSpPr>
              <p:nvPr/>
            </p:nvSpPr>
            <p:spPr bwMode="auto">
              <a:xfrm>
                <a:off x="3966" y="2041"/>
                <a:ext cx="95" cy="173"/>
              </a:xfrm>
              <a:custGeom>
                <a:avLst/>
                <a:gdLst>
                  <a:gd name="T0" fmla="*/ 0 w 40"/>
                  <a:gd name="T1" fmla="*/ 17 h 73"/>
                  <a:gd name="T2" fmla="*/ 0 w 40"/>
                  <a:gd name="T3" fmla="*/ 20 h 73"/>
                  <a:gd name="T4" fmla="*/ 33 w 40"/>
                  <a:gd name="T5" fmla="*/ 73 h 73"/>
                  <a:gd name="T6" fmla="*/ 40 w 40"/>
                  <a:gd name="T7" fmla="*/ 50 h 73"/>
                  <a:gd name="T8" fmla="*/ 0 w 40"/>
                  <a:gd name="T9" fmla="*/ 0 h 73"/>
                  <a:gd name="T10" fmla="*/ 0 w 40"/>
                  <a:gd name="T11" fmla="*/ 17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73">
                    <a:moveTo>
                      <a:pt x="0" y="17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46"/>
                      <a:pt x="12" y="63"/>
                      <a:pt x="33" y="73"/>
                    </a:cubicBezTo>
                    <a:cubicBezTo>
                      <a:pt x="37" y="66"/>
                      <a:pt x="40" y="59"/>
                      <a:pt x="40" y="50"/>
                    </a:cubicBezTo>
                    <a:cubicBezTo>
                      <a:pt x="40" y="25"/>
                      <a:pt x="22" y="4"/>
                      <a:pt x="0" y="0"/>
                    </a:cubicBezTo>
                    <a:cubicBezTo>
                      <a:pt x="0" y="4"/>
                      <a:pt x="0" y="10"/>
                      <a:pt x="0" y="17"/>
                    </a:cubicBezTo>
                    <a:close/>
                  </a:path>
                </a:pathLst>
              </a:custGeom>
              <a:grpFill/>
              <a:ln w="0" cap="sq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26" name="Freeform 8"/>
              <p:cNvSpPr>
                <a:spLocks/>
              </p:cNvSpPr>
              <p:nvPr/>
            </p:nvSpPr>
            <p:spPr bwMode="auto">
              <a:xfrm>
                <a:off x="3618" y="2041"/>
                <a:ext cx="95" cy="180"/>
              </a:xfrm>
              <a:custGeom>
                <a:avLst/>
                <a:gdLst>
                  <a:gd name="T0" fmla="*/ 40 w 40"/>
                  <a:gd name="T1" fmla="*/ 21 h 76"/>
                  <a:gd name="T2" fmla="*/ 40 w 40"/>
                  <a:gd name="T3" fmla="*/ 0 h 76"/>
                  <a:gd name="T4" fmla="*/ 0 w 40"/>
                  <a:gd name="T5" fmla="*/ 50 h 76"/>
                  <a:gd name="T6" fmla="*/ 6 w 40"/>
                  <a:gd name="T7" fmla="*/ 76 h 76"/>
                  <a:gd name="T8" fmla="*/ 40 w 40"/>
                  <a:gd name="T9" fmla="*/ 21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76">
                    <a:moveTo>
                      <a:pt x="40" y="21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15" y="4"/>
                      <a:pt x="0" y="25"/>
                      <a:pt x="0" y="50"/>
                    </a:cubicBezTo>
                    <a:cubicBezTo>
                      <a:pt x="0" y="60"/>
                      <a:pt x="2" y="69"/>
                      <a:pt x="6" y="76"/>
                    </a:cubicBezTo>
                    <a:cubicBezTo>
                      <a:pt x="29" y="64"/>
                      <a:pt x="40" y="46"/>
                      <a:pt x="40" y="21"/>
                    </a:cubicBezTo>
                    <a:close/>
                  </a:path>
                </a:pathLst>
              </a:custGeom>
              <a:grpFill/>
              <a:ln w="0" cap="sq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27" name="Freeform 9"/>
              <p:cNvSpPr>
                <a:spLocks/>
              </p:cNvSpPr>
              <p:nvPr/>
            </p:nvSpPr>
            <p:spPr bwMode="auto">
              <a:xfrm>
                <a:off x="3656" y="2157"/>
                <a:ext cx="159" cy="125"/>
              </a:xfrm>
              <a:custGeom>
                <a:avLst/>
                <a:gdLst>
                  <a:gd name="T0" fmla="*/ 34 w 67"/>
                  <a:gd name="T1" fmla="*/ 0 h 53"/>
                  <a:gd name="T2" fmla="*/ 0 w 67"/>
                  <a:gd name="T3" fmla="*/ 39 h 53"/>
                  <a:gd name="T4" fmla="*/ 34 w 67"/>
                  <a:gd name="T5" fmla="*/ 53 h 53"/>
                  <a:gd name="T6" fmla="*/ 67 w 67"/>
                  <a:gd name="T7" fmla="*/ 40 h 53"/>
                  <a:gd name="T8" fmla="*/ 34 w 67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53">
                    <a:moveTo>
                      <a:pt x="34" y="0"/>
                    </a:moveTo>
                    <a:cubicBezTo>
                      <a:pt x="28" y="16"/>
                      <a:pt x="16" y="29"/>
                      <a:pt x="0" y="39"/>
                    </a:cubicBezTo>
                    <a:cubicBezTo>
                      <a:pt x="9" y="47"/>
                      <a:pt x="21" y="53"/>
                      <a:pt x="34" y="53"/>
                    </a:cubicBezTo>
                    <a:cubicBezTo>
                      <a:pt x="47" y="53"/>
                      <a:pt x="58" y="48"/>
                      <a:pt x="67" y="40"/>
                    </a:cubicBezTo>
                    <a:cubicBezTo>
                      <a:pt x="52" y="31"/>
                      <a:pt x="42" y="17"/>
                      <a:pt x="34" y="0"/>
                    </a:cubicBezTo>
                    <a:close/>
                  </a:path>
                </a:pathLst>
              </a:custGeom>
              <a:grpFill/>
              <a:ln w="0" cap="sq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28" name="Freeform 10"/>
              <p:cNvSpPr>
                <a:spLocks/>
              </p:cNvSpPr>
              <p:nvPr/>
            </p:nvSpPr>
            <p:spPr bwMode="auto">
              <a:xfrm>
                <a:off x="3855" y="2155"/>
                <a:ext cx="161" cy="127"/>
              </a:xfrm>
              <a:custGeom>
                <a:avLst/>
                <a:gdLst>
                  <a:gd name="T0" fmla="*/ 36 w 68"/>
                  <a:gd name="T1" fmla="*/ 0 h 54"/>
                  <a:gd name="T2" fmla="*/ 0 w 68"/>
                  <a:gd name="T3" fmla="*/ 41 h 54"/>
                  <a:gd name="T4" fmla="*/ 34 w 68"/>
                  <a:gd name="T5" fmla="*/ 54 h 54"/>
                  <a:gd name="T6" fmla="*/ 68 w 68"/>
                  <a:gd name="T7" fmla="*/ 40 h 54"/>
                  <a:gd name="T8" fmla="*/ 36 w 68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4">
                    <a:moveTo>
                      <a:pt x="36" y="0"/>
                    </a:moveTo>
                    <a:cubicBezTo>
                      <a:pt x="29" y="17"/>
                      <a:pt x="17" y="30"/>
                      <a:pt x="0" y="41"/>
                    </a:cubicBezTo>
                    <a:cubicBezTo>
                      <a:pt x="9" y="49"/>
                      <a:pt x="21" y="54"/>
                      <a:pt x="34" y="54"/>
                    </a:cubicBezTo>
                    <a:cubicBezTo>
                      <a:pt x="47" y="54"/>
                      <a:pt x="59" y="48"/>
                      <a:pt x="68" y="40"/>
                    </a:cubicBezTo>
                    <a:cubicBezTo>
                      <a:pt x="54" y="30"/>
                      <a:pt x="43" y="17"/>
                      <a:pt x="36" y="0"/>
                    </a:cubicBezTo>
                    <a:close/>
                  </a:path>
                </a:pathLst>
              </a:custGeom>
              <a:grpFill/>
              <a:ln w="0" cap="sq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52" name="MH_Other_1"/>
          <p:cNvCxnSpPr/>
          <p:nvPr>
            <p:custDataLst>
              <p:tags r:id="rId2"/>
            </p:custDataLst>
          </p:nvPr>
        </p:nvCxnSpPr>
        <p:spPr>
          <a:xfrm>
            <a:off x="7125748" y="2332038"/>
            <a:ext cx="2320245" cy="0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34" name="组合 9233"/>
          <p:cNvGrpSpPr/>
          <p:nvPr/>
        </p:nvGrpSpPr>
        <p:grpSpPr>
          <a:xfrm>
            <a:off x="6582030" y="1743075"/>
            <a:ext cx="1240078" cy="2254250"/>
            <a:chOff x="6440488" y="1743075"/>
            <a:chExt cx="1240078" cy="2254250"/>
          </a:xfrm>
          <a:solidFill>
            <a:schemeClr val="tx2">
              <a:lumMod val="75000"/>
            </a:schemeClr>
          </a:solidFill>
        </p:grpSpPr>
        <p:sp>
          <p:nvSpPr>
            <p:cNvPr id="53" name="MH_SubTitle_3"/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 rot="20700000">
              <a:off x="6440488" y="1743075"/>
              <a:ext cx="1087437" cy="2254250"/>
            </a:xfrm>
            <a:custGeom>
              <a:avLst/>
              <a:gdLst>
                <a:gd name="T0" fmla="*/ 0 w 1087280"/>
                <a:gd name="T1" fmla="*/ 0 h 2254625"/>
                <a:gd name="T2" fmla="*/ 1087280 w 1087280"/>
                <a:gd name="T3" fmla="*/ 2254625 h 2254625"/>
              </a:gdLst>
              <a:ahLst/>
              <a:cxnLst/>
              <a:rect l="T0" t="T1" r="T2" b="T3"/>
              <a:pathLst>
                <a:path w="1087280" h="2254625">
                  <a:moveTo>
                    <a:pt x="667816" y="412913"/>
                  </a:moveTo>
                  <a:lnTo>
                    <a:pt x="661379" y="407078"/>
                  </a:lnTo>
                  <a:lnTo>
                    <a:pt x="654942" y="401243"/>
                  </a:lnTo>
                  <a:lnTo>
                    <a:pt x="648230" y="396246"/>
                  </a:lnTo>
                  <a:lnTo>
                    <a:pt x="640959" y="391251"/>
                  </a:lnTo>
                  <a:lnTo>
                    <a:pt x="633691" y="386813"/>
                  </a:lnTo>
                  <a:lnTo>
                    <a:pt x="625865" y="382378"/>
                  </a:lnTo>
                  <a:lnTo>
                    <a:pt x="618041" y="378500"/>
                  </a:lnTo>
                  <a:lnTo>
                    <a:pt x="610775" y="374620"/>
                  </a:lnTo>
                  <a:lnTo>
                    <a:pt x="602117" y="371582"/>
                  </a:lnTo>
                  <a:lnTo>
                    <a:pt x="593739" y="368822"/>
                  </a:lnTo>
                  <a:lnTo>
                    <a:pt x="585641" y="366340"/>
                  </a:lnTo>
                  <a:lnTo>
                    <a:pt x="576430" y="364419"/>
                  </a:lnTo>
                  <a:lnTo>
                    <a:pt x="567778" y="363055"/>
                  </a:lnTo>
                  <a:lnTo>
                    <a:pt x="558569" y="361692"/>
                  </a:lnTo>
                  <a:lnTo>
                    <a:pt x="549362" y="360887"/>
                  </a:lnTo>
                  <a:lnTo>
                    <a:pt x="540436" y="360919"/>
                  </a:lnTo>
                  <a:lnTo>
                    <a:pt x="530953" y="360952"/>
                  </a:lnTo>
                  <a:lnTo>
                    <a:pt x="521472" y="361542"/>
                  </a:lnTo>
                  <a:lnTo>
                    <a:pt x="512831" y="362967"/>
                  </a:lnTo>
                  <a:lnTo>
                    <a:pt x="503911" y="364671"/>
                  </a:lnTo>
                  <a:lnTo>
                    <a:pt x="494992" y="366376"/>
                  </a:lnTo>
                  <a:lnTo>
                    <a:pt x="486913" y="368914"/>
                  </a:lnTo>
                  <a:lnTo>
                    <a:pt x="477998" y="371734"/>
                  </a:lnTo>
                  <a:lnTo>
                    <a:pt x="469923" y="375388"/>
                  </a:lnTo>
                  <a:lnTo>
                    <a:pt x="461847" y="379042"/>
                  </a:lnTo>
                  <a:lnTo>
                    <a:pt x="454330" y="382695"/>
                  </a:lnTo>
                  <a:lnTo>
                    <a:pt x="447095" y="387183"/>
                  </a:lnTo>
                  <a:lnTo>
                    <a:pt x="439581" y="391950"/>
                  </a:lnTo>
                  <a:lnTo>
                    <a:pt x="432628" y="397274"/>
                  </a:lnTo>
                  <a:lnTo>
                    <a:pt x="425395" y="402320"/>
                  </a:lnTo>
                  <a:lnTo>
                    <a:pt x="419001" y="408199"/>
                  </a:lnTo>
                  <a:lnTo>
                    <a:pt x="412887" y="414357"/>
                  </a:lnTo>
                  <a:lnTo>
                    <a:pt x="407052" y="420234"/>
                  </a:lnTo>
                  <a:lnTo>
                    <a:pt x="401218" y="426670"/>
                  </a:lnTo>
                  <a:lnTo>
                    <a:pt x="396224" y="433939"/>
                  </a:lnTo>
                  <a:lnTo>
                    <a:pt x="390950" y="440930"/>
                  </a:lnTo>
                  <a:lnTo>
                    <a:pt x="386515" y="448198"/>
                  </a:lnTo>
                  <a:lnTo>
                    <a:pt x="381801" y="455745"/>
                  </a:lnTo>
                  <a:lnTo>
                    <a:pt x="378202" y="463288"/>
                  </a:lnTo>
                  <a:lnTo>
                    <a:pt x="374606" y="471389"/>
                  </a:lnTo>
                  <a:lnTo>
                    <a:pt x="371010" y="479490"/>
                  </a:lnTo>
                  <a:lnTo>
                    <a:pt x="368532" y="488146"/>
                  </a:lnTo>
                  <a:lnTo>
                    <a:pt x="366051" y="496243"/>
                  </a:lnTo>
                  <a:lnTo>
                    <a:pt x="364133" y="505454"/>
                  </a:lnTo>
                  <a:lnTo>
                    <a:pt x="362770" y="514105"/>
                  </a:lnTo>
                  <a:lnTo>
                    <a:pt x="361129" y="523036"/>
                  </a:lnTo>
                  <a:lnTo>
                    <a:pt x="360884" y="532242"/>
                  </a:lnTo>
                  <a:lnTo>
                    <a:pt x="360919" y="541725"/>
                  </a:lnTo>
                  <a:lnTo>
                    <a:pt x="360952" y="550650"/>
                  </a:lnTo>
                  <a:lnTo>
                    <a:pt x="361823" y="559851"/>
                  </a:lnTo>
                  <a:lnTo>
                    <a:pt x="362973" y="569331"/>
                  </a:lnTo>
                  <a:lnTo>
                    <a:pt x="364400" y="577972"/>
                  </a:lnTo>
                  <a:lnTo>
                    <a:pt x="366942" y="586610"/>
                  </a:lnTo>
                  <a:lnTo>
                    <a:pt x="368926" y="595250"/>
                  </a:lnTo>
                  <a:lnTo>
                    <a:pt x="371746" y="603608"/>
                  </a:lnTo>
                  <a:lnTo>
                    <a:pt x="375402" y="611683"/>
                  </a:lnTo>
                  <a:lnTo>
                    <a:pt x="378777" y="619482"/>
                  </a:lnTo>
                  <a:lnTo>
                    <a:pt x="382711" y="627278"/>
                  </a:lnTo>
                  <a:lnTo>
                    <a:pt x="387202" y="635072"/>
                  </a:lnTo>
                  <a:lnTo>
                    <a:pt x="391692" y="642308"/>
                  </a:lnTo>
                  <a:lnTo>
                    <a:pt x="397017" y="649263"/>
                  </a:lnTo>
                  <a:lnTo>
                    <a:pt x="401784" y="656219"/>
                  </a:lnTo>
                  <a:lnTo>
                    <a:pt x="407665" y="662614"/>
                  </a:lnTo>
                  <a:lnTo>
                    <a:pt x="413824" y="668729"/>
                  </a:lnTo>
                  <a:lnTo>
                    <a:pt x="419983" y="674844"/>
                  </a:lnTo>
                  <a:lnTo>
                    <a:pt x="426419" y="680679"/>
                  </a:lnTo>
                  <a:lnTo>
                    <a:pt x="433689" y="685674"/>
                  </a:lnTo>
                  <a:lnTo>
                    <a:pt x="440682" y="690949"/>
                  </a:lnTo>
                  <a:lnTo>
                    <a:pt x="448230" y="695664"/>
                  </a:lnTo>
                  <a:lnTo>
                    <a:pt x="455496" y="699544"/>
                  </a:lnTo>
                  <a:lnTo>
                    <a:pt x="463320" y="703422"/>
                  </a:lnTo>
                  <a:lnTo>
                    <a:pt x="471422" y="707020"/>
                  </a:lnTo>
                  <a:lnTo>
                    <a:pt x="479524" y="710617"/>
                  </a:lnTo>
                  <a:lnTo>
                    <a:pt x="487902" y="713378"/>
                  </a:lnTo>
                  <a:lnTo>
                    <a:pt x="496836" y="715578"/>
                  </a:lnTo>
                  <a:lnTo>
                    <a:pt x="504931" y="717502"/>
                  </a:lnTo>
                  <a:lnTo>
                    <a:pt x="514143" y="719423"/>
                  </a:lnTo>
                  <a:lnTo>
                    <a:pt x="523070" y="719950"/>
                  </a:lnTo>
                  <a:lnTo>
                    <a:pt x="532558" y="721032"/>
                  </a:lnTo>
                  <a:lnTo>
                    <a:pt x="541763" y="721279"/>
                  </a:lnTo>
                  <a:lnTo>
                    <a:pt x="550966" y="720968"/>
                  </a:lnTo>
                  <a:lnTo>
                    <a:pt x="559889" y="720379"/>
                  </a:lnTo>
                  <a:lnTo>
                    <a:pt x="569089" y="718953"/>
                  </a:lnTo>
                  <a:lnTo>
                    <a:pt x="577730" y="717528"/>
                  </a:lnTo>
                  <a:lnTo>
                    <a:pt x="586647" y="715266"/>
                  </a:lnTo>
                  <a:lnTo>
                    <a:pt x="595006" y="713006"/>
                  </a:lnTo>
                  <a:lnTo>
                    <a:pt x="603363" y="710187"/>
                  </a:lnTo>
                  <a:lnTo>
                    <a:pt x="611719" y="706811"/>
                  </a:lnTo>
                  <a:lnTo>
                    <a:pt x="619514" y="702879"/>
                  </a:lnTo>
                  <a:lnTo>
                    <a:pt x="627032" y="699227"/>
                  </a:lnTo>
                  <a:lnTo>
                    <a:pt x="634825" y="694737"/>
                  </a:lnTo>
                  <a:lnTo>
                    <a:pt x="641780" y="689972"/>
                  </a:lnTo>
                  <a:lnTo>
                    <a:pt x="649293" y="685204"/>
                  </a:lnTo>
                  <a:lnTo>
                    <a:pt x="655967" y="679602"/>
                  </a:lnTo>
                  <a:lnTo>
                    <a:pt x="662640" y="674001"/>
                  </a:lnTo>
                  <a:lnTo>
                    <a:pt x="668756" y="668401"/>
                  </a:lnTo>
                  <a:lnTo>
                    <a:pt x="674590" y="661965"/>
                  </a:lnTo>
                  <a:lnTo>
                    <a:pt x="680143" y="655252"/>
                  </a:lnTo>
                  <a:lnTo>
                    <a:pt x="685697" y="648539"/>
                  </a:lnTo>
                  <a:lnTo>
                    <a:pt x="690411" y="640992"/>
                  </a:lnTo>
                  <a:lnTo>
                    <a:pt x="695405" y="633722"/>
                  </a:lnTo>
                  <a:lnTo>
                    <a:pt x="699561" y="626177"/>
                  </a:lnTo>
                  <a:lnTo>
                    <a:pt x="703159" y="618634"/>
                  </a:lnTo>
                  <a:lnTo>
                    <a:pt x="707035" y="610810"/>
                  </a:lnTo>
                  <a:lnTo>
                    <a:pt x="710351" y="602431"/>
                  </a:lnTo>
                  <a:lnTo>
                    <a:pt x="713388" y="593774"/>
                  </a:lnTo>
                  <a:lnTo>
                    <a:pt x="715588" y="585399"/>
                  </a:lnTo>
                  <a:lnTo>
                    <a:pt x="717509" y="576746"/>
                  </a:lnTo>
                  <a:lnTo>
                    <a:pt x="719149" y="567814"/>
                  </a:lnTo>
                  <a:lnTo>
                    <a:pt x="720232" y="558885"/>
                  </a:lnTo>
                  <a:lnTo>
                    <a:pt x="721035" y="549678"/>
                  </a:lnTo>
                  <a:lnTo>
                    <a:pt x="721280" y="540473"/>
                  </a:lnTo>
                  <a:lnTo>
                    <a:pt x="720967" y="531270"/>
                  </a:lnTo>
                  <a:lnTo>
                    <a:pt x="719817" y="521790"/>
                  </a:lnTo>
                  <a:lnTo>
                    <a:pt x="718948" y="513147"/>
                  </a:lnTo>
                  <a:lnTo>
                    <a:pt x="716962" y="503949"/>
                  </a:lnTo>
                  <a:lnTo>
                    <a:pt x="715535" y="495308"/>
                  </a:lnTo>
                  <a:lnTo>
                    <a:pt x="712715" y="486950"/>
                  </a:lnTo>
                  <a:lnTo>
                    <a:pt x="709895" y="478592"/>
                  </a:lnTo>
                  <a:lnTo>
                    <a:pt x="706796" y="469956"/>
                  </a:lnTo>
                  <a:lnTo>
                    <a:pt x="702584" y="462440"/>
                  </a:lnTo>
                  <a:lnTo>
                    <a:pt x="698650" y="454644"/>
                  </a:lnTo>
                  <a:lnTo>
                    <a:pt x="694719" y="447406"/>
                  </a:lnTo>
                  <a:lnTo>
                    <a:pt x="689950" y="439891"/>
                  </a:lnTo>
                  <a:lnTo>
                    <a:pt x="684902" y="432657"/>
                  </a:lnTo>
                  <a:lnTo>
                    <a:pt x="679577" y="425702"/>
                  </a:lnTo>
                  <a:lnTo>
                    <a:pt x="673696" y="419308"/>
                  </a:lnTo>
                  <a:lnTo>
                    <a:pt x="667816" y="412913"/>
                  </a:lnTo>
                  <a:close/>
                  <a:moveTo>
                    <a:pt x="539108" y="0"/>
                  </a:moveTo>
                  <a:lnTo>
                    <a:pt x="1081639" y="538663"/>
                  </a:lnTo>
                  <a:lnTo>
                    <a:pt x="1087280" y="2071033"/>
                  </a:lnTo>
                  <a:lnTo>
                    <a:pt x="1086784" y="2087770"/>
                  </a:lnTo>
                  <a:lnTo>
                    <a:pt x="1085446" y="2103115"/>
                  </a:lnTo>
                  <a:lnTo>
                    <a:pt x="1082988" y="2117349"/>
                  </a:lnTo>
                  <a:lnTo>
                    <a:pt x="1079690" y="2130748"/>
                  </a:lnTo>
                  <a:lnTo>
                    <a:pt x="1075552" y="2143314"/>
                  </a:lnTo>
                  <a:lnTo>
                    <a:pt x="1070853" y="2154766"/>
                  </a:lnTo>
                  <a:lnTo>
                    <a:pt x="1065593" y="2165662"/>
                  </a:lnTo>
                  <a:lnTo>
                    <a:pt x="1059494" y="2175724"/>
                  </a:lnTo>
                  <a:lnTo>
                    <a:pt x="1052835" y="2185231"/>
                  </a:lnTo>
                  <a:lnTo>
                    <a:pt x="1045892" y="2193344"/>
                  </a:lnTo>
                  <a:lnTo>
                    <a:pt x="1038389" y="2200901"/>
                  </a:lnTo>
                  <a:lnTo>
                    <a:pt x="1030884" y="2207900"/>
                  </a:lnTo>
                  <a:lnTo>
                    <a:pt x="1022819" y="2214343"/>
                  </a:lnTo>
                  <a:lnTo>
                    <a:pt x="1014472" y="2219950"/>
                  </a:lnTo>
                  <a:lnTo>
                    <a:pt x="1006123" y="2225000"/>
                  </a:lnTo>
                  <a:lnTo>
                    <a:pt x="997492" y="2229214"/>
                  </a:lnTo>
                  <a:lnTo>
                    <a:pt x="989419" y="2233426"/>
                  </a:lnTo>
                  <a:lnTo>
                    <a:pt x="980786" y="2237082"/>
                  </a:lnTo>
                  <a:lnTo>
                    <a:pt x="972708" y="2240178"/>
                  </a:lnTo>
                  <a:lnTo>
                    <a:pt x="964349" y="2242438"/>
                  </a:lnTo>
                  <a:lnTo>
                    <a:pt x="957105" y="2244695"/>
                  </a:lnTo>
                  <a:lnTo>
                    <a:pt x="949582" y="2246673"/>
                  </a:lnTo>
                  <a:lnTo>
                    <a:pt x="935646" y="2249511"/>
                  </a:lnTo>
                  <a:lnTo>
                    <a:pt x="924216" y="2250945"/>
                  </a:lnTo>
                  <a:lnTo>
                    <a:pt x="915572" y="2251812"/>
                  </a:lnTo>
                  <a:lnTo>
                    <a:pt x="907485" y="2252119"/>
                  </a:lnTo>
                  <a:lnTo>
                    <a:pt x="186205" y="2254625"/>
                  </a:lnTo>
                  <a:lnTo>
                    <a:pt x="170304" y="2253843"/>
                  </a:lnTo>
                  <a:lnTo>
                    <a:pt x="154680" y="2252782"/>
                  </a:lnTo>
                  <a:lnTo>
                    <a:pt x="140724" y="2250041"/>
                  </a:lnTo>
                  <a:lnTo>
                    <a:pt x="127326" y="2247298"/>
                  </a:lnTo>
                  <a:lnTo>
                    <a:pt x="114759" y="2243158"/>
                  </a:lnTo>
                  <a:lnTo>
                    <a:pt x="103028" y="2238736"/>
                  </a:lnTo>
                  <a:lnTo>
                    <a:pt x="92129" y="2232917"/>
                  </a:lnTo>
                  <a:lnTo>
                    <a:pt x="82345" y="2227093"/>
                  </a:lnTo>
                  <a:lnTo>
                    <a:pt x="73115" y="2220153"/>
                  </a:lnTo>
                  <a:lnTo>
                    <a:pt x="64723" y="2213488"/>
                  </a:lnTo>
                  <a:lnTo>
                    <a:pt x="57165" y="2205983"/>
                  </a:lnTo>
                  <a:lnTo>
                    <a:pt x="50442" y="2198197"/>
                  </a:lnTo>
                  <a:lnTo>
                    <a:pt x="43997" y="2190130"/>
                  </a:lnTo>
                  <a:lnTo>
                    <a:pt x="38388" y="2181782"/>
                  </a:lnTo>
                  <a:lnTo>
                    <a:pt x="33059" y="2173712"/>
                  </a:lnTo>
                  <a:lnTo>
                    <a:pt x="28565" y="2165360"/>
                  </a:lnTo>
                  <a:lnTo>
                    <a:pt x="24630" y="2157006"/>
                  </a:lnTo>
                  <a:lnTo>
                    <a:pt x="21250" y="2148092"/>
                  </a:lnTo>
                  <a:lnTo>
                    <a:pt x="18152" y="2140014"/>
                  </a:lnTo>
                  <a:lnTo>
                    <a:pt x="15334" y="2132215"/>
                  </a:lnTo>
                  <a:lnTo>
                    <a:pt x="13074" y="2124412"/>
                  </a:lnTo>
                  <a:lnTo>
                    <a:pt x="11372" y="2116609"/>
                  </a:lnTo>
                  <a:lnTo>
                    <a:pt x="8533" y="2103230"/>
                  </a:lnTo>
                  <a:lnTo>
                    <a:pt x="6816" y="2091522"/>
                  </a:lnTo>
                  <a:lnTo>
                    <a:pt x="6226" y="2082598"/>
                  </a:lnTo>
                  <a:lnTo>
                    <a:pt x="5641" y="2075348"/>
                  </a:lnTo>
                  <a:lnTo>
                    <a:pt x="0" y="542979"/>
                  </a:lnTo>
                  <a:lnTo>
                    <a:pt x="53910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8000" tIns="576000" rIns="108000" bIns="0" anchor="ctr"/>
            <a:lstStyle/>
            <a:p>
              <a:pPr algn="ctr" eaLnBrk="1" hangingPunct="1">
                <a:lnSpc>
                  <a:spcPct val="110000"/>
                </a:lnSpc>
              </a:pPr>
              <a:endParaRPr lang="da-DK" altLang="zh-CN" sz="20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66" name="TextBox 25"/>
            <p:cNvSpPr txBox="1">
              <a:spLocks noChangeArrowheads="1"/>
            </p:cNvSpPr>
            <p:nvPr/>
          </p:nvSpPr>
          <p:spPr bwMode="auto">
            <a:xfrm rot="20646988">
              <a:off x="6583636" y="3037596"/>
              <a:ext cx="1096930" cy="70788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ea typeface="微软雅黑" pitchFamily="34" charset="-122"/>
                </a:rPr>
                <a:t>淘宝网推广</a:t>
              </a:r>
              <a:endParaRPr lang="zh-CN" altLang="en-US" sz="20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  <p:grpSp>
          <p:nvGrpSpPr>
            <p:cNvPr id="9229" name="Group 14"/>
            <p:cNvGrpSpPr>
              <a:grpSpLocks noChangeAspect="1"/>
            </p:cNvGrpSpPr>
            <p:nvPr/>
          </p:nvGrpSpPr>
          <p:grpSpPr bwMode="auto">
            <a:xfrm rot="20700000">
              <a:off x="6706095" y="2621715"/>
              <a:ext cx="432744" cy="379118"/>
              <a:chOff x="3668" y="2015"/>
              <a:chExt cx="347" cy="304"/>
            </a:xfrm>
            <a:grpFill/>
          </p:grpSpPr>
          <p:sp>
            <p:nvSpPr>
              <p:cNvPr id="9231" name="Oval 15"/>
              <p:cNvSpPr>
                <a:spLocks noChangeArrowheads="1"/>
              </p:cNvSpPr>
              <p:nvPr/>
            </p:nvSpPr>
            <p:spPr bwMode="auto">
              <a:xfrm>
                <a:off x="3696" y="2036"/>
                <a:ext cx="61" cy="5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32" name="Freeform 16"/>
              <p:cNvSpPr>
                <a:spLocks/>
              </p:cNvSpPr>
              <p:nvPr/>
            </p:nvSpPr>
            <p:spPr bwMode="auto">
              <a:xfrm>
                <a:off x="3668" y="2102"/>
                <a:ext cx="94" cy="187"/>
              </a:xfrm>
              <a:custGeom>
                <a:avLst/>
                <a:gdLst>
                  <a:gd name="T0" fmla="*/ 14 w 40"/>
                  <a:gd name="T1" fmla="*/ 0 h 79"/>
                  <a:gd name="T2" fmla="*/ 6 w 40"/>
                  <a:gd name="T3" fmla="*/ 13 h 79"/>
                  <a:gd name="T4" fmla="*/ 21 w 40"/>
                  <a:gd name="T5" fmla="*/ 22 h 79"/>
                  <a:gd name="T6" fmla="*/ 26 w 40"/>
                  <a:gd name="T7" fmla="*/ 37 h 79"/>
                  <a:gd name="T8" fmla="*/ 0 w 40"/>
                  <a:gd name="T9" fmla="*/ 66 h 79"/>
                  <a:gd name="T10" fmla="*/ 19 w 40"/>
                  <a:gd name="T11" fmla="*/ 79 h 79"/>
                  <a:gd name="T12" fmla="*/ 36 w 40"/>
                  <a:gd name="T13" fmla="*/ 42 h 79"/>
                  <a:gd name="T14" fmla="*/ 34 w 40"/>
                  <a:gd name="T15" fmla="*/ 17 h 79"/>
                  <a:gd name="T16" fmla="*/ 14 w 40"/>
                  <a:gd name="T1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79">
                    <a:moveTo>
                      <a:pt x="14" y="0"/>
                    </a:moveTo>
                    <a:cubicBezTo>
                      <a:pt x="6" y="13"/>
                      <a:pt x="6" y="13"/>
                      <a:pt x="6" y="13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31" y="27"/>
                      <a:pt x="26" y="37"/>
                    </a:cubicBezTo>
                    <a:cubicBezTo>
                      <a:pt x="22" y="46"/>
                      <a:pt x="0" y="66"/>
                      <a:pt x="0" y="66"/>
                    </a:cubicBezTo>
                    <a:cubicBezTo>
                      <a:pt x="19" y="79"/>
                      <a:pt x="19" y="79"/>
                      <a:pt x="19" y="79"/>
                    </a:cubicBezTo>
                    <a:cubicBezTo>
                      <a:pt x="33" y="49"/>
                      <a:pt x="32" y="53"/>
                      <a:pt x="36" y="42"/>
                    </a:cubicBezTo>
                    <a:cubicBezTo>
                      <a:pt x="39" y="31"/>
                      <a:pt x="40" y="23"/>
                      <a:pt x="34" y="17"/>
                    </a:cubicBezTo>
                    <a:cubicBezTo>
                      <a:pt x="26" y="9"/>
                      <a:pt x="25" y="9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33" name="Freeform 17"/>
              <p:cNvSpPr>
                <a:spLocks/>
              </p:cNvSpPr>
              <p:nvPr/>
            </p:nvSpPr>
            <p:spPr bwMode="auto">
              <a:xfrm>
                <a:off x="3741" y="2015"/>
                <a:ext cx="274" cy="304"/>
              </a:xfrm>
              <a:custGeom>
                <a:avLst/>
                <a:gdLst>
                  <a:gd name="T0" fmla="*/ 111 w 116"/>
                  <a:gd name="T1" fmla="*/ 34 h 129"/>
                  <a:gd name="T2" fmla="*/ 34 w 116"/>
                  <a:gd name="T3" fmla="*/ 21 h 129"/>
                  <a:gd name="T4" fmla="*/ 38 w 116"/>
                  <a:gd name="T5" fmla="*/ 12 h 129"/>
                  <a:gd name="T6" fmla="*/ 20 w 116"/>
                  <a:gd name="T7" fmla="*/ 7 h 129"/>
                  <a:gd name="T8" fmla="*/ 0 w 116"/>
                  <a:gd name="T9" fmla="*/ 42 h 129"/>
                  <a:gd name="T10" fmla="*/ 12 w 116"/>
                  <a:gd name="T11" fmla="*/ 49 h 129"/>
                  <a:gd name="T12" fmla="*/ 22 w 116"/>
                  <a:gd name="T13" fmla="*/ 38 h 129"/>
                  <a:gd name="T14" fmla="*/ 30 w 116"/>
                  <a:gd name="T15" fmla="*/ 35 h 129"/>
                  <a:gd name="T16" fmla="*/ 16 w 116"/>
                  <a:gd name="T17" fmla="*/ 56 h 129"/>
                  <a:gd name="T18" fmla="*/ 24 w 116"/>
                  <a:gd name="T19" fmla="*/ 63 h 129"/>
                  <a:gd name="T20" fmla="*/ 35 w 116"/>
                  <a:gd name="T21" fmla="*/ 51 h 129"/>
                  <a:gd name="T22" fmla="*/ 41 w 116"/>
                  <a:gd name="T23" fmla="*/ 51 h 129"/>
                  <a:gd name="T24" fmla="*/ 41 w 116"/>
                  <a:gd name="T25" fmla="*/ 63 h 129"/>
                  <a:gd name="T26" fmla="*/ 16 w 116"/>
                  <a:gd name="T27" fmla="*/ 63 h 129"/>
                  <a:gd name="T28" fmla="*/ 16 w 116"/>
                  <a:gd name="T29" fmla="*/ 72 h 129"/>
                  <a:gd name="T30" fmla="*/ 41 w 116"/>
                  <a:gd name="T31" fmla="*/ 72 h 129"/>
                  <a:gd name="T32" fmla="*/ 41 w 116"/>
                  <a:gd name="T33" fmla="*/ 93 h 129"/>
                  <a:gd name="T34" fmla="*/ 40 w 116"/>
                  <a:gd name="T35" fmla="*/ 93 h 129"/>
                  <a:gd name="T36" fmla="*/ 32 w 116"/>
                  <a:gd name="T37" fmla="*/ 90 h 129"/>
                  <a:gd name="T38" fmla="*/ 31 w 116"/>
                  <a:gd name="T39" fmla="*/ 77 h 129"/>
                  <a:gd name="T40" fmla="*/ 14 w 116"/>
                  <a:gd name="T41" fmla="*/ 77 h 129"/>
                  <a:gd name="T42" fmla="*/ 13 w 116"/>
                  <a:gd name="T43" fmla="*/ 77 h 129"/>
                  <a:gd name="T44" fmla="*/ 31 w 116"/>
                  <a:gd name="T45" fmla="*/ 105 h 129"/>
                  <a:gd name="T46" fmla="*/ 75 w 116"/>
                  <a:gd name="T47" fmla="*/ 94 h 129"/>
                  <a:gd name="T48" fmla="*/ 77 w 116"/>
                  <a:gd name="T49" fmla="*/ 103 h 129"/>
                  <a:gd name="T50" fmla="*/ 92 w 116"/>
                  <a:gd name="T51" fmla="*/ 97 h 129"/>
                  <a:gd name="T52" fmla="*/ 82 w 116"/>
                  <a:gd name="T53" fmla="*/ 73 h 129"/>
                  <a:gd name="T54" fmla="*/ 70 w 116"/>
                  <a:gd name="T55" fmla="*/ 77 h 129"/>
                  <a:gd name="T56" fmla="*/ 72 w 116"/>
                  <a:gd name="T57" fmla="*/ 85 h 129"/>
                  <a:gd name="T58" fmla="*/ 62 w 116"/>
                  <a:gd name="T59" fmla="*/ 90 h 129"/>
                  <a:gd name="T60" fmla="*/ 62 w 116"/>
                  <a:gd name="T61" fmla="*/ 72 h 129"/>
                  <a:gd name="T62" fmla="*/ 87 w 116"/>
                  <a:gd name="T63" fmla="*/ 72 h 129"/>
                  <a:gd name="T64" fmla="*/ 87 w 116"/>
                  <a:gd name="T65" fmla="*/ 63 h 129"/>
                  <a:gd name="T66" fmla="*/ 62 w 116"/>
                  <a:gd name="T67" fmla="*/ 63 h 129"/>
                  <a:gd name="T68" fmla="*/ 62 w 116"/>
                  <a:gd name="T69" fmla="*/ 51 h 129"/>
                  <a:gd name="T70" fmla="*/ 87 w 116"/>
                  <a:gd name="T71" fmla="*/ 51 h 129"/>
                  <a:gd name="T72" fmla="*/ 87 w 116"/>
                  <a:gd name="T73" fmla="*/ 42 h 129"/>
                  <a:gd name="T74" fmla="*/ 43 w 116"/>
                  <a:gd name="T75" fmla="*/ 42 h 129"/>
                  <a:gd name="T76" fmla="*/ 49 w 116"/>
                  <a:gd name="T77" fmla="*/ 33 h 129"/>
                  <a:gd name="T78" fmla="*/ 41 w 116"/>
                  <a:gd name="T79" fmla="*/ 31 h 129"/>
                  <a:gd name="T80" fmla="*/ 93 w 116"/>
                  <a:gd name="T81" fmla="*/ 40 h 129"/>
                  <a:gd name="T82" fmla="*/ 93 w 116"/>
                  <a:gd name="T83" fmla="*/ 92 h 129"/>
                  <a:gd name="T84" fmla="*/ 75 w 116"/>
                  <a:gd name="T85" fmla="*/ 108 h 129"/>
                  <a:gd name="T86" fmla="*/ 64 w 116"/>
                  <a:gd name="T87" fmla="*/ 105 h 129"/>
                  <a:gd name="T88" fmla="*/ 61 w 116"/>
                  <a:gd name="T89" fmla="*/ 116 h 129"/>
                  <a:gd name="T90" fmla="*/ 112 w 116"/>
                  <a:gd name="T91" fmla="*/ 93 h 129"/>
                  <a:gd name="T92" fmla="*/ 111 w 116"/>
                  <a:gd name="T93" fmla="*/ 3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6" h="129">
                    <a:moveTo>
                      <a:pt x="111" y="34"/>
                    </a:moveTo>
                    <a:cubicBezTo>
                      <a:pt x="111" y="34"/>
                      <a:pt x="107" y="0"/>
                      <a:pt x="34" y="21"/>
                    </a:cubicBezTo>
                    <a:cubicBezTo>
                      <a:pt x="37" y="16"/>
                      <a:pt x="38" y="12"/>
                      <a:pt x="38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13" y="31"/>
                      <a:pt x="0" y="42"/>
                    </a:cubicBezTo>
                    <a:cubicBezTo>
                      <a:pt x="0" y="42"/>
                      <a:pt x="12" y="50"/>
                      <a:pt x="12" y="49"/>
                    </a:cubicBezTo>
                    <a:cubicBezTo>
                      <a:pt x="16" y="46"/>
                      <a:pt x="19" y="42"/>
                      <a:pt x="22" y="38"/>
                    </a:cubicBezTo>
                    <a:cubicBezTo>
                      <a:pt x="25" y="37"/>
                      <a:pt x="28" y="36"/>
                      <a:pt x="30" y="35"/>
                    </a:cubicBezTo>
                    <a:cubicBezTo>
                      <a:pt x="27" y="41"/>
                      <a:pt x="22" y="50"/>
                      <a:pt x="16" y="56"/>
                    </a:cubicBezTo>
                    <a:cubicBezTo>
                      <a:pt x="24" y="63"/>
                      <a:pt x="24" y="63"/>
                      <a:pt x="24" y="63"/>
                    </a:cubicBezTo>
                    <a:cubicBezTo>
                      <a:pt x="24" y="63"/>
                      <a:pt x="29" y="58"/>
                      <a:pt x="35" y="51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1" y="63"/>
                      <a:pt x="41" y="63"/>
                      <a:pt x="41" y="63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41" y="72"/>
                      <a:pt x="41" y="72"/>
                      <a:pt x="41" y="72"/>
                    </a:cubicBezTo>
                    <a:cubicBezTo>
                      <a:pt x="41" y="93"/>
                      <a:pt x="41" y="93"/>
                      <a:pt x="41" y="93"/>
                    </a:cubicBezTo>
                    <a:cubicBezTo>
                      <a:pt x="41" y="93"/>
                      <a:pt x="41" y="93"/>
                      <a:pt x="40" y="93"/>
                    </a:cubicBezTo>
                    <a:cubicBezTo>
                      <a:pt x="38" y="93"/>
                      <a:pt x="33" y="92"/>
                      <a:pt x="32" y="90"/>
                    </a:cubicBezTo>
                    <a:cubicBezTo>
                      <a:pt x="29" y="86"/>
                      <a:pt x="31" y="80"/>
                      <a:pt x="31" y="77"/>
                    </a:cubicBezTo>
                    <a:cubicBezTo>
                      <a:pt x="14" y="77"/>
                      <a:pt x="14" y="77"/>
                      <a:pt x="14" y="77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13" y="77"/>
                      <a:pt x="6" y="106"/>
                      <a:pt x="31" y="105"/>
                    </a:cubicBezTo>
                    <a:cubicBezTo>
                      <a:pt x="55" y="106"/>
                      <a:pt x="68" y="99"/>
                      <a:pt x="75" y="94"/>
                    </a:cubicBezTo>
                    <a:cubicBezTo>
                      <a:pt x="77" y="103"/>
                      <a:pt x="77" y="103"/>
                      <a:pt x="77" y="103"/>
                    </a:cubicBezTo>
                    <a:cubicBezTo>
                      <a:pt x="92" y="97"/>
                      <a:pt x="92" y="97"/>
                      <a:pt x="92" y="97"/>
                    </a:cubicBezTo>
                    <a:cubicBezTo>
                      <a:pt x="82" y="73"/>
                      <a:pt x="82" y="73"/>
                      <a:pt x="82" y="73"/>
                    </a:cubicBezTo>
                    <a:cubicBezTo>
                      <a:pt x="70" y="77"/>
                      <a:pt x="70" y="77"/>
                      <a:pt x="70" y="77"/>
                    </a:cubicBezTo>
                    <a:cubicBezTo>
                      <a:pt x="72" y="85"/>
                      <a:pt x="72" y="85"/>
                      <a:pt x="72" y="85"/>
                    </a:cubicBezTo>
                    <a:cubicBezTo>
                      <a:pt x="69" y="87"/>
                      <a:pt x="66" y="89"/>
                      <a:pt x="62" y="90"/>
                    </a:cubicBezTo>
                    <a:cubicBezTo>
                      <a:pt x="62" y="72"/>
                      <a:pt x="62" y="72"/>
                      <a:pt x="62" y="72"/>
                    </a:cubicBezTo>
                    <a:cubicBezTo>
                      <a:pt x="87" y="72"/>
                      <a:pt x="87" y="72"/>
                      <a:pt x="87" y="72"/>
                    </a:cubicBezTo>
                    <a:cubicBezTo>
                      <a:pt x="87" y="63"/>
                      <a:pt x="87" y="63"/>
                      <a:pt x="87" y="63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87" y="51"/>
                      <a:pt x="87" y="51"/>
                      <a:pt x="87" y="51"/>
                    </a:cubicBezTo>
                    <a:cubicBezTo>
                      <a:pt x="87" y="42"/>
                      <a:pt x="87" y="42"/>
                      <a:pt x="87" y="42"/>
                    </a:cubicBezTo>
                    <a:cubicBezTo>
                      <a:pt x="43" y="42"/>
                      <a:pt x="43" y="42"/>
                      <a:pt x="43" y="42"/>
                    </a:cubicBezTo>
                    <a:cubicBezTo>
                      <a:pt x="46" y="39"/>
                      <a:pt x="49" y="35"/>
                      <a:pt x="49" y="33"/>
                    </a:cubicBezTo>
                    <a:cubicBezTo>
                      <a:pt x="41" y="31"/>
                      <a:pt x="41" y="31"/>
                      <a:pt x="41" y="31"/>
                    </a:cubicBezTo>
                    <a:cubicBezTo>
                      <a:pt x="75" y="19"/>
                      <a:pt x="93" y="21"/>
                      <a:pt x="93" y="40"/>
                    </a:cubicBezTo>
                    <a:cubicBezTo>
                      <a:pt x="93" y="92"/>
                      <a:pt x="93" y="92"/>
                      <a:pt x="93" y="92"/>
                    </a:cubicBezTo>
                    <a:cubicBezTo>
                      <a:pt x="93" y="92"/>
                      <a:pt x="95" y="109"/>
                      <a:pt x="75" y="108"/>
                    </a:cubicBezTo>
                    <a:cubicBezTo>
                      <a:pt x="64" y="105"/>
                      <a:pt x="64" y="105"/>
                      <a:pt x="64" y="105"/>
                    </a:cubicBezTo>
                    <a:cubicBezTo>
                      <a:pt x="61" y="116"/>
                      <a:pt x="61" y="116"/>
                      <a:pt x="61" y="116"/>
                    </a:cubicBezTo>
                    <a:cubicBezTo>
                      <a:pt x="61" y="116"/>
                      <a:pt x="108" y="129"/>
                      <a:pt x="112" y="93"/>
                    </a:cubicBezTo>
                    <a:cubicBezTo>
                      <a:pt x="116" y="57"/>
                      <a:pt x="111" y="34"/>
                      <a:pt x="111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54" name="MH_Other_2"/>
          <p:cNvCxnSpPr/>
          <p:nvPr>
            <p:custDataLst>
              <p:tags r:id="rId3"/>
            </p:custDataLst>
          </p:nvPr>
        </p:nvCxnSpPr>
        <p:spPr>
          <a:xfrm>
            <a:off x="4820825" y="2332038"/>
            <a:ext cx="2304923" cy="0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21" name="组合 9220"/>
          <p:cNvGrpSpPr/>
          <p:nvPr/>
        </p:nvGrpSpPr>
        <p:grpSpPr>
          <a:xfrm>
            <a:off x="4263924" y="1743075"/>
            <a:ext cx="1136791" cy="2254250"/>
            <a:chOff x="4029075" y="1743075"/>
            <a:chExt cx="1136791" cy="2254250"/>
          </a:xfrm>
          <a:solidFill>
            <a:srgbClr val="0070C0"/>
          </a:solidFill>
        </p:grpSpPr>
        <p:sp>
          <p:nvSpPr>
            <p:cNvPr id="55" name="MH_SubTitle_2"/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 rot="-900000">
              <a:off x="4029075" y="1743075"/>
              <a:ext cx="1085850" cy="2254250"/>
            </a:xfrm>
            <a:custGeom>
              <a:avLst/>
              <a:gdLst>
                <a:gd name="T0" fmla="*/ 0 w 1087280"/>
                <a:gd name="T1" fmla="*/ 0 h 2254625"/>
                <a:gd name="T2" fmla="*/ 1087280 w 1087280"/>
                <a:gd name="T3" fmla="*/ 2254625 h 2254625"/>
              </a:gdLst>
              <a:ahLst/>
              <a:cxnLst/>
              <a:rect l="T0" t="T1" r="T2" b="T3"/>
              <a:pathLst>
                <a:path w="1087280" h="2254625">
                  <a:moveTo>
                    <a:pt x="667816" y="412913"/>
                  </a:moveTo>
                  <a:lnTo>
                    <a:pt x="661379" y="407078"/>
                  </a:lnTo>
                  <a:lnTo>
                    <a:pt x="654942" y="401243"/>
                  </a:lnTo>
                  <a:lnTo>
                    <a:pt x="648230" y="396246"/>
                  </a:lnTo>
                  <a:lnTo>
                    <a:pt x="640959" y="391251"/>
                  </a:lnTo>
                  <a:lnTo>
                    <a:pt x="633691" y="386813"/>
                  </a:lnTo>
                  <a:lnTo>
                    <a:pt x="625865" y="382378"/>
                  </a:lnTo>
                  <a:lnTo>
                    <a:pt x="618041" y="378500"/>
                  </a:lnTo>
                  <a:lnTo>
                    <a:pt x="610775" y="374620"/>
                  </a:lnTo>
                  <a:lnTo>
                    <a:pt x="602117" y="371582"/>
                  </a:lnTo>
                  <a:lnTo>
                    <a:pt x="593739" y="368822"/>
                  </a:lnTo>
                  <a:lnTo>
                    <a:pt x="585641" y="366340"/>
                  </a:lnTo>
                  <a:lnTo>
                    <a:pt x="576430" y="364419"/>
                  </a:lnTo>
                  <a:lnTo>
                    <a:pt x="567778" y="363055"/>
                  </a:lnTo>
                  <a:lnTo>
                    <a:pt x="558569" y="361692"/>
                  </a:lnTo>
                  <a:lnTo>
                    <a:pt x="549362" y="360887"/>
                  </a:lnTo>
                  <a:lnTo>
                    <a:pt x="540436" y="360919"/>
                  </a:lnTo>
                  <a:lnTo>
                    <a:pt x="530953" y="360952"/>
                  </a:lnTo>
                  <a:lnTo>
                    <a:pt x="521472" y="361542"/>
                  </a:lnTo>
                  <a:lnTo>
                    <a:pt x="512831" y="362967"/>
                  </a:lnTo>
                  <a:lnTo>
                    <a:pt x="503911" y="364671"/>
                  </a:lnTo>
                  <a:lnTo>
                    <a:pt x="494992" y="366376"/>
                  </a:lnTo>
                  <a:lnTo>
                    <a:pt x="486913" y="368914"/>
                  </a:lnTo>
                  <a:lnTo>
                    <a:pt x="477998" y="371734"/>
                  </a:lnTo>
                  <a:lnTo>
                    <a:pt x="469923" y="375388"/>
                  </a:lnTo>
                  <a:lnTo>
                    <a:pt x="461847" y="379042"/>
                  </a:lnTo>
                  <a:lnTo>
                    <a:pt x="454330" y="382695"/>
                  </a:lnTo>
                  <a:lnTo>
                    <a:pt x="447095" y="387183"/>
                  </a:lnTo>
                  <a:lnTo>
                    <a:pt x="439581" y="391950"/>
                  </a:lnTo>
                  <a:lnTo>
                    <a:pt x="432628" y="397274"/>
                  </a:lnTo>
                  <a:lnTo>
                    <a:pt x="425395" y="402320"/>
                  </a:lnTo>
                  <a:lnTo>
                    <a:pt x="419001" y="408199"/>
                  </a:lnTo>
                  <a:lnTo>
                    <a:pt x="412887" y="414357"/>
                  </a:lnTo>
                  <a:lnTo>
                    <a:pt x="407052" y="420234"/>
                  </a:lnTo>
                  <a:lnTo>
                    <a:pt x="401218" y="426670"/>
                  </a:lnTo>
                  <a:lnTo>
                    <a:pt x="396224" y="433939"/>
                  </a:lnTo>
                  <a:lnTo>
                    <a:pt x="390950" y="440930"/>
                  </a:lnTo>
                  <a:lnTo>
                    <a:pt x="386515" y="448198"/>
                  </a:lnTo>
                  <a:lnTo>
                    <a:pt x="381801" y="455745"/>
                  </a:lnTo>
                  <a:lnTo>
                    <a:pt x="378202" y="463288"/>
                  </a:lnTo>
                  <a:lnTo>
                    <a:pt x="374606" y="471389"/>
                  </a:lnTo>
                  <a:lnTo>
                    <a:pt x="371010" y="479490"/>
                  </a:lnTo>
                  <a:lnTo>
                    <a:pt x="368532" y="488146"/>
                  </a:lnTo>
                  <a:lnTo>
                    <a:pt x="366051" y="496243"/>
                  </a:lnTo>
                  <a:lnTo>
                    <a:pt x="364133" y="505454"/>
                  </a:lnTo>
                  <a:lnTo>
                    <a:pt x="362770" y="514105"/>
                  </a:lnTo>
                  <a:lnTo>
                    <a:pt x="361129" y="523036"/>
                  </a:lnTo>
                  <a:lnTo>
                    <a:pt x="360884" y="532242"/>
                  </a:lnTo>
                  <a:lnTo>
                    <a:pt x="360919" y="541725"/>
                  </a:lnTo>
                  <a:lnTo>
                    <a:pt x="360952" y="550650"/>
                  </a:lnTo>
                  <a:lnTo>
                    <a:pt x="361823" y="559851"/>
                  </a:lnTo>
                  <a:lnTo>
                    <a:pt x="362973" y="569331"/>
                  </a:lnTo>
                  <a:lnTo>
                    <a:pt x="364400" y="577972"/>
                  </a:lnTo>
                  <a:lnTo>
                    <a:pt x="366942" y="586610"/>
                  </a:lnTo>
                  <a:lnTo>
                    <a:pt x="368926" y="595250"/>
                  </a:lnTo>
                  <a:lnTo>
                    <a:pt x="371746" y="603608"/>
                  </a:lnTo>
                  <a:lnTo>
                    <a:pt x="375402" y="611683"/>
                  </a:lnTo>
                  <a:lnTo>
                    <a:pt x="378777" y="619482"/>
                  </a:lnTo>
                  <a:lnTo>
                    <a:pt x="382711" y="627278"/>
                  </a:lnTo>
                  <a:lnTo>
                    <a:pt x="387202" y="635072"/>
                  </a:lnTo>
                  <a:lnTo>
                    <a:pt x="391692" y="642308"/>
                  </a:lnTo>
                  <a:lnTo>
                    <a:pt x="397017" y="649263"/>
                  </a:lnTo>
                  <a:lnTo>
                    <a:pt x="401784" y="656219"/>
                  </a:lnTo>
                  <a:lnTo>
                    <a:pt x="407665" y="662614"/>
                  </a:lnTo>
                  <a:lnTo>
                    <a:pt x="413824" y="668729"/>
                  </a:lnTo>
                  <a:lnTo>
                    <a:pt x="419983" y="674844"/>
                  </a:lnTo>
                  <a:lnTo>
                    <a:pt x="426419" y="680679"/>
                  </a:lnTo>
                  <a:lnTo>
                    <a:pt x="433689" y="685674"/>
                  </a:lnTo>
                  <a:lnTo>
                    <a:pt x="440682" y="690949"/>
                  </a:lnTo>
                  <a:lnTo>
                    <a:pt x="448230" y="695664"/>
                  </a:lnTo>
                  <a:lnTo>
                    <a:pt x="455496" y="699544"/>
                  </a:lnTo>
                  <a:lnTo>
                    <a:pt x="463320" y="703422"/>
                  </a:lnTo>
                  <a:lnTo>
                    <a:pt x="471422" y="707020"/>
                  </a:lnTo>
                  <a:lnTo>
                    <a:pt x="479524" y="710617"/>
                  </a:lnTo>
                  <a:lnTo>
                    <a:pt x="487902" y="713378"/>
                  </a:lnTo>
                  <a:lnTo>
                    <a:pt x="496836" y="715578"/>
                  </a:lnTo>
                  <a:lnTo>
                    <a:pt x="504931" y="717502"/>
                  </a:lnTo>
                  <a:lnTo>
                    <a:pt x="514143" y="719423"/>
                  </a:lnTo>
                  <a:lnTo>
                    <a:pt x="523070" y="719950"/>
                  </a:lnTo>
                  <a:lnTo>
                    <a:pt x="532558" y="721032"/>
                  </a:lnTo>
                  <a:lnTo>
                    <a:pt x="541763" y="721279"/>
                  </a:lnTo>
                  <a:lnTo>
                    <a:pt x="550966" y="720968"/>
                  </a:lnTo>
                  <a:lnTo>
                    <a:pt x="559889" y="720379"/>
                  </a:lnTo>
                  <a:lnTo>
                    <a:pt x="569089" y="718953"/>
                  </a:lnTo>
                  <a:lnTo>
                    <a:pt x="577730" y="717528"/>
                  </a:lnTo>
                  <a:lnTo>
                    <a:pt x="586647" y="715266"/>
                  </a:lnTo>
                  <a:lnTo>
                    <a:pt x="595006" y="713006"/>
                  </a:lnTo>
                  <a:lnTo>
                    <a:pt x="603363" y="710187"/>
                  </a:lnTo>
                  <a:lnTo>
                    <a:pt x="611719" y="706811"/>
                  </a:lnTo>
                  <a:lnTo>
                    <a:pt x="619514" y="702879"/>
                  </a:lnTo>
                  <a:lnTo>
                    <a:pt x="627032" y="699227"/>
                  </a:lnTo>
                  <a:lnTo>
                    <a:pt x="634825" y="694737"/>
                  </a:lnTo>
                  <a:lnTo>
                    <a:pt x="641780" y="689972"/>
                  </a:lnTo>
                  <a:lnTo>
                    <a:pt x="649293" y="685204"/>
                  </a:lnTo>
                  <a:lnTo>
                    <a:pt x="655967" y="679602"/>
                  </a:lnTo>
                  <a:lnTo>
                    <a:pt x="662640" y="674001"/>
                  </a:lnTo>
                  <a:lnTo>
                    <a:pt x="668756" y="668401"/>
                  </a:lnTo>
                  <a:lnTo>
                    <a:pt x="674590" y="661965"/>
                  </a:lnTo>
                  <a:lnTo>
                    <a:pt x="680143" y="655252"/>
                  </a:lnTo>
                  <a:lnTo>
                    <a:pt x="685697" y="648539"/>
                  </a:lnTo>
                  <a:lnTo>
                    <a:pt x="690411" y="640992"/>
                  </a:lnTo>
                  <a:lnTo>
                    <a:pt x="695405" y="633722"/>
                  </a:lnTo>
                  <a:lnTo>
                    <a:pt x="699561" y="626177"/>
                  </a:lnTo>
                  <a:lnTo>
                    <a:pt x="703159" y="618634"/>
                  </a:lnTo>
                  <a:lnTo>
                    <a:pt x="707035" y="610810"/>
                  </a:lnTo>
                  <a:lnTo>
                    <a:pt x="710351" y="602431"/>
                  </a:lnTo>
                  <a:lnTo>
                    <a:pt x="713388" y="593774"/>
                  </a:lnTo>
                  <a:lnTo>
                    <a:pt x="715588" y="585399"/>
                  </a:lnTo>
                  <a:lnTo>
                    <a:pt x="717509" y="576746"/>
                  </a:lnTo>
                  <a:lnTo>
                    <a:pt x="719149" y="567814"/>
                  </a:lnTo>
                  <a:lnTo>
                    <a:pt x="720232" y="558885"/>
                  </a:lnTo>
                  <a:lnTo>
                    <a:pt x="721035" y="549678"/>
                  </a:lnTo>
                  <a:lnTo>
                    <a:pt x="721280" y="540473"/>
                  </a:lnTo>
                  <a:lnTo>
                    <a:pt x="720967" y="531270"/>
                  </a:lnTo>
                  <a:lnTo>
                    <a:pt x="719817" y="521790"/>
                  </a:lnTo>
                  <a:lnTo>
                    <a:pt x="718948" y="513147"/>
                  </a:lnTo>
                  <a:lnTo>
                    <a:pt x="716962" y="503949"/>
                  </a:lnTo>
                  <a:lnTo>
                    <a:pt x="715535" y="495308"/>
                  </a:lnTo>
                  <a:lnTo>
                    <a:pt x="712715" y="486950"/>
                  </a:lnTo>
                  <a:lnTo>
                    <a:pt x="709895" y="478592"/>
                  </a:lnTo>
                  <a:lnTo>
                    <a:pt x="706796" y="469956"/>
                  </a:lnTo>
                  <a:lnTo>
                    <a:pt x="702584" y="462440"/>
                  </a:lnTo>
                  <a:lnTo>
                    <a:pt x="698650" y="454644"/>
                  </a:lnTo>
                  <a:lnTo>
                    <a:pt x="694719" y="447406"/>
                  </a:lnTo>
                  <a:lnTo>
                    <a:pt x="689950" y="439891"/>
                  </a:lnTo>
                  <a:lnTo>
                    <a:pt x="684902" y="432657"/>
                  </a:lnTo>
                  <a:lnTo>
                    <a:pt x="679577" y="425702"/>
                  </a:lnTo>
                  <a:lnTo>
                    <a:pt x="673696" y="419308"/>
                  </a:lnTo>
                  <a:lnTo>
                    <a:pt x="667816" y="412913"/>
                  </a:lnTo>
                  <a:close/>
                  <a:moveTo>
                    <a:pt x="539108" y="0"/>
                  </a:moveTo>
                  <a:lnTo>
                    <a:pt x="1081639" y="538663"/>
                  </a:lnTo>
                  <a:lnTo>
                    <a:pt x="1087280" y="2071033"/>
                  </a:lnTo>
                  <a:lnTo>
                    <a:pt x="1086784" y="2087770"/>
                  </a:lnTo>
                  <a:lnTo>
                    <a:pt x="1085446" y="2103115"/>
                  </a:lnTo>
                  <a:lnTo>
                    <a:pt x="1082988" y="2117349"/>
                  </a:lnTo>
                  <a:lnTo>
                    <a:pt x="1079690" y="2130748"/>
                  </a:lnTo>
                  <a:lnTo>
                    <a:pt x="1075552" y="2143314"/>
                  </a:lnTo>
                  <a:lnTo>
                    <a:pt x="1070853" y="2154766"/>
                  </a:lnTo>
                  <a:lnTo>
                    <a:pt x="1065593" y="2165662"/>
                  </a:lnTo>
                  <a:lnTo>
                    <a:pt x="1059494" y="2175724"/>
                  </a:lnTo>
                  <a:lnTo>
                    <a:pt x="1052835" y="2185231"/>
                  </a:lnTo>
                  <a:lnTo>
                    <a:pt x="1045892" y="2193344"/>
                  </a:lnTo>
                  <a:lnTo>
                    <a:pt x="1038389" y="2200901"/>
                  </a:lnTo>
                  <a:lnTo>
                    <a:pt x="1030884" y="2207900"/>
                  </a:lnTo>
                  <a:lnTo>
                    <a:pt x="1022819" y="2214343"/>
                  </a:lnTo>
                  <a:lnTo>
                    <a:pt x="1014472" y="2219950"/>
                  </a:lnTo>
                  <a:lnTo>
                    <a:pt x="1006123" y="2225000"/>
                  </a:lnTo>
                  <a:lnTo>
                    <a:pt x="997492" y="2229214"/>
                  </a:lnTo>
                  <a:lnTo>
                    <a:pt x="989419" y="2233426"/>
                  </a:lnTo>
                  <a:lnTo>
                    <a:pt x="980786" y="2237082"/>
                  </a:lnTo>
                  <a:lnTo>
                    <a:pt x="972708" y="2240178"/>
                  </a:lnTo>
                  <a:lnTo>
                    <a:pt x="964349" y="2242438"/>
                  </a:lnTo>
                  <a:lnTo>
                    <a:pt x="957105" y="2244695"/>
                  </a:lnTo>
                  <a:lnTo>
                    <a:pt x="949582" y="2246673"/>
                  </a:lnTo>
                  <a:lnTo>
                    <a:pt x="935646" y="2249511"/>
                  </a:lnTo>
                  <a:lnTo>
                    <a:pt x="924216" y="2250945"/>
                  </a:lnTo>
                  <a:lnTo>
                    <a:pt x="915572" y="2251812"/>
                  </a:lnTo>
                  <a:lnTo>
                    <a:pt x="907485" y="2252119"/>
                  </a:lnTo>
                  <a:lnTo>
                    <a:pt x="186205" y="2254625"/>
                  </a:lnTo>
                  <a:lnTo>
                    <a:pt x="170304" y="2253843"/>
                  </a:lnTo>
                  <a:lnTo>
                    <a:pt x="154680" y="2252782"/>
                  </a:lnTo>
                  <a:lnTo>
                    <a:pt x="140724" y="2250041"/>
                  </a:lnTo>
                  <a:lnTo>
                    <a:pt x="127326" y="2247298"/>
                  </a:lnTo>
                  <a:lnTo>
                    <a:pt x="114759" y="2243158"/>
                  </a:lnTo>
                  <a:lnTo>
                    <a:pt x="103028" y="2238736"/>
                  </a:lnTo>
                  <a:lnTo>
                    <a:pt x="92129" y="2232917"/>
                  </a:lnTo>
                  <a:lnTo>
                    <a:pt x="82345" y="2227093"/>
                  </a:lnTo>
                  <a:lnTo>
                    <a:pt x="73115" y="2220153"/>
                  </a:lnTo>
                  <a:lnTo>
                    <a:pt x="64723" y="2213488"/>
                  </a:lnTo>
                  <a:lnTo>
                    <a:pt x="57165" y="2205983"/>
                  </a:lnTo>
                  <a:lnTo>
                    <a:pt x="50442" y="2198197"/>
                  </a:lnTo>
                  <a:lnTo>
                    <a:pt x="43997" y="2190130"/>
                  </a:lnTo>
                  <a:lnTo>
                    <a:pt x="38388" y="2181782"/>
                  </a:lnTo>
                  <a:lnTo>
                    <a:pt x="33059" y="2173712"/>
                  </a:lnTo>
                  <a:lnTo>
                    <a:pt x="28565" y="2165360"/>
                  </a:lnTo>
                  <a:lnTo>
                    <a:pt x="24630" y="2157006"/>
                  </a:lnTo>
                  <a:lnTo>
                    <a:pt x="21250" y="2148092"/>
                  </a:lnTo>
                  <a:lnTo>
                    <a:pt x="18152" y="2140014"/>
                  </a:lnTo>
                  <a:lnTo>
                    <a:pt x="15334" y="2132215"/>
                  </a:lnTo>
                  <a:lnTo>
                    <a:pt x="13074" y="2124412"/>
                  </a:lnTo>
                  <a:lnTo>
                    <a:pt x="11372" y="2116609"/>
                  </a:lnTo>
                  <a:lnTo>
                    <a:pt x="8533" y="2103230"/>
                  </a:lnTo>
                  <a:lnTo>
                    <a:pt x="6816" y="2091522"/>
                  </a:lnTo>
                  <a:lnTo>
                    <a:pt x="6226" y="2082598"/>
                  </a:lnTo>
                  <a:lnTo>
                    <a:pt x="5641" y="2075348"/>
                  </a:lnTo>
                  <a:lnTo>
                    <a:pt x="0" y="542979"/>
                  </a:lnTo>
                  <a:lnTo>
                    <a:pt x="53910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8000" tIns="576000" rIns="108000" bIns="0" anchor="ctr"/>
            <a:lstStyle/>
            <a:p>
              <a:pPr algn="ctr" eaLnBrk="1" hangingPunct="1">
                <a:lnSpc>
                  <a:spcPct val="110000"/>
                </a:lnSpc>
              </a:pPr>
              <a:endParaRPr lang="da-DK" altLang="zh-CN" sz="20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49" name="KSO_Shape"/>
            <p:cNvSpPr/>
            <p:nvPr/>
          </p:nvSpPr>
          <p:spPr>
            <a:xfrm rot="20770490">
              <a:off x="4357392" y="2631675"/>
              <a:ext cx="457168" cy="371830"/>
            </a:xfrm>
            <a:custGeom>
              <a:avLst/>
              <a:gdLst/>
              <a:ahLst/>
              <a:cxnLst/>
              <a:rect l="l" t="t" r="r" b="b"/>
              <a:pathLst>
                <a:path w="684048" h="556307">
                  <a:moveTo>
                    <a:pt x="222901" y="383453"/>
                  </a:moveTo>
                  <a:cubicBezTo>
                    <a:pt x="218315" y="383977"/>
                    <a:pt x="213613" y="385281"/>
                    <a:pt x="209039" y="387420"/>
                  </a:cubicBezTo>
                  <a:cubicBezTo>
                    <a:pt x="190739" y="395979"/>
                    <a:pt x="181407" y="414680"/>
                    <a:pt x="188193" y="429191"/>
                  </a:cubicBezTo>
                  <a:cubicBezTo>
                    <a:pt x="194980" y="443702"/>
                    <a:pt x="215317" y="448527"/>
                    <a:pt x="233616" y="439969"/>
                  </a:cubicBezTo>
                  <a:cubicBezTo>
                    <a:pt x="251915" y="431410"/>
                    <a:pt x="261248" y="412709"/>
                    <a:pt x="254461" y="398198"/>
                  </a:cubicBezTo>
                  <a:cubicBezTo>
                    <a:pt x="249371" y="387315"/>
                    <a:pt x="236659" y="381879"/>
                    <a:pt x="222901" y="383453"/>
                  </a:cubicBezTo>
                  <a:close/>
                  <a:moveTo>
                    <a:pt x="284035" y="369073"/>
                  </a:moveTo>
                  <a:cubicBezTo>
                    <a:pt x="281538" y="368297"/>
                    <a:pt x="278657" y="368441"/>
                    <a:pt x="275985" y="369691"/>
                  </a:cubicBezTo>
                  <a:cubicBezTo>
                    <a:pt x="270641" y="372190"/>
                    <a:pt x="268154" y="378164"/>
                    <a:pt x="270432" y="383034"/>
                  </a:cubicBezTo>
                  <a:cubicBezTo>
                    <a:pt x="272710" y="387904"/>
                    <a:pt x="278888" y="389825"/>
                    <a:pt x="284233" y="387325"/>
                  </a:cubicBezTo>
                  <a:cubicBezTo>
                    <a:pt x="289577" y="384826"/>
                    <a:pt x="292063" y="378852"/>
                    <a:pt x="289785" y="373982"/>
                  </a:cubicBezTo>
                  <a:cubicBezTo>
                    <a:pt x="288647" y="371547"/>
                    <a:pt x="286533" y="369850"/>
                    <a:pt x="284035" y="369073"/>
                  </a:cubicBezTo>
                  <a:close/>
                  <a:moveTo>
                    <a:pt x="266604" y="297070"/>
                  </a:moveTo>
                  <a:cubicBezTo>
                    <a:pt x="319078" y="300338"/>
                    <a:pt x="362309" y="335548"/>
                    <a:pt x="367763" y="383070"/>
                  </a:cubicBezTo>
                  <a:cubicBezTo>
                    <a:pt x="373996" y="437381"/>
                    <a:pt x="328527" y="487207"/>
                    <a:pt x="266205" y="494360"/>
                  </a:cubicBezTo>
                  <a:cubicBezTo>
                    <a:pt x="203883" y="501513"/>
                    <a:pt x="148308" y="463284"/>
                    <a:pt x="142074" y="408972"/>
                  </a:cubicBezTo>
                  <a:cubicBezTo>
                    <a:pt x="135841" y="354661"/>
                    <a:pt x="181310" y="304835"/>
                    <a:pt x="243632" y="297682"/>
                  </a:cubicBezTo>
                  <a:cubicBezTo>
                    <a:pt x="251423" y="296788"/>
                    <a:pt x="259108" y="296603"/>
                    <a:pt x="266604" y="297070"/>
                  </a:cubicBezTo>
                  <a:close/>
                  <a:moveTo>
                    <a:pt x="297042" y="252387"/>
                  </a:moveTo>
                  <a:cubicBezTo>
                    <a:pt x="283618" y="252176"/>
                    <a:pt x="269820" y="252839"/>
                    <a:pt x="255793" y="254449"/>
                  </a:cubicBezTo>
                  <a:cubicBezTo>
                    <a:pt x="143583" y="267328"/>
                    <a:pt x="59288" y="335880"/>
                    <a:pt x="67516" y="407566"/>
                  </a:cubicBezTo>
                  <a:cubicBezTo>
                    <a:pt x="75743" y="479252"/>
                    <a:pt x="173377" y="526925"/>
                    <a:pt x="285587" y="514046"/>
                  </a:cubicBezTo>
                  <a:cubicBezTo>
                    <a:pt x="397797" y="501168"/>
                    <a:pt x="482091" y="432615"/>
                    <a:pt x="473864" y="360929"/>
                  </a:cubicBezTo>
                  <a:cubicBezTo>
                    <a:pt x="466665" y="298204"/>
                    <a:pt x="391015" y="253864"/>
                    <a:pt x="297042" y="252387"/>
                  </a:cubicBezTo>
                  <a:close/>
                  <a:moveTo>
                    <a:pt x="509416" y="97868"/>
                  </a:moveTo>
                  <a:cubicBezTo>
                    <a:pt x="544841" y="99182"/>
                    <a:pt x="588107" y="127580"/>
                    <a:pt x="590257" y="183051"/>
                  </a:cubicBezTo>
                  <a:cubicBezTo>
                    <a:pt x="592352" y="199448"/>
                    <a:pt x="588214" y="215684"/>
                    <a:pt x="579852" y="229407"/>
                  </a:cubicBezTo>
                  <a:lnTo>
                    <a:pt x="580228" y="229581"/>
                  </a:lnTo>
                  <a:cubicBezTo>
                    <a:pt x="580244" y="229743"/>
                    <a:pt x="580186" y="229872"/>
                    <a:pt x="580126" y="230000"/>
                  </a:cubicBezTo>
                  <a:lnTo>
                    <a:pt x="578707" y="232024"/>
                  </a:lnTo>
                  <a:cubicBezTo>
                    <a:pt x="578590" y="232839"/>
                    <a:pt x="578192" y="233485"/>
                    <a:pt x="577787" y="234126"/>
                  </a:cubicBezTo>
                  <a:lnTo>
                    <a:pt x="577385" y="233908"/>
                  </a:lnTo>
                  <a:cubicBezTo>
                    <a:pt x="572286" y="241165"/>
                    <a:pt x="563167" y="244302"/>
                    <a:pt x="554750" y="241632"/>
                  </a:cubicBezTo>
                  <a:lnTo>
                    <a:pt x="548315" y="238643"/>
                  </a:lnTo>
                  <a:cubicBezTo>
                    <a:pt x="539522" y="233101"/>
                    <a:pt x="536249" y="221620"/>
                    <a:pt x="540834" y="211750"/>
                  </a:cubicBezTo>
                  <a:lnTo>
                    <a:pt x="541088" y="211402"/>
                  </a:lnTo>
                  <a:lnTo>
                    <a:pt x="541243" y="211474"/>
                  </a:lnTo>
                  <a:cubicBezTo>
                    <a:pt x="549302" y="193084"/>
                    <a:pt x="546794" y="175359"/>
                    <a:pt x="541863" y="165391"/>
                  </a:cubicBezTo>
                  <a:cubicBezTo>
                    <a:pt x="534763" y="151042"/>
                    <a:pt x="514479" y="135118"/>
                    <a:pt x="480142" y="145181"/>
                  </a:cubicBezTo>
                  <a:lnTo>
                    <a:pt x="480025" y="144483"/>
                  </a:lnTo>
                  <a:cubicBezTo>
                    <a:pt x="471706" y="144624"/>
                    <a:pt x="464282" y="140887"/>
                    <a:pt x="461009" y="134412"/>
                  </a:cubicBezTo>
                  <a:lnTo>
                    <a:pt x="458966" y="128175"/>
                  </a:lnTo>
                  <a:cubicBezTo>
                    <a:pt x="457496" y="119354"/>
                    <a:pt x="463572" y="110158"/>
                    <a:pt x="473636" y="106144"/>
                  </a:cubicBezTo>
                  <a:lnTo>
                    <a:pt x="473571" y="105761"/>
                  </a:lnTo>
                  <a:cubicBezTo>
                    <a:pt x="485121" y="99922"/>
                    <a:pt x="497817" y="97438"/>
                    <a:pt x="509416" y="97868"/>
                  </a:cubicBezTo>
                  <a:close/>
                  <a:moveTo>
                    <a:pt x="286518" y="82088"/>
                  </a:moveTo>
                  <a:cubicBezTo>
                    <a:pt x="376738" y="91976"/>
                    <a:pt x="317665" y="163994"/>
                    <a:pt x="337363" y="184000"/>
                  </a:cubicBezTo>
                  <a:cubicBezTo>
                    <a:pt x="387081" y="179119"/>
                    <a:pt x="437510" y="146098"/>
                    <a:pt x="486517" y="169358"/>
                  </a:cubicBezTo>
                  <a:cubicBezTo>
                    <a:pt x="533076" y="203014"/>
                    <a:pt x="494312" y="233925"/>
                    <a:pt x="501054" y="264835"/>
                  </a:cubicBezTo>
                  <a:cubicBezTo>
                    <a:pt x="649340" y="323962"/>
                    <a:pt x="585744" y="409170"/>
                    <a:pt x="562675" y="436725"/>
                  </a:cubicBezTo>
                  <a:cubicBezTo>
                    <a:pt x="354965" y="648778"/>
                    <a:pt x="45454" y="533772"/>
                    <a:pt x="10807" y="435328"/>
                  </a:cubicBezTo>
                  <a:cubicBezTo>
                    <a:pt x="-41075" y="330306"/>
                    <a:pt x="100878" y="89491"/>
                    <a:pt x="286518" y="82088"/>
                  </a:cubicBezTo>
                  <a:close/>
                  <a:moveTo>
                    <a:pt x="489068" y="0"/>
                  </a:moveTo>
                  <a:cubicBezTo>
                    <a:pt x="596753" y="0"/>
                    <a:pt x="684048" y="87296"/>
                    <a:pt x="684048" y="194980"/>
                  </a:cubicBezTo>
                  <a:cubicBezTo>
                    <a:pt x="684048" y="216847"/>
                    <a:pt x="680448" y="237874"/>
                    <a:pt x="672966" y="257215"/>
                  </a:cubicBezTo>
                  <a:lnTo>
                    <a:pt x="672379" y="257003"/>
                  </a:lnTo>
                  <a:cubicBezTo>
                    <a:pt x="668967" y="265617"/>
                    <a:pt x="657523" y="269364"/>
                    <a:pt x="645725" y="265916"/>
                  </a:cubicBezTo>
                  <a:lnTo>
                    <a:pt x="637884" y="262819"/>
                  </a:lnTo>
                  <a:cubicBezTo>
                    <a:pt x="627530" y="257587"/>
                    <a:pt x="621785" y="247890"/>
                    <a:pt x="624308" y="239644"/>
                  </a:cubicBezTo>
                  <a:lnTo>
                    <a:pt x="623975" y="239524"/>
                  </a:lnTo>
                  <a:cubicBezTo>
                    <a:pt x="629260" y="225659"/>
                    <a:pt x="631774" y="210613"/>
                    <a:pt x="631774" y="194980"/>
                  </a:cubicBezTo>
                  <a:cubicBezTo>
                    <a:pt x="631774" y="116165"/>
                    <a:pt x="567883" y="52274"/>
                    <a:pt x="489068" y="52274"/>
                  </a:cubicBezTo>
                  <a:lnTo>
                    <a:pt x="469942" y="54202"/>
                  </a:lnTo>
                  <a:lnTo>
                    <a:pt x="469951" y="54239"/>
                  </a:lnTo>
                  <a:cubicBezTo>
                    <a:pt x="469861" y="54366"/>
                    <a:pt x="469744" y="54397"/>
                    <a:pt x="469627" y="54427"/>
                  </a:cubicBezTo>
                  <a:cubicBezTo>
                    <a:pt x="460634" y="56697"/>
                    <a:pt x="450861" y="49439"/>
                    <a:pt x="446718" y="37636"/>
                  </a:cubicBezTo>
                  <a:lnTo>
                    <a:pt x="444619" y="29323"/>
                  </a:lnTo>
                  <a:cubicBezTo>
                    <a:pt x="442667" y="16995"/>
                    <a:pt x="447797" y="5987"/>
                    <a:pt x="456757" y="3699"/>
                  </a:cubicBezTo>
                  <a:lnTo>
                    <a:pt x="456661" y="3267"/>
                  </a:lnTo>
                  <a:cubicBezTo>
                    <a:pt x="467135" y="923"/>
                    <a:pt x="477994" y="0"/>
                    <a:pt x="48906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5" name="TextBox 25"/>
            <p:cNvSpPr txBox="1">
              <a:spLocks noChangeArrowheads="1"/>
            </p:cNvSpPr>
            <p:nvPr/>
          </p:nvSpPr>
          <p:spPr bwMode="auto">
            <a:xfrm rot="20646988">
              <a:off x="4352165" y="3122661"/>
              <a:ext cx="813701" cy="70788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ea typeface="微软雅黑" pitchFamily="34" charset="-122"/>
                </a:rPr>
                <a:t>微信推广</a:t>
              </a:r>
              <a:endParaRPr lang="zh-CN" altLang="en-US" sz="20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cxnSp>
        <p:nvCxnSpPr>
          <p:cNvPr id="56" name="MH_Other_3"/>
          <p:cNvCxnSpPr/>
          <p:nvPr>
            <p:custDataLst>
              <p:tags r:id="rId4"/>
            </p:custDataLst>
          </p:nvPr>
        </p:nvCxnSpPr>
        <p:spPr>
          <a:xfrm>
            <a:off x="2451894" y="2332038"/>
            <a:ext cx="2368931" cy="0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网络营销方案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220" name="组合 9219"/>
          <p:cNvGrpSpPr/>
          <p:nvPr/>
        </p:nvGrpSpPr>
        <p:grpSpPr>
          <a:xfrm>
            <a:off x="1908175" y="1743075"/>
            <a:ext cx="1110934" cy="2254250"/>
            <a:chOff x="1616075" y="1743075"/>
            <a:chExt cx="1110934" cy="2254250"/>
          </a:xfrm>
          <a:solidFill>
            <a:schemeClr val="tx2">
              <a:lumMod val="75000"/>
            </a:schemeClr>
          </a:solidFill>
        </p:grpSpPr>
        <p:sp>
          <p:nvSpPr>
            <p:cNvPr id="57" name="MH_SubTitle_1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 rot="-900000">
              <a:off x="1616075" y="1743075"/>
              <a:ext cx="1087438" cy="2254250"/>
            </a:xfrm>
            <a:custGeom>
              <a:avLst/>
              <a:gdLst>
                <a:gd name="T0" fmla="*/ 0 w 1087280"/>
                <a:gd name="T1" fmla="*/ 0 h 2254625"/>
                <a:gd name="T2" fmla="*/ 1087280 w 1087280"/>
                <a:gd name="T3" fmla="*/ 2254625 h 2254625"/>
              </a:gdLst>
              <a:ahLst/>
              <a:cxnLst/>
              <a:rect l="T0" t="T1" r="T2" b="T3"/>
              <a:pathLst>
                <a:path w="1087280" h="2254625">
                  <a:moveTo>
                    <a:pt x="667816" y="412913"/>
                  </a:moveTo>
                  <a:lnTo>
                    <a:pt x="661379" y="407078"/>
                  </a:lnTo>
                  <a:lnTo>
                    <a:pt x="654942" y="401243"/>
                  </a:lnTo>
                  <a:lnTo>
                    <a:pt x="648230" y="396246"/>
                  </a:lnTo>
                  <a:lnTo>
                    <a:pt x="640959" y="391251"/>
                  </a:lnTo>
                  <a:lnTo>
                    <a:pt x="633691" y="386813"/>
                  </a:lnTo>
                  <a:lnTo>
                    <a:pt x="625865" y="382378"/>
                  </a:lnTo>
                  <a:lnTo>
                    <a:pt x="618041" y="378500"/>
                  </a:lnTo>
                  <a:lnTo>
                    <a:pt x="610775" y="374620"/>
                  </a:lnTo>
                  <a:lnTo>
                    <a:pt x="602117" y="371582"/>
                  </a:lnTo>
                  <a:lnTo>
                    <a:pt x="593739" y="368822"/>
                  </a:lnTo>
                  <a:lnTo>
                    <a:pt x="585641" y="366340"/>
                  </a:lnTo>
                  <a:lnTo>
                    <a:pt x="576430" y="364419"/>
                  </a:lnTo>
                  <a:lnTo>
                    <a:pt x="567778" y="363055"/>
                  </a:lnTo>
                  <a:lnTo>
                    <a:pt x="558569" y="361692"/>
                  </a:lnTo>
                  <a:lnTo>
                    <a:pt x="549362" y="360887"/>
                  </a:lnTo>
                  <a:lnTo>
                    <a:pt x="540436" y="360919"/>
                  </a:lnTo>
                  <a:lnTo>
                    <a:pt x="530953" y="360952"/>
                  </a:lnTo>
                  <a:lnTo>
                    <a:pt x="521472" y="361542"/>
                  </a:lnTo>
                  <a:lnTo>
                    <a:pt x="512831" y="362967"/>
                  </a:lnTo>
                  <a:lnTo>
                    <a:pt x="503911" y="364671"/>
                  </a:lnTo>
                  <a:lnTo>
                    <a:pt x="494992" y="366376"/>
                  </a:lnTo>
                  <a:lnTo>
                    <a:pt x="486913" y="368914"/>
                  </a:lnTo>
                  <a:lnTo>
                    <a:pt x="477998" y="371734"/>
                  </a:lnTo>
                  <a:lnTo>
                    <a:pt x="469923" y="375388"/>
                  </a:lnTo>
                  <a:lnTo>
                    <a:pt x="461847" y="379042"/>
                  </a:lnTo>
                  <a:lnTo>
                    <a:pt x="454330" y="382695"/>
                  </a:lnTo>
                  <a:lnTo>
                    <a:pt x="447095" y="387183"/>
                  </a:lnTo>
                  <a:lnTo>
                    <a:pt x="439581" y="391950"/>
                  </a:lnTo>
                  <a:lnTo>
                    <a:pt x="432628" y="397274"/>
                  </a:lnTo>
                  <a:lnTo>
                    <a:pt x="425395" y="402320"/>
                  </a:lnTo>
                  <a:lnTo>
                    <a:pt x="419001" y="408199"/>
                  </a:lnTo>
                  <a:lnTo>
                    <a:pt x="412887" y="414357"/>
                  </a:lnTo>
                  <a:lnTo>
                    <a:pt x="407052" y="420234"/>
                  </a:lnTo>
                  <a:lnTo>
                    <a:pt x="401218" y="426670"/>
                  </a:lnTo>
                  <a:lnTo>
                    <a:pt x="396224" y="433939"/>
                  </a:lnTo>
                  <a:lnTo>
                    <a:pt x="390950" y="440930"/>
                  </a:lnTo>
                  <a:lnTo>
                    <a:pt x="386515" y="448198"/>
                  </a:lnTo>
                  <a:lnTo>
                    <a:pt x="381801" y="455745"/>
                  </a:lnTo>
                  <a:lnTo>
                    <a:pt x="378202" y="463288"/>
                  </a:lnTo>
                  <a:lnTo>
                    <a:pt x="374606" y="471389"/>
                  </a:lnTo>
                  <a:lnTo>
                    <a:pt x="371010" y="479490"/>
                  </a:lnTo>
                  <a:lnTo>
                    <a:pt x="368532" y="488146"/>
                  </a:lnTo>
                  <a:lnTo>
                    <a:pt x="366051" y="496243"/>
                  </a:lnTo>
                  <a:lnTo>
                    <a:pt x="364133" y="505454"/>
                  </a:lnTo>
                  <a:lnTo>
                    <a:pt x="362770" y="514105"/>
                  </a:lnTo>
                  <a:lnTo>
                    <a:pt x="361129" y="523036"/>
                  </a:lnTo>
                  <a:lnTo>
                    <a:pt x="360884" y="532242"/>
                  </a:lnTo>
                  <a:lnTo>
                    <a:pt x="360919" y="541725"/>
                  </a:lnTo>
                  <a:lnTo>
                    <a:pt x="360952" y="550650"/>
                  </a:lnTo>
                  <a:lnTo>
                    <a:pt x="361823" y="559851"/>
                  </a:lnTo>
                  <a:lnTo>
                    <a:pt x="362973" y="569331"/>
                  </a:lnTo>
                  <a:lnTo>
                    <a:pt x="364400" y="577972"/>
                  </a:lnTo>
                  <a:lnTo>
                    <a:pt x="366942" y="586610"/>
                  </a:lnTo>
                  <a:lnTo>
                    <a:pt x="368926" y="595250"/>
                  </a:lnTo>
                  <a:lnTo>
                    <a:pt x="371746" y="603608"/>
                  </a:lnTo>
                  <a:lnTo>
                    <a:pt x="375402" y="611683"/>
                  </a:lnTo>
                  <a:lnTo>
                    <a:pt x="378777" y="619482"/>
                  </a:lnTo>
                  <a:lnTo>
                    <a:pt x="382711" y="627278"/>
                  </a:lnTo>
                  <a:lnTo>
                    <a:pt x="387202" y="635072"/>
                  </a:lnTo>
                  <a:lnTo>
                    <a:pt x="391692" y="642308"/>
                  </a:lnTo>
                  <a:lnTo>
                    <a:pt x="397017" y="649263"/>
                  </a:lnTo>
                  <a:lnTo>
                    <a:pt x="401784" y="656219"/>
                  </a:lnTo>
                  <a:lnTo>
                    <a:pt x="407665" y="662614"/>
                  </a:lnTo>
                  <a:lnTo>
                    <a:pt x="413824" y="668729"/>
                  </a:lnTo>
                  <a:lnTo>
                    <a:pt x="419983" y="674844"/>
                  </a:lnTo>
                  <a:lnTo>
                    <a:pt x="426419" y="680679"/>
                  </a:lnTo>
                  <a:lnTo>
                    <a:pt x="433689" y="685674"/>
                  </a:lnTo>
                  <a:lnTo>
                    <a:pt x="440682" y="690949"/>
                  </a:lnTo>
                  <a:lnTo>
                    <a:pt x="448230" y="695664"/>
                  </a:lnTo>
                  <a:lnTo>
                    <a:pt x="455496" y="699544"/>
                  </a:lnTo>
                  <a:lnTo>
                    <a:pt x="463320" y="703422"/>
                  </a:lnTo>
                  <a:lnTo>
                    <a:pt x="471422" y="707020"/>
                  </a:lnTo>
                  <a:lnTo>
                    <a:pt x="479524" y="710617"/>
                  </a:lnTo>
                  <a:lnTo>
                    <a:pt x="487902" y="713378"/>
                  </a:lnTo>
                  <a:lnTo>
                    <a:pt x="496836" y="715578"/>
                  </a:lnTo>
                  <a:lnTo>
                    <a:pt x="504931" y="717502"/>
                  </a:lnTo>
                  <a:lnTo>
                    <a:pt x="514143" y="719423"/>
                  </a:lnTo>
                  <a:lnTo>
                    <a:pt x="523070" y="719950"/>
                  </a:lnTo>
                  <a:lnTo>
                    <a:pt x="532558" y="721032"/>
                  </a:lnTo>
                  <a:lnTo>
                    <a:pt x="541763" y="721279"/>
                  </a:lnTo>
                  <a:lnTo>
                    <a:pt x="550966" y="720968"/>
                  </a:lnTo>
                  <a:lnTo>
                    <a:pt x="559889" y="720379"/>
                  </a:lnTo>
                  <a:lnTo>
                    <a:pt x="569089" y="718953"/>
                  </a:lnTo>
                  <a:lnTo>
                    <a:pt x="577730" y="717528"/>
                  </a:lnTo>
                  <a:lnTo>
                    <a:pt x="586647" y="715266"/>
                  </a:lnTo>
                  <a:lnTo>
                    <a:pt x="595006" y="713006"/>
                  </a:lnTo>
                  <a:lnTo>
                    <a:pt x="603363" y="710187"/>
                  </a:lnTo>
                  <a:lnTo>
                    <a:pt x="611719" y="706811"/>
                  </a:lnTo>
                  <a:lnTo>
                    <a:pt x="619514" y="702879"/>
                  </a:lnTo>
                  <a:lnTo>
                    <a:pt x="627032" y="699227"/>
                  </a:lnTo>
                  <a:lnTo>
                    <a:pt x="634825" y="694737"/>
                  </a:lnTo>
                  <a:lnTo>
                    <a:pt x="641780" y="689972"/>
                  </a:lnTo>
                  <a:lnTo>
                    <a:pt x="649293" y="685204"/>
                  </a:lnTo>
                  <a:lnTo>
                    <a:pt x="655967" y="679602"/>
                  </a:lnTo>
                  <a:lnTo>
                    <a:pt x="662640" y="674001"/>
                  </a:lnTo>
                  <a:lnTo>
                    <a:pt x="668756" y="668401"/>
                  </a:lnTo>
                  <a:lnTo>
                    <a:pt x="674590" y="661965"/>
                  </a:lnTo>
                  <a:lnTo>
                    <a:pt x="680143" y="655252"/>
                  </a:lnTo>
                  <a:lnTo>
                    <a:pt x="685697" y="648539"/>
                  </a:lnTo>
                  <a:lnTo>
                    <a:pt x="690411" y="640992"/>
                  </a:lnTo>
                  <a:lnTo>
                    <a:pt x="695405" y="633722"/>
                  </a:lnTo>
                  <a:lnTo>
                    <a:pt x="699561" y="626177"/>
                  </a:lnTo>
                  <a:lnTo>
                    <a:pt x="703159" y="618634"/>
                  </a:lnTo>
                  <a:lnTo>
                    <a:pt x="707035" y="610810"/>
                  </a:lnTo>
                  <a:lnTo>
                    <a:pt x="710351" y="602431"/>
                  </a:lnTo>
                  <a:lnTo>
                    <a:pt x="713388" y="593774"/>
                  </a:lnTo>
                  <a:lnTo>
                    <a:pt x="715588" y="585399"/>
                  </a:lnTo>
                  <a:lnTo>
                    <a:pt x="717509" y="576746"/>
                  </a:lnTo>
                  <a:lnTo>
                    <a:pt x="719149" y="567814"/>
                  </a:lnTo>
                  <a:lnTo>
                    <a:pt x="720232" y="558885"/>
                  </a:lnTo>
                  <a:lnTo>
                    <a:pt x="721035" y="549678"/>
                  </a:lnTo>
                  <a:lnTo>
                    <a:pt x="721280" y="540473"/>
                  </a:lnTo>
                  <a:lnTo>
                    <a:pt x="720967" y="531270"/>
                  </a:lnTo>
                  <a:lnTo>
                    <a:pt x="719817" y="521790"/>
                  </a:lnTo>
                  <a:lnTo>
                    <a:pt x="718948" y="513147"/>
                  </a:lnTo>
                  <a:lnTo>
                    <a:pt x="716962" y="503949"/>
                  </a:lnTo>
                  <a:lnTo>
                    <a:pt x="715535" y="495308"/>
                  </a:lnTo>
                  <a:lnTo>
                    <a:pt x="712715" y="486950"/>
                  </a:lnTo>
                  <a:lnTo>
                    <a:pt x="709895" y="478592"/>
                  </a:lnTo>
                  <a:lnTo>
                    <a:pt x="706796" y="469956"/>
                  </a:lnTo>
                  <a:lnTo>
                    <a:pt x="702584" y="462440"/>
                  </a:lnTo>
                  <a:lnTo>
                    <a:pt x="698650" y="454644"/>
                  </a:lnTo>
                  <a:lnTo>
                    <a:pt x="694719" y="447406"/>
                  </a:lnTo>
                  <a:lnTo>
                    <a:pt x="689950" y="439891"/>
                  </a:lnTo>
                  <a:lnTo>
                    <a:pt x="684902" y="432657"/>
                  </a:lnTo>
                  <a:lnTo>
                    <a:pt x="679577" y="425702"/>
                  </a:lnTo>
                  <a:lnTo>
                    <a:pt x="673696" y="419308"/>
                  </a:lnTo>
                  <a:lnTo>
                    <a:pt x="667816" y="412913"/>
                  </a:lnTo>
                  <a:close/>
                  <a:moveTo>
                    <a:pt x="539108" y="0"/>
                  </a:moveTo>
                  <a:lnTo>
                    <a:pt x="1081639" y="538663"/>
                  </a:lnTo>
                  <a:lnTo>
                    <a:pt x="1087280" y="2071033"/>
                  </a:lnTo>
                  <a:lnTo>
                    <a:pt x="1086784" y="2087770"/>
                  </a:lnTo>
                  <a:lnTo>
                    <a:pt x="1085446" y="2103115"/>
                  </a:lnTo>
                  <a:lnTo>
                    <a:pt x="1082988" y="2117349"/>
                  </a:lnTo>
                  <a:lnTo>
                    <a:pt x="1079690" y="2130748"/>
                  </a:lnTo>
                  <a:lnTo>
                    <a:pt x="1075552" y="2143314"/>
                  </a:lnTo>
                  <a:lnTo>
                    <a:pt x="1070853" y="2154766"/>
                  </a:lnTo>
                  <a:lnTo>
                    <a:pt x="1065593" y="2165662"/>
                  </a:lnTo>
                  <a:lnTo>
                    <a:pt x="1059494" y="2175724"/>
                  </a:lnTo>
                  <a:lnTo>
                    <a:pt x="1052835" y="2185231"/>
                  </a:lnTo>
                  <a:lnTo>
                    <a:pt x="1045892" y="2193344"/>
                  </a:lnTo>
                  <a:lnTo>
                    <a:pt x="1038389" y="2200901"/>
                  </a:lnTo>
                  <a:lnTo>
                    <a:pt x="1030884" y="2207900"/>
                  </a:lnTo>
                  <a:lnTo>
                    <a:pt x="1022819" y="2214343"/>
                  </a:lnTo>
                  <a:lnTo>
                    <a:pt x="1014472" y="2219950"/>
                  </a:lnTo>
                  <a:lnTo>
                    <a:pt x="1006123" y="2225000"/>
                  </a:lnTo>
                  <a:lnTo>
                    <a:pt x="997492" y="2229214"/>
                  </a:lnTo>
                  <a:lnTo>
                    <a:pt x="989419" y="2233426"/>
                  </a:lnTo>
                  <a:lnTo>
                    <a:pt x="980786" y="2237082"/>
                  </a:lnTo>
                  <a:lnTo>
                    <a:pt x="972708" y="2240178"/>
                  </a:lnTo>
                  <a:lnTo>
                    <a:pt x="964349" y="2242438"/>
                  </a:lnTo>
                  <a:lnTo>
                    <a:pt x="957105" y="2244695"/>
                  </a:lnTo>
                  <a:lnTo>
                    <a:pt x="949582" y="2246673"/>
                  </a:lnTo>
                  <a:lnTo>
                    <a:pt x="935646" y="2249511"/>
                  </a:lnTo>
                  <a:lnTo>
                    <a:pt x="924216" y="2250945"/>
                  </a:lnTo>
                  <a:lnTo>
                    <a:pt x="915572" y="2251812"/>
                  </a:lnTo>
                  <a:lnTo>
                    <a:pt x="907485" y="2252119"/>
                  </a:lnTo>
                  <a:lnTo>
                    <a:pt x="186205" y="2254625"/>
                  </a:lnTo>
                  <a:lnTo>
                    <a:pt x="170304" y="2253843"/>
                  </a:lnTo>
                  <a:lnTo>
                    <a:pt x="154680" y="2252782"/>
                  </a:lnTo>
                  <a:lnTo>
                    <a:pt x="140724" y="2250041"/>
                  </a:lnTo>
                  <a:lnTo>
                    <a:pt x="127326" y="2247298"/>
                  </a:lnTo>
                  <a:lnTo>
                    <a:pt x="114759" y="2243158"/>
                  </a:lnTo>
                  <a:lnTo>
                    <a:pt x="103028" y="2238736"/>
                  </a:lnTo>
                  <a:lnTo>
                    <a:pt x="92129" y="2232917"/>
                  </a:lnTo>
                  <a:lnTo>
                    <a:pt x="82345" y="2227093"/>
                  </a:lnTo>
                  <a:lnTo>
                    <a:pt x="73115" y="2220153"/>
                  </a:lnTo>
                  <a:lnTo>
                    <a:pt x="64723" y="2213488"/>
                  </a:lnTo>
                  <a:lnTo>
                    <a:pt x="57165" y="2205983"/>
                  </a:lnTo>
                  <a:lnTo>
                    <a:pt x="50442" y="2198197"/>
                  </a:lnTo>
                  <a:lnTo>
                    <a:pt x="43997" y="2190130"/>
                  </a:lnTo>
                  <a:lnTo>
                    <a:pt x="38388" y="2181782"/>
                  </a:lnTo>
                  <a:lnTo>
                    <a:pt x="33059" y="2173712"/>
                  </a:lnTo>
                  <a:lnTo>
                    <a:pt x="28565" y="2165360"/>
                  </a:lnTo>
                  <a:lnTo>
                    <a:pt x="24630" y="2157006"/>
                  </a:lnTo>
                  <a:lnTo>
                    <a:pt x="21250" y="2148092"/>
                  </a:lnTo>
                  <a:lnTo>
                    <a:pt x="18152" y="2140014"/>
                  </a:lnTo>
                  <a:lnTo>
                    <a:pt x="15334" y="2132215"/>
                  </a:lnTo>
                  <a:lnTo>
                    <a:pt x="13074" y="2124412"/>
                  </a:lnTo>
                  <a:lnTo>
                    <a:pt x="11372" y="2116609"/>
                  </a:lnTo>
                  <a:lnTo>
                    <a:pt x="8533" y="2103230"/>
                  </a:lnTo>
                  <a:lnTo>
                    <a:pt x="6816" y="2091522"/>
                  </a:lnTo>
                  <a:lnTo>
                    <a:pt x="6226" y="2082598"/>
                  </a:lnTo>
                  <a:lnTo>
                    <a:pt x="5641" y="2075348"/>
                  </a:lnTo>
                  <a:lnTo>
                    <a:pt x="0" y="542979"/>
                  </a:lnTo>
                  <a:lnTo>
                    <a:pt x="53910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8000" tIns="576000" rIns="108000" bIns="0" anchor="ctr"/>
            <a:lstStyle/>
            <a:p>
              <a:pPr algn="ctr" eaLnBrk="1" hangingPunct="1">
                <a:lnSpc>
                  <a:spcPct val="110000"/>
                </a:lnSpc>
              </a:pPr>
              <a:endParaRPr lang="da-DK" altLang="zh-CN" sz="20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40" name="TextBox 25"/>
            <p:cNvSpPr txBox="1">
              <a:spLocks noChangeArrowheads="1"/>
            </p:cNvSpPr>
            <p:nvPr/>
          </p:nvSpPr>
          <p:spPr bwMode="auto">
            <a:xfrm rot="20646988">
              <a:off x="1913308" y="3128805"/>
              <a:ext cx="813701" cy="70788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ea typeface="微软雅黑" pitchFamily="34" charset="-122"/>
                </a:rPr>
                <a:t>微信推广</a:t>
              </a:r>
              <a:endParaRPr lang="zh-CN" altLang="en-US" sz="20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  <p:sp>
          <p:nvSpPr>
            <p:cNvPr id="48" name="KSO_Shape"/>
            <p:cNvSpPr/>
            <p:nvPr/>
          </p:nvSpPr>
          <p:spPr>
            <a:xfrm rot="20873852">
              <a:off x="1927809" y="2689432"/>
              <a:ext cx="397166" cy="370026"/>
            </a:xfrm>
            <a:custGeom>
              <a:avLst/>
              <a:gdLst/>
              <a:ahLst/>
              <a:cxnLst/>
              <a:rect l="l" t="t" r="r" b="b"/>
              <a:pathLst>
                <a:path w="969654" h="903534">
                  <a:moveTo>
                    <a:pt x="813088" y="487443"/>
                  </a:moveTo>
                  <a:cubicBezTo>
                    <a:pt x="793206" y="487443"/>
                    <a:pt x="777088" y="503561"/>
                    <a:pt x="777088" y="523443"/>
                  </a:cubicBezTo>
                  <a:cubicBezTo>
                    <a:pt x="777088" y="543325"/>
                    <a:pt x="793206" y="559443"/>
                    <a:pt x="813088" y="559443"/>
                  </a:cubicBezTo>
                  <a:cubicBezTo>
                    <a:pt x="832970" y="559443"/>
                    <a:pt x="849088" y="543325"/>
                    <a:pt x="849088" y="523443"/>
                  </a:cubicBezTo>
                  <a:cubicBezTo>
                    <a:pt x="849088" y="503561"/>
                    <a:pt x="832970" y="487443"/>
                    <a:pt x="813088" y="487443"/>
                  </a:cubicBezTo>
                  <a:close/>
                  <a:moveTo>
                    <a:pt x="606961" y="487443"/>
                  </a:moveTo>
                  <a:cubicBezTo>
                    <a:pt x="587079" y="487443"/>
                    <a:pt x="570961" y="503561"/>
                    <a:pt x="570961" y="523443"/>
                  </a:cubicBezTo>
                  <a:cubicBezTo>
                    <a:pt x="570961" y="543325"/>
                    <a:pt x="587079" y="559443"/>
                    <a:pt x="606961" y="559443"/>
                  </a:cubicBezTo>
                  <a:cubicBezTo>
                    <a:pt x="626843" y="559443"/>
                    <a:pt x="642961" y="543325"/>
                    <a:pt x="642961" y="523443"/>
                  </a:cubicBezTo>
                  <a:cubicBezTo>
                    <a:pt x="642961" y="503561"/>
                    <a:pt x="626843" y="487443"/>
                    <a:pt x="606961" y="487443"/>
                  </a:cubicBezTo>
                  <a:close/>
                  <a:moveTo>
                    <a:pt x="691345" y="336511"/>
                  </a:moveTo>
                  <a:cubicBezTo>
                    <a:pt x="769490" y="335080"/>
                    <a:pt x="847112" y="364668"/>
                    <a:pt x="901758" y="422110"/>
                  </a:cubicBezTo>
                  <a:cubicBezTo>
                    <a:pt x="999759" y="525126"/>
                    <a:pt x="990612" y="681640"/>
                    <a:pt x="881173" y="774306"/>
                  </a:cubicBezTo>
                  <a:lnTo>
                    <a:pt x="905846" y="903534"/>
                  </a:lnTo>
                  <a:lnTo>
                    <a:pt x="792422" y="824563"/>
                  </a:lnTo>
                  <a:cubicBezTo>
                    <a:pt x="666952" y="867914"/>
                    <a:pt x="525982" y="820668"/>
                    <a:pt x="459770" y="713074"/>
                  </a:cubicBezTo>
                  <a:cubicBezTo>
                    <a:pt x="386891" y="594648"/>
                    <a:pt x="429055" y="444146"/>
                    <a:pt x="554971" y="373268"/>
                  </a:cubicBezTo>
                  <a:cubicBezTo>
                    <a:pt x="597384" y="349394"/>
                    <a:pt x="644458" y="337369"/>
                    <a:pt x="691345" y="336511"/>
                  </a:cubicBezTo>
                  <a:close/>
                  <a:moveTo>
                    <a:pt x="547874" y="187267"/>
                  </a:moveTo>
                  <a:cubicBezTo>
                    <a:pt x="518051" y="187267"/>
                    <a:pt x="493874" y="211444"/>
                    <a:pt x="493874" y="241267"/>
                  </a:cubicBezTo>
                  <a:cubicBezTo>
                    <a:pt x="493874" y="271090"/>
                    <a:pt x="518051" y="295267"/>
                    <a:pt x="547874" y="295267"/>
                  </a:cubicBezTo>
                  <a:cubicBezTo>
                    <a:pt x="577697" y="295267"/>
                    <a:pt x="601874" y="271090"/>
                    <a:pt x="601874" y="241267"/>
                  </a:cubicBezTo>
                  <a:cubicBezTo>
                    <a:pt x="601874" y="211444"/>
                    <a:pt x="577697" y="187267"/>
                    <a:pt x="547874" y="187267"/>
                  </a:cubicBezTo>
                  <a:close/>
                  <a:moveTo>
                    <a:pt x="294449" y="187267"/>
                  </a:moveTo>
                  <a:cubicBezTo>
                    <a:pt x="264626" y="187267"/>
                    <a:pt x="240449" y="211444"/>
                    <a:pt x="240449" y="241267"/>
                  </a:cubicBezTo>
                  <a:cubicBezTo>
                    <a:pt x="240449" y="271090"/>
                    <a:pt x="264626" y="295267"/>
                    <a:pt x="294449" y="295267"/>
                  </a:cubicBezTo>
                  <a:cubicBezTo>
                    <a:pt x="324272" y="295267"/>
                    <a:pt x="348449" y="271090"/>
                    <a:pt x="348449" y="241267"/>
                  </a:cubicBezTo>
                  <a:cubicBezTo>
                    <a:pt x="348449" y="211444"/>
                    <a:pt x="324272" y="187267"/>
                    <a:pt x="294449" y="187267"/>
                  </a:cubicBezTo>
                  <a:close/>
                  <a:moveTo>
                    <a:pt x="408549" y="168"/>
                  </a:moveTo>
                  <a:cubicBezTo>
                    <a:pt x="456533" y="-1113"/>
                    <a:pt x="505397" y="4870"/>
                    <a:pt x="553141" y="18800"/>
                  </a:cubicBezTo>
                  <a:cubicBezTo>
                    <a:pt x="730896" y="70663"/>
                    <a:pt x="843952" y="217556"/>
                    <a:pt x="840274" y="375462"/>
                  </a:cubicBezTo>
                  <a:cubicBezTo>
                    <a:pt x="754752" y="310337"/>
                    <a:pt x="632797" y="302687"/>
                    <a:pt x="535419" y="357502"/>
                  </a:cubicBezTo>
                  <a:cubicBezTo>
                    <a:pt x="409503" y="428380"/>
                    <a:pt x="367339" y="578882"/>
                    <a:pt x="440218" y="697308"/>
                  </a:cubicBezTo>
                  <a:cubicBezTo>
                    <a:pt x="450352" y="713775"/>
                    <a:pt x="462237" y="728829"/>
                    <a:pt x="478397" y="739559"/>
                  </a:cubicBezTo>
                  <a:cubicBezTo>
                    <a:pt x="442192" y="745523"/>
                    <a:pt x="404623" y="745773"/>
                    <a:pt x="366675" y="741395"/>
                  </a:cubicBezTo>
                  <a:lnTo>
                    <a:pt x="245711" y="837584"/>
                  </a:lnTo>
                  <a:lnTo>
                    <a:pt x="214226" y="696474"/>
                  </a:lnTo>
                  <a:cubicBezTo>
                    <a:pt x="11680" y="595442"/>
                    <a:pt x="-59861" y="368389"/>
                    <a:pt x="54436" y="189343"/>
                  </a:cubicBezTo>
                  <a:cubicBezTo>
                    <a:pt x="128564" y="73222"/>
                    <a:pt x="264598" y="4010"/>
                    <a:pt x="408549" y="1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86" name="矩形 85"/>
          <p:cNvSpPr/>
          <p:nvPr/>
        </p:nvSpPr>
        <p:spPr>
          <a:xfrm>
            <a:off x="1398914" y="4292600"/>
            <a:ext cx="22313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此处添加详细文本描述，建议与标题相关并符合整体语言风格，语言描述尽量简洁生动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3952602" y="4254500"/>
            <a:ext cx="22313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此处添加详细文本描述，建议与标题相关并符合整体语言风格，语言描述尽量简洁生动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6441802" y="4254500"/>
            <a:ext cx="22313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此处添加详细文本描述，建议与标题相关并符合整体语言风格，语言描述尽量简洁生动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8792290" y="4254500"/>
            <a:ext cx="22313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此处添加详细文本描述，建议与标题相关并符合整体语言风格，语言描述尽量简洁生动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58" name="MH_Other_4"/>
          <p:cNvCxnSpPr/>
          <p:nvPr>
            <p:custDataLst>
              <p:tags r:id="rId5"/>
            </p:custDataLst>
          </p:nvPr>
        </p:nvCxnSpPr>
        <p:spPr>
          <a:xfrm>
            <a:off x="0" y="2332038"/>
            <a:ext cx="2451894" cy="0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6805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984">
        <p14:reveal/>
      </p:transition>
    </mc:Choice>
    <mc:Fallback xmlns="">
      <p:transition spd="slow" advTm="3984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2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2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2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2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5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7" dur="500" fill="hold"/>
                                            <p:tgtEl>
                                              <p:spTgt spid="9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8" dur="500" fill="hold"/>
                                            <p:tgtEl>
                                              <p:spTgt spid="9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nodeType="withEffect" p14:presetBounceEnd="5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4" dur="500" fill="hold"/>
                                            <p:tgtEl>
                                              <p:spTgt spid="9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5" dur="500" fill="hold"/>
                                            <p:tgtEl>
                                              <p:spTgt spid="9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nodeType="withEffect" p14:presetBounceEnd="5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1" dur="500" fill="hold"/>
                                            <p:tgtEl>
                                              <p:spTgt spid="9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2" dur="500" fill="hold"/>
                                            <p:tgtEl>
                                              <p:spTgt spid="9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nodeType="withEffect" p14:presetBounceEnd="54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8" dur="500" fill="hold"/>
                                            <p:tgtEl>
                                              <p:spTgt spid="9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9" dur="500" fill="hold"/>
                                            <p:tgtEl>
                                              <p:spTgt spid="9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6" grpId="0"/>
          <p:bldP spid="90" grpId="0"/>
          <p:bldP spid="91" grpId="0"/>
          <p:bldP spid="92" grpId="0"/>
          <p:bldP spid="3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2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2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2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2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9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9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9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9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9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9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6" grpId="0"/>
          <p:bldP spid="90" grpId="0"/>
          <p:bldP spid="91" grpId="0"/>
          <p:bldP spid="92" grpId="0"/>
          <p:bldP spid="36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地面推广计划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流程图: 联系 13"/>
          <p:cNvSpPr/>
          <p:nvPr/>
        </p:nvSpPr>
        <p:spPr>
          <a:xfrm>
            <a:off x="3373307" y="3978555"/>
            <a:ext cx="296008" cy="296008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899524" y="4165322"/>
            <a:ext cx="1465946" cy="1110031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992725" y="4024365"/>
            <a:ext cx="366486" cy="91622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3683411" y="3520446"/>
            <a:ext cx="898596" cy="549730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219835" y="3439397"/>
            <a:ext cx="1277195" cy="465156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V="1">
            <a:off x="9085943" y="1665514"/>
            <a:ext cx="2331357" cy="952502"/>
          </a:xfrm>
          <a:prstGeom prst="straightConnector1">
            <a:avLst/>
          </a:prstGeom>
          <a:ln w="508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32" idx="6"/>
          </p:cNvCxnSpPr>
          <p:nvPr/>
        </p:nvCxnSpPr>
        <p:spPr>
          <a:xfrm flipV="1">
            <a:off x="7176120" y="3134579"/>
            <a:ext cx="1271194" cy="889786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8328248" y="2436308"/>
            <a:ext cx="843680" cy="843680"/>
            <a:chOff x="8328248" y="2436308"/>
            <a:chExt cx="843680" cy="843680"/>
          </a:xfrm>
        </p:grpSpPr>
        <p:sp>
          <p:nvSpPr>
            <p:cNvPr id="29" name="椭圆 28"/>
            <p:cNvSpPr/>
            <p:nvPr/>
          </p:nvSpPr>
          <p:spPr>
            <a:xfrm>
              <a:off x="8328248" y="2436308"/>
              <a:ext cx="843680" cy="84368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KSO_Shape"/>
            <p:cNvSpPr>
              <a:spLocks/>
            </p:cNvSpPr>
            <p:nvPr/>
          </p:nvSpPr>
          <p:spPr bwMode="auto">
            <a:xfrm>
              <a:off x="8480463" y="2653727"/>
              <a:ext cx="585453" cy="408841"/>
            </a:xfrm>
            <a:custGeom>
              <a:avLst/>
              <a:gdLst>
                <a:gd name="T0" fmla="*/ 1733867 w 2074863"/>
                <a:gd name="T1" fmla="*/ 579834 h 1449388"/>
                <a:gd name="T2" fmla="*/ 1791884 w 2074863"/>
                <a:gd name="T3" fmla="*/ 600246 h 1449388"/>
                <a:gd name="T4" fmla="*/ 1794804 w 2074863"/>
                <a:gd name="T5" fmla="*/ 538648 h 1449388"/>
                <a:gd name="T6" fmla="*/ 510830 w 2074863"/>
                <a:gd name="T7" fmla="*/ 162256 h 1449388"/>
                <a:gd name="T8" fmla="*/ 492893 w 2074863"/>
                <a:gd name="T9" fmla="*/ 222976 h 1449388"/>
                <a:gd name="T10" fmla="*/ 438718 w 2074863"/>
                <a:gd name="T11" fmla="*/ 188484 h 1449388"/>
                <a:gd name="T12" fmla="*/ 1598128 w 2074863"/>
                <a:gd name="T13" fmla="*/ 142089 h 1449388"/>
                <a:gd name="T14" fmla="*/ 1885296 w 2074863"/>
                <a:gd name="T15" fmla="*/ 549583 h 1449388"/>
                <a:gd name="T16" fmla="*/ 1586087 w 2074863"/>
                <a:gd name="T17" fmla="*/ 450078 h 1449388"/>
                <a:gd name="T18" fmla="*/ 486453 w 2074863"/>
                <a:gd name="T19" fmla="*/ 72185 h 1449388"/>
                <a:gd name="T20" fmla="*/ 151219 w 2074863"/>
                <a:gd name="T21" fmla="*/ 357281 h 1449388"/>
                <a:gd name="T22" fmla="*/ 295879 w 2074863"/>
                <a:gd name="T23" fmla="*/ 407592 h 1449388"/>
                <a:gd name="T24" fmla="*/ 486453 w 2074863"/>
                <a:gd name="T25" fmla="*/ 72185 h 1449388"/>
                <a:gd name="T26" fmla="*/ 681762 w 2074863"/>
                <a:gd name="T27" fmla="*/ 209994 h 1449388"/>
                <a:gd name="T28" fmla="*/ 910960 w 2074863"/>
                <a:gd name="T29" fmla="*/ 275617 h 1449388"/>
                <a:gd name="T30" fmla="*/ 1184248 w 2074863"/>
                <a:gd name="T31" fmla="*/ 351448 h 1449388"/>
                <a:gd name="T32" fmla="*/ 1396319 w 2074863"/>
                <a:gd name="T33" fmla="*/ 332855 h 1449388"/>
                <a:gd name="T34" fmla="*/ 1606205 w 2074863"/>
                <a:gd name="T35" fmla="*/ 562536 h 1449388"/>
                <a:gd name="T36" fmla="*/ 1640821 w 2074863"/>
                <a:gd name="T37" fmla="*/ 739718 h 1449388"/>
                <a:gd name="T38" fmla="*/ 1379558 w 2074863"/>
                <a:gd name="T39" fmla="*/ 843985 h 1449388"/>
                <a:gd name="T40" fmla="*/ 1124853 w 2074863"/>
                <a:gd name="T41" fmla="*/ 641283 h 1449388"/>
                <a:gd name="T42" fmla="*/ 720387 w 2074863"/>
                <a:gd name="T43" fmla="*/ 519516 h 1449388"/>
                <a:gd name="T44" fmla="*/ 653705 w 2074863"/>
                <a:gd name="T45" fmla="*/ 311345 h 1449388"/>
                <a:gd name="T46" fmla="*/ 325395 w 2074863"/>
                <a:gd name="T47" fmla="*/ 480871 h 1449388"/>
                <a:gd name="T48" fmla="*/ 435438 w 2074863"/>
                <a:gd name="T49" fmla="*/ 683574 h 1449388"/>
                <a:gd name="T50" fmla="*/ 530543 w 2074863"/>
                <a:gd name="T51" fmla="*/ 794768 h 1449388"/>
                <a:gd name="T52" fmla="*/ 611436 w 2074863"/>
                <a:gd name="T53" fmla="*/ 890286 h 1449388"/>
                <a:gd name="T54" fmla="*/ 688686 w 2074863"/>
                <a:gd name="T55" fmla="*/ 1001480 h 1449388"/>
                <a:gd name="T56" fmla="*/ 800188 w 2074863"/>
                <a:gd name="T57" fmla="*/ 1230068 h 1449388"/>
                <a:gd name="T58" fmla="*/ 913511 w 2074863"/>
                <a:gd name="T59" fmla="*/ 1255588 h 1449388"/>
                <a:gd name="T60" fmla="*/ 768486 w 2074863"/>
                <a:gd name="T61" fmla="*/ 1063458 h 1449388"/>
                <a:gd name="T62" fmla="*/ 798730 w 2074863"/>
                <a:gd name="T63" fmla="*/ 1022261 h 1449388"/>
                <a:gd name="T64" fmla="*/ 1047604 w 2074863"/>
                <a:gd name="T65" fmla="*/ 1245015 h 1449388"/>
                <a:gd name="T66" fmla="*/ 1112465 w 2074863"/>
                <a:gd name="T67" fmla="*/ 1184496 h 1449388"/>
                <a:gd name="T68" fmla="*/ 841727 w 2074863"/>
                <a:gd name="T69" fmla="*/ 896119 h 1449388"/>
                <a:gd name="T70" fmla="*/ 886182 w 2074863"/>
                <a:gd name="T71" fmla="*/ 868047 h 1449388"/>
                <a:gd name="T72" fmla="*/ 1205383 w 2074863"/>
                <a:gd name="T73" fmla="*/ 1138195 h 1449388"/>
                <a:gd name="T74" fmla="*/ 1202468 w 2074863"/>
                <a:gd name="T75" fmla="*/ 1026636 h 1449388"/>
                <a:gd name="T76" fmla="*/ 955779 w 2074863"/>
                <a:gd name="T77" fmla="*/ 749197 h 1449388"/>
                <a:gd name="T78" fmla="*/ 1006793 w 2074863"/>
                <a:gd name="T79" fmla="*/ 736437 h 1449388"/>
                <a:gd name="T80" fmla="*/ 1311053 w 2074863"/>
                <a:gd name="T81" fmla="*/ 1001480 h 1449388"/>
                <a:gd name="T82" fmla="*/ 1303037 w 2074863"/>
                <a:gd name="T83" fmla="*/ 890286 h 1449388"/>
                <a:gd name="T84" fmla="*/ 1310325 w 2074863"/>
                <a:gd name="T85" fmla="*/ 838516 h 1449388"/>
                <a:gd name="T86" fmla="*/ 1409802 w 2074863"/>
                <a:gd name="T87" fmla="*/ 919087 h 1449388"/>
                <a:gd name="T88" fmla="*/ 1378829 w 2074863"/>
                <a:gd name="T89" fmla="*/ 1028094 h 1449388"/>
                <a:gd name="T90" fmla="*/ 1306317 w 2074863"/>
                <a:gd name="T91" fmla="*/ 1123248 h 1449388"/>
                <a:gd name="T92" fmla="*/ 1210119 w 2074863"/>
                <a:gd name="T93" fmla="*/ 1205641 h 1449388"/>
                <a:gd name="T94" fmla="*/ 1113922 w 2074863"/>
                <a:gd name="T95" fmla="*/ 1290222 h 1449388"/>
                <a:gd name="T96" fmla="*/ 1016631 w 2074863"/>
                <a:gd name="T97" fmla="*/ 1300795 h 1449388"/>
                <a:gd name="T98" fmla="*/ 897478 w 2074863"/>
                <a:gd name="T99" fmla="*/ 1327044 h 1449388"/>
                <a:gd name="T100" fmla="*/ 625648 w 2074863"/>
                <a:gd name="T101" fmla="*/ 1160798 h 1449388"/>
                <a:gd name="T102" fmla="*/ 491918 w 2074863"/>
                <a:gd name="T103" fmla="*/ 1202360 h 1449388"/>
                <a:gd name="T104" fmla="*/ 458760 w 2074863"/>
                <a:gd name="T105" fmla="*/ 1134550 h 1449388"/>
                <a:gd name="T106" fmla="*/ 365477 w 2074863"/>
                <a:gd name="T107" fmla="*/ 1057260 h 1449388"/>
                <a:gd name="T108" fmla="*/ 317378 w 2074863"/>
                <a:gd name="T109" fmla="*/ 969763 h 1449388"/>
                <a:gd name="T110" fmla="*/ 233206 w 2074863"/>
                <a:gd name="T111" fmla="*/ 865131 h 1449388"/>
                <a:gd name="T112" fmla="*/ 268916 w 2074863"/>
                <a:gd name="T113" fmla="*/ 733520 h 1449388"/>
                <a:gd name="T114" fmla="*/ 186565 w 2074863"/>
                <a:gd name="T115" fmla="*/ 647845 h 1449388"/>
                <a:gd name="T116" fmla="*/ 1822 w 2074863"/>
                <a:gd name="T117" fmla="*/ 438580 h 1449388"/>
                <a:gd name="T118" fmla="*/ 272923 w 2074863"/>
                <a:gd name="T119" fmla="*/ 139996 h 144938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074863" h="1449388">
                  <a:moveTo>
                    <a:pt x="1923841" y="577723"/>
                  </a:moveTo>
                  <a:lnTo>
                    <a:pt x="1919867" y="578517"/>
                  </a:lnTo>
                  <a:lnTo>
                    <a:pt x="1915893" y="579312"/>
                  </a:lnTo>
                  <a:lnTo>
                    <a:pt x="1911919" y="580503"/>
                  </a:lnTo>
                  <a:lnTo>
                    <a:pt x="1907944" y="582488"/>
                  </a:lnTo>
                  <a:lnTo>
                    <a:pt x="1904765" y="584871"/>
                  </a:lnTo>
                  <a:lnTo>
                    <a:pt x="1901983" y="586857"/>
                  </a:lnTo>
                  <a:lnTo>
                    <a:pt x="1898804" y="589636"/>
                  </a:lnTo>
                  <a:lnTo>
                    <a:pt x="1896022" y="592813"/>
                  </a:lnTo>
                  <a:lnTo>
                    <a:pt x="1893240" y="595593"/>
                  </a:lnTo>
                  <a:lnTo>
                    <a:pt x="1891253" y="599167"/>
                  </a:lnTo>
                  <a:lnTo>
                    <a:pt x="1889663" y="602741"/>
                  </a:lnTo>
                  <a:lnTo>
                    <a:pt x="1888471" y="606712"/>
                  </a:lnTo>
                  <a:lnTo>
                    <a:pt x="1887278" y="610683"/>
                  </a:lnTo>
                  <a:lnTo>
                    <a:pt x="1886483" y="615051"/>
                  </a:lnTo>
                  <a:lnTo>
                    <a:pt x="1886483" y="619419"/>
                  </a:lnTo>
                  <a:lnTo>
                    <a:pt x="1886483" y="623390"/>
                  </a:lnTo>
                  <a:lnTo>
                    <a:pt x="1887278" y="627758"/>
                  </a:lnTo>
                  <a:lnTo>
                    <a:pt x="1888471" y="631729"/>
                  </a:lnTo>
                  <a:lnTo>
                    <a:pt x="1889663" y="635303"/>
                  </a:lnTo>
                  <a:lnTo>
                    <a:pt x="1891253" y="639274"/>
                  </a:lnTo>
                  <a:lnTo>
                    <a:pt x="1893240" y="642451"/>
                  </a:lnTo>
                  <a:lnTo>
                    <a:pt x="1896022" y="646025"/>
                  </a:lnTo>
                  <a:lnTo>
                    <a:pt x="1898804" y="648805"/>
                  </a:lnTo>
                  <a:lnTo>
                    <a:pt x="1901983" y="651188"/>
                  </a:lnTo>
                  <a:lnTo>
                    <a:pt x="1904765" y="653967"/>
                  </a:lnTo>
                  <a:lnTo>
                    <a:pt x="1907944" y="655953"/>
                  </a:lnTo>
                  <a:lnTo>
                    <a:pt x="1911919" y="657541"/>
                  </a:lnTo>
                  <a:lnTo>
                    <a:pt x="1915893" y="659130"/>
                  </a:lnTo>
                  <a:lnTo>
                    <a:pt x="1919867" y="660321"/>
                  </a:lnTo>
                  <a:lnTo>
                    <a:pt x="1923841" y="660718"/>
                  </a:lnTo>
                  <a:lnTo>
                    <a:pt x="1928213" y="661115"/>
                  </a:lnTo>
                  <a:lnTo>
                    <a:pt x="1932585" y="660718"/>
                  </a:lnTo>
                  <a:lnTo>
                    <a:pt x="1936956" y="660321"/>
                  </a:lnTo>
                  <a:lnTo>
                    <a:pt x="1940533" y="659130"/>
                  </a:lnTo>
                  <a:lnTo>
                    <a:pt x="1944508" y="657541"/>
                  </a:lnTo>
                  <a:lnTo>
                    <a:pt x="1948084" y="655953"/>
                  </a:lnTo>
                  <a:lnTo>
                    <a:pt x="1951661" y="653967"/>
                  </a:lnTo>
                  <a:lnTo>
                    <a:pt x="1954841" y="651188"/>
                  </a:lnTo>
                  <a:lnTo>
                    <a:pt x="1958020" y="648805"/>
                  </a:lnTo>
                  <a:lnTo>
                    <a:pt x="1960405" y="646025"/>
                  </a:lnTo>
                  <a:lnTo>
                    <a:pt x="1963187" y="642451"/>
                  </a:lnTo>
                  <a:lnTo>
                    <a:pt x="1965174" y="639274"/>
                  </a:lnTo>
                  <a:lnTo>
                    <a:pt x="1966763" y="635303"/>
                  </a:lnTo>
                  <a:lnTo>
                    <a:pt x="1967956" y="631729"/>
                  </a:lnTo>
                  <a:lnTo>
                    <a:pt x="1969148" y="627758"/>
                  </a:lnTo>
                  <a:lnTo>
                    <a:pt x="1969943" y="623390"/>
                  </a:lnTo>
                  <a:lnTo>
                    <a:pt x="1970340" y="619419"/>
                  </a:lnTo>
                  <a:lnTo>
                    <a:pt x="1969943" y="615051"/>
                  </a:lnTo>
                  <a:lnTo>
                    <a:pt x="1969148" y="610683"/>
                  </a:lnTo>
                  <a:lnTo>
                    <a:pt x="1967956" y="606712"/>
                  </a:lnTo>
                  <a:lnTo>
                    <a:pt x="1966763" y="602741"/>
                  </a:lnTo>
                  <a:lnTo>
                    <a:pt x="1965174" y="599167"/>
                  </a:lnTo>
                  <a:lnTo>
                    <a:pt x="1963187" y="595593"/>
                  </a:lnTo>
                  <a:lnTo>
                    <a:pt x="1960405" y="592813"/>
                  </a:lnTo>
                  <a:lnTo>
                    <a:pt x="1958020" y="589636"/>
                  </a:lnTo>
                  <a:lnTo>
                    <a:pt x="1954841" y="586857"/>
                  </a:lnTo>
                  <a:lnTo>
                    <a:pt x="1951661" y="584871"/>
                  </a:lnTo>
                  <a:lnTo>
                    <a:pt x="1948084" y="582488"/>
                  </a:lnTo>
                  <a:lnTo>
                    <a:pt x="1944508" y="580503"/>
                  </a:lnTo>
                  <a:lnTo>
                    <a:pt x="1940533" y="579312"/>
                  </a:lnTo>
                  <a:lnTo>
                    <a:pt x="1936956" y="578517"/>
                  </a:lnTo>
                  <a:lnTo>
                    <a:pt x="1932585" y="577723"/>
                  </a:lnTo>
                  <a:lnTo>
                    <a:pt x="1928213" y="577723"/>
                  </a:lnTo>
                  <a:lnTo>
                    <a:pt x="1923841" y="577723"/>
                  </a:lnTo>
                  <a:close/>
                  <a:moveTo>
                    <a:pt x="519301" y="160338"/>
                  </a:moveTo>
                  <a:lnTo>
                    <a:pt x="523687" y="160338"/>
                  </a:lnTo>
                  <a:lnTo>
                    <a:pt x="528072" y="160729"/>
                  </a:lnTo>
                  <a:lnTo>
                    <a:pt x="532059" y="161512"/>
                  </a:lnTo>
                  <a:lnTo>
                    <a:pt x="536445" y="162687"/>
                  </a:lnTo>
                  <a:lnTo>
                    <a:pt x="540033" y="163861"/>
                  </a:lnTo>
                  <a:lnTo>
                    <a:pt x="544020" y="166210"/>
                  </a:lnTo>
                  <a:lnTo>
                    <a:pt x="547209" y="168558"/>
                  </a:lnTo>
                  <a:lnTo>
                    <a:pt x="550399" y="170907"/>
                  </a:lnTo>
                  <a:lnTo>
                    <a:pt x="553588" y="174038"/>
                  </a:lnTo>
                  <a:lnTo>
                    <a:pt x="556379" y="176778"/>
                  </a:lnTo>
                  <a:lnTo>
                    <a:pt x="558771" y="180693"/>
                  </a:lnTo>
                  <a:lnTo>
                    <a:pt x="560366" y="183824"/>
                  </a:lnTo>
                  <a:lnTo>
                    <a:pt x="562359" y="188130"/>
                  </a:lnTo>
                  <a:lnTo>
                    <a:pt x="563954" y="192436"/>
                  </a:lnTo>
                  <a:lnTo>
                    <a:pt x="564752" y="196350"/>
                  </a:lnTo>
                  <a:lnTo>
                    <a:pt x="565150" y="201048"/>
                  </a:lnTo>
                  <a:lnTo>
                    <a:pt x="565150" y="205353"/>
                  </a:lnTo>
                  <a:lnTo>
                    <a:pt x="564752" y="209268"/>
                  </a:lnTo>
                  <a:lnTo>
                    <a:pt x="563954" y="213574"/>
                  </a:lnTo>
                  <a:lnTo>
                    <a:pt x="562758" y="217488"/>
                  </a:lnTo>
                  <a:lnTo>
                    <a:pt x="560765" y="221402"/>
                  </a:lnTo>
                  <a:lnTo>
                    <a:pt x="558771" y="224925"/>
                  </a:lnTo>
                  <a:lnTo>
                    <a:pt x="556778" y="228448"/>
                  </a:lnTo>
                  <a:lnTo>
                    <a:pt x="553987" y="231188"/>
                  </a:lnTo>
                  <a:lnTo>
                    <a:pt x="551196" y="234711"/>
                  </a:lnTo>
                  <a:lnTo>
                    <a:pt x="547608" y="237060"/>
                  </a:lnTo>
                  <a:lnTo>
                    <a:pt x="544418" y="239800"/>
                  </a:lnTo>
                  <a:lnTo>
                    <a:pt x="540431" y="241366"/>
                  </a:lnTo>
                  <a:lnTo>
                    <a:pt x="536843" y="242932"/>
                  </a:lnTo>
                  <a:lnTo>
                    <a:pt x="532458" y="244497"/>
                  </a:lnTo>
                  <a:lnTo>
                    <a:pt x="528072" y="245672"/>
                  </a:lnTo>
                  <a:lnTo>
                    <a:pt x="523687" y="246063"/>
                  </a:lnTo>
                  <a:lnTo>
                    <a:pt x="518902" y="246063"/>
                  </a:lnTo>
                  <a:lnTo>
                    <a:pt x="514915" y="245672"/>
                  </a:lnTo>
                  <a:lnTo>
                    <a:pt x="510530" y="244497"/>
                  </a:lnTo>
                  <a:lnTo>
                    <a:pt x="506543" y="243323"/>
                  </a:lnTo>
                  <a:lnTo>
                    <a:pt x="502955" y="241757"/>
                  </a:lnTo>
                  <a:lnTo>
                    <a:pt x="498968" y="239800"/>
                  </a:lnTo>
                  <a:lnTo>
                    <a:pt x="495778" y="237451"/>
                  </a:lnTo>
                  <a:lnTo>
                    <a:pt x="492190" y="235103"/>
                  </a:lnTo>
                  <a:lnTo>
                    <a:pt x="489399" y="232363"/>
                  </a:lnTo>
                  <a:lnTo>
                    <a:pt x="486210" y="228840"/>
                  </a:lnTo>
                  <a:lnTo>
                    <a:pt x="484216" y="225708"/>
                  </a:lnTo>
                  <a:lnTo>
                    <a:pt x="482223" y="221794"/>
                  </a:lnTo>
                  <a:lnTo>
                    <a:pt x="480628" y="217879"/>
                  </a:lnTo>
                  <a:lnTo>
                    <a:pt x="479033" y="213965"/>
                  </a:lnTo>
                  <a:lnTo>
                    <a:pt x="478236" y="209268"/>
                  </a:lnTo>
                  <a:lnTo>
                    <a:pt x="477837" y="205353"/>
                  </a:lnTo>
                  <a:lnTo>
                    <a:pt x="477837" y="200656"/>
                  </a:lnTo>
                  <a:lnTo>
                    <a:pt x="478236" y="196350"/>
                  </a:lnTo>
                  <a:lnTo>
                    <a:pt x="479033" y="192436"/>
                  </a:lnTo>
                  <a:lnTo>
                    <a:pt x="480628" y="188522"/>
                  </a:lnTo>
                  <a:lnTo>
                    <a:pt x="481824" y="184607"/>
                  </a:lnTo>
                  <a:lnTo>
                    <a:pt x="483818" y="181084"/>
                  </a:lnTo>
                  <a:lnTo>
                    <a:pt x="486210" y="177561"/>
                  </a:lnTo>
                  <a:lnTo>
                    <a:pt x="489001" y="174430"/>
                  </a:lnTo>
                  <a:lnTo>
                    <a:pt x="491791" y="171298"/>
                  </a:lnTo>
                  <a:lnTo>
                    <a:pt x="494981" y="168558"/>
                  </a:lnTo>
                  <a:lnTo>
                    <a:pt x="498569" y="166601"/>
                  </a:lnTo>
                  <a:lnTo>
                    <a:pt x="502157" y="164252"/>
                  </a:lnTo>
                  <a:lnTo>
                    <a:pt x="506144" y="162687"/>
                  </a:lnTo>
                  <a:lnTo>
                    <a:pt x="510530" y="161512"/>
                  </a:lnTo>
                  <a:lnTo>
                    <a:pt x="514915" y="160729"/>
                  </a:lnTo>
                  <a:lnTo>
                    <a:pt x="519301" y="160338"/>
                  </a:lnTo>
                  <a:close/>
                  <a:moveTo>
                    <a:pt x="1699693" y="111125"/>
                  </a:moveTo>
                  <a:lnTo>
                    <a:pt x="1718770" y="131377"/>
                  </a:lnTo>
                  <a:lnTo>
                    <a:pt x="1740628" y="154806"/>
                  </a:lnTo>
                  <a:lnTo>
                    <a:pt x="1768448" y="186178"/>
                  </a:lnTo>
                  <a:lnTo>
                    <a:pt x="1784345" y="204842"/>
                  </a:lnTo>
                  <a:lnTo>
                    <a:pt x="1801832" y="224697"/>
                  </a:lnTo>
                  <a:lnTo>
                    <a:pt x="1819318" y="246538"/>
                  </a:lnTo>
                  <a:lnTo>
                    <a:pt x="1838395" y="269173"/>
                  </a:lnTo>
                  <a:lnTo>
                    <a:pt x="1857471" y="293793"/>
                  </a:lnTo>
                  <a:lnTo>
                    <a:pt x="1877343" y="318811"/>
                  </a:lnTo>
                  <a:lnTo>
                    <a:pt x="1897611" y="345417"/>
                  </a:lnTo>
                  <a:lnTo>
                    <a:pt x="1917483" y="372420"/>
                  </a:lnTo>
                  <a:lnTo>
                    <a:pt x="1936956" y="400217"/>
                  </a:lnTo>
                  <a:lnTo>
                    <a:pt x="1954841" y="426823"/>
                  </a:lnTo>
                  <a:lnTo>
                    <a:pt x="1971930" y="453032"/>
                  </a:lnTo>
                  <a:lnTo>
                    <a:pt x="1987032" y="478050"/>
                  </a:lnTo>
                  <a:lnTo>
                    <a:pt x="2001339" y="501479"/>
                  </a:lnTo>
                  <a:lnTo>
                    <a:pt x="2014057" y="524511"/>
                  </a:lnTo>
                  <a:lnTo>
                    <a:pt x="2025980" y="545558"/>
                  </a:lnTo>
                  <a:lnTo>
                    <a:pt x="2036313" y="565016"/>
                  </a:lnTo>
                  <a:lnTo>
                    <a:pt x="2045454" y="582488"/>
                  </a:lnTo>
                  <a:lnTo>
                    <a:pt x="2053402" y="598770"/>
                  </a:lnTo>
                  <a:lnTo>
                    <a:pt x="2065325" y="623787"/>
                  </a:lnTo>
                  <a:lnTo>
                    <a:pt x="2072479" y="640069"/>
                  </a:lnTo>
                  <a:lnTo>
                    <a:pt x="2074863" y="646025"/>
                  </a:lnTo>
                  <a:lnTo>
                    <a:pt x="1870189" y="796925"/>
                  </a:lnTo>
                  <a:lnTo>
                    <a:pt x="1867407" y="789380"/>
                  </a:lnTo>
                  <a:lnTo>
                    <a:pt x="1859856" y="767142"/>
                  </a:lnTo>
                  <a:lnTo>
                    <a:pt x="1854689" y="751258"/>
                  </a:lnTo>
                  <a:lnTo>
                    <a:pt x="1847933" y="733388"/>
                  </a:lnTo>
                  <a:lnTo>
                    <a:pt x="1839985" y="712342"/>
                  </a:lnTo>
                  <a:lnTo>
                    <a:pt x="1830844" y="690104"/>
                  </a:lnTo>
                  <a:lnTo>
                    <a:pt x="1820908" y="666278"/>
                  </a:lnTo>
                  <a:lnTo>
                    <a:pt x="1809383" y="640466"/>
                  </a:lnTo>
                  <a:lnTo>
                    <a:pt x="1797063" y="614257"/>
                  </a:lnTo>
                  <a:lnTo>
                    <a:pt x="1783550" y="586857"/>
                  </a:lnTo>
                  <a:lnTo>
                    <a:pt x="1768845" y="559059"/>
                  </a:lnTo>
                  <a:lnTo>
                    <a:pt x="1753346" y="531262"/>
                  </a:lnTo>
                  <a:lnTo>
                    <a:pt x="1744602" y="517363"/>
                  </a:lnTo>
                  <a:lnTo>
                    <a:pt x="1736256" y="503862"/>
                  </a:lnTo>
                  <a:lnTo>
                    <a:pt x="1727513" y="490360"/>
                  </a:lnTo>
                  <a:lnTo>
                    <a:pt x="1718770" y="476859"/>
                  </a:lnTo>
                  <a:lnTo>
                    <a:pt x="1709232" y="463357"/>
                  </a:lnTo>
                  <a:lnTo>
                    <a:pt x="1700091" y="450650"/>
                  </a:lnTo>
                  <a:lnTo>
                    <a:pt x="1690552" y="438339"/>
                  </a:lnTo>
                  <a:lnTo>
                    <a:pt x="1681014" y="426029"/>
                  </a:lnTo>
                  <a:lnTo>
                    <a:pt x="1661938" y="403394"/>
                  </a:lnTo>
                  <a:lnTo>
                    <a:pt x="1643259" y="381951"/>
                  </a:lnTo>
                  <a:lnTo>
                    <a:pt x="1624977" y="362095"/>
                  </a:lnTo>
                  <a:lnTo>
                    <a:pt x="1606696" y="343431"/>
                  </a:lnTo>
                  <a:lnTo>
                    <a:pt x="1590004" y="327150"/>
                  </a:lnTo>
                  <a:lnTo>
                    <a:pt x="1573312" y="311663"/>
                  </a:lnTo>
                  <a:lnTo>
                    <a:pt x="1558210" y="298559"/>
                  </a:lnTo>
                  <a:lnTo>
                    <a:pt x="1544697" y="287042"/>
                  </a:lnTo>
                  <a:lnTo>
                    <a:pt x="1532377" y="276718"/>
                  </a:lnTo>
                  <a:lnTo>
                    <a:pt x="1522044" y="268776"/>
                  </a:lnTo>
                  <a:lnTo>
                    <a:pt x="1506942" y="257657"/>
                  </a:lnTo>
                  <a:lnTo>
                    <a:pt x="1501775" y="254083"/>
                  </a:lnTo>
                  <a:lnTo>
                    <a:pt x="1699693" y="111125"/>
                  </a:lnTo>
                  <a:close/>
                  <a:moveTo>
                    <a:pt x="529828" y="78646"/>
                  </a:moveTo>
                  <a:lnTo>
                    <a:pt x="511572" y="88179"/>
                  </a:lnTo>
                  <a:lnTo>
                    <a:pt x="489347" y="100889"/>
                  </a:lnTo>
                  <a:lnTo>
                    <a:pt x="476647" y="108436"/>
                  </a:lnTo>
                  <a:lnTo>
                    <a:pt x="463153" y="116777"/>
                  </a:lnTo>
                  <a:lnTo>
                    <a:pt x="448865" y="126310"/>
                  </a:lnTo>
                  <a:lnTo>
                    <a:pt x="433784" y="136240"/>
                  </a:lnTo>
                  <a:lnTo>
                    <a:pt x="417512" y="147759"/>
                  </a:lnTo>
                  <a:lnTo>
                    <a:pt x="401637" y="159675"/>
                  </a:lnTo>
                  <a:lnTo>
                    <a:pt x="384175" y="172783"/>
                  </a:lnTo>
                  <a:lnTo>
                    <a:pt x="367109" y="186288"/>
                  </a:lnTo>
                  <a:lnTo>
                    <a:pt x="349250" y="200984"/>
                  </a:lnTo>
                  <a:lnTo>
                    <a:pt x="331787" y="216475"/>
                  </a:lnTo>
                  <a:lnTo>
                    <a:pt x="313531" y="233157"/>
                  </a:lnTo>
                  <a:lnTo>
                    <a:pt x="294878" y="250634"/>
                  </a:lnTo>
                  <a:lnTo>
                    <a:pt x="277019" y="268905"/>
                  </a:lnTo>
                  <a:lnTo>
                    <a:pt x="259159" y="287177"/>
                  </a:lnTo>
                  <a:lnTo>
                    <a:pt x="225028" y="322528"/>
                  </a:lnTo>
                  <a:lnTo>
                    <a:pt x="193278" y="356687"/>
                  </a:lnTo>
                  <a:lnTo>
                    <a:pt x="164703" y="389257"/>
                  </a:lnTo>
                  <a:lnTo>
                    <a:pt x="138906" y="419445"/>
                  </a:lnTo>
                  <a:lnTo>
                    <a:pt x="116284" y="446057"/>
                  </a:lnTo>
                  <a:lnTo>
                    <a:pt x="97234" y="469095"/>
                  </a:lnTo>
                  <a:lnTo>
                    <a:pt x="82550" y="488161"/>
                  </a:lnTo>
                  <a:lnTo>
                    <a:pt x="205184" y="612882"/>
                  </a:lnTo>
                  <a:lnTo>
                    <a:pt x="213915" y="597391"/>
                  </a:lnTo>
                  <a:lnTo>
                    <a:pt x="224631" y="581106"/>
                  </a:lnTo>
                  <a:lnTo>
                    <a:pt x="236934" y="562437"/>
                  </a:lnTo>
                  <a:lnTo>
                    <a:pt x="250428" y="542974"/>
                  </a:lnTo>
                  <a:lnTo>
                    <a:pt x="256381" y="531456"/>
                  </a:lnTo>
                  <a:lnTo>
                    <a:pt x="260350" y="524306"/>
                  </a:lnTo>
                  <a:lnTo>
                    <a:pt x="265112" y="515965"/>
                  </a:lnTo>
                  <a:lnTo>
                    <a:pt x="270669" y="507623"/>
                  </a:lnTo>
                  <a:lnTo>
                    <a:pt x="277019" y="498885"/>
                  </a:lnTo>
                  <a:lnTo>
                    <a:pt x="284162" y="488558"/>
                  </a:lnTo>
                  <a:lnTo>
                    <a:pt x="292100" y="478628"/>
                  </a:lnTo>
                  <a:lnTo>
                    <a:pt x="301228" y="467506"/>
                  </a:lnTo>
                  <a:lnTo>
                    <a:pt x="311547" y="456385"/>
                  </a:lnTo>
                  <a:lnTo>
                    <a:pt x="322262" y="444071"/>
                  </a:lnTo>
                  <a:lnTo>
                    <a:pt x="334565" y="431758"/>
                  </a:lnTo>
                  <a:lnTo>
                    <a:pt x="348059" y="418650"/>
                  </a:lnTo>
                  <a:lnTo>
                    <a:pt x="362347" y="405543"/>
                  </a:lnTo>
                  <a:lnTo>
                    <a:pt x="378619" y="391641"/>
                  </a:lnTo>
                  <a:lnTo>
                    <a:pt x="395684" y="377739"/>
                  </a:lnTo>
                  <a:lnTo>
                    <a:pt x="413147" y="362248"/>
                  </a:lnTo>
                  <a:lnTo>
                    <a:pt x="430609" y="347154"/>
                  </a:lnTo>
                  <a:lnTo>
                    <a:pt x="448469" y="332855"/>
                  </a:lnTo>
                  <a:lnTo>
                    <a:pt x="466328" y="318953"/>
                  </a:lnTo>
                  <a:lnTo>
                    <a:pt x="484188" y="305448"/>
                  </a:lnTo>
                  <a:lnTo>
                    <a:pt x="502047" y="292737"/>
                  </a:lnTo>
                  <a:lnTo>
                    <a:pt x="519510" y="280821"/>
                  </a:lnTo>
                  <a:lnTo>
                    <a:pt x="536972" y="268905"/>
                  </a:lnTo>
                  <a:lnTo>
                    <a:pt x="553641" y="257784"/>
                  </a:lnTo>
                  <a:lnTo>
                    <a:pt x="570310" y="247457"/>
                  </a:lnTo>
                  <a:lnTo>
                    <a:pt x="601663" y="228391"/>
                  </a:lnTo>
                  <a:lnTo>
                    <a:pt x="629841" y="212106"/>
                  </a:lnTo>
                  <a:lnTo>
                    <a:pt x="654050" y="198601"/>
                  </a:lnTo>
                  <a:lnTo>
                    <a:pt x="529828" y="78646"/>
                  </a:lnTo>
                  <a:close/>
                  <a:moveTo>
                    <a:pt x="537766" y="0"/>
                  </a:moveTo>
                  <a:lnTo>
                    <a:pt x="542925" y="794"/>
                  </a:lnTo>
                  <a:lnTo>
                    <a:pt x="548085" y="2383"/>
                  </a:lnTo>
                  <a:lnTo>
                    <a:pt x="552450" y="4369"/>
                  </a:lnTo>
                  <a:lnTo>
                    <a:pt x="557213" y="6752"/>
                  </a:lnTo>
                  <a:lnTo>
                    <a:pt x="561181" y="10327"/>
                  </a:lnTo>
                  <a:lnTo>
                    <a:pt x="738981" y="181521"/>
                  </a:lnTo>
                  <a:lnTo>
                    <a:pt x="741760" y="185096"/>
                  </a:lnTo>
                  <a:lnTo>
                    <a:pt x="744538" y="188274"/>
                  </a:lnTo>
                  <a:lnTo>
                    <a:pt x="746522" y="192246"/>
                  </a:lnTo>
                  <a:lnTo>
                    <a:pt x="748110" y="195820"/>
                  </a:lnTo>
                  <a:lnTo>
                    <a:pt x="748903" y="200190"/>
                  </a:lnTo>
                  <a:lnTo>
                    <a:pt x="749697" y="204162"/>
                  </a:lnTo>
                  <a:lnTo>
                    <a:pt x="749697" y="208531"/>
                  </a:lnTo>
                  <a:lnTo>
                    <a:pt x="749300" y="213297"/>
                  </a:lnTo>
                  <a:lnTo>
                    <a:pt x="748506" y="217269"/>
                  </a:lnTo>
                  <a:lnTo>
                    <a:pt x="746919" y="221241"/>
                  </a:lnTo>
                  <a:lnTo>
                    <a:pt x="745331" y="224816"/>
                  </a:lnTo>
                  <a:lnTo>
                    <a:pt x="742553" y="228788"/>
                  </a:lnTo>
                  <a:lnTo>
                    <a:pt x="740172" y="231568"/>
                  </a:lnTo>
                  <a:lnTo>
                    <a:pt x="736600" y="234746"/>
                  </a:lnTo>
                  <a:lnTo>
                    <a:pt x="733425" y="237129"/>
                  </a:lnTo>
                  <a:lnTo>
                    <a:pt x="729456" y="239512"/>
                  </a:lnTo>
                  <a:lnTo>
                    <a:pt x="722710" y="242690"/>
                  </a:lnTo>
                  <a:lnTo>
                    <a:pt x="705247" y="251429"/>
                  </a:lnTo>
                  <a:lnTo>
                    <a:pt x="776685" y="295915"/>
                  </a:lnTo>
                  <a:lnTo>
                    <a:pt x="813594" y="318953"/>
                  </a:lnTo>
                  <a:lnTo>
                    <a:pt x="843756" y="338416"/>
                  </a:lnTo>
                  <a:lnTo>
                    <a:pt x="855266" y="332458"/>
                  </a:lnTo>
                  <a:lnTo>
                    <a:pt x="867569" y="326500"/>
                  </a:lnTo>
                  <a:lnTo>
                    <a:pt x="879872" y="321733"/>
                  </a:lnTo>
                  <a:lnTo>
                    <a:pt x="892175" y="317364"/>
                  </a:lnTo>
                  <a:lnTo>
                    <a:pt x="905669" y="312995"/>
                  </a:lnTo>
                  <a:lnTo>
                    <a:pt x="919163" y="309817"/>
                  </a:lnTo>
                  <a:lnTo>
                    <a:pt x="933847" y="307037"/>
                  </a:lnTo>
                  <a:lnTo>
                    <a:pt x="948135" y="304256"/>
                  </a:lnTo>
                  <a:lnTo>
                    <a:pt x="970756" y="301873"/>
                  </a:lnTo>
                  <a:lnTo>
                    <a:pt x="992188" y="300284"/>
                  </a:lnTo>
                  <a:lnTo>
                    <a:pt x="1013222" y="299093"/>
                  </a:lnTo>
                  <a:lnTo>
                    <a:pt x="1033066" y="298696"/>
                  </a:lnTo>
                  <a:lnTo>
                    <a:pt x="1052513" y="299490"/>
                  </a:lnTo>
                  <a:lnTo>
                    <a:pt x="1070769" y="301079"/>
                  </a:lnTo>
                  <a:lnTo>
                    <a:pt x="1088231" y="302668"/>
                  </a:lnTo>
                  <a:lnTo>
                    <a:pt x="1105297" y="305051"/>
                  </a:lnTo>
                  <a:lnTo>
                    <a:pt x="1121172" y="308228"/>
                  </a:lnTo>
                  <a:lnTo>
                    <a:pt x="1137047" y="311803"/>
                  </a:lnTo>
                  <a:lnTo>
                    <a:pt x="1151731" y="315775"/>
                  </a:lnTo>
                  <a:lnTo>
                    <a:pt x="1165622" y="320542"/>
                  </a:lnTo>
                  <a:lnTo>
                    <a:pt x="1179116" y="324911"/>
                  </a:lnTo>
                  <a:lnTo>
                    <a:pt x="1191816" y="329677"/>
                  </a:lnTo>
                  <a:lnTo>
                    <a:pt x="1203722" y="335238"/>
                  </a:lnTo>
                  <a:lnTo>
                    <a:pt x="1215231" y="340004"/>
                  </a:lnTo>
                  <a:lnTo>
                    <a:pt x="1226741" y="345565"/>
                  </a:lnTo>
                  <a:lnTo>
                    <a:pt x="1237060" y="351126"/>
                  </a:lnTo>
                  <a:lnTo>
                    <a:pt x="1256506" y="362645"/>
                  </a:lnTo>
                  <a:lnTo>
                    <a:pt x="1274366" y="372972"/>
                  </a:lnTo>
                  <a:lnTo>
                    <a:pt x="1289844" y="382902"/>
                  </a:lnTo>
                  <a:lnTo>
                    <a:pt x="1304131" y="391641"/>
                  </a:lnTo>
                  <a:lnTo>
                    <a:pt x="1310878" y="395613"/>
                  </a:lnTo>
                  <a:lnTo>
                    <a:pt x="1317228" y="398790"/>
                  </a:lnTo>
                  <a:lnTo>
                    <a:pt x="1323578" y="401968"/>
                  </a:lnTo>
                  <a:lnTo>
                    <a:pt x="1329135" y="403954"/>
                  </a:lnTo>
                  <a:lnTo>
                    <a:pt x="1334691" y="405543"/>
                  </a:lnTo>
                  <a:lnTo>
                    <a:pt x="1340247" y="406337"/>
                  </a:lnTo>
                  <a:lnTo>
                    <a:pt x="1345406" y="407132"/>
                  </a:lnTo>
                  <a:lnTo>
                    <a:pt x="1351360" y="407132"/>
                  </a:lnTo>
                  <a:lnTo>
                    <a:pt x="1358106" y="406734"/>
                  </a:lnTo>
                  <a:lnTo>
                    <a:pt x="1364853" y="406337"/>
                  </a:lnTo>
                  <a:lnTo>
                    <a:pt x="1379538" y="404351"/>
                  </a:lnTo>
                  <a:lnTo>
                    <a:pt x="1395810" y="401173"/>
                  </a:lnTo>
                  <a:lnTo>
                    <a:pt x="1412081" y="397201"/>
                  </a:lnTo>
                  <a:lnTo>
                    <a:pt x="1429544" y="392832"/>
                  </a:lnTo>
                  <a:lnTo>
                    <a:pt x="1446610" y="387669"/>
                  </a:lnTo>
                  <a:lnTo>
                    <a:pt x="1463675" y="382505"/>
                  </a:lnTo>
                  <a:lnTo>
                    <a:pt x="1494631" y="371781"/>
                  </a:lnTo>
                  <a:lnTo>
                    <a:pt x="1520825" y="362645"/>
                  </a:lnTo>
                  <a:lnTo>
                    <a:pt x="1545035" y="353112"/>
                  </a:lnTo>
                  <a:lnTo>
                    <a:pt x="1550988" y="357481"/>
                  </a:lnTo>
                  <a:lnTo>
                    <a:pt x="1557338" y="363439"/>
                  </a:lnTo>
                  <a:lnTo>
                    <a:pt x="1566069" y="371383"/>
                  </a:lnTo>
                  <a:lnTo>
                    <a:pt x="1577578" y="382108"/>
                  </a:lnTo>
                  <a:lnTo>
                    <a:pt x="1589881" y="395215"/>
                  </a:lnTo>
                  <a:lnTo>
                    <a:pt x="1604963" y="410309"/>
                  </a:lnTo>
                  <a:lnTo>
                    <a:pt x="1620838" y="428183"/>
                  </a:lnTo>
                  <a:lnTo>
                    <a:pt x="1638697" y="449235"/>
                  </a:lnTo>
                  <a:lnTo>
                    <a:pt x="1656953" y="472670"/>
                  </a:lnTo>
                  <a:lnTo>
                    <a:pt x="1666875" y="485380"/>
                  </a:lnTo>
                  <a:lnTo>
                    <a:pt x="1676400" y="498885"/>
                  </a:lnTo>
                  <a:lnTo>
                    <a:pt x="1686719" y="512787"/>
                  </a:lnTo>
                  <a:lnTo>
                    <a:pt x="1696641" y="527881"/>
                  </a:lnTo>
                  <a:lnTo>
                    <a:pt x="1707356" y="542974"/>
                  </a:lnTo>
                  <a:lnTo>
                    <a:pt x="1717675" y="559657"/>
                  </a:lnTo>
                  <a:lnTo>
                    <a:pt x="1727994" y="576339"/>
                  </a:lnTo>
                  <a:lnTo>
                    <a:pt x="1738710" y="594213"/>
                  </a:lnTo>
                  <a:lnTo>
                    <a:pt x="1749425" y="612882"/>
                  </a:lnTo>
                  <a:lnTo>
                    <a:pt x="1760141" y="632345"/>
                  </a:lnTo>
                  <a:lnTo>
                    <a:pt x="1770460" y="651808"/>
                  </a:lnTo>
                  <a:lnTo>
                    <a:pt x="1781175" y="672859"/>
                  </a:lnTo>
                  <a:lnTo>
                    <a:pt x="1802606" y="715360"/>
                  </a:lnTo>
                  <a:lnTo>
                    <a:pt x="1810544" y="731645"/>
                  </a:lnTo>
                  <a:lnTo>
                    <a:pt x="1813322" y="739192"/>
                  </a:lnTo>
                  <a:lnTo>
                    <a:pt x="1816100" y="745944"/>
                  </a:lnTo>
                  <a:lnTo>
                    <a:pt x="1817688" y="752300"/>
                  </a:lnTo>
                  <a:lnTo>
                    <a:pt x="1818878" y="758258"/>
                  </a:lnTo>
                  <a:lnTo>
                    <a:pt x="1819275" y="764216"/>
                  </a:lnTo>
                  <a:lnTo>
                    <a:pt x="1819275" y="769379"/>
                  </a:lnTo>
                  <a:lnTo>
                    <a:pt x="1818481" y="774543"/>
                  </a:lnTo>
                  <a:lnTo>
                    <a:pt x="1816497" y="778912"/>
                  </a:lnTo>
                  <a:lnTo>
                    <a:pt x="1814116" y="783679"/>
                  </a:lnTo>
                  <a:lnTo>
                    <a:pt x="1810544" y="788445"/>
                  </a:lnTo>
                  <a:lnTo>
                    <a:pt x="1805781" y="792417"/>
                  </a:lnTo>
                  <a:lnTo>
                    <a:pt x="1801019" y="796786"/>
                  </a:lnTo>
                  <a:lnTo>
                    <a:pt x="1794272" y="801155"/>
                  </a:lnTo>
                  <a:lnTo>
                    <a:pt x="1787128" y="805922"/>
                  </a:lnTo>
                  <a:lnTo>
                    <a:pt x="1778397" y="810688"/>
                  </a:lnTo>
                  <a:lnTo>
                    <a:pt x="1769269" y="815852"/>
                  </a:lnTo>
                  <a:lnTo>
                    <a:pt x="1747044" y="826179"/>
                  </a:lnTo>
                  <a:lnTo>
                    <a:pt x="1720056" y="838492"/>
                  </a:lnTo>
                  <a:lnTo>
                    <a:pt x="1687910" y="852394"/>
                  </a:lnTo>
                  <a:lnTo>
                    <a:pt x="1650206" y="868680"/>
                  </a:lnTo>
                  <a:lnTo>
                    <a:pt x="1607741" y="888142"/>
                  </a:lnTo>
                  <a:lnTo>
                    <a:pt x="1568450" y="905619"/>
                  </a:lnTo>
                  <a:lnTo>
                    <a:pt x="1553766" y="911975"/>
                  </a:lnTo>
                  <a:lnTo>
                    <a:pt x="1541463" y="916344"/>
                  </a:lnTo>
                  <a:lnTo>
                    <a:pt x="1531144" y="919521"/>
                  </a:lnTo>
                  <a:lnTo>
                    <a:pt x="1526778" y="920713"/>
                  </a:lnTo>
                  <a:lnTo>
                    <a:pt x="1522810" y="921507"/>
                  </a:lnTo>
                  <a:lnTo>
                    <a:pt x="1518841" y="921905"/>
                  </a:lnTo>
                  <a:lnTo>
                    <a:pt x="1514872" y="921905"/>
                  </a:lnTo>
                  <a:lnTo>
                    <a:pt x="1511697" y="921507"/>
                  </a:lnTo>
                  <a:lnTo>
                    <a:pt x="1508522" y="921110"/>
                  </a:lnTo>
                  <a:lnTo>
                    <a:pt x="1505347" y="920316"/>
                  </a:lnTo>
                  <a:lnTo>
                    <a:pt x="1502569" y="919521"/>
                  </a:lnTo>
                  <a:lnTo>
                    <a:pt x="1496219" y="916344"/>
                  </a:lnTo>
                  <a:lnTo>
                    <a:pt x="1489869" y="912769"/>
                  </a:lnTo>
                  <a:lnTo>
                    <a:pt x="1482328" y="907605"/>
                  </a:lnTo>
                  <a:lnTo>
                    <a:pt x="1472803" y="902045"/>
                  </a:lnTo>
                  <a:lnTo>
                    <a:pt x="1462485" y="895689"/>
                  </a:lnTo>
                  <a:lnTo>
                    <a:pt x="1449785" y="888540"/>
                  </a:lnTo>
                  <a:lnTo>
                    <a:pt x="1433910" y="880993"/>
                  </a:lnTo>
                  <a:lnTo>
                    <a:pt x="1425178" y="876624"/>
                  </a:lnTo>
                  <a:lnTo>
                    <a:pt x="1415653" y="870666"/>
                  </a:lnTo>
                  <a:lnTo>
                    <a:pt x="1404541" y="863516"/>
                  </a:lnTo>
                  <a:lnTo>
                    <a:pt x="1393428" y="854778"/>
                  </a:lnTo>
                  <a:lnTo>
                    <a:pt x="1381522" y="845642"/>
                  </a:lnTo>
                  <a:lnTo>
                    <a:pt x="1368822" y="834917"/>
                  </a:lnTo>
                  <a:lnTo>
                    <a:pt x="1355725" y="823796"/>
                  </a:lnTo>
                  <a:lnTo>
                    <a:pt x="1342231" y="811483"/>
                  </a:lnTo>
                  <a:lnTo>
                    <a:pt x="1314053" y="785267"/>
                  </a:lnTo>
                  <a:lnTo>
                    <a:pt x="1284288" y="757463"/>
                  </a:lnTo>
                  <a:lnTo>
                    <a:pt x="1254522" y="728468"/>
                  </a:lnTo>
                  <a:lnTo>
                    <a:pt x="1225153" y="698677"/>
                  </a:lnTo>
                  <a:lnTo>
                    <a:pt x="1167606" y="642275"/>
                  </a:lnTo>
                  <a:lnTo>
                    <a:pt x="1141016" y="616457"/>
                  </a:lnTo>
                  <a:lnTo>
                    <a:pt x="1116806" y="593816"/>
                  </a:lnTo>
                  <a:lnTo>
                    <a:pt x="1105694" y="583886"/>
                  </a:lnTo>
                  <a:lnTo>
                    <a:pt x="1094978" y="574751"/>
                  </a:lnTo>
                  <a:lnTo>
                    <a:pt x="1085453" y="567204"/>
                  </a:lnTo>
                  <a:lnTo>
                    <a:pt x="1077119" y="560451"/>
                  </a:lnTo>
                  <a:lnTo>
                    <a:pt x="1069181" y="554890"/>
                  </a:lnTo>
                  <a:lnTo>
                    <a:pt x="1062435" y="551316"/>
                  </a:lnTo>
                  <a:lnTo>
                    <a:pt x="1056878" y="548535"/>
                  </a:lnTo>
                  <a:lnTo>
                    <a:pt x="1054100" y="547741"/>
                  </a:lnTo>
                  <a:lnTo>
                    <a:pt x="1052116" y="547741"/>
                  </a:lnTo>
                  <a:lnTo>
                    <a:pt x="1042591" y="547741"/>
                  </a:lnTo>
                  <a:lnTo>
                    <a:pt x="1028700" y="548535"/>
                  </a:lnTo>
                  <a:lnTo>
                    <a:pt x="992585" y="550918"/>
                  </a:lnTo>
                  <a:lnTo>
                    <a:pt x="949325" y="553302"/>
                  </a:lnTo>
                  <a:lnTo>
                    <a:pt x="902494" y="556479"/>
                  </a:lnTo>
                  <a:lnTo>
                    <a:pt x="820341" y="562835"/>
                  </a:lnTo>
                  <a:lnTo>
                    <a:pt x="784622" y="566012"/>
                  </a:lnTo>
                  <a:lnTo>
                    <a:pt x="760810" y="542180"/>
                  </a:lnTo>
                  <a:lnTo>
                    <a:pt x="755650" y="532250"/>
                  </a:lnTo>
                  <a:lnTo>
                    <a:pt x="752078" y="521526"/>
                  </a:lnTo>
                  <a:lnTo>
                    <a:pt x="748506" y="511596"/>
                  </a:lnTo>
                  <a:lnTo>
                    <a:pt x="746522" y="500871"/>
                  </a:lnTo>
                  <a:lnTo>
                    <a:pt x="745331" y="490544"/>
                  </a:lnTo>
                  <a:lnTo>
                    <a:pt x="744935" y="480217"/>
                  </a:lnTo>
                  <a:lnTo>
                    <a:pt x="745728" y="470287"/>
                  </a:lnTo>
                  <a:lnTo>
                    <a:pt x="746919" y="459959"/>
                  </a:lnTo>
                  <a:lnTo>
                    <a:pt x="748903" y="450029"/>
                  </a:lnTo>
                  <a:lnTo>
                    <a:pt x="752078" y="440099"/>
                  </a:lnTo>
                  <a:lnTo>
                    <a:pt x="755650" y="430566"/>
                  </a:lnTo>
                  <a:lnTo>
                    <a:pt x="760016" y="420636"/>
                  </a:lnTo>
                  <a:lnTo>
                    <a:pt x="765175" y="411501"/>
                  </a:lnTo>
                  <a:lnTo>
                    <a:pt x="771128" y="402365"/>
                  </a:lnTo>
                  <a:lnTo>
                    <a:pt x="777875" y="393229"/>
                  </a:lnTo>
                  <a:lnTo>
                    <a:pt x="785019" y="384888"/>
                  </a:lnTo>
                  <a:lnTo>
                    <a:pt x="749697" y="362645"/>
                  </a:lnTo>
                  <a:lnTo>
                    <a:pt x="711994" y="339210"/>
                  </a:lnTo>
                  <a:lnTo>
                    <a:pt x="648494" y="300682"/>
                  </a:lnTo>
                  <a:lnTo>
                    <a:pt x="635000" y="307037"/>
                  </a:lnTo>
                  <a:lnTo>
                    <a:pt x="617538" y="316172"/>
                  </a:lnTo>
                  <a:lnTo>
                    <a:pt x="596503" y="327691"/>
                  </a:lnTo>
                  <a:lnTo>
                    <a:pt x="572294" y="341593"/>
                  </a:lnTo>
                  <a:lnTo>
                    <a:pt x="545306" y="357879"/>
                  </a:lnTo>
                  <a:lnTo>
                    <a:pt x="531019" y="367014"/>
                  </a:lnTo>
                  <a:lnTo>
                    <a:pt x="516335" y="377341"/>
                  </a:lnTo>
                  <a:lnTo>
                    <a:pt x="500856" y="387669"/>
                  </a:lnTo>
                  <a:lnTo>
                    <a:pt x="484585" y="399187"/>
                  </a:lnTo>
                  <a:lnTo>
                    <a:pt x="467915" y="411501"/>
                  </a:lnTo>
                  <a:lnTo>
                    <a:pt x="450850" y="424211"/>
                  </a:lnTo>
                  <a:lnTo>
                    <a:pt x="438150" y="434141"/>
                  </a:lnTo>
                  <a:lnTo>
                    <a:pt x="432990" y="439702"/>
                  </a:lnTo>
                  <a:lnTo>
                    <a:pt x="415131" y="456782"/>
                  </a:lnTo>
                  <a:lnTo>
                    <a:pt x="398859" y="473464"/>
                  </a:lnTo>
                  <a:lnTo>
                    <a:pt x="382984" y="490544"/>
                  </a:lnTo>
                  <a:lnTo>
                    <a:pt x="368300" y="506829"/>
                  </a:lnTo>
                  <a:lnTo>
                    <a:pt x="354409" y="523909"/>
                  </a:lnTo>
                  <a:lnTo>
                    <a:pt x="341312" y="539797"/>
                  </a:lnTo>
                  <a:lnTo>
                    <a:pt x="329009" y="555685"/>
                  </a:lnTo>
                  <a:lnTo>
                    <a:pt x="317500" y="570779"/>
                  </a:lnTo>
                  <a:lnTo>
                    <a:pt x="387350" y="732042"/>
                  </a:lnTo>
                  <a:lnTo>
                    <a:pt x="401240" y="724098"/>
                  </a:lnTo>
                  <a:lnTo>
                    <a:pt x="406400" y="721318"/>
                  </a:lnTo>
                  <a:lnTo>
                    <a:pt x="413147" y="720523"/>
                  </a:lnTo>
                  <a:lnTo>
                    <a:pt x="419497" y="719729"/>
                  </a:lnTo>
                  <a:lnTo>
                    <a:pt x="425053" y="719729"/>
                  </a:lnTo>
                  <a:lnTo>
                    <a:pt x="430609" y="720523"/>
                  </a:lnTo>
                  <a:lnTo>
                    <a:pt x="436165" y="721715"/>
                  </a:lnTo>
                  <a:lnTo>
                    <a:pt x="441325" y="722907"/>
                  </a:lnTo>
                  <a:lnTo>
                    <a:pt x="446484" y="724495"/>
                  </a:lnTo>
                  <a:lnTo>
                    <a:pt x="450850" y="726482"/>
                  </a:lnTo>
                  <a:lnTo>
                    <a:pt x="455215" y="729262"/>
                  </a:lnTo>
                  <a:lnTo>
                    <a:pt x="459581" y="731645"/>
                  </a:lnTo>
                  <a:lnTo>
                    <a:pt x="463550" y="734823"/>
                  </a:lnTo>
                  <a:lnTo>
                    <a:pt x="467519" y="738000"/>
                  </a:lnTo>
                  <a:lnTo>
                    <a:pt x="474265" y="744753"/>
                  </a:lnTo>
                  <a:lnTo>
                    <a:pt x="481013" y="752300"/>
                  </a:lnTo>
                  <a:lnTo>
                    <a:pt x="486966" y="759846"/>
                  </a:lnTo>
                  <a:lnTo>
                    <a:pt x="492125" y="768188"/>
                  </a:lnTo>
                  <a:lnTo>
                    <a:pt x="502047" y="783281"/>
                  </a:lnTo>
                  <a:lnTo>
                    <a:pt x="506413" y="790034"/>
                  </a:lnTo>
                  <a:lnTo>
                    <a:pt x="510778" y="795992"/>
                  </a:lnTo>
                  <a:lnTo>
                    <a:pt x="515541" y="800361"/>
                  </a:lnTo>
                  <a:lnTo>
                    <a:pt x="517525" y="802744"/>
                  </a:lnTo>
                  <a:lnTo>
                    <a:pt x="519510" y="803936"/>
                  </a:lnTo>
                  <a:lnTo>
                    <a:pt x="525860" y="807511"/>
                  </a:lnTo>
                  <a:lnTo>
                    <a:pt x="531416" y="811483"/>
                  </a:lnTo>
                  <a:lnTo>
                    <a:pt x="536972" y="815852"/>
                  </a:lnTo>
                  <a:lnTo>
                    <a:pt x="541735" y="819427"/>
                  </a:lnTo>
                  <a:lnTo>
                    <a:pt x="550466" y="827371"/>
                  </a:lnTo>
                  <a:lnTo>
                    <a:pt x="558006" y="834917"/>
                  </a:lnTo>
                  <a:lnTo>
                    <a:pt x="564356" y="843259"/>
                  </a:lnTo>
                  <a:lnTo>
                    <a:pt x="569516" y="850806"/>
                  </a:lnTo>
                  <a:lnTo>
                    <a:pt x="573881" y="858352"/>
                  </a:lnTo>
                  <a:lnTo>
                    <a:pt x="577850" y="865899"/>
                  </a:lnTo>
                  <a:lnTo>
                    <a:pt x="584597" y="879404"/>
                  </a:lnTo>
                  <a:lnTo>
                    <a:pt x="587375" y="885759"/>
                  </a:lnTo>
                  <a:lnTo>
                    <a:pt x="590550" y="891717"/>
                  </a:lnTo>
                  <a:lnTo>
                    <a:pt x="594122" y="896881"/>
                  </a:lnTo>
                  <a:lnTo>
                    <a:pt x="598091" y="901250"/>
                  </a:lnTo>
                  <a:lnTo>
                    <a:pt x="602456" y="905619"/>
                  </a:lnTo>
                  <a:lnTo>
                    <a:pt x="604838" y="907208"/>
                  </a:lnTo>
                  <a:lnTo>
                    <a:pt x="607616" y="908797"/>
                  </a:lnTo>
                  <a:lnTo>
                    <a:pt x="613569" y="912372"/>
                  </a:lnTo>
                  <a:lnTo>
                    <a:pt x="618728" y="915549"/>
                  </a:lnTo>
                  <a:lnTo>
                    <a:pt x="624285" y="919124"/>
                  </a:lnTo>
                  <a:lnTo>
                    <a:pt x="629047" y="922699"/>
                  </a:lnTo>
                  <a:lnTo>
                    <a:pt x="633413" y="926274"/>
                  </a:lnTo>
                  <a:lnTo>
                    <a:pt x="637778" y="929849"/>
                  </a:lnTo>
                  <a:lnTo>
                    <a:pt x="645319" y="938190"/>
                  </a:lnTo>
                  <a:lnTo>
                    <a:pt x="651669" y="946134"/>
                  </a:lnTo>
                  <a:lnTo>
                    <a:pt x="657622" y="954078"/>
                  </a:lnTo>
                  <a:lnTo>
                    <a:pt x="661988" y="962022"/>
                  </a:lnTo>
                  <a:lnTo>
                    <a:pt x="665956" y="969966"/>
                  </a:lnTo>
                  <a:lnTo>
                    <a:pt x="669528" y="977116"/>
                  </a:lnTo>
                  <a:lnTo>
                    <a:pt x="671910" y="983868"/>
                  </a:lnTo>
                  <a:lnTo>
                    <a:pt x="673894" y="990223"/>
                  </a:lnTo>
                  <a:lnTo>
                    <a:pt x="675085" y="995784"/>
                  </a:lnTo>
                  <a:lnTo>
                    <a:pt x="677069" y="1003331"/>
                  </a:lnTo>
                  <a:lnTo>
                    <a:pt x="677466" y="1006509"/>
                  </a:lnTo>
                  <a:lnTo>
                    <a:pt x="681038" y="1008892"/>
                  </a:lnTo>
                  <a:lnTo>
                    <a:pt x="691356" y="1016439"/>
                  </a:lnTo>
                  <a:lnTo>
                    <a:pt x="698103" y="1021999"/>
                  </a:lnTo>
                  <a:lnTo>
                    <a:pt x="705644" y="1028752"/>
                  </a:lnTo>
                  <a:lnTo>
                    <a:pt x="713185" y="1036299"/>
                  </a:lnTo>
                  <a:lnTo>
                    <a:pt x="721519" y="1045037"/>
                  </a:lnTo>
                  <a:lnTo>
                    <a:pt x="729456" y="1055364"/>
                  </a:lnTo>
                  <a:lnTo>
                    <a:pt x="733425" y="1060925"/>
                  </a:lnTo>
                  <a:lnTo>
                    <a:pt x="737394" y="1066486"/>
                  </a:lnTo>
                  <a:lnTo>
                    <a:pt x="740966" y="1072047"/>
                  </a:lnTo>
                  <a:lnTo>
                    <a:pt x="744538" y="1078005"/>
                  </a:lnTo>
                  <a:lnTo>
                    <a:pt x="747316" y="1084757"/>
                  </a:lnTo>
                  <a:lnTo>
                    <a:pt x="750094" y="1091112"/>
                  </a:lnTo>
                  <a:lnTo>
                    <a:pt x="753269" y="1097865"/>
                  </a:lnTo>
                  <a:lnTo>
                    <a:pt x="755253" y="1105014"/>
                  </a:lnTo>
                  <a:lnTo>
                    <a:pt x="757635" y="1112164"/>
                  </a:lnTo>
                  <a:lnTo>
                    <a:pt x="759222" y="1120108"/>
                  </a:lnTo>
                  <a:lnTo>
                    <a:pt x="760016" y="1128052"/>
                  </a:lnTo>
                  <a:lnTo>
                    <a:pt x="760810" y="1135599"/>
                  </a:lnTo>
                  <a:lnTo>
                    <a:pt x="760810" y="1143940"/>
                  </a:lnTo>
                  <a:lnTo>
                    <a:pt x="760413" y="1152281"/>
                  </a:lnTo>
                  <a:lnTo>
                    <a:pt x="760016" y="1157048"/>
                  </a:lnTo>
                  <a:lnTo>
                    <a:pt x="759222" y="1162211"/>
                  </a:lnTo>
                  <a:lnTo>
                    <a:pt x="756841" y="1171347"/>
                  </a:lnTo>
                  <a:lnTo>
                    <a:pt x="753666" y="1181277"/>
                  </a:lnTo>
                  <a:lnTo>
                    <a:pt x="749697" y="1190016"/>
                  </a:lnTo>
                  <a:lnTo>
                    <a:pt x="744935" y="1199151"/>
                  </a:lnTo>
                  <a:lnTo>
                    <a:pt x="739378" y="1207492"/>
                  </a:lnTo>
                  <a:lnTo>
                    <a:pt x="733028" y="1216628"/>
                  </a:lnTo>
                  <a:lnTo>
                    <a:pt x="726281" y="1224572"/>
                  </a:lnTo>
                  <a:lnTo>
                    <a:pt x="864394" y="1334200"/>
                  </a:lnTo>
                  <a:lnTo>
                    <a:pt x="871538" y="1340158"/>
                  </a:lnTo>
                  <a:lnTo>
                    <a:pt x="871935" y="1340555"/>
                  </a:lnTo>
                  <a:lnTo>
                    <a:pt x="872728" y="1340555"/>
                  </a:lnTo>
                  <a:lnTo>
                    <a:pt x="891381" y="1356046"/>
                  </a:lnTo>
                  <a:lnTo>
                    <a:pt x="908050" y="1369153"/>
                  </a:lnTo>
                  <a:lnTo>
                    <a:pt x="915194" y="1374317"/>
                  </a:lnTo>
                  <a:lnTo>
                    <a:pt x="921941" y="1379083"/>
                  </a:lnTo>
                  <a:lnTo>
                    <a:pt x="927894" y="1382658"/>
                  </a:lnTo>
                  <a:lnTo>
                    <a:pt x="933847" y="1386233"/>
                  </a:lnTo>
                  <a:lnTo>
                    <a:pt x="939006" y="1388219"/>
                  </a:lnTo>
                  <a:lnTo>
                    <a:pt x="944563" y="1389808"/>
                  </a:lnTo>
                  <a:lnTo>
                    <a:pt x="949722" y="1390205"/>
                  </a:lnTo>
                  <a:lnTo>
                    <a:pt x="954881" y="1390205"/>
                  </a:lnTo>
                  <a:lnTo>
                    <a:pt x="960041" y="1389411"/>
                  </a:lnTo>
                  <a:lnTo>
                    <a:pt x="965200" y="1387822"/>
                  </a:lnTo>
                  <a:lnTo>
                    <a:pt x="971153" y="1385041"/>
                  </a:lnTo>
                  <a:lnTo>
                    <a:pt x="977106" y="1381467"/>
                  </a:lnTo>
                  <a:lnTo>
                    <a:pt x="983456" y="1376700"/>
                  </a:lnTo>
                  <a:lnTo>
                    <a:pt x="990203" y="1371934"/>
                  </a:lnTo>
                  <a:lnTo>
                    <a:pt x="994966" y="1367962"/>
                  </a:lnTo>
                  <a:lnTo>
                    <a:pt x="998538" y="1364387"/>
                  </a:lnTo>
                  <a:lnTo>
                    <a:pt x="1002506" y="1360415"/>
                  </a:lnTo>
                  <a:lnTo>
                    <a:pt x="1005285" y="1356443"/>
                  </a:lnTo>
                  <a:lnTo>
                    <a:pt x="1008063" y="1353265"/>
                  </a:lnTo>
                  <a:lnTo>
                    <a:pt x="1009650" y="1349691"/>
                  </a:lnTo>
                  <a:lnTo>
                    <a:pt x="1010841" y="1346513"/>
                  </a:lnTo>
                  <a:lnTo>
                    <a:pt x="1011238" y="1343732"/>
                  </a:lnTo>
                  <a:lnTo>
                    <a:pt x="1011238" y="1341746"/>
                  </a:lnTo>
                  <a:lnTo>
                    <a:pt x="1010841" y="1339760"/>
                  </a:lnTo>
                  <a:lnTo>
                    <a:pt x="1009650" y="1336980"/>
                  </a:lnTo>
                  <a:lnTo>
                    <a:pt x="1008460" y="1334994"/>
                  </a:lnTo>
                  <a:lnTo>
                    <a:pt x="1007269" y="1334200"/>
                  </a:lnTo>
                  <a:lnTo>
                    <a:pt x="972344" y="1296466"/>
                  </a:lnTo>
                  <a:lnTo>
                    <a:pt x="846138" y="1173333"/>
                  </a:lnTo>
                  <a:lnTo>
                    <a:pt x="843756" y="1170950"/>
                  </a:lnTo>
                  <a:lnTo>
                    <a:pt x="841772" y="1168169"/>
                  </a:lnTo>
                  <a:lnTo>
                    <a:pt x="839788" y="1164992"/>
                  </a:lnTo>
                  <a:lnTo>
                    <a:pt x="838200" y="1162211"/>
                  </a:lnTo>
                  <a:lnTo>
                    <a:pt x="837010" y="1158637"/>
                  </a:lnTo>
                  <a:lnTo>
                    <a:pt x="836216" y="1155856"/>
                  </a:lnTo>
                  <a:lnTo>
                    <a:pt x="835819" y="1152281"/>
                  </a:lnTo>
                  <a:lnTo>
                    <a:pt x="835422" y="1149104"/>
                  </a:lnTo>
                  <a:lnTo>
                    <a:pt x="835819" y="1145529"/>
                  </a:lnTo>
                  <a:lnTo>
                    <a:pt x="836216" y="1142351"/>
                  </a:lnTo>
                  <a:lnTo>
                    <a:pt x="836613" y="1138777"/>
                  </a:lnTo>
                  <a:lnTo>
                    <a:pt x="837803" y="1135996"/>
                  </a:lnTo>
                  <a:lnTo>
                    <a:pt x="839391" y="1132421"/>
                  </a:lnTo>
                  <a:lnTo>
                    <a:pt x="840978" y="1129641"/>
                  </a:lnTo>
                  <a:lnTo>
                    <a:pt x="842963" y="1126861"/>
                  </a:lnTo>
                  <a:lnTo>
                    <a:pt x="845741" y="1124080"/>
                  </a:lnTo>
                  <a:lnTo>
                    <a:pt x="848122" y="1121697"/>
                  </a:lnTo>
                  <a:lnTo>
                    <a:pt x="850900" y="1119314"/>
                  </a:lnTo>
                  <a:lnTo>
                    <a:pt x="854075" y="1117725"/>
                  </a:lnTo>
                  <a:lnTo>
                    <a:pt x="856853" y="1116136"/>
                  </a:lnTo>
                  <a:lnTo>
                    <a:pt x="860028" y="1115342"/>
                  </a:lnTo>
                  <a:lnTo>
                    <a:pt x="863203" y="1114547"/>
                  </a:lnTo>
                  <a:lnTo>
                    <a:pt x="866775" y="1113753"/>
                  </a:lnTo>
                  <a:lnTo>
                    <a:pt x="869950" y="1113753"/>
                  </a:lnTo>
                  <a:lnTo>
                    <a:pt x="873522" y="1113753"/>
                  </a:lnTo>
                  <a:lnTo>
                    <a:pt x="876697" y="1114150"/>
                  </a:lnTo>
                  <a:lnTo>
                    <a:pt x="879872" y="1114944"/>
                  </a:lnTo>
                  <a:lnTo>
                    <a:pt x="883047" y="1116136"/>
                  </a:lnTo>
                  <a:lnTo>
                    <a:pt x="886222" y="1117328"/>
                  </a:lnTo>
                  <a:lnTo>
                    <a:pt x="889000" y="1118916"/>
                  </a:lnTo>
                  <a:lnTo>
                    <a:pt x="891778" y="1121300"/>
                  </a:lnTo>
                  <a:lnTo>
                    <a:pt x="894953" y="1123286"/>
                  </a:lnTo>
                  <a:lnTo>
                    <a:pt x="1063625" y="1287330"/>
                  </a:lnTo>
                  <a:lnTo>
                    <a:pt x="1063625" y="1286933"/>
                  </a:lnTo>
                  <a:lnTo>
                    <a:pt x="1071563" y="1294877"/>
                  </a:lnTo>
                  <a:lnTo>
                    <a:pt x="1073944" y="1298054"/>
                  </a:lnTo>
                  <a:lnTo>
                    <a:pt x="1092200" y="1315531"/>
                  </a:lnTo>
                  <a:lnTo>
                    <a:pt x="1110060" y="1332611"/>
                  </a:lnTo>
                  <a:lnTo>
                    <a:pt x="1117203" y="1339760"/>
                  </a:lnTo>
                  <a:lnTo>
                    <a:pt x="1123950" y="1345718"/>
                  </a:lnTo>
                  <a:lnTo>
                    <a:pt x="1130300" y="1350485"/>
                  </a:lnTo>
                  <a:lnTo>
                    <a:pt x="1135460" y="1354060"/>
                  </a:lnTo>
                  <a:lnTo>
                    <a:pt x="1141016" y="1356443"/>
                  </a:lnTo>
                  <a:lnTo>
                    <a:pt x="1145778" y="1358429"/>
                  </a:lnTo>
                  <a:lnTo>
                    <a:pt x="1150938" y="1359223"/>
                  </a:lnTo>
                  <a:lnTo>
                    <a:pt x="1155303" y="1358826"/>
                  </a:lnTo>
                  <a:lnTo>
                    <a:pt x="1160066" y="1357635"/>
                  </a:lnTo>
                  <a:lnTo>
                    <a:pt x="1164828" y="1354854"/>
                  </a:lnTo>
                  <a:lnTo>
                    <a:pt x="1169591" y="1351677"/>
                  </a:lnTo>
                  <a:lnTo>
                    <a:pt x="1175147" y="1347307"/>
                  </a:lnTo>
                  <a:lnTo>
                    <a:pt x="1181100" y="1341746"/>
                  </a:lnTo>
                  <a:lnTo>
                    <a:pt x="1187847" y="1335788"/>
                  </a:lnTo>
                  <a:lnTo>
                    <a:pt x="1193403" y="1330228"/>
                  </a:lnTo>
                  <a:lnTo>
                    <a:pt x="1198166" y="1324667"/>
                  </a:lnTo>
                  <a:lnTo>
                    <a:pt x="1201738" y="1319106"/>
                  </a:lnTo>
                  <a:lnTo>
                    <a:pt x="1205310" y="1313942"/>
                  </a:lnTo>
                  <a:lnTo>
                    <a:pt x="1207294" y="1309176"/>
                  </a:lnTo>
                  <a:lnTo>
                    <a:pt x="1209278" y="1304807"/>
                  </a:lnTo>
                  <a:lnTo>
                    <a:pt x="1210469" y="1300835"/>
                  </a:lnTo>
                  <a:lnTo>
                    <a:pt x="1211263" y="1297260"/>
                  </a:lnTo>
                  <a:lnTo>
                    <a:pt x="1211660" y="1293288"/>
                  </a:lnTo>
                  <a:lnTo>
                    <a:pt x="1211660" y="1290507"/>
                  </a:lnTo>
                  <a:lnTo>
                    <a:pt x="1211263" y="1287330"/>
                  </a:lnTo>
                  <a:lnTo>
                    <a:pt x="1210072" y="1284947"/>
                  </a:lnTo>
                  <a:lnTo>
                    <a:pt x="1208485" y="1280180"/>
                  </a:lnTo>
                  <a:lnTo>
                    <a:pt x="1206897" y="1277400"/>
                  </a:lnTo>
                  <a:lnTo>
                    <a:pt x="1161653" y="1233310"/>
                  </a:lnTo>
                  <a:lnTo>
                    <a:pt x="1159272" y="1230530"/>
                  </a:lnTo>
                  <a:lnTo>
                    <a:pt x="1156494" y="1227352"/>
                  </a:lnTo>
                  <a:lnTo>
                    <a:pt x="1154906" y="1224175"/>
                  </a:lnTo>
                  <a:lnTo>
                    <a:pt x="1153319" y="1220600"/>
                  </a:lnTo>
                  <a:lnTo>
                    <a:pt x="927894" y="1004920"/>
                  </a:lnTo>
                  <a:lnTo>
                    <a:pt x="925116" y="1002139"/>
                  </a:lnTo>
                  <a:lnTo>
                    <a:pt x="923131" y="999359"/>
                  </a:lnTo>
                  <a:lnTo>
                    <a:pt x="921544" y="996181"/>
                  </a:lnTo>
                  <a:lnTo>
                    <a:pt x="919560" y="993401"/>
                  </a:lnTo>
                  <a:lnTo>
                    <a:pt x="918369" y="989826"/>
                  </a:lnTo>
                  <a:lnTo>
                    <a:pt x="917575" y="986648"/>
                  </a:lnTo>
                  <a:lnTo>
                    <a:pt x="917178" y="983074"/>
                  </a:lnTo>
                  <a:lnTo>
                    <a:pt x="916781" y="979896"/>
                  </a:lnTo>
                  <a:lnTo>
                    <a:pt x="916781" y="976321"/>
                  </a:lnTo>
                  <a:lnTo>
                    <a:pt x="917178" y="973144"/>
                  </a:lnTo>
                  <a:lnTo>
                    <a:pt x="917972" y="969569"/>
                  </a:lnTo>
                  <a:lnTo>
                    <a:pt x="919163" y="966391"/>
                  </a:lnTo>
                  <a:lnTo>
                    <a:pt x="920750" y="962816"/>
                  </a:lnTo>
                  <a:lnTo>
                    <a:pt x="922338" y="960036"/>
                  </a:lnTo>
                  <a:lnTo>
                    <a:pt x="924322" y="956858"/>
                  </a:lnTo>
                  <a:lnTo>
                    <a:pt x="927100" y="954078"/>
                  </a:lnTo>
                  <a:lnTo>
                    <a:pt x="929481" y="952092"/>
                  </a:lnTo>
                  <a:lnTo>
                    <a:pt x="932260" y="949311"/>
                  </a:lnTo>
                  <a:lnTo>
                    <a:pt x="935435" y="947723"/>
                  </a:lnTo>
                  <a:lnTo>
                    <a:pt x="938213" y="946134"/>
                  </a:lnTo>
                  <a:lnTo>
                    <a:pt x="941785" y="944942"/>
                  </a:lnTo>
                  <a:lnTo>
                    <a:pt x="944960" y="944148"/>
                  </a:lnTo>
                  <a:lnTo>
                    <a:pt x="948531" y="943353"/>
                  </a:lnTo>
                  <a:lnTo>
                    <a:pt x="951706" y="942956"/>
                  </a:lnTo>
                  <a:lnTo>
                    <a:pt x="955278" y="942956"/>
                  </a:lnTo>
                  <a:lnTo>
                    <a:pt x="958453" y="943353"/>
                  </a:lnTo>
                  <a:lnTo>
                    <a:pt x="962025" y="944545"/>
                  </a:lnTo>
                  <a:lnTo>
                    <a:pt x="965200" y="945737"/>
                  </a:lnTo>
                  <a:lnTo>
                    <a:pt x="968772" y="946928"/>
                  </a:lnTo>
                  <a:lnTo>
                    <a:pt x="971550" y="948517"/>
                  </a:lnTo>
                  <a:lnTo>
                    <a:pt x="974725" y="950900"/>
                  </a:lnTo>
                  <a:lnTo>
                    <a:pt x="977503" y="953284"/>
                  </a:lnTo>
                  <a:lnTo>
                    <a:pt x="1214041" y="1179291"/>
                  </a:lnTo>
                  <a:lnTo>
                    <a:pt x="1216819" y="1182469"/>
                  </a:lnTo>
                  <a:lnTo>
                    <a:pt x="1235472" y="1199946"/>
                  </a:lnTo>
                  <a:lnTo>
                    <a:pt x="1254125" y="1217422"/>
                  </a:lnTo>
                  <a:lnTo>
                    <a:pt x="1262063" y="1224572"/>
                  </a:lnTo>
                  <a:lnTo>
                    <a:pt x="1268810" y="1230530"/>
                  </a:lnTo>
                  <a:lnTo>
                    <a:pt x="1275556" y="1235694"/>
                  </a:lnTo>
                  <a:lnTo>
                    <a:pt x="1281510" y="1239269"/>
                  </a:lnTo>
                  <a:lnTo>
                    <a:pt x="1287066" y="1242049"/>
                  </a:lnTo>
                  <a:lnTo>
                    <a:pt x="1292622" y="1244035"/>
                  </a:lnTo>
                  <a:lnTo>
                    <a:pt x="1297385" y="1244432"/>
                  </a:lnTo>
                  <a:lnTo>
                    <a:pt x="1299766" y="1244432"/>
                  </a:lnTo>
                  <a:lnTo>
                    <a:pt x="1302147" y="1244035"/>
                  </a:lnTo>
                  <a:lnTo>
                    <a:pt x="1307306" y="1242843"/>
                  </a:lnTo>
                  <a:lnTo>
                    <a:pt x="1312863" y="1240063"/>
                  </a:lnTo>
                  <a:lnTo>
                    <a:pt x="1317625" y="1236885"/>
                  </a:lnTo>
                  <a:lnTo>
                    <a:pt x="1323578" y="1232516"/>
                  </a:lnTo>
                  <a:lnTo>
                    <a:pt x="1329928" y="1226955"/>
                  </a:lnTo>
                  <a:lnTo>
                    <a:pt x="1336675" y="1220600"/>
                  </a:lnTo>
                  <a:lnTo>
                    <a:pt x="1343422" y="1213848"/>
                  </a:lnTo>
                  <a:lnTo>
                    <a:pt x="1348978" y="1207492"/>
                  </a:lnTo>
                  <a:lnTo>
                    <a:pt x="1352947" y="1201932"/>
                  </a:lnTo>
                  <a:lnTo>
                    <a:pt x="1356122" y="1196371"/>
                  </a:lnTo>
                  <a:lnTo>
                    <a:pt x="1358503" y="1191207"/>
                  </a:lnTo>
                  <a:lnTo>
                    <a:pt x="1360488" y="1186044"/>
                  </a:lnTo>
                  <a:lnTo>
                    <a:pt x="1361281" y="1182072"/>
                  </a:lnTo>
                  <a:lnTo>
                    <a:pt x="1361678" y="1178099"/>
                  </a:lnTo>
                  <a:lnTo>
                    <a:pt x="1361281" y="1174922"/>
                  </a:lnTo>
                  <a:lnTo>
                    <a:pt x="1360885" y="1171744"/>
                  </a:lnTo>
                  <a:lnTo>
                    <a:pt x="1359694" y="1168964"/>
                  </a:lnTo>
                  <a:lnTo>
                    <a:pt x="1359297" y="1166581"/>
                  </a:lnTo>
                  <a:lnTo>
                    <a:pt x="1357710" y="1164197"/>
                  </a:lnTo>
                  <a:lnTo>
                    <a:pt x="1356916" y="1163006"/>
                  </a:lnTo>
                  <a:lnTo>
                    <a:pt x="1309688" y="1118519"/>
                  </a:lnTo>
                  <a:lnTo>
                    <a:pt x="1307703" y="1116533"/>
                  </a:lnTo>
                  <a:lnTo>
                    <a:pt x="1306116" y="1114150"/>
                  </a:lnTo>
                  <a:lnTo>
                    <a:pt x="1302544" y="1108986"/>
                  </a:lnTo>
                  <a:lnTo>
                    <a:pt x="1299369" y="1105412"/>
                  </a:lnTo>
                  <a:lnTo>
                    <a:pt x="1279128" y="1084757"/>
                  </a:lnTo>
                  <a:lnTo>
                    <a:pt x="1278335" y="1084360"/>
                  </a:lnTo>
                  <a:lnTo>
                    <a:pt x="1048941" y="854778"/>
                  </a:lnTo>
                  <a:lnTo>
                    <a:pt x="1046163" y="851997"/>
                  </a:lnTo>
                  <a:lnTo>
                    <a:pt x="1044178" y="849217"/>
                  </a:lnTo>
                  <a:lnTo>
                    <a:pt x="1042591" y="846039"/>
                  </a:lnTo>
                  <a:lnTo>
                    <a:pt x="1041003" y="843259"/>
                  </a:lnTo>
                  <a:lnTo>
                    <a:pt x="1039813" y="839684"/>
                  </a:lnTo>
                  <a:lnTo>
                    <a:pt x="1039019" y="836506"/>
                  </a:lnTo>
                  <a:lnTo>
                    <a:pt x="1038622" y="832931"/>
                  </a:lnTo>
                  <a:lnTo>
                    <a:pt x="1038622" y="829754"/>
                  </a:lnTo>
                  <a:lnTo>
                    <a:pt x="1038622" y="826179"/>
                  </a:lnTo>
                  <a:lnTo>
                    <a:pt x="1039019" y="823001"/>
                  </a:lnTo>
                  <a:lnTo>
                    <a:pt x="1039813" y="819427"/>
                  </a:lnTo>
                  <a:lnTo>
                    <a:pt x="1041003" y="816249"/>
                  </a:lnTo>
                  <a:lnTo>
                    <a:pt x="1042591" y="813071"/>
                  </a:lnTo>
                  <a:lnTo>
                    <a:pt x="1044178" y="810291"/>
                  </a:lnTo>
                  <a:lnTo>
                    <a:pt x="1046163" y="807113"/>
                  </a:lnTo>
                  <a:lnTo>
                    <a:pt x="1048941" y="804730"/>
                  </a:lnTo>
                  <a:lnTo>
                    <a:pt x="1051719" y="802347"/>
                  </a:lnTo>
                  <a:lnTo>
                    <a:pt x="1054100" y="799964"/>
                  </a:lnTo>
                  <a:lnTo>
                    <a:pt x="1057672" y="798375"/>
                  </a:lnTo>
                  <a:lnTo>
                    <a:pt x="1060450" y="796786"/>
                  </a:lnTo>
                  <a:lnTo>
                    <a:pt x="1064022" y="795595"/>
                  </a:lnTo>
                  <a:lnTo>
                    <a:pt x="1067197" y="794800"/>
                  </a:lnTo>
                  <a:lnTo>
                    <a:pt x="1070769" y="794006"/>
                  </a:lnTo>
                  <a:lnTo>
                    <a:pt x="1073944" y="794006"/>
                  </a:lnTo>
                  <a:lnTo>
                    <a:pt x="1077516" y="794006"/>
                  </a:lnTo>
                  <a:lnTo>
                    <a:pt x="1080691" y="794800"/>
                  </a:lnTo>
                  <a:lnTo>
                    <a:pt x="1084263" y="795595"/>
                  </a:lnTo>
                  <a:lnTo>
                    <a:pt x="1087041" y="796786"/>
                  </a:lnTo>
                  <a:lnTo>
                    <a:pt x="1090613" y="798375"/>
                  </a:lnTo>
                  <a:lnTo>
                    <a:pt x="1093391" y="799964"/>
                  </a:lnTo>
                  <a:lnTo>
                    <a:pt x="1096566" y="802347"/>
                  </a:lnTo>
                  <a:lnTo>
                    <a:pt x="1098947" y="804730"/>
                  </a:lnTo>
                  <a:lnTo>
                    <a:pt x="1328738" y="1034313"/>
                  </a:lnTo>
                  <a:lnTo>
                    <a:pt x="1331119" y="1037093"/>
                  </a:lnTo>
                  <a:lnTo>
                    <a:pt x="1349375" y="1055364"/>
                  </a:lnTo>
                  <a:lnTo>
                    <a:pt x="1364456" y="1070061"/>
                  </a:lnTo>
                  <a:lnTo>
                    <a:pt x="1371600" y="1076813"/>
                  </a:lnTo>
                  <a:lnTo>
                    <a:pt x="1378347" y="1083168"/>
                  </a:lnTo>
                  <a:lnTo>
                    <a:pt x="1385094" y="1088729"/>
                  </a:lnTo>
                  <a:lnTo>
                    <a:pt x="1391444" y="1093496"/>
                  </a:lnTo>
                  <a:lnTo>
                    <a:pt x="1397397" y="1096673"/>
                  </a:lnTo>
                  <a:lnTo>
                    <a:pt x="1400175" y="1097865"/>
                  </a:lnTo>
                  <a:lnTo>
                    <a:pt x="1402953" y="1098659"/>
                  </a:lnTo>
                  <a:lnTo>
                    <a:pt x="1404541" y="1099056"/>
                  </a:lnTo>
                  <a:lnTo>
                    <a:pt x="1407716" y="1099851"/>
                  </a:lnTo>
                  <a:lnTo>
                    <a:pt x="1410891" y="1099056"/>
                  </a:lnTo>
                  <a:lnTo>
                    <a:pt x="1415653" y="1098262"/>
                  </a:lnTo>
                  <a:lnTo>
                    <a:pt x="1421210" y="1095879"/>
                  </a:lnTo>
                  <a:lnTo>
                    <a:pt x="1424385" y="1093893"/>
                  </a:lnTo>
                  <a:lnTo>
                    <a:pt x="1427956" y="1091112"/>
                  </a:lnTo>
                  <a:lnTo>
                    <a:pt x="1431528" y="1088729"/>
                  </a:lnTo>
                  <a:lnTo>
                    <a:pt x="1435894" y="1084757"/>
                  </a:lnTo>
                  <a:lnTo>
                    <a:pt x="1440260" y="1081182"/>
                  </a:lnTo>
                  <a:lnTo>
                    <a:pt x="1445419" y="1076019"/>
                  </a:lnTo>
                  <a:lnTo>
                    <a:pt x="1452166" y="1068869"/>
                  </a:lnTo>
                  <a:lnTo>
                    <a:pt x="1457325" y="1062514"/>
                  </a:lnTo>
                  <a:lnTo>
                    <a:pt x="1461294" y="1056159"/>
                  </a:lnTo>
                  <a:lnTo>
                    <a:pt x="1464866" y="1050201"/>
                  </a:lnTo>
                  <a:lnTo>
                    <a:pt x="1466850" y="1044640"/>
                  </a:lnTo>
                  <a:lnTo>
                    <a:pt x="1468835" y="1039873"/>
                  </a:lnTo>
                  <a:lnTo>
                    <a:pt x="1469628" y="1035504"/>
                  </a:lnTo>
                  <a:lnTo>
                    <a:pt x="1470025" y="1031135"/>
                  </a:lnTo>
                  <a:lnTo>
                    <a:pt x="1469628" y="1027560"/>
                  </a:lnTo>
                  <a:lnTo>
                    <a:pt x="1469231" y="1024383"/>
                  </a:lnTo>
                  <a:lnTo>
                    <a:pt x="1468041" y="1021602"/>
                  </a:lnTo>
                  <a:lnTo>
                    <a:pt x="1467247" y="1019616"/>
                  </a:lnTo>
                  <a:lnTo>
                    <a:pt x="1465660" y="1016041"/>
                  </a:lnTo>
                  <a:lnTo>
                    <a:pt x="1464866" y="1015247"/>
                  </a:lnTo>
                  <a:lnTo>
                    <a:pt x="1419225" y="969966"/>
                  </a:lnTo>
                  <a:lnTo>
                    <a:pt x="1416844" y="967583"/>
                  </a:lnTo>
                  <a:lnTo>
                    <a:pt x="1414860" y="964802"/>
                  </a:lnTo>
                  <a:lnTo>
                    <a:pt x="1412478" y="961625"/>
                  </a:lnTo>
                  <a:lnTo>
                    <a:pt x="1411288" y="958447"/>
                  </a:lnTo>
                  <a:lnTo>
                    <a:pt x="1410097" y="955270"/>
                  </a:lnTo>
                  <a:lnTo>
                    <a:pt x="1409303" y="952092"/>
                  </a:lnTo>
                  <a:lnTo>
                    <a:pt x="1408906" y="948517"/>
                  </a:lnTo>
                  <a:lnTo>
                    <a:pt x="1408510" y="945339"/>
                  </a:lnTo>
                  <a:lnTo>
                    <a:pt x="1408906" y="941765"/>
                  </a:lnTo>
                  <a:lnTo>
                    <a:pt x="1409303" y="938587"/>
                  </a:lnTo>
                  <a:lnTo>
                    <a:pt x="1410097" y="935012"/>
                  </a:lnTo>
                  <a:lnTo>
                    <a:pt x="1410891" y="931835"/>
                  </a:lnTo>
                  <a:lnTo>
                    <a:pt x="1412478" y="928657"/>
                  </a:lnTo>
                  <a:lnTo>
                    <a:pt x="1414463" y="925479"/>
                  </a:lnTo>
                  <a:lnTo>
                    <a:pt x="1416447" y="922302"/>
                  </a:lnTo>
                  <a:lnTo>
                    <a:pt x="1418828" y="919919"/>
                  </a:lnTo>
                  <a:lnTo>
                    <a:pt x="1421606" y="917535"/>
                  </a:lnTo>
                  <a:lnTo>
                    <a:pt x="1424385" y="915152"/>
                  </a:lnTo>
                  <a:lnTo>
                    <a:pt x="1427163" y="913563"/>
                  </a:lnTo>
                  <a:lnTo>
                    <a:pt x="1430338" y="911975"/>
                  </a:lnTo>
                  <a:lnTo>
                    <a:pt x="1433513" y="910783"/>
                  </a:lnTo>
                  <a:lnTo>
                    <a:pt x="1437085" y="909989"/>
                  </a:lnTo>
                  <a:lnTo>
                    <a:pt x="1440260" y="909194"/>
                  </a:lnTo>
                  <a:lnTo>
                    <a:pt x="1443831" y="909194"/>
                  </a:lnTo>
                  <a:lnTo>
                    <a:pt x="1447006" y="909194"/>
                  </a:lnTo>
                  <a:lnTo>
                    <a:pt x="1450578" y="909989"/>
                  </a:lnTo>
                  <a:lnTo>
                    <a:pt x="1453753" y="910783"/>
                  </a:lnTo>
                  <a:lnTo>
                    <a:pt x="1457325" y="911975"/>
                  </a:lnTo>
                  <a:lnTo>
                    <a:pt x="1460103" y="913166"/>
                  </a:lnTo>
                  <a:lnTo>
                    <a:pt x="1463278" y="914755"/>
                  </a:lnTo>
                  <a:lnTo>
                    <a:pt x="1466056" y="917138"/>
                  </a:lnTo>
                  <a:lnTo>
                    <a:pt x="1469231" y="919521"/>
                  </a:lnTo>
                  <a:lnTo>
                    <a:pt x="1516460" y="966391"/>
                  </a:lnTo>
                  <a:lnTo>
                    <a:pt x="1520825" y="971952"/>
                  </a:lnTo>
                  <a:lnTo>
                    <a:pt x="1525191" y="978307"/>
                  </a:lnTo>
                  <a:lnTo>
                    <a:pt x="1528763" y="985060"/>
                  </a:lnTo>
                  <a:lnTo>
                    <a:pt x="1532731" y="993004"/>
                  </a:lnTo>
                  <a:lnTo>
                    <a:pt x="1535510" y="1001345"/>
                  </a:lnTo>
                  <a:lnTo>
                    <a:pt x="1538288" y="1010481"/>
                  </a:lnTo>
                  <a:lnTo>
                    <a:pt x="1539875" y="1020411"/>
                  </a:lnTo>
                  <a:lnTo>
                    <a:pt x="1540272" y="1025574"/>
                  </a:lnTo>
                  <a:lnTo>
                    <a:pt x="1540272" y="1030738"/>
                  </a:lnTo>
                  <a:lnTo>
                    <a:pt x="1540272" y="1035901"/>
                  </a:lnTo>
                  <a:lnTo>
                    <a:pt x="1539875" y="1041462"/>
                  </a:lnTo>
                  <a:lnTo>
                    <a:pt x="1539478" y="1047023"/>
                  </a:lnTo>
                  <a:lnTo>
                    <a:pt x="1538685" y="1052981"/>
                  </a:lnTo>
                  <a:lnTo>
                    <a:pt x="1537494" y="1058145"/>
                  </a:lnTo>
                  <a:lnTo>
                    <a:pt x="1535510" y="1064103"/>
                  </a:lnTo>
                  <a:lnTo>
                    <a:pt x="1533525" y="1070061"/>
                  </a:lnTo>
                  <a:lnTo>
                    <a:pt x="1531144" y="1076416"/>
                  </a:lnTo>
                  <a:lnTo>
                    <a:pt x="1527969" y="1082374"/>
                  </a:lnTo>
                  <a:lnTo>
                    <a:pt x="1525191" y="1088729"/>
                  </a:lnTo>
                  <a:lnTo>
                    <a:pt x="1521222" y="1094687"/>
                  </a:lnTo>
                  <a:lnTo>
                    <a:pt x="1517253" y="1101042"/>
                  </a:lnTo>
                  <a:lnTo>
                    <a:pt x="1512491" y="1107398"/>
                  </a:lnTo>
                  <a:lnTo>
                    <a:pt x="1507331" y="1113753"/>
                  </a:lnTo>
                  <a:lnTo>
                    <a:pt x="1501775" y="1120108"/>
                  </a:lnTo>
                  <a:lnTo>
                    <a:pt x="1495822" y="1126066"/>
                  </a:lnTo>
                  <a:lnTo>
                    <a:pt x="1485900" y="1135599"/>
                  </a:lnTo>
                  <a:lnTo>
                    <a:pt x="1479550" y="1141160"/>
                  </a:lnTo>
                  <a:lnTo>
                    <a:pt x="1472010" y="1147118"/>
                  </a:lnTo>
                  <a:lnTo>
                    <a:pt x="1463675" y="1152679"/>
                  </a:lnTo>
                  <a:lnTo>
                    <a:pt x="1453753" y="1158239"/>
                  </a:lnTo>
                  <a:lnTo>
                    <a:pt x="1448991" y="1161020"/>
                  </a:lnTo>
                  <a:lnTo>
                    <a:pt x="1443435" y="1163403"/>
                  </a:lnTo>
                  <a:lnTo>
                    <a:pt x="1437878" y="1165389"/>
                  </a:lnTo>
                  <a:lnTo>
                    <a:pt x="1432322" y="1166978"/>
                  </a:lnTo>
                  <a:lnTo>
                    <a:pt x="1432719" y="1172539"/>
                  </a:lnTo>
                  <a:lnTo>
                    <a:pt x="1432719" y="1178497"/>
                  </a:lnTo>
                  <a:lnTo>
                    <a:pt x="1432719" y="1184852"/>
                  </a:lnTo>
                  <a:lnTo>
                    <a:pt x="1432322" y="1190810"/>
                  </a:lnTo>
                  <a:lnTo>
                    <a:pt x="1431131" y="1197165"/>
                  </a:lnTo>
                  <a:lnTo>
                    <a:pt x="1429941" y="1203520"/>
                  </a:lnTo>
                  <a:lnTo>
                    <a:pt x="1427956" y="1210273"/>
                  </a:lnTo>
                  <a:lnTo>
                    <a:pt x="1425575" y="1217025"/>
                  </a:lnTo>
                  <a:lnTo>
                    <a:pt x="1422797" y="1223778"/>
                  </a:lnTo>
                  <a:lnTo>
                    <a:pt x="1419225" y="1230530"/>
                  </a:lnTo>
                  <a:lnTo>
                    <a:pt x="1415653" y="1237283"/>
                  </a:lnTo>
                  <a:lnTo>
                    <a:pt x="1410891" y="1244432"/>
                  </a:lnTo>
                  <a:lnTo>
                    <a:pt x="1405731" y="1251185"/>
                  </a:lnTo>
                  <a:lnTo>
                    <a:pt x="1399778" y="1258334"/>
                  </a:lnTo>
                  <a:lnTo>
                    <a:pt x="1393428" y="1265484"/>
                  </a:lnTo>
                  <a:lnTo>
                    <a:pt x="1386285" y="1272633"/>
                  </a:lnTo>
                  <a:lnTo>
                    <a:pt x="1379935" y="1278194"/>
                  </a:lnTo>
                  <a:lnTo>
                    <a:pt x="1374378" y="1283755"/>
                  </a:lnTo>
                  <a:lnTo>
                    <a:pt x="1368028" y="1288124"/>
                  </a:lnTo>
                  <a:lnTo>
                    <a:pt x="1362075" y="1292891"/>
                  </a:lnTo>
                  <a:lnTo>
                    <a:pt x="1356519" y="1296863"/>
                  </a:lnTo>
                  <a:lnTo>
                    <a:pt x="1350566" y="1300040"/>
                  </a:lnTo>
                  <a:lnTo>
                    <a:pt x="1345010" y="1303615"/>
                  </a:lnTo>
                  <a:lnTo>
                    <a:pt x="1339453" y="1305998"/>
                  </a:lnTo>
                  <a:lnTo>
                    <a:pt x="1334294" y="1308382"/>
                  </a:lnTo>
                  <a:lnTo>
                    <a:pt x="1328738" y="1310765"/>
                  </a:lnTo>
                  <a:lnTo>
                    <a:pt x="1323181" y="1312354"/>
                  </a:lnTo>
                  <a:lnTo>
                    <a:pt x="1318022" y="1313545"/>
                  </a:lnTo>
                  <a:lnTo>
                    <a:pt x="1312863" y="1314737"/>
                  </a:lnTo>
                  <a:lnTo>
                    <a:pt x="1307703" y="1315134"/>
                  </a:lnTo>
                  <a:lnTo>
                    <a:pt x="1302544" y="1315531"/>
                  </a:lnTo>
                  <a:lnTo>
                    <a:pt x="1297781" y="1315928"/>
                  </a:lnTo>
                  <a:lnTo>
                    <a:pt x="1293019" y="1315531"/>
                  </a:lnTo>
                  <a:lnTo>
                    <a:pt x="1288256" y="1315134"/>
                  </a:lnTo>
                  <a:lnTo>
                    <a:pt x="1279128" y="1313545"/>
                  </a:lnTo>
                  <a:lnTo>
                    <a:pt x="1276747" y="1322284"/>
                  </a:lnTo>
                  <a:lnTo>
                    <a:pt x="1273969" y="1331022"/>
                  </a:lnTo>
                  <a:lnTo>
                    <a:pt x="1270000" y="1339760"/>
                  </a:lnTo>
                  <a:lnTo>
                    <a:pt x="1265635" y="1348499"/>
                  </a:lnTo>
                  <a:lnTo>
                    <a:pt x="1260078" y="1358032"/>
                  </a:lnTo>
                  <a:lnTo>
                    <a:pt x="1253331" y="1366770"/>
                  </a:lnTo>
                  <a:lnTo>
                    <a:pt x="1245394" y="1375906"/>
                  </a:lnTo>
                  <a:lnTo>
                    <a:pt x="1236266" y="1385439"/>
                  </a:lnTo>
                  <a:lnTo>
                    <a:pt x="1230313" y="1391397"/>
                  </a:lnTo>
                  <a:lnTo>
                    <a:pt x="1224756" y="1396163"/>
                  </a:lnTo>
                  <a:lnTo>
                    <a:pt x="1219200" y="1401327"/>
                  </a:lnTo>
                  <a:lnTo>
                    <a:pt x="1213247" y="1405696"/>
                  </a:lnTo>
                  <a:lnTo>
                    <a:pt x="1207691" y="1409271"/>
                  </a:lnTo>
                  <a:lnTo>
                    <a:pt x="1202135" y="1413243"/>
                  </a:lnTo>
                  <a:lnTo>
                    <a:pt x="1196578" y="1416023"/>
                  </a:lnTo>
                  <a:lnTo>
                    <a:pt x="1191419" y="1419201"/>
                  </a:lnTo>
                  <a:lnTo>
                    <a:pt x="1185863" y="1421584"/>
                  </a:lnTo>
                  <a:lnTo>
                    <a:pt x="1180703" y="1423173"/>
                  </a:lnTo>
                  <a:lnTo>
                    <a:pt x="1175544" y="1425159"/>
                  </a:lnTo>
                  <a:lnTo>
                    <a:pt x="1170781" y="1426748"/>
                  </a:lnTo>
                  <a:lnTo>
                    <a:pt x="1165622" y="1427542"/>
                  </a:lnTo>
                  <a:lnTo>
                    <a:pt x="1160463" y="1428336"/>
                  </a:lnTo>
                  <a:lnTo>
                    <a:pt x="1155700" y="1428734"/>
                  </a:lnTo>
                  <a:lnTo>
                    <a:pt x="1150938" y="1428734"/>
                  </a:lnTo>
                  <a:lnTo>
                    <a:pt x="1144588" y="1428734"/>
                  </a:lnTo>
                  <a:lnTo>
                    <a:pt x="1137841" y="1427939"/>
                  </a:lnTo>
                  <a:lnTo>
                    <a:pt x="1131491" y="1426748"/>
                  </a:lnTo>
                  <a:lnTo>
                    <a:pt x="1125538" y="1425159"/>
                  </a:lnTo>
                  <a:lnTo>
                    <a:pt x="1119188" y="1422776"/>
                  </a:lnTo>
                  <a:lnTo>
                    <a:pt x="1113235" y="1420392"/>
                  </a:lnTo>
                  <a:lnTo>
                    <a:pt x="1107281" y="1417215"/>
                  </a:lnTo>
                  <a:lnTo>
                    <a:pt x="1101725" y="1414037"/>
                  </a:lnTo>
                  <a:lnTo>
                    <a:pt x="1096566" y="1410462"/>
                  </a:lnTo>
                  <a:lnTo>
                    <a:pt x="1090613" y="1406888"/>
                  </a:lnTo>
                  <a:lnTo>
                    <a:pt x="1079897" y="1398943"/>
                  </a:lnTo>
                  <a:lnTo>
                    <a:pt x="1069975" y="1390205"/>
                  </a:lnTo>
                  <a:lnTo>
                    <a:pt x="1059656" y="1381069"/>
                  </a:lnTo>
                  <a:lnTo>
                    <a:pt x="1056878" y="1385836"/>
                  </a:lnTo>
                  <a:lnTo>
                    <a:pt x="1053703" y="1390205"/>
                  </a:lnTo>
                  <a:lnTo>
                    <a:pt x="1050131" y="1394971"/>
                  </a:lnTo>
                  <a:lnTo>
                    <a:pt x="1046163" y="1399738"/>
                  </a:lnTo>
                  <a:lnTo>
                    <a:pt x="1042194" y="1404107"/>
                  </a:lnTo>
                  <a:lnTo>
                    <a:pt x="1037431" y="1408874"/>
                  </a:lnTo>
                  <a:lnTo>
                    <a:pt x="1032669" y="1413640"/>
                  </a:lnTo>
                  <a:lnTo>
                    <a:pt x="1027113" y="1417612"/>
                  </a:lnTo>
                  <a:lnTo>
                    <a:pt x="1016794" y="1425953"/>
                  </a:lnTo>
                  <a:lnTo>
                    <a:pt x="1006475" y="1432706"/>
                  </a:lnTo>
                  <a:lnTo>
                    <a:pt x="996553" y="1437869"/>
                  </a:lnTo>
                  <a:lnTo>
                    <a:pt x="986631" y="1442238"/>
                  </a:lnTo>
                  <a:lnTo>
                    <a:pt x="977503" y="1445813"/>
                  </a:lnTo>
                  <a:lnTo>
                    <a:pt x="968772" y="1447799"/>
                  </a:lnTo>
                  <a:lnTo>
                    <a:pt x="959644" y="1448991"/>
                  </a:lnTo>
                  <a:lnTo>
                    <a:pt x="950913" y="1449388"/>
                  </a:lnTo>
                  <a:lnTo>
                    <a:pt x="944166" y="1449388"/>
                  </a:lnTo>
                  <a:lnTo>
                    <a:pt x="937419" y="1448594"/>
                  </a:lnTo>
                  <a:lnTo>
                    <a:pt x="930672" y="1447402"/>
                  </a:lnTo>
                  <a:lnTo>
                    <a:pt x="923925" y="1445416"/>
                  </a:lnTo>
                  <a:lnTo>
                    <a:pt x="917575" y="1443033"/>
                  </a:lnTo>
                  <a:lnTo>
                    <a:pt x="911225" y="1440650"/>
                  </a:lnTo>
                  <a:lnTo>
                    <a:pt x="905272" y="1437472"/>
                  </a:lnTo>
                  <a:lnTo>
                    <a:pt x="898922" y="1434294"/>
                  </a:lnTo>
                  <a:lnTo>
                    <a:pt x="893366" y="1430720"/>
                  </a:lnTo>
                  <a:lnTo>
                    <a:pt x="887810" y="1427145"/>
                  </a:lnTo>
                  <a:lnTo>
                    <a:pt x="876300" y="1419201"/>
                  </a:lnTo>
                  <a:lnTo>
                    <a:pt x="865188" y="1410462"/>
                  </a:lnTo>
                  <a:lnTo>
                    <a:pt x="854472" y="1402121"/>
                  </a:lnTo>
                  <a:lnTo>
                    <a:pt x="837803" y="1388616"/>
                  </a:lnTo>
                  <a:lnTo>
                    <a:pt x="835422" y="1386630"/>
                  </a:lnTo>
                  <a:lnTo>
                    <a:pt x="681435" y="1264689"/>
                  </a:lnTo>
                  <a:lnTo>
                    <a:pt x="673497" y="1270647"/>
                  </a:lnTo>
                  <a:lnTo>
                    <a:pt x="665560" y="1275414"/>
                  </a:lnTo>
                  <a:lnTo>
                    <a:pt x="649685" y="1285741"/>
                  </a:lnTo>
                  <a:lnTo>
                    <a:pt x="633016" y="1294480"/>
                  </a:lnTo>
                  <a:lnTo>
                    <a:pt x="617538" y="1302026"/>
                  </a:lnTo>
                  <a:lnTo>
                    <a:pt x="602456" y="1308382"/>
                  </a:lnTo>
                  <a:lnTo>
                    <a:pt x="588963" y="1313148"/>
                  </a:lnTo>
                  <a:lnTo>
                    <a:pt x="576660" y="1317120"/>
                  </a:lnTo>
                  <a:lnTo>
                    <a:pt x="571103" y="1318312"/>
                  </a:lnTo>
                  <a:lnTo>
                    <a:pt x="565944" y="1319106"/>
                  </a:lnTo>
                  <a:lnTo>
                    <a:pt x="561975" y="1319503"/>
                  </a:lnTo>
                  <a:lnTo>
                    <a:pt x="557610" y="1319503"/>
                  </a:lnTo>
                  <a:lnTo>
                    <a:pt x="553641" y="1319106"/>
                  </a:lnTo>
                  <a:lnTo>
                    <a:pt x="550069" y="1318312"/>
                  </a:lnTo>
                  <a:lnTo>
                    <a:pt x="546497" y="1317517"/>
                  </a:lnTo>
                  <a:lnTo>
                    <a:pt x="543719" y="1315531"/>
                  </a:lnTo>
                  <a:lnTo>
                    <a:pt x="540941" y="1313942"/>
                  </a:lnTo>
                  <a:lnTo>
                    <a:pt x="538163" y="1312354"/>
                  </a:lnTo>
                  <a:lnTo>
                    <a:pt x="535781" y="1309970"/>
                  </a:lnTo>
                  <a:lnTo>
                    <a:pt x="533003" y="1307587"/>
                  </a:lnTo>
                  <a:lnTo>
                    <a:pt x="529431" y="1302026"/>
                  </a:lnTo>
                  <a:lnTo>
                    <a:pt x="525860" y="1296466"/>
                  </a:lnTo>
                  <a:lnTo>
                    <a:pt x="523478" y="1290507"/>
                  </a:lnTo>
                  <a:lnTo>
                    <a:pt x="521891" y="1284152"/>
                  </a:lnTo>
                  <a:lnTo>
                    <a:pt x="519906" y="1278194"/>
                  </a:lnTo>
                  <a:lnTo>
                    <a:pt x="518716" y="1272236"/>
                  </a:lnTo>
                  <a:lnTo>
                    <a:pt x="518319" y="1267073"/>
                  </a:lnTo>
                  <a:lnTo>
                    <a:pt x="517525" y="1259526"/>
                  </a:lnTo>
                  <a:lnTo>
                    <a:pt x="517525" y="1256745"/>
                  </a:lnTo>
                  <a:lnTo>
                    <a:pt x="517525" y="1255554"/>
                  </a:lnTo>
                  <a:lnTo>
                    <a:pt x="516731" y="1252376"/>
                  </a:lnTo>
                  <a:lnTo>
                    <a:pt x="515541" y="1248007"/>
                  </a:lnTo>
                  <a:lnTo>
                    <a:pt x="514350" y="1245624"/>
                  </a:lnTo>
                  <a:lnTo>
                    <a:pt x="512366" y="1243638"/>
                  </a:lnTo>
                  <a:lnTo>
                    <a:pt x="509985" y="1240857"/>
                  </a:lnTo>
                  <a:lnTo>
                    <a:pt x="507603" y="1239269"/>
                  </a:lnTo>
                  <a:lnTo>
                    <a:pt x="504031" y="1237283"/>
                  </a:lnTo>
                  <a:lnTo>
                    <a:pt x="499666" y="1236091"/>
                  </a:lnTo>
                  <a:lnTo>
                    <a:pt x="495300" y="1235296"/>
                  </a:lnTo>
                  <a:lnTo>
                    <a:pt x="489744" y="1234502"/>
                  </a:lnTo>
                  <a:lnTo>
                    <a:pt x="483394" y="1234502"/>
                  </a:lnTo>
                  <a:lnTo>
                    <a:pt x="475853" y="1235694"/>
                  </a:lnTo>
                  <a:lnTo>
                    <a:pt x="471884" y="1236091"/>
                  </a:lnTo>
                  <a:lnTo>
                    <a:pt x="467915" y="1235694"/>
                  </a:lnTo>
                  <a:lnTo>
                    <a:pt x="463947" y="1234105"/>
                  </a:lnTo>
                  <a:lnTo>
                    <a:pt x="459978" y="1232119"/>
                  </a:lnTo>
                  <a:lnTo>
                    <a:pt x="455612" y="1229736"/>
                  </a:lnTo>
                  <a:lnTo>
                    <a:pt x="451247" y="1226558"/>
                  </a:lnTo>
                  <a:lnTo>
                    <a:pt x="447278" y="1222983"/>
                  </a:lnTo>
                  <a:lnTo>
                    <a:pt x="442912" y="1219011"/>
                  </a:lnTo>
                  <a:lnTo>
                    <a:pt x="439340" y="1214245"/>
                  </a:lnTo>
                  <a:lnTo>
                    <a:pt x="434975" y="1209876"/>
                  </a:lnTo>
                  <a:lnTo>
                    <a:pt x="427037" y="1199151"/>
                  </a:lnTo>
                  <a:lnTo>
                    <a:pt x="419100" y="1187235"/>
                  </a:lnTo>
                  <a:lnTo>
                    <a:pt x="411559" y="1175716"/>
                  </a:lnTo>
                  <a:lnTo>
                    <a:pt x="404415" y="1163800"/>
                  </a:lnTo>
                  <a:lnTo>
                    <a:pt x="398065" y="1151884"/>
                  </a:lnTo>
                  <a:lnTo>
                    <a:pt x="388144" y="1130833"/>
                  </a:lnTo>
                  <a:lnTo>
                    <a:pt x="381000" y="1116136"/>
                  </a:lnTo>
                  <a:lnTo>
                    <a:pt x="379015" y="1110575"/>
                  </a:lnTo>
                  <a:lnTo>
                    <a:pt x="379015" y="1108589"/>
                  </a:lnTo>
                  <a:lnTo>
                    <a:pt x="379015" y="1102631"/>
                  </a:lnTo>
                  <a:lnTo>
                    <a:pt x="379015" y="1099056"/>
                  </a:lnTo>
                  <a:lnTo>
                    <a:pt x="378619" y="1094687"/>
                  </a:lnTo>
                  <a:lnTo>
                    <a:pt x="377428" y="1089921"/>
                  </a:lnTo>
                  <a:lnTo>
                    <a:pt x="375840" y="1085154"/>
                  </a:lnTo>
                  <a:lnTo>
                    <a:pt x="374253" y="1080388"/>
                  </a:lnTo>
                  <a:lnTo>
                    <a:pt x="371872" y="1075622"/>
                  </a:lnTo>
                  <a:lnTo>
                    <a:pt x="368300" y="1070855"/>
                  </a:lnTo>
                  <a:lnTo>
                    <a:pt x="363934" y="1066883"/>
                  </a:lnTo>
                  <a:lnTo>
                    <a:pt x="361553" y="1064500"/>
                  </a:lnTo>
                  <a:lnTo>
                    <a:pt x="359172" y="1062514"/>
                  </a:lnTo>
                  <a:lnTo>
                    <a:pt x="355997" y="1060925"/>
                  </a:lnTo>
                  <a:lnTo>
                    <a:pt x="352822" y="1059336"/>
                  </a:lnTo>
                  <a:lnTo>
                    <a:pt x="349250" y="1057747"/>
                  </a:lnTo>
                  <a:lnTo>
                    <a:pt x="345678" y="1056556"/>
                  </a:lnTo>
                  <a:lnTo>
                    <a:pt x="341312" y="1055761"/>
                  </a:lnTo>
                  <a:lnTo>
                    <a:pt x="336947" y="1054967"/>
                  </a:lnTo>
                  <a:lnTo>
                    <a:pt x="332581" y="1054173"/>
                  </a:lnTo>
                  <a:lnTo>
                    <a:pt x="328215" y="1052981"/>
                  </a:lnTo>
                  <a:lnTo>
                    <a:pt x="323453" y="1050598"/>
                  </a:lnTo>
                  <a:lnTo>
                    <a:pt x="319484" y="1048612"/>
                  </a:lnTo>
                  <a:lnTo>
                    <a:pt x="315119" y="1046229"/>
                  </a:lnTo>
                  <a:lnTo>
                    <a:pt x="311150" y="1043051"/>
                  </a:lnTo>
                  <a:lnTo>
                    <a:pt x="307181" y="1039476"/>
                  </a:lnTo>
                  <a:lnTo>
                    <a:pt x="303212" y="1035504"/>
                  </a:lnTo>
                  <a:lnTo>
                    <a:pt x="299640" y="1031532"/>
                  </a:lnTo>
                  <a:lnTo>
                    <a:pt x="295672" y="1027163"/>
                  </a:lnTo>
                  <a:lnTo>
                    <a:pt x="288528" y="1017233"/>
                  </a:lnTo>
                  <a:lnTo>
                    <a:pt x="281781" y="1006906"/>
                  </a:lnTo>
                  <a:lnTo>
                    <a:pt x="275431" y="994990"/>
                  </a:lnTo>
                  <a:lnTo>
                    <a:pt x="269081" y="982676"/>
                  </a:lnTo>
                  <a:lnTo>
                    <a:pt x="263922" y="969569"/>
                  </a:lnTo>
                  <a:lnTo>
                    <a:pt x="258762" y="956064"/>
                  </a:lnTo>
                  <a:lnTo>
                    <a:pt x="254000" y="942559"/>
                  </a:lnTo>
                  <a:lnTo>
                    <a:pt x="250031" y="928657"/>
                  </a:lnTo>
                  <a:lnTo>
                    <a:pt x="246062" y="914755"/>
                  </a:lnTo>
                  <a:lnTo>
                    <a:pt x="242887" y="901250"/>
                  </a:lnTo>
                  <a:lnTo>
                    <a:pt x="239712" y="888142"/>
                  </a:lnTo>
                  <a:lnTo>
                    <a:pt x="239315" y="884568"/>
                  </a:lnTo>
                  <a:lnTo>
                    <a:pt x="238919" y="880993"/>
                  </a:lnTo>
                  <a:lnTo>
                    <a:pt x="239315" y="877418"/>
                  </a:lnTo>
                  <a:lnTo>
                    <a:pt x="239712" y="873843"/>
                  </a:lnTo>
                  <a:lnTo>
                    <a:pt x="240109" y="870268"/>
                  </a:lnTo>
                  <a:lnTo>
                    <a:pt x="240903" y="866296"/>
                  </a:lnTo>
                  <a:lnTo>
                    <a:pt x="244078" y="859147"/>
                  </a:lnTo>
                  <a:lnTo>
                    <a:pt x="247253" y="851600"/>
                  </a:lnTo>
                  <a:lnTo>
                    <a:pt x="252015" y="844053"/>
                  </a:lnTo>
                  <a:lnTo>
                    <a:pt x="257572" y="836506"/>
                  </a:lnTo>
                  <a:lnTo>
                    <a:pt x="263525" y="828959"/>
                  </a:lnTo>
                  <a:lnTo>
                    <a:pt x="270272" y="821015"/>
                  </a:lnTo>
                  <a:lnTo>
                    <a:pt x="277415" y="813469"/>
                  </a:lnTo>
                  <a:lnTo>
                    <a:pt x="284956" y="806319"/>
                  </a:lnTo>
                  <a:lnTo>
                    <a:pt x="292894" y="799169"/>
                  </a:lnTo>
                  <a:lnTo>
                    <a:pt x="301228" y="792020"/>
                  </a:lnTo>
                  <a:lnTo>
                    <a:pt x="309562" y="784870"/>
                  </a:lnTo>
                  <a:lnTo>
                    <a:pt x="327422" y="771762"/>
                  </a:lnTo>
                  <a:lnTo>
                    <a:pt x="271065" y="641480"/>
                  </a:lnTo>
                  <a:lnTo>
                    <a:pt x="259953" y="660546"/>
                  </a:lnTo>
                  <a:lnTo>
                    <a:pt x="252015" y="674448"/>
                  </a:lnTo>
                  <a:lnTo>
                    <a:pt x="245665" y="687159"/>
                  </a:lnTo>
                  <a:lnTo>
                    <a:pt x="243681" y="690733"/>
                  </a:lnTo>
                  <a:lnTo>
                    <a:pt x="240903" y="694308"/>
                  </a:lnTo>
                  <a:lnTo>
                    <a:pt x="238125" y="697486"/>
                  </a:lnTo>
                  <a:lnTo>
                    <a:pt x="234950" y="700266"/>
                  </a:lnTo>
                  <a:lnTo>
                    <a:pt x="231378" y="702649"/>
                  </a:lnTo>
                  <a:lnTo>
                    <a:pt x="227409" y="704635"/>
                  </a:lnTo>
                  <a:lnTo>
                    <a:pt x="223837" y="705827"/>
                  </a:lnTo>
                  <a:lnTo>
                    <a:pt x="219472" y="707019"/>
                  </a:lnTo>
                  <a:lnTo>
                    <a:pt x="213519" y="707416"/>
                  </a:lnTo>
                  <a:lnTo>
                    <a:pt x="209947" y="707416"/>
                  </a:lnTo>
                  <a:lnTo>
                    <a:pt x="206375" y="707019"/>
                  </a:lnTo>
                  <a:lnTo>
                    <a:pt x="203200" y="705827"/>
                  </a:lnTo>
                  <a:lnTo>
                    <a:pt x="199628" y="704635"/>
                  </a:lnTo>
                  <a:lnTo>
                    <a:pt x="196850" y="703047"/>
                  </a:lnTo>
                  <a:lnTo>
                    <a:pt x="193675" y="701458"/>
                  </a:lnTo>
                  <a:lnTo>
                    <a:pt x="190897" y="699075"/>
                  </a:lnTo>
                  <a:lnTo>
                    <a:pt x="188119" y="696691"/>
                  </a:lnTo>
                  <a:lnTo>
                    <a:pt x="9922" y="515568"/>
                  </a:lnTo>
                  <a:lnTo>
                    <a:pt x="7937" y="513184"/>
                  </a:lnTo>
                  <a:lnTo>
                    <a:pt x="5953" y="510801"/>
                  </a:lnTo>
                  <a:lnTo>
                    <a:pt x="3969" y="508021"/>
                  </a:lnTo>
                  <a:lnTo>
                    <a:pt x="2778" y="505240"/>
                  </a:lnTo>
                  <a:lnTo>
                    <a:pt x="1587" y="502063"/>
                  </a:lnTo>
                  <a:lnTo>
                    <a:pt x="794" y="499282"/>
                  </a:lnTo>
                  <a:lnTo>
                    <a:pt x="397" y="496105"/>
                  </a:lnTo>
                  <a:lnTo>
                    <a:pt x="0" y="493324"/>
                  </a:lnTo>
                  <a:lnTo>
                    <a:pt x="0" y="490147"/>
                  </a:lnTo>
                  <a:lnTo>
                    <a:pt x="0" y="486969"/>
                  </a:lnTo>
                  <a:lnTo>
                    <a:pt x="397" y="484189"/>
                  </a:lnTo>
                  <a:lnTo>
                    <a:pt x="1190" y="481011"/>
                  </a:lnTo>
                  <a:lnTo>
                    <a:pt x="1984" y="477833"/>
                  </a:lnTo>
                  <a:lnTo>
                    <a:pt x="3175" y="475053"/>
                  </a:lnTo>
                  <a:lnTo>
                    <a:pt x="4762" y="472273"/>
                  </a:lnTo>
                  <a:lnTo>
                    <a:pt x="7144" y="469889"/>
                  </a:lnTo>
                  <a:lnTo>
                    <a:pt x="12700" y="461548"/>
                  </a:lnTo>
                  <a:lnTo>
                    <a:pt x="26987" y="444071"/>
                  </a:lnTo>
                  <a:lnTo>
                    <a:pt x="48419" y="417062"/>
                  </a:lnTo>
                  <a:lnTo>
                    <a:pt x="76597" y="382902"/>
                  </a:lnTo>
                  <a:lnTo>
                    <a:pt x="92869" y="363439"/>
                  </a:lnTo>
                  <a:lnTo>
                    <a:pt x="111125" y="342785"/>
                  </a:lnTo>
                  <a:lnTo>
                    <a:pt x="130572" y="320939"/>
                  </a:lnTo>
                  <a:lnTo>
                    <a:pt x="151209" y="297901"/>
                  </a:lnTo>
                  <a:lnTo>
                    <a:pt x="173037" y="274069"/>
                  </a:lnTo>
                  <a:lnTo>
                    <a:pt x="196453" y="249840"/>
                  </a:lnTo>
                  <a:lnTo>
                    <a:pt x="220265" y="224816"/>
                  </a:lnTo>
                  <a:lnTo>
                    <a:pt x="245269" y="200190"/>
                  </a:lnTo>
                  <a:lnTo>
                    <a:pt x="258365" y="187479"/>
                  </a:lnTo>
                  <a:lnTo>
                    <a:pt x="271462" y="175166"/>
                  </a:lnTo>
                  <a:lnTo>
                    <a:pt x="284162" y="163647"/>
                  </a:lnTo>
                  <a:lnTo>
                    <a:pt x="297259" y="152525"/>
                  </a:lnTo>
                  <a:lnTo>
                    <a:pt x="321865" y="131474"/>
                  </a:lnTo>
                  <a:lnTo>
                    <a:pt x="346472" y="112011"/>
                  </a:lnTo>
                  <a:lnTo>
                    <a:pt x="369887" y="94137"/>
                  </a:lnTo>
                  <a:lnTo>
                    <a:pt x="392906" y="78646"/>
                  </a:lnTo>
                  <a:lnTo>
                    <a:pt x="413940" y="64347"/>
                  </a:lnTo>
                  <a:lnTo>
                    <a:pt x="434181" y="51239"/>
                  </a:lnTo>
                  <a:lnTo>
                    <a:pt x="452040" y="40117"/>
                  </a:lnTo>
                  <a:lnTo>
                    <a:pt x="469106" y="30584"/>
                  </a:lnTo>
                  <a:lnTo>
                    <a:pt x="483791" y="22640"/>
                  </a:lnTo>
                  <a:lnTo>
                    <a:pt x="496491" y="15888"/>
                  </a:lnTo>
                  <a:lnTo>
                    <a:pt x="514747" y="6752"/>
                  </a:lnTo>
                  <a:lnTo>
                    <a:pt x="522685" y="3178"/>
                  </a:lnTo>
                  <a:lnTo>
                    <a:pt x="527447" y="1192"/>
                  </a:lnTo>
                  <a:lnTo>
                    <a:pt x="532606" y="397"/>
                  </a:lnTo>
                  <a:lnTo>
                    <a:pt x="53776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497030" y="3684820"/>
            <a:ext cx="679090" cy="679090"/>
            <a:chOff x="6497030" y="3684820"/>
            <a:chExt cx="679090" cy="679090"/>
          </a:xfrm>
        </p:grpSpPr>
        <p:sp>
          <p:nvSpPr>
            <p:cNvPr id="32" name="椭圆 31"/>
            <p:cNvSpPr/>
            <p:nvPr/>
          </p:nvSpPr>
          <p:spPr>
            <a:xfrm>
              <a:off x="6497030" y="3684820"/>
              <a:ext cx="679090" cy="67909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5" name="KSO_Shape"/>
            <p:cNvSpPr>
              <a:spLocks/>
            </p:cNvSpPr>
            <p:nvPr/>
          </p:nvSpPr>
          <p:spPr bwMode="auto">
            <a:xfrm>
              <a:off x="6673239" y="3927267"/>
              <a:ext cx="412395" cy="222006"/>
            </a:xfrm>
            <a:custGeom>
              <a:avLst/>
              <a:gdLst/>
              <a:ahLst/>
              <a:cxnLst/>
              <a:rect l="0" t="0" r="r" b="b"/>
              <a:pathLst>
                <a:path w="1939925" h="1042987">
                  <a:moveTo>
                    <a:pt x="1635284" y="760412"/>
                  </a:moveTo>
                  <a:lnTo>
                    <a:pt x="1642579" y="760729"/>
                  </a:lnTo>
                  <a:lnTo>
                    <a:pt x="1649556" y="761046"/>
                  </a:lnTo>
                  <a:lnTo>
                    <a:pt x="1656533" y="761998"/>
                  </a:lnTo>
                  <a:lnTo>
                    <a:pt x="1663827" y="763266"/>
                  </a:lnTo>
                  <a:lnTo>
                    <a:pt x="1670487" y="764535"/>
                  </a:lnTo>
                  <a:lnTo>
                    <a:pt x="1677147" y="766755"/>
                  </a:lnTo>
                  <a:lnTo>
                    <a:pt x="1683807" y="768975"/>
                  </a:lnTo>
                  <a:lnTo>
                    <a:pt x="1690150" y="771512"/>
                  </a:lnTo>
                  <a:lnTo>
                    <a:pt x="1696493" y="774049"/>
                  </a:lnTo>
                  <a:lnTo>
                    <a:pt x="1702519" y="777221"/>
                  </a:lnTo>
                  <a:lnTo>
                    <a:pt x="1708227" y="781026"/>
                  </a:lnTo>
                  <a:lnTo>
                    <a:pt x="1714253" y="784515"/>
                  </a:lnTo>
                  <a:lnTo>
                    <a:pt x="1719644" y="788638"/>
                  </a:lnTo>
                  <a:lnTo>
                    <a:pt x="1725036" y="792444"/>
                  </a:lnTo>
                  <a:lnTo>
                    <a:pt x="1730110" y="796884"/>
                  </a:lnTo>
                  <a:lnTo>
                    <a:pt x="1735184" y="801641"/>
                  </a:lnTo>
                  <a:lnTo>
                    <a:pt x="1739942" y="806715"/>
                  </a:lnTo>
                  <a:lnTo>
                    <a:pt x="1744382" y="811789"/>
                  </a:lnTo>
                  <a:lnTo>
                    <a:pt x="1748187" y="817181"/>
                  </a:lnTo>
                  <a:lnTo>
                    <a:pt x="1752310" y="822572"/>
                  </a:lnTo>
                  <a:lnTo>
                    <a:pt x="1756116" y="828281"/>
                  </a:lnTo>
                  <a:lnTo>
                    <a:pt x="1759605" y="834307"/>
                  </a:lnTo>
                  <a:lnTo>
                    <a:pt x="1762776" y="840332"/>
                  </a:lnTo>
                  <a:lnTo>
                    <a:pt x="1765313" y="846675"/>
                  </a:lnTo>
                  <a:lnTo>
                    <a:pt x="1767850" y="853018"/>
                  </a:lnTo>
                  <a:lnTo>
                    <a:pt x="1770070" y="859678"/>
                  </a:lnTo>
                  <a:lnTo>
                    <a:pt x="1772290" y="866338"/>
                  </a:lnTo>
                  <a:lnTo>
                    <a:pt x="1773559" y="873315"/>
                  </a:lnTo>
                  <a:lnTo>
                    <a:pt x="1774827" y="880292"/>
                  </a:lnTo>
                  <a:lnTo>
                    <a:pt x="1775779" y="887270"/>
                  </a:lnTo>
                  <a:lnTo>
                    <a:pt x="1776096" y="894247"/>
                  </a:lnTo>
                  <a:lnTo>
                    <a:pt x="1776413" y="901541"/>
                  </a:lnTo>
                  <a:lnTo>
                    <a:pt x="1776096" y="908835"/>
                  </a:lnTo>
                  <a:lnTo>
                    <a:pt x="1775779" y="916130"/>
                  </a:lnTo>
                  <a:lnTo>
                    <a:pt x="1774827" y="923424"/>
                  </a:lnTo>
                  <a:lnTo>
                    <a:pt x="1773559" y="930401"/>
                  </a:lnTo>
                  <a:lnTo>
                    <a:pt x="1772290" y="937061"/>
                  </a:lnTo>
                  <a:lnTo>
                    <a:pt x="1770070" y="943721"/>
                  </a:lnTo>
                  <a:lnTo>
                    <a:pt x="1767850" y="950064"/>
                  </a:lnTo>
                  <a:lnTo>
                    <a:pt x="1765313" y="956724"/>
                  </a:lnTo>
                  <a:lnTo>
                    <a:pt x="1762776" y="962750"/>
                  </a:lnTo>
                  <a:lnTo>
                    <a:pt x="1759605" y="969093"/>
                  </a:lnTo>
                  <a:lnTo>
                    <a:pt x="1756116" y="975118"/>
                  </a:lnTo>
                  <a:lnTo>
                    <a:pt x="1752310" y="980510"/>
                  </a:lnTo>
                  <a:lnTo>
                    <a:pt x="1748187" y="986535"/>
                  </a:lnTo>
                  <a:lnTo>
                    <a:pt x="1744382" y="991610"/>
                  </a:lnTo>
                  <a:lnTo>
                    <a:pt x="1739942" y="997001"/>
                  </a:lnTo>
                  <a:lnTo>
                    <a:pt x="1735184" y="1001758"/>
                  </a:lnTo>
                  <a:lnTo>
                    <a:pt x="1730110" y="1006516"/>
                  </a:lnTo>
                  <a:lnTo>
                    <a:pt x="1725036" y="1010638"/>
                  </a:lnTo>
                  <a:lnTo>
                    <a:pt x="1719644" y="1015078"/>
                  </a:lnTo>
                  <a:lnTo>
                    <a:pt x="1714253" y="1018884"/>
                  </a:lnTo>
                  <a:lnTo>
                    <a:pt x="1708227" y="1022690"/>
                  </a:lnTo>
                  <a:lnTo>
                    <a:pt x="1702519" y="1025861"/>
                  </a:lnTo>
                  <a:lnTo>
                    <a:pt x="1696493" y="1029033"/>
                  </a:lnTo>
                  <a:lnTo>
                    <a:pt x="1690150" y="1032204"/>
                  </a:lnTo>
                  <a:lnTo>
                    <a:pt x="1683807" y="1034741"/>
                  </a:lnTo>
                  <a:lnTo>
                    <a:pt x="1677147" y="1036644"/>
                  </a:lnTo>
                  <a:lnTo>
                    <a:pt x="1670487" y="1038547"/>
                  </a:lnTo>
                  <a:lnTo>
                    <a:pt x="1663827" y="1040133"/>
                  </a:lnTo>
                  <a:lnTo>
                    <a:pt x="1656533" y="1041401"/>
                  </a:lnTo>
                  <a:lnTo>
                    <a:pt x="1649556" y="1042353"/>
                  </a:lnTo>
                  <a:lnTo>
                    <a:pt x="1642579" y="1042987"/>
                  </a:lnTo>
                  <a:lnTo>
                    <a:pt x="1635284" y="1042987"/>
                  </a:lnTo>
                  <a:lnTo>
                    <a:pt x="1627990" y="1042987"/>
                  </a:lnTo>
                  <a:lnTo>
                    <a:pt x="1620696" y="1042353"/>
                  </a:lnTo>
                  <a:lnTo>
                    <a:pt x="1613401" y="1041401"/>
                  </a:lnTo>
                  <a:lnTo>
                    <a:pt x="1606424" y="1040133"/>
                  </a:lnTo>
                  <a:lnTo>
                    <a:pt x="1599764" y="1038547"/>
                  </a:lnTo>
                  <a:lnTo>
                    <a:pt x="1593104" y="1036644"/>
                  </a:lnTo>
                  <a:lnTo>
                    <a:pt x="1586761" y="1034741"/>
                  </a:lnTo>
                  <a:lnTo>
                    <a:pt x="1580101" y="1032204"/>
                  </a:lnTo>
                  <a:lnTo>
                    <a:pt x="1574075" y="1029033"/>
                  </a:lnTo>
                  <a:lnTo>
                    <a:pt x="1567733" y="1025861"/>
                  </a:lnTo>
                  <a:lnTo>
                    <a:pt x="1562024" y="1022690"/>
                  </a:lnTo>
                  <a:lnTo>
                    <a:pt x="1556315" y="1018884"/>
                  </a:lnTo>
                  <a:lnTo>
                    <a:pt x="1550290" y="1015078"/>
                  </a:lnTo>
                  <a:lnTo>
                    <a:pt x="1545215" y="1010638"/>
                  </a:lnTo>
                  <a:lnTo>
                    <a:pt x="1540141" y="1006516"/>
                  </a:lnTo>
                  <a:lnTo>
                    <a:pt x="1535067" y="1001758"/>
                  </a:lnTo>
                  <a:lnTo>
                    <a:pt x="1530310" y="997001"/>
                  </a:lnTo>
                  <a:lnTo>
                    <a:pt x="1526187" y="991610"/>
                  </a:lnTo>
                  <a:lnTo>
                    <a:pt x="1521747" y="986535"/>
                  </a:lnTo>
                  <a:lnTo>
                    <a:pt x="1517624" y="980510"/>
                  </a:lnTo>
                  <a:lnTo>
                    <a:pt x="1514135" y="975118"/>
                  </a:lnTo>
                  <a:lnTo>
                    <a:pt x="1510964" y="969093"/>
                  </a:lnTo>
                  <a:lnTo>
                    <a:pt x="1507792" y="962750"/>
                  </a:lnTo>
                  <a:lnTo>
                    <a:pt x="1504621" y="956724"/>
                  </a:lnTo>
                  <a:lnTo>
                    <a:pt x="1502084" y="950064"/>
                  </a:lnTo>
                  <a:lnTo>
                    <a:pt x="1500181" y="943721"/>
                  </a:lnTo>
                  <a:lnTo>
                    <a:pt x="1498278" y="937061"/>
                  </a:lnTo>
                  <a:lnTo>
                    <a:pt x="1496692" y="930401"/>
                  </a:lnTo>
                  <a:lnTo>
                    <a:pt x="1495424" y="923424"/>
                  </a:lnTo>
                  <a:lnTo>
                    <a:pt x="1494472" y="916130"/>
                  </a:lnTo>
                  <a:lnTo>
                    <a:pt x="1493838" y="908835"/>
                  </a:lnTo>
                  <a:lnTo>
                    <a:pt x="1493838" y="901541"/>
                  </a:lnTo>
                  <a:lnTo>
                    <a:pt x="1493838" y="894247"/>
                  </a:lnTo>
                  <a:lnTo>
                    <a:pt x="1494472" y="887270"/>
                  </a:lnTo>
                  <a:lnTo>
                    <a:pt x="1495424" y="880292"/>
                  </a:lnTo>
                  <a:lnTo>
                    <a:pt x="1496692" y="873315"/>
                  </a:lnTo>
                  <a:lnTo>
                    <a:pt x="1498278" y="866338"/>
                  </a:lnTo>
                  <a:lnTo>
                    <a:pt x="1500181" y="859678"/>
                  </a:lnTo>
                  <a:lnTo>
                    <a:pt x="1502084" y="853018"/>
                  </a:lnTo>
                  <a:lnTo>
                    <a:pt x="1504621" y="846675"/>
                  </a:lnTo>
                  <a:lnTo>
                    <a:pt x="1507792" y="840332"/>
                  </a:lnTo>
                  <a:lnTo>
                    <a:pt x="1510964" y="834307"/>
                  </a:lnTo>
                  <a:lnTo>
                    <a:pt x="1514135" y="828281"/>
                  </a:lnTo>
                  <a:lnTo>
                    <a:pt x="1517624" y="822572"/>
                  </a:lnTo>
                  <a:lnTo>
                    <a:pt x="1521747" y="817181"/>
                  </a:lnTo>
                  <a:lnTo>
                    <a:pt x="1526187" y="811789"/>
                  </a:lnTo>
                  <a:lnTo>
                    <a:pt x="1530310" y="806715"/>
                  </a:lnTo>
                  <a:lnTo>
                    <a:pt x="1535067" y="801641"/>
                  </a:lnTo>
                  <a:lnTo>
                    <a:pt x="1540141" y="796884"/>
                  </a:lnTo>
                  <a:lnTo>
                    <a:pt x="1545215" y="792444"/>
                  </a:lnTo>
                  <a:lnTo>
                    <a:pt x="1550290" y="788638"/>
                  </a:lnTo>
                  <a:lnTo>
                    <a:pt x="1556315" y="784515"/>
                  </a:lnTo>
                  <a:lnTo>
                    <a:pt x="1562024" y="781026"/>
                  </a:lnTo>
                  <a:lnTo>
                    <a:pt x="1567733" y="777221"/>
                  </a:lnTo>
                  <a:lnTo>
                    <a:pt x="1574075" y="774049"/>
                  </a:lnTo>
                  <a:lnTo>
                    <a:pt x="1580101" y="771512"/>
                  </a:lnTo>
                  <a:lnTo>
                    <a:pt x="1586761" y="768975"/>
                  </a:lnTo>
                  <a:lnTo>
                    <a:pt x="1593104" y="766755"/>
                  </a:lnTo>
                  <a:lnTo>
                    <a:pt x="1599764" y="764535"/>
                  </a:lnTo>
                  <a:lnTo>
                    <a:pt x="1606424" y="763266"/>
                  </a:lnTo>
                  <a:lnTo>
                    <a:pt x="1613401" y="761998"/>
                  </a:lnTo>
                  <a:lnTo>
                    <a:pt x="1620696" y="761046"/>
                  </a:lnTo>
                  <a:lnTo>
                    <a:pt x="1627990" y="760729"/>
                  </a:lnTo>
                  <a:lnTo>
                    <a:pt x="1635284" y="760412"/>
                  </a:lnTo>
                  <a:close/>
                  <a:moveTo>
                    <a:pt x="221616" y="760412"/>
                  </a:moveTo>
                  <a:lnTo>
                    <a:pt x="228934" y="760729"/>
                  </a:lnTo>
                  <a:lnTo>
                    <a:pt x="235935" y="761046"/>
                  </a:lnTo>
                  <a:lnTo>
                    <a:pt x="243254" y="761998"/>
                  </a:lnTo>
                  <a:lnTo>
                    <a:pt x="249936" y="763266"/>
                  </a:lnTo>
                  <a:lnTo>
                    <a:pt x="256937" y="764535"/>
                  </a:lnTo>
                  <a:lnTo>
                    <a:pt x="263938" y="766755"/>
                  </a:lnTo>
                  <a:lnTo>
                    <a:pt x="270302" y="768975"/>
                  </a:lnTo>
                  <a:lnTo>
                    <a:pt x="276666" y="771512"/>
                  </a:lnTo>
                  <a:lnTo>
                    <a:pt x="283030" y="774049"/>
                  </a:lnTo>
                  <a:lnTo>
                    <a:pt x="289395" y="777221"/>
                  </a:lnTo>
                  <a:lnTo>
                    <a:pt x="295122" y="781026"/>
                  </a:lnTo>
                  <a:lnTo>
                    <a:pt x="300850" y="784515"/>
                  </a:lnTo>
                  <a:lnTo>
                    <a:pt x="306260" y="788638"/>
                  </a:lnTo>
                  <a:lnTo>
                    <a:pt x="311988" y="792444"/>
                  </a:lnTo>
                  <a:lnTo>
                    <a:pt x="317079" y="796884"/>
                  </a:lnTo>
                  <a:lnTo>
                    <a:pt x="321534" y="801641"/>
                  </a:lnTo>
                  <a:lnTo>
                    <a:pt x="326307" y="806715"/>
                  </a:lnTo>
                  <a:lnTo>
                    <a:pt x="331080" y="811789"/>
                  </a:lnTo>
                  <a:lnTo>
                    <a:pt x="335217" y="817181"/>
                  </a:lnTo>
                  <a:lnTo>
                    <a:pt x="339036" y="822572"/>
                  </a:lnTo>
                  <a:lnTo>
                    <a:pt x="342854" y="828281"/>
                  </a:lnTo>
                  <a:lnTo>
                    <a:pt x="346355" y="834307"/>
                  </a:lnTo>
                  <a:lnTo>
                    <a:pt x="349219" y="840332"/>
                  </a:lnTo>
                  <a:lnTo>
                    <a:pt x="352082" y="846675"/>
                  </a:lnTo>
                  <a:lnTo>
                    <a:pt x="354628" y="853018"/>
                  </a:lnTo>
                  <a:lnTo>
                    <a:pt x="356856" y="859678"/>
                  </a:lnTo>
                  <a:lnTo>
                    <a:pt x="359083" y="866338"/>
                  </a:lnTo>
                  <a:lnTo>
                    <a:pt x="360674" y="873315"/>
                  </a:lnTo>
                  <a:lnTo>
                    <a:pt x="361629" y="880292"/>
                  </a:lnTo>
                  <a:lnTo>
                    <a:pt x="362902" y="887270"/>
                  </a:lnTo>
                  <a:lnTo>
                    <a:pt x="363220" y="894247"/>
                  </a:lnTo>
                  <a:lnTo>
                    <a:pt x="363538" y="901541"/>
                  </a:lnTo>
                  <a:lnTo>
                    <a:pt x="363220" y="908835"/>
                  </a:lnTo>
                  <a:lnTo>
                    <a:pt x="362902" y="916130"/>
                  </a:lnTo>
                  <a:lnTo>
                    <a:pt x="361629" y="923424"/>
                  </a:lnTo>
                  <a:lnTo>
                    <a:pt x="360674" y="930401"/>
                  </a:lnTo>
                  <a:lnTo>
                    <a:pt x="359083" y="937061"/>
                  </a:lnTo>
                  <a:lnTo>
                    <a:pt x="356856" y="943721"/>
                  </a:lnTo>
                  <a:lnTo>
                    <a:pt x="354628" y="950064"/>
                  </a:lnTo>
                  <a:lnTo>
                    <a:pt x="352082" y="956724"/>
                  </a:lnTo>
                  <a:lnTo>
                    <a:pt x="349219" y="962750"/>
                  </a:lnTo>
                  <a:lnTo>
                    <a:pt x="346355" y="969093"/>
                  </a:lnTo>
                  <a:lnTo>
                    <a:pt x="342854" y="975118"/>
                  </a:lnTo>
                  <a:lnTo>
                    <a:pt x="339036" y="980510"/>
                  </a:lnTo>
                  <a:lnTo>
                    <a:pt x="335217" y="986535"/>
                  </a:lnTo>
                  <a:lnTo>
                    <a:pt x="331080" y="991610"/>
                  </a:lnTo>
                  <a:lnTo>
                    <a:pt x="326307" y="997001"/>
                  </a:lnTo>
                  <a:lnTo>
                    <a:pt x="321534" y="1001758"/>
                  </a:lnTo>
                  <a:lnTo>
                    <a:pt x="317079" y="1006516"/>
                  </a:lnTo>
                  <a:lnTo>
                    <a:pt x="311988" y="1010638"/>
                  </a:lnTo>
                  <a:lnTo>
                    <a:pt x="306260" y="1015078"/>
                  </a:lnTo>
                  <a:lnTo>
                    <a:pt x="300850" y="1018884"/>
                  </a:lnTo>
                  <a:lnTo>
                    <a:pt x="295122" y="1022690"/>
                  </a:lnTo>
                  <a:lnTo>
                    <a:pt x="289395" y="1025861"/>
                  </a:lnTo>
                  <a:lnTo>
                    <a:pt x="283030" y="1029033"/>
                  </a:lnTo>
                  <a:lnTo>
                    <a:pt x="276666" y="1032204"/>
                  </a:lnTo>
                  <a:lnTo>
                    <a:pt x="270302" y="1034741"/>
                  </a:lnTo>
                  <a:lnTo>
                    <a:pt x="263938" y="1036644"/>
                  </a:lnTo>
                  <a:lnTo>
                    <a:pt x="256937" y="1038547"/>
                  </a:lnTo>
                  <a:lnTo>
                    <a:pt x="249936" y="1040133"/>
                  </a:lnTo>
                  <a:lnTo>
                    <a:pt x="243254" y="1041401"/>
                  </a:lnTo>
                  <a:lnTo>
                    <a:pt x="235935" y="1042353"/>
                  </a:lnTo>
                  <a:lnTo>
                    <a:pt x="228934" y="1042987"/>
                  </a:lnTo>
                  <a:lnTo>
                    <a:pt x="221616" y="1042987"/>
                  </a:lnTo>
                  <a:lnTo>
                    <a:pt x="213978" y="1042987"/>
                  </a:lnTo>
                  <a:lnTo>
                    <a:pt x="207296" y="1042353"/>
                  </a:lnTo>
                  <a:lnTo>
                    <a:pt x="199977" y="1041401"/>
                  </a:lnTo>
                  <a:lnTo>
                    <a:pt x="192977" y="1040133"/>
                  </a:lnTo>
                  <a:lnTo>
                    <a:pt x="185976" y="1038547"/>
                  </a:lnTo>
                  <a:lnTo>
                    <a:pt x="179612" y="1036644"/>
                  </a:lnTo>
                  <a:lnTo>
                    <a:pt x="172611" y="1034741"/>
                  </a:lnTo>
                  <a:lnTo>
                    <a:pt x="166565" y="1032204"/>
                  </a:lnTo>
                  <a:lnTo>
                    <a:pt x="159883" y="1029033"/>
                  </a:lnTo>
                  <a:lnTo>
                    <a:pt x="154155" y="1025861"/>
                  </a:lnTo>
                  <a:lnTo>
                    <a:pt x="147791" y="1022690"/>
                  </a:lnTo>
                  <a:lnTo>
                    <a:pt x="142063" y="1018884"/>
                  </a:lnTo>
                  <a:lnTo>
                    <a:pt x="136653" y="1015078"/>
                  </a:lnTo>
                  <a:lnTo>
                    <a:pt x="131243" y="1010638"/>
                  </a:lnTo>
                  <a:lnTo>
                    <a:pt x="126152" y="1006516"/>
                  </a:lnTo>
                  <a:lnTo>
                    <a:pt x="121379" y="1001758"/>
                  </a:lnTo>
                  <a:lnTo>
                    <a:pt x="116606" y="997001"/>
                  </a:lnTo>
                  <a:lnTo>
                    <a:pt x="111833" y="991610"/>
                  </a:lnTo>
                  <a:lnTo>
                    <a:pt x="108014" y="986535"/>
                  </a:lnTo>
                  <a:lnTo>
                    <a:pt x="103877" y="980510"/>
                  </a:lnTo>
                  <a:lnTo>
                    <a:pt x="100377" y="975118"/>
                  </a:lnTo>
                  <a:lnTo>
                    <a:pt x="96558" y="969093"/>
                  </a:lnTo>
                  <a:lnTo>
                    <a:pt x="93694" y="962750"/>
                  </a:lnTo>
                  <a:lnTo>
                    <a:pt x="90831" y="956724"/>
                  </a:lnTo>
                  <a:lnTo>
                    <a:pt x="88285" y="950064"/>
                  </a:lnTo>
                  <a:lnTo>
                    <a:pt x="86057" y="943721"/>
                  </a:lnTo>
                  <a:lnTo>
                    <a:pt x="84148" y="937061"/>
                  </a:lnTo>
                  <a:lnTo>
                    <a:pt x="82557" y="930401"/>
                  </a:lnTo>
                  <a:lnTo>
                    <a:pt x="81284" y="923424"/>
                  </a:lnTo>
                  <a:lnTo>
                    <a:pt x="80330" y="916130"/>
                  </a:lnTo>
                  <a:lnTo>
                    <a:pt x="80011" y="908835"/>
                  </a:lnTo>
                  <a:lnTo>
                    <a:pt x="79375" y="901541"/>
                  </a:lnTo>
                  <a:lnTo>
                    <a:pt x="80011" y="894247"/>
                  </a:lnTo>
                  <a:lnTo>
                    <a:pt x="80330" y="887270"/>
                  </a:lnTo>
                  <a:lnTo>
                    <a:pt x="81284" y="880292"/>
                  </a:lnTo>
                  <a:lnTo>
                    <a:pt x="82557" y="873315"/>
                  </a:lnTo>
                  <a:lnTo>
                    <a:pt x="84148" y="866338"/>
                  </a:lnTo>
                  <a:lnTo>
                    <a:pt x="86057" y="859678"/>
                  </a:lnTo>
                  <a:lnTo>
                    <a:pt x="88285" y="853018"/>
                  </a:lnTo>
                  <a:lnTo>
                    <a:pt x="90831" y="846675"/>
                  </a:lnTo>
                  <a:lnTo>
                    <a:pt x="93694" y="840332"/>
                  </a:lnTo>
                  <a:lnTo>
                    <a:pt x="96558" y="834307"/>
                  </a:lnTo>
                  <a:lnTo>
                    <a:pt x="100377" y="828281"/>
                  </a:lnTo>
                  <a:lnTo>
                    <a:pt x="103877" y="822572"/>
                  </a:lnTo>
                  <a:lnTo>
                    <a:pt x="108014" y="817181"/>
                  </a:lnTo>
                  <a:lnTo>
                    <a:pt x="111833" y="811789"/>
                  </a:lnTo>
                  <a:lnTo>
                    <a:pt x="116606" y="806715"/>
                  </a:lnTo>
                  <a:lnTo>
                    <a:pt x="121379" y="801641"/>
                  </a:lnTo>
                  <a:lnTo>
                    <a:pt x="126152" y="796884"/>
                  </a:lnTo>
                  <a:lnTo>
                    <a:pt x="131243" y="792444"/>
                  </a:lnTo>
                  <a:lnTo>
                    <a:pt x="136653" y="788638"/>
                  </a:lnTo>
                  <a:lnTo>
                    <a:pt x="142063" y="784515"/>
                  </a:lnTo>
                  <a:lnTo>
                    <a:pt x="147791" y="781026"/>
                  </a:lnTo>
                  <a:lnTo>
                    <a:pt x="154155" y="777221"/>
                  </a:lnTo>
                  <a:lnTo>
                    <a:pt x="159883" y="774049"/>
                  </a:lnTo>
                  <a:lnTo>
                    <a:pt x="166565" y="771512"/>
                  </a:lnTo>
                  <a:lnTo>
                    <a:pt x="172611" y="768975"/>
                  </a:lnTo>
                  <a:lnTo>
                    <a:pt x="179612" y="766755"/>
                  </a:lnTo>
                  <a:lnTo>
                    <a:pt x="185976" y="764535"/>
                  </a:lnTo>
                  <a:lnTo>
                    <a:pt x="192977" y="763266"/>
                  </a:lnTo>
                  <a:lnTo>
                    <a:pt x="199977" y="761998"/>
                  </a:lnTo>
                  <a:lnTo>
                    <a:pt x="207296" y="761046"/>
                  </a:lnTo>
                  <a:lnTo>
                    <a:pt x="213978" y="760729"/>
                  </a:lnTo>
                  <a:lnTo>
                    <a:pt x="221616" y="760412"/>
                  </a:lnTo>
                  <a:close/>
                  <a:moveTo>
                    <a:pt x="1403413" y="254952"/>
                  </a:moveTo>
                  <a:lnTo>
                    <a:pt x="1403413" y="450215"/>
                  </a:lnTo>
                  <a:lnTo>
                    <a:pt x="1774869" y="450215"/>
                  </a:lnTo>
                  <a:lnTo>
                    <a:pt x="1729073" y="258444"/>
                  </a:lnTo>
                  <a:lnTo>
                    <a:pt x="1403413" y="254952"/>
                  </a:lnTo>
                  <a:close/>
                  <a:moveTo>
                    <a:pt x="1365250" y="217487"/>
                  </a:moveTo>
                  <a:lnTo>
                    <a:pt x="1766918" y="217487"/>
                  </a:lnTo>
                  <a:lnTo>
                    <a:pt x="1886179" y="749300"/>
                  </a:lnTo>
                  <a:lnTo>
                    <a:pt x="1939925" y="749300"/>
                  </a:lnTo>
                  <a:lnTo>
                    <a:pt x="1939925" y="860425"/>
                  </a:lnTo>
                  <a:lnTo>
                    <a:pt x="1886179" y="860425"/>
                  </a:lnTo>
                  <a:lnTo>
                    <a:pt x="1792043" y="860425"/>
                  </a:lnTo>
                  <a:lnTo>
                    <a:pt x="1790134" y="854075"/>
                  </a:lnTo>
                  <a:lnTo>
                    <a:pt x="1788226" y="847408"/>
                  </a:lnTo>
                  <a:lnTo>
                    <a:pt x="1785682" y="841375"/>
                  </a:lnTo>
                  <a:lnTo>
                    <a:pt x="1783138" y="835025"/>
                  </a:lnTo>
                  <a:lnTo>
                    <a:pt x="1779958" y="829310"/>
                  </a:lnTo>
                  <a:lnTo>
                    <a:pt x="1777095" y="823595"/>
                  </a:lnTo>
                  <a:lnTo>
                    <a:pt x="1773915" y="817563"/>
                  </a:lnTo>
                  <a:lnTo>
                    <a:pt x="1770417" y="812165"/>
                  </a:lnTo>
                  <a:lnTo>
                    <a:pt x="1766600" y="806768"/>
                  </a:lnTo>
                  <a:lnTo>
                    <a:pt x="1762784" y="801688"/>
                  </a:lnTo>
                  <a:lnTo>
                    <a:pt x="1758650" y="796608"/>
                  </a:lnTo>
                  <a:lnTo>
                    <a:pt x="1754197" y="791528"/>
                  </a:lnTo>
                  <a:lnTo>
                    <a:pt x="1749427" y="786765"/>
                  </a:lnTo>
                  <a:lnTo>
                    <a:pt x="1744975" y="782320"/>
                  </a:lnTo>
                  <a:lnTo>
                    <a:pt x="1740204" y="778193"/>
                  </a:lnTo>
                  <a:lnTo>
                    <a:pt x="1735116" y="774065"/>
                  </a:lnTo>
                  <a:lnTo>
                    <a:pt x="1730027" y="770255"/>
                  </a:lnTo>
                  <a:lnTo>
                    <a:pt x="1724621" y="766445"/>
                  </a:lnTo>
                  <a:lnTo>
                    <a:pt x="1718578" y="762953"/>
                  </a:lnTo>
                  <a:lnTo>
                    <a:pt x="1713172" y="759460"/>
                  </a:lnTo>
                  <a:lnTo>
                    <a:pt x="1707447" y="756285"/>
                  </a:lnTo>
                  <a:lnTo>
                    <a:pt x="1701087" y="753745"/>
                  </a:lnTo>
                  <a:lnTo>
                    <a:pt x="1695044" y="750887"/>
                  </a:lnTo>
                  <a:lnTo>
                    <a:pt x="1689002" y="748665"/>
                  </a:lnTo>
                  <a:lnTo>
                    <a:pt x="1682641" y="746442"/>
                  </a:lnTo>
                  <a:lnTo>
                    <a:pt x="1676281" y="744855"/>
                  </a:lnTo>
                  <a:lnTo>
                    <a:pt x="1669602" y="743267"/>
                  </a:lnTo>
                  <a:lnTo>
                    <a:pt x="1663242" y="741680"/>
                  </a:lnTo>
                  <a:lnTo>
                    <a:pt x="1656245" y="741045"/>
                  </a:lnTo>
                  <a:lnTo>
                    <a:pt x="1649248" y="740410"/>
                  </a:lnTo>
                  <a:lnTo>
                    <a:pt x="1642252" y="739775"/>
                  </a:lnTo>
                  <a:lnTo>
                    <a:pt x="1635573" y="739775"/>
                  </a:lnTo>
                  <a:lnTo>
                    <a:pt x="1628577" y="739775"/>
                  </a:lnTo>
                  <a:lnTo>
                    <a:pt x="1621262" y="740410"/>
                  </a:lnTo>
                  <a:lnTo>
                    <a:pt x="1614901" y="741045"/>
                  </a:lnTo>
                  <a:lnTo>
                    <a:pt x="1607905" y="741680"/>
                  </a:lnTo>
                  <a:lnTo>
                    <a:pt x="1601226" y="743267"/>
                  </a:lnTo>
                  <a:lnTo>
                    <a:pt x="1594866" y="744855"/>
                  </a:lnTo>
                  <a:lnTo>
                    <a:pt x="1588187" y="746442"/>
                  </a:lnTo>
                  <a:lnTo>
                    <a:pt x="1581827" y="748665"/>
                  </a:lnTo>
                  <a:lnTo>
                    <a:pt x="1575466" y="750887"/>
                  </a:lnTo>
                  <a:lnTo>
                    <a:pt x="1569423" y="753745"/>
                  </a:lnTo>
                  <a:lnTo>
                    <a:pt x="1563381" y="756285"/>
                  </a:lnTo>
                  <a:lnTo>
                    <a:pt x="1557656" y="759460"/>
                  </a:lnTo>
                  <a:lnTo>
                    <a:pt x="1551932" y="762953"/>
                  </a:lnTo>
                  <a:lnTo>
                    <a:pt x="1546526" y="766445"/>
                  </a:lnTo>
                  <a:lnTo>
                    <a:pt x="1541119" y="770255"/>
                  </a:lnTo>
                  <a:lnTo>
                    <a:pt x="1536031" y="774065"/>
                  </a:lnTo>
                  <a:lnTo>
                    <a:pt x="1530942" y="778193"/>
                  </a:lnTo>
                  <a:lnTo>
                    <a:pt x="1525854" y="782320"/>
                  </a:lnTo>
                  <a:lnTo>
                    <a:pt x="1521083" y="786765"/>
                  </a:lnTo>
                  <a:lnTo>
                    <a:pt x="1516631" y="791528"/>
                  </a:lnTo>
                  <a:lnTo>
                    <a:pt x="1512179" y="796608"/>
                  </a:lnTo>
                  <a:lnTo>
                    <a:pt x="1508044" y="801688"/>
                  </a:lnTo>
                  <a:lnTo>
                    <a:pt x="1504228" y="806768"/>
                  </a:lnTo>
                  <a:lnTo>
                    <a:pt x="1500412" y="812165"/>
                  </a:lnTo>
                  <a:lnTo>
                    <a:pt x="1496913" y="817563"/>
                  </a:lnTo>
                  <a:lnTo>
                    <a:pt x="1493733" y="823595"/>
                  </a:lnTo>
                  <a:lnTo>
                    <a:pt x="1490553" y="829310"/>
                  </a:lnTo>
                  <a:lnTo>
                    <a:pt x="1487690" y="835025"/>
                  </a:lnTo>
                  <a:lnTo>
                    <a:pt x="1485146" y="841375"/>
                  </a:lnTo>
                  <a:lnTo>
                    <a:pt x="1482920" y="847408"/>
                  </a:lnTo>
                  <a:lnTo>
                    <a:pt x="1480694" y="854075"/>
                  </a:lnTo>
                  <a:lnTo>
                    <a:pt x="1478786" y="860425"/>
                  </a:lnTo>
                  <a:lnTo>
                    <a:pt x="1365250" y="860425"/>
                  </a:lnTo>
                  <a:lnTo>
                    <a:pt x="1365250" y="217487"/>
                  </a:lnTo>
                  <a:close/>
                  <a:moveTo>
                    <a:pt x="0" y="0"/>
                  </a:moveTo>
                  <a:lnTo>
                    <a:pt x="1312863" y="0"/>
                  </a:lnTo>
                  <a:lnTo>
                    <a:pt x="1312863" y="860425"/>
                  </a:lnTo>
                  <a:lnTo>
                    <a:pt x="378643" y="860425"/>
                  </a:lnTo>
                  <a:lnTo>
                    <a:pt x="376737" y="854077"/>
                  </a:lnTo>
                  <a:lnTo>
                    <a:pt x="374514" y="847412"/>
                  </a:lnTo>
                  <a:lnTo>
                    <a:pt x="371973" y="841382"/>
                  </a:lnTo>
                  <a:lnTo>
                    <a:pt x="369431" y="835034"/>
                  </a:lnTo>
                  <a:lnTo>
                    <a:pt x="366572" y="829322"/>
                  </a:lnTo>
                  <a:lnTo>
                    <a:pt x="363713" y="823609"/>
                  </a:lnTo>
                  <a:lnTo>
                    <a:pt x="360537" y="817578"/>
                  </a:lnTo>
                  <a:lnTo>
                    <a:pt x="356725" y="812183"/>
                  </a:lnTo>
                  <a:lnTo>
                    <a:pt x="353231" y="806787"/>
                  </a:lnTo>
                  <a:lnTo>
                    <a:pt x="349101" y="801709"/>
                  </a:lnTo>
                  <a:lnTo>
                    <a:pt x="344654" y="796631"/>
                  </a:lnTo>
                  <a:lnTo>
                    <a:pt x="340842" y="791553"/>
                  </a:lnTo>
                  <a:lnTo>
                    <a:pt x="336078" y="786792"/>
                  </a:lnTo>
                  <a:lnTo>
                    <a:pt x="331313" y="782349"/>
                  </a:lnTo>
                  <a:lnTo>
                    <a:pt x="326548" y="778223"/>
                  </a:lnTo>
                  <a:lnTo>
                    <a:pt x="321466" y="774097"/>
                  </a:lnTo>
                  <a:lnTo>
                    <a:pt x="316065" y="770288"/>
                  </a:lnTo>
                  <a:lnTo>
                    <a:pt x="310665" y="766480"/>
                  </a:lnTo>
                  <a:lnTo>
                    <a:pt x="305265" y="762989"/>
                  </a:lnTo>
                  <a:lnTo>
                    <a:pt x="299547" y="759497"/>
                  </a:lnTo>
                  <a:lnTo>
                    <a:pt x="293512" y="756323"/>
                  </a:lnTo>
                  <a:lnTo>
                    <a:pt x="287794" y="753784"/>
                  </a:lnTo>
                  <a:lnTo>
                    <a:pt x="281759" y="750928"/>
                  </a:lnTo>
                  <a:lnTo>
                    <a:pt x="275406" y="748706"/>
                  </a:lnTo>
                  <a:lnTo>
                    <a:pt x="269053" y="746484"/>
                  </a:lnTo>
                  <a:lnTo>
                    <a:pt x="262700" y="744898"/>
                  </a:lnTo>
                  <a:lnTo>
                    <a:pt x="256347" y="743311"/>
                  </a:lnTo>
                  <a:lnTo>
                    <a:pt x="249358" y="741724"/>
                  </a:lnTo>
                  <a:lnTo>
                    <a:pt x="242687" y="741089"/>
                  </a:lnTo>
                  <a:lnTo>
                    <a:pt x="236017" y="740454"/>
                  </a:lnTo>
                  <a:lnTo>
                    <a:pt x="229028" y="739819"/>
                  </a:lnTo>
                  <a:lnTo>
                    <a:pt x="222040" y="739819"/>
                  </a:lnTo>
                  <a:lnTo>
                    <a:pt x="214734" y="739819"/>
                  </a:lnTo>
                  <a:lnTo>
                    <a:pt x="208063" y="740454"/>
                  </a:lnTo>
                  <a:lnTo>
                    <a:pt x="201075" y="741089"/>
                  </a:lnTo>
                  <a:lnTo>
                    <a:pt x="194404" y="741724"/>
                  </a:lnTo>
                  <a:lnTo>
                    <a:pt x="187733" y="743311"/>
                  </a:lnTo>
                  <a:lnTo>
                    <a:pt x="181063" y="744898"/>
                  </a:lnTo>
                  <a:lnTo>
                    <a:pt x="175027" y="746484"/>
                  </a:lnTo>
                  <a:lnTo>
                    <a:pt x="168356" y="748706"/>
                  </a:lnTo>
                  <a:lnTo>
                    <a:pt x="162321" y="750928"/>
                  </a:lnTo>
                  <a:lnTo>
                    <a:pt x="155968" y="753784"/>
                  </a:lnTo>
                  <a:lnTo>
                    <a:pt x="150250" y="756323"/>
                  </a:lnTo>
                  <a:lnTo>
                    <a:pt x="144532" y="759497"/>
                  </a:lnTo>
                  <a:lnTo>
                    <a:pt x="138497" y="762989"/>
                  </a:lnTo>
                  <a:lnTo>
                    <a:pt x="133097" y="766480"/>
                  </a:lnTo>
                  <a:lnTo>
                    <a:pt x="127697" y="770288"/>
                  </a:lnTo>
                  <a:lnTo>
                    <a:pt x="122297" y="774097"/>
                  </a:lnTo>
                  <a:lnTo>
                    <a:pt x="117532" y="778223"/>
                  </a:lnTo>
                  <a:lnTo>
                    <a:pt x="112449" y="782349"/>
                  </a:lnTo>
                  <a:lnTo>
                    <a:pt x="107685" y="786792"/>
                  </a:lnTo>
                  <a:lnTo>
                    <a:pt x="103555" y="791553"/>
                  </a:lnTo>
                  <a:lnTo>
                    <a:pt x="99108" y="796631"/>
                  </a:lnTo>
                  <a:lnTo>
                    <a:pt x="94661" y="801709"/>
                  </a:lnTo>
                  <a:lnTo>
                    <a:pt x="90849" y="806787"/>
                  </a:lnTo>
                  <a:lnTo>
                    <a:pt x="87037" y="812183"/>
                  </a:lnTo>
                  <a:lnTo>
                    <a:pt x="83543" y="817578"/>
                  </a:lnTo>
                  <a:lnTo>
                    <a:pt x="80049" y="823609"/>
                  </a:lnTo>
                  <a:lnTo>
                    <a:pt x="77190" y="829322"/>
                  </a:lnTo>
                  <a:lnTo>
                    <a:pt x="74331" y="835034"/>
                  </a:lnTo>
                  <a:lnTo>
                    <a:pt x="71790" y="841382"/>
                  </a:lnTo>
                  <a:lnTo>
                    <a:pt x="69566" y="847412"/>
                  </a:lnTo>
                  <a:lnTo>
                    <a:pt x="67660" y="854077"/>
                  </a:lnTo>
                  <a:lnTo>
                    <a:pt x="65754" y="860425"/>
                  </a:lnTo>
                  <a:lnTo>
                    <a:pt x="0" y="8604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540745" y="3005730"/>
            <a:ext cx="679090" cy="679090"/>
            <a:chOff x="4540745" y="3005730"/>
            <a:chExt cx="679090" cy="679090"/>
          </a:xfrm>
        </p:grpSpPr>
        <p:sp>
          <p:nvSpPr>
            <p:cNvPr id="37" name="椭圆 36"/>
            <p:cNvSpPr/>
            <p:nvPr/>
          </p:nvSpPr>
          <p:spPr>
            <a:xfrm>
              <a:off x="4540745" y="3005730"/>
              <a:ext cx="679090" cy="67909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6" name="KSO_Shape"/>
            <p:cNvSpPr/>
            <p:nvPr/>
          </p:nvSpPr>
          <p:spPr>
            <a:xfrm>
              <a:off x="4663586" y="3279988"/>
              <a:ext cx="433407" cy="165417"/>
            </a:xfrm>
            <a:custGeom>
              <a:avLst/>
              <a:gdLst>
                <a:gd name="connsiteX0" fmla="*/ 545178 w 812503"/>
                <a:gd name="connsiteY0" fmla="*/ 0 h 310097"/>
                <a:gd name="connsiteX1" fmla="*/ 812503 w 812503"/>
                <a:gd name="connsiteY1" fmla="*/ 155049 h 310097"/>
                <a:gd name="connsiteX2" fmla="*/ 545178 w 812503"/>
                <a:gd name="connsiteY2" fmla="*/ 310097 h 310097"/>
                <a:gd name="connsiteX3" fmla="*/ 545178 w 812503"/>
                <a:gd name="connsiteY3" fmla="*/ 212220 h 310097"/>
                <a:gd name="connsiteX4" fmla="*/ 0 w 812503"/>
                <a:gd name="connsiteY4" fmla="*/ 259590 h 310097"/>
                <a:gd name="connsiteX5" fmla="*/ 160832 w 812503"/>
                <a:gd name="connsiteY5" fmla="*/ 155049 h 310097"/>
                <a:gd name="connsiteX6" fmla="*/ 0 w 812503"/>
                <a:gd name="connsiteY6" fmla="*/ 50507 h 310097"/>
                <a:gd name="connsiteX7" fmla="*/ 545178 w 812503"/>
                <a:gd name="connsiteY7" fmla="*/ 97878 h 310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2503" h="310097">
                  <a:moveTo>
                    <a:pt x="545178" y="0"/>
                  </a:moveTo>
                  <a:lnTo>
                    <a:pt x="812503" y="155049"/>
                  </a:lnTo>
                  <a:lnTo>
                    <a:pt x="545178" y="310097"/>
                  </a:lnTo>
                  <a:lnTo>
                    <a:pt x="545178" y="212220"/>
                  </a:lnTo>
                  <a:lnTo>
                    <a:pt x="0" y="259590"/>
                  </a:lnTo>
                  <a:lnTo>
                    <a:pt x="160832" y="155049"/>
                  </a:lnTo>
                  <a:lnTo>
                    <a:pt x="0" y="50507"/>
                  </a:lnTo>
                  <a:lnTo>
                    <a:pt x="545178" y="978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313635" y="3647187"/>
            <a:ext cx="679090" cy="679090"/>
            <a:chOff x="2313635" y="3647187"/>
            <a:chExt cx="679090" cy="679090"/>
          </a:xfrm>
        </p:grpSpPr>
        <p:sp>
          <p:nvSpPr>
            <p:cNvPr id="38" name="椭圆 37"/>
            <p:cNvSpPr/>
            <p:nvPr/>
          </p:nvSpPr>
          <p:spPr>
            <a:xfrm>
              <a:off x="2313635" y="3647187"/>
              <a:ext cx="679090" cy="67909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9" name="KSO_Shape"/>
            <p:cNvSpPr>
              <a:spLocks/>
            </p:cNvSpPr>
            <p:nvPr/>
          </p:nvSpPr>
          <p:spPr bwMode="auto">
            <a:xfrm>
              <a:off x="2522728" y="3846909"/>
              <a:ext cx="260904" cy="279646"/>
            </a:xfrm>
            <a:custGeom>
              <a:avLst/>
              <a:gdLst>
                <a:gd name="T0" fmla="*/ 1079664 w 8375649"/>
                <a:gd name="T1" fmla="*/ 1200052 h 8974137"/>
                <a:gd name="T2" fmla="*/ 1320120 w 8375649"/>
                <a:gd name="T3" fmla="*/ 1200052 h 8974137"/>
                <a:gd name="T4" fmla="*/ 1320120 w 8375649"/>
                <a:gd name="T5" fmla="*/ 1440190 h 8974137"/>
                <a:gd name="T6" fmla="*/ 1079664 w 8375649"/>
                <a:gd name="T7" fmla="*/ 1440190 h 8974137"/>
                <a:gd name="T8" fmla="*/ 719776 w 8375649"/>
                <a:gd name="T9" fmla="*/ 1200052 h 8974137"/>
                <a:gd name="T10" fmla="*/ 959914 w 8375649"/>
                <a:gd name="T11" fmla="*/ 1200052 h 8974137"/>
                <a:gd name="T12" fmla="*/ 959914 w 8375649"/>
                <a:gd name="T13" fmla="*/ 1440190 h 8974137"/>
                <a:gd name="T14" fmla="*/ 719776 w 8375649"/>
                <a:gd name="T15" fmla="*/ 1440190 h 8974137"/>
                <a:gd name="T16" fmla="*/ 359570 w 8375649"/>
                <a:gd name="T17" fmla="*/ 1200052 h 8974137"/>
                <a:gd name="T18" fmla="*/ 599707 w 8375649"/>
                <a:gd name="T19" fmla="*/ 1200052 h 8974137"/>
                <a:gd name="T20" fmla="*/ 599707 w 8375649"/>
                <a:gd name="T21" fmla="*/ 1440190 h 8974137"/>
                <a:gd name="T22" fmla="*/ 359570 w 8375649"/>
                <a:gd name="T23" fmla="*/ 1440190 h 8974137"/>
                <a:gd name="T24" fmla="*/ 1079664 w 8375649"/>
                <a:gd name="T25" fmla="*/ 839846 h 8974137"/>
                <a:gd name="T26" fmla="*/ 1320120 w 8375649"/>
                <a:gd name="T27" fmla="*/ 839846 h 8974137"/>
                <a:gd name="T28" fmla="*/ 1320120 w 8375649"/>
                <a:gd name="T29" fmla="*/ 1080302 h 8974137"/>
                <a:gd name="T30" fmla="*/ 1079664 w 8375649"/>
                <a:gd name="T31" fmla="*/ 1080302 h 8974137"/>
                <a:gd name="T32" fmla="*/ 719776 w 8375649"/>
                <a:gd name="T33" fmla="*/ 839846 h 8974137"/>
                <a:gd name="T34" fmla="*/ 959914 w 8375649"/>
                <a:gd name="T35" fmla="*/ 839846 h 8974137"/>
                <a:gd name="T36" fmla="*/ 959914 w 8375649"/>
                <a:gd name="T37" fmla="*/ 1080302 h 8974137"/>
                <a:gd name="T38" fmla="*/ 719776 w 8375649"/>
                <a:gd name="T39" fmla="*/ 1080302 h 8974137"/>
                <a:gd name="T40" fmla="*/ 180089 w 8375649"/>
                <a:gd name="T41" fmla="*/ 719406 h 8974137"/>
                <a:gd name="T42" fmla="*/ 180089 w 8375649"/>
                <a:gd name="T43" fmla="*/ 1577419 h 8974137"/>
                <a:gd name="T44" fmla="*/ 840163 w 8375649"/>
                <a:gd name="T45" fmla="*/ 1629397 h 8974137"/>
                <a:gd name="T46" fmla="*/ 1500238 w 8375649"/>
                <a:gd name="T47" fmla="*/ 1577419 h 8974137"/>
                <a:gd name="T48" fmla="*/ 1500238 w 8375649"/>
                <a:gd name="T49" fmla="*/ 719406 h 8974137"/>
                <a:gd name="T50" fmla="*/ 180089 w 8375649"/>
                <a:gd name="T51" fmla="*/ 719406 h 8974137"/>
                <a:gd name="T52" fmla="*/ 479986 w 8375649"/>
                <a:gd name="T53" fmla="*/ 0 h 8974137"/>
                <a:gd name="T54" fmla="*/ 599794 w 8375649"/>
                <a:gd name="T55" fmla="*/ 120529 h 8974137"/>
                <a:gd name="T56" fmla="*/ 599794 w 8375649"/>
                <a:gd name="T57" fmla="*/ 186819 h 8974137"/>
                <a:gd name="T58" fmla="*/ 840163 w 8375649"/>
                <a:gd name="T59" fmla="*/ 180040 h 8974137"/>
                <a:gd name="T60" fmla="*/ 959972 w 8375649"/>
                <a:gd name="T61" fmla="*/ 182300 h 8974137"/>
                <a:gd name="T62" fmla="*/ 959972 w 8375649"/>
                <a:gd name="T63" fmla="*/ 300568 h 8974137"/>
                <a:gd name="T64" fmla="*/ 1109920 w 8375649"/>
                <a:gd name="T65" fmla="*/ 450476 h 8974137"/>
                <a:gd name="T66" fmla="*/ 1119716 w 8375649"/>
                <a:gd name="T67" fmla="*/ 448969 h 8974137"/>
                <a:gd name="T68" fmla="*/ 1080533 w 8375649"/>
                <a:gd name="T69" fmla="*/ 360079 h 8974137"/>
                <a:gd name="T70" fmla="*/ 1080533 w 8375649"/>
                <a:gd name="T71" fmla="*/ 120529 h 8974137"/>
                <a:gd name="T72" fmla="*/ 1199588 w 8375649"/>
                <a:gd name="T73" fmla="*/ 0 h 8974137"/>
                <a:gd name="T74" fmla="*/ 1320149 w 8375649"/>
                <a:gd name="T75" fmla="*/ 120529 h 8974137"/>
                <a:gd name="T76" fmla="*/ 1320149 w 8375649"/>
                <a:gd name="T77" fmla="*/ 205652 h 8974137"/>
                <a:gd name="T78" fmla="*/ 1607990 w 8375649"/>
                <a:gd name="T79" fmla="*/ 246330 h 8974137"/>
                <a:gd name="T80" fmla="*/ 1680327 w 8375649"/>
                <a:gd name="T81" fmla="*/ 334467 h 8974137"/>
                <a:gd name="T82" fmla="*/ 1680327 w 8375649"/>
                <a:gd name="T83" fmla="*/ 1644463 h 8974137"/>
                <a:gd name="T84" fmla="*/ 1608744 w 8375649"/>
                <a:gd name="T85" fmla="*/ 1732600 h 8974137"/>
                <a:gd name="T86" fmla="*/ 840163 w 8375649"/>
                <a:gd name="T87" fmla="*/ 1800397 h 8974137"/>
                <a:gd name="T88" fmla="*/ 70830 w 8375649"/>
                <a:gd name="T89" fmla="*/ 1732600 h 8974137"/>
                <a:gd name="T90" fmla="*/ 0 w 8375649"/>
                <a:gd name="T91" fmla="*/ 1644463 h 8974137"/>
                <a:gd name="T92" fmla="*/ 0 w 8375649"/>
                <a:gd name="T93" fmla="*/ 334467 h 8974137"/>
                <a:gd name="T94" fmla="*/ 71583 w 8375649"/>
                <a:gd name="T95" fmla="*/ 246330 h 8974137"/>
                <a:gd name="T96" fmla="*/ 239616 w 8375649"/>
                <a:gd name="T97" fmla="*/ 219212 h 8974137"/>
                <a:gd name="T98" fmla="*/ 239616 w 8375649"/>
                <a:gd name="T99" fmla="*/ 300568 h 8974137"/>
                <a:gd name="T100" fmla="*/ 389565 w 8375649"/>
                <a:gd name="T101" fmla="*/ 450476 h 8974137"/>
                <a:gd name="T102" fmla="*/ 400114 w 8375649"/>
                <a:gd name="T103" fmla="*/ 448969 h 8974137"/>
                <a:gd name="T104" fmla="*/ 360178 w 8375649"/>
                <a:gd name="T105" fmla="*/ 360079 h 8974137"/>
                <a:gd name="T106" fmla="*/ 360178 w 8375649"/>
                <a:gd name="T107" fmla="*/ 120529 h 8974137"/>
                <a:gd name="T108" fmla="*/ 479986 w 8375649"/>
                <a:gd name="T109" fmla="*/ 0 h 897413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8375649" h="8974137">
                  <a:moveTo>
                    <a:pt x="5381624" y="5981700"/>
                  </a:moveTo>
                  <a:lnTo>
                    <a:pt x="6580187" y="5981700"/>
                  </a:lnTo>
                  <a:lnTo>
                    <a:pt x="6580187" y="7178675"/>
                  </a:lnTo>
                  <a:lnTo>
                    <a:pt x="5381624" y="7178675"/>
                  </a:lnTo>
                  <a:lnTo>
                    <a:pt x="5381624" y="5981700"/>
                  </a:lnTo>
                  <a:close/>
                  <a:moveTo>
                    <a:pt x="3587749" y="5981700"/>
                  </a:moveTo>
                  <a:lnTo>
                    <a:pt x="4784724" y="5981700"/>
                  </a:lnTo>
                  <a:lnTo>
                    <a:pt x="4784724" y="7178675"/>
                  </a:lnTo>
                  <a:lnTo>
                    <a:pt x="3587749" y="7178675"/>
                  </a:lnTo>
                  <a:lnTo>
                    <a:pt x="3587749" y="5981700"/>
                  </a:lnTo>
                  <a:close/>
                  <a:moveTo>
                    <a:pt x="1792287" y="5981700"/>
                  </a:moveTo>
                  <a:lnTo>
                    <a:pt x="2989262" y="5981700"/>
                  </a:lnTo>
                  <a:lnTo>
                    <a:pt x="2989262" y="7178675"/>
                  </a:lnTo>
                  <a:lnTo>
                    <a:pt x="1792287" y="7178675"/>
                  </a:lnTo>
                  <a:lnTo>
                    <a:pt x="1792287" y="5981700"/>
                  </a:lnTo>
                  <a:close/>
                  <a:moveTo>
                    <a:pt x="5381624" y="4186238"/>
                  </a:moveTo>
                  <a:lnTo>
                    <a:pt x="6580187" y="4186238"/>
                  </a:lnTo>
                  <a:lnTo>
                    <a:pt x="6580187" y="5384800"/>
                  </a:lnTo>
                  <a:lnTo>
                    <a:pt x="5381624" y="5384800"/>
                  </a:lnTo>
                  <a:lnTo>
                    <a:pt x="5381624" y="4186238"/>
                  </a:lnTo>
                  <a:close/>
                  <a:moveTo>
                    <a:pt x="3587750" y="4186238"/>
                  </a:moveTo>
                  <a:lnTo>
                    <a:pt x="4784724" y="4186238"/>
                  </a:lnTo>
                  <a:lnTo>
                    <a:pt x="4784724" y="5384800"/>
                  </a:lnTo>
                  <a:lnTo>
                    <a:pt x="3587750" y="5384800"/>
                  </a:lnTo>
                  <a:lnTo>
                    <a:pt x="3587750" y="4186238"/>
                  </a:lnTo>
                  <a:close/>
                  <a:moveTo>
                    <a:pt x="897659" y="3585900"/>
                  </a:moveTo>
                  <a:cubicBezTo>
                    <a:pt x="897659" y="3585900"/>
                    <a:pt x="897659" y="3585900"/>
                    <a:pt x="897659" y="7862696"/>
                  </a:cubicBezTo>
                  <a:cubicBezTo>
                    <a:pt x="1461044" y="7952813"/>
                    <a:pt x="2655418" y="8121782"/>
                    <a:pt x="4187824" y="8121782"/>
                  </a:cubicBezTo>
                  <a:cubicBezTo>
                    <a:pt x="5723986" y="8121782"/>
                    <a:pt x="6914605" y="7952813"/>
                    <a:pt x="7477990" y="7862696"/>
                  </a:cubicBezTo>
                  <a:lnTo>
                    <a:pt x="7477990" y="3585900"/>
                  </a:lnTo>
                  <a:cubicBezTo>
                    <a:pt x="7477990" y="3585900"/>
                    <a:pt x="7477990" y="3585900"/>
                    <a:pt x="897659" y="3585900"/>
                  </a:cubicBezTo>
                  <a:close/>
                  <a:moveTo>
                    <a:pt x="2392506" y="0"/>
                  </a:moveTo>
                  <a:cubicBezTo>
                    <a:pt x="2723025" y="0"/>
                    <a:pt x="2989694" y="270350"/>
                    <a:pt x="2989694" y="600779"/>
                  </a:cubicBezTo>
                  <a:cubicBezTo>
                    <a:pt x="2989694" y="600779"/>
                    <a:pt x="2989694" y="600779"/>
                    <a:pt x="2989694" y="931207"/>
                  </a:cubicBezTo>
                  <a:cubicBezTo>
                    <a:pt x="3361528" y="912433"/>
                    <a:pt x="3763409" y="897413"/>
                    <a:pt x="4187824" y="897413"/>
                  </a:cubicBezTo>
                  <a:cubicBezTo>
                    <a:pt x="4390643" y="897413"/>
                    <a:pt x="4589705" y="901168"/>
                    <a:pt x="4785012" y="908678"/>
                  </a:cubicBezTo>
                  <a:cubicBezTo>
                    <a:pt x="4785012" y="908678"/>
                    <a:pt x="4785012" y="908678"/>
                    <a:pt x="4785012" y="1498193"/>
                  </a:cubicBezTo>
                  <a:cubicBezTo>
                    <a:pt x="4785012" y="1911228"/>
                    <a:pt x="5119287" y="2245412"/>
                    <a:pt x="5532435" y="2245412"/>
                  </a:cubicBezTo>
                  <a:cubicBezTo>
                    <a:pt x="5551215" y="2245412"/>
                    <a:pt x="5566238" y="2241657"/>
                    <a:pt x="5581262" y="2237902"/>
                  </a:cubicBezTo>
                  <a:cubicBezTo>
                    <a:pt x="5461073" y="2129011"/>
                    <a:pt x="5385955" y="1971306"/>
                    <a:pt x="5385955" y="1794827"/>
                  </a:cubicBezTo>
                  <a:cubicBezTo>
                    <a:pt x="5385955" y="1794827"/>
                    <a:pt x="5385955" y="1794827"/>
                    <a:pt x="5385955" y="600779"/>
                  </a:cubicBezTo>
                  <a:cubicBezTo>
                    <a:pt x="5385955" y="270350"/>
                    <a:pt x="5648868" y="0"/>
                    <a:pt x="5979387" y="0"/>
                  </a:cubicBezTo>
                  <a:cubicBezTo>
                    <a:pt x="6309906" y="0"/>
                    <a:pt x="6580331" y="270350"/>
                    <a:pt x="6580331" y="600779"/>
                  </a:cubicBezTo>
                  <a:cubicBezTo>
                    <a:pt x="6580331" y="600779"/>
                    <a:pt x="6580331" y="600779"/>
                    <a:pt x="6580331" y="1025079"/>
                  </a:cubicBezTo>
                  <a:cubicBezTo>
                    <a:pt x="7440431" y="1115196"/>
                    <a:pt x="7977524" y="1220332"/>
                    <a:pt x="8015083" y="1227842"/>
                  </a:cubicBezTo>
                  <a:cubicBezTo>
                    <a:pt x="8225413" y="1269146"/>
                    <a:pt x="8375649" y="1453134"/>
                    <a:pt x="8375649" y="1667162"/>
                  </a:cubicBezTo>
                  <a:cubicBezTo>
                    <a:pt x="8375649" y="1667162"/>
                    <a:pt x="8375649" y="1667162"/>
                    <a:pt x="8375649" y="8196879"/>
                  </a:cubicBezTo>
                  <a:cubicBezTo>
                    <a:pt x="8375649" y="8407152"/>
                    <a:pt x="8225413" y="8591140"/>
                    <a:pt x="8018839" y="8636199"/>
                  </a:cubicBezTo>
                  <a:cubicBezTo>
                    <a:pt x="7954989" y="8651218"/>
                    <a:pt x="6433851" y="8974137"/>
                    <a:pt x="4187824" y="8974137"/>
                  </a:cubicBezTo>
                  <a:cubicBezTo>
                    <a:pt x="1938042" y="8974137"/>
                    <a:pt x="416904" y="8651218"/>
                    <a:pt x="353054" y="8636199"/>
                  </a:cubicBezTo>
                  <a:cubicBezTo>
                    <a:pt x="146480" y="8591140"/>
                    <a:pt x="0" y="8407152"/>
                    <a:pt x="0" y="8196879"/>
                  </a:cubicBezTo>
                  <a:cubicBezTo>
                    <a:pt x="0" y="8196879"/>
                    <a:pt x="0" y="8196879"/>
                    <a:pt x="0" y="1667162"/>
                  </a:cubicBezTo>
                  <a:cubicBezTo>
                    <a:pt x="0" y="1453134"/>
                    <a:pt x="150236" y="1269146"/>
                    <a:pt x="356810" y="1227842"/>
                  </a:cubicBezTo>
                  <a:cubicBezTo>
                    <a:pt x="386857" y="1220332"/>
                    <a:pt x="691085" y="1160254"/>
                    <a:pt x="1194375" y="1092667"/>
                  </a:cubicBezTo>
                  <a:cubicBezTo>
                    <a:pt x="1194375" y="1092667"/>
                    <a:pt x="1194375" y="1092667"/>
                    <a:pt x="1194375" y="1498193"/>
                  </a:cubicBezTo>
                  <a:cubicBezTo>
                    <a:pt x="1194375" y="1911228"/>
                    <a:pt x="1528650" y="2245412"/>
                    <a:pt x="1941798" y="2245412"/>
                  </a:cubicBezTo>
                  <a:cubicBezTo>
                    <a:pt x="1960578" y="2245412"/>
                    <a:pt x="1975601" y="2241657"/>
                    <a:pt x="1994381" y="2237902"/>
                  </a:cubicBezTo>
                  <a:cubicBezTo>
                    <a:pt x="1870436" y="2129011"/>
                    <a:pt x="1795319" y="1971306"/>
                    <a:pt x="1795319" y="1794827"/>
                  </a:cubicBezTo>
                  <a:cubicBezTo>
                    <a:pt x="1795319" y="1794827"/>
                    <a:pt x="1795319" y="1794827"/>
                    <a:pt x="1795319" y="600779"/>
                  </a:cubicBezTo>
                  <a:cubicBezTo>
                    <a:pt x="1795319" y="270350"/>
                    <a:pt x="2061987" y="0"/>
                    <a:pt x="239250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 anchorCtr="1"/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298545" y="2209314"/>
            <a:ext cx="2321366" cy="1373906"/>
            <a:chOff x="1298545" y="2209314"/>
            <a:chExt cx="2321366" cy="1373906"/>
          </a:xfrm>
        </p:grpSpPr>
        <p:sp>
          <p:nvSpPr>
            <p:cNvPr id="5" name="TextBox 1"/>
            <p:cNvSpPr txBox="1">
              <a:spLocks noChangeArrowheads="1"/>
            </p:cNvSpPr>
            <p:nvPr/>
          </p:nvSpPr>
          <p:spPr bwMode="auto">
            <a:xfrm>
              <a:off x="1667326" y="2209314"/>
              <a:ext cx="140395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2">
                      <a:lumMod val="75000"/>
                    </a:schemeClr>
                  </a:solidFill>
                  <a:ea typeface="微软雅黑" pitchFamily="34" charset="-122"/>
                </a:rPr>
                <a:t>日程安排</a:t>
              </a:r>
              <a:endParaRPr lang="zh-CN" altLang="en-US" sz="2000" b="1" dirty="0">
                <a:solidFill>
                  <a:schemeClr val="tx2">
                    <a:lumMod val="75000"/>
                  </a:schemeClr>
                </a:solidFill>
                <a:ea typeface="微软雅黑" pitchFamily="3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298545" y="2659890"/>
              <a:ext cx="232136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936310" y="1665514"/>
            <a:ext cx="2321366" cy="1313744"/>
            <a:chOff x="3936310" y="1665514"/>
            <a:chExt cx="2321366" cy="1313744"/>
          </a:xfrm>
        </p:grpSpPr>
        <p:sp>
          <p:nvSpPr>
            <p:cNvPr id="9" name="TextBox 25"/>
            <p:cNvSpPr txBox="1">
              <a:spLocks noChangeArrowheads="1"/>
            </p:cNvSpPr>
            <p:nvPr/>
          </p:nvSpPr>
          <p:spPr bwMode="auto">
            <a:xfrm>
              <a:off x="4178475" y="1665514"/>
              <a:ext cx="140395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0070C0"/>
                  </a:solidFill>
                  <a:ea typeface="微软雅黑" pitchFamily="34" charset="-122"/>
                </a:rPr>
                <a:t>行动策略</a:t>
              </a:r>
              <a:endParaRPr lang="zh-CN" altLang="en-US" sz="2000" b="1" dirty="0">
                <a:solidFill>
                  <a:srgbClr val="0070C0"/>
                </a:solidFill>
                <a:ea typeface="微软雅黑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3936310" y="2055928"/>
              <a:ext cx="232136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802065" y="4594790"/>
            <a:ext cx="2321366" cy="1306570"/>
            <a:chOff x="5802065" y="4594790"/>
            <a:chExt cx="2321366" cy="1306570"/>
          </a:xfrm>
        </p:grpSpPr>
        <p:sp>
          <p:nvSpPr>
            <p:cNvPr id="10" name="TextBox 26"/>
            <p:cNvSpPr txBox="1">
              <a:spLocks noChangeArrowheads="1"/>
            </p:cNvSpPr>
            <p:nvPr/>
          </p:nvSpPr>
          <p:spPr bwMode="auto">
            <a:xfrm>
              <a:off x="5898108" y="4594790"/>
              <a:ext cx="180528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2">
                      <a:lumMod val="75000"/>
                    </a:schemeClr>
                  </a:solidFill>
                  <a:ea typeface="微软雅黑" pitchFamily="34" charset="-122"/>
                </a:rPr>
                <a:t>后勤保障</a:t>
              </a:r>
              <a:endParaRPr lang="zh-CN" altLang="en-US" sz="2000" b="1" dirty="0">
                <a:solidFill>
                  <a:schemeClr val="tx2">
                    <a:lumMod val="75000"/>
                  </a:schemeClr>
                </a:solidFill>
                <a:ea typeface="微软雅黑" pitchFamily="34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5802065" y="4978030"/>
              <a:ext cx="232136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328248" y="3349019"/>
            <a:ext cx="2321366" cy="1323440"/>
            <a:chOff x="8328248" y="3349019"/>
            <a:chExt cx="2321366" cy="1323440"/>
          </a:xfrm>
        </p:grpSpPr>
        <p:sp>
          <p:nvSpPr>
            <p:cNvPr id="26" name="TextBox 26"/>
            <p:cNvSpPr txBox="1">
              <a:spLocks noChangeArrowheads="1"/>
            </p:cNvSpPr>
            <p:nvPr/>
          </p:nvSpPr>
          <p:spPr bwMode="auto">
            <a:xfrm>
              <a:off x="8419618" y="3349019"/>
              <a:ext cx="180528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0070C0"/>
                  </a:solidFill>
                  <a:ea typeface="微软雅黑" pitchFamily="34" charset="-122"/>
                </a:rPr>
                <a:t>客户服务</a:t>
              </a:r>
              <a:endParaRPr lang="zh-CN" altLang="en-US" sz="2000" b="1" dirty="0">
                <a:solidFill>
                  <a:srgbClr val="0070C0"/>
                </a:solidFill>
                <a:ea typeface="微软雅黑" pitchFamily="34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8328248" y="3749129"/>
              <a:ext cx="232136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2911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5266">
        <p14:reveal/>
      </p:transition>
    </mc:Choice>
    <mc:Fallback xmlns="">
      <p:transition spd="slow" advTm="526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4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900"/>
                            </p:stCondLst>
                            <p:childTnLst>
                              <p:par>
                                <p:cTn id="5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4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900"/>
                            </p:stCondLst>
                            <p:childTnLst>
                              <p:par>
                                <p:cTn id="6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代理推广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411111" y="2446785"/>
            <a:ext cx="1081606" cy="411761"/>
            <a:chOff x="4411111" y="2446785"/>
            <a:chExt cx="1081606" cy="411761"/>
          </a:xfrm>
        </p:grpSpPr>
        <p:sp>
          <p:nvSpPr>
            <p:cNvPr id="4" name="MH_Other_1"/>
            <p:cNvSpPr/>
            <p:nvPr>
              <p:custDataLst>
                <p:tags r:id="rId23"/>
              </p:custDataLst>
            </p:nvPr>
          </p:nvSpPr>
          <p:spPr>
            <a:xfrm>
              <a:off x="4411111" y="2446785"/>
              <a:ext cx="1081606" cy="411761"/>
            </a:xfrm>
            <a:prstGeom prst="ellips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lnSpcReduction="1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" name="MH_Other_3"/>
            <p:cNvSpPr/>
            <p:nvPr>
              <p:custDataLst>
                <p:tags r:id="rId24"/>
              </p:custDataLst>
            </p:nvPr>
          </p:nvSpPr>
          <p:spPr>
            <a:xfrm>
              <a:off x="4819353" y="2616886"/>
              <a:ext cx="265123" cy="6217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" name="MH_Other_4"/>
            <p:cNvSpPr/>
            <p:nvPr>
              <p:custDataLst>
                <p:tags r:id="rId25"/>
              </p:custDataLst>
            </p:nvPr>
          </p:nvSpPr>
          <p:spPr>
            <a:xfrm>
              <a:off x="4791198" y="2609847"/>
              <a:ext cx="321432" cy="76252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541326" y="1413278"/>
            <a:ext cx="821176" cy="1033507"/>
            <a:chOff x="4541326" y="1413278"/>
            <a:chExt cx="821176" cy="1033507"/>
          </a:xfrm>
        </p:grpSpPr>
        <p:sp>
          <p:nvSpPr>
            <p:cNvPr id="5" name="MH_Other_2"/>
            <p:cNvSpPr/>
            <p:nvPr>
              <p:custDataLst>
                <p:tags r:id="rId21"/>
              </p:custDataLst>
            </p:nvPr>
          </p:nvSpPr>
          <p:spPr>
            <a:xfrm rot="8100000">
              <a:off x="4541326" y="1413278"/>
              <a:ext cx="821176" cy="821175"/>
            </a:xfrm>
            <a:prstGeom prst="teardrop">
              <a:avLst>
                <a:gd name="adj" fmla="val 124401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" name="MH_Other_5"/>
            <p:cNvSpPr/>
            <p:nvPr>
              <p:custDataLst>
                <p:tags r:id="rId22"/>
              </p:custDataLst>
            </p:nvPr>
          </p:nvSpPr>
          <p:spPr>
            <a:xfrm rot="10800000">
              <a:off x="4865104" y="2296627"/>
              <a:ext cx="173620" cy="150158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" name="KSO_Shape"/>
            <p:cNvSpPr>
              <a:spLocks/>
            </p:cNvSpPr>
            <p:nvPr/>
          </p:nvSpPr>
          <p:spPr bwMode="auto">
            <a:xfrm>
              <a:off x="4783410" y="1596283"/>
              <a:ext cx="329220" cy="448936"/>
            </a:xfrm>
            <a:custGeom>
              <a:avLst/>
              <a:gdLst>
                <a:gd name="T0" fmla="*/ 1043490 w 1727200"/>
                <a:gd name="T1" fmla="*/ 1889661 h 2355851"/>
                <a:gd name="T2" fmla="*/ 971954 w 1727200"/>
                <a:gd name="T3" fmla="*/ 1879217 h 2355851"/>
                <a:gd name="T4" fmla="*/ 908642 w 1727200"/>
                <a:gd name="T5" fmla="*/ 1873228 h 2355851"/>
                <a:gd name="T6" fmla="*/ 805395 w 1727200"/>
                <a:gd name="T7" fmla="*/ 1891200 h 2355851"/>
                <a:gd name="T8" fmla="*/ 294377 w 1727200"/>
                <a:gd name="T9" fmla="*/ 1864112 h 2355851"/>
                <a:gd name="T10" fmla="*/ 204319 w 1727200"/>
                <a:gd name="T11" fmla="*/ 1859188 h 2355851"/>
                <a:gd name="T12" fmla="*/ 403037 w 1727200"/>
                <a:gd name="T13" fmla="*/ 1831093 h 2355851"/>
                <a:gd name="T14" fmla="*/ 385153 w 1727200"/>
                <a:gd name="T15" fmla="*/ 1875835 h 2355851"/>
                <a:gd name="T16" fmla="*/ 314255 w 1727200"/>
                <a:gd name="T17" fmla="*/ 1828555 h 2355851"/>
                <a:gd name="T18" fmla="*/ 1396680 w 1727200"/>
                <a:gd name="T19" fmla="*/ 1673890 h 2355851"/>
                <a:gd name="T20" fmla="*/ 1158484 w 1727200"/>
                <a:gd name="T21" fmla="*/ 1682254 h 2355851"/>
                <a:gd name="T22" fmla="*/ 1397000 w 1727200"/>
                <a:gd name="T23" fmla="*/ 1515868 h 2355851"/>
                <a:gd name="T24" fmla="*/ 987568 w 1727200"/>
                <a:gd name="T25" fmla="*/ 1490804 h 2355851"/>
                <a:gd name="T26" fmla="*/ 1253277 w 1727200"/>
                <a:gd name="T27" fmla="*/ 1471432 h 2355851"/>
                <a:gd name="T28" fmla="*/ 1237020 w 1727200"/>
                <a:gd name="T29" fmla="*/ 1450572 h 2355851"/>
                <a:gd name="T30" fmla="*/ 1230964 w 1727200"/>
                <a:gd name="T31" fmla="*/ 1399867 h 2355851"/>
                <a:gd name="T32" fmla="*/ 604919 w 1727200"/>
                <a:gd name="T33" fmla="*/ 1195760 h 2355851"/>
                <a:gd name="T34" fmla="*/ 622850 w 1727200"/>
                <a:gd name="T35" fmla="*/ 1257377 h 2355851"/>
                <a:gd name="T36" fmla="*/ 583786 w 1727200"/>
                <a:gd name="T37" fmla="*/ 1172011 h 2355851"/>
                <a:gd name="T38" fmla="*/ 952240 w 1727200"/>
                <a:gd name="T39" fmla="*/ 984723 h 2355851"/>
                <a:gd name="T40" fmla="*/ 1237109 w 1727200"/>
                <a:gd name="T41" fmla="*/ 829944 h 2355851"/>
                <a:gd name="T42" fmla="*/ 1296524 w 1727200"/>
                <a:gd name="T43" fmla="*/ 1344054 h 2355851"/>
                <a:gd name="T44" fmla="*/ 1222657 w 1727200"/>
                <a:gd name="T45" fmla="*/ 1307767 h 2355851"/>
                <a:gd name="T46" fmla="*/ 1156498 w 1727200"/>
                <a:gd name="T47" fmla="*/ 1377129 h 2355851"/>
                <a:gd name="T48" fmla="*/ 962517 w 1727200"/>
                <a:gd name="T49" fmla="*/ 1487272 h 2355851"/>
                <a:gd name="T50" fmla="*/ 740274 w 1727200"/>
                <a:gd name="T51" fmla="*/ 1122482 h 2355851"/>
                <a:gd name="T52" fmla="*/ 841118 w 1727200"/>
                <a:gd name="T53" fmla="*/ 781135 h 2355851"/>
                <a:gd name="T54" fmla="*/ 430898 w 1727200"/>
                <a:gd name="T55" fmla="*/ 801009 h 2355851"/>
                <a:gd name="T56" fmla="*/ 461998 w 1727200"/>
                <a:gd name="T57" fmla="*/ 1129855 h 2355851"/>
                <a:gd name="T58" fmla="*/ 426089 w 1727200"/>
                <a:gd name="T59" fmla="*/ 1378495 h 2355851"/>
                <a:gd name="T60" fmla="*/ 70855 w 1727200"/>
                <a:gd name="T61" fmla="*/ 1387478 h 2355851"/>
                <a:gd name="T62" fmla="*/ 4488 w 1727200"/>
                <a:gd name="T63" fmla="*/ 1088468 h 2355851"/>
                <a:gd name="T64" fmla="*/ 57068 w 1727200"/>
                <a:gd name="T65" fmla="*/ 810313 h 2355851"/>
                <a:gd name="T66" fmla="*/ 331509 w 1727200"/>
                <a:gd name="T67" fmla="*/ 787534 h 2355851"/>
                <a:gd name="T68" fmla="*/ 125811 w 1727200"/>
                <a:gd name="T69" fmla="*/ 501282 h 2355851"/>
                <a:gd name="T70" fmla="*/ 1024838 w 1727200"/>
                <a:gd name="T71" fmla="*/ 389600 h 2355851"/>
                <a:gd name="T72" fmla="*/ 1138915 w 1727200"/>
                <a:gd name="T73" fmla="*/ 510268 h 2355851"/>
                <a:gd name="T74" fmla="*/ 1127025 w 1727200"/>
                <a:gd name="T75" fmla="*/ 638637 h 2355851"/>
                <a:gd name="T76" fmla="*/ 1059865 w 1727200"/>
                <a:gd name="T77" fmla="*/ 727854 h 2355851"/>
                <a:gd name="T78" fmla="*/ 942253 w 1727200"/>
                <a:gd name="T79" fmla="*/ 763476 h 2355851"/>
                <a:gd name="T80" fmla="*/ 853240 w 1727200"/>
                <a:gd name="T81" fmla="*/ 625158 h 2355851"/>
                <a:gd name="T82" fmla="*/ 861595 w 1727200"/>
                <a:gd name="T83" fmla="*/ 509305 h 2355851"/>
                <a:gd name="T84" fmla="*/ 872842 w 1727200"/>
                <a:gd name="T85" fmla="*/ 486520 h 2355851"/>
                <a:gd name="T86" fmla="*/ 954142 w 1727200"/>
                <a:gd name="T87" fmla="*/ 391205 h 2355851"/>
                <a:gd name="T88" fmla="*/ 400618 w 1727200"/>
                <a:gd name="T89" fmla="*/ 437418 h 2355851"/>
                <a:gd name="T90" fmla="*/ 332958 w 1727200"/>
                <a:gd name="T91" fmla="*/ 478818 h 2355851"/>
                <a:gd name="T92" fmla="*/ 400618 w 1727200"/>
                <a:gd name="T93" fmla="*/ 536583 h 2355851"/>
                <a:gd name="T94" fmla="*/ 341295 w 1727200"/>
                <a:gd name="T95" fmla="*/ 713413 h 2355851"/>
                <a:gd name="T96" fmla="*/ 222971 w 1727200"/>
                <a:gd name="T97" fmla="*/ 739728 h 2355851"/>
                <a:gd name="T98" fmla="*/ 126131 w 1727200"/>
                <a:gd name="T99" fmla="*/ 619061 h 2355851"/>
                <a:gd name="T100" fmla="*/ 120359 w 1727200"/>
                <a:gd name="T101" fmla="*/ 525352 h 2355851"/>
                <a:gd name="T102" fmla="*/ 146013 w 1727200"/>
                <a:gd name="T103" fmla="*/ 392168 h 2355851"/>
                <a:gd name="T104" fmla="*/ 525159 w 1727200"/>
                <a:gd name="T105" fmla="*/ 97743 h 2355851"/>
                <a:gd name="T106" fmla="*/ 539603 w 1727200"/>
                <a:gd name="T107" fmla="*/ 290238 h 2355851"/>
                <a:gd name="T108" fmla="*/ 351817 w 1727200"/>
                <a:gd name="T109" fmla="*/ 148669 h 2355851"/>
                <a:gd name="T110" fmla="*/ 477009 w 1727200"/>
                <a:gd name="T111" fmla="*/ 31763 h 2355851"/>
                <a:gd name="T112" fmla="*/ 941443 w 1727200"/>
                <a:gd name="T113" fmla="*/ 76586 h 2355851"/>
                <a:gd name="T114" fmla="*/ 935336 w 1727200"/>
                <a:gd name="T115" fmla="*/ 277506 h 2355851"/>
                <a:gd name="T116" fmla="*/ 743090 w 1727200"/>
                <a:gd name="T117" fmla="*/ 361463 h 2355851"/>
                <a:gd name="T118" fmla="*/ 549880 w 1727200"/>
                <a:gd name="T119" fmla="*/ 200920 h 2355851"/>
                <a:gd name="T120" fmla="*/ 642145 w 1727200"/>
                <a:gd name="T121" fmla="*/ 29802 h 235585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27200" h="2355851">
                  <a:moveTo>
                    <a:pt x="1251043" y="2284413"/>
                  </a:moveTo>
                  <a:lnTo>
                    <a:pt x="1346200" y="2284413"/>
                  </a:lnTo>
                  <a:lnTo>
                    <a:pt x="1345016" y="2287238"/>
                  </a:lnTo>
                  <a:lnTo>
                    <a:pt x="1345410" y="2288853"/>
                  </a:lnTo>
                  <a:lnTo>
                    <a:pt x="1345410" y="2291275"/>
                  </a:lnTo>
                  <a:lnTo>
                    <a:pt x="1345805" y="2294503"/>
                  </a:lnTo>
                  <a:lnTo>
                    <a:pt x="1345410" y="2299347"/>
                  </a:lnTo>
                  <a:lnTo>
                    <a:pt x="1345016" y="2305804"/>
                  </a:lnTo>
                  <a:lnTo>
                    <a:pt x="1343831" y="2313473"/>
                  </a:lnTo>
                  <a:lnTo>
                    <a:pt x="1341857" y="2322756"/>
                  </a:lnTo>
                  <a:lnTo>
                    <a:pt x="1340278" y="2323159"/>
                  </a:lnTo>
                  <a:lnTo>
                    <a:pt x="1337908" y="2323563"/>
                  </a:lnTo>
                  <a:lnTo>
                    <a:pt x="1331986" y="2324774"/>
                  </a:lnTo>
                  <a:lnTo>
                    <a:pt x="1320930" y="2325177"/>
                  </a:lnTo>
                  <a:lnTo>
                    <a:pt x="1320535" y="2324774"/>
                  </a:lnTo>
                  <a:lnTo>
                    <a:pt x="1319746" y="2324774"/>
                  </a:lnTo>
                  <a:lnTo>
                    <a:pt x="1319351" y="2323159"/>
                  </a:lnTo>
                  <a:lnTo>
                    <a:pt x="1318561" y="2321948"/>
                  </a:lnTo>
                  <a:lnTo>
                    <a:pt x="1318166" y="2321141"/>
                  </a:lnTo>
                  <a:lnTo>
                    <a:pt x="1316982" y="2320334"/>
                  </a:lnTo>
                  <a:lnTo>
                    <a:pt x="1315008" y="2320334"/>
                  </a:lnTo>
                  <a:lnTo>
                    <a:pt x="1312639" y="2321545"/>
                  </a:lnTo>
                  <a:lnTo>
                    <a:pt x="1308295" y="2323966"/>
                  </a:lnTo>
                  <a:lnTo>
                    <a:pt x="1299214" y="2330828"/>
                  </a:lnTo>
                  <a:lnTo>
                    <a:pt x="1290133" y="2336882"/>
                  </a:lnTo>
                  <a:lnTo>
                    <a:pt x="1279867" y="2342936"/>
                  </a:lnTo>
                  <a:lnTo>
                    <a:pt x="1274339" y="2345761"/>
                  </a:lnTo>
                  <a:lnTo>
                    <a:pt x="1269601" y="2347779"/>
                  </a:lnTo>
                  <a:lnTo>
                    <a:pt x="1263678" y="2349797"/>
                  </a:lnTo>
                  <a:lnTo>
                    <a:pt x="1257756" y="2351412"/>
                  </a:lnTo>
                  <a:lnTo>
                    <a:pt x="1251833" y="2353430"/>
                  </a:lnTo>
                  <a:lnTo>
                    <a:pt x="1245516" y="2354237"/>
                  </a:lnTo>
                  <a:lnTo>
                    <a:pt x="1238803" y="2355044"/>
                  </a:lnTo>
                  <a:lnTo>
                    <a:pt x="1231696" y="2355851"/>
                  </a:lnTo>
                  <a:lnTo>
                    <a:pt x="1224589" y="2355851"/>
                  </a:lnTo>
                  <a:lnTo>
                    <a:pt x="1217087" y="2355448"/>
                  </a:lnTo>
                  <a:lnTo>
                    <a:pt x="1210770" y="2354640"/>
                  </a:lnTo>
                  <a:lnTo>
                    <a:pt x="1205637" y="2353833"/>
                  </a:lnTo>
                  <a:lnTo>
                    <a:pt x="1201688" y="2352622"/>
                  </a:lnTo>
                  <a:lnTo>
                    <a:pt x="1198135" y="2350604"/>
                  </a:lnTo>
                  <a:lnTo>
                    <a:pt x="1195766" y="2348990"/>
                  </a:lnTo>
                  <a:lnTo>
                    <a:pt x="1193791" y="2346972"/>
                  </a:lnTo>
                  <a:lnTo>
                    <a:pt x="1192607" y="2344147"/>
                  </a:lnTo>
                  <a:lnTo>
                    <a:pt x="1192212" y="2342129"/>
                  </a:lnTo>
                  <a:lnTo>
                    <a:pt x="1192607" y="2339303"/>
                  </a:lnTo>
                  <a:lnTo>
                    <a:pt x="1193397" y="2336478"/>
                  </a:lnTo>
                  <a:lnTo>
                    <a:pt x="1194976" y="2333653"/>
                  </a:lnTo>
                  <a:lnTo>
                    <a:pt x="1196555" y="2330424"/>
                  </a:lnTo>
                  <a:lnTo>
                    <a:pt x="1198924" y="2327195"/>
                  </a:lnTo>
                  <a:lnTo>
                    <a:pt x="1201688" y="2323966"/>
                  </a:lnTo>
                  <a:lnTo>
                    <a:pt x="1207216" y="2317912"/>
                  </a:lnTo>
                  <a:lnTo>
                    <a:pt x="1213928" y="2311455"/>
                  </a:lnTo>
                  <a:lnTo>
                    <a:pt x="1221825" y="2305401"/>
                  </a:lnTo>
                  <a:lnTo>
                    <a:pt x="1228932" y="2299750"/>
                  </a:lnTo>
                  <a:lnTo>
                    <a:pt x="1235645" y="2294503"/>
                  </a:lnTo>
                  <a:lnTo>
                    <a:pt x="1246305" y="2287238"/>
                  </a:lnTo>
                  <a:lnTo>
                    <a:pt x="1251043" y="2284413"/>
                  </a:lnTo>
                  <a:close/>
                  <a:moveTo>
                    <a:pt x="1054800" y="2279650"/>
                  </a:moveTo>
                  <a:lnTo>
                    <a:pt x="1150937" y="2279650"/>
                  </a:lnTo>
                  <a:lnTo>
                    <a:pt x="1149740" y="2282428"/>
                  </a:lnTo>
                  <a:lnTo>
                    <a:pt x="1150139" y="2284413"/>
                  </a:lnTo>
                  <a:lnTo>
                    <a:pt x="1150139" y="2286397"/>
                  </a:lnTo>
                  <a:lnTo>
                    <a:pt x="1150538" y="2289572"/>
                  </a:lnTo>
                  <a:lnTo>
                    <a:pt x="1150538" y="2294335"/>
                  </a:lnTo>
                  <a:lnTo>
                    <a:pt x="1149740" y="2300288"/>
                  </a:lnTo>
                  <a:lnTo>
                    <a:pt x="1148544" y="2307828"/>
                  </a:lnTo>
                  <a:lnTo>
                    <a:pt x="1146948" y="2316956"/>
                  </a:lnTo>
                  <a:lnTo>
                    <a:pt x="1144953" y="2318147"/>
                  </a:lnTo>
                  <a:lnTo>
                    <a:pt x="1142560" y="2318544"/>
                  </a:lnTo>
                  <a:lnTo>
                    <a:pt x="1136576" y="2318941"/>
                  </a:lnTo>
                  <a:lnTo>
                    <a:pt x="1125407" y="2319338"/>
                  </a:lnTo>
                  <a:lnTo>
                    <a:pt x="1125008" y="2319338"/>
                  </a:lnTo>
                  <a:lnTo>
                    <a:pt x="1124609" y="2319338"/>
                  </a:lnTo>
                  <a:lnTo>
                    <a:pt x="1123811" y="2318147"/>
                  </a:lnTo>
                  <a:lnTo>
                    <a:pt x="1123412" y="2316560"/>
                  </a:lnTo>
                  <a:lnTo>
                    <a:pt x="1122615" y="2315369"/>
                  </a:lnTo>
                  <a:lnTo>
                    <a:pt x="1121418" y="2314972"/>
                  </a:lnTo>
                  <a:lnTo>
                    <a:pt x="1119822" y="2314972"/>
                  </a:lnTo>
                  <a:lnTo>
                    <a:pt x="1117030" y="2315766"/>
                  </a:lnTo>
                  <a:lnTo>
                    <a:pt x="1113041" y="2318941"/>
                  </a:lnTo>
                  <a:lnTo>
                    <a:pt x="1103467" y="2325291"/>
                  </a:lnTo>
                  <a:lnTo>
                    <a:pt x="1094292" y="2331641"/>
                  </a:lnTo>
                  <a:lnTo>
                    <a:pt x="1083920" y="2336800"/>
                  </a:lnTo>
                  <a:lnTo>
                    <a:pt x="1079133" y="2339578"/>
                  </a:lnTo>
                  <a:lnTo>
                    <a:pt x="1073549" y="2341960"/>
                  </a:lnTo>
                  <a:lnTo>
                    <a:pt x="1067565" y="2343944"/>
                  </a:lnTo>
                  <a:lnTo>
                    <a:pt x="1061581" y="2345928"/>
                  </a:lnTo>
                  <a:lnTo>
                    <a:pt x="1055598" y="2347119"/>
                  </a:lnTo>
                  <a:lnTo>
                    <a:pt x="1049215" y="2348310"/>
                  </a:lnTo>
                  <a:lnTo>
                    <a:pt x="1042434" y="2349103"/>
                  </a:lnTo>
                  <a:lnTo>
                    <a:pt x="1035652" y="2349500"/>
                  </a:lnTo>
                  <a:lnTo>
                    <a:pt x="1028073" y="2349500"/>
                  </a:lnTo>
                  <a:lnTo>
                    <a:pt x="1020493" y="2349500"/>
                  </a:lnTo>
                  <a:lnTo>
                    <a:pt x="1014111" y="2348706"/>
                  </a:lnTo>
                  <a:lnTo>
                    <a:pt x="1008925" y="2347913"/>
                  </a:lnTo>
                  <a:lnTo>
                    <a:pt x="1004936" y="2346722"/>
                  </a:lnTo>
                  <a:lnTo>
                    <a:pt x="1001346" y="2345135"/>
                  </a:lnTo>
                  <a:lnTo>
                    <a:pt x="998952" y="2342753"/>
                  </a:lnTo>
                  <a:lnTo>
                    <a:pt x="997357" y="2341166"/>
                  </a:lnTo>
                  <a:lnTo>
                    <a:pt x="995761" y="2338785"/>
                  </a:lnTo>
                  <a:lnTo>
                    <a:pt x="995362" y="2336006"/>
                  </a:lnTo>
                  <a:lnTo>
                    <a:pt x="995761" y="2333625"/>
                  </a:lnTo>
                  <a:lnTo>
                    <a:pt x="996958" y="2330847"/>
                  </a:lnTo>
                  <a:lnTo>
                    <a:pt x="998154" y="2328069"/>
                  </a:lnTo>
                  <a:lnTo>
                    <a:pt x="999750" y="2325291"/>
                  </a:lnTo>
                  <a:lnTo>
                    <a:pt x="1002144" y="2321719"/>
                  </a:lnTo>
                  <a:lnTo>
                    <a:pt x="1004936" y="2318941"/>
                  </a:lnTo>
                  <a:lnTo>
                    <a:pt x="1010920" y="2312591"/>
                  </a:lnTo>
                  <a:lnTo>
                    <a:pt x="1017701" y="2306241"/>
                  </a:lnTo>
                  <a:lnTo>
                    <a:pt x="1025280" y="2300288"/>
                  </a:lnTo>
                  <a:lnTo>
                    <a:pt x="1032461" y="2294731"/>
                  </a:lnTo>
                  <a:lnTo>
                    <a:pt x="1039242" y="2289572"/>
                  </a:lnTo>
                  <a:lnTo>
                    <a:pt x="1050013" y="2282031"/>
                  </a:lnTo>
                  <a:lnTo>
                    <a:pt x="1054800" y="2279650"/>
                  </a:lnTo>
                  <a:close/>
                  <a:moveTo>
                    <a:pt x="214312" y="2259013"/>
                  </a:moveTo>
                  <a:lnTo>
                    <a:pt x="309863" y="2259013"/>
                  </a:lnTo>
                  <a:lnTo>
                    <a:pt x="314207" y="2261449"/>
                  </a:lnTo>
                  <a:lnTo>
                    <a:pt x="324867" y="2269161"/>
                  </a:lnTo>
                  <a:lnTo>
                    <a:pt x="331580" y="2274031"/>
                  </a:lnTo>
                  <a:lnTo>
                    <a:pt x="339082" y="2280120"/>
                  </a:lnTo>
                  <a:lnTo>
                    <a:pt x="346584" y="2286208"/>
                  </a:lnTo>
                  <a:lnTo>
                    <a:pt x="353296" y="2292703"/>
                  </a:lnTo>
                  <a:lnTo>
                    <a:pt x="359219" y="2299197"/>
                  </a:lnTo>
                  <a:lnTo>
                    <a:pt x="361982" y="2302038"/>
                  </a:lnTo>
                  <a:lnTo>
                    <a:pt x="363957" y="2305286"/>
                  </a:lnTo>
                  <a:lnTo>
                    <a:pt x="365536" y="2308127"/>
                  </a:lnTo>
                  <a:lnTo>
                    <a:pt x="367115" y="2311374"/>
                  </a:lnTo>
                  <a:lnTo>
                    <a:pt x="367905" y="2314215"/>
                  </a:lnTo>
                  <a:lnTo>
                    <a:pt x="368300" y="2316651"/>
                  </a:lnTo>
                  <a:lnTo>
                    <a:pt x="367905" y="2319492"/>
                  </a:lnTo>
                  <a:lnTo>
                    <a:pt x="367115" y="2321521"/>
                  </a:lnTo>
                  <a:lnTo>
                    <a:pt x="364746" y="2323551"/>
                  </a:lnTo>
                  <a:lnTo>
                    <a:pt x="362377" y="2325986"/>
                  </a:lnTo>
                  <a:lnTo>
                    <a:pt x="358824" y="2327204"/>
                  </a:lnTo>
                  <a:lnTo>
                    <a:pt x="354875" y="2328422"/>
                  </a:lnTo>
                  <a:lnTo>
                    <a:pt x="349742" y="2329639"/>
                  </a:lnTo>
                  <a:lnTo>
                    <a:pt x="343425" y="2330045"/>
                  </a:lnTo>
                  <a:lnTo>
                    <a:pt x="335923" y="2330451"/>
                  </a:lnTo>
                  <a:lnTo>
                    <a:pt x="328816" y="2330451"/>
                  </a:lnTo>
                  <a:lnTo>
                    <a:pt x="321709" y="2330045"/>
                  </a:lnTo>
                  <a:lnTo>
                    <a:pt x="315391" y="2329234"/>
                  </a:lnTo>
                  <a:lnTo>
                    <a:pt x="308679" y="2328016"/>
                  </a:lnTo>
                  <a:lnTo>
                    <a:pt x="302756" y="2326798"/>
                  </a:lnTo>
                  <a:lnTo>
                    <a:pt x="296834" y="2324363"/>
                  </a:lnTo>
                  <a:lnTo>
                    <a:pt x="291306" y="2322739"/>
                  </a:lnTo>
                  <a:lnTo>
                    <a:pt x="286173" y="2320304"/>
                  </a:lnTo>
                  <a:lnTo>
                    <a:pt x="281040" y="2317463"/>
                  </a:lnTo>
                  <a:lnTo>
                    <a:pt x="270774" y="2312186"/>
                  </a:lnTo>
                  <a:lnTo>
                    <a:pt x="261298" y="2305691"/>
                  </a:lnTo>
                  <a:lnTo>
                    <a:pt x="252612" y="2299197"/>
                  </a:lnTo>
                  <a:lnTo>
                    <a:pt x="248268" y="2295950"/>
                  </a:lnTo>
                  <a:lnTo>
                    <a:pt x="245504" y="2294732"/>
                  </a:lnTo>
                  <a:lnTo>
                    <a:pt x="243530" y="2294732"/>
                  </a:lnTo>
                  <a:lnTo>
                    <a:pt x="242346" y="2295544"/>
                  </a:lnTo>
                  <a:lnTo>
                    <a:pt x="241951" y="2296762"/>
                  </a:lnTo>
                  <a:lnTo>
                    <a:pt x="241556" y="2298385"/>
                  </a:lnTo>
                  <a:lnTo>
                    <a:pt x="240766" y="2299197"/>
                  </a:lnTo>
                  <a:lnTo>
                    <a:pt x="240371" y="2299603"/>
                  </a:lnTo>
                  <a:lnTo>
                    <a:pt x="239582" y="2299603"/>
                  </a:lnTo>
                  <a:lnTo>
                    <a:pt x="228526" y="2299197"/>
                  </a:lnTo>
                  <a:lnTo>
                    <a:pt x="222604" y="2298791"/>
                  </a:lnTo>
                  <a:lnTo>
                    <a:pt x="220629" y="2298385"/>
                  </a:lnTo>
                  <a:lnTo>
                    <a:pt x="219050" y="2297574"/>
                  </a:lnTo>
                  <a:lnTo>
                    <a:pt x="216681" y="2287832"/>
                  </a:lnTo>
                  <a:lnTo>
                    <a:pt x="215496" y="2280120"/>
                  </a:lnTo>
                  <a:lnTo>
                    <a:pt x="215102" y="2274031"/>
                  </a:lnTo>
                  <a:lnTo>
                    <a:pt x="215102" y="2269161"/>
                  </a:lnTo>
                  <a:lnTo>
                    <a:pt x="215102" y="2265914"/>
                  </a:lnTo>
                  <a:lnTo>
                    <a:pt x="215496" y="2263478"/>
                  </a:lnTo>
                  <a:lnTo>
                    <a:pt x="215891" y="2261449"/>
                  </a:lnTo>
                  <a:lnTo>
                    <a:pt x="214312" y="2259013"/>
                  </a:lnTo>
                  <a:close/>
                  <a:moveTo>
                    <a:pt x="387350" y="2254250"/>
                  </a:moveTo>
                  <a:lnTo>
                    <a:pt x="482901" y="2254250"/>
                  </a:lnTo>
                  <a:lnTo>
                    <a:pt x="487245" y="2257390"/>
                  </a:lnTo>
                  <a:lnTo>
                    <a:pt x="498300" y="2264453"/>
                  </a:lnTo>
                  <a:lnTo>
                    <a:pt x="505013" y="2269162"/>
                  </a:lnTo>
                  <a:lnTo>
                    <a:pt x="512120" y="2274656"/>
                  </a:lnTo>
                  <a:lnTo>
                    <a:pt x="519622" y="2280935"/>
                  </a:lnTo>
                  <a:lnTo>
                    <a:pt x="526334" y="2286821"/>
                  </a:lnTo>
                  <a:lnTo>
                    <a:pt x="532257" y="2293099"/>
                  </a:lnTo>
                  <a:lnTo>
                    <a:pt x="534626" y="2296239"/>
                  </a:lnTo>
                  <a:lnTo>
                    <a:pt x="537390" y="2299378"/>
                  </a:lnTo>
                  <a:lnTo>
                    <a:pt x="538969" y="2302125"/>
                  </a:lnTo>
                  <a:lnTo>
                    <a:pt x="540153" y="2305264"/>
                  </a:lnTo>
                  <a:lnTo>
                    <a:pt x="540943" y="2308011"/>
                  </a:lnTo>
                  <a:lnTo>
                    <a:pt x="541338" y="2310758"/>
                  </a:lnTo>
                  <a:lnTo>
                    <a:pt x="540943" y="2313113"/>
                  </a:lnTo>
                  <a:lnTo>
                    <a:pt x="539759" y="2315075"/>
                  </a:lnTo>
                  <a:lnTo>
                    <a:pt x="538179" y="2317429"/>
                  </a:lnTo>
                  <a:lnTo>
                    <a:pt x="535415" y="2318999"/>
                  </a:lnTo>
                  <a:lnTo>
                    <a:pt x="532257" y="2320569"/>
                  </a:lnTo>
                  <a:lnTo>
                    <a:pt x="527913" y="2321746"/>
                  </a:lnTo>
                  <a:lnTo>
                    <a:pt x="523175" y="2322923"/>
                  </a:lnTo>
                  <a:lnTo>
                    <a:pt x="516858" y="2323315"/>
                  </a:lnTo>
                  <a:lnTo>
                    <a:pt x="509356" y="2324100"/>
                  </a:lnTo>
                  <a:lnTo>
                    <a:pt x="501459" y="2324100"/>
                  </a:lnTo>
                  <a:lnTo>
                    <a:pt x="494747" y="2323315"/>
                  </a:lnTo>
                  <a:lnTo>
                    <a:pt x="488034" y="2322531"/>
                  </a:lnTo>
                  <a:lnTo>
                    <a:pt x="481717" y="2321353"/>
                  </a:lnTo>
                  <a:lnTo>
                    <a:pt x="476189" y="2319784"/>
                  </a:lnTo>
                  <a:lnTo>
                    <a:pt x="470267" y="2318214"/>
                  </a:lnTo>
                  <a:lnTo>
                    <a:pt x="464344" y="2315860"/>
                  </a:lnTo>
                  <a:lnTo>
                    <a:pt x="459211" y="2313897"/>
                  </a:lnTo>
                  <a:lnTo>
                    <a:pt x="453683" y="2311543"/>
                  </a:lnTo>
                  <a:lnTo>
                    <a:pt x="443812" y="2306049"/>
                  </a:lnTo>
                  <a:lnTo>
                    <a:pt x="434336" y="2299770"/>
                  </a:lnTo>
                  <a:lnTo>
                    <a:pt x="425255" y="2293099"/>
                  </a:lnTo>
                  <a:lnTo>
                    <a:pt x="420911" y="2290745"/>
                  </a:lnTo>
                  <a:lnTo>
                    <a:pt x="418542" y="2289175"/>
                  </a:lnTo>
                  <a:lnTo>
                    <a:pt x="416963" y="2289175"/>
                  </a:lnTo>
                  <a:lnTo>
                    <a:pt x="415778" y="2289960"/>
                  </a:lnTo>
                  <a:lnTo>
                    <a:pt x="415384" y="2291530"/>
                  </a:lnTo>
                  <a:lnTo>
                    <a:pt x="414199" y="2292707"/>
                  </a:lnTo>
                  <a:lnTo>
                    <a:pt x="413409" y="2293492"/>
                  </a:lnTo>
                  <a:lnTo>
                    <a:pt x="413015" y="2293884"/>
                  </a:lnTo>
                  <a:lnTo>
                    <a:pt x="412620" y="2293884"/>
                  </a:lnTo>
                  <a:lnTo>
                    <a:pt x="401959" y="2293492"/>
                  </a:lnTo>
                  <a:lnTo>
                    <a:pt x="396036" y="2293099"/>
                  </a:lnTo>
                  <a:lnTo>
                    <a:pt x="393273" y="2292315"/>
                  </a:lnTo>
                  <a:lnTo>
                    <a:pt x="391693" y="2291922"/>
                  </a:lnTo>
                  <a:lnTo>
                    <a:pt x="390114" y="2282504"/>
                  </a:lnTo>
                  <a:lnTo>
                    <a:pt x="388929" y="2275048"/>
                  </a:lnTo>
                  <a:lnTo>
                    <a:pt x="388140" y="2269162"/>
                  </a:lnTo>
                  <a:lnTo>
                    <a:pt x="388140" y="2264845"/>
                  </a:lnTo>
                  <a:lnTo>
                    <a:pt x="388534" y="2261314"/>
                  </a:lnTo>
                  <a:lnTo>
                    <a:pt x="388534" y="2258959"/>
                  </a:lnTo>
                  <a:lnTo>
                    <a:pt x="388929" y="2257390"/>
                  </a:lnTo>
                  <a:lnTo>
                    <a:pt x="387350" y="2254250"/>
                  </a:lnTo>
                  <a:close/>
                  <a:moveTo>
                    <a:pt x="1427162" y="1922463"/>
                  </a:moveTo>
                  <a:lnTo>
                    <a:pt x="1564119" y="1922463"/>
                  </a:lnTo>
                  <a:lnTo>
                    <a:pt x="1564119" y="1952298"/>
                  </a:lnTo>
                  <a:lnTo>
                    <a:pt x="1564515" y="1953094"/>
                  </a:lnTo>
                  <a:lnTo>
                    <a:pt x="1565306" y="1953889"/>
                  </a:lnTo>
                  <a:lnTo>
                    <a:pt x="1567285" y="1955083"/>
                  </a:lnTo>
                  <a:lnTo>
                    <a:pt x="1569265" y="1955878"/>
                  </a:lnTo>
                  <a:lnTo>
                    <a:pt x="1571640" y="1956674"/>
                  </a:lnTo>
                  <a:lnTo>
                    <a:pt x="1575994" y="1957071"/>
                  </a:lnTo>
                  <a:lnTo>
                    <a:pt x="1580744" y="1957469"/>
                  </a:lnTo>
                  <a:lnTo>
                    <a:pt x="1585494" y="1957071"/>
                  </a:lnTo>
                  <a:lnTo>
                    <a:pt x="1589452" y="1956674"/>
                  </a:lnTo>
                  <a:lnTo>
                    <a:pt x="1592618" y="1955878"/>
                  </a:lnTo>
                  <a:lnTo>
                    <a:pt x="1594993" y="1955083"/>
                  </a:lnTo>
                  <a:lnTo>
                    <a:pt x="1596577" y="1953889"/>
                  </a:lnTo>
                  <a:lnTo>
                    <a:pt x="1597368" y="1953094"/>
                  </a:lnTo>
                  <a:lnTo>
                    <a:pt x="1598160" y="1952298"/>
                  </a:lnTo>
                  <a:lnTo>
                    <a:pt x="1598160" y="1922463"/>
                  </a:lnTo>
                  <a:lnTo>
                    <a:pt x="1727200" y="1922463"/>
                  </a:lnTo>
                  <a:lnTo>
                    <a:pt x="1727200" y="2064079"/>
                  </a:lnTo>
                  <a:lnTo>
                    <a:pt x="1727200" y="2066863"/>
                  </a:lnTo>
                  <a:lnTo>
                    <a:pt x="1726804" y="2070045"/>
                  </a:lnTo>
                  <a:lnTo>
                    <a:pt x="1726013" y="2072830"/>
                  </a:lnTo>
                  <a:lnTo>
                    <a:pt x="1725221" y="2075615"/>
                  </a:lnTo>
                  <a:lnTo>
                    <a:pt x="1724034" y="2078001"/>
                  </a:lnTo>
                  <a:lnTo>
                    <a:pt x="1722450" y="2080388"/>
                  </a:lnTo>
                  <a:lnTo>
                    <a:pt x="1720471" y="2083173"/>
                  </a:lnTo>
                  <a:lnTo>
                    <a:pt x="1718888" y="2085162"/>
                  </a:lnTo>
                  <a:lnTo>
                    <a:pt x="1716909" y="2086753"/>
                  </a:lnTo>
                  <a:lnTo>
                    <a:pt x="1714138" y="2088742"/>
                  </a:lnTo>
                  <a:lnTo>
                    <a:pt x="1711763" y="2090333"/>
                  </a:lnTo>
                  <a:lnTo>
                    <a:pt x="1709388" y="2091526"/>
                  </a:lnTo>
                  <a:lnTo>
                    <a:pt x="1706617" y="2092322"/>
                  </a:lnTo>
                  <a:lnTo>
                    <a:pt x="1703846" y="2093118"/>
                  </a:lnTo>
                  <a:lnTo>
                    <a:pt x="1700680" y="2093515"/>
                  </a:lnTo>
                  <a:lnTo>
                    <a:pt x="1697513" y="2093913"/>
                  </a:lnTo>
                  <a:lnTo>
                    <a:pt x="1456849" y="2093913"/>
                  </a:lnTo>
                  <a:lnTo>
                    <a:pt x="1454078" y="2093515"/>
                  </a:lnTo>
                  <a:lnTo>
                    <a:pt x="1451308" y="2093118"/>
                  </a:lnTo>
                  <a:lnTo>
                    <a:pt x="1448141" y="2092322"/>
                  </a:lnTo>
                  <a:lnTo>
                    <a:pt x="1445766" y="2091526"/>
                  </a:lnTo>
                  <a:lnTo>
                    <a:pt x="1442995" y="2090333"/>
                  </a:lnTo>
                  <a:lnTo>
                    <a:pt x="1440620" y="2088742"/>
                  </a:lnTo>
                  <a:lnTo>
                    <a:pt x="1438245" y="2086753"/>
                  </a:lnTo>
                  <a:lnTo>
                    <a:pt x="1435870" y="2085162"/>
                  </a:lnTo>
                  <a:lnTo>
                    <a:pt x="1434287" y="2083173"/>
                  </a:lnTo>
                  <a:lnTo>
                    <a:pt x="1432308" y="2080388"/>
                  </a:lnTo>
                  <a:lnTo>
                    <a:pt x="1431120" y="2078001"/>
                  </a:lnTo>
                  <a:lnTo>
                    <a:pt x="1429537" y="2075615"/>
                  </a:lnTo>
                  <a:lnTo>
                    <a:pt x="1428745" y="2072830"/>
                  </a:lnTo>
                  <a:lnTo>
                    <a:pt x="1427954" y="2070045"/>
                  </a:lnTo>
                  <a:lnTo>
                    <a:pt x="1427558" y="2066863"/>
                  </a:lnTo>
                  <a:lnTo>
                    <a:pt x="1427162" y="2064079"/>
                  </a:lnTo>
                  <a:lnTo>
                    <a:pt x="1427162" y="1922463"/>
                  </a:lnTo>
                  <a:close/>
                  <a:moveTo>
                    <a:pt x="1456849" y="1844675"/>
                  </a:moveTo>
                  <a:lnTo>
                    <a:pt x="1697513" y="1844675"/>
                  </a:lnTo>
                  <a:lnTo>
                    <a:pt x="1700680" y="1845074"/>
                  </a:lnTo>
                  <a:lnTo>
                    <a:pt x="1703846" y="1845474"/>
                  </a:lnTo>
                  <a:lnTo>
                    <a:pt x="1706617" y="1845873"/>
                  </a:lnTo>
                  <a:lnTo>
                    <a:pt x="1709388" y="1847071"/>
                  </a:lnTo>
                  <a:lnTo>
                    <a:pt x="1711763" y="1848269"/>
                  </a:lnTo>
                  <a:lnTo>
                    <a:pt x="1714138" y="1849467"/>
                  </a:lnTo>
                  <a:lnTo>
                    <a:pt x="1716909" y="1851463"/>
                  </a:lnTo>
                  <a:lnTo>
                    <a:pt x="1718888" y="1853460"/>
                  </a:lnTo>
                  <a:lnTo>
                    <a:pt x="1720471" y="1855457"/>
                  </a:lnTo>
                  <a:lnTo>
                    <a:pt x="1722450" y="1858252"/>
                  </a:lnTo>
                  <a:lnTo>
                    <a:pt x="1724034" y="1860248"/>
                  </a:lnTo>
                  <a:lnTo>
                    <a:pt x="1725221" y="1863044"/>
                  </a:lnTo>
                  <a:lnTo>
                    <a:pt x="1726013" y="1865839"/>
                  </a:lnTo>
                  <a:lnTo>
                    <a:pt x="1726804" y="1868634"/>
                  </a:lnTo>
                  <a:lnTo>
                    <a:pt x="1727200" y="1871828"/>
                  </a:lnTo>
                  <a:lnTo>
                    <a:pt x="1727200" y="1874624"/>
                  </a:lnTo>
                  <a:lnTo>
                    <a:pt x="1727200" y="1909763"/>
                  </a:lnTo>
                  <a:lnTo>
                    <a:pt x="1427162" y="1909763"/>
                  </a:lnTo>
                  <a:lnTo>
                    <a:pt x="1427162" y="1874624"/>
                  </a:lnTo>
                  <a:lnTo>
                    <a:pt x="1427558" y="1871828"/>
                  </a:lnTo>
                  <a:lnTo>
                    <a:pt x="1427954" y="1868634"/>
                  </a:lnTo>
                  <a:lnTo>
                    <a:pt x="1428745" y="1865839"/>
                  </a:lnTo>
                  <a:lnTo>
                    <a:pt x="1429537" y="1863044"/>
                  </a:lnTo>
                  <a:lnTo>
                    <a:pt x="1431120" y="1860248"/>
                  </a:lnTo>
                  <a:lnTo>
                    <a:pt x="1432308" y="1858252"/>
                  </a:lnTo>
                  <a:lnTo>
                    <a:pt x="1434287" y="1855457"/>
                  </a:lnTo>
                  <a:lnTo>
                    <a:pt x="1435870" y="1853460"/>
                  </a:lnTo>
                  <a:lnTo>
                    <a:pt x="1438245" y="1851463"/>
                  </a:lnTo>
                  <a:lnTo>
                    <a:pt x="1440620" y="1849467"/>
                  </a:lnTo>
                  <a:lnTo>
                    <a:pt x="1442995" y="1848269"/>
                  </a:lnTo>
                  <a:lnTo>
                    <a:pt x="1445766" y="1847071"/>
                  </a:lnTo>
                  <a:lnTo>
                    <a:pt x="1448141" y="1845873"/>
                  </a:lnTo>
                  <a:lnTo>
                    <a:pt x="1451308" y="1845474"/>
                  </a:lnTo>
                  <a:lnTo>
                    <a:pt x="1454078" y="1845074"/>
                  </a:lnTo>
                  <a:lnTo>
                    <a:pt x="1456849" y="1844675"/>
                  </a:lnTo>
                  <a:close/>
                  <a:moveTo>
                    <a:pt x="1220993" y="1843629"/>
                  </a:moveTo>
                  <a:lnTo>
                    <a:pt x="1221192" y="1843629"/>
                  </a:lnTo>
                  <a:lnTo>
                    <a:pt x="1221390" y="1843670"/>
                  </a:lnTo>
                  <a:lnTo>
                    <a:pt x="1221398" y="1844027"/>
                  </a:lnTo>
                  <a:lnTo>
                    <a:pt x="1221390" y="1844026"/>
                  </a:lnTo>
                  <a:lnTo>
                    <a:pt x="1220993" y="1843629"/>
                  </a:lnTo>
                  <a:close/>
                  <a:moveTo>
                    <a:pt x="1620838" y="1724025"/>
                  </a:moveTo>
                  <a:lnTo>
                    <a:pt x="1620444" y="1728788"/>
                  </a:lnTo>
                  <a:lnTo>
                    <a:pt x="1618474" y="1739503"/>
                  </a:lnTo>
                  <a:lnTo>
                    <a:pt x="1615321" y="1755775"/>
                  </a:lnTo>
                  <a:lnTo>
                    <a:pt x="1612956" y="1764903"/>
                  </a:lnTo>
                  <a:lnTo>
                    <a:pt x="1610197" y="1774031"/>
                  </a:lnTo>
                  <a:lnTo>
                    <a:pt x="1607439" y="1783556"/>
                  </a:lnTo>
                  <a:lnTo>
                    <a:pt x="1603498" y="1792685"/>
                  </a:lnTo>
                  <a:lnTo>
                    <a:pt x="1599557" y="1801019"/>
                  </a:lnTo>
                  <a:lnTo>
                    <a:pt x="1595222" y="1808560"/>
                  </a:lnTo>
                  <a:lnTo>
                    <a:pt x="1592857" y="1812528"/>
                  </a:lnTo>
                  <a:lnTo>
                    <a:pt x="1589704" y="1815306"/>
                  </a:lnTo>
                  <a:lnTo>
                    <a:pt x="1587340" y="1818481"/>
                  </a:lnTo>
                  <a:lnTo>
                    <a:pt x="1584187" y="1820466"/>
                  </a:lnTo>
                  <a:lnTo>
                    <a:pt x="1581428" y="1822450"/>
                  </a:lnTo>
                  <a:lnTo>
                    <a:pt x="1577881" y="1824435"/>
                  </a:lnTo>
                  <a:lnTo>
                    <a:pt x="1574728" y="1825228"/>
                  </a:lnTo>
                  <a:lnTo>
                    <a:pt x="1571181" y="1825625"/>
                  </a:lnTo>
                  <a:lnTo>
                    <a:pt x="1567240" y="1825625"/>
                  </a:lnTo>
                  <a:lnTo>
                    <a:pt x="1563299" y="1825625"/>
                  </a:lnTo>
                  <a:lnTo>
                    <a:pt x="1560147" y="1824831"/>
                  </a:lnTo>
                  <a:lnTo>
                    <a:pt x="1556994" y="1824038"/>
                  </a:lnTo>
                  <a:lnTo>
                    <a:pt x="1554235" y="1822450"/>
                  </a:lnTo>
                  <a:lnTo>
                    <a:pt x="1551476" y="1821260"/>
                  </a:lnTo>
                  <a:lnTo>
                    <a:pt x="1549506" y="1819672"/>
                  </a:lnTo>
                  <a:lnTo>
                    <a:pt x="1547929" y="1817688"/>
                  </a:lnTo>
                  <a:lnTo>
                    <a:pt x="1546353" y="1815306"/>
                  </a:lnTo>
                  <a:lnTo>
                    <a:pt x="1544777" y="1812925"/>
                  </a:lnTo>
                  <a:lnTo>
                    <a:pt x="1543988" y="1810544"/>
                  </a:lnTo>
                  <a:lnTo>
                    <a:pt x="1543200" y="1807369"/>
                  </a:lnTo>
                  <a:lnTo>
                    <a:pt x="1542412" y="1800622"/>
                  </a:lnTo>
                  <a:lnTo>
                    <a:pt x="1542018" y="1793478"/>
                  </a:lnTo>
                  <a:lnTo>
                    <a:pt x="1542018" y="1789906"/>
                  </a:lnTo>
                  <a:lnTo>
                    <a:pt x="1542018" y="1786731"/>
                  </a:lnTo>
                  <a:lnTo>
                    <a:pt x="1541624" y="1784350"/>
                  </a:lnTo>
                  <a:lnTo>
                    <a:pt x="1540836" y="1781969"/>
                  </a:lnTo>
                  <a:lnTo>
                    <a:pt x="1540047" y="1780381"/>
                  </a:lnTo>
                  <a:lnTo>
                    <a:pt x="1539259" y="1779191"/>
                  </a:lnTo>
                  <a:lnTo>
                    <a:pt x="1538077" y="1778397"/>
                  </a:lnTo>
                  <a:lnTo>
                    <a:pt x="1536895" y="1778000"/>
                  </a:lnTo>
                  <a:lnTo>
                    <a:pt x="1535712" y="1778000"/>
                  </a:lnTo>
                  <a:lnTo>
                    <a:pt x="1534924" y="1778397"/>
                  </a:lnTo>
                  <a:lnTo>
                    <a:pt x="1534136" y="1778794"/>
                  </a:lnTo>
                  <a:lnTo>
                    <a:pt x="1532954" y="1779985"/>
                  </a:lnTo>
                  <a:lnTo>
                    <a:pt x="1532165" y="1781572"/>
                  </a:lnTo>
                  <a:lnTo>
                    <a:pt x="1531377" y="1783556"/>
                  </a:lnTo>
                  <a:lnTo>
                    <a:pt x="1530983" y="1785541"/>
                  </a:lnTo>
                  <a:lnTo>
                    <a:pt x="1530589" y="1787922"/>
                  </a:lnTo>
                  <a:lnTo>
                    <a:pt x="1530195" y="1790700"/>
                  </a:lnTo>
                  <a:lnTo>
                    <a:pt x="1529407" y="1793875"/>
                  </a:lnTo>
                  <a:lnTo>
                    <a:pt x="1528224" y="1797447"/>
                  </a:lnTo>
                  <a:lnTo>
                    <a:pt x="1526648" y="1801019"/>
                  </a:lnTo>
                  <a:lnTo>
                    <a:pt x="1522313" y="1808163"/>
                  </a:lnTo>
                  <a:lnTo>
                    <a:pt x="1517584" y="1814513"/>
                  </a:lnTo>
                  <a:lnTo>
                    <a:pt x="1515613" y="1817291"/>
                  </a:lnTo>
                  <a:lnTo>
                    <a:pt x="1513643" y="1818878"/>
                  </a:lnTo>
                  <a:lnTo>
                    <a:pt x="1512066" y="1820069"/>
                  </a:lnTo>
                  <a:lnTo>
                    <a:pt x="1510096" y="1820069"/>
                  </a:lnTo>
                  <a:lnTo>
                    <a:pt x="1509307" y="1820069"/>
                  </a:lnTo>
                  <a:lnTo>
                    <a:pt x="1508913" y="1819275"/>
                  </a:lnTo>
                  <a:lnTo>
                    <a:pt x="1508125" y="1817688"/>
                  </a:lnTo>
                  <a:lnTo>
                    <a:pt x="1508125" y="1814116"/>
                  </a:lnTo>
                  <a:lnTo>
                    <a:pt x="1508125" y="1809353"/>
                  </a:lnTo>
                  <a:lnTo>
                    <a:pt x="1509307" y="1797844"/>
                  </a:lnTo>
                  <a:lnTo>
                    <a:pt x="1510096" y="1785144"/>
                  </a:lnTo>
                  <a:lnTo>
                    <a:pt x="1510490" y="1772047"/>
                  </a:lnTo>
                  <a:lnTo>
                    <a:pt x="1511278" y="1759744"/>
                  </a:lnTo>
                  <a:lnTo>
                    <a:pt x="1512854" y="1749028"/>
                  </a:lnTo>
                  <a:lnTo>
                    <a:pt x="1513643" y="1743869"/>
                  </a:lnTo>
                  <a:lnTo>
                    <a:pt x="1514825" y="1739503"/>
                  </a:lnTo>
                  <a:lnTo>
                    <a:pt x="1516401" y="1736328"/>
                  </a:lnTo>
                  <a:lnTo>
                    <a:pt x="1517978" y="1733550"/>
                  </a:lnTo>
                  <a:lnTo>
                    <a:pt x="1519554" y="1732360"/>
                  </a:lnTo>
                  <a:lnTo>
                    <a:pt x="1520736" y="1731963"/>
                  </a:lnTo>
                  <a:lnTo>
                    <a:pt x="1521919" y="1731169"/>
                  </a:lnTo>
                  <a:lnTo>
                    <a:pt x="1523101" y="1731169"/>
                  </a:lnTo>
                  <a:lnTo>
                    <a:pt x="1620838" y="1724025"/>
                  </a:lnTo>
                  <a:close/>
                  <a:moveTo>
                    <a:pt x="741170" y="1477566"/>
                  </a:moveTo>
                  <a:lnTo>
                    <a:pt x="739191" y="1478360"/>
                  </a:lnTo>
                  <a:lnTo>
                    <a:pt x="735628" y="1479154"/>
                  </a:lnTo>
                  <a:lnTo>
                    <a:pt x="731273" y="1478757"/>
                  </a:lnTo>
                  <a:lnTo>
                    <a:pt x="729690" y="1480345"/>
                  </a:lnTo>
                  <a:lnTo>
                    <a:pt x="728898" y="1481535"/>
                  </a:lnTo>
                  <a:lnTo>
                    <a:pt x="728502" y="1483123"/>
                  </a:lnTo>
                  <a:lnTo>
                    <a:pt x="728898" y="1485107"/>
                  </a:lnTo>
                  <a:lnTo>
                    <a:pt x="730086" y="1486695"/>
                  </a:lnTo>
                  <a:lnTo>
                    <a:pt x="731669" y="1487885"/>
                  </a:lnTo>
                  <a:lnTo>
                    <a:pt x="734440" y="1489076"/>
                  </a:lnTo>
                  <a:lnTo>
                    <a:pt x="737607" y="1489870"/>
                  </a:lnTo>
                  <a:lnTo>
                    <a:pt x="740774" y="1489076"/>
                  </a:lnTo>
                  <a:lnTo>
                    <a:pt x="743546" y="1487885"/>
                  </a:lnTo>
                  <a:lnTo>
                    <a:pt x="745525" y="1487091"/>
                  </a:lnTo>
                  <a:lnTo>
                    <a:pt x="747504" y="1485901"/>
                  </a:lnTo>
                  <a:lnTo>
                    <a:pt x="748692" y="1484313"/>
                  </a:lnTo>
                  <a:lnTo>
                    <a:pt x="749088" y="1483123"/>
                  </a:lnTo>
                  <a:lnTo>
                    <a:pt x="749484" y="1481932"/>
                  </a:lnTo>
                  <a:lnTo>
                    <a:pt x="749880" y="1481138"/>
                  </a:lnTo>
                  <a:lnTo>
                    <a:pt x="749484" y="1480345"/>
                  </a:lnTo>
                  <a:lnTo>
                    <a:pt x="748692" y="1479551"/>
                  </a:lnTo>
                  <a:lnTo>
                    <a:pt x="747900" y="1478757"/>
                  </a:lnTo>
                  <a:lnTo>
                    <a:pt x="746713" y="1478360"/>
                  </a:lnTo>
                  <a:lnTo>
                    <a:pt x="744733" y="1477566"/>
                  </a:lnTo>
                  <a:lnTo>
                    <a:pt x="743150" y="1477566"/>
                  </a:lnTo>
                  <a:lnTo>
                    <a:pt x="741170" y="1477566"/>
                  </a:lnTo>
                  <a:close/>
                  <a:moveTo>
                    <a:pt x="770069" y="1446213"/>
                  </a:moveTo>
                  <a:lnTo>
                    <a:pt x="773236" y="1446213"/>
                  </a:lnTo>
                  <a:lnTo>
                    <a:pt x="775612" y="1446213"/>
                  </a:lnTo>
                  <a:lnTo>
                    <a:pt x="777195" y="1446610"/>
                  </a:lnTo>
                  <a:lnTo>
                    <a:pt x="778383" y="1447404"/>
                  </a:lnTo>
                  <a:lnTo>
                    <a:pt x="779175" y="1448198"/>
                  </a:lnTo>
                  <a:lnTo>
                    <a:pt x="779175" y="1448991"/>
                  </a:lnTo>
                  <a:lnTo>
                    <a:pt x="779175" y="1450182"/>
                  </a:lnTo>
                  <a:lnTo>
                    <a:pt x="782342" y="1451373"/>
                  </a:lnTo>
                  <a:lnTo>
                    <a:pt x="784717" y="1452166"/>
                  </a:lnTo>
                  <a:lnTo>
                    <a:pt x="787092" y="1453357"/>
                  </a:lnTo>
                  <a:lnTo>
                    <a:pt x="788280" y="1455341"/>
                  </a:lnTo>
                  <a:lnTo>
                    <a:pt x="822325" y="1543051"/>
                  </a:lnTo>
                  <a:lnTo>
                    <a:pt x="818366" y="1543448"/>
                  </a:lnTo>
                  <a:lnTo>
                    <a:pt x="809261" y="1544639"/>
                  </a:lnTo>
                  <a:lnTo>
                    <a:pt x="795406" y="1546623"/>
                  </a:lnTo>
                  <a:lnTo>
                    <a:pt x="787488" y="1547020"/>
                  </a:lnTo>
                  <a:lnTo>
                    <a:pt x="778779" y="1547417"/>
                  </a:lnTo>
                  <a:lnTo>
                    <a:pt x="776403" y="1549798"/>
                  </a:lnTo>
                  <a:lnTo>
                    <a:pt x="773632" y="1552973"/>
                  </a:lnTo>
                  <a:lnTo>
                    <a:pt x="770069" y="1554957"/>
                  </a:lnTo>
                  <a:lnTo>
                    <a:pt x="766902" y="1557339"/>
                  </a:lnTo>
                  <a:lnTo>
                    <a:pt x="758589" y="1561704"/>
                  </a:lnTo>
                  <a:lnTo>
                    <a:pt x="749880" y="1564879"/>
                  </a:lnTo>
                  <a:lnTo>
                    <a:pt x="741170" y="1568054"/>
                  </a:lnTo>
                  <a:lnTo>
                    <a:pt x="731273" y="1570435"/>
                  </a:lnTo>
                  <a:lnTo>
                    <a:pt x="721772" y="1572420"/>
                  </a:lnTo>
                  <a:lnTo>
                    <a:pt x="712271" y="1574404"/>
                  </a:lnTo>
                  <a:lnTo>
                    <a:pt x="702770" y="1575595"/>
                  </a:lnTo>
                  <a:lnTo>
                    <a:pt x="694061" y="1576389"/>
                  </a:lnTo>
                  <a:lnTo>
                    <a:pt x="679414" y="1577579"/>
                  </a:lnTo>
                  <a:lnTo>
                    <a:pt x="668725" y="1577976"/>
                  </a:lnTo>
                  <a:lnTo>
                    <a:pt x="665162" y="1577976"/>
                  </a:lnTo>
                  <a:lnTo>
                    <a:pt x="672288" y="1466454"/>
                  </a:lnTo>
                  <a:lnTo>
                    <a:pt x="672684" y="1464073"/>
                  </a:lnTo>
                  <a:lnTo>
                    <a:pt x="673079" y="1462485"/>
                  </a:lnTo>
                  <a:lnTo>
                    <a:pt x="673871" y="1460898"/>
                  </a:lnTo>
                  <a:lnTo>
                    <a:pt x="675059" y="1459707"/>
                  </a:lnTo>
                  <a:lnTo>
                    <a:pt x="676642" y="1458516"/>
                  </a:lnTo>
                  <a:lnTo>
                    <a:pt x="678622" y="1456929"/>
                  </a:lnTo>
                  <a:lnTo>
                    <a:pt x="682581" y="1454944"/>
                  </a:lnTo>
                  <a:lnTo>
                    <a:pt x="687727" y="1453357"/>
                  </a:lnTo>
                  <a:lnTo>
                    <a:pt x="693269" y="1452166"/>
                  </a:lnTo>
                  <a:lnTo>
                    <a:pt x="699999" y="1451373"/>
                  </a:lnTo>
                  <a:lnTo>
                    <a:pt x="706729" y="1450182"/>
                  </a:lnTo>
                  <a:lnTo>
                    <a:pt x="721772" y="1449388"/>
                  </a:lnTo>
                  <a:lnTo>
                    <a:pt x="737212" y="1448594"/>
                  </a:lnTo>
                  <a:lnTo>
                    <a:pt x="752255" y="1447801"/>
                  </a:lnTo>
                  <a:lnTo>
                    <a:pt x="759777" y="1447404"/>
                  </a:lnTo>
                  <a:lnTo>
                    <a:pt x="766506" y="1446610"/>
                  </a:lnTo>
                  <a:lnTo>
                    <a:pt x="770069" y="1446213"/>
                  </a:lnTo>
                  <a:close/>
                  <a:moveTo>
                    <a:pt x="59062" y="1431772"/>
                  </a:moveTo>
                  <a:lnTo>
                    <a:pt x="61440" y="1459148"/>
                  </a:lnTo>
                  <a:lnTo>
                    <a:pt x="192645" y="1469067"/>
                  </a:lnTo>
                  <a:lnTo>
                    <a:pt x="59062" y="1431772"/>
                  </a:lnTo>
                  <a:close/>
                  <a:moveTo>
                    <a:pt x="1076062" y="950913"/>
                  </a:moveTo>
                  <a:lnTo>
                    <a:pt x="1080032" y="951310"/>
                  </a:lnTo>
                  <a:lnTo>
                    <a:pt x="1083606" y="951707"/>
                  </a:lnTo>
                  <a:lnTo>
                    <a:pt x="1083606" y="952104"/>
                  </a:lnTo>
                  <a:lnTo>
                    <a:pt x="1084400" y="952502"/>
                  </a:lnTo>
                  <a:lnTo>
                    <a:pt x="1087974" y="954487"/>
                  </a:lnTo>
                  <a:lnTo>
                    <a:pt x="1093136" y="957267"/>
                  </a:lnTo>
                  <a:lnTo>
                    <a:pt x="1100283" y="960444"/>
                  </a:lnTo>
                  <a:lnTo>
                    <a:pt x="1093930" y="1312288"/>
                  </a:lnTo>
                  <a:lnTo>
                    <a:pt x="1134431" y="1020408"/>
                  </a:lnTo>
                  <a:lnTo>
                    <a:pt x="1128078" y="998170"/>
                  </a:lnTo>
                  <a:lnTo>
                    <a:pt x="1141975" y="972357"/>
                  </a:lnTo>
                  <a:lnTo>
                    <a:pt x="1175726" y="972754"/>
                  </a:lnTo>
                  <a:lnTo>
                    <a:pt x="1190418" y="998170"/>
                  </a:lnTo>
                  <a:lnTo>
                    <a:pt x="1182874" y="1017231"/>
                  </a:lnTo>
                  <a:lnTo>
                    <a:pt x="1177315" y="1217775"/>
                  </a:lnTo>
                  <a:lnTo>
                    <a:pt x="1165800" y="1329364"/>
                  </a:lnTo>
                  <a:lnTo>
                    <a:pt x="1283333" y="956076"/>
                  </a:lnTo>
                  <a:lnTo>
                    <a:pt x="1317084" y="953296"/>
                  </a:lnTo>
                  <a:lnTo>
                    <a:pt x="1339717" y="952104"/>
                  </a:lnTo>
                  <a:lnTo>
                    <a:pt x="1347261" y="951707"/>
                  </a:lnTo>
                  <a:lnTo>
                    <a:pt x="1351232" y="951707"/>
                  </a:lnTo>
                  <a:lnTo>
                    <a:pt x="1365129" y="954090"/>
                  </a:lnTo>
                  <a:lnTo>
                    <a:pt x="1378630" y="957664"/>
                  </a:lnTo>
                  <a:lnTo>
                    <a:pt x="1392130" y="960444"/>
                  </a:lnTo>
                  <a:lnTo>
                    <a:pt x="1405234" y="964415"/>
                  </a:lnTo>
                  <a:lnTo>
                    <a:pt x="1418337" y="967592"/>
                  </a:lnTo>
                  <a:lnTo>
                    <a:pt x="1430249" y="971960"/>
                  </a:lnTo>
                  <a:lnTo>
                    <a:pt x="1442558" y="975534"/>
                  </a:lnTo>
                  <a:lnTo>
                    <a:pt x="1454073" y="979903"/>
                  </a:lnTo>
                  <a:lnTo>
                    <a:pt x="1465191" y="984271"/>
                  </a:lnTo>
                  <a:lnTo>
                    <a:pt x="1475118" y="988242"/>
                  </a:lnTo>
                  <a:lnTo>
                    <a:pt x="1484648" y="993007"/>
                  </a:lnTo>
                  <a:lnTo>
                    <a:pt x="1493780" y="997376"/>
                  </a:lnTo>
                  <a:lnTo>
                    <a:pt x="1501722" y="1001347"/>
                  </a:lnTo>
                  <a:lnTo>
                    <a:pt x="1508869" y="1006112"/>
                  </a:lnTo>
                  <a:lnTo>
                    <a:pt x="1514825" y="1010480"/>
                  </a:lnTo>
                  <a:lnTo>
                    <a:pt x="1520384" y="1014452"/>
                  </a:lnTo>
                  <a:lnTo>
                    <a:pt x="1523164" y="1018026"/>
                  </a:lnTo>
                  <a:lnTo>
                    <a:pt x="1526737" y="1021997"/>
                  </a:lnTo>
                  <a:lnTo>
                    <a:pt x="1529517" y="1026365"/>
                  </a:lnTo>
                  <a:lnTo>
                    <a:pt x="1532693" y="1031528"/>
                  </a:lnTo>
                  <a:lnTo>
                    <a:pt x="1535473" y="1037484"/>
                  </a:lnTo>
                  <a:lnTo>
                    <a:pt x="1538252" y="1043441"/>
                  </a:lnTo>
                  <a:lnTo>
                    <a:pt x="1541429" y="1050192"/>
                  </a:lnTo>
                  <a:lnTo>
                    <a:pt x="1544208" y="1057737"/>
                  </a:lnTo>
                  <a:lnTo>
                    <a:pt x="1549370" y="1073622"/>
                  </a:lnTo>
                  <a:lnTo>
                    <a:pt x="1554532" y="1091095"/>
                  </a:lnTo>
                  <a:lnTo>
                    <a:pt x="1558900" y="1110156"/>
                  </a:lnTo>
                  <a:lnTo>
                    <a:pt x="1563665" y="1131204"/>
                  </a:lnTo>
                  <a:lnTo>
                    <a:pt x="1568033" y="1153442"/>
                  </a:lnTo>
                  <a:lnTo>
                    <a:pt x="1572003" y="1176475"/>
                  </a:lnTo>
                  <a:lnTo>
                    <a:pt x="1575577" y="1201096"/>
                  </a:lnTo>
                  <a:lnTo>
                    <a:pt x="1579151" y="1225717"/>
                  </a:lnTo>
                  <a:lnTo>
                    <a:pt x="1582327" y="1251927"/>
                  </a:lnTo>
                  <a:lnTo>
                    <a:pt x="1585107" y="1278136"/>
                  </a:lnTo>
                  <a:lnTo>
                    <a:pt x="1588283" y="1305140"/>
                  </a:lnTo>
                  <a:lnTo>
                    <a:pt x="1590666" y="1332144"/>
                  </a:lnTo>
                  <a:lnTo>
                    <a:pt x="1595034" y="1386152"/>
                  </a:lnTo>
                  <a:lnTo>
                    <a:pt x="1598210" y="1439365"/>
                  </a:lnTo>
                  <a:lnTo>
                    <a:pt x="1601387" y="1490196"/>
                  </a:lnTo>
                  <a:lnTo>
                    <a:pt x="1602975" y="1538644"/>
                  </a:lnTo>
                  <a:lnTo>
                    <a:pt x="1603769" y="1581532"/>
                  </a:lnTo>
                  <a:lnTo>
                    <a:pt x="1603769" y="1618861"/>
                  </a:lnTo>
                  <a:lnTo>
                    <a:pt x="1603372" y="1649836"/>
                  </a:lnTo>
                  <a:lnTo>
                    <a:pt x="1602975" y="1662147"/>
                  </a:lnTo>
                  <a:lnTo>
                    <a:pt x="1602181" y="1671678"/>
                  </a:lnTo>
                  <a:lnTo>
                    <a:pt x="1601784" y="1678031"/>
                  </a:lnTo>
                  <a:lnTo>
                    <a:pt x="1601784" y="1683591"/>
                  </a:lnTo>
                  <a:lnTo>
                    <a:pt x="1602578" y="1688356"/>
                  </a:lnTo>
                  <a:lnTo>
                    <a:pt x="1602975" y="1692328"/>
                  </a:lnTo>
                  <a:lnTo>
                    <a:pt x="1604166" y="1696696"/>
                  </a:lnTo>
                  <a:lnTo>
                    <a:pt x="1605357" y="1699873"/>
                  </a:lnTo>
                  <a:lnTo>
                    <a:pt x="1607740" y="1705432"/>
                  </a:lnTo>
                  <a:lnTo>
                    <a:pt x="1609328" y="1709404"/>
                  </a:lnTo>
                  <a:lnTo>
                    <a:pt x="1609725" y="1710992"/>
                  </a:lnTo>
                  <a:lnTo>
                    <a:pt x="1609725" y="1711786"/>
                  </a:lnTo>
                  <a:lnTo>
                    <a:pt x="1609328" y="1712978"/>
                  </a:lnTo>
                  <a:lnTo>
                    <a:pt x="1608534" y="1713375"/>
                  </a:lnTo>
                  <a:lnTo>
                    <a:pt x="1606549" y="1713772"/>
                  </a:lnTo>
                  <a:lnTo>
                    <a:pt x="1604166" y="1714169"/>
                  </a:lnTo>
                  <a:lnTo>
                    <a:pt x="1599798" y="1714169"/>
                  </a:lnTo>
                  <a:lnTo>
                    <a:pt x="1595431" y="1714169"/>
                  </a:lnTo>
                  <a:lnTo>
                    <a:pt x="1583916" y="1713375"/>
                  </a:lnTo>
                  <a:lnTo>
                    <a:pt x="1571209" y="1711786"/>
                  </a:lnTo>
                  <a:lnTo>
                    <a:pt x="1558106" y="1710198"/>
                  </a:lnTo>
                  <a:lnTo>
                    <a:pt x="1534679" y="1706227"/>
                  </a:lnTo>
                  <a:lnTo>
                    <a:pt x="1521178" y="1704241"/>
                  </a:lnTo>
                  <a:lnTo>
                    <a:pt x="1520384" y="1693519"/>
                  </a:lnTo>
                  <a:lnTo>
                    <a:pt x="1518002" y="1674855"/>
                  </a:lnTo>
                  <a:lnTo>
                    <a:pt x="1511649" y="1617273"/>
                  </a:lnTo>
                  <a:lnTo>
                    <a:pt x="1493383" y="1456044"/>
                  </a:lnTo>
                  <a:lnTo>
                    <a:pt x="1474324" y="1299183"/>
                  </a:lnTo>
                  <a:lnTo>
                    <a:pt x="1467177" y="1245970"/>
                  </a:lnTo>
                  <a:lnTo>
                    <a:pt x="1465191" y="1230482"/>
                  </a:lnTo>
                  <a:lnTo>
                    <a:pt x="1463603" y="1223334"/>
                  </a:lnTo>
                  <a:lnTo>
                    <a:pt x="1462412" y="1218569"/>
                  </a:lnTo>
                  <a:lnTo>
                    <a:pt x="1461221" y="1215789"/>
                  </a:lnTo>
                  <a:lnTo>
                    <a:pt x="1460029" y="1214598"/>
                  </a:lnTo>
                  <a:lnTo>
                    <a:pt x="1459632" y="1214201"/>
                  </a:lnTo>
                  <a:lnTo>
                    <a:pt x="1459235" y="1214201"/>
                  </a:lnTo>
                  <a:lnTo>
                    <a:pt x="1458441" y="1215392"/>
                  </a:lnTo>
                  <a:lnTo>
                    <a:pt x="1457250" y="1216980"/>
                  </a:lnTo>
                  <a:lnTo>
                    <a:pt x="1456456" y="1222937"/>
                  </a:lnTo>
                  <a:lnTo>
                    <a:pt x="1456059" y="1229688"/>
                  </a:lnTo>
                  <a:lnTo>
                    <a:pt x="1455662" y="1236836"/>
                  </a:lnTo>
                  <a:lnTo>
                    <a:pt x="1455662" y="1243984"/>
                  </a:lnTo>
                  <a:lnTo>
                    <a:pt x="1451691" y="1302757"/>
                  </a:lnTo>
                  <a:lnTo>
                    <a:pt x="1447323" y="1369870"/>
                  </a:lnTo>
                  <a:lnTo>
                    <a:pt x="1442955" y="1440556"/>
                  </a:lnTo>
                  <a:lnTo>
                    <a:pt x="1439779" y="1509655"/>
                  </a:lnTo>
                  <a:lnTo>
                    <a:pt x="1434220" y="1624024"/>
                  </a:lnTo>
                  <a:lnTo>
                    <a:pt x="1431837" y="1671678"/>
                  </a:lnTo>
                  <a:lnTo>
                    <a:pt x="1431837" y="1676046"/>
                  </a:lnTo>
                  <a:lnTo>
                    <a:pt x="1431440" y="1687165"/>
                  </a:lnTo>
                  <a:lnTo>
                    <a:pt x="1429852" y="1703050"/>
                  </a:lnTo>
                  <a:lnTo>
                    <a:pt x="1428661" y="1711786"/>
                  </a:lnTo>
                  <a:lnTo>
                    <a:pt x="1427470" y="1720920"/>
                  </a:lnTo>
                  <a:lnTo>
                    <a:pt x="1425484" y="1730451"/>
                  </a:lnTo>
                  <a:lnTo>
                    <a:pt x="1422705" y="1739187"/>
                  </a:lnTo>
                  <a:lnTo>
                    <a:pt x="1419925" y="1747527"/>
                  </a:lnTo>
                  <a:lnTo>
                    <a:pt x="1416352" y="1755469"/>
                  </a:lnTo>
                  <a:lnTo>
                    <a:pt x="1414366" y="1759043"/>
                  </a:lnTo>
                  <a:lnTo>
                    <a:pt x="1412381" y="1762220"/>
                  </a:lnTo>
                  <a:lnTo>
                    <a:pt x="1409998" y="1765000"/>
                  </a:lnTo>
                  <a:lnTo>
                    <a:pt x="1407616" y="1766985"/>
                  </a:lnTo>
                  <a:lnTo>
                    <a:pt x="1404836" y="1769368"/>
                  </a:lnTo>
                  <a:lnTo>
                    <a:pt x="1402057" y="1770956"/>
                  </a:lnTo>
                  <a:lnTo>
                    <a:pt x="1398880" y="1771751"/>
                  </a:lnTo>
                  <a:lnTo>
                    <a:pt x="1395307" y="1772148"/>
                  </a:lnTo>
                  <a:lnTo>
                    <a:pt x="1350041" y="2259805"/>
                  </a:lnTo>
                  <a:lnTo>
                    <a:pt x="1229728" y="2262188"/>
                  </a:lnTo>
                  <a:lnTo>
                    <a:pt x="1221398" y="1844027"/>
                  </a:lnTo>
                  <a:lnTo>
                    <a:pt x="1224169" y="1844423"/>
                  </a:lnTo>
                  <a:lnTo>
                    <a:pt x="1226949" y="1844820"/>
                  </a:lnTo>
                  <a:lnTo>
                    <a:pt x="1221390" y="1843670"/>
                  </a:lnTo>
                  <a:lnTo>
                    <a:pt x="1221390" y="1843629"/>
                  </a:lnTo>
                  <a:lnTo>
                    <a:pt x="1221192" y="1843629"/>
                  </a:lnTo>
                  <a:lnTo>
                    <a:pt x="1215434" y="1842437"/>
                  </a:lnTo>
                  <a:lnTo>
                    <a:pt x="1204316" y="1840849"/>
                  </a:lnTo>
                  <a:lnTo>
                    <a:pt x="1190021" y="1839260"/>
                  </a:lnTo>
                  <a:lnTo>
                    <a:pt x="1160638" y="2260600"/>
                  </a:lnTo>
                  <a:lnTo>
                    <a:pt x="1054620" y="2260600"/>
                  </a:lnTo>
                  <a:lnTo>
                    <a:pt x="1015310" y="1736010"/>
                  </a:lnTo>
                  <a:lnTo>
                    <a:pt x="1010942" y="1729259"/>
                  </a:lnTo>
                  <a:lnTo>
                    <a:pt x="1006574" y="1722508"/>
                  </a:lnTo>
                  <a:lnTo>
                    <a:pt x="1002604" y="1715757"/>
                  </a:lnTo>
                  <a:lnTo>
                    <a:pt x="999030" y="1708609"/>
                  </a:lnTo>
                  <a:lnTo>
                    <a:pt x="995456" y="1701461"/>
                  </a:lnTo>
                  <a:lnTo>
                    <a:pt x="992677" y="1693916"/>
                  </a:lnTo>
                  <a:lnTo>
                    <a:pt x="989500" y="1687165"/>
                  </a:lnTo>
                  <a:lnTo>
                    <a:pt x="987515" y="1679620"/>
                  </a:lnTo>
                  <a:lnTo>
                    <a:pt x="986721" y="1675649"/>
                  </a:lnTo>
                  <a:lnTo>
                    <a:pt x="982353" y="1629583"/>
                  </a:lnTo>
                  <a:lnTo>
                    <a:pt x="977985" y="1578355"/>
                  </a:lnTo>
                  <a:lnTo>
                    <a:pt x="972029" y="1512831"/>
                  </a:lnTo>
                  <a:lnTo>
                    <a:pt x="960514" y="1330555"/>
                  </a:lnTo>
                  <a:lnTo>
                    <a:pt x="955352" y="1372650"/>
                  </a:lnTo>
                  <a:lnTo>
                    <a:pt x="948602" y="1421892"/>
                  </a:lnTo>
                  <a:lnTo>
                    <a:pt x="942249" y="1462795"/>
                  </a:lnTo>
                  <a:lnTo>
                    <a:pt x="939866" y="1479871"/>
                  </a:lnTo>
                  <a:lnTo>
                    <a:pt x="938278" y="1480268"/>
                  </a:lnTo>
                  <a:lnTo>
                    <a:pt x="938675" y="1485430"/>
                  </a:lnTo>
                  <a:lnTo>
                    <a:pt x="849731" y="1541027"/>
                  </a:lnTo>
                  <a:lnTo>
                    <a:pt x="804862" y="1434997"/>
                  </a:lnTo>
                  <a:lnTo>
                    <a:pt x="915248" y="1388137"/>
                  </a:lnTo>
                  <a:lnTo>
                    <a:pt x="915248" y="1370664"/>
                  </a:lnTo>
                  <a:lnTo>
                    <a:pt x="916439" y="1352397"/>
                  </a:lnTo>
                  <a:lnTo>
                    <a:pt x="917630" y="1332541"/>
                  </a:lnTo>
                  <a:lnTo>
                    <a:pt x="919616" y="1312288"/>
                  </a:lnTo>
                  <a:lnTo>
                    <a:pt x="923586" y="1282107"/>
                  </a:lnTo>
                  <a:lnTo>
                    <a:pt x="928351" y="1250735"/>
                  </a:lnTo>
                  <a:lnTo>
                    <a:pt x="934307" y="1218569"/>
                  </a:lnTo>
                  <a:lnTo>
                    <a:pt x="941455" y="1187197"/>
                  </a:lnTo>
                  <a:lnTo>
                    <a:pt x="948999" y="1155428"/>
                  </a:lnTo>
                  <a:lnTo>
                    <a:pt x="953367" y="1139940"/>
                  </a:lnTo>
                  <a:lnTo>
                    <a:pt x="958132" y="1124453"/>
                  </a:lnTo>
                  <a:lnTo>
                    <a:pt x="962499" y="1109759"/>
                  </a:lnTo>
                  <a:lnTo>
                    <a:pt x="967661" y="1095066"/>
                  </a:lnTo>
                  <a:lnTo>
                    <a:pt x="972823" y="1080770"/>
                  </a:lnTo>
                  <a:lnTo>
                    <a:pt x="977985" y="1067268"/>
                  </a:lnTo>
                  <a:lnTo>
                    <a:pt x="983147" y="1053766"/>
                  </a:lnTo>
                  <a:lnTo>
                    <a:pt x="988706" y="1041058"/>
                  </a:lnTo>
                  <a:lnTo>
                    <a:pt x="994662" y="1028748"/>
                  </a:lnTo>
                  <a:lnTo>
                    <a:pt x="1000618" y="1017629"/>
                  </a:lnTo>
                  <a:lnTo>
                    <a:pt x="1006971" y="1006906"/>
                  </a:lnTo>
                  <a:lnTo>
                    <a:pt x="1013324" y="996979"/>
                  </a:lnTo>
                  <a:lnTo>
                    <a:pt x="1019678" y="987845"/>
                  </a:lnTo>
                  <a:lnTo>
                    <a:pt x="1026428" y="979505"/>
                  </a:lnTo>
                  <a:lnTo>
                    <a:pt x="1033178" y="972357"/>
                  </a:lnTo>
                  <a:lnTo>
                    <a:pt x="1039928" y="966004"/>
                  </a:lnTo>
                  <a:lnTo>
                    <a:pt x="1047075" y="960444"/>
                  </a:lnTo>
                  <a:lnTo>
                    <a:pt x="1050252" y="958458"/>
                  </a:lnTo>
                  <a:lnTo>
                    <a:pt x="1054223" y="956870"/>
                  </a:lnTo>
                  <a:lnTo>
                    <a:pt x="1057399" y="954884"/>
                  </a:lnTo>
                  <a:lnTo>
                    <a:pt x="1061370" y="953296"/>
                  </a:lnTo>
                  <a:lnTo>
                    <a:pt x="1064547" y="952502"/>
                  </a:lnTo>
                  <a:lnTo>
                    <a:pt x="1068517" y="951707"/>
                  </a:lnTo>
                  <a:lnTo>
                    <a:pt x="1072488" y="951310"/>
                  </a:lnTo>
                  <a:lnTo>
                    <a:pt x="1076062" y="950913"/>
                  </a:lnTo>
                  <a:close/>
                  <a:moveTo>
                    <a:pt x="460208" y="927100"/>
                  </a:moveTo>
                  <a:lnTo>
                    <a:pt x="466154" y="927100"/>
                  </a:lnTo>
                  <a:lnTo>
                    <a:pt x="472099" y="927497"/>
                  </a:lnTo>
                  <a:lnTo>
                    <a:pt x="477649" y="929084"/>
                  </a:lnTo>
                  <a:lnTo>
                    <a:pt x="483198" y="931068"/>
                  </a:lnTo>
                  <a:lnTo>
                    <a:pt x="488351" y="933845"/>
                  </a:lnTo>
                  <a:lnTo>
                    <a:pt x="493505" y="937416"/>
                  </a:lnTo>
                  <a:lnTo>
                    <a:pt x="498658" y="940987"/>
                  </a:lnTo>
                  <a:lnTo>
                    <a:pt x="503414" y="945351"/>
                  </a:lnTo>
                  <a:lnTo>
                    <a:pt x="508171" y="950509"/>
                  </a:lnTo>
                  <a:lnTo>
                    <a:pt x="512531" y="955666"/>
                  </a:lnTo>
                  <a:lnTo>
                    <a:pt x="516891" y="962015"/>
                  </a:lnTo>
                  <a:lnTo>
                    <a:pt x="520855" y="968363"/>
                  </a:lnTo>
                  <a:lnTo>
                    <a:pt x="525216" y="975504"/>
                  </a:lnTo>
                  <a:lnTo>
                    <a:pt x="528783" y="982646"/>
                  </a:lnTo>
                  <a:lnTo>
                    <a:pt x="532747" y="990581"/>
                  </a:lnTo>
                  <a:lnTo>
                    <a:pt x="535918" y="998913"/>
                  </a:lnTo>
                  <a:lnTo>
                    <a:pt x="539486" y="1007245"/>
                  </a:lnTo>
                  <a:lnTo>
                    <a:pt x="546224" y="1025495"/>
                  </a:lnTo>
                  <a:lnTo>
                    <a:pt x="552170" y="1044539"/>
                  </a:lnTo>
                  <a:lnTo>
                    <a:pt x="557720" y="1064774"/>
                  </a:lnTo>
                  <a:lnTo>
                    <a:pt x="562080" y="1086199"/>
                  </a:lnTo>
                  <a:lnTo>
                    <a:pt x="566837" y="1108020"/>
                  </a:lnTo>
                  <a:lnTo>
                    <a:pt x="570800" y="1129842"/>
                  </a:lnTo>
                  <a:lnTo>
                    <a:pt x="573972" y="1152060"/>
                  </a:lnTo>
                  <a:lnTo>
                    <a:pt x="577539" y="1175072"/>
                  </a:lnTo>
                  <a:lnTo>
                    <a:pt x="579917" y="1197290"/>
                  </a:lnTo>
                  <a:lnTo>
                    <a:pt x="582296" y="1219508"/>
                  </a:lnTo>
                  <a:lnTo>
                    <a:pt x="584674" y="1240933"/>
                  </a:lnTo>
                  <a:lnTo>
                    <a:pt x="587449" y="1282592"/>
                  </a:lnTo>
                  <a:lnTo>
                    <a:pt x="589431" y="1319887"/>
                  </a:lnTo>
                  <a:lnTo>
                    <a:pt x="591016" y="1351628"/>
                  </a:lnTo>
                  <a:lnTo>
                    <a:pt x="591016" y="1376226"/>
                  </a:lnTo>
                  <a:lnTo>
                    <a:pt x="591016" y="1392890"/>
                  </a:lnTo>
                  <a:lnTo>
                    <a:pt x="590620" y="1397651"/>
                  </a:lnTo>
                  <a:lnTo>
                    <a:pt x="589827" y="1399635"/>
                  </a:lnTo>
                  <a:lnTo>
                    <a:pt x="588242" y="1390510"/>
                  </a:lnTo>
                  <a:lnTo>
                    <a:pt x="585070" y="1366308"/>
                  </a:lnTo>
                  <a:lnTo>
                    <a:pt x="580710" y="1336551"/>
                  </a:lnTo>
                  <a:lnTo>
                    <a:pt x="577143" y="1307191"/>
                  </a:lnTo>
                  <a:lnTo>
                    <a:pt x="571197" y="1397254"/>
                  </a:lnTo>
                  <a:lnTo>
                    <a:pt x="204933" y="1299256"/>
                  </a:lnTo>
                  <a:lnTo>
                    <a:pt x="140718" y="1285370"/>
                  </a:lnTo>
                  <a:lnTo>
                    <a:pt x="569611" y="1420266"/>
                  </a:lnTo>
                  <a:lnTo>
                    <a:pt x="569215" y="1425424"/>
                  </a:lnTo>
                  <a:lnTo>
                    <a:pt x="647700" y="1454784"/>
                  </a:lnTo>
                  <a:lnTo>
                    <a:pt x="646511" y="1467083"/>
                  </a:lnTo>
                  <a:lnTo>
                    <a:pt x="644925" y="1480970"/>
                  </a:lnTo>
                  <a:lnTo>
                    <a:pt x="642150" y="1513503"/>
                  </a:lnTo>
                  <a:lnTo>
                    <a:pt x="638979" y="1548418"/>
                  </a:lnTo>
                  <a:lnTo>
                    <a:pt x="636997" y="1565478"/>
                  </a:lnTo>
                  <a:lnTo>
                    <a:pt x="634619" y="1582539"/>
                  </a:lnTo>
                  <a:lnTo>
                    <a:pt x="619160" y="1576587"/>
                  </a:lnTo>
                  <a:lnTo>
                    <a:pt x="601322" y="1570636"/>
                  </a:lnTo>
                  <a:lnTo>
                    <a:pt x="581107" y="1564288"/>
                  </a:lnTo>
                  <a:lnTo>
                    <a:pt x="559305" y="1557940"/>
                  </a:lnTo>
                  <a:lnTo>
                    <a:pt x="553359" y="1625388"/>
                  </a:lnTo>
                  <a:lnTo>
                    <a:pt x="550981" y="1651177"/>
                  </a:lnTo>
                  <a:lnTo>
                    <a:pt x="550188" y="1655542"/>
                  </a:lnTo>
                  <a:lnTo>
                    <a:pt x="547810" y="1662683"/>
                  </a:lnTo>
                  <a:lnTo>
                    <a:pt x="545035" y="1669825"/>
                  </a:lnTo>
                  <a:lnTo>
                    <a:pt x="541864" y="1676966"/>
                  </a:lnTo>
                  <a:lnTo>
                    <a:pt x="538693" y="1684108"/>
                  </a:lnTo>
                  <a:lnTo>
                    <a:pt x="534729" y="1690853"/>
                  </a:lnTo>
                  <a:lnTo>
                    <a:pt x="531161" y="1697994"/>
                  </a:lnTo>
                  <a:lnTo>
                    <a:pt x="526801" y="1704739"/>
                  </a:lnTo>
                  <a:lnTo>
                    <a:pt x="522045" y="1711484"/>
                  </a:lnTo>
                  <a:lnTo>
                    <a:pt x="483198" y="2235200"/>
                  </a:lnTo>
                  <a:lnTo>
                    <a:pt x="377362" y="2235200"/>
                  </a:lnTo>
                  <a:lnTo>
                    <a:pt x="324246" y="1818608"/>
                  </a:lnTo>
                  <a:lnTo>
                    <a:pt x="317508" y="1819401"/>
                  </a:lnTo>
                  <a:lnTo>
                    <a:pt x="310769" y="1819798"/>
                  </a:lnTo>
                  <a:lnTo>
                    <a:pt x="306409" y="1819401"/>
                  </a:lnTo>
                  <a:lnTo>
                    <a:pt x="302049" y="1819005"/>
                  </a:lnTo>
                  <a:lnTo>
                    <a:pt x="316319" y="2229646"/>
                  </a:lnTo>
                  <a:lnTo>
                    <a:pt x="188285" y="2234803"/>
                  </a:lnTo>
                  <a:lnTo>
                    <a:pt x="132790" y="1794803"/>
                  </a:lnTo>
                  <a:lnTo>
                    <a:pt x="128430" y="1793612"/>
                  </a:lnTo>
                  <a:lnTo>
                    <a:pt x="124863" y="1792025"/>
                  </a:lnTo>
                  <a:lnTo>
                    <a:pt x="120899" y="1789248"/>
                  </a:lnTo>
                  <a:lnTo>
                    <a:pt x="117728" y="1786471"/>
                  </a:lnTo>
                  <a:lnTo>
                    <a:pt x="114160" y="1783297"/>
                  </a:lnTo>
                  <a:lnTo>
                    <a:pt x="111385" y="1779329"/>
                  </a:lnTo>
                  <a:lnTo>
                    <a:pt x="108611" y="1775362"/>
                  </a:lnTo>
                  <a:lnTo>
                    <a:pt x="105836" y="1770997"/>
                  </a:lnTo>
                  <a:lnTo>
                    <a:pt x="103458" y="1766236"/>
                  </a:lnTo>
                  <a:lnTo>
                    <a:pt x="101079" y="1761078"/>
                  </a:lnTo>
                  <a:lnTo>
                    <a:pt x="97115" y="1750763"/>
                  </a:lnTo>
                  <a:lnTo>
                    <a:pt x="93151" y="1739257"/>
                  </a:lnTo>
                  <a:lnTo>
                    <a:pt x="90377" y="1727354"/>
                  </a:lnTo>
                  <a:lnTo>
                    <a:pt x="87602" y="1715848"/>
                  </a:lnTo>
                  <a:lnTo>
                    <a:pt x="85224" y="1704342"/>
                  </a:lnTo>
                  <a:lnTo>
                    <a:pt x="81656" y="1683314"/>
                  </a:lnTo>
                  <a:lnTo>
                    <a:pt x="78881" y="1666254"/>
                  </a:lnTo>
                  <a:lnTo>
                    <a:pt x="78089" y="1659906"/>
                  </a:lnTo>
                  <a:lnTo>
                    <a:pt x="76899" y="1655938"/>
                  </a:lnTo>
                  <a:lnTo>
                    <a:pt x="76503" y="1651177"/>
                  </a:lnTo>
                  <a:lnTo>
                    <a:pt x="70557" y="1587300"/>
                  </a:lnTo>
                  <a:lnTo>
                    <a:pt x="63819" y="1517074"/>
                  </a:lnTo>
                  <a:lnTo>
                    <a:pt x="56684" y="1428598"/>
                  </a:lnTo>
                  <a:lnTo>
                    <a:pt x="47567" y="1425424"/>
                  </a:lnTo>
                  <a:lnTo>
                    <a:pt x="39639" y="1421853"/>
                  </a:lnTo>
                  <a:lnTo>
                    <a:pt x="32900" y="1418679"/>
                  </a:lnTo>
                  <a:lnTo>
                    <a:pt x="27351" y="1415505"/>
                  </a:lnTo>
                  <a:lnTo>
                    <a:pt x="23387" y="1412331"/>
                  </a:lnTo>
                  <a:lnTo>
                    <a:pt x="20216" y="1409157"/>
                  </a:lnTo>
                  <a:lnTo>
                    <a:pt x="19423" y="1407967"/>
                  </a:lnTo>
                  <a:lnTo>
                    <a:pt x="18630" y="1406776"/>
                  </a:lnTo>
                  <a:lnTo>
                    <a:pt x="18234" y="1405189"/>
                  </a:lnTo>
                  <a:lnTo>
                    <a:pt x="18630" y="1403999"/>
                  </a:lnTo>
                  <a:lnTo>
                    <a:pt x="16252" y="1398445"/>
                  </a:lnTo>
                  <a:lnTo>
                    <a:pt x="13874" y="1390906"/>
                  </a:lnTo>
                  <a:lnTo>
                    <a:pt x="11892" y="1381781"/>
                  </a:lnTo>
                  <a:lnTo>
                    <a:pt x="9910" y="1371465"/>
                  </a:lnTo>
                  <a:lnTo>
                    <a:pt x="7531" y="1359166"/>
                  </a:lnTo>
                  <a:lnTo>
                    <a:pt x="5549" y="1346073"/>
                  </a:lnTo>
                  <a:lnTo>
                    <a:pt x="3964" y="1331393"/>
                  </a:lnTo>
                  <a:lnTo>
                    <a:pt x="2775" y="1315920"/>
                  </a:lnTo>
                  <a:lnTo>
                    <a:pt x="1189" y="1299256"/>
                  </a:lnTo>
                  <a:lnTo>
                    <a:pt x="396" y="1282196"/>
                  </a:lnTo>
                  <a:lnTo>
                    <a:pt x="0" y="1263945"/>
                  </a:lnTo>
                  <a:lnTo>
                    <a:pt x="396" y="1245297"/>
                  </a:lnTo>
                  <a:lnTo>
                    <a:pt x="793" y="1226253"/>
                  </a:lnTo>
                  <a:lnTo>
                    <a:pt x="2378" y="1206812"/>
                  </a:lnTo>
                  <a:lnTo>
                    <a:pt x="4360" y="1187371"/>
                  </a:lnTo>
                  <a:lnTo>
                    <a:pt x="6739" y="1167533"/>
                  </a:lnTo>
                  <a:lnTo>
                    <a:pt x="10306" y="1147696"/>
                  </a:lnTo>
                  <a:lnTo>
                    <a:pt x="14270" y="1127858"/>
                  </a:lnTo>
                  <a:lnTo>
                    <a:pt x="19423" y="1108417"/>
                  </a:lnTo>
                  <a:lnTo>
                    <a:pt x="22594" y="1098498"/>
                  </a:lnTo>
                  <a:lnTo>
                    <a:pt x="25369" y="1088976"/>
                  </a:lnTo>
                  <a:lnTo>
                    <a:pt x="28540" y="1079851"/>
                  </a:lnTo>
                  <a:lnTo>
                    <a:pt x="32504" y="1070329"/>
                  </a:lnTo>
                  <a:lnTo>
                    <a:pt x="36468" y="1061203"/>
                  </a:lnTo>
                  <a:lnTo>
                    <a:pt x="40035" y="1052475"/>
                  </a:lnTo>
                  <a:lnTo>
                    <a:pt x="44792" y="1043349"/>
                  </a:lnTo>
                  <a:lnTo>
                    <a:pt x="49549" y="1034621"/>
                  </a:lnTo>
                  <a:lnTo>
                    <a:pt x="53909" y="1026289"/>
                  </a:lnTo>
                  <a:lnTo>
                    <a:pt x="59458" y="1018354"/>
                  </a:lnTo>
                  <a:lnTo>
                    <a:pt x="65008" y="1010022"/>
                  </a:lnTo>
                  <a:lnTo>
                    <a:pt x="70557" y="1002087"/>
                  </a:lnTo>
                  <a:lnTo>
                    <a:pt x="76899" y="994548"/>
                  </a:lnTo>
                  <a:lnTo>
                    <a:pt x="83242" y="987407"/>
                  </a:lnTo>
                  <a:lnTo>
                    <a:pt x="89980" y="980662"/>
                  </a:lnTo>
                  <a:lnTo>
                    <a:pt x="97115" y="973917"/>
                  </a:lnTo>
                  <a:lnTo>
                    <a:pt x="104250" y="967569"/>
                  </a:lnTo>
                  <a:lnTo>
                    <a:pt x="112178" y="961618"/>
                  </a:lnTo>
                  <a:lnTo>
                    <a:pt x="120106" y="956063"/>
                  </a:lnTo>
                  <a:lnTo>
                    <a:pt x="128430" y="950905"/>
                  </a:lnTo>
                  <a:lnTo>
                    <a:pt x="137547" y="946144"/>
                  </a:lnTo>
                  <a:lnTo>
                    <a:pt x="146664" y="941383"/>
                  </a:lnTo>
                  <a:lnTo>
                    <a:pt x="155781" y="937416"/>
                  </a:lnTo>
                  <a:lnTo>
                    <a:pt x="166087" y="933845"/>
                  </a:lnTo>
                  <a:lnTo>
                    <a:pt x="175997" y="930671"/>
                  </a:lnTo>
                  <a:lnTo>
                    <a:pt x="187096" y="927894"/>
                  </a:lnTo>
                  <a:lnTo>
                    <a:pt x="190663" y="927497"/>
                  </a:lnTo>
                  <a:lnTo>
                    <a:pt x="198591" y="927894"/>
                  </a:lnTo>
                  <a:lnTo>
                    <a:pt x="221185" y="929084"/>
                  </a:lnTo>
                  <a:lnTo>
                    <a:pt x="254878" y="931861"/>
                  </a:lnTo>
                  <a:lnTo>
                    <a:pt x="371813" y="1304811"/>
                  </a:lnTo>
                  <a:lnTo>
                    <a:pt x="360714" y="1193322"/>
                  </a:lnTo>
                  <a:lnTo>
                    <a:pt x="355165" y="993358"/>
                  </a:lnTo>
                  <a:lnTo>
                    <a:pt x="347633" y="973917"/>
                  </a:lnTo>
                  <a:lnTo>
                    <a:pt x="362300" y="948525"/>
                  </a:lnTo>
                  <a:lnTo>
                    <a:pt x="395993" y="948525"/>
                  </a:lnTo>
                  <a:lnTo>
                    <a:pt x="409866" y="973917"/>
                  </a:lnTo>
                  <a:lnTo>
                    <a:pt x="403524" y="996532"/>
                  </a:lnTo>
                  <a:lnTo>
                    <a:pt x="443956" y="1288147"/>
                  </a:lnTo>
                  <a:lnTo>
                    <a:pt x="437614" y="937019"/>
                  </a:lnTo>
                  <a:lnTo>
                    <a:pt x="444749" y="933448"/>
                  </a:lnTo>
                  <a:lnTo>
                    <a:pt x="449902" y="930671"/>
                  </a:lnTo>
                  <a:lnTo>
                    <a:pt x="453073" y="928687"/>
                  </a:lnTo>
                  <a:lnTo>
                    <a:pt x="453866" y="927894"/>
                  </a:lnTo>
                  <a:lnTo>
                    <a:pt x="460208" y="927100"/>
                  </a:lnTo>
                  <a:close/>
                  <a:moveTo>
                    <a:pt x="1383083" y="640160"/>
                  </a:moveTo>
                  <a:lnTo>
                    <a:pt x="1382686" y="644922"/>
                  </a:lnTo>
                  <a:lnTo>
                    <a:pt x="1384275" y="651669"/>
                  </a:lnTo>
                  <a:lnTo>
                    <a:pt x="1385070" y="658813"/>
                  </a:lnTo>
                  <a:lnTo>
                    <a:pt x="1385467" y="666750"/>
                  </a:lnTo>
                  <a:lnTo>
                    <a:pt x="1385864" y="674688"/>
                  </a:lnTo>
                  <a:lnTo>
                    <a:pt x="1386262" y="674688"/>
                  </a:lnTo>
                  <a:lnTo>
                    <a:pt x="1385467" y="660797"/>
                  </a:lnTo>
                  <a:lnTo>
                    <a:pt x="1383083" y="640160"/>
                  </a:lnTo>
                  <a:close/>
                  <a:moveTo>
                    <a:pt x="153566" y="634207"/>
                  </a:moveTo>
                  <a:lnTo>
                    <a:pt x="152376" y="649288"/>
                  </a:lnTo>
                  <a:lnTo>
                    <a:pt x="152773" y="649685"/>
                  </a:lnTo>
                  <a:lnTo>
                    <a:pt x="153566" y="634207"/>
                  </a:lnTo>
                  <a:close/>
                  <a:moveTo>
                    <a:pt x="155152" y="615157"/>
                  </a:moveTo>
                  <a:lnTo>
                    <a:pt x="153566" y="633810"/>
                  </a:lnTo>
                  <a:lnTo>
                    <a:pt x="154359" y="626666"/>
                  </a:lnTo>
                  <a:lnTo>
                    <a:pt x="155548" y="619919"/>
                  </a:lnTo>
                  <a:lnTo>
                    <a:pt x="155152" y="615157"/>
                  </a:lnTo>
                  <a:close/>
                  <a:moveTo>
                    <a:pt x="1356862" y="559594"/>
                  </a:moveTo>
                  <a:lnTo>
                    <a:pt x="1359643" y="561578"/>
                  </a:lnTo>
                  <a:lnTo>
                    <a:pt x="1362424" y="563960"/>
                  </a:lnTo>
                  <a:lnTo>
                    <a:pt x="1367589" y="569516"/>
                  </a:lnTo>
                  <a:lnTo>
                    <a:pt x="1365205" y="565547"/>
                  </a:lnTo>
                  <a:lnTo>
                    <a:pt x="1362424" y="562372"/>
                  </a:lnTo>
                  <a:lnTo>
                    <a:pt x="1361232" y="561181"/>
                  </a:lnTo>
                  <a:lnTo>
                    <a:pt x="1359643" y="560388"/>
                  </a:lnTo>
                  <a:lnTo>
                    <a:pt x="1358451" y="559991"/>
                  </a:lnTo>
                  <a:lnTo>
                    <a:pt x="1356862" y="559594"/>
                  </a:lnTo>
                  <a:close/>
                  <a:moveTo>
                    <a:pt x="180128" y="534591"/>
                  </a:moveTo>
                  <a:lnTo>
                    <a:pt x="178939" y="535385"/>
                  </a:lnTo>
                  <a:lnTo>
                    <a:pt x="176956" y="536178"/>
                  </a:lnTo>
                  <a:lnTo>
                    <a:pt x="175767" y="536972"/>
                  </a:lnTo>
                  <a:lnTo>
                    <a:pt x="173388" y="540544"/>
                  </a:lnTo>
                  <a:lnTo>
                    <a:pt x="170613" y="544513"/>
                  </a:lnTo>
                  <a:lnTo>
                    <a:pt x="175767" y="539353"/>
                  </a:lnTo>
                  <a:lnTo>
                    <a:pt x="178939" y="536575"/>
                  </a:lnTo>
                  <a:lnTo>
                    <a:pt x="181714" y="534591"/>
                  </a:lnTo>
                  <a:lnTo>
                    <a:pt x="180128" y="534591"/>
                  </a:lnTo>
                  <a:close/>
                  <a:moveTo>
                    <a:pt x="1221780" y="479425"/>
                  </a:moveTo>
                  <a:lnTo>
                    <a:pt x="1236480" y="479425"/>
                  </a:lnTo>
                  <a:lnTo>
                    <a:pt x="1251578" y="480219"/>
                  </a:lnTo>
                  <a:lnTo>
                    <a:pt x="1267072" y="481806"/>
                  </a:lnTo>
                  <a:lnTo>
                    <a:pt x="1282964" y="484585"/>
                  </a:lnTo>
                  <a:lnTo>
                    <a:pt x="1299253" y="488156"/>
                  </a:lnTo>
                  <a:lnTo>
                    <a:pt x="1315940" y="492919"/>
                  </a:lnTo>
                  <a:lnTo>
                    <a:pt x="1323886" y="495300"/>
                  </a:lnTo>
                  <a:lnTo>
                    <a:pt x="1332229" y="498872"/>
                  </a:lnTo>
                  <a:lnTo>
                    <a:pt x="1340970" y="502047"/>
                  </a:lnTo>
                  <a:lnTo>
                    <a:pt x="1349710" y="505619"/>
                  </a:lnTo>
                  <a:lnTo>
                    <a:pt x="1358054" y="509588"/>
                  </a:lnTo>
                  <a:lnTo>
                    <a:pt x="1366794" y="513953"/>
                  </a:lnTo>
                  <a:lnTo>
                    <a:pt x="1368383" y="515144"/>
                  </a:lnTo>
                  <a:lnTo>
                    <a:pt x="1370370" y="516731"/>
                  </a:lnTo>
                  <a:lnTo>
                    <a:pt x="1374343" y="521494"/>
                  </a:lnTo>
                  <a:lnTo>
                    <a:pt x="1378713" y="527844"/>
                  </a:lnTo>
                  <a:lnTo>
                    <a:pt x="1383878" y="536178"/>
                  </a:lnTo>
                  <a:lnTo>
                    <a:pt x="1388646" y="545703"/>
                  </a:lnTo>
                  <a:lnTo>
                    <a:pt x="1393413" y="556022"/>
                  </a:lnTo>
                  <a:lnTo>
                    <a:pt x="1397783" y="567928"/>
                  </a:lnTo>
                  <a:lnTo>
                    <a:pt x="1401756" y="580231"/>
                  </a:lnTo>
                  <a:lnTo>
                    <a:pt x="1404935" y="592931"/>
                  </a:lnTo>
                  <a:lnTo>
                    <a:pt x="1406127" y="599282"/>
                  </a:lnTo>
                  <a:lnTo>
                    <a:pt x="1407319" y="605632"/>
                  </a:lnTo>
                  <a:lnTo>
                    <a:pt x="1407716" y="612378"/>
                  </a:lnTo>
                  <a:lnTo>
                    <a:pt x="1408113" y="618728"/>
                  </a:lnTo>
                  <a:lnTo>
                    <a:pt x="1408113" y="624682"/>
                  </a:lnTo>
                  <a:lnTo>
                    <a:pt x="1408113" y="631032"/>
                  </a:lnTo>
                  <a:lnTo>
                    <a:pt x="1407319" y="637382"/>
                  </a:lnTo>
                  <a:lnTo>
                    <a:pt x="1406524" y="643335"/>
                  </a:lnTo>
                  <a:lnTo>
                    <a:pt x="1404935" y="649288"/>
                  </a:lnTo>
                  <a:lnTo>
                    <a:pt x="1402551" y="654844"/>
                  </a:lnTo>
                  <a:lnTo>
                    <a:pt x="1400167" y="660400"/>
                  </a:lnTo>
                  <a:lnTo>
                    <a:pt x="1397386" y="665163"/>
                  </a:lnTo>
                  <a:lnTo>
                    <a:pt x="1393810" y="670322"/>
                  </a:lnTo>
                  <a:lnTo>
                    <a:pt x="1389440" y="675085"/>
                  </a:lnTo>
                  <a:lnTo>
                    <a:pt x="1391427" y="675878"/>
                  </a:lnTo>
                  <a:lnTo>
                    <a:pt x="1392619" y="677466"/>
                  </a:lnTo>
                  <a:lnTo>
                    <a:pt x="1393413" y="679053"/>
                  </a:lnTo>
                  <a:lnTo>
                    <a:pt x="1394605" y="681832"/>
                  </a:lnTo>
                  <a:lnTo>
                    <a:pt x="1396591" y="687785"/>
                  </a:lnTo>
                  <a:lnTo>
                    <a:pt x="1398975" y="694928"/>
                  </a:lnTo>
                  <a:lnTo>
                    <a:pt x="1400167" y="703263"/>
                  </a:lnTo>
                  <a:lnTo>
                    <a:pt x="1401359" y="712788"/>
                  </a:lnTo>
                  <a:lnTo>
                    <a:pt x="1402154" y="723107"/>
                  </a:lnTo>
                  <a:lnTo>
                    <a:pt x="1402154" y="734616"/>
                  </a:lnTo>
                  <a:lnTo>
                    <a:pt x="1402154" y="746125"/>
                  </a:lnTo>
                  <a:lnTo>
                    <a:pt x="1401359" y="757635"/>
                  </a:lnTo>
                  <a:lnTo>
                    <a:pt x="1399770" y="768350"/>
                  </a:lnTo>
                  <a:lnTo>
                    <a:pt x="1398181" y="777082"/>
                  </a:lnTo>
                  <a:lnTo>
                    <a:pt x="1395797" y="784225"/>
                  </a:lnTo>
                  <a:lnTo>
                    <a:pt x="1394605" y="787004"/>
                  </a:lnTo>
                  <a:lnTo>
                    <a:pt x="1393413" y="789782"/>
                  </a:lnTo>
                  <a:lnTo>
                    <a:pt x="1392221" y="791766"/>
                  </a:lnTo>
                  <a:lnTo>
                    <a:pt x="1390632" y="793354"/>
                  </a:lnTo>
                  <a:lnTo>
                    <a:pt x="1389043" y="794147"/>
                  </a:lnTo>
                  <a:lnTo>
                    <a:pt x="1387454" y="794941"/>
                  </a:lnTo>
                  <a:lnTo>
                    <a:pt x="1386262" y="794147"/>
                  </a:lnTo>
                  <a:lnTo>
                    <a:pt x="1385070" y="793354"/>
                  </a:lnTo>
                  <a:lnTo>
                    <a:pt x="1383878" y="792163"/>
                  </a:lnTo>
                  <a:lnTo>
                    <a:pt x="1382289" y="790575"/>
                  </a:lnTo>
                  <a:lnTo>
                    <a:pt x="1379905" y="785813"/>
                  </a:lnTo>
                  <a:lnTo>
                    <a:pt x="1377918" y="779463"/>
                  </a:lnTo>
                  <a:lnTo>
                    <a:pt x="1375137" y="788988"/>
                  </a:lnTo>
                  <a:lnTo>
                    <a:pt x="1372356" y="798116"/>
                  </a:lnTo>
                  <a:lnTo>
                    <a:pt x="1368781" y="807244"/>
                  </a:lnTo>
                  <a:lnTo>
                    <a:pt x="1365602" y="816372"/>
                  </a:lnTo>
                  <a:lnTo>
                    <a:pt x="1361232" y="825104"/>
                  </a:lnTo>
                  <a:lnTo>
                    <a:pt x="1357259" y="833438"/>
                  </a:lnTo>
                  <a:lnTo>
                    <a:pt x="1352889" y="842169"/>
                  </a:lnTo>
                  <a:lnTo>
                    <a:pt x="1348121" y="850504"/>
                  </a:lnTo>
                  <a:lnTo>
                    <a:pt x="1343354" y="858044"/>
                  </a:lnTo>
                  <a:lnTo>
                    <a:pt x="1338189" y="865585"/>
                  </a:lnTo>
                  <a:lnTo>
                    <a:pt x="1333024" y="873126"/>
                  </a:lnTo>
                  <a:lnTo>
                    <a:pt x="1327462" y="880269"/>
                  </a:lnTo>
                  <a:lnTo>
                    <a:pt x="1321899" y="887413"/>
                  </a:lnTo>
                  <a:lnTo>
                    <a:pt x="1316337" y="893763"/>
                  </a:lnTo>
                  <a:lnTo>
                    <a:pt x="1310378" y="900113"/>
                  </a:lnTo>
                  <a:lnTo>
                    <a:pt x="1304418" y="906463"/>
                  </a:lnTo>
                  <a:lnTo>
                    <a:pt x="1298459" y="912416"/>
                  </a:lnTo>
                  <a:lnTo>
                    <a:pt x="1292499" y="917972"/>
                  </a:lnTo>
                  <a:lnTo>
                    <a:pt x="1286540" y="922735"/>
                  </a:lnTo>
                  <a:lnTo>
                    <a:pt x="1280183" y="927497"/>
                  </a:lnTo>
                  <a:lnTo>
                    <a:pt x="1274224" y="932260"/>
                  </a:lnTo>
                  <a:lnTo>
                    <a:pt x="1268661" y="936229"/>
                  </a:lnTo>
                  <a:lnTo>
                    <a:pt x="1262702" y="940197"/>
                  </a:lnTo>
                  <a:lnTo>
                    <a:pt x="1256743" y="943769"/>
                  </a:lnTo>
                  <a:lnTo>
                    <a:pt x="1250783" y="946548"/>
                  </a:lnTo>
                  <a:lnTo>
                    <a:pt x="1245221" y="949326"/>
                  </a:lnTo>
                  <a:lnTo>
                    <a:pt x="1239261" y="951707"/>
                  </a:lnTo>
                  <a:lnTo>
                    <a:pt x="1233699" y="953691"/>
                  </a:lnTo>
                  <a:lnTo>
                    <a:pt x="1228932" y="954882"/>
                  </a:lnTo>
                  <a:lnTo>
                    <a:pt x="1223767" y="956073"/>
                  </a:lnTo>
                  <a:lnTo>
                    <a:pt x="1218602" y="956469"/>
                  </a:lnTo>
                  <a:lnTo>
                    <a:pt x="1214232" y="957263"/>
                  </a:lnTo>
                  <a:lnTo>
                    <a:pt x="1208272" y="956469"/>
                  </a:lnTo>
                  <a:lnTo>
                    <a:pt x="1202313" y="956073"/>
                  </a:lnTo>
                  <a:lnTo>
                    <a:pt x="1195956" y="954882"/>
                  </a:lnTo>
                  <a:lnTo>
                    <a:pt x="1189996" y="953691"/>
                  </a:lnTo>
                  <a:lnTo>
                    <a:pt x="1183640" y="952104"/>
                  </a:lnTo>
                  <a:lnTo>
                    <a:pt x="1177283" y="949326"/>
                  </a:lnTo>
                  <a:lnTo>
                    <a:pt x="1171323" y="946944"/>
                  </a:lnTo>
                  <a:lnTo>
                    <a:pt x="1164967" y="944166"/>
                  </a:lnTo>
                  <a:lnTo>
                    <a:pt x="1158610" y="940594"/>
                  </a:lnTo>
                  <a:lnTo>
                    <a:pt x="1152253" y="937419"/>
                  </a:lnTo>
                  <a:lnTo>
                    <a:pt x="1146294" y="933054"/>
                  </a:lnTo>
                  <a:lnTo>
                    <a:pt x="1140334" y="928291"/>
                  </a:lnTo>
                  <a:lnTo>
                    <a:pt x="1133977" y="923926"/>
                  </a:lnTo>
                  <a:lnTo>
                    <a:pt x="1128018" y="918766"/>
                  </a:lnTo>
                  <a:lnTo>
                    <a:pt x="1122058" y="913210"/>
                  </a:lnTo>
                  <a:lnTo>
                    <a:pt x="1116099" y="907257"/>
                  </a:lnTo>
                  <a:lnTo>
                    <a:pt x="1110537" y="901304"/>
                  </a:lnTo>
                  <a:lnTo>
                    <a:pt x="1104975" y="894557"/>
                  </a:lnTo>
                  <a:lnTo>
                    <a:pt x="1099810" y="887810"/>
                  </a:lnTo>
                  <a:lnTo>
                    <a:pt x="1094645" y="880666"/>
                  </a:lnTo>
                  <a:lnTo>
                    <a:pt x="1089877" y="873522"/>
                  </a:lnTo>
                  <a:lnTo>
                    <a:pt x="1085507" y="865585"/>
                  </a:lnTo>
                  <a:lnTo>
                    <a:pt x="1080739" y="857647"/>
                  </a:lnTo>
                  <a:lnTo>
                    <a:pt x="1076766" y="849313"/>
                  </a:lnTo>
                  <a:lnTo>
                    <a:pt x="1072793" y="840582"/>
                  </a:lnTo>
                  <a:lnTo>
                    <a:pt x="1069218" y="831851"/>
                  </a:lnTo>
                  <a:lnTo>
                    <a:pt x="1066039" y="822722"/>
                  </a:lnTo>
                  <a:lnTo>
                    <a:pt x="1063258" y="813197"/>
                  </a:lnTo>
                  <a:lnTo>
                    <a:pt x="1060875" y="803672"/>
                  </a:lnTo>
                  <a:lnTo>
                    <a:pt x="1058491" y="793354"/>
                  </a:lnTo>
                  <a:lnTo>
                    <a:pt x="1056504" y="783432"/>
                  </a:lnTo>
                  <a:lnTo>
                    <a:pt x="1055312" y="772716"/>
                  </a:lnTo>
                  <a:lnTo>
                    <a:pt x="1054915" y="773113"/>
                  </a:lnTo>
                  <a:lnTo>
                    <a:pt x="1054518" y="773113"/>
                  </a:lnTo>
                  <a:lnTo>
                    <a:pt x="1053723" y="771525"/>
                  </a:lnTo>
                  <a:lnTo>
                    <a:pt x="1052929" y="767954"/>
                  </a:lnTo>
                  <a:lnTo>
                    <a:pt x="1051737" y="762000"/>
                  </a:lnTo>
                  <a:lnTo>
                    <a:pt x="1048558" y="745729"/>
                  </a:lnTo>
                  <a:lnTo>
                    <a:pt x="1046174" y="726282"/>
                  </a:lnTo>
                  <a:lnTo>
                    <a:pt x="1043393" y="706041"/>
                  </a:lnTo>
                  <a:lnTo>
                    <a:pt x="1042201" y="688578"/>
                  </a:lnTo>
                  <a:lnTo>
                    <a:pt x="1042201" y="681435"/>
                  </a:lnTo>
                  <a:lnTo>
                    <a:pt x="1042599" y="675878"/>
                  </a:lnTo>
                  <a:lnTo>
                    <a:pt x="1043393" y="672307"/>
                  </a:lnTo>
                  <a:lnTo>
                    <a:pt x="1043791" y="671116"/>
                  </a:lnTo>
                  <a:lnTo>
                    <a:pt x="1044585" y="671116"/>
                  </a:lnTo>
                  <a:lnTo>
                    <a:pt x="1045777" y="671116"/>
                  </a:lnTo>
                  <a:lnTo>
                    <a:pt x="1046969" y="671910"/>
                  </a:lnTo>
                  <a:lnTo>
                    <a:pt x="1048956" y="674291"/>
                  </a:lnTo>
                  <a:lnTo>
                    <a:pt x="1048558" y="662385"/>
                  </a:lnTo>
                  <a:lnTo>
                    <a:pt x="1048161" y="649685"/>
                  </a:lnTo>
                  <a:lnTo>
                    <a:pt x="1048558" y="636588"/>
                  </a:lnTo>
                  <a:lnTo>
                    <a:pt x="1050147" y="622697"/>
                  </a:lnTo>
                  <a:lnTo>
                    <a:pt x="1052929" y="624682"/>
                  </a:lnTo>
                  <a:lnTo>
                    <a:pt x="1055710" y="626666"/>
                  </a:lnTo>
                  <a:lnTo>
                    <a:pt x="1058888" y="627857"/>
                  </a:lnTo>
                  <a:lnTo>
                    <a:pt x="1061669" y="629047"/>
                  </a:lnTo>
                  <a:lnTo>
                    <a:pt x="1065245" y="629841"/>
                  </a:lnTo>
                  <a:lnTo>
                    <a:pt x="1068423" y="630238"/>
                  </a:lnTo>
                  <a:lnTo>
                    <a:pt x="1075575" y="630635"/>
                  </a:lnTo>
                  <a:lnTo>
                    <a:pt x="1082726" y="630238"/>
                  </a:lnTo>
                  <a:lnTo>
                    <a:pt x="1090672" y="629047"/>
                  </a:lnTo>
                  <a:lnTo>
                    <a:pt x="1099412" y="627063"/>
                  </a:lnTo>
                  <a:lnTo>
                    <a:pt x="1108153" y="623888"/>
                  </a:lnTo>
                  <a:lnTo>
                    <a:pt x="1116894" y="621110"/>
                  </a:lnTo>
                  <a:lnTo>
                    <a:pt x="1126429" y="617141"/>
                  </a:lnTo>
                  <a:lnTo>
                    <a:pt x="1146294" y="608410"/>
                  </a:lnTo>
                  <a:lnTo>
                    <a:pt x="1187613" y="588169"/>
                  </a:lnTo>
                  <a:lnTo>
                    <a:pt x="1176886" y="592535"/>
                  </a:lnTo>
                  <a:lnTo>
                    <a:pt x="1167350" y="597297"/>
                  </a:lnTo>
                  <a:lnTo>
                    <a:pt x="1158213" y="601663"/>
                  </a:lnTo>
                  <a:lnTo>
                    <a:pt x="1149869" y="605235"/>
                  </a:lnTo>
                  <a:lnTo>
                    <a:pt x="1141923" y="607616"/>
                  </a:lnTo>
                  <a:lnTo>
                    <a:pt x="1134375" y="609203"/>
                  </a:lnTo>
                  <a:lnTo>
                    <a:pt x="1126826" y="610394"/>
                  </a:lnTo>
                  <a:lnTo>
                    <a:pt x="1120072" y="611188"/>
                  </a:lnTo>
                  <a:lnTo>
                    <a:pt x="1113318" y="611188"/>
                  </a:lnTo>
                  <a:lnTo>
                    <a:pt x="1106564" y="610791"/>
                  </a:lnTo>
                  <a:lnTo>
                    <a:pt x="1100604" y="609600"/>
                  </a:lnTo>
                  <a:lnTo>
                    <a:pt x="1094645" y="608410"/>
                  </a:lnTo>
                  <a:lnTo>
                    <a:pt x="1089083" y="606822"/>
                  </a:lnTo>
                  <a:lnTo>
                    <a:pt x="1083521" y="604044"/>
                  </a:lnTo>
                  <a:lnTo>
                    <a:pt x="1079150" y="601663"/>
                  </a:lnTo>
                  <a:lnTo>
                    <a:pt x="1073985" y="599282"/>
                  </a:lnTo>
                  <a:lnTo>
                    <a:pt x="1069615" y="596107"/>
                  </a:lnTo>
                  <a:lnTo>
                    <a:pt x="1065642" y="592931"/>
                  </a:lnTo>
                  <a:lnTo>
                    <a:pt x="1061669" y="589360"/>
                  </a:lnTo>
                  <a:lnTo>
                    <a:pt x="1058491" y="586185"/>
                  </a:lnTo>
                  <a:lnTo>
                    <a:pt x="1052134" y="579041"/>
                  </a:lnTo>
                  <a:lnTo>
                    <a:pt x="1046572" y="572294"/>
                  </a:lnTo>
                  <a:lnTo>
                    <a:pt x="1042201" y="565944"/>
                  </a:lnTo>
                  <a:lnTo>
                    <a:pt x="1039023" y="560388"/>
                  </a:lnTo>
                  <a:lnTo>
                    <a:pt x="1036639" y="555625"/>
                  </a:lnTo>
                  <a:lnTo>
                    <a:pt x="1035050" y="552053"/>
                  </a:lnTo>
                  <a:lnTo>
                    <a:pt x="1041407" y="546497"/>
                  </a:lnTo>
                  <a:lnTo>
                    <a:pt x="1049353" y="540147"/>
                  </a:lnTo>
                  <a:lnTo>
                    <a:pt x="1060477" y="532606"/>
                  </a:lnTo>
                  <a:lnTo>
                    <a:pt x="1074383" y="523478"/>
                  </a:lnTo>
                  <a:lnTo>
                    <a:pt x="1082329" y="519113"/>
                  </a:lnTo>
                  <a:lnTo>
                    <a:pt x="1090672" y="514350"/>
                  </a:lnTo>
                  <a:lnTo>
                    <a:pt x="1100207" y="509588"/>
                  </a:lnTo>
                  <a:lnTo>
                    <a:pt x="1109742" y="505619"/>
                  </a:lnTo>
                  <a:lnTo>
                    <a:pt x="1120072" y="500856"/>
                  </a:lnTo>
                  <a:lnTo>
                    <a:pt x="1130799" y="496888"/>
                  </a:lnTo>
                  <a:lnTo>
                    <a:pt x="1142321" y="492919"/>
                  </a:lnTo>
                  <a:lnTo>
                    <a:pt x="1154637" y="489347"/>
                  </a:lnTo>
                  <a:lnTo>
                    <a:pt x="1166953" y="486172"/>
                  </a:lnTo>
                  <a:lnTo>
                    <a:pt x="1179667" y="483791"/>
                  </a:lnTo>
                  <a:lnTo>
                    <a:pt x="1193175" y="481410"/>
                  </a:lnTo>
                  <a:lnTo>
                    <a:pt x="1207478" y="480219"/>
                  </a:lnTo>
                  <a:lnTo>
                    <a:pt x="1221780" y="479425"/>
                  </a:lnTo>
                  <a:close/>
                  <a:moveTo>
                    <a:pt x="301839" y="454025"/>
                  </a:moveTo>
                  <a:lnTo>
                    <a:pt x="316508" y="454422"/>
                  </a:lnTo>
                  <a:lnTo>
                    <a:pt x="330781" y="454819"/>
                  </a:lnTo>
                  <a:lnTo>
                    <a:pt x="344656" y="456803"/>
                  </a:lnTo>
                  <a:lnTo>
                    <a:pt x="358136" y="458788"/>
                  </a:lnTo>
                  <a:lnTo>
                    <a:pt x="371219" y="461169"/>
                  </a:lnTo>
                  <a:lnTo>
                    <a:pt x="383509" y="464344"/>
                  </a:lnTo>
                  <a:lnTo>
                    <a:pt x="395799" y="467916"/>
                  </a:lnTo>
                  <a:lnTo>
                    <a:pt x="406900" y="471885"/>
                  </a:lnTo>
                  <a:lnTo>
                    <a:pt x="418000" y="475853"/>
                  </a:lnTo>
                  <a:lnTo>
                    <a:pt x="428308" y="480219"/>
                  </a:lnTo>
                  <a:lnTo>
                    <a:pt x="437823" y="484981"/>
                  </a:lnTo>
                  <a:lnTo>
                    <a:pt x="446941" y="489347"/>
                  </a:lnTo>
                  <a:lnTo>
                    <a:pt x="455663" y="494110"/>
                  </a:lnTo>
                  <a:lnTo>
                    <a:pt x="463593" y="498872"/>
                  </a:lnTo>
                  <a:lnTo>
                    <a:pt x="477468" y="507206"/>
                  </a:lnTo>
                  <a:lnTo>
                    <a:pt x="488173" y="515144"/>
                  </a:lnTo>
                  <a:lnTo>
                    <a:pt x="496498" y="521097"/>
                  </a:lnTo>
                  <a:lnTo>
                    <a:pt x="503238" y="527050"/>
                  </a:lnTo>
                  <a:lnTo>
                    <a:pt x="500859" y="531019"/>
                  </a:lnTo>
                  <a:lnTo>
                    <a:pt x="498877" y="534988"/>
                  </a:lnTo>
                  <a:lnTo>
                    <a:pt x="495309" y="540941"/>
                  </a:lnTo>
                  <a:lnTo>
                    <a:pt x="491344" y="547291"/>
                  </a:lnTo>
                  <a:lnTo>
                    <a:pt x="485794" y="554038"/>
                  </a:lnTo>
                  <a:lnTo>
                    <a:pt x="479451" y="561181"/>
                  </a:lnTo>
                  <a:lnTo>
                    <a:pt x="476279" y="564753"/>
                  </a:lnTo>
                  <a:lnTo>
                    <a:pt x="472315" y="567928"/>
                  </a:lnTo>
                  <a:lnTo>
                    <a:pt x="467954" y="570707"/>
                  </a:lnTo>
                  <a:lnTo>
                    <a:pt x="463989" y="573882"/>
                  </a:lnTo>
                  <a:lnTo>
                    <a:pt x="459232" y="576660"/>
                  </a:lnTo>
                  <a:lnTo>
                    <a:pt x="454078" y="579438"/>
                  </a:lnTo>
                  <a:lnTo>
                    <a:pt x="448924" y="581422"/>
                  </a:lnTo>
                  <a:lnTo>
                    <a:pt x="443373" y="583010"/>
                  </a:lnTo>
                  <a:lnTo>
                    <a:pt x="437427" y="584994"/>
                  </a:lnTo>
                  <a:lnTo>
                    <a:pt x="431480" y="585788"/>
                  </a:lnTo>
                  <a:lnTo>
                    <a:pt x="424740" y="586185"/>
                  </a:lnTo>
                  <a:lnTo>
                    <a:pt x="418000" y="586185"/>
                  </a:lnTo>
                  <a:lnTo>
                    <a:pt x="411261" y="585788"/>
                  </a:lnTo>
                  <a:lnTo>
                    <a:pt x="403728" y="584200"/>
                  </a:lnTo>
                  <a:lnTo>
                    <a:pt x="396195" y="582216"/>
                  </a:lnTo>
                  <a:lnTo>
                    <a:pt x="388266" y="579835"/>
                  </a:lnTo>
                  <a:lnTo>
                    <a:pt x="379544" y="576263"/>
                  </a:lnTo>
                  <a:lnTo>
                    <a:pt x="370822" y="572294"/>
                  </a:lnTo>
                  <a:lnTo>
                    <a:pt x="361307" y="567531"/>
                  </a:lnTo>
                  <a:lnTo>
                    <a:pt x="350603" y="563166"/>
                  </a:lnTo>
                  <a:lnTo>
                    <a:pt x="392231" y="583010"/>
                  </a:lnTo>
                  <a:lnTo>
                    <a:pt x="411657" y="592138"/>
                  </a:lnTo>
                  <a:lnTo>
                    <a:pt x="420776" y="595710"/>
                  </a:lnTo>
                  <a:lnTo>
                    <a:pt x="429894" y="599282"/>
                  </a:lnTo>
                  <a:lnTo>
                    <a:pt x="438616" y="601663"/>
                  </a:lnTo>
                  <a:lnTo>
                    <a:pt x="446941" y="603647"/>
                  </a:lnTo>
                  <a:lnTo>
                    <a:pt x="454871" y="605235"/>
                  </a:lnTo>
                  <a:lnTo>
                    <a:pt x="462403" y="606028"/>
                  </a:lnTo>
                  <a:lnTo>
                    <a:pt x="469539" y="605632"/>
                  </a:lnTo>
                  <a:lnTo>
                    <a:pt x="472711" y="604441"/>
                  </a:lnTo>
                  <a:lnTo>
                    <a:pt x="476279" y="603647"/>
                  </a:lnTo>
                  <a:lnTo>
                    <a:pt x="479054" y="602853"/>
                  </a:lnTo>
                  <a:lnTo>
                    <a:pt x="481829" y="601266"/>
                  </a:lnTo>
                  <a:lnTo>
                    <a:pt x="485001" y="599678"/>
                  </a:lnTo>
                  <a:lnTo>
                    <a:pt x="487380" y="597694"/>
                  </a:lnTo>
                  <a:lnTo>
                    <a:pt x="489362" y="611982"/>
                  </a:lnTo>
                  <a:lnTo>
                    <a:pt x="489758" y="624682"/>
                  </a:lnTo>
                  <a:lnTo>
                    <a:pt x="489758" y="636985"/>
                  </a:lnTo>
                  <a:lnTo>
                    <a:pt x="488569" y="648891"/>
                  </a:lnTo>
                  <a:lnTo>
                    <a:pt x="490948" y="646907"/>
                  </a:lnTo>
                  <a:lnTo>
                    <a:pt x="492137" y="646510"/>
                  </a:lnTo>
                  <a:lnTo>
                    <a:pt x="493327" y="646113"/>
                  </a:lnTo>
                  <a:lnTo>
                    <a:pt x="493723" y="646510"/>
                  </a:lnTo>
                  <a:lnTo>
                    <a:pt x="494119" y="647303"/>
                  </a:lnTo>
                  <a:lnTo>
                    <a:pt x="494912" y="650875"/>
                  </a:lnTo>
                  <a:lnTo>
                    <a:pt x="495309" y="656432"/>
                  </a:lnTo>
                  <a:lnTo>
                    <a:pt x="495309" y="663575"/>
                  </a:lnTo>
                  <a:lnTo>
                    <a:pt x="494119" y="681435"/>
                  </a:lnTo>
                  <a:lnTo>
                    <a:pt x="491741" y="701279"/>
                  </a:lnTo>
                  <a:lnTo>
                    <a:pt x="489362" y="720725"/>
                  </a:lnTo>
                  <a:lnTo>
                    <a:pt x="486190" y="736600"/>
                  </a:lnTo>
                  <a:lnTo>
                    <a:pt x="485001" y="742554"/>
                  </a:lnTo>
                  <a:lnTo>
                    <a:pt x="484208" y="746522"/>
                  </a:lnTo>
                  <a:lnTo>
                    <a:pt x="483415" y="748507"/>
                  </a:lnTo>
                  <a:lnTo>
                    <a:pt x="483019" y="748507"/>
                  </a:lnTo>
                  <a:lnTo>
                    <a:pt x="482622" y="747713"/>
                  </a:lnTo>
                  <a:lnTo>
                    <a:pt x="481037" y="758032"/>
                  </a:lnTo>
                  <a:lnTo>
                    <a:pt x="479451" y="768350"/>
                  </a:lnTo>
                  <a:lnTo>
                    <a:pt x="477072" y="778272"/>
                  </a:lnTo>
                  <a:lnTo>
                    <a:pt x="474297" y="788194"/>
                  </a:lnTo>
                  <a:lnTo>
                    <a:pt x="471918" y="797719"/>
                  </a:lnTo>
                  <a:lnTo>
                    <a:pt x="468350" y="806451"/>
                  </a:lnTo>
                  <a:lnTo>
                    <a:pt x="465178" y="815976"/>
                  </a:lnTo>
                  <a:lnTo>
                    <a:pt x="460817" y="824310"/>
                  </a:lnTo>
                  <a:lnTo>
                    <a:pt x="457249" y="832644"/>
                  </a:lnTo>
                  <a:lnTo>
                    <a:pt x="452492" y="840582"/>
                  </a:lnTo>
                  <a:lnTo>
                    <a:pt x="447734" y="848122"/>
                  </a:lnTo>
                  <a:lnTo>
                    <a:pt x="443373" y="856060"/>
                  </a:lnTo>
                  <a:lnTo>
                    <a:pt x="438220" y="863204"/>
                  </a:lnTo>
                  <a:lnTo>
                    <a:pt x="432669" y="869951"/>
                  </a:lnTo>
                  <a:lnTo>
                    <a:pt x="427119" y="876301"/>
                  </a:lnTo>
                  <a:lnTo>
                    <a:pt x="421965" y="882254"/>
                  </a:lnTo>
                  <a:lnTo>
                    <a:pt x="416018" y="887810"/>
                  </a:lnTo>
                  <a:lnTo>
                    <a:pt x="410071" y="893366"/>
                  </a:lnTo>
                  <a:lnTo>
                    <a:pt x="404124" y="898922"/>
                  </a:lnTo>
                  <a:lnTo>
                    <a:pt x="398178" y="903685"/>
                  </a:lnTo>
                  <a:lnTo>
                    <a:pt x="391834" y="907654"/>
                  </a:lnTo>
                  <a:lnTo>
                    <a:pt x="385491" y="912019"/>
                  </a:lnTo>
                  <a:lnTo>
                    <a:pt x="379148" y="915591"/>
                  </a:lnTo>
                  <a:lnTo>
                    <a:pt x="372805" y="919163"/>
                  </a:lnTo>
                  <a:lnTo>
                    <a:pt x="366858" y="921941"/>
                  </a:lnTo>
                  <a:lnTo>
                    <a:pt x="360911" y="924719"/>
                  </a:lnTo>
                  <a:lnTo>
                    <a:pt x="354568" y="926704"/>
                  </a:lnTo>
                  <a:lnTo>
                    <a:pt x="348225" y="928688"/>
                  </a:lnTo>
                  <a:lnTo>
                    <a:pt x="342278" y="930276"/>
                  </a:lnTo>
                  <a:lnTo>
                    <a:pt x="335934" y="931069"/>
                  </a:lnTo>
                  <a:lnTo>
                    <a:pt x="329988" y="931863"/>
                  </a:lnTo>
                  <a:lnTo>
                    <a:pt x="324041" y="931863"/>
                  </a:lnTo>
                  <a:lnTo>
                    <a:pt x="319283" y="931863"/>
                  </a:lnTo>
                  <a:lnTo>
                    <a:pt x="314922" y="931069"/>
                  </a:lnTo>
                  <a:lnTo>
                    <a:pt x="309372" y="930276"/>
                  </a:lnTo>
                  <a:lnTo>
                    <a:pt x="304218" y="928291"/>
                  </a:lnTo>
                  <a:lnTo>
                    <a:pt x="298668" y="926704"/>
                  </a:lnTo>
                  <a:lnTo>
                    <a:pt x="293514" y="924323"/>
                  </a:lnTo>
                  <a:lnTo>
                    <a:pt x="287567" y="921544"/>
                  </a:lnTo>
                  <a:lnTo>
                    <a:pt x="281620" y="918369"/>
                  </a:lnTo>
                  <a:lnTo>
                    <a:pt x="275673" y="914797"/>
                  </a:lnTo>
                  <a:lnTo>
                    <a:pt x="269727" y="911226"/>
                  </a:lnTo>
                  <a:lnTo>
                    <a:pt x="263780" y="906860"/>
                  </a:lnTo>
                  <a:lnTo>
                    <a:pt x="257833" y="902494"/>
                  </a:lnTo>
                  <a:lnTo>
                    <a:pt x="251490" y="897732"/>
                  </a:lnTo>
                  <a:lnTo>
                    <a:pt x="245939" y="892572"/>
                  </a:lnTo>
                  <a:lnTo>
                    <a:pt x="239993" y="887016"/>
                  </a:lnTo>
                  <a:lnTo>
                    <a:pt x="234046" y="881063"/>
                  </a:lnTo>
                  <a:lnTo>
                    <a:pt x="228099" y="875110"/>
                  </a:lnTo>
                  <a:lnTo>
                    <a:pt x="222152" y="868760"/>
                  </a:lnTo>
                  <a:lnTo>
                    <a:pt x="216602" y="862013"/>
                  </a:lnTo>
                  <a:lnTo>
                    <a:pt x="210655" y="855663"/>
                  </a:lnTo>
                  <a:lnTo>
                    <a:pt x="205501" y="848122"/>
                  </a:lnTo>
                  <a:lnTo>
                    <a:pt x="200347" y="840582"/>
                  </a:lnTo>
                  <a:lnTo>
                    <a:pt x="195193" y="833041"/>
                  </a:lnTo>
                  <a:lnTo>
                    <a:pt x="190039" y="825104"/>
                  </a:lnTo>
                  <a:lnTo>
                    <a:pt x="185678" y="817166"/>
                  </a:lnTo>
                  <a:lnTo>
                    <a:pt x="181317" y="808832"/>
                  </a:lnTo>
                  <a:lnTo>
                    <a:pt x="176956" y="800101"/>
                  </a:lnTo>
                  <a:lnTo>
                    <a:pt x="173388" y="791369"/>
                  </a:lnTo>
                  <a:lnTo>
                    <a:pt x="169424" y="782638"/>
                  </a:lnTo>
                  <a:lnTo>
                    <a:pt x="166252" y="773113"/>
                  </a:lnTo>
                  <a:lnTo>
                    <a:pt x="163081" y="763985"/>
                  </a:lnTo>
                  <a:lnTo>
                    <a:pt x="160702" y="754460"/>
                  </a:lnTo>
                  <a:lnTo>
                    <a:pt x="158720" y="760413"/>
                  </a:lnTo>
                  <a:lnTo>
                    <a:pt x="155944" y="765572"/>
                  </a:lnTo>
                  <a:lnTo>
                    <a:pt x="154755" y="767160"/>
                  </a:lnTo>
                  <a:lnTo>
                    <a:pt x="153566" y="768747"/>
                  </a:lnTo>
                  <a:lnTo>
                    <a:pt x="152376" y="769541"/>
                  </a:lnTo>
                  <a:lnTo>
                    <a:pt x="151187" y="769541"/>
                  </a:lnTo>
                  <a:lnTo>
                    <a:pt x="149205" y="769144"/>
                  </a:lnTo>
                  <a:lnTo>
                    <a:pt x="148015" y="768350"/>
                  </a:lnTo>
                  <a:lnTo>
                    <a:pt x="146430" y="766763"/>
                  </a:lnTo>
                  <a:lnTo>
                    <a:pt x="145240" y="764779"/>
                  </a:lnTo>
                  <a:lnTo>
                    <a:pt x="143654" y="762397"/>
                  </a:lnTo>
                  <a:lnTo>
                    <a:pt x="142465" y="759222"/>
                  </a:lnTo>
                  <a:lnTo>
                    <a:pt x="140483" y="751682"/>
                  </a:lnTo>
                  <a:lnTo>
                    <a:pt x="138897" y="742950"/>
                  </a:lnTo>
                  <a:lnTo>
                    <a:pt x="136915" y="732632"/>
                  </a:lnTo>
                  <a:lnTo>
                    <a:pt x="136122" y="721519"/>
                  </a:lnTo>
                  <a:lnTo>
                    <a:pt x="136122" y="709216"/>
                  </a:lnTo>
                  <a:lnTo>
                    <a:pt x="136122" y="698104"/>
                  </a:lnTo>
                  <a:lnTo>
                    <a:pt x="136915" y="687785"/>
                  </a:lnTo>
                  <a:lnTo>
                    <a:pt x="138500" y="678260"/>
                  </a:lnTo>
                  <a:lnTo>
                    <a:pt x="139690" y="669528"/>
                  </a:lnTo>
                  <a:lnTo>
                    <a:pt x="141672" y="662385"/>
                  </a:lnTo>
                  <a:lnTo>
                    <a:pt x="143654" y="656432"/>
                  </a:lnTo>
                  <a:lnTo>
                    <a:pt x="145240" y="654447"/>
                  </a:lnTo>
                  <a:lnTo>
                    <a:pt x="146033" y="652066"/>
                  </a:lnTo>
                  <a:lnTo>
                    <a:pt x="147222" y="650875"/>
                  </a:lnTo>
                  <a:lnTo>
                    <a:pt x="148808" y="649685"/>
                  </a:lnTo>
                  <a:lnTo>
                    <a:pt x="144844" y="644922"/>
                  </a:lnTo>
                  <a:lnTo>
                    <a:pt x="141276" y="640557"/>
                  </a:lnTo>
                  <a:lnTo>
                    <a:pt x="138500" y="635397"/>
                  </a:lnTo>
                  <a:lnTo>
                    <a:pt x="135725" y="629841"/>
                  </a:lnTo>
                  <a:lnTo>
                    <a:pt x="133743" y="623888"/>
                  </a:lnTo>
                  <a:lnTo>
                    <a:pt x="132554" y="618728"/>
                  </a:lnTo>
                  <a:lnTo>
                    <a:pt x="131364" y="612378"/>
                  </a:lnTo>
                  <a:lnTo>
                    <a:pt x="130175" y="606425"/>
                  </a:lnTo>
                  <a:lnTo>
                    <a:pt x="130175" y="600075"/>
                  </a:lnTo>
                  <a:lnTo>
                    <a:pt x="130175" y="593725"/>
                  </a:lnTo>
                  <a:lnTo>
                    <a:pt x="130968" y="586978"/>
                  </a:lnTo>
                  <a:lnTo>
                    <a:pt x="131364" y="580628"/>
                  </a:lnTo>
                  <a:lnTo>
                    <a:pt x="132554" y="574278"/>
                  </a:lnTo>
                  <a:lnTo>
                    <a:pt x="133743" y="567531"/>
                  </a:lnTo>
                  <a:lnTo>
                    <a:pt x="136518" y="554831"/>
                  </a:lnTo>
                  <a:lnTo>
                    <a:pt x="140879" y="542528"/>
                  </a:lnTo>
                  <a:lnTo>
                    <a:pt x="145240" y="531416"/>
                  </a:lnTo>
                  <a:lnTo>
                    <a:pt x="149998" y="520700"/>
                  </a:lnTo>
                  <a:lnTo>
                    <a:pt x="154755" y="511175"/>
                  </a:lnTo>
                  <a:lnTo>
                    <a:pt x="159909" y="502841"/>
                  </a:lnTo>
                  <a:lnTo>
                    <a:pt x="163874" y="496094"/>
                  </a:lnTo>
                  <a:lnTo>
                    <a:pt x="168234" y="491728"/>
                  </a:lnTo>
                  <a:lnTo>
                    <a:pt x="169820" y="490141"/>
                  </a:lnTo>
                  <a:lnTo>
                    <a:pt x="171803" y="488950"/>
                  </a:lnTo>
                  <a:lnTo>
                    <a:pt x="180525" y="484981"/>
                  </a:lnTo>
                  <a:lnTo>
                    <a:pt x="188850" y="480616"/>
                  </a:lnTo>
                  <a:lnTo>
                    <a:pt x="197176" y="477044"/>
                  </a:lnTo>
                  <a:lnTo>
                    <a:pt x="206294" y="473472"/>
                  </a:lnTo>
                  <a:lnTo>
                    <a:pt x="214620" y="470694"/>
                  </a:lnTo>
                  <a:lnTo>
                    <a:pt x="222549" y="467519"/>
                  </a:lnTo>
                  <a:lnTo>
                    <a:pt x="239596" y="463153"/>
                  </a:lnTo>
                  <a:lnTo>
                    <a:pt x="255454" y="459581"/>
                  </a:lnTo>
                  <a:lnTo>
                    <a:pt x="270916" y="456803"/>
                  </a:lnTo>
                  <a:lnTo>
                    <a:pt x="286774" y="454819"/>
                  </a:lnTo>
                  <a:lnTo>
                    <a:pt x="301839" y="454025"/>
                  </a:lnTo>
                  <a:close/>
                  <a:moveTo>
                    <a:pt x="634999" y="33338"/>
                  </a:moveTo>
                  <a:lnTo>
                    <a:pt x="647699" y="33338"/>
                  </a:lnTo>
                  <a:lnTo>
                    <a:pt x="660003" y="33734"/>
                  </a:lnTo>
                  <a:lnTo>
                    <a:pt x="671512" y="34923"/>
                  </a:lnTo>
                  <a:lnTo>
                    <a:pt x="683418" y="36903"/>
                  </a:lnTo>
                  <a:lnTo>
                    <a:pt x="695325" y="39280"/>
                  </a:lnTo>
                  <a:lnTo>
                    <a:pt x="706437" y="42052"/>
                  </a:lnTo>
                  <a:lnTo>
                    <a:pt x="697309" y="50766"/>
                  </a:lnTo>
                  <a:lnTo>
                    <a:pt x="688975" y="59877"/>
                  </a:lnTo>
                  <a:lnTo>
                    <a:pt x="681434" y="69383"/>
                  </a:lnTo>
                  <a:lnTo>
                    <a:pt x="673893" y="79285"/>
                  </a:lnTo>
                  <a:lnTo>
                    <a:pt x="667146" y="89188"/>
                  </a:lnTo>
                  <a:lnTo>
                    <a:pt x="660796" y="99486"/>
                  </a:lnTo>
                  <a:lnTo>
                    <a:pt x="654843" y="109785"/>
                  </a:lnTo>
                  <a:lnTo>
                    <a:pt x="649287" y="120875"/>
                  </a:lnTo>
                  <a:lnTo>
                    <a:pt x="644524" y="131966"/>
                  </a:lnTo>
                  <a:lnTo>
                    <a:pt x="640556" y="143057"/>
                  </a:lnTo>
                  <a:lnTo>
                    <a:pt x="636587" y="154543"/>
                  </a:lnTo>
                  <a:lnTo>
                    <a:pt x="633809" y="166426"/>
                  </a:lnTo>
                  <a:lnTo>
                    <a:pt x="631824" y="177913"/>
                  </a:lnTo>
                  <a:lnTo>
                    <a:pt x="629840" y="189796"/>
                  </a:lnTo>
                  <a:lnTo>
                    <a:pt x="628649" y="202075"/>
                  </a:lnTo>
                  <a:lnTo>
                    <a:pt x="628649" y="214750"/>
                  </a:lnTo>
                  <a:lnTo>
                    <a:pt x="628649" y="224256"/>
                  </a:lnTo>
                  <a:lnTo>
                    <a:pt x="629443" y="233762"/>
                  </a:lnTo>
                  <a:lnTo>
                    <a:pt x="630237" y="243269"/>
                  </a:lnTo>
                  <a:lnTo>
                    <a:pt x="632221" y="252379"/>
                  </a:lnTo>
                  <a:lnTo>
                    <a:pt x="633809" y="261885"/>
                  </a:lnTo>
                  <a:lnTo>
                    <a:pt x="635793" y="270995"/>
                  </a:lnTo>
                  <a:lnTo>
                    <a:pt x="638968" y="280502"/>
                  </a:lnTo>
                  <a:lnTo>
                    <a:pt x="641746" y="289216"/>
                  </a:lnTo>
                  <a:lnTo>
                    <a:pt x="644921" y="297930"/>
                  </a:lnTo>
                  <a:lnTo>
                    <a:pt x="648890" y="306644"/>
                  </a:lnTo>
                  <a:lnTo>
                    <a:pt x="652859" y="315358"/>
                  </a:lnTo>
                  <a:lnTo>
                    <a:pt x="657224" y="323676"/>
                  </a:lnTo>
                  <a:lnTo>
                    <a:pt x="661987" y="331994"/>
                  </a:lnTo>
                  <a:lnTo>
                    <a:pt x="667543" y="340312"/>
                  </a:lnTo>
                  <a:lnTo>
                    <a:pt x="673099" y="348630"/>
                  </a:lnTo>
                  <a:lnTo>
                    <a:pt x="678656" y="356552"/>
                  </a:lnTo>
                  <a:lnTo>
                    <a:pt x="667146" y="358928"/>
                  </a:lnTo>
                  <a:lnTo>
                    <a:pt x="655240" y="360513"/>
                  </a:lnTo>
                  <a:lnTo>
                    <a:pt x="643731" y="362097"/>
                  </a:lnTo>
                  <a:lnTo>
                    <a:pt x="573087" y="436563"/>
                  </a:lnTo>
                  <a:lnTo>
                    <a:pt x="552846" y="352195"/>
                  </a:lnTo>
                  <a:lnTo>
                    <a:pt x="541337" y="348630"/>
                  </a:lnTo>
                  <a:lnTo>
                    <a:pt x="530224" y="343877"/>
                  </a:lnTo>
                  <a:lnTo>
                    <a:pt x="519509" y="338332"/>
                  </a:lnTo>
                  <a:lnTo>
                    <a:pt x="508793" y="332390"/>
                  </a:lnTo>
                  <a:lnTo>
                    <a:pt x="499268" y="326053"/>
                  </a:lnTo>
                  <a:lnTo>
                    <a:pt x="490140" y="319319"/>
                  </a:lnTo>
                  <a:lnTo>
                    <a:pt x="481409" y="311793"/>
                  </a:lnTo>
                  <a:lnTo>
                    <a:pt x="473471" y="303871"/>
                  </a:lnTo>
                  <a:lnTo>
                    <a:pt x="465931" y="295553"/>
                  </a:lnTo>
                  <a:lnTo>
                    <a:pt x="459184" y="286443"/>
                  </a:lnTo>
                  <a:lnTo>
                    <a:pt x="453231" y="277333"/>
                  </a:lnTo>
                  <a:lnTo>
                    <a:pt x="447674" y="267827"/>
                  </a:lnTo>
                  <a:lnTo>
                    <a:pt x="443309" y="257924"/>
                  </a:lnTo>
                  <a:lnTo>
                    <a:pt x="439737" y="247626"/>
                  </a:lnTo>
                  <a:lnTo>
                    <a:pt x="436959" y="236535"/>
                  </a:lnTo>
                  <a:lnTo>
                    <a:pt x="434578" y="225444"/>
                  </a:lnTo>
                  <a:lnTo>
                    <a:pt x="433784" y="217126"/>
                  </a:lnTo>
                  <a:lnTo>
                    <a:pt x="433387" y="208808"/>
                  </a:lnTo>
                  <a:lnTo>
                    <a:pt x="433387" y="200490"/>
                  </a:lnTo>
                  <a:lnTo>
                    <a:pt x="434181" y="192568"/>
                  </a:lnTo>
                  <a:lnTo>
                    <a:pt x="434974" y="183854"/>
                  </a:lnTo>
                  <a:lnTo>
                    <a:pt x="436959" y="175932"/>
                  </a:lnTo>
                  <a:lnTo>
                    <a:pt x="438943" y="168011"/>
                  </a:lnTo>
                  <a:lnTo>
                    <a:pt x="441324" y="160089"/>
                  </a:lnTo>
                  <a:lnTo>
                    <a:pt x="444499" y="152563"/>
                  </a:lnTo>
                  <a:lnTo>
                    <a:pt x="447674" y="145037"/>
                  </a:lnTo>
                  <a:lnTo>
                    <a:pt x="451643" y="137115"/>
                  </a:lnTo>
                  <a:lnTo>
                    <a:pt x="456009" y="129985"/>
                  </a:lnTo>
                  <a:lnTo>
                    <a:pt x="460374" y="122856"/>
                  </a:lnTo>
                  <a:lnTo>
                    <a:pt x="465534" y="115726"/>
                  </a:lnTo>
                  <a:lnTo>
                    <a:pt x="471090" y="108992"/>
                  </a:lnTo>
                  <a:lnTo>
                    <a:pt x="476646" y="102259"/>
                  </a:lnTo>
                  <a:lnTo>
                    <a:pt x="482996" y="95921"/>
                  </a:lnTo>
                  <a:lnTo>
                    <a:pt x="488949" y="89980"/>
                  </a:lnTo>
                  <a:lnTo>
                    <a:pt x="495696" y="84434"/>
                  </a:lnTo>
                  <a:lnTo>
                    <a:pt x="503237" y="78889"/>
                  </a:lnTo>
                  <a:lnTo>
                    <a:pt x="510778" y="73344"/>
                  </a:lnTo>
                  <a:lnTo>
                    <a:pt x="518318" y="68195"/>
                  </a:lnTo>
                  <a:lnTo>
                    <a:pt x="526256" y="63441"/>
                  </a:lnTo>
                  <a:lnTo>
                    <a:pt x="534590" y="59084"/>
                  </a:lnTo>
                  <a:lnTo>
                    <a:pt x="543321" y="54727"/>
                  </a:lnTo>
                  <a:lnTo>
                    <a:pt x="552449" y="51162"/>
                  </a:lnTo>
                  <a:lnTo>
                    <a:pt x="561181" y="47598"/>
                  </a:lnTo>
                  <a:lnTo>
                    <a:pt x="570309" y="44429"/>
                  </a:lnTo>
                  <a:lnTo>
                    <a:pt x="580231" y="41656"/>
                  </a:lnTo>
                  <a:lnTo>
                    <a:pt x="589756" y="39280"/>
                  </a:lnTo>
                  <a:lnTo>
                    <a:pt x="600074" y="37299"/>
                  </a:lnTo>
                  <a:lnTo>
                    <a:pt x="609996" y="35319"/>
                  </a:lnTo>
                  <a:lnTo>
                    <a:pt x="622696" y="34130"/>
                  </a:lnTo>
                  <a:lnTo>
                    <a:pt x="634999" y="33338"/>
                  </a:lnTo>
                  <a:close/>
                  <a:moveTo>
                    <a:pt x="942975" y="0"/>
                  </a:moveTo>
                  <a:lnTo>
                    <a:pt x="956886" y="396"/>
                  </a:lnTo>
                  <a:lnTo>
                    <a:pt x="970400" y="793"/>
                  </a:lnTo>
                  <a:lnTo>
                    <a:pt x="983119" y="2378"/>
                  </a:lnTo>
                  <a:lnTo>
                    <a:pt x="996236" y="4359"/>
                  </a:lnTo>
                  <a:lnTo>
                    <a:pt x="1009352" y="6737"/>
                  </a:lnTo>
                  <a:lnTo>
                    <a:pt x="1022071" y="9907"/>
                  </a:lnTo>
                  <a:lnTo>
                    <a:pt x="1034392" y="13078"/>
                  </a:lnTo>
                  <a:lnTo>
                    <a:pt x="1046714" y="17040"/>
                  </a:lnTo>
                  <a:lnTo>
                    <a:pt x="1058638" y="21003"/>
                  </a:lnTo>
                  <a:lnTo>
                    <a:pt x="1069767" y="25759"/>
                  </a:lnTo>
                  <a:lnTo>
                    <a:pt x="1080896" y="31307"/>
                  </a:lnTo>
                  <a:lnTo>
                    <a:pt x="1091628" y="36855"/>
                  </a:lnTo>
                  <a:lnTo>
                    <a:pt x="1102359" y="42403"/>
                  </a:lnTo>
                  <a:lnTo>
                    <a:pt x="1112693" y="48743"/>
                  </a:lnTo>
                  <a:lnTo>
                    <a:pt x="1121835" y="55480"/>
                  </a:lnTo>
                  <a:lnTo>
                    <a:pt x="1130977" y="62613"/>
                  </a:lnTo>
                  <a:lnTo>
                    <a:pt x="1140119" y="70143"/>
                  </a:lnTo>
                  <a:lnTo>
                    <a:pt x="1148465" y="78465"/>
                  </a:lnTo>
                  <a:lnTo>
                    <a:pt x="1156415" y="86390"/>
                  </a:lnTo>
                  <a:lnTo>
                    <a:pt x="1163966" y="94712"/>
                  </a:lnTo>
                  <a:lnTo>
                    <a:pt x="1170723" y="103431"/>
                  </a:lnTo>
                  <a:lnTo>
                    <a:pt x="1177083" y="112545"/>
                  </a:lnTo>
                  <a:lnTo>
                    <a:pt x="1183045" y="121660"/>
                  </a:lnTo>
                  <a:lnTo>
                    <a:pt x="1188609" y="130774"/>
                  </a:lnTo>
                  <a:lnTo>
                    <a:pt x="1192982" y="141078"/>
                  </a:lnTo>
                  <a:lnTo>
                    <a:pt x="1197354" y="150589"/>
                  </a:lnTo>
                  <a:lnTo>
                    <a:pt x="1201328" y="160892"/>
                  </a:lnTo>
                  <a:lnTo>
                    <a:pt x="1204111" y="171195"/>
                  </a:lnTo>
                  <a:lnTo>
                    <a:pt x="1206098" y="181895"/>
                  </a:lnTo>
                  <a:lnTo>
                    <a:pt x="1208085" y="192991"/>
                  </a:lnTo>
                  <a:lnTo>
                    <a:pt x="1209278" y="203294"/>
                  </a:lnTo>
                  <a:lnTo>
                    <a:pt x="1209675" y="214787"/>
                  </a:lnTo>
                  <a:lnTo>
                    <a:pt x="1209278" y="225486"/>
                  </a:lnTo>
                  <a:lnTo>
                    <a:pt x="1208085" y="236582"/>
                  </a:lnTo>
                  <a:lnTo>
                    <a:pt x="1206098" y="247282"/>
                  </a:lnTo>
                  <a:lnTo>
                    <a:pt x="1204111" y="257586"/>
                  </a:lnTo>
                  <a:lnTo>
                    <a:pt x="1201328" y="268285"/>
                  </a:lnTo>
                  <a:lnTo>
                    <a:pt x="1197354" y="278192"/>
                  </a:lnTo>
                  <a:lnTo>
                    <a:pt x="1192982" y="288496"/>
                  </a:lnTo>
                  <a:lnTo>
                    <a:pt x="1188609" y="298007"/>
                  </a:lnTo>
                  <a:lnTo>
                    <a:pt x="1183045" y="307914"/>
                  </a:lnTo>
                  <a:lnTo>
                    <a:pt x="1177083" y="317028"/>
                  </a:lnTo>
                  <a:lnTo>
                    <a:pt x="1170723" y="325747"/>
                  </a:lnTo>
                  <a:lnTo>
                    <a:pt x="1163966" y="334861"/>
                  </a:lnTo>
                  <a:lnTo>
                    <a:pt x="1156415" y="343183"/>
                  </a:lnTo>
                  <a:lnTo>
                    <a:pt x="1148465" y="351109"/>
                  </a:lnTo>
                  <a:lnTo>
                    <a:pt x="1140119" y="358638"/>
                  </a:lnTo>
                  <a:lnTo>
                    <a:pt x="1130977" y="366168"/>
                  </a:lnTo>
                  <a:lnTo>
                    <a:pt x="1121835" y="373301"/>
                  </a:lnTo>
                  <a:lnTo>
                    <a:pt x="1112693" y="380038"/>
                  </a:lnTo>
                  <a:lnTo>
                    <a:pt x="1102359" y="386378"/>
                  </a:lnTo>
                  <a:lnTo>
                    <a:pt x="1091628" y="392323"/>
                  </a:lnTo>
                  <a:lnTo>
                    <a:pt x="1080896" y="398267"/>
                  </a:lnTo>
                  <a:lnTo>
                    <a:pt x="1069767" y="403419"/>
                  </a:lnTo>
                  <a:lnTo>
                    <a:pt x="1058638" y="407778"/>
                  </a:lnTo>
                  <a:lnTo>
                    <a:pt x="1046714" y="412137"/>
                  </a:lnTo>
                  <a:lnTo>
                    <a:pt x="1034392" y="416496"/>
                  </a:lnTo>
                  <a:lnTo>
                    <a:pt x="1022071" y="419666"/>
                  </a:lnTo>
                  <a:lnTo>
                    <a:pt x="1009352" y="422440"/>
                  </a:lnTo>
                  <a:lnTo>
                    <a:pt x="996236" y="424818"/>
                  </a:lnTo>
                  <a:lnTo>
                    <a:pt x="983119" y="426799"/>
                  </a:lnTo>
                  <a:lnTo>
                    <a:pt x="970400" y="427988"/>
                  </a:lnTo>
                  <a:lnTo>
                    <a:pt x="956886" y="429177"/>
                  </a:lnTo>
                  <a:lnTo>
                    <a:pt x="942975" y="429573"/>
                  </a:lnTo>
                  <a:lnTo>
                    <a:pt x="931051" y="429573"/>
                  </a:lnTo>
                  <a:lnTo>
                    <a:pt x="923897" y="438292"/>
                  </a:lnTo>
                  <a:lnTo>
                    <a:pt x="921512" y="440669"/>
                  </a:lnTo>
                  <a:lnTo>
                    <a:pt x="920320" y="442651"/>
                  </a:lnTo>
                  <a:lnTo>
                    <a:pt x="919525" y="444632"/>
                  </a:lnTo>
                  <a:lnTo>
                    <a:pt x="918730" y="447010"/>
                  </a:lnTo>
                  <a:lnTo>
                    <a:pt x="918332" y="449784"/>
                  </a:lnTo>
                  <a:lnTo>
                    <a:pt x="917935" y="453351"/>
                  </a:lnTo>
                  <a:lnTo>
                    <a:pt x="917537" y="457710"/>
                  </a:lnTo>
                  <a:lnTo>
                    <a:pt x="917935" y="468806"/>
                  </a:lnTo>
                  <a:lnTo>
                    <a:pt x="919127" y="484657"/>
                  </a:lnTo>
                  <a:lnTo>
                    <a:pt x="921512" y="506056"/>
                  </a:lnTo>
                  <a:lnTo>
                    <a:pt x="925487" y="533400"/>
                  </a:lnTo>
                  <a:lnTo>
                    <a:pt x="803862" y="397474"/>
                  </a:lnTo>
                  <a:lnTo>
                    <a:pt x="799490" y="395493"/>
                  </a:lnTo>
                  <a:lnTo>
                    <a:pt x="785578" y="387171"/>
                  </a:lnTo>
                  <a:lnTo>
                    <a:pt x="772064" y="378849"/>
                  </a:lnTo>
                  <a:lnTo>
                    <a:pt x="759346" y="370131"/>
                  </a:lnTo>
                  <a:lnTo>
                    <a:pt x="747819" y="360223"/>
                  </a:lnTo>
                  <a:lnTo>
                    <a:pt x="736690" y="350713"/>
                  </a:lnTo>
                  <a:lnTo>
                    <a:pt x="726753" y="339617"/>
                  </a:lnTo>
                  <a:lnTo>
                    <a:pt x="717214" y="328917"/>
                  </a:lnTo>
                  <a:lnTo>
                    <a:pt x="708867" y="317425"/>
                  </a:lnTo>
                  <a:lnTo>
                    <a:pt x="701713" y="305536"/>
                  </a:lnTo>
                  <a:lnTo>
                    <a:pt x="694956" y="293251"/>
                  </a:lnTo>
                  <a:lnTo>
                    <a:pt x="689391" y="280966"/>
                  </a:lnTo>
                  <a:lnTo>
                    <a:pt x="687007" y="274626"/>
                  </a:lnTo>
                  <a:lnTo>
                    <a:pt x="684622" y="268285"/>
                  </a:lnTo>
                  <a:lnTo>
                    <a:pt x="682635" y="261548"/>
                  </a:lnTo>
                  <a:lnTo>
                    <a:pt x="681045" y="255208"/>
                  </a:lnTo>
                  <a:lnTo>
                    <a:pt x="679852" y="248471"/>
                  </a:lnTo>
                  <a:lnTo>
                    <a:pt x="678660" y="241734"/>
                  </a:lnTo>
                  <a:lnTo>
                    <a:pt x="677467" y="234997"/>
                  </a:lnTo>
                  <a:lnTo>
                    <a:pt x="676673" y="228260"/>
                  </a:lnTo>
                  <a:lnTo>
                    <a:pt x="676275" y="221524"/>
                  </a:lnTo>
                  <a:lnTo>
                    <a:pt x="676275" y="214787"/>
                  </a:lnTo>
                  <a:lnTo>
                    <a:pt x="676673" y="203294"/>
                  </a:lnTo>
                  <a:lnTo>
                    <a:pt x="677467" y="192991"/>
                  </a:lnTo>
                  <a:lnTo>
                    <a:pt x="679455" y="181895"/>
                  </a:lnTo>
                  <a:lnTo>
                    <a:pt x="681840" y="171195"/>
                  </a:lnTo>
                  <a:lnTo>
                    <a:pt x="684622" y="160892"/>
                  </a:lnTo>
                  <a:lnTo>
                    <a:pt x="688199" y="150589"/>
                  </a:lnTo>
                  <a:lnTo>
                    <a:pt x="692571" y="141078"/>
                  </a:lnTo>
                  <a:lnTo>
                    <a:pt x="696943" y="130774"/>
                  </a:lnTo>
                  <a:lnTo>
                    <a:pt x="702508" y="121660"/>
                  </a:lnTo>
                  <a:lnTo>
                    <a:pt x="708470" y="112545"/>
                  </a:lnTo>
                  <a:lnTo>
                    <a:pt x="714829" y="103431"/>
                  </a:lnTo>
                  <a:lnTo>
                    <a:pt x="721984" y="94712"/>
                  </a:lnTo>
                  <a:lnTo>
                    <a:pt x="729138" y="86390"/>
                  </a:lnTo>
                  <a:lnTo>
                    <a:pt x="737087" y="78465"/>
                  </a:lnTo>
                  <a:lnTo>
                    <a:pt x="745434" y="70143"/>
                  </a:lnTo>
                  <a:lnTo>
                    <a:pt x="754576" y="62613"/>
                  </a:lnTo>
                  <a:lnTo>
                    <a:pt x="763718" y="55480"/>
                  </a:lnTo>
                  <a:lnTo>
                    <a:pt x="773654" y="48743"/>
                  </a:lnTo>
                  <a:lnTo>
                    <a:pt x="783591" y="42403"/>
                  </a:lnTo>
                  <a:lnTo>
                    <a:pt x="793925" y="36855"/>
                  </a:lnTo>
                  <a:lnTo>
                    <a:pt x="804657" y="31307"/>
                  </a:lnTo>
                  <a:lnTo>
                    <a:pt x="815786" y="25759"/>
                  </a:lnTo>
                  <a:lnTo>
                    <a:pt x="827710" y="21003"/>
                  </a:lnTo>
                  <a:lnTo>
                    <a:pt x="839236" y="17040"/>
                  </a:lnTo>
                  <a:lnTo>
                    <a:pt x="851160" y="13078"/>
                  </a:lnTo>
                  <a:lnTo>
                    <a:pt x="863879" y="9907"/>
                  </a:lnTo>
                  <a:lnTo>
                    <a:pt x="876598" y="6737"/>
                  </a:lnTo>
                  <a:lnTo>
                    <a:pt x="889317" y="4359"/>
                  </a:lnTo>
                  <a:lnTo>
                    <a:pt x="902434" y="2378"/>
                  </a:lnTo>
                  <a:lnTo>
                    <a:pt x="915947" y="793"/>
                  </a:lnTo>
                  <a:lnTo>
                    <a:pt x="929461" y="396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932076" y="3739085"/>
            <a:ext cx="796226" cy="303118"/>
            <a:chOff x="1932076" y="3739085"/>
            <a:chExt cx="796226" cy="303118"/>
          </a:xfrm>
        </p:grpSpPr>
        <p:sp>
          <p:nvSpPr>
            <p:cNvPr id="13" name="MH_Other_1"/>
            <p:cNvSpPr/>
            <p:nvPr>
              <p:custDataLst>
                <p:tags r:id="rId18"/>
              </p:custDataLst>
            </p:nvPr>
          </p:nvSpPr>
          <p:spPr>
            <a:xfrm>
              <a:off x="1932076" y="3739085"/>
              <a:ext cx="796226" cy="303118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70000" lnSpcReduction="2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" name="MH_Other_3"/>
            <p:cNvSpPr/>
            <p:nvPr>
              <p:custDataLst>
                <p:tags r:id="rId19"/>
              </p:custDataLst>
            </p:nvPr>
          </p:nvSpPr>
          <p:spPr>
            <a:xfrm>
              <a:off x="2232604" y="3864305"/>
              <a:ext cx="195170" cy="45770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" name="MH_Other_4"/>
            <p:cNvSpPr/>
            <p:nvPr>
              <p:custDataLst>
                <p:tags r:id="rId20"/>
              </p:custDataLst>
            </p:nvPr>
          </p:nvSpPr>
          <p:spPr>
            <a:xfrm>
              <a:off x="2209012" y="3859123"/>
              <a:ext cx="236622" cy="56133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027934" y="2978267"/>
            <a:ext cx="604510" cy="760818"/>
            <a:chOff x="2027934" y="2978267"/>
            <a:chExt cx="604510" cy="760818"/>
          </a:xfrm>
        </p:grpSpPr>
        <p:sp>
          <p:nvSpPr>
            <p:cNvPr id="14" name="MH_Other_2"/>
            <p:cNvSpPr/>
            <p:nvPr>
              <p:custDataLst>
                <p:tags r:id="rId16"/>
              </p:custDataLst>
            </p:nvPr>
          </p:nvSpPr>
          <p:spPr>
            <a:xfrm rot="8100000">
              <a:off x="2027934" y="2978267"/>
              <a:ext cx="604510" cy="604509"/>
            </a:xfrm>
            <a:prstGeom prst="teardrop">
              <a:avLst>
                <a:gd name="adj" fmla="val 124401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" name="MH_Other_5"/>
            <p:cNvSpPr/>
            <p:nvPr>
              <p:custDataLst>
                <p:tags r:id="rId17"/>
              </p:custDataLst>
            </p:nvPr>
          </p:nvSpPr>
          <p:spPr>
            <a:xfrm rot="10800000">
              <a:off x="2266283" y="3628546"/>
              <a:ext cx="127811" cy="110539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" name="KSO_Shape"/>
            <p:cNvSpPr>
              <a:spLocks/>
            </p:cNvSpPr>
            <p:nvPr/>
          </p:nvSpPr>
          <p:spPr bwMode="auto">
            <a:xfrm>
              <a:off x="2206145" y="3112986"/>
              <a:ext cx="242356" cy="330485"/>
            </a:xfrm>
            <a:custGeom>
              <a:avLst/>
              <a:gdLst>
                <a:gd name="T0" fmla="*/ 1043490 w 1727200"/>
                <a:gd name="T1" fmla="*/ 1889661 h 2355851"/>
                <a:gd name="T2" fmla="*/ 971954 w 1727200"/>
                <a:gd name="T3" fmla="*/ 1879217 h 2355851"/>
                <a:gd name="T4" fmla="*/ 908642 w 1727200"/>
                <a:gd name="T5" fmla="*/ 1873228 h 2355851"/>
                <a:gd name="T6" fmla="*/ 805395 w 1727200"/>
                <a:gd name="T7" fmla="*/ 1891200 h 2355851"/>
                <a:gd name="T8" fmla="*/ 294377 w 1727200"/>
                <a:gd name="T9" fmla="*/ 1864112 h 2355851"/>
                <a:gd name="T10" fmla="*/ 204319 w 1727200"/>
                <a:gd name="T11" fmla="*/ 1859188 h 2355851"/>
                <a:gd name="T12" fmla="*/ 403037 w 1727200"/>
                <a:gd name="T13" fmla="*/ 1831093 h 2355851"/>
                <a:gd name="T14" fmla="*/ 385153 w 1727200"/>
                <a:gd name="T15" fmla="*/ 1875835 h 2355851"/>
                <a:gd name="T16" fmla="*/ 314255 w 1727200"/>
                <a:gd name="T17" fmla="*/ 1828555 h 2355851"/>
                <a:gd name="T18" fmla="*/ 1396680 w 1727200"/>
                <a:gd name="T19" fmla="*/ 1673890 h 2355851"/>
                <a:gd name="T20" fmla="*/ 1158484 w 1727200"/>
                <a:gd name="T21" fmla="*/ 1682254 h 2355851"/>
                <a:gd name="T22" fmla="*/ 1397000 w 1727200"/>
                <a:gd name="T23" fmla="*/ 1515868 h 2355851"/>
                <a:gd name="T24" fmla="*/ 987568 w 1727200"/>
                <a:gd name="T25" fmla="*/ 1490804 h 2355851"/>
                <a:gd name="T26" fmla="*/ 1253277 w 1727200"/>
                <a:gd name="T27" fmla="*/ 1471432 h 2355851"/>
                <a:gd name="T28" fmla="*/ 1237020 w 1727200"/>
                <a:gd name="T29" fmla="*/ 1450572 h 2355851"/>
                <a:gd name="T30" fmla="*/ 1230964 w 1727200"/>
                <a:gd name="T31" fmla="*/ 1399867 h 2355851"/>
                <a:gd name="T32" fmla="*/ 604919 w 1727200"/>
                <a:gd name="T33" fmla="*/ 1195760 h 2355851"/>
                <a:gd name="T34" fmla="*/ 622850 w 1727200"/>
                <a:gd name="T35" fmla="*/ 1257377 h 2355851"/>
                <a:gd name="T36" fmla="*/ 583786 w 1727200"/>
                <a:gd name="T37" fmla="*/ 1172011 h 2355851"/>
                <a:gd name="T38" fmla="*/ 952240 w 1727200"/>
                <a:gd name="T39" fmla="*/ 984723 h 2355851"/>
                <a:gd name="T40" fmla="*/ 1237109 w 1727200"/>
                <a:gd name="T41" fmla="*/ 829944 h 2355851"/>
                <a:gd name="T42" fmla="*/ 1296524 w 1727200"/>
                <a:gd name="T43" fmla="*/ 1344054 h 2355851"/>
                <a:gd name="T44" fmla="*/ 1222657 w 1727200"/>
                <a:gd name="T45" fmla="*/ 1307767 h 2355851"/>
                <a:gd name="T46" fmla="*/ 1156498 w 1727200"/>
                <a:gd name="T47" fmla="*/ 1377129 h 2355851"/>
                <a:gd name="T48" fmla="*/ 962517 w 1727200"/>
                <a:gd name="T49" fmla="*/ 1487272 h 2355851"/>
                <a:gd name="T50" fmla="*/ 740274 w 1727200"/>
                <a:gd name="T51" fmla="*/ 1122482 h 2355851"/>
                <a:gd name="T52" fmla="*/ 841118 w 1727200"/>
                <a:gd name="T53" fmla="*/ 781135 h 2355851"/>
                <a:gd name="T54" fmla="*/ 430898 w 1727200"/>
                <a:gd name="T55" fmla="*/ 801009 h 2355851"/>
                <a:gd name="T56" fmla="*/ 461998 w 1727200"/>
                <a:gd name="T57" fmla="*/ 1129855 h 2355851"/>
                <a:gd name="T58" fmla="*/ 426089 w 1727200"/>
                <a:gd name="T59" fmla="*/ 1378495 h 2355851"/>
                <a:gd name="T60" fmla="*/ 70855 w 1727200"/>
                <a:gd name="T61" fmla="*/ 1387478 h 2355851"/>
                <a:gd name="T62" fmla="*/ 4488 w 1727200"/>
                <a:gd name="T63" fmla="*/ 1088468 h 2355851"/>
                <a:gd name="T64" fmla="*/ 57068 w 1727200"/>
                <a:gd name="T65" fmla="*/ 810313 h 2355851"/>
                <a:gd name="T66" fmla="*/ 331509 w 1727200"/>
                <a:gd name="T67" fmla="*/ 787534 h 2355851"/>
                <a:gd name="T68" fmla="*/ 125811 w 1727200"/>
                <a:gd name="T69" fmla="*/ 501282 h 2355851"/>
                <a:gd name="T70" fmla="*/ 1024838 w 1727200"/>
                <a:gd name="T71" fmla="*/ 389600 h 2355851"/>
                <a:gd name="T72" fmla="*/ 1138915 w 1727200"/>
                <a:gd name="T73" fmla="*/ 510268 h 2355851"/>
                <a:gd name="T74" fmla="*/ 1127025 w 1727200"/>
                <a:gd name="T75" fmla="*/ 638637 h 2355851"/>
                <a:gd name="T76" fmla="*/ 1059865 w 1727200"/>
                <a:gd name="T77" fmla="*/ 727854 h 2355851"/>
                <a:gd name="T78" fmla="*/ 942253 w 1727200"/>
                <a:gd name="T79" fmla="*/ 763476 h 2355851"/>
                <a:gd name="T80" fmla="*/ 853240 w 1727200"/>
                <a:gd name="T81" fmla="*/ 625158 h 2355851"/>
                <a:gd name="T82" fmla="*/ 861595 w 1727200"/>
                <a:gd name="T83" fmla="*/ 509305 h 2355851"/>
                <a:gd name="T84" fmla="*/ 872842 w 1727200"/>
                <a:gd name="T85" fmla="*/ 486520 h 2355851"/>
                <a:gd name="T86" fmla="*/ 954142 w 1727200"/>
                <a:gd name="T87" fmla="*/ 391205 h 2355851"/>
                <a:gd name="T88" fmla="*/ 400618 w 1727200"/>
                <a:gd name="T89" fmla="*/ 437418 h 2355851"/>
                <a:gd name="T90" fmla="*/ 332958 w 1727200"/>
                <a:gd name="T91" fmla="*/ 478818 h 2355851"/>
                <a:gd name="T92" fmla="*/ 400618 w 1727200"/>
                <a:gd name="T93" fmla="*/ 536583 h 2355851"/>
                <a:gd name="T94" fmla="*/ 341295 w 1727200"/>
                <a:gd name="T95" fmla="*/ 713413 h 2355851"/>
                <a:gd name="T96" fmla="*/ 222971 w 1727200"/>
                <a:gd name="T97" fmla="*/ 739728 h 2355851"/>
                <a:gd name="T98" fmla="*/ 126131 w 1727200"/>
                <a:gd name="T99" fmla="*/ 619061 h 2355851"/>
                <a:gd name="T100" fmla="*/ 120359 w 1727200"/>
                <a:gd name="T101" fmla="*/ 525352 h 2355851"/>
                <a:gd name="T102" fmla="*/ 146013 w 1727200"/>
                <a:gd name="T103" fmla="*/ 392168 h 2355851"/>
                <a:gd name="T104" fmla="*/ 525159 w 1727200"/>
                <a:gd name="T105" fmla="*/ 97743 h 2355851"/>
                <a:gd name="T106" fmla="*/ 539603 w 1727200"/>
                <a:gd name="T107" fmla="*/ 290238 h 2355851"/>
                <a:gd name="T108" fmla="*/ 351817 w 1727200"/>
                <a:gd name="T109" fmla="*/ 148669 h 2355851"/>
                <a:gd name="T110" fmla="*/ 477009 w 1727200"/>
                <a:gd name="T111" fmla="*/ 31763 h 2355851"/>
                <a:gd name="T112" fmla="*/ 941443 w 1727200"/>
                <a:gd name="T113" fmla="*/ 76586 h 2355851"/>
                <a:gd name="T114" fmla="*/ 935336 w 1727200"/>
                <a:gd name="T115" fmla="*/ 277506 h 2355851"/>
                <a:gd name="T116" fmla="*/ 743090 w 1727200"/>
                <a:gd name="T117" fmla="*/ 361463 h 2355851"/>
                <a:gd name="T118" fmla="*/ 549880 w 1727200"/>
                <a:gd name="T119" fmla="*/ 200920 h 2355851"/>
                <a:gd name="T120" fmla="*/ 642145 w 1727200"/>
                <a:gd name="T121" fmla="*/ 29802 h 235585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27200" h="2355851">
                  <a:moveTo>
                    <a:pt x="1251043" y="2284413"/>
                  </a:moveTo>
                  <a:lnTo>
                    <a:pt x="1346200" y="2284413"/>
                  </a:lnTo>
                  <a:lnTo>
                    <a:pt x="1345016" y="2287238"/>
                  </a:lnTo>
                  <a:lnTo>
                    <a:pt x="1345410" y="2288853"/>
                  </a:lnTo>
                  <a:lnTo>
                    <a:pt x="1345410" y="2291275"/>
                  </a:lnTo>
                  <a:lnTo>
                    <a:pt x="1345805" y="2294503"/>
                  </a:lnTo>
                  <a:lnTo>
                    <a:pt x="1345410" y="2299347"/>
                  </a:lnTo>
                  <a:lnTo>
                    <a:pt x="1345016" y="2305804"/>
                  </a:lnTo>
                  <a:lnTo>
                    <a:pt x="1343831" y="2313473"/>
                  </a:lnTo>
                  <a:lnTo>
                    <a:pt x="1341857" y="2322756"/>
                  </a:lnTo>
                  <a:lnTo>
                    <a:pt x="1340278" y="2323159"/>
                  </a:lnTo>
                  <a:lnTo>
                    <a:pt x="1337908" y="2323563"/>
                  </a:lnTo>
                  <a:lnTo>
                    <a:pt x="1331986" y="2324774"/>
                  </a:lnTo>
                  <a:lnTo>
                    <a:pt x="1320930" y="2325177"/>
                  </a:lnTo>
                  <a:lnTo>
                    <a:pt x="1320535" y="2324774"/>
                  </a:lnTo>
                  <a:lnTo>
                    <a:pt x="1319746" y="2324774"/>
                  </a:lnTo>
                  <a:lnTo>
                    <a:pt x="1319351" y="2323159"/>
                  </a:lnTo>
                  <a:lnTo>
                    <a:pt x="1318561" y="2321948"/>
                  </a:lnTo>
                  <a:lnTo>
                    <a:pt x="1318166" y="2321141"/>
                  </a:lnTo>
                  <a:lnTo>
                    <a:pt x="1316982" y="2320334"/>
                  </a:lnTo>
                  <a:lnTo>
                    <a:pt x="1315008" y="2320334"/>
                  </a:lnTo>
                  <a:lnTo>
                    <a:pt x="1312639" y="2321545"/>
                  </a:lnTo>
                  <a:lnTo>
                    <a:pt x="1308295" y="2323966"/>
                  </a:lnTo>
                  <a:lnTo>
                    <a:pt x="1299214" y="2330828"/>
                  </a:lnTo>
                  <a:lnTo>
                    <a:pt x="1290133" y="2336882"/>
                  </a:lnTo>
                  <a:lnTo>
                    <a:pt x="1279867" y="2342936"/>
                  </a:lnTo>
                  <a:lnTo>
                    <a:pt x="1274339" y="2345761"/>
                  </a:lnTo>
                  <a:lnTo>
                    <a:pt x="1269601" y="2347779"/>
                  </a:lnTo>
                  <a:lnTo>
                    <a:pt x="1263678" y="2349797"/>
                  </a:lnTo>
                  <a:lnTo>
                    <a:pt x="1257756" y="2351412"/>
                  </a:lnTo>
                  <a:lnTo>
                    <a:pt x="1251833" y="2353430"/>
                  </a:lnTo>
                  <a:lnTo>
                    <a:pt x="1245516" y="2354237"/>
                  </a:lnTo>
                  <a:lnTo>
                    <a:pt x="1238803" y="2355044"/>
                  </a:lnTo>
                  <a:lnTo>
                    <a:pt x="1231696" y="2355851"/>
                  </a:lnTo>
                  <a:lnTo>
                    <a:pt x="1224589" y="2355851"/>
                  </a:lnTo>
                  <a:lnTo>
                    <a:pt x="1217087" y="2355448"/>
                  </a:lnTo>
                  <a:lnTo>
                    <a:pt x="1210770" y="2354640"/>
                  </a:lnTo>
                  <a:lnTo>
                    <a:pt x="1205637" y="2353833"/>
                  </a:lnTo>
                  <a:lnTo>
                    <a:pt x="1201688" y="2352622"/>
                  </a:lnTo>
                  <a:lnTo>
                    <a:pt x="1198135" y="2350604"/>
                  </a:lnTo>
                  <a:lnTo>
                    <a:pt x="1195766" y="2348990"/>
                  </a:lnTo>
                  <a:lnTo>
                    <a:pt x="1193791" y="2346972"/>
                  </a:lnTo>
                  <a:lnTo>
                    <a:pt x="1192607" y="2344147"/>
                  </a:lnTo>
                  <a:lnTo>
                    <a:pt x="1192212" y="2342129"/>
                  </a:lnTo>
                  <a:lnTo>
                    <a:pt x="1192607" y="2339303"/>
                  </a:lnTo>
                  <a:lnTo>
                    <a:pt x="1193397" y="2336478"/>
                  </a:lnTo>
                  <a:lnTo>
                    <a:pt x="1194976" y="2333653"/>
                  </a:lnTo>
                  <a:lnTo>
                    <a:pt x="1196555" y="2330424"/>
                  </a:lnTo>
                  <a:lnTo>
                    <a:pt x="1198924" y="2327195"/>
                  </a:lnTo>
                  <a:lnTo>
                    <a:pt x="1201688" y="2323966"/>
                  </a:lnTo>
                  <a:lnTo>
                    <a:pt x="1207216" y="2317912"/>
                  </a:lnTo>
                  <a:lnTo>
                    <a:pt x="1213928" y="2311455"/>
                  </a:lnTo>
                  <a:lnTo>
                    <a:pt x="1221825" y="2305401"/>
                  </a:lnTo>
                  <a:lnTo>
                    <a:pt x="1228932" y="2299750"/>
                  </a:lnTo>
                  <a:lnTo>
                    <a:pt x="1235645" y="2294503"/>
                  </a:lnTo>
                  <a:lnTo>
                    <a:pt x="1246305" y="2287238"/>
                  </a:lnTo>
                  <a:lnTo>
                    <a:pt x="1251043" y="2284413"/>
                  </a:lnTo>
                  <a:close/>
                  <a:moveTo>
                    <a:pt x="1054800" y="2279650"/>
                  </a:moveTo>
                  <a:lnTo>
                    <a:pt x="1150937" y="2279650"/>
                  </a:lnTo>
                  <a:lnTo>
                    <a:pt x="1149740" y="2282428"/>
                  </a:lnTo>
                  <a:lnTo>
                    <a:pt x="1150139" y="2284413"/>
                  </a:lnTo>
                  <a:lnTo>
                    <a:pt x="1150139" y="2286397"/>
                  </a:lnTo>
                  <a:lnTo>
                    <a:pt x="1150538" y="2289572"/>
                  </a:lnTo>
                  <a:lnTo>
                    <a:pt x="1150538" y="2294335"/>
                  </a:lnTo>
                  <a:lnTo>
                    <a:pt x="1149740" y="2300288"/>
                  </a:lnTo>
                  <a:lnTo>
                    <a:pt x="1148544" y="2307828"/>
                  </a:lnTo>
                  <a:lnTo>
                    <a:pt x="1146948" y="2316956"/>
                  </a:lnTo>
                  <a:lnTo>
                    <a:pt x="1144953" y="2318147"/>
                  </a:lnTo>
                  <a:lnTo>
                    <a:pt x="1142560" y="2318544"/>
                  </a:lnTo>
                  <a:lnTo>
                    <a:pt x="1136576" y="2318941"/>
                  </a:lnTo>
                  <a:lnTo>
                    <a:pt x="1125407" y="2319338"/>
                  </a:lnTo>
                  <a:lnTo>
                    <a:pt x="1125008" y="2319338"/>
                  </a:lnTo>
                  <a:lnTo>
                    <a:pt x="1124609" y="2319338"/>
                  </a:lnTo>
                  <a:lnTo>
                    <a:pt x="1123811" y="2318147"/>
                  </a:lnTo>
                  <a:lnTo>
                    <a:pt x="1123412" y="2316560"/>
                  </a:lnTo>
                  <a:lnTo>
                    <a:pt x="1122615" y="2315369"/>
                  </a:lnTo>
                  <a:lnTo>
                    <a:pt x="1121418" y="2314972"/>
                  </a:lnTo>
                  <a:lnTo>
                    <a:pt x="1119822" y="2314972"/>
                  </a:lnTo>
                  <a:lnTo>
                    <a:pt x="1117030" y="2315766"/>
                  </a:lnTo>
                  <a:lnTo>
                    <a:pt x="1113041" y="2318941"/>
                  </a:lnTo>
                  <a:lnTo>
                    <a:pt x="1103467" y="2325291"/>
                  </a:lnTo>
                  <a:lnTo>
                    <a:pt x="1094292" y="2331641"/>
                  </a:lnTo>
                  <a:lnTo>
                    <a:pt x="1083920" y="2336800"/>
                  </a:lnTo>
                  <a:lnTo>
                    <a:pt x="1079133" y="2339578"/>
                  </a:lnTo>
                  <a:lnTo>
                    <a:pt x="1073549" y="2341960"/>
                  </a:lnTo>
                  <a:lnTo>
                    <a:pt x="1067565" y="2343944"/>
                  </a:lnTo>
                  <a:lnTo>
                    <a:pt x="1061581" y="2345928"/>
                  </a:lnTo>
                  <a:lnTo>
                    <a:pt x="1055598" y="2347119"/>
                  </a:lnTo>
                  <a:lnTo>
                    <a:pt x="1049215" y="2348310"/>
                  </a:lnTo>
                  <a:lnTo>
                    <a:pt x="1042434" y="2349103"/>
                  </a:lnTo>
                  <a:lnTo>
                    <a:pt x="1035652" y="2349500"/>
                  </a:lnTo>
                  <a:lnTo>
                    <a:pt x="1028073" y="2349500"/>
                  </a:lnTo>
                  <a:lnTo>
                    <a:pt x="1020493" y="2349500"/>
                  </a:lnTo>
                  <a:lnTo>
                    <a:pt x="1014111" y="2348706"/>
                  </a:lnTo>
                  <a:lnTo>
                    <a:pt x="1008925" y="2347913"/>
                  </a:lnTo>
                  <a:lnTo>
                    <a:pt x="1004936" y="2346722"/>
                  </a:lnTo>
                  <a:lnTo>
                    <a:pt x="1001346" y="2345135"/>
                  </a:lnTo>
                  <a:lnTo>
                    <a:pt x="998952" y="2342753"/>
                  </a:lnTo>
                  <a:lnTo>
                    <a:pt x="997357" y="2341166"/>
                  </a:lnTo>
                  <a:lnTo>
                    <a:pt x="995761" y="2338785"/>
                  </a:lnTo>
                  <a:lnTo>
                    <a:pt x="995362" y="2336006"/>
                  </a:lnTo>
                  <a:lnTo>
                    <a:pt x="995761" y="2333625"/>
                  </a:lnTo>
                  <a:lnTo>
                    <a:pt x="996958" y="2330847"/>
                  </a:lnTo>
                  <a:lnTo>
                    <a:pt x="998154" y="2328069"/>
                  </a:lnTo>
                  <a:lnTo>
                    <a:pt x="999750" y="2325291"/>
                  </a:lnTo>
                  <a:lnTo>
                    <a:pt x="1002144" y="2321719"/>
                  </a:lnTo>
                  <a:lnTo>
                    <a:pt x="1004936" y="2318941"/>
                  </a:lnTo>
                  <a:lnTo>
                    <a:pt x="1010920" y="2312591"/>
                  </a:lnTo>
                  <a:lnTo>
                    <a:pt x="1017701" y="2306241"/>
                  </a:lnTo>
                  <a:lnTo>
                    <a:pt x="1025280" y="2300288"/>
                  </a:lnTo>
                  <a:lnTo>
                    <a:pt x="1032461" y="2294731"/>
                  </a:lnTo>
                  <a:lnTo>
                    <a:pt x="1039242" y="2289572"/>
                  </a:lnTo>
                  <a:lnTo>
                    <a:pt x="1050013" y="2282031"/>
                  </a:lnTo>
                  <a:lnTo>
                    <a:pt x="1054800" y="2279650"/>
                  </a:lnTo>
                  <a:close/>
                  <a:moveTo>
                    <a:pt x="214312" y="2259013"/>
                  </a:moveTo>
                  <a:lnTo>
                    <a:pt x="309863" y="2259013"/>
                  </a:lnTo>
                  <a:lnTo>
                    <a:pt x="314207" y="2261449"/>
                  </a:lnTo>
                  <a:lnTo>
                    <a:pt x="324867" y="2269161"/>
                  </a:lnTo>
                  <a:lnTo>
                    <a:pt x="331580" y="2274031"/>
                  </a:lnTo>
                  <a:lnTo>
                    <a:pt x="339082" y="2280120"/>
                  </a:lnTo>
                  <a:lnTo>
                    <a:pt x="346584" y="2286208"/>
                  </a:lnTo>
                  <a:lnTo>
                    <a:pt x="353296" y="2292703"/>
                  </a:lnTo>
                  <a:lnTo>
                    <a:pt x="359219" y="2299197"/>
                  </a:lnTo>
                  <a:lnTo>
                    <a:pt x="361982" y="2302038"/>
                  </a:lnTo>
                  <a:lnTo>
                    <a:pt x="363957" y="2305286"/>
                  </a:lnTo>
                  <a:lnTo>
                    <a:pt x="365536" y="2308127"/>
                  </a:lnTo>
                  <a:lnTo>
                    <a:pt x="367115" y="2311374"/>
                  </a:lnTo>
                  <a:lnTo>
                    <a:pt x="367905" y="2314215"/>
                  </a:lnTo>
                  <a:lnTo>
                    <a:pt x="368300" y="2316651"/>
                  </a:lnTo>
                  <a:lnTo>
                    <a:pt x="367905" y="2319492"/>
                  </a:lnTo>
                  <a:lnTo>
                    <a:pt x="367115" y="2321521"/>
                  </a:lnTo>
                  <a:lnTo>
                    <a:pt x="364746" y="2323551"/>
                  </a:lnTo>
                  <a:lnTo>
                    <a:pt x="362377" y="2325986"/>
                  </a:lnTo>
                  <a:lnTo>
                    <a:pt x="358824" y="2327204"/>
                  </a:lnTo>
                  <a:lnTo>
                    <a:pt x="354875" y="2328422"/>
                  </a:lnTo>
                  <a:lnTo>
                    <a:pt x="349742" y="2329639"/>
                  </a:lnTo>
                  <a:lnTo>
                    <a:pt x="343425" y="2330045"/>
                  </a:lnTo>
                  <a:lnTo>
                    <a:pt x="335923" y="2330451"/>
                  </a:lnTo>
                  <a:lnTo>
                    <a:pt x="328816" y="2330451"/>
                  </a:lnTo>
                  <a:lnTo>
                    <a:pt x="321709" y="2330045"/>
                  </a:lnTo>
                  <a:lnTo>
                    <a:pt x="315391" y="2329234"/>
                  </a:lnTo>
                  <a:lnTo>
                    <a:pt x="308679" y="2328016"/>
                  </a:lnTo>
                  <a:lnTo>
                    <a:pt x="302756" y="2326798"/>
                  </a:lnTo>
                  <a:lnTo>
                    <a:pt x="296834" y="2324363"/>
                  </a:lnTo>
                  <a:lnTo>
                    <a:pt x="291306" y="2322739"/>
                  </a:lnTo>
                  <a:lnTo>
                    <a:pt x="286173" y="2320304"/>
                  </a:lnTo>
                  <a:lnTo>
                    <a:pt x="281040" y="2317463"/>
                  </a:lnTo>
                  <a:lnTo>
                    <a:pt x="270774" y="2312186"/>
                  </a:lnTo>
                  <a:lnTo>
                    <a:pt x="261298" y="2305691"/>
                  </a:lnTo>
                  <a:lnTo>
                    <a:pt x="252612" y="2299197"/>
                  </a:lnTo>
                  <a:lnTo>
                    <a:pt x="248268" y="2295950"/>
                  </a:lnTo>
                  <a:lnTo>
                    <a:pt x="245504" y="2294732"/>
                  </a:lnTo>
                  <a:lnTo>
                    <a:pt x="243530" y="2294732"/>
                  </a:lnTo>
                  <a:lnTo>
                    <a:pt x="242346" y="2295544"/>
                  </a:lnTo>
                  <a:lnTo>
                    <a:pt x="241951" y="2296762"/>
                  </a:lnTo>
                  <a:lnTo>
                    <a:pt x="241556" y="2298385"/>
                  </a:lnTo>
                  <a:lnTo>
                    <a:pt x="240766" y="2299197"/>
                  </a:lnTo>
                  <a:lnTo>
                    <a:pt x="240371" y="2299603"/>
                  </a:lnTo>
                  <a:lnTo>
                    <a:pt x="239582" y="2299603"/>
                  </a:lnTo>
                  <a:lnTo>
                    <a:pt x="228526" y="2299197"/>
                  </a:lnTo>
                  <a:lnTo>
                    <a:pt x="222604" y="2298791"/>
                  </a:lnTo>
                  <a:lnTo>
                    <a:pt x="220629" y="2298385"/>
                  </a:lnTo>
                  <a:lnTo>
                    <a:pt x="219050" y="2297574"/>
                  </a:lnTo>
                  <a:lnTo>
                    <a:pt x="216681" y="2287832"/>
                  </a:lnTo>
                  <a:lnTo>
                    <a:pt x="215496" y="2280120"/>
                  </a:lnTo>
                  <a:lnTo>
                    <a:pt x="215102" y="2274031"/>
                  </a:lnTo>
                  <a:lnTo>
                    <a:pt x="215102" y="2269161"/>
                  </a:lnTo>
                  <a:lnTo>
                    <a:pt x="215102" y="2265914"/>
                  </a:lnTo>
                  <a:lnTo>
                    <a:pt x="215496" y="2263478"/>
                  </a:lnTo>
                  <a:lnTo>
                    <a:pt x="215891" y="2261449"/>
                  </a:lnTo>
                  <a:lnTo>
                    <a:pt x="214312" y="2259013"/>
                  </a:lnTo>
                  <a:close/>
                  <a:moveTo>
                    <a:pt x="387350" y="2254250"/>
                  </a:moveTo>
                  <a:lnTo>
                    <a:pt x="482901" y="2254250"/>
                  </a:lnTo>
                  <a:lnTo>
                    <a:pt x="487245" y="2257390"/>
                  </a:lnTo>
                  <a:lnTo>
                    <a:pt x="498300" y="2264453"/>
                  </a:lnTo>
                  <a:lnTo>
                    <a:pt x="505013" y="2269162"/>
                  </a:lnTo>
                  <a:lnTo>
                    <a:pt x="512120" y="2274656"/>
                  </a:lnTo>
                  <a:lnTo>
                    <a:pt x="519622" y="2280935"/>
                  </a:lnTo>
                  <a:lnTo>
                    <a:pt x="526334" y="2286821"/>
                  </a:lnTo>
                  <a:lnTo>
                    <a:pt x="532257" y="2293099"/>
                  </a:lnTo>
                  <a:lnTo>
                    <a:pt x="534626" y="2296239"/>
                  </a:lnTo>
                  <a:lnTo>
                    <a:pt x="537390" y="2299378"/>
                  </a:lnTo>
                  <a:lnTo>
                    <a:pt x="538969" y="2302125"/>
                  </a:lnTo>
                  <a:lnTo>
                    <a:pt x="540153" y="2305264"/>
                  </a:lnTo>
                  <a:lnTo>
                    <a:pt x="540943" y="2308011"/>
                  </a:lnTo>
                  <a:lnTo>
                    <a:pt x="541338" y="2310758"/>
                  </a:lnTo>
                  <a:lnTo>
                    <a:pt x="540943" y="2313113"/>
                  </a:lnTo>
                  <a:lnTo>
                    <a:pt x="539759" y="2315075"/>
                  </a:lnTo>
                  <a:lnTo>
                    <a:pt x="538179" y="2317429"/>
                  </a:lnTo>
                  <a:lnTo>
                    <a:pt x="535415" y="2318999"/>
                  </a:lnTo>
                  <a:lnTo>
                    <a:pt x="532257" y="2320569"/>
                  </a:lnTo>
                  <a:lnTo>
                    <a:pt x="527913" y="2321746"/>
                  </a:lnTo>
                  <a:lnTo>
                    <a:pt x="523175" y="2322923"/>
                  </a:lnTo>
                  <a:lnTo>
                    <a:pt x="516858" y="2323315"/>
                  </a:lnTo>
                  <a:lnTo>
                    <a:pt x="509356" y="2324100"/>
                  </a:lnTo>
                  <a:lnTo>
                    <a:pt x="501459" y="2324100"/>
                  </a:lnTo>
                  <a:lnTo>
                    <a:pt x="494747" y="2323315"/>
                  </a:lnTo>
                  <a:lnTo>
                    <a:pt x="488034" y="2322531"/>
                  </a:lnTo>
                  <a:lnTo>
                    <a:pt x="481717" y="2321353"/>
                  </a:lnTo>
                  <a:lnTo>
                    <a:pt x="476189" y="2319784"/>
                  </a:lnTo>
                  <a:lnTo>
                    <a:pt x="470267" y="2318214"/>
                  </a:lnTo>
                  <a:lnTo>
                    <a:pt x="464344" y="2315860"/>
                  </a:lnTo>
                  <a:lnTo>
                    <a:pt x="459211" y="2313897"/>
                  </a:lnTo>
                  <a:lnTo>
                    <a:pt x="453683" y="2311543"/>
                  </a:lnTo>
                  <a:lnTo>
                    <a:pt x="443812" y="2306049"/>
                  </a:lnTo>
                  <a:lnTo>
                    <a:pt x="434336" y="2299770"/>
                  </a:lnTo>
                  <a:lnTo>
                    <a:pt x="425255" y="2293099"/>
                  </a:lnTo>
                  <a:lnTo>
                    <a:pt x="420911" y="2290745"/>
                  </a:lnTo>
                  <a:lnTo>
                    <a:pt x="418542" y="2289175"/>
                  </a:lnTo>
                  <a:lnTo>
                    <a:pt x="416963" y="2289175"/>
                  </a:lnTo>
                  <a:lnTo>
                    <a:pt x="415778" y="2289960"/>
                  </a:lnTo>
                  <a:lnTo>
                    <a:pt x="415384" y="2291530"/>
                  </a:lnTo>
                  <a:lnTo>
                    <a:pt x="414199" y="2292707"/>
                  </a:lnTo>
                  <a:lnTo>
                    <a:pt x="413409" y="2293492"/>
                  </a:lnTo>
                  <a:lnTo>
                    <a:pt x="413015" y="2293884"/>
                  </a:lnTo>
                  <a:lnTo>
                    <a:pt x="412620" y="2293884"/>
                  </a:lnTo>
                  <a:lnTo>
                    <a:pt x="401959" y="2293492"/>
                  </a:lnTo>
                  <a:lnTo>
                    <a:pt x="396036" y="2293099"/>
                  </a:lnTo>
                  <a:lnTo>
                    <a:pt x="393273" y="2292315"/>
                  </a:lnTo>
                  <a:lnTo>
                    <a:pt x="391693" y="2291922"/>
                  </a:lnTo>
                  <a:lnTo>
                    <a:pt x="390114" y="2282504"/>
                  </a:lnTo>
                  <a:lnTo>
                    <a:pt x="388929" y="2275048"/>
                  </a:lnTo>
                  <a:lnTo>
                    <a:pt x="388140" y="2269162"/>
                  </a:lnTo>
                  <a:lnTo>
                    <a:pt x="388140" y="2264845"/>
                  </a:lnTo>
                  <a:lnTo>
                    <a:pt x="388534" y="2261314"/>
                  </a:lnTo>
                  <a:lnTo>
                    <a:pt x="388534" y="2258959"/>
                  </a:lnTo>
                  <a:lnTo>
                    <a:pt x="388929" y="2257390"/>
                  </a:lnTo>
                  <a:lnTo>
                    <a:pt x="387350" y="2254250"/>
                  </a:lnTo>
                  <a:close/>
                  <a:moveTo>
                    <a:pt x="1427162" y="1922463"/>
                  </a:moveTo>
                  <a:lnTo>
                    <a:pt x="1564119" y="1922463"/>
                  </a:lnTo>
                  <a:lnTo>
                    <a:pt x="1564119" y="1952298"/>
                  </a:lnTo>
                  <a:lnTo>
                    <a:pt x="1564515" y="1953094"/>
                  </a:lnTo>
                  <a:lnTo>
                    <a:pt x="1565306" y="1953889"/>
                  </a:lnTo>
                  <a:lnTo>
                    <a:pt x="1567285" y="1955083"/>
                  </a:lnTo>
                  <a:lnTo>
                    <a:pt x="1569265" y="1955878"/>
                  </a:lnTo>
                  <a:lnTo>
                    <a:pt x="1571640" y="1956674"/>
                  </a:lnTo>
                  <a:lnTo>
                    <a:pt x="1575994" y="1957071"/>
                  </a:lnTo>
                  <a:lnTo>
                    <a:pt x="1580744" y="1957469"/>
                  </a:lnTo>
                  <a:lnTo>
                    <a:pt x="1585494" y="1957071"/>
                  </a:lnTo>
                  <a:lnTo>
                    <a:pt x="1589452" y="1956674"/>
                  </a:lnTo>
                  <a:lnTo>
                    <a:pt x="1592618" y="1955878"/>
                  </a:lnTo>
                  <a:lnTo>
                    <a:pt x="1594993" y="1955083"/>
                  </a:lnTo>
                  <a:lnTo>
                    <a:pt x="1596577" y="1953889"/>
                  </a:lnTo>
                  <a:lnTo>
                    <a:pt x="1597368" y="1953094"/>
                  </a:lnTo>
                  <a:lnTo>
                    <a:pt x="1598160" y="1952298"/>
                  </a:lnTo>
                  <a:lnTo>
                    <a:pt x="1598160" y="1922463"/>
                  </a:lnTo>
                  <a:lnTo>
                    <a:pt x="1727200" y="1922463"/>
                  </a:lnTo>
                  <a:lnTo>
                    <a:pt x="1727200" y="2064079"/>
                  </a:lnTo>
                  <a:lnTo>
                    <a:pt x="1727200" y="2066863"/>
                  </a:lnTo>
                  <a:lnTo>
                    <a:pt x="1726804" y="2070045"/>
                  </a:lnTo>
                  <a:lnTo>
                    <a:pt x="1726013" y="2072830"/>
                  </a:lnTo>
                  <a:lnTo>
                    <a:pt x="1725221" y="2075615"/>
                  </a:lnTo>
                  <a:lnTo>
                    <a:pt x="1724034" y="2078001"/>
                  </a:lnTo>
                  <a:lnTo>
                    <a:pt x="1722450" y="2080388"/>
                  </a:lnTo>
                  <a:lnTo>
                    <a:pt x="1720471" y="2083173"/>
                  </a:lnTo>
                  <a:lnTo>
                    <a:pt x="1718888" y="2085162"/>
                  </a:lnTo>
                  <a:lnTo>
                    <a:pt x="1716909" y="2086753"/>
                  </a:lnTo>
                  <a:lnTo>
                    <a:pt x="1714138" y="2088742"/>
                  </a:lnTo>
                  <a:lnTo>
                    <a:pt x="1711763" y="2090333"/>
                  </a:lnTo>
                  <a:lnTo>
                    <a:pt x="1709388" y="2091526"/>
                  </a:lnTo>
                  <a:lnTo>
                    <a:pt x="1706617" y="2092322"/>
                  </a:lnTo>
                  <a:lnTo>
                    <a:pt x="1703846" y="2093118"/>
                  </a:lnTo>
                  <a:lnTo>
                    <a:pt x="1700680" y="2093515"/>
                  </a:lnTo>
                  <a:lnTo>
                    <a:pt x="1697513" y="2093913"/>
                  </a:lnTo>
                  <a:lnTo>
                    <a:pt x="1456849" y="2093913"/>
                  </a:lnTo>
                  <a:lnTo>
                    <a:pt x="1454078" y="2093515"/>
                  </a:lnTo>
                  <a:lnTo>
                    <a:pt x="1451308" y="2093118"/>
                  </a:lnTo>
                  <a:lnTo>
                    <a:pt x="1448141" y="2092322"/>
                  </a:lnTo>
                  <a:lnTo>
                    <a:pt x="1445766" y="2091526"/>
                  </a:lnTo>
                  <a:lnTo>
                    <a:pt x="1442995" y="2090333"/>
                  </a:lnTo>
                  <a:lnTo>
                    <a:pt x="1440620" y="2088742"/>
                  </a:lnTo>
                  <a:lnTo>
                    <a:pt x="1438245" y="2086753"/>
                  </a:lnTo>
                  <a:lnTo>
                    <a:pt x="1435870" y="2085162"/>
                  </a:lnTo>
                  <a:lnTo>
                    <a:pt x="1434287" y="2083173"/>
                  </a:lnTo>
                  <a:lnTo>
                    <a:pt x="1432308" y="2080388"/>
                  </a:lnTo>
                  <a:lnTo>
                    <a:pt x="1431120" y="2078001"/>
                  </a:lnTo>
                  <a:lnTo>
                    <a:pt x="1429537" y="2075615"/>
                  </a:lnTo>
                  <a:lnTo>
                    <a:pt x="1428745" y="2072830"/>
                  </a:lnTo>
                  <a:lnTo>
                    <a:pt x="1427954" y="2070045"/>
                  </a:lnTo>
                  <a:lnTo>
                    <a:pt x="1427558" y="2066863"/>
                  </a:lnTo>
                  <a:lnTo>
                    <a:pt x="1427162" y="2064079"/>
                  </a:lnTo>
                  <a:lnTo>
                    <a:pt x="1427162" y="1922463"/>
                  </a:lnTo>
                  <a:close/>
                  <a:moveTo>
                    <a:pt x="1456849" y="1844675"/>
                  </a:moveTo>
                  <a:lnTo>
                    <a:pt x="1697513" y="1844675"/>
                  </a:lnTo>
                  <a:lnTo>
                    <a:pt x="1700680" y="1845074"/>
                  </a:lnTo>
                  <a:lnTo>
                    <a:pt x="1703846" y="1845474"/>
                  </a:lnTo>
                  <a:lnTo>
                    <a:pt x="1706617" y="1845873"/>
                  </a:lnTo>
                  <a:lnTo>
                    <a:pt x="1709388" y="1847071"/>
                  </a:lnTo>
                  <a:lnTo>
                    <a:pt x="1711763" y="1848269"/>
                  </a:lnTo>
                  <a:lnTo>
                    <a:pt x="1714138" y="1849467"/>
                  </a:lnTo>
                  <a:lnTo>
                    <a:pt x="1716909" y="1851463"/>
                  </a:lnTo>
                  <a:lnTo>
                    <a:pt x="1718888" y="1853460"/>
                  </a:lnTo>
                  <a:lnTo>
                    <a:pt x="1720471" y="1855457"/>
                  </a:lnTo>
                  <a:lnTo>
                    <a:pt x="1722450" y="1858252"/>
                  </a:lnTo>
                  <a:lnTo>
                    <a:pt x="1724034" y="1860248"/>
                  </a:lnTo>
                  <a:lnTo>
                    <a:pt x="1725221" y="1863044"/>
                  </a:lnTo>
                  <a:lnTo>
                    <a:pt x="1726013" y="1865839"/>
                  </a:lnTo>
                  <a:lnTo>
                    <a:pt x="1726804" y="1868634"/>
                  </a:lnTo>
                  <a:lnTo>
                    <a:pt x="1727200" y="1871828"/>
                  </a:lnTo>
                  <a:lnTo>
                    <a:pt x="1727200" y="1874624"/>
                  </a:lnTo>
                  <a:lnTo>
                    <a:pt x="1727200" y="1909763"/>
                  </a:lnTo>
                  <a:lnTo>
                    <a:pt x="1427162" y="1909763"/>
                  </a:lnTo>
                  <a:lnTo>
                    <a:pt x="1427162" y="1874624"/>
                  </a:lnTo>
                  <a:lnTo>
                    <a:pt x="1427558" y="1871828"/>
                  </a:lnTo>
                  <a:lnTo>
                    <a:pt x="1427954" y="1868634"/>
                  </a:lnTo>
                  <a:lnTo>
                    <a:pt x="1428745" y="1865839"/>
                  </a:lnTo>
                  <a:lnTo>
                    <a:pt x="1429537" y="1863044"/>
                  </a:lnTo>
                  <a:lnTo>
                    <a:pt x="1431120" y="1860248"/>
                  </a:lnTo>
                  <a:lnTo>
                    <a:pt x="1432308" y="1858252"/>
                  </a:lnTo>
                  <a:lnTo>
                    <a:pt x="1434287" y="1855457"/>
                  </a:lnTo>
                  <a:lnTo>
                    <a:pt x="1435870" y="1853460"/>
                  </a:lnTo>
                  <a:lnTo>
                    <a:pt x="1438245" y="1851463"/>
                  </a:lnTo>
                  <a:lnTo>
                    <a:pt x="1440620" y="1849467"/>
                  </a:lnTo>
                  <a:lnTo>
                    <a:pt x="1442995" y="1848269"/>
                  </a:lnTo>
                  <a:lnTo>
                    <a:pt x="1445766" y="1847071"/>
                  </a:lnTo>
                  <a:lnTo>
                    <a:pt x="1448141" y="1845873"/>
                  </a:lnTo>
                  <a:lnTo>
                    <a:pt x="1451308" y="1845474"/>
                  </a:lnTo>
                  <a:lnTo>
                    <a:pt x="1454078" y="1845074"/>
                  </a:lnTo>
                  <a:lnTo>
                    <a:pt x="1456849" y="1844675"/>
                  </a:lnTo>
                  <a:close/>
                  <a:moveTo>
                    <a:pt x="1220993" y="1843629"/>
                  </a:moveTo>
                  <a:lnTo>
                    <a:pt x="1221192" y="1843629"/>
                  </a:lnTo>
                  <a:lnTo>
                    <a:pt x="1221390" y="1843670"/>
                  </a:lnTo>
                  <a:lnTo>
                    <a:pt x="1221398" y="1844027"/>
                  </a:lnTo>
                  <a:lnTo>
                    <a:pt x="1221390" y="1844026"/>
                  </a:lnTo>
                  <a:lnTo>
                    <a:pt x="1220993" y="1843629"/>
                  </a:lnTo>
                  <a:close/>
                  <a:moveTo>
                    <a:pt x="1620838" y="1724025"/>
                  </a:moveTo>
                  <a:lnTo>
                    <a:pt x="1620444" y="1728788"/>
                  </a:lnTo>
                  <a:lnTo>
                    <a:pt x="1618474" y="1739503"/>
                  </a:lnTo>
                  <a:lnTo>
                    <a:pt x="1615321" y="1755775"/>
                  </a:lnTo>
                  <a:lnTo>
                    <a:pt x="1612956" y="1764903"/>
                  </a:lnTo>
                  <a:lnTo>
                    <a:pt x="1610197" y="1774031"/>
                  </a:lnTo>
                  <a:lnTo>
                    <a:pt x="1607439" y="1783556"/>
                  </a:lnTo>
                  <a:lnTo>
                    <a:pt x="1603498" y="1792685"/>
                  </a:lnTo>
                  <a:lnTo>
                    <a:pt x="1599557" y="1801019"/>
                  </a:lnTo>
                  <a:lnTo>
                    <a:pt x="1595222" y="1808560"/>
                  </a:lnTo>
                  <a:lnTo>
                    <a:pt x="1592857" y="1812528"/>
                  </a:lnTo>
                  <a:lnTo>
                    <a:pt x="1589704" y="1815306"/>
                  </a:lnTo>
                  <a:lnTo>
                    <a:pt x="1587340" y="1818481"/>
                  </a:lnTo>
                  <a:lnTo>
                    <a:pt x="1584187" y="1820466"/>
                  </a:lnTo>
                  <a:lnTo>
                    <a:pt x="1581428" y="1822450"/>
                  </a:lnTo>
                  <a:lnTo>
                    <a:pt x="1577881" y="1824435"/>
                  </a:lnTo>
                  <a:lnTo>
                    <a:pt x="1574728" y="1825228"/>
                  </a:lnTo>
                  <a:lnTo>
                    <a:pt x="1571181" y="1825625"/>
                  </a:lnTo>
                  <a:lnTo>
                    <a:pt x="1567240" y="1825625"/>
                  </a:lnTo>
                  <a:lnTo>
                    <a:pt x="1563299" y="1825625"/>
                  </a:lnTo>
                  <a:lnTo>
                    <a:pt x="1560147" y="1824831"/>
                  </a:lnTo>
                  <a:lnTo>
                    <a:pt x="1556994" y="1824038"/>
                  </a:lnTo>
                  <a:lnTo>
                    <a:pt x="1554235" y="1822450"/>
                  </a:lnTo>
                  <a:lnTo>
                    <a:pt x="1551476" y="1821260"/>
                  </a:lnTo>
                  <a:lnTo>
                    <a:pt x="1549506" y="1819672"/>
                  </a:lnTo>
                  <a:lnTo>
                    <a:pt x="1547929" y="1817688"/>
                  </a:lnTo>
                  <a:lnTo>
                    <a:pt x="1546353" y="1815306"/>
                  </a:lnTo>
                  <a:lnTo>
                    <a:pt x="1544777" y="1812925"/>
                  </a:lnTo>
                  <a:lnTo>
                    <a:pt x="1543988" y="1810544"/>
                  </a:lnTo>
                  <a:lnTo>
                    <a:pt x="1543200" y="1807369"/>
                  </a:lnTo>
                  <a:lnTo>
                    <a:pt x="1542412" y="1800622"/>
                  </a:lnTo>
                  <a:lnTo>
                    <a:pt x="1542018" y="1793478"/>
                  </a:lnTo>
                  <a:lnTo>
                    <a:pt x="1542018" y="1789906"/>
                  </a:lnTo>
                  <a:lnTo>
                    <a:pt x="1542018" y="1786731"/>
                  </a:lnTo>
                  <a:lnTo>
                    <a:pt x="1541624" y="1784350"/>
                  </a:lnTo>
                  <a:lnTo>
                    <a:pt x="1540836" y="1781969"/>
                  </a:lnTo>
                  <a:lnTo>
                    <a:pt x="1540047" y="1780381"/>
                  </a:lnTo>
                  <a:lnTo>
                    <a:pt x="1539259" y="1779191"/>
                  </a:lnTo>
                  <a:lnTo>
                    <a:pt x="1538077" y="1778397"/>
                  </a:lnTo>
                  <a:lnTo>
                    <a:pt x="1536895" y="1778000"/>
                  </a:lnTo>
                  <a:lnTo>
                    <a:pt x="1535712" y="1778000"/>
                  </a:lnTo>
                  <a:lnTo>
                    <a:pt x="1534924" y="1778397"/>
                  </a:lnTo>
                  <a:lnTo>
                    <a:pt x="1534136" y="1778794"/>
                  </a:lnTo>
                  <a:lnTo>
                    <a:pt x="1532954" y="1779985"/>
                  </a:lnTo>
                  <a:lnTo>
                    <a:pt x="1532165" y="1781572"/>
                  </a:lnTo>
                  <a:lnTo>
                    <a:pt x="1531377" y="1783556"/>
                  </a:lnTo>
                  <a:lnTo>
                    <a:pt x="1530983" y="1785541"/>
                  </a:lnTo>
                  <a:lnTo>
                    <a:pt x="1530589" y="1787922"/>
                  </a:lnTo>
                  <a:lnTo>
                    <a:pt x="1530195" y="1790700"/>
                  </a:lnTo>
                  <a:lnTo>
                    <a:pt x="1529407" y="1793875"/>
                  </a:lnTo>
                  <a:lnTo>
                    <a:pt x="1528224" y="1797447"/>
                  </a:lnTo>
                  <a:lnTo>
                    <a:pt x="1526648" y="1801019"/>
                  </a:lnTo>
                  <a:lnTo>
                    <a:pt x="1522313" y="1808163"/>
                  </a:lnTo>
                  <a:lnTo>
                    <a:pt x="1517584" y="1814513"/>
                  </a:lnTo>
                  <a:lnTo>
                    <a:pt x="1515613" y="1817291"/>
                  </a:lnTo>
                  <a:lnTo>
                    <a:pt x="1513643" y="1818878"/>
                  </a:lnTo>
                  <a:lnTo>
                    <a:pt x="1512066" y="1820069"/>
                  </a:lnTo>
                  <a:lnTo>
                    <a:pt x="1510096" y="1820069"/>
                  </a:lnTo>
                  <a:lnTo>
                    <a:pt x="1509307" y="1820069"/>
                  </a:lnTo>
                  <a:lnTo>
                    <a:pt x="1508913" y="1819275"/>
                  </a:lnTo>
                  <a:lnTo>
                    <a:pt x="1508125" y="1817688"/>
                  </a:lnTo>
                  <a:lnTo>
                    <a:pt x="1508125" y="1814116"/>
                  </a:lnTo>
                  <a:lnTo>
                    <a:pt x="1508125" y="1809353"/>
                  </a:lnTo>
                  <a:lnTo>
                    <a:pt x="1509307" y="1797844"/>
                  </a:lnTo>
                  <a:lnTo>
                    <a:pt x="1510096" y="1785144"/>
                  </a:lnTo>
                  <a:lnTo>
                    <a:pt x="1510490" y="1772047"/>
                  </a:lnTo>
                  <a:lnTo>
                    <a:pt x="1511278" y="1759744"/>
                  </a:lnTo>
                  <a:lnTo>
                    <a:pt x="1512854" y="1749028"/>
                  </a:lnTo>
                  <a:lnTo>
                    <a:pt x="1513643" y="1743869"/>
                  </a:lnTo>
                  <a:lnTo>
                    <a:pt x="1514825" y="1739503"/>
                  </a:lnTo>
                  <a:lnTo>
                    <a:pt x="1516401" y="1736328"/>
                  </a:lnTo>
                  <a:lnTo>
                    <a:pt x="1517978" y="1733550"/>
                  </a:lnTo>
                  <a:lnTo>
                    <a:pt x="1519554" y="1732360"/>
                  </a:lnTo>
                  <a:lnTo>
                    <a:pt x="1520736" y="1731963"/>
                  </a:lnTo>
                  <a:lnTo>
                    <a:pt x="1521919" y="1731169"/>
                  </a:lnTo>
                  <a:lnTo>
                    <a:pt x="1523101" y="1731169"/>
                  </a:lnTo>
                  <a:lnTo>
                    <a:pt x="1620838" y="1724025"/>
                  </a:lnTo>
                  <a:close/>
                  <a:moveTo>
                    <a:pt x="741170" y="1477566"/>
                  </a:moveTo>
                  <a:lnTo>
                    <a:pt x="739191" y="1478360"/>
                  </a:lnTo>
                  <a:lnTo>
                    <a:pt x="735628" y="1479154"/>
                  </a:lnTo>
                  <a:lnTo>
                    <a:pt x="731273" y="1478757"/>
                  </a:lnTo>
                  <a:lnTo>
                    <a:pt x="729690" y="1480345"/>
                  </a:lnTo>
                  <a:lnTo>
                    <a:pt x="728898" y="1481535"/>
                  </a:lnTo>
                  <a:lnTo>
                    <a:pt x="728502" y="1483123"/>
                  </a:lnTo>
                  <a:lnTo>
                    <a:pt x="728898" y="1485107"/>
                  </a:lnTo>
                  <a:lnTo>
                    <a:pt x="730086" y="1486695"/>
                  </a:lnTo>
                  <a:lnTo>
                    <a:pt x="731669" y="1487885"/>
                  </a:lnTo>
                  <a:lnTo>
                    <a:pt x="734440" y="1489076"/>
                  </a:lnTo>
                  <a:lnTo>
                    <a:pt x="737607" y="1489870"/>
                  </a:lnTo>
                  <a:lnTo>
                    <a:pt x="740774" y="1489076"/>
                  </a:lnTo>
                  <a:lnTo>
                    <a:pt x="743546" y="1487885"/>
                  </a:lnTo>
                  <a:lnTo>
                    <a:pt x="745525" y="1487091"/>
                  </a:lnTo>
                  <a:lnTo>
                    <a:pt x="747504" y="1485901"/>
                  </a:lnTo>
                  <a:lnTo>
                    <a:pt x="748692" y="1484313"/>
                  </a:lnTo>
                  <a:lnTo>
                    <a:pt x="749088" y="1483123"/>
                  </a:lnTo>
                  <a:lnTo>
                    <a:pt x="749484" y="1481932"/>
                  </a:lnTo>
                  <a:lnTo>
                    <a:pt x="749880" y="1481138"/>
                  </a:lnTo>
                  <a:lnTo>
                    <a:pt x="749484" y="1480345"/>
                  </a:lnTo>
                  <a:lnTo>
                    <a:pt x="748692" y="1479551"/>
                  </a:lnTo>
                  <a:lnTo>
                    <a:pt x="747900" y="1478757"/>
                  </a:lnTo>
                  <a:lnTo>
                    <a:pt x="746713" y="1478360"/>
                  </a:lnTo>
                  <a:lnTo>
                    <a:pt x="744733" y="1477566"/>
                  </a:lnTo>
                  <a:lnTo>
                    <a:pt x="743150" y="1477566"/>
                  </a:lnTo>
                  <a:lnTo>
                    <a:pt x="741170" y="1477566"/>
                  </a:lnTo>
                  <a:close/>
                  <a:moveTo>
                    <a:pt x="770069" y="1446213"/>
                  </a:moveTo>
                  <a:lnTo>
                    <a:pt x="773236" y="1446213"/>
                  </a:lnTo>
                  <a:lnTo>
                    <a:pt x="775612" y="1446213"/>
                  </a:lnTo>
                  <a:lnTo>
                    <a:pt x="777195" y="1446610"/>
                  </a:lnTo>
                  <a:lnTo>
                    <a:pt x="778383" y="1447404"/>
                  </a:lnTo>
                  <a:lnTo>
                    <a:pt x="779175" y="1448198"/>
                  </a:lnTo>
                  <a:lnTo>
                    <a:pt x="779175" y="1448991"/>
                  </a:lnTo>
                  <a:lnTo>
                    <a:pt x="779175" y="1450182"/>
                  </a:lnTo>
                  <a:lnTo>
                    <a:pt x="782342" y="1451373"/>
                  </a:lnTo>
                  <a:lnTo>
                    <a:pt x="784717" y="1452166"/>
                  </a:lnTo>
                  <a:lnTo>
                    <a:pt x="787092" y="1453357"/>
                  </a:lnTo>
                  <a:lnTo>
                    <a:pt x="788280" y="1455341"/>
                  </a:lnTo>
                  <a:lnTo>
                    <a:pt x="822325" y="1543051"/>
                  </a:lnTo>
                  <a:lnTo>
                    <a:pt x="818366" y="1543448"/>
                  </a:lnTo>
                  <a:lnTo>
                    <a:pt x="809261" y="1544639"/>
                  </a:lnTo>
                  <a:lnTo>
                    <a:pt x="795406" y="1546623"/>
                  </a:lnTo>
                  <a:lnTo>
                    <a:pt x="787488" y="1547020"/>
                  </a:lnTo>
                  <a:lnTo>
                    <a:pt x="778779" y="1547417"/>
                  </a:lnTo>
                  <a:lnTo>
                    <a:pt x="776403" y="1549798"/>
                  </a:lnTo>
                  <a:lnTo>
                    <a:pt x="773632" y="1552973"/>
                  </a:lnTo>
                  <a:lnTo>
                    <a:pt x="770069" y="1554957"/>
                  </a:lnTo>
                  <a:lnTo>
                    <a:pt x="766902" y="1557339"/>
                  </a:lnTo>
                  <a:lnTo>
                    <a:pt x="758589" y="1561704"/>
                  </a:lnTo>
                  <a:lnTo>
                    <a:pt x="749880" y="1564879"/>
                  </a:lnTo>
                  <a:lnTo>
                    <a:pt x="741170" y="1568054"/>
                  </a:lnTo>
                  <a:lnTo>
                    <a:pt x="731273" y="1570435"/>
                  </a:lnTo>
                  <a:lnTo>
                    <a:pt x="721772" y="1572420"/>
                  </a:lnTo>
                  <a:lnTo>
                    <a:pt x="712271" y="1574404"/>
                  </a:lnTo>
                  <a:lnTo>
                    <a:pt x="702770" y="1575595"/>
                  </a:lnTo>
                  <a:lnTo>
                    <a:pt x="694061" y="1576389"/>
                  </a:lnTo>
                  <a:lnTo>
                    <a:pt x="679414" y="1577579"/>
                  </a:lnTo>
                  <a:lnTo>
                    <a:pt x="668725" y="1577976"/>
                  </a:lnTo>
                  <a:lnTo>
                    <a:pt x="665162" y="1577976"/>
                  </a:lnTo>
                  <a:lnTo>
                    <a:pt x="672288" y="1466454"/>
                  </a:lnTo>
                  <a:lnTo>
                    <a:pt x="672684" y="1464073"/>
                  </a:lnTo>
                  <a:lnTo>
                    <a:pt x="673079" y="1462485"/>
                  </a:lnTo>
                  <a:lnTo>
                    <a:pt x="673871" y="1460898"/>
                  </a:lnTo>
                  <a:lnTo>
                    <a:pt x="675059" y="1459707"/>
                  </a:lnTo>
                  <a:lnTo>
                    <a:pt x="676642" y="1458516"/>
                  </a:lnTo>
                  <a:lnTo>
                    <a:pt x="678622" y="1456929"/>
                  </a:lnTo>
                  <a:lnTo>
                    <a:pt x="682581" y="1454944"/>
                  </a:lnTo>
                  <a:lnTo>
                    <a:pt x="687727" y="1453357"/>
                  </a:lnTo>
                  <a:lnTo>
                    <a:pt x="693269" y="1452166"/>
                  </a:lnTo>
                  <a:lnTo>
                    <a:pt x="699999" y="1451373"/>
                  </a:lnTo>
                  <a:lnTo>
                    <a:pt x="706729" y="1450182"/>
                  </a:lnTo>
                  <a:lnTo>
                    <a:pt x="721772" y="1449388"/>
                  </a:lnTo>
                  <a:lnTo>
                    <a:pt x="737212" y="1448594"/>
                  </a:lnTo>
                  <a:lnTo>
                    <a:pt x="752255" y="1447801"/>
                  </a:lnTo>
                  <a:lnTo>
                    <a:pt x="759777" y="1447404"/>
                  </a:lnTo>
                  <a:lnTo>
                    <a:pt x="766506" y="1446610"/>
                  </a:lnTo>
                  <a:lnTo>
                    <a:pt x="770069" y="1446213"/>
                  </a:lnTo>
                  <a:close/>
                  <a:moveTo>
                    <a:pt x="59062" y="1431772"/>
                  </a:moveTo>
                  <a:lnTo>
                    <a:pt x="61440" y="1459148"/>
                  </a:lnTo>
                  <a:lnTo>
                    <a:pt x="192645" y="1469067"/>
                  </a:lnTo>
                  <a:lnTo>
                    <a:pt x="59062" y="1431772"/>
                  </a:lnTo>
                  <a:close/>
                  <a:moveTo>
                    <a:pt x="1076062" y="950913"/>
                  </a:moveTo>
                  <a:lnTo>
                    <a:pt x="1080032" y="951310"/>
                  </a:lnTo>
                  <a:lnTo>
                    <a:pt x="1083606" y="951707"/>
                  </a:lnTo>
                  <a:lnTo>
                    <a:pt x="1083606" y="952104"/>
                  </a:lnTo>
                  <a:lnTo>
                    <a:pt x="1084400" y="952502"/>
                  </a:lnTo>
                  <a:lnTo>
                    <a:pt x="1087974" y="954487"/>
                  </a:lnTo>
                  <a:lnTo>
                    <a:pt x="1093136" y="957267"/>
                  </a:lnTo>
                  <a:lnTo>
                    <a:pt x="1100283" y="960444"/>
                  </a:lnTo>
                  <a:lnTo>
                    <a:pt x="1093930" y="1312288"/>
                  </a:lnTo>
                  <a:lnTo>
                    <a:pt x="1134431" y="1020408"/>
                  </a:lnTo>
                  <a:lnTo>
                    <a:pt x="1128078" y="998170"/>
                  </a:lnTo>
                  <a:lnTo>
                    <a:pt x="1141975" y="972357"/>
                  </a:lnTo>
                  <a:lnTo>
                    <a:pt x="1175726" y="972754"/>
                  </a:lnTo>
                  <a:lnTo>
                    <a:pt x="1190418" y="998170"/>
                  </a:lnTo>
                  <a:lnTo>
                    <a:pt x="1182874" y="1017231"/>
                  </a:lnTo>
                  <a:lnTo>
                    <a:pt x="1177315" y="1217775"/>
                  </a:lnTo>
                  <a:lnTo>
                    <a:pt x="1165800" y="1329364"/>
                  </a:lnTo>
                  <a:lnTo>
                    <a:pt x="1283333" y="956076"/>
                  </a:lnTo>
                  <a:lnTo>
                    <a:pt x="1317084" y="953296"/>
                  </a:lnTo>
                  <a:lnTo>
                    <a:pt x="1339717" y="952104"/>
                  </a:lnTo>
                  <a:lnTo>
                    <a:pt x="1347261" y="951707"/>
                  </a:lnTo>
                  <a:lnTo>
                    <a:pt x="1351232" y="951707"/>
                  </a:lnTo>
                  <a:lnTo>
                    <a:pt x="1365129" y="954090"/>
                  </a:lnTo>
                  <a:lnTo>
                    <a:pt x="1378630" y="957664"/>
                  </a:lnTo>
                  <a:lnTo>
                    <a:pt x="1392130" y="960444"/>
                  </a:lnTo>
                  <a:lnTo>
                    <a:pt x="1405234" y="964415"/>
                  </a:lnTo>
                  <a:lnTo>
                    <a:pt x="1418337" y="967592"/>
                  </a:lnTo>
                  <a:lnTo>
                    <a:pt x="1430249" y="971960"/>
                  </a:lnTo>
                  <a:lnTo>
                    <a:pt x="1442558" y="975534"/>
                  </a:lnTo>
                  <a:lnTo>
                    <a:pt x="1454073" y="979903"/>
                  </a:lnTo>
                  <a:lnTo>
                    <a:pt x="1465191" y="984271"/>
                  </a:lnTo>
                  <a:lnTo>
                    <a:pt x="1475118" y="988242"/>
                  </a:lnTo>
                  <a:lnTo>
                    <a:pt x="1484648" y="993007"/>
                  </a:lnTo>
                  <a:lnTo>
                    <a:pt x="1493780" y="997376"/>
                  </a:lnTo>
                  <a:lnTo>
                    <a:pt x="1501722" y="1001347"/>
                  </a:lnTo>
                  <a:lnTo>
                    <a:pt x="1508869" y="1006112"/>
                  </a:lnTo>
                  <a:lnTo>
                    <a:pt x="1514825" y="1010480"/>
                  </a:lnTo>
                  <a:lnTo>
                    <a:pt x="1520384" y="1014452"/>
                  </a:lnTo>
                  <a:lnTo>
                    <a:pt x="1523164" y="1018026"/>
                  </a:lnTo>
                  <a:lnTo>
                    <a:pt x="1526737" y="1021997"/>
                  </a:lnTo>
                  <a:lnTo>
                    <a:pt x="1529517" y="1026365"/>
                  </a:lnTo>
                  <a:lnTo>
                    <a:pt x="1532693" y="1031528"/>
                  </a:lnTo>
                  <a:lnTo>
                    <a:pt x="1535473" y="1037484"/>
                  </a:lnTo>
                  <a:lnTo>
                    <a:pt x="1538252" y="1043441"/>
                  </a:lnTo>
                  <a:lnTo>
                    <a:pt x="1541429" y="1050192"/>
                  </a:lnTo>
                  <a:lnTo>
                    <a:pt x="1544208" y="1057737"/>
                  </a:lnTo>
                  <a:lnTo>
                    <a:pt x="1549370" y="1073622"/>
                  </a:lnTo>
                  <a:lnTo>
                    <a:pt x="1554532" y="1091095"/>
                  </a:lnTo>
                  <a:lnTo>
                    <a:pt x="1558900" y="1110156"/>
                  </a:lnTo>
                  <a:lnTo>
                    <a:pt x="1563665" y="1131204"/>
                  </a:lnTo>
                  <a:lnTo>
                    <a:pt x="1568033" y="1153442"/>
                  </a:lnTo>
                  <a:lnTo>
                    <a:pt x="1572003" y="1176475"/>
                  </a:lnTo>
                  <a:lnTo>
                    <a:pt x="1575577" y="1201096"/>
                  </a:lnTo>
                  <a:lnTo>
                    <a:pt x="1579151" y="1225717"/>
                  </a:lnTo>
                  <a:lnTo>
                    <a:pt x="1582327" y="1251927"/>
                  </a:lnTo>
                  <a:lnTo>
                    <a:pt x="1585107" y="1278136"/>
                  </a:lnTo>
                  <a:lnTo>
                    <a:pt x="1588283" y="1305140"/>
                  </a:lnTo>
                  <a:lnTo>
                    <a:pt x="1590666" y="1332144"/>
                  </a:lnTo>
                  <a:lnTo>
                    <a:pt x="1595034" y="1386152"/>
                  </a:lnTo>
                  <a:lnTo>
                    <a:pt x="1598210" y="1439365"/>
                  </a:lnTo>
                  <a:lnTo>
                    <a:pt x="1601387" y="1490196"/>
                  </a:lnTo>
                  <a:lnTo>
                    <a:pt x="1602975" y="1538644"/>
                  </a:lnTo>
                  <a:lnTo>
                    <a:pt x="1603769" y="1581532"/>
                  </a:lnTo>
                  <a:lnTo>
                    <a:pt x="1603769" y="1618861"/>
                  </a:lnTo>
                  <a:lnTo>
                    <a:pt x="1603372" y="1649836"/>
                  </a:lnTo>
                  <a:lnTo>
                    <a:pt x="1602975" y="1662147"/>
                  </a:lnTo>
                  <a:lnTo>
                    <a:pt x="1602181" y="1671678"/>
                  </a:lnTo>
                  <a:lnTo>
                    <a:pt x="1601784" y="1678031"/>
                  </a:lnTo>
                  <a:lnTo>
                    <a:pt x="1601784" y="1683591"/>
                  </a:lnTo>
                  <a:lnTo>
                    <a:pt x="1602578" y="1688356"/>
                  </a:lnTo>
                  <a:lnTo>
                    <a:pt x="1602975" y="1692328"/>
                  </a:lnTo>
                  <a:lnTo>
                    <a:pt x="1604166" y="1696696"/>
                  </a:lnTo>
                  <a:lnTo>
                    <a:pt x="1605357" y="1699873"/>
                  </a:lnTo>
                  <a:lnTo>
                    <a:pt x="1607740" y="1705432"/>
                  </a:lnTo>
                  <a:lnTo>
                    <a:pt x="1609328" y="1709404"/>
                  </a:lnTo>
                  <a:lnTo>
                    <a:pt x="1609725" y="1710992"/>
                  </a:lnTo>
                  <a:lnTo>
                    <a:pt x="1609725" y="1711786"/>
                  </a:lnTo>
                  <a:lnTo>
                    <a:pt x="1609328" y="1712978"/>
                  </a:lnTo>
                  <a:lnTo>
                    <a:pt x="1608534" y="1713375"/>
                  </a:lnTo>
                  <a:lnTo>
                    <a:pt x="1606549" y="1713772"/>
                  </a:lnTo>
                  <a:lnTo>
                    <a:pt x="1604166" y="1714169"/>
                  </a:lnTo>
                  <a:lnTo>
                    <a:pt x="1599798" y="1714169"/>
                  </a:lnTo>
                  <a:lnTo>
                    <a:pt x="1595431" y="1714169"/>
                  </a:lnTo>
                  <a:lnTo>
                    <a:pt x="1583916" y="1713375"/>
                  </a:lnTo>
                  <a:lnTo>
                    <a:pt x="1571209" y="1711786"/>
                  </a:lnTo>
                  <a:lnTo>
                    <a:pt x="1558106" y="1710198"/>
                  </a:lnTo>
                  <a:lnTo>
                    <a:pt x="1534679" y="1706227"/>
                  </a:lnTo>
                  <a:lnTo>
                    <a:pt x="1521178" y="1704241"/>
                  </a:lnTo>
                  <a:lnTo>
                    <a:pt x="1520384" y="1693519"/>
                  </a:lnTo>
                  <a:lnTo>
                    <a:pt x="1518002" y="1674855"/>
                  </a:lnTo>
                  <a:lnTo>
                    <a:pt x="1511649" y="1617273"/>
                  </a:lnTo>
                  <a:lnTo>
                    <a:pt x="1493383" y="1456044"/>
                  </a:lnTo>
                  <a:lnTo>
                    <a:pt x="1474324" y="1299183"/>
                  </a:lnTo>
                  <a:lnTo>
                    <a:pt x="1467177" y="1245970"/>
                  </a:lnTo>
                  <a:lnTo>
                    <a:pt x="1465191" y="1230482"/>
                  </a:lnTo>
                  <a:lnTo>
                    <a:pt x="1463603" y="1223334"/>
                  </a:lnTo>
                  <a:lnTo>
                    <a:pt x="1462412" y="1218569"/>
                  </a:lnTo>
                  <a:lnTo>
                    <a:pt x="1461221" y="1215789"/>
                  </a:lnTo>
                  <a:lnTo>
                    <a:pt x="1460029" y="1214598"/>
                  </a:lnTo>
                  <a:lnTo>
                    <a:pt x="1459632" y="1214201"/>
                  </a:lnTo>
                  <a:lnTo>
                    <a:pt x="1459235" y="1214201"/>
                  </a:lnTo>
                  <a:lnTo>
                    <a:pt x="1458441" y="1215392"/>
                  </a:lnTo>
                  <a:lnTo>
                    <a:pt x="1457250" y="1216980"/>
                  </a:lnTo>
                  <a:lnTo>
                    <a:pt x="1456456" y="1222937"/>
                  </a:lnTo>
                  <a:lnTo>
                    <a:pt x="1456059" y="1229688"/>
                  </a:lnTo>
                  <a:lnTo>
                    <a:pt x="1455662" y="1236836"/>
                  </a:lnTo>
                  <a:lnTo>
                    <a:pt x="1455662" y="1243984"/>
                  </a:lnTo>
                  <a:lnTo>
                    <a:pt x="1451691" y="1302757"/>
                  </a:lnTo>
                  <a:lnTo>
                    <a:pt x="1447323" y="1369870"/>
                  </a:lnTo>
                  <a:lnTo>
                    <a:pt x="1442955" y="1440556"/>
                  </a:lnTo>
                  <a:lnTo>
                    <a:pt x="1439779" y="1509655"/>
                  </a:lnTo>
                  <a:lnTo>
                    <a:pt x="1434220" y="1624024"/>
                  </a:lnTo>
                  <a:lnTo>
                    <a:pt x="1431837" y="1671678"/>
                  </a:lnTo>
                  <a:lnTo>
                    <a:pt x="1431837" y="1676046"/>
                  </a:lnTo>
                  <a:lnTo>
                    <a:pt x="1431440" y="1687165"/>
                  </a:lnTo>
                  <a:lnTo>
                    <a:pt x="1429852" y="1703050"/>
                  </a:lnTo>
                  <a:lnTo>
                    <a:pt x="1428661" y="1711786"/>
                  </a:lnTo>
                  <a:lnTo>
                    <a:pt x="1427470" y="1720920"/>
                  </a:lnTo>
                  <a:lnTo>
                    <a:pt x="1425484" y="1730451"/>
                  </a:lnTo>
                  <a:lnTo>
                    <a:pt x="1422705" y="1739187"/>
                  </a:lnTo>
                  <a:lnTo>
                    <a:pt x="1419925" y="1747527"/>
                  </a:lnTo>
                  <a:lnTo>
                    <a:pt x="1416352" y="1755469"/>
                  </a:lnTo>
                  <a:lnTo>
                    <a:pt x="1414366" y="1759043"/>
                  </a:lnTo>
                  <a:lnTo>
                    <a:pt x="1412381" y="1762220"/>
                  </a:lnTo>
                  <a:lnTo>
                    <a:pt x="1409998" y="1765000"/>
                  </a:lnTo>
                  <a:lnTo>
                    <a:pt x="1407616" y="1766985"/>
                  </a:lnTo>
                  <a:lnTo>
                    <a:pt x="1404836" y="1769368"/>
                  </a:lnTo>
                  <a:lnTo>
                    <a:pt x="1402057" y="1770956"/>
                  </a:lnTo>
                  <a:lnTo>
                    <a:pt x="1398880" y="1771751"/>
                  </a:lnTo>
                  <a:lnTo>
                    <a:pt x="1395307" y="1772148"/>
                  </a:lnTo>
                  <a:lnTo>
                    <a:pt x="1350041" y="2259805"/>
                  </a:lnTo>
                  <a:lnTo>
                    <a:pt x="1229728" y="2262188"/>
                  </a:lnTo>
                  <a:lnTo>
                    <a:pt x="1221398" y="1844027"/>
                  </a:lnTo>
                  <a:lnTo>
                    <a:pt x="1224169" y="1844423"/>
                  </a:lnTo>
                  <a:lnTo>
                    <a:pt x="1226949" y="1844820"/>
                  </a:lnTo>
                  <a:lnTo>
                    <a:pt x="1221390" y="1843670"/>
                  </a:lnTo>
                  <a:lnTo>
                    <a:pt x="1221390" y="1843629"/>
                  </a:lnTo>
                  <a:lnTo>
                    <a:pt x="1221192" y="1843629"/>
                  </a:lnTo>
                  <a:lnTo>
                    <a:pt x="1215434" y="1842437"/>
                  </a:lnTo>
                  <a:lnTo>
                    <a:pt x="1204316" y="1840849"/>
                  </a:lnTo>
                  <a:lnTo>
                    <a:pt x="1190021" y="1839260"/>
                  </a:lnTo>
                  <a:lnTo>
                    <a:pt x="1160638" y="2260600"/>
                  </a:lnTo>
                  <a:lnTo>
                    <a:pt x="1054620" y="2260600"/>
                  </a:lnTo>
                  <a:lnTo>
                    <a:pt x="1015310" y="1736010"/>
                  </a:lnTo>
                  <a:lnTo>
                    <a:pt x="1010942" y="1729259"/>
                  </a:lnTo>
                  <a:lnTo>
                    <a:pt x="1006574" y="1722508"/>
                  </a:lnTo>
                  <a:lnTo>
                    <a:pt x="1002604" y="1715757"/>
                  </a:lnTo>
                  <a:lnTo>
                    <a:pt x="999030" y="1708609"/>
                  </a:lnTo>
                  <a:lnTo>
                    <a:pt x="995456" y="1701461"/>
                  </a:lnTo>
                  <a:lnTo>
                    <a:pt x="992677" y="1693916"/>
                  </a:lnTo>
                  <a:lnTo>
                    <a:pt x="989500" y="1687165"/>
                  </a:lnTo>
                  <a:lnTo>
                    <a:pt x="987515" y="1679620"/>
                  </a:lnTo>
                  <a:lnTo>
                    <a:pt x="986721" y="1675649"/>
                  </a:lnTo>
                  <a:lnTo>
                    <a:pt x="982353" y="1629583"/>
                  </a:lnTo>
                  <a:lnTo>
                    <a:pt x="977985" y="1578355"/>
                  </a:lnTo>
                  <a:lnTo>
                    <a:pt x="972029" y="1512831"/>
                  </a:lnTo>
                  <a:lnTo>
                    <a:pt x="960514" y="1330555"/>
                  </a:lnTo>
                  <a:lnTo>
                    <a:pt x="955352" y="1372650"/>
                  </a:lnTo>
                  <a:lnTo>
                    <a:pt x="948602" y="1421892"/>
                  </a:lnTo>
                  <a:lnTo>
                    <a:pt x="942249" y="1462795"/>
                  </a:lnTo>
                  <a:lnTo>
                    <a:pt x="939866" y="1479871"/>
                  </a:lnTo>
                  <a:lnTo>
                    <a:pt x="938278" y="1480268"/>
                  </a:lnTo>
                  <a:lnTo>
                    <a:pt x="938675" y="1485430"/>
                  </a:lnTo>
                  <a:lnTo>
                    <a:pt x="849731" y="1541027"/>
                  </a:lnTo>
                  <a:lnTo>
                    <a:pt x="804862" y="1434997"/>
                  </a:lnTo>
                  <a:lnTo>
                    <a:pt x="915248" y="1388137"/>
                  </a:lnTo>
                  <a:lnTo>
                    <a:pt x="915248" y="1370664"/>
                  </a:lnTo>
                  <a:lnTo>
                    <a:pt x="916439" y="1352397"/>
                  </a:lnTo>
                  <a:lnTo>
                    <a:pt x="917630" y="1332541"/>
                  </a:lnTo>
                  <a:lnTo>
                    <a:pt x="919616" y="1312288"/>
                  </a:lnTo>
                  <a:lnTo>
                    <a:pt x="923586" y="1282107"/>
                  </a:lnTo>
                  <a:lnTo>
                    <a:pt x="928351" y="1250735"/>
                  </a:lnTo>
                  <a:lnTo>
                    <a:pt x="934307" y="1218569"/>
                  </a:lnTo>
                  <a:lnTo>
                    <a:pt x="941455" y="1187197"/>
                  </a:lnTo>
                  <a:lnTo>
                    <a:pt x="948999" y="1155428"/>
                  </a:lnTo>
                  <a:lnTo>
                    <a:pt x="953367" y="1139940"/>
                  </a:lnTo>
                  <a:lnTo>
                    <a:pt x="958132" y="1124453"/>
                  </a:lnTo>
                  <a:lnTo>
                    <a:pt x="962499" y="1109759"/>
                  </a:lnTo>
                  <a:lnTo>
                    <a:pt x="967661" y="1095066"/>
                  </a:lnTo>
                  <a:lnTo>
                    <a:pt x="972823" y="1080770"/>
                  </a:lnTo>
                  <a:lnTo>
                    <a:pt x="977985" y="1067268"/>
                  </a:lnTo>
                  <a:lnTo>
                    <a:pt x="983147" y="1053766"/>
                  </a:lnTo>
                  <a:lnTo>
                    <a:pt x="988706" y="1041058"/>
                  </a:lnTo>
                  <a:lnTo>
                    <a:pt x="994662" y="1028748"/>
                  </a:lnTo>
                  <a:lnTo>
                    <a:pt x="1000618" y="1017629"/>
                  </a:lnTo>
                  <a:lnTo>
                    <a:pt x="1006971" y="1006906"/>
                  </a:lnTo>
                  <a:lnTo>
                    <a:pt x="1013324" y="996979"/>
                  </a:lnTo>
                  <a:lnTo>
                    <a:pt x="1019678" y="987845"/>
                  </a:lnTo>
                  <a:lnTo>
                    <a:pt x="1026428" y="979505"/>
                  </a:lnTo>
                  <a:lnTo>
                    <a:pt x="1033178" y="972357"/>
                  </a:lnTo>
                  <a:lnTo>
                    <a:pt x="1039928" y="966004"/>
                  </a:lnTo>
                  <a:lnTo>
                    <a:pt x="1047075" y="960444"/>
                  </a:lnTo>
                  <a:lnTo>
                    <a:pt x="1050252" y="958458"/>
                  </a:lnTo>
                  <a:lnTo>
                    <a:pt x="1054223" y="956870"/>
                  </a:lnTo>
                  <a:lnTo>
                    <a:pt x="1057399" y="954884"/>
                  </a:lnTo>
                  <a:lnTo>
                    <a:pt x="1061370" y="953296"/>
                  </a:lnTo>
                  <a:lnTo>
                    <a:pt x="1064547" y="952502"/>
                  </a:lnTo>
                  <a:lnTo>
                    <a:pt x="1068517" y="951707"/>
                  </a:lnTo>
                  <a:lnTo>
                    <a:pt x="1072488" y="951310"/>
                  </a:lnTo>
                  <a:lnTo>
                    <a:pt x="1076062" y="950913"/>
                  </a:lnTo>
                  <a:close/>
                  <a:moveTo>
                    <a:pt x="460208" y="927100"/>
                  </a:moveTo>
                  <a:lnTo>
                    <a:pt x="466154" y="927100"/>
                  </a:lnTo>
                  <a:lnTo>
                    <a:pt x="472099" y="927497"/>
                  </a:lnTo>
                  <a:lnTo>
                    <a:pt x="477649" y="929084"/>
                  </a:lnTo>
                  <a:lnTo>
                    <a:pt x="483198" y="931068"/>
                  </a:lnTo>
                  <a:lnTo>
                    <a:pt x="488351" y="933845"/>
                  </a:lnTo>
                  <a:lnTo>
                    <a:pt x="493505" y="937416"/>
                  </a:lnTo>
                  <a:lnTo>
                    <a:pt x="498658" y="940987"/>
                  </a:lnTo>
                  <a:lnTo>
                    <a:pt x="503414" y="945351"/>
                  </a:lnTo>
                  <a:lnTo>
                    <a:pt x="508171" y="950509"/>
                  </a:lnTo>
                  <a:lnTo>
                    <a:pt x="512531" y="955666"/>
                  </a:lnTo>
                  <a:lnTo>
                    <a:pt x="516891" y="962015"/>
                  </a:lnTo>
                  <a:lnTo>
                    <a:pt x="520855" y="968363"/>
                  </a:lnTo>
                  <a:lnTo>
                    <a:pt x="525216" y="975504"/>
                  </a:lnTo>
                  <a:lnTo>
                    <a:pt x="528783" y="982646"/>
                  </a:lnTo>
                  <a:lnTo>
                    <a:pt x="532747" y="990581"/>
                  </a:lnTo>
                  <a:lnTo>
                    <a:pt x="535918" y="998913"/>
                  </a:lnTo>
                  <a:lnTo>
                    <a:pt x="539486" y="1007245"/>
                  </a:lnTo>
                  <a:lnTo>
                    <a:pt x="546224" y="1025495"/>
                  </a:lnTo>
                  <a:lnTo>
                    <a:pt x="552170" y="1044539"/>
                  </a:lnTo>
                  <a:lnTo>
                    <a:pt x="557720" y="1064774"/>
                  </a:lnTo>
                  <a:lnTo>
                    <a:pt x="562080" y="1086199"/>
                  </a:lnTo>
                  <a:lnTo>
                    <a:pt x="566837" y="1108020"/>
                  </a:lnTo>
                  <a:lnTo>
                    <a:pt x="570800" y="1129842"/>
                  </a:lnTo>
                  <a:lnTo>
                    <a:pt x="573972" y="1152060"/>
                  </a:lnTo>
                  <a:lnTo>
                    <a:pt x="577539" y="1175072"/>
                  </a:lnTo>
                  <a:lnTo>
                    <a:pt x="579917" y="1197290"/>
                  </a:lnTo>
                  <a:lnTo>
                    <a:pt x="582296" y="1219508"/>
                  </a:lnTo>
                  <a:lnTo>
                    <a:pt x="584674" y="1240933"/>
                  </a:lnTo>
                  <a:lnTo>
                    <a:pt x="587449" y="1282592"/>
                  </a:lnTo>
                  <a:lnTo>
                    <a:pt x="589431" y="1319887"/>
                  </a:lnTo>
                  <a:lnTo>
                    <a:pt x="591016" y="1351628"/>
                  </a:lnTo>
                  <a:lnTo>
                    <a:pt x="591016" y="1376226"/>
                  </a:lnTo>
                  <a:lnTo>
                    <a:pt x="591016" y="1392890"/>
                  </a:lnTo>
                  <a:lnTo>
                    <a:pt x="590620" y="1397651"/>
                  </a:lnTo>
                  <a:lnTo>
                    <a:pt x="589827" y="1399635"/>
                  </a:lnTo>
                  <a:lnTo>
                    <a:pt x="588242" y="1390510"/>
                  </a:lnTo>
                  <a:lnTo>
                    <a:pt x="585070" y="1366308"/>
                  </a:lnTo>
                  <a:lnTo>
                    <a:pt x="580710" y="1336551"/>
                  </a:lnTo>
                  <a:lnTo>
                    <a:pt x="577143" y="1307191"/>
                  </a:lnTo>
                  <a:lnTo>
                    <a:pt x="571197" y="1397254"/>
                  </a:lnTo>
                  <a:lnTo>
                    <a:pt x="204933" y="1299256"/>
                  </a:lnTo>
                  <a:lnTo>
                    <a:pt x="140718" y="1285370"/>
                  </a:lnTo>
                  <a:lnTo>
                    <a:pt x="569611" y="1420266"/>
                  </a:lnTo>
                  <a:lnTo>
                    <a:pt x="569215" y="1425424"/>
                  </a:lnTo>
                  <a:lnTo>
                    <a:pt x="647700" y="1454784"/>
                  </a:lnTo>
                  <a:lnTo>
                    <a:pt x="646511" y="1467083"/>
                  </a:lnTo>
                  <a:lnTo>
                    <a:pt x="644925" y="1480970"/>
                  </a:lnTo>
                  <a:lnTo>
                    <a:pt x="642150" y="1513503"/>
                  </a:lnTo>
                  <a:lnTo>
                    <a:pt x="638979" y="1548418"/>
                  </a:lnTo>
                  <a:lnTo>
                    <a:pt x="636997" y="1565478"/>
                  </a:lnTo>
                  <a:lnTo>
                    <a:pt x="634619" y="1582539"/>
                  </a:lnTo>
                  <a:lnTo>
                    <a:pt x="619160" y="1576587"/>
                  </a:lnTo>
                  <a:lnTo>
                    <a:pt x="601322" y="1570636"/>
                  </a:lnTo>
                  <a:lnTo>
                    <a:pt x="581107" y="1564288"/>
                  </a:lnTo>
                  <a:lnTo>
                    <a:pt x="559305" y="1557940"/>
                  </a:lnTo>
                  <a:lnTo>
                    <a:pt x="553359" y="1625388"/>
                  </a:lnTo>
                  <a:lnTo>
                    <a:pt x="550981" y="1651177"/>
                  </a:lnTo>
                  <a:lnTo>
                    <a:pt x="550188" y="1655542"/>
                  </a:lnTo>
                  <a:lnTo>
                    <a:pt x="547810" y="1662683"/>
                  </a:lnTo>
                  <a:lnTo>
                    <a:pt x="545035" y="1669825"/>
                  </a:lnTo>
                  <a:lnTo>
                    <a:pt x="541864" y="1676966"/>
                  </a:lnTo>
                  <a:lnTo>
                    <a:pt x="538693" y="1684108"/>
                  </a:lnTo>
                  <a:lnTo>
                    <a:pt x="534729" y="1690853"/>
                  </a:lnTo>
                  <a:lnTo>
                    <a:pt x="531161" y="1697994"/>
                  </a:lnTo>
                  <a:lnTo>
                    <a:pt x="526801" y="1704739"/>
                  </a:lnTo>
                  <a:lnTo>
                    <a:pt x="522045" y="1711484"/>
                  </a:lnTo>
                  <a:lnTo>
                    <a:pt x="483198" y="2235200"/>
                  </a:lnTo>
                  <a:lnTo>
                    <a:pt x="377362" y="2235200"/>
                  </a:lnTo>
                  <a:lnTo>
                    <a:pt x="324246" y="1818608"/>
                  </a:lnTo>
                  <a:lnTo>
                    <a:pt x="317508" y="1819401"/>
                  </a:lnTo>
                  <a:lnTo>
                    <a:pt x="310769" y="1819798"/>
                  </a:lnTo>
                  <a:lnTo>
                    <a:pt x="306409" y="1819401"/>
                  </a:lnTo>
                  <a:lnTo>
                    <a:pt x="302049" y="1819005"/>
                  </a:lnTo>
                  <a:lnTo>
                    <a:pt x="316319" y="2229646"/>
                  </a:lnTo>
                  <a:lnTo>
                    <a:pt x="188285" y="2234803"/>
                  </a:lnTo>
                  <a:lnTo>
                    <a:pt x="132790" y="1794803"/>
                  </a:lnTo>
                  <a:lnTo>
                    <a:pt x="128430" y="1793612"/>
                  </a:lnTo>
                  <a:lnTo>
                    <a:pt x="124863" y="1792025"/>
                  </a:lnTo>
                  <a:lnTo>
                    <a:pt x="120899" y="1789248"/>
                  </a:lnTo>
                  <a:lnTo>
                    <a:pt x="117728" y="1786471"/>
                  </a:lnTo>
                  <a:lnTo>
                    <a:pt x="114160" y="1783297"/>
                  </a:lnTo>
                  <a:lnTo>
                    <a:pt x="111385" y="1779329"/>
                  </a:lnTo>
                  <a:lnTo>
                    <a:pt x="108611" y="1775362"/>
                  </a:lnTo>
                  <a:lnTo>
                    <a:pt x="105836" y="1770997"/>
                  </a:lnTo>
                  <a:lnTo>
                    <a:pt x="103458" y="1766236"/>
                  </a:lnTo>
                  <a:lnTo>
                    <a:pt x="101079" y="1761078"/>
                  </a:lnTo>
                  <a:lnTo>
                    <a:pt x="97115" y="1750763"/>
                  </a:lnTo>
                  <a:lnTo>
                    <a:pt x="93151" y="1739257"/>
                  </a:lnTo>
                  <a:lnTo>
                    <a:pt x="90377" y="1727354"/>
                  </a:lnTo>
                  <a:lnTo>
                    <a:pt x="87602" y="1715848"/>
                  </a:lnTo>
                  <a:lnTo>
                    <a:pt x="85224" y="1704342"/>
                  </a:lnTo>
                  <a:lnTo>
                    <a:pt x="81656" y="1683314"/>
                  </a:lnTo>
                  <a:lnTo>
                    <a:pt x="78881" y="1666254"/>
                  </a:lnTo>
                  <a:lnTo>
                    <a:pt x="78089" y="1659906"/>
                  </a:lnTo>
                  <a:lnTo>
                    <a:pt x="76899" y="1655938"/>
                  </a:lnTo>
                  <a:lnTo>
                    <a:pt x="76503" y="1651177"/>
                  </a:lnTo>
                  <a:lnTo>
                    <a:pt x="70557" y="1587300"/>
                  </a:lnTo>
                  <a:lnTo>
                    <a:pt x="63819" y="1517074"/>
                  </a:lnTo>
                  <a:lnTo>
                    <a:pt x="56684" y="1428598"/>
                  </a:lnTo>
                  <a:lnTo>
                    <a:pt x="47567" y="1425424"/>
                  </a:lnTo>
                  <a:lnTo>
                    <a:pt x="39639" y="1421853"/>
                  </a:lnTo>
                  <a:lnTo>
                    <a:pt x="32900" y="1418679"/>
                  </a:lnTo>
                  <a:lnTo>
                    <a:pt x="27351" y="1415505"/>
                  </a:lnTo>
                  <a:lnTo>
                    <a:pt x="23387" y="1412331"/>
                  </a:lnTo>
                  <a:lnTo>
                    <a:pt x="20216" y="1409157"/>
                  </a:lnTo>
                  <a:lnTo>
                    <a:pt x="19423" y="1407967"/>
                  </a:lnTo>
                  <a:lnTo>
                    <a:pt x="18630" y="1406776"/>
                  </a:lnTo>
                  <a:lnTo>
                    <a:pt x="18234" y="1405189"/>
                  </a:lnTo>
                  <a:lnTo>
                    <a:pt x="18630" y="1403999"/>
                  </a:lnTo>
                  <a:lnTo>
                    <a:pt x="16252" y="1398445"/>
                  </a:lnTo>
                  <a:lnTo>
                    <a:pt x="13874" y="1390906"/>
                  </a:lnTo>
                  <a:lnTo>
                    <a:pt x="11892" y="1381781"/>
                  </a:lnTo>
                  <a:lnTo>
                    <a:pt x="9910" y="1371465"/>
                  </a:lnTo>
                  <a:lnTo>
                    <a:pt x="7531" y="1359166"/>
                  </a:lnTo>
                  <a:lnTo>
                    <a:pt x="5549" y="1346073"/>
                  </a:lnTo>
                  <a:lnTo>
                    <a:pt x="3964" y="1331393"/>
                  </a:lnTo>
                  <a:lnTo>
                    <a:pt x="2775" y="1315920"/>
                  </a:lnTo>
                  <a:lnTo>
                    <a:pt x="1189" y="1299256"/>
                  </a:lnTo>
                  <a:lnTo>
                    <a:pt x="396" y="1282196"/>
                  </a:lnTo>
                  <a:lnTo>
                    <a:pt x="0" y="1263945"/>
                  </a:lnTo>
                  <a:lnTo>
                    <a:pt x="396" y="1245297"/>
                  </a:lnTo>
                  <a:lnTo>
                    <a:pt x="793" y="1226253"/>
                  </a:lnTo>
                  <a:lnTo>
                    <a:pt x="2378" y="1206812"/>
                  </a:lnTo>
                  <a:lnTo>
                    <a:pt x="4360" y="1187371"/>
                  </a:lnTo>
                  <a:lnTo>
                    <a:pt x="6739" y="1167533"/>
                  </a:lnTo>
                  <a:lnTo>
                    <a:pt x="10306" y="1147696"/>
                  </a:lnTo>
                  <a:lnTo>
                    <a:pt x="14270" y="1127858"/>
                  </a:lnTo>
                  <a:lnTo>
                    <a:pt x="19423" y="1108417"/>
                  </a:lnTo>
                  <a:lnTo>
                    <a:pt x="22594" y="1098498"/>
                  </a:lnTo>
                  <a:lnTo>
                    <a:pt x="25369" y="1088976"/>
                  </a:lnTo>
                  <a:lnTo>
                    <a:pt x="28540" y="1079851"/>
                  </a:lnTo>
                  <a:lnTo>
                    <a:pt x="32504" y="1070329"/>
                  </a:lnTo>
                  <a:lnTo>
                    <a:pt x="36468" y="1061203"/>
                  </a:lnTo>
                  <a:lnTo>
                    <a:pt x="40035" y="1052475"/>
                  </a:lnTo>
                  <a:lnTo>
                    <a:pt x="44792" y="1043349"/>
                  </a:lnTo>
                  <a:lnTo>
                    <a:pt x="49549" y="1034621"/>
                  </a:lnTo>
                  <a:lnTo>
                    <a:pt x="53909" y="1026289"/>
                  </a:lnTo>
                  <a:lnTo>
                    <a:pt x="59458" y="1018354"/>
                  </a:lnTo>
                  <a:lnTo>
                    <a:pt x="65008" y="1010022"/>
                  </a:lnTo>
                  <a:lnTo>
                    <a:pt x="70557" y="1002087"/>
                  </a:lnTo>
                  <a:lnTo>
                    <a:pt x="76899" y="994548"/>
                  </a:lnTo>
                  <a:lnTo>
                    <a:pt x="83242" y="987407"/>
                  </a:lnTo>
                  <a:lnTo>
                    <a:pt x="89980" y="980662"/>
                  </a:lnTo>
                  <a:lnTo>
                    <a:pt x="97115" y="973917"/>
                  </a:lnTo>
                  <a:lnTo>
                    <a:pt x="104250" y="967569"/>
                  </a:lnTo>
                  <a:lnTo>
                    <a:pt x="112178" y="961618"/>
                  </a:lnTo>
                  <a:lnTo>
                    <a:pt x="120106" y="956063"/>
                  </a:lnTo>
                  <a:lnTo>
                    <a:pt x="128430" y="950905"/>
                  </a:lnTo>
                  <a:lnTo>
                    <a:pt x="137547" y="946144"/>
                  </a:lnTo>
                  <a:lnTo>
                    <a:pt x="146664" y="941383"/>
                  </a:lnTo>
                  <a:lnTo>
                    <a:pt x="155781" y="937416"/>
                  </a:lnTo>
                  <a:lnTo>
                    <a:pt x="166087" y="933845"/>
                  </a:lnTo>
                  <a:lnTo>
                    <a:pt x="175997" y="930671"/>
                  </a:lnTo>
                  <a:lnTo>
                    <a:pt x="187096" y="927894"/>
                  </a:lnTo>
                  <a:lnTo>
                    <a:pt x="190663" y="927497"/>
                  </a:lnTo>
                  <a:lnTo>
                    <a:pt x="198591" y="927894"/>
                  </a:lnTo>
                  <a:lnTo>
                    <a:pt x="221185" y="929084"/>
                  </a:lnTo>
                  <a:lnTo>
                    <a:pt x="254878" y="931861"/>
                  </a:lnTo>
                  <a:lnTo>
                    <a:pt x="371813" y="1304811"/>
                  </a:lnTo>
                  <a:lnTo>
                    <a:pt x="360714" y="1193322"/>
                  </a:lnTo>
                  <a:lnTo>
                    <a:pt x="355165" y="993358"/>
                  </a:lnTo>
                  <a:lnTo>
                    <a:pt x="347633" y="973917"/>
                  </a:lnTo>
                  <a:lnTo>
                    <a:pt x="362300" y="948525"/>
                  </a:lnTo>
                  <a:lnTo>
                    <a:pt x="395993" y="948525"/>
                  </a:lnTo>
                  <a:lnTo>
                    <a:pt x="409866" y="973917"/>
                  </a:lnTo>
                  <a:lnTo>
                    <a:pt x="403524" y="996532"/>
                  </a:lnTo>
                  <a:lnTo>
                    <a:pt x="443956" y="1288147"/>
                  </a:lnTo>
                  <a:lnTo>
                    <a:pt x="437614" y="937019"/>
                  </a:lnTo>
                  <a:lnTo>
                    <a:pt x="444749" y="933448"/>
                  </a:lnTo>
                  <a:lnTo>
                    <a:pt x="449902" y="930671"/>
                  </a:lnTo>
                  <a:lnTo>
                    <a:pt x="453073" y="928687"/>
                  </a:lnTo>
                  <a:lnTo>
                    <a:pt x="453866" y="927894"/>
                  </a:lnTo>
                  <a:lnTo>
                    <a:pt x="460208" y="927100"/>
                  </a:lnTo>
                  <a:close/>
                  <a:moveTo>
                    <a:pt x="1383083" y="640160"/>
                  </a:moveTo>
                  <a:lnTo>
                    <a:pt x="1382686" y="644922"/>
                  </a:lnTo>
                  <a:lnTo>
                    <a:pt x="1384275" y="651669"/>
                  </a:lnTo>
                  <a:lnTo>
                    <a:pt x="1385070" y="658813"/>
                  </a:lnTo>
                  <a:lnTo>
                    <a:pt x="1385467" y="666750"/>
                  </a:lnTo>
                  <a:lnTo>
                    <a:pt x="1385864" y="674688"/>
                  </a:lnTo>
                  <a:lnTo>
                    <a:pt x="1386262" y="674688"/>
                  </a:lnTo>
                  <a:lnTo>
                    <a:pt x="1385467" y="660797"/>
                  </a:lnTo>
                  <a:lnTo>
                    <a:pt x="1383083" y="640160"/>
                  </a:lnTo>
                  <a:close/>
                  <a:moveTo>
                    <a:pt x="153566" y="634207"/>
                  </a:moveTo>
                  <a:lnTo>
                    <a:pt x="152376" y="649288"/>
                  </a:lnTo>
                  <a:lnTo>
                    <a:pt x="152773" y="649685"/>
                  </a:lnTo>
                  <a:lnTo>
                    <a:pt x="153566" y="634207"/>
                  </a:lnTo>
                  <a:close/>
                  <a:moveTo>
                    <a:pt x="155152" y="615157"/>
                  </a:moveTo>
                  <a:lnTo>
                    <a:pt x="153566" y="633810"/>
                  </a:lnTo>
                  <a:lnTo>
                    <a:pt x="154359" y="626666"/>
                  </a:lnTo>
                  <a:lnTo>
                    <a:pt x="155548" y="619919"/>
                  </a:lnTo>
                  <a:lnTo>
                    <a:pt x="155152" y="615157"/>
                  </a:lnTo>
                  <a:close/>
                  <a:moveTo>
                    <a:pt x="1356862" y="559594"/>
                  </a:moveTo>
                  <a:lnTo>
                    <a:pt x="1359643" y="561578"/>
                  </a:lnTo>
                  <a:lnTo>
                    <a:pt x="1362424" y="563960"/>
                  </a:lnTo>
                  <a:lnTo>
                    <a:pt x="1367589" y="569516"/>
                  </a:lnTo>
                  <a:lnTo>
                    <a:pt x="1365205" y="565547"/>
                  </a:lnTo>
                  <a:lnTo>
                    <a:pt x="1362424" y="562372"/>
                  </a:lnTo>
                  <a:lnTo>
                    <a:pt x="1361232" y="561181"/>
                  </a:lnTo>
                  <a:lnTo>
                    <a:pt x="1359643" y="560388"/>
                  </a:lnTo>
                  <a:lnTo>
                    <a:pt x="1358451" y="559991"/>
                  </a:lnTo>
                  <a:lnTo>
                    <a:pt x="1356862" y="559594"/>
                  </a:lnTo>
                  <a:close/>
                  <a:moveTo>
                    <a:pt x="180128" y="534591"/>
                  </a:moveTo>
                  <a:lnTo>
                    <a:pt x="178939" y="535385"/>
                  </a:lnTo>
                  <a:lnTo>
                    <a:pt x="176956" y="536178"/>
                  </a:lnTo>
                  <a:lnTo>
                    <a:pt x="175767" y="536972"/>
                  </a:lnTo>
                  <a:lnTo>
                    <a:pt x="173388" y="540544"/>
                  </a:lnTo>
                  <a:lnTo>
                    <a:pt x="170613" y="544513"/>
                  </a:lnTo>
                  <a:lnTo>
                    <a:pt x="175767" y="539353"/>
                  </a:lnTo>
                  <a:lnTo>
                    <a:pt x="178939" y="536575"/>
                  </a:lnTo>
                  <a:lnTo>
                    <a:pt x="181714" y="534591"/>
                  </a:lnTo>
                  <a:lnTo>
                    <a:pt x="180128" y="534591"/>
                  </a:lnTo>
                  <a:close/>
                  <a:moveTo>
                    <a:pt x="1221780" y="479425"/>
                  </a:moveTo>
                  <a:lnTo>
                    <a:pt x="1236480" y="479425"/>
                  </a:lnTo>
                  <a:lnTo>
                    <a:pt x="1251578" y="480219"/>
                  </a:lnTo>
                  <a:lnTo>
                    <a:pt x="1267072" y="481806"/>
                  </a:lnTo>
                  <a:lnTo>
                    <a:pt x="1282964" y="484585"/>
                  </a:lnTo>
                  <a:lnTo>
                    <a:pt x="1299253" y="488156"/>
                  </a:lnTo>
                  <a:lnTo>
                    <a:pt x="1315940" y="492919"/>
                  </a:lnTo>
                  <a:lnTo>
                    <a:pt x="1323886" y="495300"/>
                  </a:lnTo>
                  <a:lnTo>
                    <a:pt x="1332229" y="498872"/>
                  </a:lnTo>
                  <a:lnTo>
                    <a:pt x="1340970" y="502047"/>
                  </a:lnTo>
                  <a:lnTo>
                    <a:pt x="1349710" y="505619"/>
                  </a:lnTo>
                  <a:lnTo>
                    <a:pt x="1358054" y="509588"/>
                  </a:lnTo>
                  <a:lnTo>
                    <a:pt x="1366794" y="513953"/>
                  </a:lnTo>
                  <a:lnTo>
                    <a:pt x="1368383" y="515144"/>
                  </a:lnTo>
                  <a:lnTo>
                    <a:pt x="1370370" y="516731"/>
                  </a:lnTo>
                  <a:lnTo>
                    <a:pt x="1374343" y="521494"/>
                  </a:lnTo>
                  <a:lnTo>
                    <a:pt x="1378713" y="527844"/>
                  </a:lnTo>
                  <a:lnTo>
                    <a:pt x="1383878" y="536178"/>
                  </a:lnTo>
                  <a:lnTo>
                    <a:pt x="1388646" y="545703"/>
                  </a:lnTo>
                  <a:lnTo>
                    <a:pt x="1393413" y="556022"/>
                  </a:lnTo>
                  <a:lnTo>
                    <a:pt x="1397783" y="567928"/>
                  </a:lnTo>
                  <a:lnTo>
                    <a:pt x="1401756" y="580231"/>
                  </a:lnTo>
                  <a:lnTo>
                    <a:pt x="1404935" y="592931"/>
                  </a:lnTo>
                  <a:lnTo>
                    <a:pt x="1406127" y="599282"/>
                  </a:lnTo>
                  <a:lnTo>
                    <a:pt x="1407319" y="605632"/>
                  </a:lnTo>
                  <a:lnTo>
                    <a:pt x="1407716" y="612378"/>
                  </a:lnTo>
                  <a:lnTo>
                    <a:pt x="1408113" y="618728"/>
                  </a:lnTo>
                  <a:lnTo>
                    <a:pt x="1408113" y="624682"/>
                  </a:lnTo>
                  <a:lnTo>
                    <a:pt x="1408113" y="631032"/>
                  </a:lnTo>
                  <a:lnTo>
                    <a:pt x="1407319" y="637382"/>
                  </a:lnTo>
                  <a:lnTo>
                    <a:pt x="1406524" y="643335"/>
                  </a:lnTo>
                  <a:lnTo>
                    <a:pt x="1404935" y="649288"/>
                  </a:lnTo>
                  <a:lnTo>
                    <a:pt x="1402551" y="654844"/>
                  </a:lnTo>
                  <a:lnTo>
                    <a:pt x="1400167" y="660400"/>
                  </a:lnTo>
                  <a:lnTo>
                    <a:pt x="1397386" y="665163"/>
                  </a:lnTo>
                  <a:lnTo>
                    <a:pt x="1393810" y="670322"/>
                  </a:lnTo>
                  <a:lnTo>
                    <a:pt x="1389440" y="675085"/>
                  </a:lnTo>
                  <a:lnTo>
                    <a:pt x="1391427" y="675878"/>
                  </a:lnTo>
                  <a:lnTo>
                    <a:pt x="1392619" y="677466"/>
                  </a:lnTo>
                  <a:lnTo>
                    <a:pt x="1393413" y="679053"/>
                  </a:lnTo>
                  <a:lnTo>
                    <a:pt x="1394605" y="681832"/>
                  </a:lnTo>
                  <a:lnTo>
                    <a:pt x="1396591" y="687785"/>
                  </a:lnTo>
                  <a:lnTo>
                    <a:pt x="1398975" y="694928"/>
                  </a:lnTo>
                  <a:lnTo>
                    <a:pt x="1400167" y="703263"/>
                  </a:lnTo>
                  <a:lnTo>
                    <a:pt x="1401359" y="712788"/>
                  </a:lnTo>
                  <a:lnTo>
                    <a:pt x="1402154" y="723107"/>
                  </a:lnTo>
                  <a:lnTo>
                    <a:pt x="1402154" y="734616"/>
                  </a:lnTo>
                  <a:lnTo>
                    <a:pt x="1402154" y="746125"/>
                  </a:lnTo>
                  <a:lnTo>
                    <a:pt x="1401359" y="757635"/>
                  </a:lnTo>
                  <a:lnTo>
                    <a:pt x="1399770" y="768350"/>
                  </a:lnTo>
                  <a:lnTo>
                    <a:pt x="1398181" y="777082"/>
                  </a:lnTo>
                  <a:lnTo>
                    <a:pt x="1395797" y="784225"/>
                  </a:lnTo>
                  <a:lnTo>
                    <a:pt x="1394605" y="787004"/>
                  </a:lnTo>
                  <a:lnTo>
                    <a:pt x="1393413" y="789782"/>
                  </a:lnTo>
                  <a:lnTo>
                    <a:pt x="1392221" y="791766"/>
                  </a:lnTo>
                  <a:lnTo>
                    <a:pt x="1390632" y="793354"/>
                  </a:lnTo>
                  <a:lnTo>
                    <a:pt x="1389043" y="794147"/>
                  </a:lnTo>
                  <a:lnTo>
                    <a:pt x="1387454" y="794941"/>
                  </a:lnTo>
                  <a:lnTo>
                    <a:pt x="1386262" y="794147"/>
                  </a:lnTo>
                  <a:lnTo>
                    <a:pt x="1385070" y="793354"/>
                  </a:lnTo>
                  <a:lnTo>
                    <a:pt x="1383878" y="792163"/>
                  </a:lnTo>
                  <a:lnTo>
                    <a:pt x="1382289" y="790575"/>
                  </a:lnTo>
                  <a:lnTo>
                    <a:pt x="1379905" y="785813"/>
                  </a:lnTo>
                  <a:lnTo>
                    <a:pt x="1377918" y="779463"/>
                  </a:lnTo>
                  <a:lnTo>
                    <a:pt x="1375137" y="788988"/>
                  </a:lnTo>
                  <a:lnTo>
                    <a:pt x="1372356" y="798116"/>
                  </a:lnTo>
                  <a:lnTo>
                    <a:pt x="1368781" y="807244"/>
                  </a:lnTo>
                  <a:lnTo>
                    <a:pt x="1365602" y="816372"/>
                  </a:lnTo>
                  <a:lnTo>
                    <a:pt x="1361232" y="825104"/>
                  </a:lnTo>
                  <a:lnTo>
                    <a:pt x="1357259" y="833438"/>
                  </a:lnTo>
                  <a:lnTo>
                    <a:pt x="1352889" y="842169"/>
                  </a:lnTo>
                  <a:lnTo>
                    <a:pt x="1348121" y="850504"/>
                  </a:lnTo>
                  <a:lnTo>
                    <a:pt x="1343354" y="858044"/>
                  </a:lnTo>
                  <a:lnTo>
                    <a:pt x="1338189" y="865585"/>
                  </a:lnTo>
                  <a:lnTo>
                    <a:pt x="1333024" y="873126"/>
                  </a:lnTo>
                  <a:lnTo>
                    <a:pt x="1327462" y="880269"/>
                  </a:lnTo>
                  <a:lnTo>
                    <a:pt x="1321899" y="887413"/>
                  </a:lnTo>
                  <a:lnTo>
                    <a:pt x="1316337" y="893763"/>
                  </a:lnTo>
                  <a:lnTo>
                    <a:pt x="1310378" y="900113"/>
                  </a:lnTo>
                  <a:lnTo>
                    <a:pt x="1304418" y="906463"/>
                  </a:lnTo>
                  <a:lnTo>
                    <a:pt x="1298459" y="912416"/>
                  </a:lnTo>
                  <a:lnTo>
                    <a:pt x="1292499" y="917972"/>
                  </a:lnTo>
                  <a:lnTo>
                    <a:pt x="1286540" y="922735"/>
                  </a:lnTo>
                  <a:lnTo>
                    <a:pt x="1280183" y="927497"/>
                  </a:lnTo>
                  <a:lnTo>
                    <a:pt x="1274224" y="932260"/>
                  </a:lnTo>
                  <a:lnTo>
                    <a:pt x="1268661" y="936229"/>
                  </a:lnTo>
                  <a:lnTo>
                    <a:pt x="1262702" y="940197"/>
                  </a:lnTo>
                  <a:lnTo>
                    <a:pt x="1256743" y="943769"/>
                  </a:lnTo>
                  <a:lnTo>
                    <a:pt x="1250783" y="946548"/>
                  </a:lnTo>
                  <a:lnTo>
                    <a:pt x="1245221" y="949326"/>
                  </a:lnTo>
                  <a:lnTo>
                    <a:pt x="1239261" y="951707"/>
                  </a:lnTo>
                  <a:lnTo>
                    <a:pt x="1233699" y="953691"/>
                  </a:lnTo>
                  <a:lnTo>
                    <a:pt x="1228932" y="954882"/>
                  </a:lnTo>
                  <a:lnTo>
                    <a:pt x="1223767" y="956073"/>
                  </a:lnTo>
                  <a:lnTo>
                    <a:pt x="1218602" y="956469"/>
                  </a:lnTo>
                  <a:lnTo>
                    <a:pt x="1214232" y="957263"/>
                  </a:lnTo>
                  <a:lnTo>
                    <a:pt x="1208272" y="956469"/>
                  </a:lnTo>
                  <a:lnTo>
                    <a:pt x="1202313" y="956073"/>
                  </a:lnTo>
                  <a:lnTo>
                    <a:pt x="1195956" y="954882"/>
                  </a:lnTo>
                  <a:lnTo>
                    <a:pt x="1189996" y="953691"/>
                  </a:lnTo>
                  <a:lnTo>
                    <a:pt x="1183640" y="952104"/>
                  </a:lnTo>
                  <a:lnTo>
                    <a:pt x="1177283" y="949326"/>
                  </a:lnTo>
                  <a:lnTo>
                    <a:pt x="1171323" y="946944"/>
                  </a:lnTo>
                  <a:lnTo>
                    <a:pt x="1164967" y="944166"/>
                  </a:lnTo>
                  <a:lnTo>
                    <a:pt x="1158610" y="940594"/>
                  </a:lnTo>
                  <a:lnTo>
                    <a:pt x="1152253" y="937419"/>
                  </a:lnTo>
                  <a:lnTo>
                    <a:pt x="1146294" y="933054"/>
                  </a:lnTo>
                  <a:lnTo>
                    <a:pt x="1140334" y="928291"/>
                  </a:lnTo>
                  <a:lnTo>
                    <a:pt x="1133977" y="923926"/>
                  </a:lnTo>
                  <a:lnTo>
                    <a:pt x="1128018" y="918766"/>
                  </a:lnTo>
                  <a:lnTo>
                    <a:pt x="1122058" y="913210"/>
                  </a:lnTo>
                  <a:lnTo>
                    <a:pt x="1116099" y="907257"/>
                  </a:lnTo>
                  <a:lnTo>
                    <a:pt x="1110537" y="901304"/>
                  </a:lnTo>
                  <a:lnTo>
                    <a:pt x="1104975" y="894557"/>
                  </a:lnTo>
                  <a:lnTo>
                    <a:pt x="1099810" y="887810"/>
                  </a:lnTo>
                  <a:lnTo>
                    <a:pt x="1094645" y="880666"/>
                  </a:lnTo>
                  <a:lnTo>
                    <a:pt x="1089877" y="873522"/>
                  </a:lnTo>
                  <a:lnTo>
                    <a:pt x="1085507" y="865585"/>
                  </a:lnTo>
                  <a:lnTo>
                    <a:pt x="1080739" y="857647"/>
                  </a:lnTo>
                  <a:lnTo>
                    <a:pt x="1076766" y="849313"/>
                  </a:lnTo>
                  <a:lnTo>
                    <a:pt x="1072793" y="840582"/>
                  </a:lnTo>
                  <a:lnTo>
                    <a:pt x="1069218" y="831851"/>
                  </a:lnTo>
                  <a:lnTo>
                    <a:pt x="1066039" y="822722"/>
                  </a:lnTo>
                  <a:lnTo>
                    <a:pt x="1063258" y="813197"/>
                  </a:lnTo>
                  <a:lnTo>
                    <a:pt x="1060875" y="803672"/>
                  </a:lnTo>
                  <a:lnTo>
                    <a:pt x="1058491" y="793354"/>
                  </a:lnTo>
                  <a:lnTo>
                    <a:pt x="1056504" y="783432"/>
                  </a:lnTo>
                  <a:lnTo>
                    <a:pt x="1055312" y="772716"/>
                  </a:lnTo>
                  <a:lnTo>
                    <a:pt x="1054915" y="773113"/>
                  </a:lnTo>
                  <a:lnTo>
                    <a:pt x="1054518" y="773113"/>
                  </a:lnTo>
                  <a:lnTo>
                    <a:pt x="1053723" y="771525"/>
                  </a:lnTo>
                  <a:lnTo>
                    <a:pt x="1052929" y="767954"/>
                  </a:lnTo>
                  <a:lnTo>
                    <a:pt x="1051737" y="762000"/>
                  </a:lnTo>
                  <a:lnTo>
                    <a:pt x="1048558" y="745729"/>
                  </a:lnTo>
                  <a:lnTo>
                    <a:pt x="1046174" y="726282"/>
                  </a:lnTo>
                  <a:lnTo>
                    <a:pt x="1043393" y="706041"/>
                  </a:lnTo>
                  <a:lnTo>
                    <a:pt x="1042201" y="688578"/>
                  </a:lnTo>
                  <a:lnTo>
                    <a:pt x="1042201" y="681435"/>
                  </a:lnTo>
                  <a:lnTo>
                    <a:pt x="1042599" y="675878"/>
                  </a:lnTo>
                  <a:lnTo>
                    <a:pt x="1043393" y="672307"/>
                  </a:lnTo>
                  <a:lnTo>
                    <a:pt x="1043791" y="671116"/>
                  </a:lnTo>
                  <a:lnTo>
                    <a:pt x="1044585" y="671116"/>
                  </a:lnTo>
                  <a:lnTo>
                    <a:pt x="1045777" y="671116"/>
                  </a:lnTo>
                  <a:lnTo>
                    <a:pt x="1046969" y="671910"/>
                  </a:lnTo>
                  <a:lnTo>
                    <a:pt x="1048956" y="674291"/>
                  </a:lnTo>
                  <a:lnTo>
                    <a:pt x="1048558" y="662385"/>
                  </a:lnTo>
                  <a:lnTo>
                    <a:pt x="1048161" y="649685"/>
                  </a:lnTo>
                  <a:lnTo>
                    <a:pt x="1048558" y="636588"/>
                  </a:lnTo>
                  <a:lnTo>
                    <a:pt x="1050147" y="622697"/>
                  </a:lnTo>
                  <a:lnTo>
                    <a:pt x="1052929" y="624682"/>
                  </a:lnTo>
                  <a:lnTo>
                    <a:pt x="1055710" y="626666"/>
                  </a:lnTo>
                  <a:lnTo>
                    <a:pt x="1058888" y="627857"/>
                  </a:lnTo>
                  <a:lnTo>
                    <a:pt x="1061669" y="629047"/>
                  </a:lnTo>
                  <a:lnTo>
                    <a:pt x="1065245" y="629841"/>
                  </a:lnTo>
                  <a:lnTo>
                    <a:pt x="1068423" y="630238"/>
                  </a:lnTo>
                  <a:lnTo>
                    <a:pt x="1075575" y="630635"/>
                  </a:lnTo>
                  <a:lnTo>
                    <a:pt x="1082726" y="630238"/>
                  </a:lnTo>
                  <a:lnTo>
                    <a:pt x="1090672" y="629047"/>
                  </a:lnTo>
                  <a:lnTo>
                    <a:pt x="1099412" y="627063"/>
                  </a:lnTo>
                  <a:lnTo>
                    <a:pt x="1108153" y="623888"/>
                  </a:lnTo>
                  <a:lnTo>
                    <a:pt x="1116894" y="621110"/>
                  </a:lnTo>
                  <a:lnTo>
                    <a:pt x="1126429" y="617141"/>
                  </a:lnTo>
                  <a:lnTo>
                    <a:pt x="1146294" y="608410"/>
                  </a:lnTo>
                  <a:lnTo>
                    <a:pt x="1187613" y="588169"/>
                  </a:lnTo>
                  <a:lnTo>
                    <a:pt x="1176886" y="592535"/>
                  </a:lnTo>
                  <a:lnTo>
                    <a:pt x="1167350" y="597297"/>
                  </a:lnTo>
                  <a:lnTo>
                    <a:pt x="1158213" y="601663"/>
                  </a:lnTo>
                  <a:lnTo>
                    <a:pt x="1149869" y="605235"/>
                  </a:lnTo>
                  <a:lnTo>
                    <a:pt x="1141923" y="607616"/>
                  </a:lnTo>
                  <a:lnTo>
                    <a:pt x="1134375" y="609203"/>
                  </a:lnTo>
                  <a:lnTo>
                    <a:pt x="1126826" y="610394"/>
                  </a:lnTo>
                  <a:lnTo>
                    <a:pt x="1120072" y="611188"/>
                  </a:lnTo>
                  <a:lnTo>
                    <a:pt x="1113318" y="611188"/>
                  </a:lnTo>
                  <a:lnTo>
                    <a:pt x="1106564" y="610791"/>
                  </a:lnTo>
                  <a:lnTo>
                    <a:pt x="1100604" y="609600"/>
                  </a:lnTo>
                  <a:lnTo>
                    <a:pt x="1094645" y="608410"/>
                  </a:lnTo>
                  <a:lnTo>
                    <a:pt x="1089083" y="606822"/>
                  </a:lnTo>
                  <a:lnTo>
                    <a:pt x="1083521" y="604044"/>
                  </a:lnTo>
                  <a:lnTo>
                    <a:pt x="1079150" y="601663"/>
                  </a:lnTo>
                  <a:lnTo>
                    <a:pt x="1073985" y="599282"/>
                  </a:lnTo>
                  <a:lnTo>
                    <a:pt x="1069615" y="596107"/>
                  </a:lnTo>
                  <a:lnTo>
                    <a:pt x="1065642" y="592931"/>
                  </a:lnTo>
                  <a:lnTo>
                    <a:pt x="1061669" y="589360"/>
                  </a:lnTo>
                  <a:lnTo>
                    <a:pt x="1058491" y="586185"/>
                  </a:lnTo>
                  <a:lnTo>
                    <a:pt x="1052134" y="579041"/>
                  </a:lnTo>
                  <a:lnTo>
                    <a:pt x="1046572" y="572294"/>
                  </a:lnTo>
                  <a:lnTo>
                    <a:pt x="1042201" y="565944"/>
                  </a:lnTo>
                  <a:lnTo>
                    <a:pt x="1039023" y="560388"/>
                  </a:lnTo>
                  <a:lnTo>
                    <a:pt x="1036639" y="555625"/>
                  </a:lnTo>
                  <a:lnTo>
                    <a:pt x="1035050" y="552053"/>
                  </a:lnTo>
                  <a:lnTo>
                    <a:pt x="1041407" y="546497"/>
                  </a:lnTo>
                  <a:lnTo>
                    <a:pt x="1049353" y="540147"/>
                  </a:lnTo>
                  <a:lnTo>
                    <a:pt x="1060477" y="532606"/>
                  </a:lnTo>
                  <a:lnTo>
                    <a:pt x="1074383" y="523478"/>
                  </a:lnTo>
                  <a:lnTo>
                    <a:pt x="1082329" y="519113"/>
                  </a:lnTo>
                  <a:lnTo>
                    <a:pt x="1090672" y="514350"/>
                  </a:lnTo>
                  <a:lnTo>
                    <a:pt x="1100207" y="509588"/>
                  </a:lnTo>
                  <a:lnTo>
                    <a:pt x="1109742" y="505619"/>
                  </a:lnTo>
                  <a:lnTo>
                    <a:pt x="1120072" y="500856"/>
                  </a:lnTo>
                  <a:lnTo>
                    <a:pt x="1130799" y="496888"/>
                  </a:lnTo>
                  <a:lnTo>
                    <a:pt x="1142321" y="492919"/>
                  </a:lnTo>
                  <a:lnTo>
                    <a:pt x="1154637" y="489347"/>
                  </a:lnTo>
                  <a:lnTo>
                    <a:pt x="1166953" y="486172"/>
                  </a:lnTo>
                  <a:lnTo>
                    <a:pt x="1179667" y="483791"/>
                  </a:lnTo>
                  <a:lnTo>
                    <a:pt x="1193175" y="481410"/>
                  </a:lnTo>
                  <a:lnTo>
                    <a:pt x="1207478" y="480219"/>
                  </a:lnTo>
                  <a:lnTo>
                    <a:pt x="1221780" y="479425"/>
                  </a:lnTo>
                  <a:close/>
                  <a:moveTo>
                    <a:pt x="301839" y="454025"/>
                  </a:moveTo>
                  <a:lnTo>
                    <a:pt x="316508" y="454422"/>
                  </a:lnTo>
                  <a:lnTo>
                    <a:pt x="330781" y="454819"/>
                  </a:lnTo>
                  <a:lnTo>
                    <a:pt x="344656" y="456803"/>
                  </a:lnTo>
                  <a:lnTo>
                    <a:pt x="358136" y="458788"/>
                  </a:lnTo>
                  <a:lnTo>
                    <a:pt x="371219" y="461169"/>
                  </a:lnTo>
                  <a:lnTo>
                    <a:pt x="383509" y="464344"/>
                  </a:lnTo>
                  <a:lnTo>
                    <a:pt x="395799" y="467916"/>
                  </a:lnTo>
                  <a:lnTo>
                    <a:pt x="406900" y="471885"/>
                  </a:lnTo>
                  <a:lnTo>
                    <a:pt x="418000" y="475853"/>
                  </a:lnTo>
                  <a:lnTo>
                    <a:pt x="428308" y="480219"/>
                  </a:lnTo>
                  <a:lnTo>
                    <a:pt x="437823" y="484981"/>
                  </a:lnTo>
                  <a:lnTo>
                    <a:pt x="446941" y="489347"/>
                  </a:lnTo>
                  <a:lnTo>
                    <a:pt x="455663" y="494110"/>
                  </a:lnTo>
                  <a:lnTo>
                    <a:pt x="463593" y="498872"/>
                  </a:lnTo>
                  <a:lnTo>
                    <a:pt x="477468" y="507206"/>
                  </a:lnTo>
                  <a:lnTo>
                    <a:pt x="488173" y="515144"/>
                  </a:lnTo>
                  <a:lnTo>
                    <a:pt x="496498" y="521097"/>
                  </a:lnTo>
                  <a:lnTo>
                    <a:pt x="503238" y="527050"/>
                  </a:lnTo>
                  <a:lnTo>
                    <a:pt x="500859" y="531019"/>
                  </a:lnTo>
                  <a:lnTo>
                    <a:pt x="498877" y="534988"/>
                  </a:lnTo>
                  <a:lnTo>
                    <a:pt x="495309" y="540941"/>
                  </a:lnTo>
                  <a:lnTo>
                    <a:pt x="491344" y="547291"/>
                  </a:lnTo>
                  <a:lnTo>
                    <a:pt x="485794" y="554038"/>
                  </a:lnTo>
                  <a:lnTo>
                    <a:pt x="479451" y="561181"/>
                  </a:lnTo>
                  <a:lnTo>
                    <a:pt x="476279" y="564753"/>
                  </a:lnTo>
                  <a:lnTo>
                    <a:pt x="472315" y="567928"/>
                  </a:lnTo>
                  <a:lnTo>
                    <a:pt x="467954" y="570707"/>
                  </a:lnTo>
                  <a:lnTo>
                    <a:pt x="463989" y="573882"/>
                  </a:lnTo>
                  <a:lnTo>
                    <a:pt x="459232" y="576660"/>
                  </a:lnTo>
                  <a:lnTo>
                    <a:pt x="454078" y="579438"/>
                  </a:lnTo>
                  <a:lnTo>
                    <a:pt x="448924" y="581422"/>
                  </a:lnTo>
                  <a:lnTo>
                    <a:pt x="443373" y="583010"/>
                  </a:lnTo>
                  <a:lnTo>
                    <a:pt x="437427" y="584994"/>
                  </a:lnTo>
                  <a:lnTo>
                    <a:pt x="431480" y="585788"/>
                  </a:lnTo>
                  <a:lnTo>
                    <a:pt x="424740" y="586185"/>
                  </a:lnTo>
                  <a:lnTo>
                    <a:pt x="418000" y="586185"/>
                  </a:lnTo>
                  <a:lnTo>
                    <a:pt x="411261" y="585788"/>
                  </a:lnTo>
                  <a:lnTo>
                    <a:pt x="403728" y="584200"/>
                  </a:lnTo>
                  <a:lnTo>
                    <a:pt x="396195" y="582216"/>
                  </a:lnTo>
                  <a:lnTo>
                    <a:pt x="388266" y="579835"/>
                  </a:lnTo>
                  <a:lnTo>
                    <a:pt x="379544" y="576263"/>
                  </a:lnTo>
                  <a:lnTo>
                    <a:pt x="370822" y="572294"/>
                  </a:lnTo>
                  <a:lnTo>
                    <a:pt x="361307" y="567531"/>
                  </a:lnTo>
                  <a:lnTo>
                    <a:pt x="350603" y="563166"/>
                  </a:lnTo>
                  <a:lnTo>
                    <a:pt x="392231" y="583010"/>
                  </a:lnTo>
                  <a:lnTo>
                    <a:pt x="411657" y="592138"/>
                  </a:lnTo>
                  <a:lnTo>
                    <a:pt x="420776" y="595710"/>
                  </a:lnTo>
                  <a:lnTo>
                    <a:pt x="429894" y="599282"/>
                  </a:lnTo>
                  <a:lnTo>
                    <a:pt x="438616" y="601663"/>
                  </a:lnTo>
                  <a:lnTo>
                    <a:pt x="446941" y="603647"/>
                  </a:lnTo>
                  <a:lnTo>
                    <a:pt x="454871" y="605235"/>
                  </a:lnTo>
                  <a:lnTo>
                    <a:pt x="462403" y="606028"/>
                  </a:lnTo>
                  <a:lnTo>
                    <a:pt x="469539" y="605632"/>
                  </a:lnTo>
                  <a:lnTo>
                    <a:pt x="472711" y="604441"/>
                  </a:lnTo>
                  <a:lnTo>
                    <a:pt x="476279" y="603647"/>
                  </a:lnTo>
                  <a:lnTo>
                    <a:pt x="479054" y="602853"/>
                  </a:lnTo>
                  <a:lnTo>
                    <a:pt x="481829" y="601266"/>
                  </a:lnTo>
                  <a:lnTo>
                    <a:pt x="485001" y="599678"/>
                  </a:lnTo>
                  <a:lnTo>
                    <a:pt x="487380" y="597694"/>
                  </a:lnTo>
                  <a:lnTo>
                    <a:pt x="489362" y="611982"/>
                  </a:lnTo>
                  <a:lnTo>
                    <a:pt x="489758" y="624682"/>
                  </a:lnTo>
                  <a:lnTo>
                    <a:pt x="489758" y="636985"/>
                  </a:lnTo>
                  <a:lnTo>
                    <a:pt x="488569" y="648891"/>
                  </a:lnTo>
                  <a:lnTo>
                    <a:pt x="490948" y="646907"/>
                  </a:lnTo>
                  <a:lnTo>
                    <a:pt x="492137" y="646510"/>
                  </a:lnTo>
                  <a:lnTo>
                    <a:pt x="493327" y="646113"/>
                  </a:lnTo>
                  <a:lnTo>
                    <a:pt x="493723" y="646510"/>
                  </a:lnTo>
                  <a:lnTo>
                    <a:pt x="494119" y="647303"/>
                  </a:lnTo>
                  <a:lnTo>
                    <a:pt x="494912" y="650875"/>
                  </a:lnTo>
                  <a:lnTo>
                    <a:pt x="495309" y="656432"/>
                  </a:lnTo>
                  <a:lnTo>
                    <a:pt x="495309" y="663575"/>
                  </a:lnTo>
                  <a:lnTo>
                    <a:pt x="494119" y="681435"/>
                  </a:lnTo>
                  <a:lnTo>
                    <a:pt x="491741" y="701279"/>
                  </a:lnTo>
                  <a:lnTo>
                    <a:pt x="489362" y="720725"/>
                  </a:lnTo>
                  <a:lnTo>
                    <a:pt x="486190" y="736600"/>
                  </a:lnTo>
                  <a:lnTo>
                    <a:pt x="485001" y="742554"/>
                  </a:lnTo>
                  <a:lnTo>
                    <a:pt x="484208" y="746522"/>
                  </a:lnTo>
                  <a:lnTo>
                    <a:pt x="483415" y="748507"/>
                  </a:lnTo>
                  <a:lnTo>
                    <a:pt x="483019" y="748507"/>
                  </a:lnTo>
                  <a:lnTo>
                    <a:pt x="482622" y="747713"/>
                  </a:lnTo>
                  <a:lnTo>
                    <a:pt x="481037" y="758032"/>
                  </a:lnTo>
                  <a:lnTo>
                    <a:pt x="479451" y="768350"/>
                  </a:lnTo>
                  <a:lnTo>
                    <a:pt x="477072" y="778272"/>
                  </a:lnTo>
                  <a:lnTo>
                    <a:pt x="474297" y="788194"/>
                  </a:lnTo>
                  <a:lnTo>
                    <a:pt x="471918" y="797719"/>
                  </a:lnTo>
                  <a:lnTo>
                    <a:pt x="468350" y="806451"/>
                  </a:lnTo>
                  <a:lnTo>
                    <a:pt x="465178" y="815976"/>
                  </a:lnTo>
                  <a:lnTo>
                    <a:pt x="460817" y="824310"/>
                  </a:lnTo>
                  <a:lnTo>
                    <a:pt x="457249" y="832644"/>
                  </a:lnTo>
                  <a:lnTo>
                    <a:pt x="452492" y="840582"/>
                  </a:lnTo>
                  <a:lnTo>
                    <a:pt x="447734" y="848122"/>
                  </a:lnTo>
                  <a:lnTo>
                    <a:pt x="443373" y="856060"/>
                  </a:lnTo>
                  <a:lnTo>
                    <a:pt x="438220" y="863204"/>
                  </a:lnTo>
                  <a:lnTo>
                    <a:pt x="432669" y="869951"/>
                  </a:lnTo>
                  <a:lnTo>
                    <a:pt x="427119" y="876301"/>
                  </a:lnTo>
                  <a:lnTo>
                    <a:pt x="421965" y="882254"/>
                  </a:lnTo>
                  <a:lnTo>
                    <a:pt x="416018" y="887810"/>
                  </a:lnTo>
                  <a:lnTo>
                    <a:pt x="410071" y="893366"/>
                  </a:lnTo>
                  <a:lnTo>
                    <a:pt x="404124" y="898922"/>
                  </a:lnTo>
                  <a:lnTo>
                    <a:pt x="398178" y="903685"/>
                  </a:lnTo>
                  <a:lnTo>
                    <a:pt x="391834" y="907654"/>
                  </a:lnTo>
                  <a:lnTo>
                    <a:pt x="385491" y="912019"/>
                  </a:lnTo>
                  <a:lnTo>
                    <a:pt x="379148" y="915591"/>
                  </a:lnTo>
                  <a:lnTo>
                    <a:pt x="372805" y="919163"/>
                  </a:lnTo>
                  <a:lnTo>
                    <a:pt x="366858" y="921941"/>
                  </a:lnTo>
                  <a:lnTo>
                    <a:pt x="360911" y="924719"/>
                  </a:lnTo>
                  <a:lnTo>
                    <a:pt x="354568" y="926704"/>
                  </a:lnTo>
                  <a:lnTo>
                    <a:pt x="348225" y="928688"/>
                  </a:lnTo>
                  <a:lnTo>
                    <a:pt x="342278" y="930276"/>
                  </a:lnTo>
                  <a:lnTo>
                    <a:pt x="335934" y="931069"/>
                  </a:lnTo>
                  <a:lnTo>
                    <a:pt x="329988" y="931863"/>
                  </a:lnTo>
                  <a:lnTo>
                    <a:pt x="324041" y="931863"/>
                  </a:lnTo>
                  <a:lnTo>
                    <a:pt x="319283" y="931863"/>
                  </a:lnTo>
                  <a:lnTo>
                    <a:pt x="314922" y="931069"/>
                  </a:lnTo>
                  <a:lnTo>
                    <a:pt x="309372" y="930276"/>
                  </a:lnTo>
                  <a:lnTo>
                    <a:pt x="304218" y="928291"/>
                  </a:lnTo>
                  <a:lnTo>
                    <a:pt x="298668" y="926704"/>
                  </a:lnTo>
                  <a:lnTo>
                    <a:pt x="293514" y="924323"/>
                  </a:lnTo>
                  <a:lnTo>
                    <a:pt x="287567" y="921544"/>
                  </a:lnTo>
                  <a:lnTo>
                    <a:pt x="281620" y="918369"/>
                  </a:lnTo>
                  <a:lnTo>
                    <a:pt x="275673" y="914797"/>
                  </a:lnTo>
                  <a:lnTo>
                    <a:pt x="269727" y="911226"/>
                  </a:lnTo>
                  <a:lnTo>
                    <a:pt x="263780" y="906860"/>
                  </a:lnTo>
                  <a:lnTo>
                    <a:pt x="257833" y="902494"/>
                  </a:lnTo>
                  <a:lnTo>
                    <a:pt x="251490" y="897732"/>
                  </a:lnTo>
                  <a:lnTo>
                    <a:pt x="245939" y="892572"/>
                  </a:lnTo>
                  <a:lnTo>
                    <a:pt x="239993" y="887016"/>
                  </a:lnTo>
                  <a:lnTo>
                    <a:pt x="234046" y="881063"/>
                  </a:lnTo>
                  <a:lnTo>
                    <a:pt x="228099" y="875110"/>
                  </a:lnTo>
                  <a:lnTo>
                    <a:pt x="222152" y="868760"/>
                  </a:lnTo>
                  <a:lnTo>
                    <a:pt x="216602" y="862013"/>
                  </a:lnTo>
                  <a:lnTo>
                    <a:pt x="210655" y="855663"/>
                  </a:lnTo>
                  <a:lnTo>
                    <a:pt x="205501" y="848122"/>
                  </a:lnTo>
                  <a:lnTo>
                    <a:pt x="200347" y="840582"/>
                  </a:lnTo>
                  <a:lnTo>
                    <a:pt x="195193" y="833041"/>
                  </a:lnTo>
                  <a:lnTo>
                    <a:pt x="190039" y="825104"/>
                  </a:lnTo>
                  <a:lnTo>
                    <a:pt x="185678" y="817166"/>
                  </a:lnTo>
                  <a:lnTo>
                    <a:pt x="181317" y="808832"/>
                  </a:lnTo>
                  <a:lnTo>
                    <a:pt x="176956" y="800101"/>
                  </a:lnTo>
                  <a:lnTo>
                    <a:pt x="173388" y="791369"/>
                  </a:lnTo>
                  <a:lnTo>
                    <a:pt x="169424" y="782638"/>
                  </a:lnTo>
                  <a:lnTo>
                    <a:pt x="166252" y="773113"/>
                  </a:lnTo>
                  <a:lnTo>
                    <a:pt x="163081" y="763985"/>
                  </a:lnTo>
                  <a:lnTo>
                    <a:pt x="160702" y="754460"/>
                  </a:lnTo>
                  <a:lnTo>
                    <a:pt x="158720" y="760413"/>
                  </a:lnTo>
                  <a:lnTo>
                    <a:pt x="155944" y="765572"/>
                  </a:lnTo>
                  <a:lnTo>
                    <a:pt x="154755" y="767160"/>
                  </a:lnTo>
                  <a:lnTo>
                    <a:pt x="153566" y="768747"/>
                  </a:lnTo>
                  <a:lnTo>
                    <a:pt x="152376" y="769541"/>
                  </a:lnTo>
                  <a:lnTo>
                    <a:pt x="151187" y="769541"/>
                  </a:lnTo>
                  <a:lnTo>
                    <a:pt x="149205" y="769144"/>
                  </a:lnTo>
                  <a:lnTo>
                    <a:pt x="148015" y="768350"/>
                  </a:lnTo>
                  <a:lnTo>
                    <a:pt x="146430" y="766763"/>
                  </a:lnTo>
                  <a:lnTo>
                    <a:pt x="145240" y="764779"/>
                  </a:lnTo>
                  <a:lnTo>
                    <a:pt x="143654" y="762397"/>
                  </a:lnTo>
                  <a:lnTo>
                    <a:pt x="142465" y="759222"/>
                  </a:lnTo>
                  <a:lnTo>
                    <a:pt x="140483" y="751682"/>
                  </a:lnTo>
                  <a:lnTo>
                    <a:pt x="138897" y="742950"/>
                  </a:lnTo>
                  <a:lnTo>
                    <a:pt x="136915" y="732632"/>
                  </a:lnTo>
                  <a:lnTo>
                    <a:pt x="136122" y="721519"/>
                  </a:lnTo>
                  <a:lnTo>
                    <a:pt x="136122" y="709216"/>
                  </a:lnTo>
                  <a:lnTo>
                    <a:pt x="136122" y="698104"/>
                  </a:lnTo>
                  <a:lnTo>
                    <a:pt x="136915" y="687785"/>
                  </a:lnTo>
                  <a:lnTo>
                    <a:pt x="138500" y="678260"/>
                  </a:lnTo>
                  <a:lnTo>
                    <a:pt x="139690" y="669528"/>
                  </a:lnTo>
                  <a:lnTo>
                    <a:pt x="141672" y="662385"/>
                  </a:lnTo>
                  <a:lnTo>
                    <a:pt x="143654" y="656432"/>
                  </a:lnTo>
                  <a:lnTo>
                    <a:pt x="145240" y="654447"/>
                  </a:lnTo>
                  <a:lnTo>
                    <a:pt x="146033" y="652066"/>
                  </a:lnTo>
                  <a:lnTo>
                    <a:pt x="147222" y="650875"/>
                  </a:lnTo>
                  <a:lnTo>
                    <a:pt x="148808" y="649685"/>
                  </a:lnTo>
                  <a:lnTo>
                    <a:pt x="144844" y="644922"/>
                  </a:lnTo>
                  <a:lnTo>
                    <a:pt x="141276" y="640557"/>
                  </a:lnTo>
                  <a:lnTo>
                    <a:pt x="138500" y="635397"/>
                  </a:lnTo>
                  <a:lnTo>
                    <a:pt x="135725" y="629841"/>
                  </a:lnTo>
                  <a:lnTo>
                    <a:pt x="133743" y="623888"/>
                  </a:lnTo>
                  <a:lnTo>
                    <a:pt x="132554" y="618728"/>
                  </a:lnTo>
                  <a:lnTo>
                    <a:pt x="131364" y="612378"/>
                  </a:lnTo>
                  <a:lnTo>
                    <a:pt x="130175" y="606425"/>
                  </a:lnTo>
                  <a:lnTo>
                    <a:pt x="130175" y="600075"/>
                  </a:lnTo>
                  <a:lnTo>
                    <a:pt x="130175" y="593725"/>
                  </a:lnTo>
                  <a:lnTo>
                    <a:pt x="130968" y="586978"/>
                  </a:lnTo>
                  <a:lnTo>
                    <a:pt x="131364" y="580628"/>
                  </a:lnTo>
                  <a:lnTo>
                    <a:pt x="132554" y="574278"/>
                  </a:lnTo>
                  <a:lnTo>
                    <a:pt x="133743" y="567531"/>
                  </a:lnTo>
                  <a:lnTo>
                    <a:pt x="136518" y="554831"/>
                  </a:lnTo>
                  <a:lnTo>
                    <a:pt x="140879" y="542528"/>
                  </a:lnTo>
                  <a:lnTo>
                    <a:pt x="145240" y="531416"/>
                  </a:lnTo>
                  <a:lnTo>
                    <a:pt x="149998" y="520700"/>
                  </a:lnTo>
                  <a:lnTo>
                    <a:pt x="154755" y="511175"/>
                  </a:lnTo>
                  <a:lnTo>
                    <a:pt x="159909" y="502841"/>
                  </a:lnTo>
                  <a:lnTo>
                    <a:pt x="163874" y="496094"/>
                  </a:lnTo>
                  <a:lnTo>
                    <a:pt x="168234" y="491728"/>
                  </a:lnTo>
                  <a:lnTo>
                    <a:pt x="169820" y="490141"/>
                  </a:lnTo>
                  <a:lnTo>
                    <a:pt x="171803" y="488950"/>
                  </a:lnTo>
                  <a:lnTo>
                    <a:pt x="180525" y="484981"/>
                  </a:lnTo>
                  <a:lnTo>
                    <a:pt x="188850" y="480616"/>
                  </a:lnTo>
                  <a:lnTo>
                    <a:pt x="197176" y="477044"/>
                  </a:lnTo>
                  <a:lnTo>
                    <a:pt x="206294" y="473472"/>
                  </a:lnTo>
                  <a:lnTo>
                    <a:pt x="214620" y="470694"/>
                  </a:lnTo>
                  <a:lnTo>
                    <a:pt x="222549" y="467519"/>
                  </a:lnTo>
                  <a:lnTo>
                    <a:pt x="239596" y="463153"/>
                  </a:lnTo>
                  <a:lnTo>
                    <a:pt x="255454" y="459581"/>
                  </a:lnTo>
                  <a:lnTo>
                    <a:pt x="270916" y="456803"/>
                  </a:lnTo>
                  <a:lnTo>
                    <a:pt x="286774" y="454819"/>
                  </a:lnTo>
                  <a:lnTo>
                    <a:pt x="301839" y="454025"/>
                  </a:lnTo>
                  <a:close/>
                  <a:moveTo>
                    <a:pt x="634999" y="33338"/>
                  </a:moveTo>
                  <a:lnTo>
                    <a:pt x="647699" y="33338"/>
                  </a:lnTo>
                  <a:lnTo>
                    <a:pt x="660003" y="33734"/>
                  </a:lnTo>
                  <a:lnTo>
                    <a:pt x="671512" y="34923"/>
                  </a:lnTo>
                  <a:lnTo>
                    <a:pt x="683418" y="36903"/>
                  </a:lnTo>
                  <a:lnTo>
                    <a:pt x="695325" y="39280"/>
                  </a:lnTo>
                  <a:lnTo>
                    <a:pt x="706437" y="42052"/>
                  </a:lnTo>
                  <a:lnTo>
                    <a:pt x="697309" y="50766"/>
                  </a:lnTo>
                  <a:lnTo>
                    <a:pt x="688975" y="59877"/>
                  </a:lnTo>
                  <a:lnTo>
                    <a:pt x="681434" y="69383"/>
                  </a:lnTo>
                  <a:lnTo>
                    <a:pt x="673893" y="79285"/>
                  </a:lnTo>
                  <a:lnTo>
                    <a:pt x="667146" y="89188"/>
                  </a:lnTo>
                  <a:lnTo>
                    <a:pt x="660796" y="99486"/>
                  </a:lnTo>
                  <a:lnTo>
                    <a:pt x="654843" y="109785"/>
                  </a:lnTo>
                  <a:lnTo>
                    <a:pt x="649287" y="120875"/>
                  </a:lnTo>
                  <a:lnTo>
                    <a:pt x="644524" y="131966"/>
                  </a:lnTo>
                  <a:lnTo>
                    <a:pt x="640556" y="143057"/>
                  </a:lnTo>
                  <a:lnTo>
                    <a:pt x="636587" y="154543"/>
                  </a:lnTo>
                  <a:lnTo>
                    <a:pt x="633809" y="166426"/>
                  </a:lnTo>
                  <a:lnTo>
                    <a:pt x="631824" y="177913"/>
                  </a:lnTo>
                  <a:lnTo>
                    <a:pt x="629840" y="189796"/>
                  </a:lnTo>
                  <a:lnTo>
                    <a:pt x="628649" y="202075"/>
                  </a:lnTo>
                  <a:lnTo>
                    <a:pt x="628649" y="214750"/>
                  </a:lnTo>
                  <a:lnTo>
                    <a:pt x="628649" y="224256"/>
                  </a:lnTo>
                  <a:lnTo>
                    <a:pt x="629443" y="233762"/>
                  </a:lnTo>
                  <a:lnTo>
                    <a:pt x="630237" y="243269"/>
                  </a:lnTo>
                  <a:lnTo>
                    <a:pt x="632221" y="252379"/>
                  </a:lnTo>
                  <a:lnTo>
                    <a:pt x="633809" y="261885"/>
                  </a:lnTo>
                  <a:lnTo>
                    <a:pt x="635793" y="270995"/>
                  </a:lnTo>
                  <a:lnTo>
                    <a:pt x="638968" y="280502"/>
                  </a:lnTo>
                  <a:lnTo>
                    <a:pt x="641746" y="289216"/>
                  </a:lnTo>
                  <a:lnTo>
                    <a:pt x="644921" y="297930"/>
                  </a:lnTo>
                  <a:lnTo>
                    <a:pt x="648890" y="306644"/>
                  </a:lnTo>
                  <a:lnTo>
                    <a:pt x="652859" y="315358"/>
                  </a:lnTo>
                  <a:lnTo>
                    <a:pt x="657224" y="323676"/>
                  </a:lnTo>
                  <a:lnTo>
                    <a:pt x="661987" y="331994"/>
                  </a:lnTo>
                  <a:lnTo>
                    <a:pt x="667543" y="340312"/>
                  </a:lnTo>
                  <a:lnTo>
                    <a:pt x="673099" y="348630"/>
                  </a:lnTo>
                  <a:lnTo>
                    <a:pt x="678656" y="356552"/>
                  </a:lnTo>
                  <a:lnTo>
                    <a:pt x="667146" y="358928"/>
                  </a:lnTo>
                  <a:lnTo>
                    <a:pt x="655240" y="360513"/>
                  </a:lnTo>
                  <a:lnTo>
                    <a:pt x="643731" y="362097"/>
                  </a:lnTo>
                  <a:lnTo>
                    <a:pt x="573087" y="436563"/>
                  </a:lnTo>
                  <a:lnTo>
                    <a:pt x="552846" y="352195"/>
                  </a:lnTo>
                  <a:lnTo>
                    <a:pt x="541337" y="348630"/>
                  </a:lnTo>
                  <a:lnTo>
                    <a:pt x="530224" y="343877"/>
                  </a:lnTo>
                  <a:lnTo>
                    <a:pt x="519509" y="338332"/>
                  </a:lnTo>
                  <a:lnTo>
                    <a:pt x="508793" y="332390"/>
                  </a:lnTo>
                  <a:lnTo>
                    <a:pt x="499268" y="326053"/>
                  </a:lnTo>
                  <a:lnTo>
                    <a:pt x="490140" y="319319"/>
                  </a:lnTo>
                  <a:lnTo>
                    <a:pt x="481409" y="311793"/>
                  </a:lnTo>
                  <a:lnTo>
                    <a:pt x="473471" y="303871"/>
                  </a:lnTo>
                  <a:lnTo>
                    <a:pt x="465931" y="295553"/>
                  </a:lnTo>
                  <a:lnTo>
                    <a:pt x="459184" y="286443"/>
                  </a:lnTo>
                  <a:lnTo>
                    <a:pt x="453231" y="277333"/>
                  </a:lnTo>
                  <a:lnTo>
                    <a:pt x="447674" y="267827"/>
                  </a:lnTo>
                  <a:lnTo>
                    <a:pt x="443309" y="257924"/>
                  </a:lnTo>
                  <a:lnTo>
                    <a:pt x="439737" y="247626"/>
                  </a:lnTo>
                  <a:lnTo>
                    <a:pt x="436959" y="236535"/>
                  </a:lnTo>
                  <a:lnTo>
                    <a:pt x="434578" y="225444"/>
                  </a:lnTo>
                  <a:lnTo>
                    <a:pt x="433784" y="217126"/>
                  </a:lnTo>
                  <a:lnTo>
                    <a:pt x="433387" y="208808"/>
                  </a:lnTo>
                  <a:lnTo>
                    <a:pt x="433387" y="200490"/>
                  </a:lnTo>
                  <a:lnTo>
                    <a:pt x="434181" y="192568"/>
                  </a:lnTo>
                  <a:lnTo>
                    <a:pt x="434974" y="183854"/>
                  </a:lnTo>
                  <a:lnTo>
                    <a:pt x="436959" y="175932"/>
                  </a:lnTo>
                  <a:lnTo>
                    <a:pt x="438943" y="168011"/>
                  </a:lnTo>
                  <a:lnTo>
                    <a:pt x="441324" y="160089"/>
                  </a:lnTo>
                  <a:lnTo>
                    <a:pt x="444499" y="152563"/>
                  </a:lnTo>
                  <a:lnTo>
                    <a:pt x="447674" y="145037"/>
                  </a:lnTo>
                  <a:lnTo>
                    <a:pt x="451643" y="137115"/>
                  </a:lnTo>
                  <a:lnTo>
                    <a:pt x="456009" y="129985"/>
                  </a:lnTo>
                  <a:lnTo>
                    <a:pt x="460374" y="122856"/>
                  </a:lnTo>
                  <a:lnTo>
                    <a:pt x="465534" y="115726"/>
                  </a:lnTo>
                  <a:lnTo>
                    <a:pt x="471090" y="108992"/>
                  </a:lnTo>
                  <a:lnTo>
                    <a:pt x="476646" y="102259"/>
                  </a:lnTo>
                  <a:lnTo>
                    <a:pt x="482996" y="95921"/>
                  </a:lnTo>
                  <a:lnTo>
                    <a:pt x="488949" y="89980"/>
                  </a:lnTo>
                  <a:lnTo>
                    <a:pt x="495696" y="84434"/>
                  </a:lnTo>
                  <a:lnTo>
                    <a:pt x="503237" y="78889"/>
                  </a:lnTo>
                  <a:lnTo>
                    <a:pt x="510778" y="73344"/>
                  </a:lnTo>
                  <a:lnTo>
                    <a:pt x="518318" y="68195"/>
                  </a:lnTo>
                  <a:lnTo>
                    <a:pt x="526256" y="63441"/>
                  </a:lnTo>
                  <a:lnTo>
                    <a:pt x="534590" y="59084"/>
                  </a:lnTo>
                  <a:lnTo>
                    <a:pt x="543321" y="54727"/>
                  </a:lnTo>
                  <a:lnTo>
                    <a:pt x="552449" y="51162"/>
                  </a:lnTo>
                  <a:lnTo>
                    <a:pt x="561181" y="47598"/>
                  </a:lnTo>
                  <a:lnTo>
                    <a:pt x="570309" y="44429"/>
                  </a:lnTo>
                  <a:lnTo>
                    <a:pt x="580231" y="41656"/>
                  </a:lnTo>
                  <a:lnTo>
                    <a:pt x="589756" y="39280"/>
                  </a:lnTo>
                  <a:lnTo>
                    <a:pt x="600074" y="37299"/>
                  </a:lnTo>
                  <a:lnTo>
                    <a:pt x="609996" y="35319"/>
                  </a:lnTo>
                  <a:lnTo>
                    <a:pt x="622696" y="34130"/>
                  </a:lnTo>
                  <a:lnTo>
                    <a:pt x="634999" y="33338"/>
                  </a:lnTo>
                  <a:close/>
                  <a:moveTo>
                    <a:pt x="942975" y="0"/>
                  </a:moveTo>
                  <a:lnTo>
                    <a:pt x="956886" y="396"/>
                  </a:lnTo>
                  <a:lnTo>
                    <a:pt x="970400" y="793"/>
                  </a:lnTo>
                  <a:lnTo>
                    <a:pt x="983119" y="2378"/>
                  </a:lnTo>
                  <a:lnTo>
                    <a:pt x="996236" y="4359"/>
                  </a:lnTo>
                  <a:lnTo>
                    <a:pt x="1009352" y="6737"/>
                  </a:lnTo>
                  <a:lnTo>
                    <a:pt x="1022071" y="9907"/>
                  </a:lnTo>
                  <a:lnTo>
                    <a:pt x="1034392" y="13078"/>
                  </a:lnTo>
                  <a:lnTo>
                    <a:pt x="1046714" y="17040"/>
                  </a:lnTo>
                  <a:lnTo>
                    <a:pt x="1058638" y="21003"/>
                  </a:lnTo>
                  <a:lnTo>
                    <a:pt x="1069767" y="25759"/>
                  </a:lnTo>
                  <a:lnTo>
                    <a:pt x="1080896" y="31307"/>
                  </a:lnTo>
                  <a:lnTo>
                    <a:pt x="1091628" y="36855"/>
                  </a:lnTo>
                  <a:lnTo>
                    <a:pt x="1102359" y="42403"/>
                  </a:lnTo>
                  <a:lnTo>
                    <a:pt x="1112693" y="48743"/>
                  </a:lnTo>
                  <a:lnTo>
                    <a:pt x="1121835" y="55480"/>
                  </a:lnTo>
                  <a:lnTo>
                    <a:pt x="1130977" y="62613"/>
                  </a:lnTo>
                  <a:lnTo>
                    <a:pt x="1140119" y="70143"/>
                  </a:lnTo>
                  <a:lnTo>
                    <a:pt x="1148465" y="78465"/>
                  </a:lnTo>
                  <a:lnTo>
                    <a:pt x="1156415" y="86390"/>
                  </a:lnTo>
                  <a:lnTo>
                    <a:pt x="1163966" y="94712"/>
                  </a:lnTo>
                  <a:lnTo>
                    <a:pt x="1170723" y="103431"/>
                  </a:lnTo>
                  <a:lnTo>
                    <a:pt x="1177083" y="112545"/>
                  </a:lnTo>
                  <a:lnTo>
                    <a:pt x="1183045" y="121660"/>
                  </a:lnTo>
                  <a:lnTo>
                    <a:pt x="1188609" y="130774"/>
                  </a:lnTo>
                  <a:lnTo>
                    <a:pt x="1192982" y="141078"/>
                  </a:lnTo>
                  <a:lnTo>
                    <a:pt x="1197354" y="150589"/>
                  </a:lnTo>
                  <a:lnTo>
                    <a:pt x="1201328" y="160892"/>
                  </a:lnTo>
                  <a:lnTo>
                    <a:pt x="1204111" y="171195"/>
                  </a:lnTo>
                  <a:lnTo>
                    <a:pt x="1206098" y="181895"/>
                  </a:lnTo>
                  <a:lnTo>
                    <a:pt x="1208085" y="192991"/>
                  </a:lnTo>
                  <a:lnTo>
                    <a:pt x="1209278" y="203294"/>
                  </a:lnTo>
                  <a:lnTo>
                    <a:pt x="1209675" y="214787"/>
                  </a:lnTo>
                  <a:lnTo>
                    <a:pt x="1209278" y="225486"/>
                  </a:lnTo>
                  <a:lnTo>
                    <a:pt x="1208085" y="236582"/>
                  </a:lnTo>
                  <a:lnTo>
                    <a:pt x="1206098" y="247282"/>
                  </a:lnTo>
                  <a:lnTo>
                    <a:pt x="1204111" y="257586"/>
                  </a:lnTo>
                  <a:lnTo>
                    <a:pt x="1201328" y="268285"/>
                  </a:lnTo>
                  <a:lnTo>
                    <a:pt x="1197354" y="278192"/>
                  </a:lnTo>
                  <a:lnTo>
                    <a:pt x="1192982" y="288496"/>
                  </a:lnTo>
                  <a:lnTo>
                    <a:pt x="1188609" y="298007"/>
                  </a:lnTo>
                  <a:lnTo>
                    <a:pt x="1183045" y="307914"/>
                  </a:lnTo>
                  <a:lnTo>
                    <a:pt x="1177083" y="317028"/>
                  </a:lnTo>
                  <a:lnTo>
                    <a:pt x="1170723" y="325747"/>
                  </a:lnTo>
                  <a:lnTo>
                    <a:pt x="1163966" y="334861"/>
                  </a:lnTo>
                  <a:lnTo>
                    <a:pt x="1156415" y="343183"/>
                  </a:lnTo>
                  <a:lnTo>
                    <a:pt x="1148465" y="351109"/>
                  </a:lnTo>
                  <a:lnTo>
                    <a:pt x="1140119" y="358638"/>
                  </a:lnTo>
                  <a:lnTo>
                    <a:pt x="1130977" y="366168"/>
                  </a:lnTo>
                  <a:lnTo>
                    <a:pt x="1121835" y="373301"/>
                  </a:lnTo>
                  <a:lnTo>
                    <a:pt x="1112693" y="380038"/>
                  </a:lnTo>
                  <a:lnTo>
                    <a:pt x="1102359" y="386378"/>
                  </a:lnTo>
                  <a:lnTo>
                    <a:pt x="1091628" y="392323"/>
                  </a:lnTo>
                  <a:lnTo>
                    <a:pt x="1080896" y="398267"/>
                  </a:lnTo>
                  <a:lnTo>
                    <a:pt x="1069767" y="403419"/>
                  </a:lnTo>
                  <a:lnTo>
                    <a:pt x="1058638" y="407778"/>
                  </a:lnTo>
                  <a:lnTo>
                    <a:pt x="1046714" y="412137"/>
                  </a:lnTo>
                  <a:lnTo>
                    <a:pt x="1034392" y="416496"/>
                  </a:lnTo>
                  <a:lnTo>
                    <a:pt x="1022071" y="419666"/>
                  </a:lnTo>
                  <a:lnTo>
                    <a:pt x="1009352" y="422440"/>
                  </a:lnTo>
                  <a:lnTo>
                    <a:pt x="996236" y="424818"/>
                  </a:lnTo>
                  <a:lnTo>
                    <a:pt x="983119" y="426799"/>
                  </a:lnTo>
                  <a:lnTo>
                    <a:pt x="970400" y="427988"/>
                  </a:lnTo>
                  <a:lnTo>
                    <a:pt x="956886" y="429177"/>
                  </a:lnTo>
                  <a:lnTo>
                    <a:pt x="942975" y="429573"/>
                  </a:lnTo>
                  <a:lnTo>
                    <a:pt x="931051" y="429573"/>
                  </a:lnTo>
                  <a:lnTo>
                    <a:pt x="923897" y="438292"/>
                  </a:lnTo>
                  <a:lnTo>
                    <a:pt x="921512" y="440669"/>
                  </a:lnTo>
                  <a:lnTo>
                    <a:pt x="920320" y="442651"/>
                  </a:lnTo>
                  <a:lnTo>
                    <a:pt x="919525" y="444632"/>
                  </a:lnTo>
                  <a:lnTo>
                    <a:pt x="918730" y="447010"/>
                  </a:lnTo>
                  <a:lnTo>
                    <a:pt x="918332" y="449784"/>
                  </a:lnTo>
                  <a:lnTo>
                    <a:pt x="917935" y="453351"/>
                  </a:lnTo>
                  <a:lnTo>
                    <a:pt x="917537" y="457710"/>
                  </a:lnTo>
                  <a:lnTo>
                    <a:pt x="917935" y="468806"/>
                  </a:lnTo>
                  <a:lnTo>
                    <a:pt x="919127" y="484657"/>
                  </a:lnTo>
                  <a:lnTo>
                    <a:pt x="921512" y="506056"/>
                  </a:lnTo>
                  <a:lnTo>
                    <a:pt x="925487" y="533400"/>
                  </a:lnTo>
                  <a:lnTo>
                    <a:pt x="803862" y="397474"/>
                  </a:lnTo>
                  <a:lnTo>
                    <a:pt x="799490" y="395493"/>
                  </a:lnTo>
                  <a:lnTo>
                    <a:pt x="785578" y="387171"/>
                  </a:lnTo>
                  <a:lnTo>
                    <a:pt x="772064" y="378849"/>
                  </a:lnTo>
                  <a:lnTo>
                    <a:pt x="759346" y="370131"/>
                  </a:lnTo>
                  <a:lnTo>
                    <a:pt x="747819" y="360223"/>
                  </a:lnTo>
                  <a:lnTo>
                    <a:pt x="736690" y="350713"/>
                  </a:lnTo>
                  <a:lnTo>
                    <a:pt x="726753" y="339617"/>
                  </a:lnTo>
                  <a:lnTo>
                    <a:pt x="717214" y="328917"/>
                  </a:lnTo>
                  <a:lnTo>
                    <a:pt x="708867" y="317425"/>
                  </a:lnTo>
                  <a:lnTo>
                    <a:pt x="701713" y="305536"/>
                  </a:lnTo>
                  <a:lnTo>
                    <a:pt x="694956" y="293251"/>
                  </a:lnTo>
                  <a:lnTo>
                    <a:pt x="689391" y="280966"/>
                  </a:lnTo>
                  <a:lnTo>
                    <a:pt x="687007" y="274626"/>
                  </a:lnTo>
                  <a:lnTo>
                    <a:pt x="684622" y="268285"/>
                  </a:lnTo>
                  <a:lnTo>
                    <a:pt x="682635" y="261548"/>
                  </a:lnTo>
                  <a:lnTo>
                    <a:pt x="681045" y="255208"/>
                  </a:lnTo>
                  <a:lnTo>
                    <a:pt x="679852" y="248471"/>
                  </a:lnTo>
                  <a:lnTo>
                    <a:pt x="678660" y="241734"/>
                  </a:lnTo>
                  <a:lnTo>
                    <a:pt x="677467" y="234997"/>
                  </a:lnTo>
                  <a:lnTo>
                    <a:pt x="676673" y="228260"/>
                  </a:lnTo>
                  <a:lnTo>
                    <a:pt x="676275" y="221524"/>
                  </a:lnTo>
                  <a:lnTo>
                    <a:pt x="676275" y="214787"/>
                  </a:lnTo>
                  <a:lnTo>
                    <a:pt x="676673" y="203294"/>
                  </a:lnTo>
                  <a:lnTo>
                    <a:pt x="677467" y="192991"/>
                  </a:lnTo>
                  <a:lnTo>
                    <a:pt x="679455" y="181895"/>
                  </a:lnTo>
                  <a:lnTo>
                    <a:pt x="681840" y="171195"/>
                  </a:lnTo>
                  <a:lnTo>
                    <a:pt x="684622" y="160892"/>
                  </a:lnTo>
                  <a:lnTo>
                    <a:pt x="688199" y="150589"/>
                  </a:lnTo>
                  <a:lnTo>
                    <a:pt x="692571" y="141078"/>
                  </a:lnTo>
                  <a:lnTo>
                    <a:pt x="696943" y="130774"/>
                  </a:lnTo>
                  <a:lnTo>
                    <a:pt x="702508" y="121660"/>
                  </a:lnTo>
                  <a:lnTo>
                    <a:pt x="708470" y="112545"/>
                  </a:lnTo>
                  <a:lnTo>
                    <a:pt x="714829" y="103431"/>
                  </a:lnTo>
                  <a:lnTo>
                    <a:pt x="721984" y="94712"/>
                  </a:lnTo>
                  <a:lnTo>
                    <a:pt x="729138" y="86390"/>
                  </a:lnTo>
                  <a:lnTo>
                    <a:pt x="737087" y="78465"/>
                  </a:lnTo>
                  <a:lnTo>
                    <a:pt x="745434" y="70143"/>
                  </a:lnTo>
                  <a:lnTo>
                    <a:pt x="754576" y="62613"/>
                  </a:lnTo>
                  <a:lnTo>
                    <a:pt x="763718" y="55480"/>
                  </a:lnTo>
                  <a:lnTo>
                    <a:pt x="773654" y="48743"/>
                  </a:lnTo>
                  <a:lnTo>
                    <a:pt x="783591" y="42403"/>
                  </a:lnTo>
                  <a:lnTo>
                    <a:pt x="793925" y="36855"/>
                  </a:lnTo>
                  <a:lnTo>
                    <a:pt x="804657" y="31307"/>
                  </a:lnTo>
                  <a:lnTo>
                    <a:pt x="815786" y="25759"/>
                  </a:lnTo>
                  <a:lnTo>
                    <a:pt x="827710" y="21003"/>
                  </a:lnTo>
                  <a:lnTo>
                    <a:pt x="839236" y="17040"/>
                  </a:lnTo>
                  <a:lnTo>
                    <a:pt x="851160" y="13078"/>
                  </a:lnTo>
                  <a:lnTo>
                    <a:pt x="863879" y="9907"/>
                  </a:lnTo>
                  <a:lnTo>
                    <a:pt x="876598" y="6737"/>
                  </a:lnTo>
                  <a:lnTo>
                    <a:pt x="889317" y="4359"/>
                  </a:lnTo>
                  <a:lnTo>
                    <a:pt x="902434" y="2378"/>
                  </a:lnTo>
                  <a:lnTo>
                    <a:pt x="915947" y="793"/>
                  </a:lnTo>
                  <a:lnTo>
                    <a:pt x="929461" y="396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608977" y="4368639"/>
            <a:ext cx="796226" cy="303118"/>
            <a:chOff x="7608977" y="4368639"/>
            <a:chExt cx="796226" cy="303118"/>
          </a:xfrm>
        </p:grpSpPr>
        <p:sp>
          <p:nvSpPr>
            <p:cNvPr id="25" name="MH_Other_1"/>
            <p:cNvSpPr/>
            <p:nvPr>
              <p:custDataLst>
                <p:tags r:id="rId13"/>
              </p:custDataLst>
            </p:nvPr>
          </p:nvSpPr>
          <p:spPr>
            <a:xfrm>
              <a:off x="7608977" y="4368639"/>
              <a:ext cx="796226" cy="303118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70000" lnSpcReduction="2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7" name="MH_Other_3"/>
            <p:cNvSpPr/>
            <p:nvPr>
              <p:custDataLst>
                <p:tags r:id="rId14"/>
              </p:custDataLst>
            </p:nvPr>
          </p:nvSpPr>
          <p:spPr>
            <a:xfrm>
              <a:off x="7909505" y="4493859"/>
              <a:ext cx="195170" cy="4577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8" name="MH_Other_4"/>
            <p:cNvSpPr/>
            <p:nvPr>
              <p:custDataLst>
                <p:tags r:id="rId15"/>
              </p:custDataLst>
            </p:nvPr>
          </p:nvSpPr>
          <p:spPr>
            <a:xfrm>
              <a:off x="7885913" y="4488677"/>
              <a:ext cx="236622" cy="56133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704835" y="3607821"/>
            <a:ext cx="604510" cy="760818"/>
            <a:chOff x="7704835" y="3607821"/>
            <a:chExt cx="604510" cy="760818"/>
          </a:xfrm>
        </p:grpSpPr>
        <p:sp>
          <p:nvSpPr>
            <p:cNvPr id="26" name="MH_Other_2"/>
            <p:cNvSpPr/>
            <p:nvPr>
              <p:custDataLst>
                <p:tags r:id="rId11"/>
              </p:custDataLst>
            </p:nvPr>
          </p:nvSpPr>
          <p:spPr>
            <a:xfrm rot="8100000">
              <a:off x="7704835" y="3607821"/>
              <a:ext cx="604510" cy="604509"/>
            </a:xfrm>
            <a:prstGeom prst="teardrop">
              <a:avLst>
                <a:gd name="adj" fmla="val 124401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9" name="MH_Other_5"/>
            <p:cNvSpPr/>
            <p:nvPr>
              <p:custDataLst>
                <p:tags r:id="rId12"/>
              </p:custDataLst>
            </p:nvPr>
          </p:nvSpPr>
          <p:spPr>
            <a:xfrm rot="10800000">
              <a:off x="7943184" y="4258100"/>
              <a:ext cx="127811" cy="110539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0" name="KSO_Shape"/>
            <p:cNvSpPr>
              <a:spLocks/>
            </p:cNvSpPr>
            <p:nvPr/>
          </p:nvSpPr>
          <p:spPr bwMode="auto">
            <a:xfrm>
              <a:off x="7883046" y="3742540"/>
              <a:ext cx="242356" cy="330485"/>
            </a:xfrm>
            <a:custGeom>
              <a:avLst/>
              <a:gdLst>
                <a:gd name="T0" fmla="*/ 1043490 w 1727200"/>
                <a:gd name="T1" fmla="*/ 1889661 h 2355851"/>
                <a:gd name="T2" fmla="*/ 971954 w 1727200"/>
                <a:gd name="T3" fmla="*/ 1879217 h 2355851"/>
                <a:gd name="T4" fmla="*/ 908642 w 1727200"/>
                <a:gd name="T5" fmla="*/ 1873228 h 2355851"/>
                <a:gd name="T6" fmla="*/ 805395 w 1727200"/>
                <a:gd name="T7" fmla="*/ 1891200 h 2355851"/>
                <a:gd name="T8" fmla="*/ 294377 w 1727200"/>
                <a:gd name="T9" fmla="*/ 1864112 h 2355851"/>
                <a:gd name="T10" fmla="*/ 204319 w 1727200"/>
                <a:gd name="T11" fmla="*/ 1859188 h 2355851"/>
                <a:gd name="T12" fmla="*/ 403037 w 1727200"/>
                <a:gd name="T13" fmla="*/ 1831093 h 2355851"/>
                <a:gd name="T14" fmla="*/ 385153 w 1727200"/>
                <a:gd name="T15" fmla="*/ 1875835 h 2355851"/>
                <a:gd name="T16" fmla="*/ 314255 w 1727200"/>
                <a:gd name="T17" fmla="*/ 1828555 h 2355851"/>
                <a:gd name="T18" fmla="*/ 1396680 w 1727200"/>
                <a:gd name="T19" fmla="*/ 1673890 h 2355851"/>
                <a:gd name="T20" fmla="*/ 1158484 w 1727200"/>
                <a:gd name="T21" fmla="*/ 1682254 h 2355851"/>
                <a:gd name="T22" fmla="*/ 1397000 w 1727200"/>
                <a:gd name="T23" fmla="*/ 1515868 h 2355851"/>
                <a:gd name="T24" fmla="*/ 987568 w 1727200"/>
                <a:gd name="T25" fmla="*/ 1490804 h 2355851"/>
                <a:gd name="T26" fmla="*/ 1253277 w 1727200"/>
                <a:gd name="T27" fmla="*/ 1471432 h 2355851"/>
                <a:gd name="T28" fmla="*/ 1237020 w 1727200"/>
                <a:gd name="T29" fmla="*/ 1450572 h 2355851"/>
                <a:gd name="T30" fmla="*/ 1230964 w 1727200"/>
                <a:gd name="T31" fmla="*/ 1399867 h 2355851"/>
                <a:gd name="T32" fmla="*/ 604919 w 1727200"/>
                <a:gd name="T33" fmla="*/ 1195760 h 2355851"/>
                <a:gd name="T34" fmla="*/ 622850 w 1727200"/>
                <a:gd name="T35" fmla="*/ 1257377 h 2355851"/>
                <a:gd name="T36" fmla="*/ 583786 w 1727200"/>
                <a:gd name="T37" fmla="*/ 1172011 h 2355851"/>
                <a:gd name="T38" fmla="*/ 952240 w 1727200"/>
                <a:gd name="T39" fmla="*/ 984723 h 2355851"/>
                <a:gd name="T40" fmla="*/ 1237109 w 1727200"/>
                <a:gd name="T41" fmla="*/ 829944 h 2355851"/>
                <a:gd name="T42" fmla="*/ 1296524 w 1727200"/>
                <a:gd name="T43" fmla="*/ 1344054 h 2355851"/>
                <a:gd name="T44" fmla="*/ 1222657 w 1727200"/>
                <a:gd name="T45" fmla="*/ 1307767 h 2355851"/>
                <a:gd name="T46" fmla="*/ 1156498 w 1727200"/>
                <a:gd name="T47" fmla="*/ 1377129 h 2355851"/>
                <a:gd name="T48" fmla="*/ 962517 w 1727200"/>
                <a:gd name="T49" fmla="*/ 1487272 h 2355851"/>
                <a:gd name="T50" fmla="*/ 740274 w 1727200"/>
                <a:gd name="T51" fmla="*/ 1122482 h 2355851"/>
                <a:gd name="T52" fmla="*/ 841118 w 1727200"/>
                <a:gd name="T53" fmla="*/ 781135 h 2355851"/>
                <a:gd name="T54" fmla="*/ 430898 w 1727200"/>
                <a:gd name="T55" fmla="*/ 801009 h 2355851"/>
                <a:gd name="T56" fmla="*/ 461998 w 1727200"/>
                <a:gd name="T57" fmla="*/ 1129855 h 2355851"/>
                <a:gd name="T58" fmla="*/ 426089 w 1727200"/>
                <a:gd name="T59" fmla="*/ 1378495 h 2355851"/>
                <a:gd name="T60" fmla="*/ 70855 w 1727200"/>
                <a:gd name="T61" fmla="*/ 1387478 h 2355851"/>
                <a:gd name="T62" fmla="*/ 4488 w 1727200"/>
                <a:gd name="T63" fmla="*/ 1088468 h 2355851"/>
                <a:gd name="T64" fmla="*/ 57068 w 1727200"/>
                <a:gd name="T65" fmla="*/ 810313 h 2355851"/>
                <a:gd name="T66" fmla="*/ 331509 w 1727200"/>
                <a:gd name="T67" fmla="*/ 787534 h 2355851"/>
                <a:gd name="T68" fmla="*/ 125811 w 1727200"/>
                <a:gd name="T69" fmla="*/ 501282 h 2355851"/>
                <a:gd name="T70" fmla="*/ 1024838 w 1727200"/>
                <a:gd name="T71" fmla="*/ 389600 h 2355851"/>
                <a:gd name="T72" fmla="*/ 1138915 w 1727200"/>
                <a:gd name="T73" fmla="*/ 510268 h 2355851"/>
                <a:gd name="T74" fmla="*/ 1127025 w 1727200"/>
                <a:gd name="T75" fmla="*/ 638637 h 2355851"/>
                <a:gd name="T76" fmla="*/ 1059865 w 1727200"/>
                <a:gd name="T77" fmla="*/ 727854 h 2355851"/>
                <a:gd name="T78" fmla="*/ 942253 w 1727200"/>
                <a:gd name="T79" fmla="*/ 763476 h 2355851"/>
                <a:gd name="T80" fmla="*/ 853240 w 1727200"/>
                <a:gd name="T81" fmla="*/ 625158 h 2355851"/>
                <a:gd name="T82" fmla="*/ 861595 w 1727200"/>
                <a:gd name="T83" fmla="*/ 509305 h 2355851"/>
                <a:gd name="T84" fmla="*/ 872842 w 1727200"/>
                <a:gd name="T85" fmla="*/ 486520 h 2355851"/>
                <a:gd name="T86" fmla="*/ 954142 w 1727200"/>
                <a:gd name="T87" fmla="*/ 391205 h 2355851"/>
                <a:gd name="T88" fmla="*/ 400618 w 1727200"/>
                <a:gd name="T89" fmla="*/ 437418 h 2355851"/>
                <a:gd name="T90" fmla="*/ 332958 w 1727200"/>
                <a:gd name="T91" fmla="*/ 478818 h 2355851"/>
                <a:gd name="T92" fmla="*/ 400618 w 1727200"/>
                <a:gd name="T93" fmla="*/ 536583 h 2355851"/>
                <a:gd name="T94" fmla="*/ 341295 w 1727200"/>
                <a:gd name="T95" fmla="*/ 713413 h 2355851"/>
                <a:gd name="T96" fmla="*/ 222971 w 1727200"/>
                <a:gd name="T97" fmla="*/ 739728 h 2355851"/>
                <a:gd name="T98" fmla="*/ 126131 w 1727200"/>
                <a:gd name="T99" fmla="*/ 619061 h 2355851"/>
                <a:gd name="T100" fmla="*/ 120359 w 1727200"/>
                <a:gd name="T101" fmla="*/ 525352 h 2355851"/>
                <a:gd name="T102" fmla="*/ 146013 w 1727200"/>
                <a:gd name="T103" fmla="*/ 392168 h 2355851"/>
                <a:gd name="T104" fmla="*/ 525159 w 1727200"/>
                <a:gd name="T105" fmla="*/ 97743 h 2355851"/>
                <a:gd name="T106" fmla="*/ 539603 w 1727200"/>
                <a:gd name="T107" fmla="*/ 290238 h 2355851"/>
                <a:gd name="T108" fmla="*/ 351817 w 1727200"/>
                <a:gd name="T109" fmla="*/ 148669 h 2355851"/>
                <a:gd name="T110" fmla="*/ 477009 w 1727200"/>
                <a:gd name="T111" fmla="*/ 31763 h 2355851"/>
                <a:gd name="T112" fmla="*/ 941443 w 1727200"/>
                <a:gd name="T113" fmla="*/ 76586 h 2355851"/>
                <a:gd name="T114" fmla="*/ 935336 w 1727200"/>
                <a:gd name="T115" fmla="*/ 277506 h 2355851"/>
                <a:gd name="T116" fmla="*/ 743090 w 1727200"/>
                <a:gd name="T117" fmla="*/ 361463 h 2355851"/>
                <a:gd name="T118" fmla="*/ 549880 w 1727200"/>
                <a:gd name="T119" fmla="*/ 200920 h 2355851"/>
                <a:gd name="T120" fmla="*/ 642145 w 1727200"/>
                <a:gd name="T121" fmla="*/ 29802 h 235585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27200" h="2355851">
                  <a:moveTo>
                    <a:pt x="1251043" y="2284413"/>
                  </a:moveTo>
                  <a:lnTo>
                    <a:pt x="1346200" y="2284413"/>
                  </a:lnTo>
                  <a:lnTo>
                    <a:pt x="1345016" y="2287238"/>
                  </a:lnTo>
                  <a:lnTo>
                    <a:pt x="1345410" y="2288853"/>
                  </a:lnTo>
                  <a:lnTo>
                    <a:pt x="1345410" y="2291275"/>
                  </a:lnTo>
                  <a:lnTo>
                    <a:pt x="1345805" y="2294503"/>
                  </a:lnTo>
                  <a:lnTo>
                    <a:pt x="1345410" y="2299347"/>
                  </a:lnTo>
                  <a:lnTo>
                    <a:pt x="1345016" y="2305804"/>
                  </a:lnTo>
                  <a:lnTo>
                    <a:pt x="1343831" y="2313473"/>
                  </a:lnTo>
                  <a:lnTo>
                    <a:pt x="1341857" y="2322756"/>
                  </a:lnTo>
                  <a:lnTo>
                    <a:pt x="1340278" y="2323159"/>
                  </a:lnTo>
                  <a:lnTo>
                    <a:pt x="1337908" y="2323563"/>
                  </a:lnTo>
                  <a:lnTo>
                    <a:pt x="1331986" y="2324774"/>
                  </a:lnTo>
                  <a:lnTo>
                    <a:pt x="1320930" y="2325177"/>
                  </a:lnTo>
                  <a:lnTo>
                    <a:pt x="1320535" y="2324774"/>
                  </a:lnTo>
                  <a:lnTo>
                    <a:pt x="1319746" y="2324774"/>
                  </a:lnTo>
                  <a:lnTo>
                    <a:pt x="1319351" y="2323159"/>
                  </a:lnTo>
                  <a:lnTo>
                    <a:pt x="1318561" y="2321948"/>
                  </a:lnTo>
                  <a:lnTo>
                    <a:pt x="1318166" y="2321141"/>
                  </a:lnTo>
                  <a:lnTo>
                    <a:pt x="1316982" y="2320334"/>
                  </a:lnTo>
                  <a:lnTo>
                    <a:pt x="1315008" y="2320334"/>
                  </a:lnTo>
                  <a:lnTo>
                    <a:pt x="1312639" y="2321545"/>
                  </a:lnTo>
                  <a:lnTo>
                    <a:pt x="1308295" y="2323966"/>
                  </a:lnTo>
                  <a:lnTo>
                    <a:pt x="1299214" y="2330828"/>
                  </a:lnTo>
                  <a:lnTo>
                    <a:pt x="1290133" y="2336882"/>
                  </a:lnTo>
                  <a:lnTo>
                    <a:pt x="1279867" y="2342936"/>
                  </a:lnTo>
                  <a:lnTo>
                    <a:pt x="1274339" y="2345761"/>
                  </a:lnTo>
                  <a:lnTo>
                    <a:pt x="1269601" y="2347779"/>
                  </a:lnTo>
                  <a:lnTo>
                    <a:pt x="1263678" y="2349797"/>
                  </a:lnTo>
                  <a:lnTo>
                    <a:pt x="1257756" y="2351412"/>
                  </a:lnTo>
                  <a:lnTo>
                    <a:pt x="1251833" y="2353430"/>
                  </a:lnTo>
                  <a:lnTo>
                    <a:pt x="1245516" y="2354237"/>
                  </a:lnTo>
                  <a:lnTo>
                    <a:pt x="1238803" y="2355044"/>
                  </a:lnTo>
                  <a:lnTo>
                    <a:pt x="1231696" y="2355851"/>
                  </a:lnTo>
                  <a:lnTo>
                    <a:pt x="1224589" y="2355851"/>
                  </a:lnTo>
                  <a:lnTo>
                    <a:pt x="1217087" y="2355448"/>
                  </a:lnTo>
                  <a:lnTo>
                    <a:pt x="1210770" y="2354640"/>
                  </a:lnTo>
                  <a:lnTo>
                    <a:pt x="1205637" y="2353833"/>
                  </a:lnTo>
                  <a:lnTo>
                    <a:pt x="1201688" y="2352622"/>
                  </a:lnTo>
                  <a:lnTo>
                    <a:pt x="1198135" y="2350604"/>
                  </a:lnTo>
                  <a:lnTo>
                    <a:pt x="1195766" y="2348990"/>
                  </a:lnTo>
                  <a:lnTo>
                    <a:pt x="1193791" y="2346972"/>
                  </a:lnTo>
                  <a:lnTo>
                    <a:pt x="1192607" y="2344147"/>
                  </a:lnTo>
                  <a:lnTo>
                    <a:pt x="1192212" y="2342129"/>
                  </a:lnTo>
                  <a:lnTo>
                    <a:pt x="1192607" y="2339303"/>
                  </a:lnTo>
                  <a:lnTo>
                    <a:pt x="1193397" y="2336478"/>
                  </a:lnTo>
                  <a:lnTo>
                    <a:pt x="1194976" y="2333653"/>
                  </a:lnTo>
                  <a:lnTo>
                    <a:pt x="1196555" y="2330424"/>
                  </a:lnTo>
                  <a:lnTo>
                    <a:pt x="1198924" y="2327195"/>
                  </a:lnTo>
                  <a:lnTo>
                    <a:pt x="1201688" y="2323966"/>
                  </a:lnTo>
                  <a:lnTo>
                    <a:pt x="1207216" y="2317912"/>
                  </a:lnTo>
                  <a:lnTo>
                    <a:pt x="1213928" y="2311455"/>
                  </a:lnTo>
                  <a:lnTo>
                    <a:pt x="1221825" y="2305401"/>
                  </a:lnTo>
                  <a:lnTo>
                    <a:pt x="1228932" y="2299750"/>
                  </a:lnTo>
                  <a:lnTo>
                    <a:pt x="1235645" y="2294503"/>
                  </a:lnTo>
                  <a:lnTo>
                    <a:pt x="1246305" y="2287238"/>
                  </a:lnTo>
                  <a:lnTo>
                    <a:pt x="1251043" y="2284413"/>
                  </a:lnTo>
                  <a:close/>
                  <a:moveTo>
                    <a:pt x="1054800" y="2279650"/>
                  </a:moveTo>
                  <a:lnTo>
                    <a:pt x="1150937" y="2279650"/>
                  </a:lnTo>
                  <a:lnTo>
                    <a:pt x="1149740" y="2282428"/>
                  </a:lnTo>
                  <a:lnTo>
                    <a:pt x="1150139" y="2284413"/>
                  </a:lnTo>
                  <a:lnTo>
                    <a:pt x="1150139" y="2286397"/>
                  </a:lnTo>
                  <a:lnTo>
                    <a:pt x="1150538" y="2289572"/>
                  </a:lnTo>
                  <a:lnTo>
                    <a:pt x="1150538" y="2294335"/>
                  </a:lnTo>
                  <a:lnTo>
                    <a:pt x="1149740" y="2300288"/>
                  </a:lnTo>
                  <a:lnTo>
                    <a:pt x="1148544" y="2307828"/>
                  </a:lnTo>
                  <a:lnTo>
                    <a:pt x="1146948" y="2316956"/>
                  </a:lnTo>
                  <a:lnTo>
                    <a:pt x="1144953" y="2318147"/>
                  </a:lnTo>
                  <a:lnTo>
                    <a:pt x="1142560" y="2318544"/>
                  </a:lnTo>
                  <a:lnTo>
                    <a:pt x="1136576" y="2318941"/>
                  </a:lnTo>
                  <a:lnTo>
                    <a:pt x="1125407" y="2319338"/>
                  </a:lnTo>
                  <a:lnTo>
                    <a:pt x="1125008" y="2319338"/>
                  </a:lnTo>
                  <a:lnTo>
                    <a:pt x="1124609" y="2319338"/>
                  </a:lnTo>
                  <a:lnTo>
                    <a:pt x="1123811" y="2318147"/>
                  </a:lnTo>
                  <a:lnTo>
                    <a:pt x="1123412" y="2316560"/>
                  </a:lnTo>
                  <a:lnTo>
                    <a:pt x="1122615" y="2315369"/>
                  </a:lnTo>
                  <a:lnTo>
                    <a:pt x="1121418" y="2314972"/>
                  </a:lnTo>
                  <a:lnTo>
                    <a:pt x="1119822" y="2314972"/>
                  </a:lnTo>
                  <a:lnTo>
                    <a:pt x="1117030" y="2315766"/>
                  </a:lnTo>
                  <a:lnTo>
                    <a:pt x="1113041" y="2318941"/>
                  </a:lnTo>
                  <a:lnTo>
                    <a:pt x="1103467" y="2325291"/>
                  </a:lnTo>
                  <a:lnTo>
                    <a:pt x="1094292" y="2331641"/>
                  </a:lnTo>
                  <a:lnTo>
                    <a:pt x="1083920" y="2336800"/>
                  </a:lnTo>
                  <a:lnTo>
                    <a:pt x="1079133" y="2339578"/>
                  </a:lnTo>
                  <a:lnTo>
                    <a:pt x="1073549" y="2341960"/>
                  </a:lnTo>
                  <a:lnTo>
                    <a:pt x="1067565" y="2343944"/>
                  </a:lnTo>
                  <a:lnTo>
                    <a:pt x="1061581" y="2345928"/>
                  </a:lnTo>
                  <a:lnTo>
                    <a:pt x="1055598" y="2347119"/>
                  </a:lnTo>
                  <a:lnTo>
                    <a:pt x="1049215" y="2348310"/>
                  </a:lnTo>
                  <a:lnTo>
                    <a:pt x="1042434" y="2349103"/>
                  </a:lnTo>
                  <a:lnTo>
                    <a:pt x="1035652" y="2349500"/>
                  </a:lnTo>
                  <a:lnTo>
                    <a:pt x="1028073" y="2349500"/>
                  </a:lnTo>
                  <a:lnTo>
                    <a:pt x="1020493" y="2349500"/>
                  </a:lnTo>
                  <a:lnTo>
                    <a:pt x="1014111" y="2348706"/>
                  </a:lnTo>
                  <a:lnTo>
                    <a:pt x="1008925" y="2347913"/>
                  </a:lnTo>
                  <a:lnTo>
                    <a:pt x="1004936" y="2346722"/>
                  </a:lnTo>
                  <a:lnTo>
                    <a:pt x="1001346" y="2345135"/>
                  </a:lnTo>
                  <a:lnTo>
                    <a:pt x="998952" y="2342753"/>
                  </a:lnTo>
                  <a:lnTo>
                    <a:pt x="997357" y="2341166"/>
                  </a:lnTo>
                  <a:lnTo>
                    <a:pt x="995761" y="2338785"/>
                  </a:lnTo>
                  <a:lnTo>
                    <a:pt x="995362" y="2336006"/>
                  </a:lnTo>
                  <a:lnTo>
                    <a:pt x="995761" y="2333625"/>
                  </a:lnTo>
                  <a:lnTo>
                    <a:pt x="996958" y="2330847"/>
                  </a:lnTo>
                  <a:lnTo>
                    <a:pt x="998154" y="2328069"/>
                  </a:lnTo>
                  <a:lnTo>
                    <a:pt x="999750" y="2325291"/>
                  </a:lnTo>
                  <a:lnTo>
                    <a:pt x="1002144" y="2321719"/>
                  </a:lnTo>
                  <a:lnTo>
                    <a:pt x="1004936" y="2318941"/>
                  </a:lnTo>
                  <a:lnTo>
                    <a:pt x="1010920" y="2312591"/>
                  </a:lnTo>
                  <a:lnTo>
                    <a:pt x="1017701" y="2306241"/>
                  </a:lnTo>
                  <a:lnTo>
                    <a:pt x="1025280" y="2300288"/>
                  </a:lnTo>
                  <a:lnTo>
                    <a:pt x="1032461" y="2294731"/>
                  </a:lnTo>
                  <a:lnTo>
                    <a:pt x="1039242" y="2289572"/>
                  </a:lnTo>
                  <a:lnTo>
                    <a:pt x="1050013" y="2282031"/>
                  </a:lnTo>
                  <a:lnTo>
                    <a:pt x="1054800" y="2279650"/>
                  </a:lnTo>
                  <a:close/>
                  <a:moveTo>
                    <a:pt x="214312" y="2259013"/>
                  </a:moveTo>
                  <a:lnTo>
                    <a:pt x="309863" y="2259013"/>
                  </a:lnTo>
                  <a:lnTo>
                    <a:pt x="314207" y="2261449"/>
                  </a:lnTo>
                  <a:lnTo>
                    <a:pt x="324867" y="2269161"/>
                  </a:lnTo>
                  <a:lnTo>
                    <a:pt x="331580" y="2274031"/>
                  </a:lnTo>
                  <a:lnTo>
                    <a:pt x="339082" y="2280120"/>
                  </a:lnTo>
                  <a:lnTo>
                    <a:pt x="346584" y="2286208"/>
                  </a:lnTo>
                  <a:lnTo>
                    <a:pt x="353296" y="2292703"/>
                  </a:lnTo>
                  <a:lnTo>
                    <a:pt x="359219" y="2299197"/>
                  </a:lnTo>
                  <a:lnTo>
                    <a:pt x="361982" y="2302038"/>
                  </a:lnTo>
                  <a:lnTo>
                    <a:pt x="363957" y="2305286"/>
                  </a:lnTo>
                  <a:lnTo>
                    <a:pt x="365536" y="2308127"/>
                  </a:lnTo>
                  <a:lnTo>
                    <a:pt x="367115" y="2311374"/>
                  </a:lnTo>
                  <a:lnTo>
                    <a:pt x="367905" y="2314215"/>
                  </a:lnTo>
                  <a:lnTo>
                    <a:pt x="368300" y="2316651"/>
                  </a:lnTo>
                  <a:lnTo>
                    <a:pt x="367905" y="2319492"/>
                  </a:lnTo>
                  <a:lnTo>
                    <a:pt x="367115" y="2321521"/>
                  </a:lnTo>
                  <a:lnTo>
                    <a:pt x="364746" y="2323551"/>
                  </a:lnTo>
                  <a:lnTo>
                    <a:pt x="362377" y="2325986"/>
                  </a:lnTo>
                  <a:lnTo>
                    <a:pt x="358824" y="2327204"/>
                  </a:lnTo>
                  <a:lnTo>
                    <a:pt x="354875" y="2328422"/>
                  </a:lnTo>
                  <a:lnTo>
                    <a:pt x="349742" y="2329639"/>
                  </a:lnTo>
                  <a:lnTo>
                    <a:pt x="343425" y="2330045"/>
                  </a:lnTo>
                  <a:lnTo>
                    <a:pt x="335923" y="2330451"/>
                  </a:lnTo>
                  <a:lnTo>
                    <a:pt x="328816" y="2330451"/>
                  </a:lnTo>
                  <a:lnTo>
                    <a:pt x="321709" y="2330045"/>
                  </a:lnTo>
                  <a:lnTo>
                    <a:pt x="315391" y="2329234"/>
                  </a:lnTo>
                  <a:lnTo>
                    <a:pt x="308679" y="2328016"/>
                  </a:lnTo>
                  <a:lnTo>
                    <a:pt x="302756" y="2326798"/>
                  </a:lnTo>
                  <a:lnTo>
                    <a:pt x="296834" y="2324363"/>
                  </a:lnTo>
                  <a:lnTo>
                    <a:pt x="291306" y="2322739"/>
                  </a:lnTo>
                  <a:lnTo>
                    <a:pt x="286173" y="2320304"/>
                  </a:lnTo>
                  <a:lnTo>
                    <a:pt x="281040" y="2317463"/>
                  </a:lnTo>
                  <a:lnTo>
                    <a:pt x="270774" y="2312186"/>
                  </a:lnTo>
                  <a:lnTo>
                    <a:pt x="261298" y="2305691"/>
                  </a:lnTo>
                  <a:lnTo>
                    <a:pt x="252612" y="2299197"/>
                  </a:lnTo>
                  <a:lnTo>
                    <a:pt x="248268" y="2295950"/>
                  </a:lnTo>
                  <a:lnTo>
                    <a:pt x="245504" y="2294732"/>
                  </a:lnTo>
                  <a:lnTo>
                    <a:pt x="243530" y="2294732"/>
                  </a:lnTo>
                  <a:lnTo>
                    <a:pt x="242346" y="2295544"/>
                  </a:lnTo>
                  <a:lnTo>
                    <a:pt x="241951" y="2296762"/>
                  </a:lnTo>
                  <a:lnTo>
                    <a:pt x="241556" y="2298385"/>
                  </a:lnTo>
                  <a:lnTo>
                    <a:pt x="240766" y="2299197"/>
                  </a:lnTo>
                  <a:lnTo>
                    <a:pt x="240371" y="2299603"/>
                  </a:lnTo>
                  <a:lnTo>
                    <a:pt x="239582" y="2299603"/>
                  </a:lnTo>
                  <a:lnTo>
                    <a:pt x="228526" y="2299197"/>
                  </a:lnTo>
                  <a:lnTo>
                    <a:pt x="222604" y="2298791"/>
                  </a:lnTo>
                  <a:lnTo>
                    <a:pt x="220629" y="2298385"/>
                  </a:lnTo>
                  <a:lnTo>
                    <a:pt x="219050" y="2297574"/>
                  </a:lnTo>
                  <a:lnTo>
                    <a:pt x="216681" y="2287832"/>
                  </a:lnTo>
                  <a:lnTo>
                    <a:pt x="215496" y="2280120"/>
                  </a:lnTo>
                  <a:lnTo>
                    <a:pt x="215102" y="2274031"/>
                  </a:lnTo>
                  <a:lnTo>
                    <a:pt x="215102" y="2269161"/>
                  </a:lnTo>
                  <a:lnTo>
                    <a:pt x="215102" y="2265914"/>
                  </a:lnTo>
                  <a:lnTo>
                    <a:pt x="215496" y="2263478"/>
                  </a:lnTo>
                  <a:lnTo>
                    <a:pt x="215891" y="2261449"/>
                  </a:lnTo>
                  <a:lnTo>
                    <a:pt x="214312" y="2259013"/>
                  </a:lnTo>
                  <a:close/>
                  <a:moveTo>
                    <a:pt x="387350" y="2254250"/>
                  </a:moveTo>
                  <a:lnTo>
                    <a:pt x="482901" y="2254250"/>
                  </a:lnTo>
                  <a:lnTo>
                    <a:pt x="487245" y="2257390"/>
                  </a:lnTo>
                  <a:lnTo>
                    <a:pt x="498300" y="2264453"/>
                  </a:lnTo>
                  <a:lnTo>
                    <a:pt x="505013" y="2269162"/>
                  </a:lnTo>
                  <a:lnTo>
                    <a:pt x="512120" y="2274656"/>
                  </a:lnTo>
                  <a:lnTo>
                    <a:pt x="519622" y="2280935"/>
                  </a:lnTo>
                  <a:lnTo>
                    <a:pt x="526334" y="2286821"/>
                  </a:lnTo>
                  <a:lnTo>
                    <a:pt x="532257" y="2293099"/>
                  </a:lnTo>
                  <a:lnTo>
                    <a:pt x="534626" y="2296239"/>
                  </a:lnTo>
                  <a:lnTo>
                    <a:pt x="537390" y="2299378"/>
                  </a:lnTo>
                  <a:lnTo>
                    <a:pt x="538969" y="2302125"/>
                  </a:lnTo>
                  <a:lnTo>
                    <a:pt x="540153" y="2305264"/>
                  </a:lnTo>
                  <a:lnTo>
                    <a:pt x="540943" y="2308011"/>
                  </a:lnTo>
                  <a:lnTo>
                    <a:pt x="541338" y="2310758"/>
                  </a:lnTo>
                  <a:lnTo>
                    <a:pt x="540943" y="2313113"/>
                  </a:lnTo>
                  <a:lnTo>
                    <a:pt x="539759" y="2315075"/>
                  </a:lnTo>
                  <a:lnTo>
                    <a:pt x="538179" y="2317429"/>
                  </a:lnTo>
                  <a:lnTo>
                    <a:pt x="535415" y="2318999"/>
                  </a:lnTo>
                  <a:lnTo>
                    <a:pt x="532257" y="2320569"/>
                  </a:lnTo>
                  <a:lnTo>
                    <a:pt x="527913" y="2321746"/>
                  </a:lnTo>
                  <a:lnTo>
                    <a:pt x="523175" y="2322923"/>
                  </a:lnTo>
                  <a:lnTo>
                    <a:pt x="516858" y="2323315"/>
                  </a:lnTo>
                  <a:lnTo>
                    <a:pt x="509356" y="2324100"/>
                  </a:lnTo>
                  <a:lnTo>
                    <a:pt x="501459" y="2324100"/>
                  </a:lnTo>
                  <a:lnTo>
                    <a:pt x="494747" y="2323315"/>
                  </a:lnTo>
                  <a:lnTo>
                    <a:pt x="488034" y="2322531"/>
                  </a:lnTo>
                  <a:lnTo>
                    <a:pt x="481717" y="2321353"/>
                  </a:lnTo>
                  <a:lnTo>
                    <a:pt x="476189" y="2319784"/>
                  </a:lnTo>
                  <a:lnTo>
                    <a:pt x="470267" y="2318214"/>
                  </a:lnTo>
                  <a:lnTo>
                    <a:pt x="464344" y="2315860"/>
                  </a:lnTo>
                  <a:lnTo>
                    <a:pt x="459211" y="2313897"/>
                  </a:lnTo>
                  <a:lnTo>
                    <a:pt x="453683" y="2311543"/>
                  </a:lnTo>
                  <a:lnTo>
                    <a:pt x="443812" y="2306049"/>
                  </a:lnTo>
                  <a:lnTo>
                    <a:pt x="434336" y="2299770"/>
                  </a:lnTo>
                  <a:lnTo>
                    <a:pt x="425255" y="2293099"/>
                  </a:lnTo>
                  <a:lnTo>
                    <a:pt x="420911" y="2290745"/>
                  </a:lnTo>
                  <a:lnTo>
                    <a:pt x="418542" y="2289175"/>
                  </a:lnTo>
                  <a:lnTo>
                    <a:pt x="416963" y="2289175"/>
                  </a:lnTo>
                  <a:lnTo>
                    <a:pt x="415778" y="2289960"/>
                  </a:lnTo>
                  <a:lnTo>
                    <a:pt x="415384" y="2291530"/>
                  </a:lnTo>
                  <a:lnTo>
                    <a:pt x="414199" y="2292707"/>
                  </a:lnTo>
                  <a:lnTo>
                    <a:pt x="413409" y="2293492"/>
                  </a:lnTo>
                  <a:lnTo>
                    <a:pt x="413015" y="2293884"/>
                  </a:lnTo>
                  <a:lnTo>
                    <a:pt x="412620" y="2293884"/>
                  </a:lnTo>
                  <a:lnTo>
                    <a:pt x="401959" y="2293492"/>
                  </a:lnTo>
                  <a:lnTo>
                    <a:pt x="396036" y="2293099"/>
                  </a:lnTo>
                  <a:lnTo>
                    <a:pt x="393273" y="2292315"/>
                  </a:lnTo>
                  <a:lnTo>
                    <a:pt x="391693" y="2291922"/>
                  </a:lnTo>
                  <a:lnTo>
                    <a:pt x="390114" y="2282504"/>
                  </a:lnTo>
                  <a:lnTo>
                    <a:pt x="388929" y="2275048"/>
                  </a:lnTo>
                  <a:lnTo>
                    <a:pt x="388140" y="2269162"/>
                  </a:lnTo>
                  <a:lnTo>
                    <a:pt x="388140" y="2264845"/>
                  </a:lnTo>
                  <a:lnTo>
                    <a:pt x="388534" y="2261314"/>
                  </a:lnTo>
                  <a:lnTo>
                    <a:pt x="388534" y="2258959"/>
                  </a:lnTo>
                  <a:lnTo>
                    <a:pt x="388929" y="2257390"/>
                  </a:lnTo>
                  <a:lnTo>
                    <a:pt x="387350" y="2254250"/>
                  </a:lnTo>
                  <a:close/>
                  <a:moveTo>
                    <a:pt x="1427162" y="1922463"/>
                  </a:moveTo>
                  <a:lnTo>
                    <a:pt x="1564119" y="1922463"/>
                  </a:lnTo>
                  <a:lnTo>
                    <a:pt x="1564119" y="1952298"/>
                  </a:lnTo>
                  <a:lnTo>
                    <a:pt x="1564515" y="1953094"/>
                  </a:lnTo>
                  <a:lnTo>
                    <a:pt x="1565306" y="1953889"/>
                  </a:lnTo>
                  <a:lnTo>
                    <a:pt x="1567285" y="1955083"/>
                  </a:lnTo>
                  <a:lnTo>
                    <a:pt x="1569265" y="1955878"/>
                  </a:lnTo>
                  <a:lnTo>
                    <a:pt x="1571640" y="1956674"/>
                  </a:lnTo>
                  <a:lnTo>
                    <a:pt x="1575994" y="1957071"/>
                  </a:lnTo>
                  <a:lnTo>
                    <a:pt x="1580744" y="1957469"/>
                  </a:lnTo>
                  <a:lnTo>
                    <a:pt x="1585494" y="1957071"/>
                  </a:lnTo>
                  <a:lnTo>
                    <a:pt x="1589452" y="1956674"/>
                  </a:lnTo>
                  <a:lnTo>
                    <a:pt x="1592618" y="1955878"/>
                  </a:lnTo>
                  <a:lnTo>
                    <a:pt x="1594993" y="1955083"/>
                  </a:lnTo>
                  <a:lnTo>
                    <a:pt x="1596577" y="1953889"/>
                  </a:lnTo>
                  <a:lnTo>
                    <a:pt x="1597368" y="1953094"/>
                  </a:lnTo>
                  <a:lnTo>
                    <a:pt x="1598160" y="1952298"/>
                  </a:lnTo>
                  <a:lnTo>
                    <a:pt x="1598160" y="1922463"/>
                  </a:lnTo>
                  <a:lnTo>
                    <a:pt x="1727200" y="1922463"/>
                  </a:lnTo>
                  <a:lnTo>
                    <a:pt x="1727200" y="2064079"/>
                  </a:lnTo>
                  <a:lnTo>
                    <a:pt x="1727200" y="2066863"/>
                  </a:lnTo>
                  <a:lnTo>
                    <a:pt x="1726804" y="2070045"/>
                  </a:lnTo>
                  <a:lnTo>
                    <a:pt x="1726013" y="2072830"/>
                  </a:lnTo>
                  <a:lnTo>
                    <a:pt x="1725221" y="2075615"/>
                  </a:lnTo>
                  <a:lnTo>
                    <a:pt x="1724034" y="2078001"/>
                  </a:lnTo>
                  <a:lnTo>
                    <a:pt x="1722450" y="2080388"/>
                  </a:lnTo>
                  <a:lnTo>
                    <a:pt x="1720471" y="2083173"/>
                  </a:lnTo>
                  <a:lnTo>
                    <a:pt x="1718888" y="2085162"/>
                  </a:lnTo>
                  <a:lnTo>
                    <a:pt x="1716909" y="2086753"/>
                  </a:lnTo>
                  <a:lnTo>
                    <a:pt x="1714138" y="2088742"/>
                  </a:lnTo>
                  <a:lnTo>
                    <a:pt x="1711763" y="2090333"/>
                  </a:lnTo>
                  <a:lnTo>
                    <a:pt x="1709388" y="2091526"/>
                  </a:lnTo>
                  <a:lnTo>
                    <a:pt x="1706617" y="2092322"/>
                  </a:lnTo>
                  <a:lnTo>
                    <a:pt x="1703846" y="2093118"/>
                  </a:lnTo>
                  <a:lnTo>
                    <a:pt x="1700680" y="2093515"/>
                  </a:lnTo>
                  <a:lnTo>
                    <a:pt x="1697513" y="2093913"/>
                  </a:lnTo>
                  <a:lnTo>
                    <a:pt x="1456849" y="2093913"/>
                  </a:lnTo>
                  <a:lnTo>
                    <a:pt x="1454078" y="2093515"/>
                  </a:lnTo>
                  <a:lnTo>
                    <a:pt x="1451308" y="2093118"/>
                  </a:lnTo>
                  <a:lnTo>
                    <a:pt x="1448141" y="2092322"/>
                  </a:lnTo>
                  <a:lnTo>
                    <a:pt x="1445766" y="2091526"/>
                  </a:lnTo>
                  <a:lnTo>
                    <a:pt x="1442995" y="2090333"/>
                  </a:lnTo>
                  <a:lnTo>
                    <a:pt x="1440620" y="2088742"/>
                  </a:lnTo>
                  <a:lnTo>
                    <a:pt x="1438245" y="2086753"/>
                  </a:lnTo>
                  <a:lnTo>
                    <a:pt x="1435870" y="2085162"/>
                  </a:lnTo>
                  <a:lnTo>
                    <a:pt x="1434287" y="2083173"/>
                  </a:lnTo>
                  <a:lnTo>
                    <a:pt x="1432308" y="2080388"/>
                  </a:lnTo>
                  <a:lnTo>
                    <a:pt x="1431120" y="2078001"/>
                  </a:lnTo>
                  <a:lnTo>
                    <a:pt x="1429537" y="2075615"/>
                  </a:lnTo>
                  <a:lnTo>
                    <a:pt x="1428745" y="2072830"/>
                  </a:lnTo>
                  <a:lnTo>
                    <a:pt x="1427954" y="2070045"/>
                  </a:lnTo>
                  <a:lnTo>
                    <a:pt x="1427558" y="2066863"/>
                  </a:lnTo>
                  <a:lnTo>
                    <a:pt x="1427162" y="2064079"/>
                  </a:lnTo>
                  <a:lnTo>
                    <a:pt x="1427162" y="1922463"/>
                  </a:lnTo>
                  <a:close/>
                  <a:moveTo>
                    <a:pt x="1456849" y="1844675"/>
                  </a:moveTo>
                  <a:lnTo>
                    <a:pt x="1697513" y="1844675"/>
                  </a:lnTo>
                  <a:lnTo>
                    <a:pt x="1700680" y="1845074"/>
                  </a:lnTo>
                  <a:lnTo>
                    <a:pt x="1703846" y="1845474"/>
                  </a:lnTo>
                  <a:lnTo>
                    <a:pt x="1706617" y="1845873"/>
                  </a:lnTo>
                  <a:lnTo>
                    <a:pt x="1709388" y="1847071"/>
                  </a:lnTo>
                  <a:lnTo>
                    <a:pt x="1711763" y="1848269"/>
                  </a:lnTo>
                  <a:lnTo>
                    <a:pt x="1714138" y="1849467"/>
                  </a:lnTo>
                  <a:lnTo>
                    <a:pt x="1716909" y="1851463"/>
                  </a:lnTo>
                  <a:lnTo>
                    <a:pt x="1718888" y="1853460"/>
                  </a:lnTo>
                  <a:lnTo>
                    <a:pt x="1720471" y="1855457"/>
                  </a:lnTo>
                  <a:lnTo>
                    <a:pt x="1722450" y="1858252"/>
                  </a:lnTo>
                  <a:lnTo>
                    <a:pt x="1724034" y="1860248"/>
                  </a:lnTo>
                  <a:lnTo>
                    <a:pt x="1725221" y="1863044"/>
                  </a:lnTo>
                  <a:lnTo>
                    <a:pt x="1726013" y="1865839"/>
                  </a:lnTo>
                  <a:lnTo>
                    <a:pt x="1726804" y="1868634"/>
                  </a:lnTo>
                  <a:lnTo>
                    <a:pt x="1727200" y="1871828"/>
                  </a:lnTo>
                  <a:lnTo>
                    <a:pt x="1727200" y="1874624"/>
                  </a:lnTo>
                  <a:lnTo>
                    <a:pt x="1727200" y="1909763"/>
                  </a:lnTo>
                  <a:lnTo>
                    <a:pt x="1427162" y="1909763"/>
                  </a:lnTo>
                  <a:lnTo>
                    <a:pt x="1427162" y="1874624"/>
                  </a:lnTo>
                  <a:lnTo>
                    <a:pt x="1427558" y="1871828"/>
                  </a:lnTo>
                  <a:lnTo>
                    <a:pt x="1427954" y="1868634"/>
                  </a:lnTo>
                  <a:lnTo>
                    <a:pt x="1428745" y="1865839"/>
                  </a:lnTo>
                  <a:lnTo>
                    <a:pt x="1429537" y="1863044"/>
                  </a:lnTo>
                  <a:lnTo>
                    <a:pt x="1431120" y="1860248"/>
                  </a:lnTo>
                  <a:lnTo>
                    <a:pt x="1432308" y="1858252"/>
                  </a:lnTo>
                  <a:lnTo>
                    <a:pt x="1434287" y="1855457"/>
                  </a:lnTo>
                  <a:lnTo>
                    <a:pt x="1435870" y="1853460"/>
                  </a:lnTo>
                  <a:lnTo>
                    <a:pt x="1438245" y="1851463"/>
                  </a:lnTo>
                  <a:lnTo>
                    <a:pt x="1440620" y="1849467"/>
                  </a:lnTo>
                  <a:lnTo>
                    <a:pt x="1442995" y="1848269"/>
                  </a:lnTo>
                  <a:lnTo>
                    <a:pt x="1445766" y="1847071"/>
                  </a:lnTo>
                  <a:lnTo>
                    <a:pt x="1448141" y="1845873"/>
                  </a:lnTo>
                  <a:lnTo>
                    <a:pt x="1451308" y="1845474"/>
                  </a:lnTo>
                  <a:lnTo>
                    <a:pt x="1454078" y="1845074"/>
                  </a:lnTo>
                  <a:lnTo>
                    <a:pt x="1456849" y="1844675"/>
                  </a:lnTo>
                  <a:close/>
                  <a:moveTo>
                    <a:pt x="1220993" y="1843629"/>
                  </a:moveTo>
                  <a:lnTo>
                    <a:pt x="1221192" y="1843629"/>
                  </a:lnTo>
                  <a:lnTo>
                    <a:pt x="1221390" y="1843670"/>
                  </a:lnTo>
                  <a:lnTo>
                    <a:pt x="1221398" y="1844027"/>
                  </a:lnTo>
                  <a:lnTo>
                    <a:pt x="1221390" y="1844026"/>
                  </a:lnTo>
                  <a:lnTo>
                    <a:pt x="1220993" y="1843629"/>
                  </a:lnTo>
                  <a:close/>
                  <a:moveTo>
                    <a:pt x="1620838" y="1724025"/>
                  </a:moveTo>
                  <a:lnTo>
                    <a:pt x="1620444" y="1728788"/>
                  </a:lnTo>
                  <a:lnTo>
                    <a:pt x="1618474" y="1739503"/>
                  </a:lnTo>
                  <a:lnTo>
                    <a:pt x="1615321" y="1755775"/>
                  </a:lnTo>
                  <a:lnTo>
                    <a:pt x="1612956" y="1764903"/>
                  </a:lnTo>
                  <a:lnTo>
                    <a:pt x="1610197" y="1774031"/>
                  </a:lnTo>
                  <a:lnTo>
                    <a:pt x="1607439" y="1783556"/>
                  </a:lnTo>
                  <a:lnTo>
                    <a:pt x="1603498" y="1792685"/>
                  </a:lnTo>
                  <a:lnTo>
                    <a:pt x="1599557" y="1801019"/>
                  </a:lnTo>
                  <a:lnTo>
                    <a:pt x="1595222" y="1808560"/>
                  </a:lnTo>
                  <a:lnTo>
                    <a:pt x="1592857" y="1812528"/>
                  </a:lnTo>
                  <a:lnTo>
                    <a:pt x="1589704" y="1815306"/>
                  </a:lnTo>
                  <a:lnTo>
                    <a:pt x="1587340" y="1818481"/>
                  </a:lnTo>
                  <a:lnTo>
                    <a:pt x="1584187" y="1820466"/>
                  </a:lnTo>
                  <a:lnTo>
                    <a:pt x="1581428" y="1822450"/>
                  </a:lnTo>
                  <a:lnTo>
                    <a:pt x="1577881" y="1824435"/>
                  </a:lnTo>
                  <a:lnTo>
                    <a:pt x="1574728" y="1825228"/>
                  </a:lnTo>
                  <a:lnTo>
                    <a:pt x="1571181" y="1825625"/>
                  </a:lnTo>
                  <a:lnTo>
                    <a:pt x="1567240" y="1825625"/>
                  </a:lnTo>
                  <a:lnTo>
                    <a:pt x="1563299" y="1825625"/>
                  </a:lnTo>
                  <a:lnTo>
                    <a:pt x="1560147" y="1824831"/>
                  </a:lnTo>
                  <a:lnTo>
                    <a:pt x="1556994" y="1824038"/>
                  </a:lnTo>
                  <a:lnTo>
                    <a:pt x="1554235" y="1822450"/>
                  </a:lnTo>
                  <a:lnTo>
                    <a:pt x="1551476" y="1821260"/>
                  </a:lnTo>
                  <a:lnTo>
                    <a:pt x="1549506" y="1819672"/>
                  </a:lnTo>
                  <a:lnTo>
                    <a:pt x="1547929" y="1817688"/>
                  </a:lnTo>
                  <a:lnTo>
                    <a:pt x="1546353" y="1815306"/>
                  </a:lnTo>
                  <a:lnTo>
                    <a:pt x="1544777" y="1812925"/>
                  </a:lnTo>
                  <a:lnTo>
                    <a:pt x="1543988" y="1810544"/>
                  </a:lnTo>
                  <a:lnTo>
                    <a:pt x="1543200" y="1807369"/>
                  </a:lnTo>
                  <a:lnTo>
                    <a:pt x="1542412" y="1800622"/>
                  </a:lnTo>
                  <a:lnTo>
                    <a:pt x="1542018" y="1793478"/>
                  </a:lnTo>
                  <a:lnTo>
                    <a:pt x="1542018" y="1789906"/>
                  </a:lnTo>
                  <a:lnTo>
                    <a:pt x="1542018" y="1786731"/>
                  </a:lnTo>
                  <a:lnTo>
                    <a:pt x="1541624" y="1784350"/>
                  </a:lnTo>
                  <a:lnTo>
                    <a:pt x="1540836" y="1781969"/>
                  </a:lnTo>
                  <a:lnTo>
                    <a:pt x="1540047" y="1780381"/>
                  </a:lnTo>
                  <a:lnTo>
                    <a:pt x="1539259" y="1779191"/>
                  </a:lnTo>
                  <a:lnTo>
                    <a:pt x="1538077" y="1778397"/>
                  </a:lnTo>
                  <a:lnTo>
                    <a:pt x="1536895" y="1778000"/>
                  </a:lnTo>
                  <a:lnTo>
                    <a:pt x="1535712" y="1778000"/>
                  </a:lnTo>
                  <a:lnTo>
                    <a:pt x="1534924" y="1778397"/>
                  </a:lnTo>
                  <a:lnTo>
                    <a:pt x="1534136" y="1778794"/>
                  </a:lnTo>
                  <a:lnTo>
                    <a:pt x="1532954" y="1779985"/>
                  </a:lnTo>
                  <a:lnTo>
                    <a:pt x="1532165" y="1781572"/>
                  </a:lnTo>
                  <a:lnTo>
                    <a:pt x="1531377" y="1783556"/>
                  </a:lnTo>
                  <a:lnTo>
                    <a:pt x="1530983" y="1785541"/>
                  </a:lnTo>
                  <a:lnTo>
                    <a:pt x="1530589" y="1787922"/>
                  </a:lnTo>
                  <a:lnTo>
                    <a:pt x="1530195" y="1790700"/>
                  </a:lnTo>
                  <a:lnTo>
                    <a:pt x="1529407" y="1793875"/>
                  </a:lnTo>
                  <a:lnTo>
                    <a:pt x="1528224" y="1797447"/>
                  </a:lnTo>
                  <a:lnTo>
                    <a:pt x="1526648" y="1801019"/>
                  </a:lnTo>
                  <a:lnTo>
                    <a:pt x="1522313" y="1808163"/>
                  </a:lnTo>
                  <a:lnTo>
                    <a:pt x="1517584" y="1814513"/>
                  </a:lnTo>
                  <a:lnTo>
                    <a:pt x="1515613" y="1817291"/>
                  </a:lnTo>
                  <a:lnTo>
                    <a:pt x="1513643" y="1818878"/>
                  </a:lnTo>
                  <a:lnTo>
                    <a:pt x="1512066" y="1820069"/>
                  </a:lnTo>
                  <a:lnTo>
                    <a:pt x="1510096" y="1820069"/>
                  </a:lnTo>
                  <a:lnTo>
                    <a:pt x="1509307" y="1820069"/>
                  </a:lnTo>
                  <a:lnTo>
                    <a:pt x="1508913" y="1819275"/>
                  </a:lnTo>
                  <a:lnTo>
                    <a:pt x="1508125" y="1817688"/>
                  </a:lnTo>
                  <a:lnTo>
                    <a:pt x="1508125" y="1814116"/>
                  </a:lnTo>
                  <a:lnTo>
                    <a:pt x="1508125" y="1809353"/>
                  </a:lnTo>
                  <a:lnTo>
                    <a:pt x="1509307" y="1797844"/>
                  </a:lnTo>
                  <a:lnTo>
                    <a:pt x="1510096" y="1785144"/>
                  </a:lnTo>
                  <a:lnTo>
                    <a:pt x="1510490" y="1772047"/>
                  </a:lnTo>
                  <a:lnTo>
                    <a:pt x="1511278" y="1759744"/>
                  </a:lnTo>
                  <a:lnTo>
                    <a:pt x="1512854" y="1749028"/>
                  </a:lnTo>
                  <a:lnTo>
                    <a:pt x="1513643" y="1743869"/>
                  </a:lnTo>
                  <a:lnTo>
                    <a:pt x="1514825" y="1739503"/>
                  </a:lnTo>
                  <a:lnTo>
                    <a:pt x="1516401" y="1736328"/>
                  </a:lnTo>
                  <a:lnTo>
                    <a:pt x="1517978" y="1733550"/>
                  </a:lnTo>
                  <a:lnTo>
                    <a:pt x="1519554" y="1732360"/>
                  </a:lnTo>
                  <a:lnTo>
                    <a:pt x="1520736" y="1731963"/>
                  </a:lnTo>
                  <a:lnTo>
                    <a:pt x="1521919" y="1731169"/>
                  </a:lnTo>
                  <a:lnTo>
                    <a:pt x="1523101" y="1731169"/>
                  </a:lnTo>
                  <a:lnTo>
                    <a:pt x="1620838" y="1724025"/>
                  </a:lnTo>
                  <a:close/>
                  <a:moveTo>
                    <a:pt x="741170" y="1477566"/>
                  </a:moveTo>
                  <a:lnTo>
                    <a:pt x="739191" y="1478360"/>
                  </a:lnTo>
                  <a:lnTo>
                    <a:pt x="735628" y="1479154"/>
                  </a:lnTo>
                  <a:lnTo>
                    <a:pt x="731273" y="1478757"/>
                  </a:lnTo>
                  <a:lnTo>
                    <a:pt x="729690" y="1480345"/>
                  </a:lnTo>
                  <a:lnTo>
                    <a:pt x="728898" y="1481535"/>
                  </a:lnTo>
                  <a:lnTo>
                    <a:pt x="728502" y="1483123"/>
                  </a:lnTo>
                  <a:lnTo>
                    <a:pt x="728898" y="1485107"/>
                  </a:lnTo>
                  <a:lnTo>
                    <a:pt x="730086" y="1486695"/>
                  </a:lnTo>
                  <a:lnTo>
                    <a:pt x="731669" y="1487885"/>
                  </a:lnTo>
                  <a:lnTo>
                    <a:pt x="734440" y="1489076"/>
                  </a:lnTo>
                  <a:lnTo>
                    <a:pt x="737607" y="1489870"/>
                  </a:lnTo>
                  <a:lnTo>
                    <a:pt x="740774" y="1489076"/>
                  </a:lnTo>
                  <a:lnTo>
                    <a:pt x="743546" y="1487885"/>
                  </a:lnTo>
                  <a:lnTo>
                    <a:pt x="745525" y="1487091"/>
                  </a:lnTo>
                  <a:lnTo>
                    <a:pt x="747504" y="1485901"/>
                  </a:lnTo>
                  <a:lnTo>
                    <a:pt x="748692" y="1484313"/>
                  </a:lnTo>
                  <a:lnTo>
                    <a:pt x="749088" y="1483123"/>
                  </a:lnTo>
                  <a:lnTo>
                    <a:pt x="749484" y="1481932"/>
                  </a:lnTo>
                  <a:lnTo>
                    <a:pt x="749880" y="1481138"/>
                  </a:lnTo>
                  <a:lnTo>
                    <a:pt x="749484" y="1480345"/>
                  </a:lnTo>
                  <a:lnTo>
                    <a:pt x="748692" y="1479551"/>
                  </a:lnTo>
                  <a:lnTo>
                    <a:pt x="747900" y="1478757"/>
                  </a:lnTo>
                  <a:lnTo>
                    <a:pt x="746713" y="1478360"/>
                  </a:lnTo>
                  <a:lnTo>
                    <a:pt x="744733" y="1477566"/>
                  </a:lnTo>
                  <a:lnTo>
                    <a:pt x="743150" y="1477566"/>
                  </a:lnTo>
                  <a:lnTo>
                    <a:pt x="741170" y="1477566"/>
                  </a:lnTo>
                  <a:close/>
                  <a:moveTo>
                    <a:pt x="770069" y="1446213"/>
                  </a:moveTo>
                  <a:lnTo>
                    <a:pt x="773236" y="1446213"/>
                  </a:lnTo>
                  <a:lnTo>
                    <a:pt x="775612" y="1446213"/>
                  </a:lnTo>
                  <a:lnTo>
                    <a:pt x="777195" y="1446610"/>
                  </a:lnTo>
                  <a:lnTo>
                    <a:pt x="778383" y="1447404"/>
                  </a:lnTo>
                  <a:lnTo>
                    <a:pt x="779175" y="1448198"/>
                  </a:lnTo>
                  <a:lnTo>
                    <a:pt x="779175" y="1448991"/>
                  </a:lnTo>
                  <a:lnTo>
                    <a:pt x="779175" y="1450182"/>
                  </a:lnTo>
                  <a:lnTo>
                    <a:pt x="782342" y="1451373"/>
                  </a:lnTo>
                  <a:lnTo>
                    <a:pt x="784717" y="1452166"/>
                  </a:lnTo>
                  <a:lnTo>
                    <a:pt x="787092" y="1453357"/>
                  </a:lnTo>
                  <a:lnTo>
                    <a:pt x="788280" y="1455341"/>
                  </a:lnTo>
                  <a:lnTo>
                    <a:pt x="822325" y="1543051"/>
                  </a:lnTo>
                  <a:lnTo>
                    <a:pt x="818366" y="1543448"/>
                  </a:lnTo>
                  <a:lnTo>
                    <a:pt x="809261" y="1544639"/>
                  </a:lnTo>
                  <a:lnTo>
                    <a:pt x="795406" y="1546623"/>
                  </a:lnTo>
                  <a:lnTo>
                    <a:pt x="787488" y="1547020"/>
                  </a:lnTo>
                  <a:lnTo>
                    <a:pt x="778779" y="1547417"/>
                  </a:lnTo>
                  <a:lnTo>
                    <a:pt x="776403" y="1549798"/>
                  </a:lnTo>
                  <a:lnTo>
                    <a:pt x="773632" y="1552973"/>
                  </a:lnTo>
                  <a:lnTo>
                    <a:pt x="770069" y="1554957"/>
                  </a:lnTo>
                  <a:lnTo>
                    <a:pt x="766902" y="1557339"/>
                  </a:lnTo>
                  <a:lnTo>
                    <a:pt x="758589" y="1561704"/>
                  </a:lnTo>
                  <a:lnTo>
                    <a:pt x="749880" y="1564879"/>
                  </a:lnTo>
                  <a:lnTo>
                    <a:pt x="741170" y="1568054"/>
                  </a:lnTo>
                  <a:lnTo>
                    <a:pt x="731273" y="1570435"/>
                  </a:lnTo>
                  <a:lnTo>
                    <a:pt x="721772" y="1572420"/>
                  </a:lnTo>
                  <a:lnTo>
                    <a:pt x="712271" y="1574404"/>
                  </a:lnTo>
                  <a:lnTo>
                    <a:pt x="702770" y="1575595"/>
                  </a:lnTo>
                  <a:lnTo>
                    <a:pt x="694061" y="1576389"/>
                  </a:lnTo>
                  <a:lnTo>
                    <a:pt x="679414" y="1577579"/>
                  </a:lnTo>
                  <a:lnTo>
                    <a:pt x="668725" y="1577976"/>
                  </a:lnTo>
                  <a:lnTo>
                    <a:pt x="665162" y="1577976"/>
                  </a:lnTo>
                  <a:lnTo>
                    <a:pt x="672288" y="1466454"/>
                  </a:lnTo>
                  <a:lnTo>
                    <a:pt x="672684" y="1464073"/>
                  </a:lnTo>
                  <a:lnTo>
                    <a:pt x="673079" y="1462485"/>
                  </a:lnTo>
                  <a:lnTo>
                    <a:pt x="673871" y="1460898"/>
                  </a:lnTo>
                  <a:lnTo>
                    <a:pt x="675059" y="1459707"/>
                  </a:lnTo>
                  <a:lnTo>
                    <a:pt x="676642" y="1458516"/>
                  </a:lnTo>
                  <a:lnTo>
                    <a:pt x="678622" y="1456929"/>
                  </a:lnTo>
                  <a:lnTo>
                    <a:pt x="682581" y="1454944"/>
                  </a:lnTo>
                  <a:lnTo>
                    <a:pt x="687727" y="1453357"/>
                  </a:lnTo>
                  <a:lnTo>
                    <a:pt x="693269" y="1452166"/>
                  </a:lnTo>
                  <a:lnTo>
                    <a:pt x="699999" y="1451373"/>
                  </a:lnTo>
                  <a:lnTo>
                    <a:pt x="706729" y="1450182"/>
                  </a:lnTo>
                  <a:lnTo>
                    <a:pt x="721772" y="1449388"/>
                  </a:lnTo>
                  <a:lnTo>
                    <a:pt x="737212" y="1448594"/>
                  </a:lnTo>
                  <a:lnTo>
                    <a:pt x="752255" y="1447801"/>
                  </a:lnTo>
                  <a:lnTo>
                    <a:pt x="759777" y="1447404"/>
                  </a:lnTo>
                  <a:lnTo>
                    <a:pt x="766506" y="1446610"/>
                  </a:lnTo>
                  <a:lnTo>
                    <a:pt x="770069" y="1446213"/>
                  </a:lnTo>
                  <a:close/>
                  <a:moveTo>
                    <a:pt x="59062" y="1431772"/>
                  </a:moveTo>
                  <a:lnTo>
                    <a:pt x="61440" y="1459148"/>
                  </a:lnTo>
                  <a:lnTo>
                    <a:pt x="192645" y="1469067"/>
                  </a:lnTo>
                  <a:lnTo>
                    <a:pt x="59062" y="1431772"/>
                  </a:lnTo>
                  <a:close/>
                  <a:moveTo>
                    <a:pt x="1076062" y="950913"/>
                  </a:moveTo>
                  <a:lnTo>
                    <a:pt x="1080032" y="951310"/>
                  </a:lnTo>
                  <a:lnTo>
                    <a:pt x="1083606" y="951707"/>
                  </a:lnTo>
                  <a:lnTo>
                    <a:pt x="1083606" y="952104"/>
                  </a:lnTo>
                  <a:lnTo>
                    <a:pt x="1084400" y="952502"/>
                  </a:lnTo>
                  <a:lnTo>
                    <a:pt x="1087974" y="954487"/>
                  </a:lnTo>
                  <a:lnTo>
                    <a:pt x="1093136" y="957267"/>
                  </a:lnTo>
                  <a:lnTo>
                    <a:pt x="1100283" y="960444"/>
                  </a:lnTo>
                  <a:lnTo>
                    <a:pt x="1093930" y="1312288"/>
                  </a:lnTo>
                  <a:lnTo>
                    <a:pt x="1134431" y="1020408"/>
                  </a:lnTo>
                  <a:lnTo>
                    <a:pt x="1128078" y="998170"/>
                  </a:lnTo>
                  <a:lnTo>
                    <a:pt x="1141975" y="972357"/>
                  </a:lnTo>
                  <a:lnTo>
                    <a:pt x="1175726" y="972754"/>
                  </a:lnTo>
                  <a:lnTo>
                    <a:pt x="1190418" y="998170"/>
                  </a:lnTo>
                  <a:lnTo>
                    <a:pt x="1182874" y="1017231"/>
                  </a:lnTo>
                  <a:lnTo>
                    <a:pt x="1177315" y="1217775"/>
                  </a:lnTo>
                  <a:lnTo>
                    <a:pt x="1165800" y="1329364"/>
                  </a:lnTo>
                  <a:lnTo>
                    <a:pt x="1283333" y="956076"/>
                  </a:lnTo>
                  <a:lnTo>
                    <a:pt x="1317084" y="953296"/>
                  </a:lnTo>
                  <a:lnTo>
                    <a:pt x="1339717" y="952104"/>
                  </a:lnTo>
                  <a:lnTo>
                    <a:pt x="1347261" y="951707"/>
                  </a:lnTo>
                  <a:lnTo>
                    <a:pt x="1351232" y="951707"/>
                  </a:lnTo>
                  <a:lnTo>
                    <a:pt x="1365129" y="954090"/>
                  </a:lnTo>
                  <a:lnTo>
                    <a:pt x="1378630" y="957664"/>
                  </a:lnTo>
                  <a:lnTo>
                    <a:pt x="1392130" y="960444"/>
                  </a:lnTo>
                  <a:lnTo>
                    <a:pt x="1405234" y="964415"/>
                  </a:lnTo>
                  <a:lnTo>
                    <a:pt x="1418337" y="967592"/>
                  </a:lnTo>
                  <a:lnTo>
                    <a:pt x="1430249" y="971960"/>
                  </a:lnTo>
                  <a:lnTo>
                    <a:pt x="1442558" y="975534"/>
                  </a:lnTo>
                  <a:lnTo>
                    <a:pt x="1454073" y="979903"/>
                  </a:lnTo>
                  <a:lnTo>
                    <a:pt x="1465191" y="984271"/>
                  </a:lnTo>
                  <a:lnTo>
                    <a:pt x="1475118" y="988242"/>
                  </a:lnTo>
                  <a:lnTo>
                    <a:pt x="1484648" y="993007"/>
                  </a:lnTo>
                  <a:lnTo>
                    <a:pt x="1493780" y="997376"/>
                  </a:lnTo>
                  <a:lnTo>
                    <a:pt x="1501722" y="1001347"/>
                  </a:lnTo>
                  <a:lnTo>
                    <a:pt x="1508869" y="1006112"/>
                  </a:lnTo>
                  <a:lnTo>
                    <a:pt x="1514825" y="1010480"/>
                  </a:lnTo>
                  <a:lnTo>
                    <a:pt x="1520384" y="1014452"/>
                  </a:lnTo>
                  <a:lnTo>
                    <a:pt x="1523164" y="1018026"/>
                  </a:lnTo>
                  <a:lnTo>
                    <a:pt x="1526737" y="1021997"/>
                  </a:lnTo>
                  <a:lnTo>
                    <a:pt x="1529517" y="1026365"/>
                  </a:lnTo>
                  <a:lnTo>
                    <a:pt x="1532693" y="1031528"/>
                  </a:lnTo>
                  <a:lnTo>
                    <a:pt x="1535473" y="1037484"/>
                  </a:lnTo>
                  <a:lnTo>
                    <a:pt x="1538252" y="1043441"/>
                  </a:lnTo>
                  <a:lnTo>
                    <a:pt x="1541429" y="1050192"/>
                  </a:lnTo>
                  <a:lnTo>
                    <a:pt x="1544208" y="1057737"/>
                  </a:lnTo>
                  <a:lnTo>
                    <a:pt x="1549370" y="1073622"/>
                  </a:lnTo>
                  <a:lnTo>
                    <a:pt x="1554532" y="1091095"/>
                  </a:lnTo>
                  <a:lnTo>
                    <a:pt x="1558900" y="1110156"/>
                  </a:lnTo>
                  <a:lnTo>
                    <a:pt x="1563665" y="1131204"/>
                  </a:lnTo>
                  <a:lnTo>
                    <a:pt x="1568033" y="1153442"/>
                  </a:lnTo>
                  <a:lnTo>
                    <a:pt x="1572003" y="1176475"/>
                  </a:lnTo>
                  <a:lnTo>
                    <a:pt x="1575577" y="1201096"/>
                  </a:lnTo>
                  <a:lnTo>
                    <a:pt x="1579151" y="1225717"/>
                  </a:lnTo>
                  <a:lnTo>
                    <a:pt x="1582327" y="1251927"/>
                  </a:lnTo>
                  <a:lnTo>
                    <a:pt x="1585107" y="1278136"/>
                  </a:lnTo>
                  <a:lnTo>
                    <a:pt x="1588283" y="1305140"/>
                  </a:lnTo>
                  <a:lnTo>
                    <a:pt x="1590666" y="1332144"/>
                  </a:lnTo>
                  <a:lnTo>
                    <a:pt x="1595034" y="1386152"/>
                  </a:lnTo>
                  <a:lnTo>
                    <a:pt x="1598210" y="1439365"/>
                  </a:lnTo>
                  <a:lnTo>
                    <a:pt x="1601387" y="1490196"/>
                  </a:lnTo>
                  <a:lnTo>
                    <a:pt x="1602975" y="1538644"/>
                  </a:lnTo>
                  <a:lnTo>
                    <a:pt x="1603769" y="1581532"/>
                  </a:lnTo>
                  <a:lnTo>
                    <a:pt x="1603769" y="1618861"/>
                  </a:lnTo>
                  <a:lnTo>
                    <a:pt x="1603372" y="1649836"/>
                  </a:lnTo>
                  <a:lnTo>
                    <a:pt x="1602975" y="1662147"/>
                  </a:lnTo>
                  <a:lnTo>
                    <a:pt x="1602181" y="1671678"/>
                  </a:lnTo>
                  <a:lnTo>
                    <a:pt x="1601784" y="1678031"/>
                  </a:lnTo>
                  <a:lnTo>
                    <a:pt x="1601784" y="1683591"/>
                  </a:lnTo>
                  <a:lnTo>
                    <a:pt x="1602578" y="1688356"/>
                  </a:lnTo>
                  <a:lnTo>
                    <a:pt x="1602975" y="1692328"/>
                  </a:lnTo>
                  <a:lnTo>
                    <a:pt x="1604166" y="1696696"/>
                  </a:lnTo>
                  <a:lnTo>
                    <a:pt x="1605357" y="1699873"/>
                  </a:lnTo>
                  <a:lnTo>
                    <a:pt x="1607740" y="1705432"/>
                  </a:lnTo>
                  <a:lnTo>
                    <a:pt x="1609328" y="1709404"/>
                  </a:lnTo>
                  <a:lnTo>
                    <a:pt x="1609725" y="1710992"/>
                  </a:lnTo>
                  <a:lnTo>
                    <a:pt x="1609725" y="1711786"/>
                  </a:lnTo>
                  <a:lnTo>
                    <a:pt x="1609328" y="1712978"/>
                  </a:lnTo>
                  <a:lnTo>
                    <a:pt x="1608534" y="1713375"/>
                  </a:lnTo>
                  <a:lnTo>
                    <a:pt x="1606549" y="1713772"/>
                  </a:lnTo>
                  <a:lnTo>
                    <a:pt x="1604166" y="1714169"/>
                  </a:lnTo>
                  <a:lnTo>
                    <a:pt x="1599798" y="1714169"/>
                  </a:lnTo>
                  <a:lnTo>
                    <a:pt x="1595431" y="1714169"/>
                  </a:lnTo>
                  <a:lnTo>
                    <a:pt x="1583916" y="1713375"/>
                  </a:lnTo>
                  <a:lnTo>
                    <a:pt x="1571209" y="1711786"/>
                  </a:lnTo>
                  <a:lnTo>
                    <a:pt x="1558106" y="1710198"/>
                  </a:lnTo>
                  <a:lnTo>
                    <a:pt x="1534679" y="1706227"/>
                  </a:lnTo>
                  <a:lnTo>
                    <a:pt x="1521178" y="1704241"/>
                  </a:lnTo>
                  <a:lnTo>
                    <a:pt x="1520384" y="1693519"/>
                  </a:lnTo>
                  <a:lnTo>
                    <a:pt x="1518002" y="1674855"/>
                  </a:lnTo>
                  <a:lnTo>
                    <a:pt x="1511649" y="1617273"/>
                  </a:lnTo>
                  <a:lnTo>
                    <a:pt x="1493383" y="1456044"/>
                  </a:lnTo>
                  <a:lnTo>
                    <a:pt x="1474324" y="1299183"/>
                  </a:lnTo>
                  <a:lnTo>
                    <a:pt x="1467177" y="1245970"/>
                  </a:lnTo>
                  <a:lnTo>
                    <a:pt x="1465191" y="1230482"/>
                  </a:lnTo>
                  <a:lnTo>
                    <a:pt x="1463603" y="1223334"/>
                  </a:lnTo>
                  <a:lnTo>
                    <a:pt x="1462412" y="1218569"/>
                  </a:lnTo>
                  <a:lnTo>
                    <a:pt x="1461221" y="1215789"/>
                  </a:lnTo>
                  <a:lnTo>
                    <a:pt x="1460029" y="1214598"/>
                  </a:lnTo>
                  <a:lnTo>
                    <a:pt x="1459632" y="1214201"/>
                  </a:lnTo>
                  <a:lnTo>
                    <a:pt x="1459235" y="1214201"/>
                  </a:lnTo>
                  <a:lnTo>
                    <a:pt x="1458441" y="1215392"/>
                  </a:lnTo>
                  <a:lnTo>
                    <a:pt x="1457250" y="1216980"/>
                  </a:lnTo>
                  <a:lnTo>
                    <a:pt x="1456456" y="1222937"/>
                  </a:lnTo>
                  <a:lnTo>
                    <a:pt x="1456059" y="1229688"/>
                  </a:lnTo>
                  <a:lnTo>
                    <a:pt x="1455662" y="1236836"/>
                  </a:lnTo>
                  <a:lnTo>
                    <a:pt x="1455662" y="1243984"/>
                  </a:lnTo>
                  <a:lnTo>
                    <a:pt x="1451691" y="1302757"/>
                  </a:lnTo>
                  <a:lnTo>
                    <a:pt x="1447323" y="1369870"/>
                  </a:lnTo>
                  <a:lnTo>
                    <a:pt x="1442955" y="1440556"/>
                  </a:lnTo>
                  <a:lnTo>
                    <a:pt x="1439779" y="1509655"/>
                  </a:lnTo>
                  <a:lnTo>
                    <a:pt x="1434220" y="1624024"/>
                  </a:lnTo>
                  <a:lnTo>
                    <a:pt x="1431837" y="1671678"/>
                  </a:lnTo>
                  <a:lnTo>
                    <a:pt x="1431837" y="1676046"/>
                  </a:lnTo>
                  <a:lnTo>
                    <a:pt x="1431440" y="1687165"/>
                  </a:lnTo>
                  <a:lnTo>
                    <a:pt x="1429852" y="1703050"/>
                  </a:lnTo>
                  <a:lnTo>
                    <a:pt x="1428661" y="1711786"/>
                  </a:lnTo>
                  <a:lnTo>
                    <a:pt x="1427470" y="1720920"/>
                  </a:lnTo>
                  <a:lnTo>
                    <a:pt x="1425484" y="1730451"/>
                  </a:lnTo>
                  <a:lnTo>
                    <a:pt x="1422705" y="1739187"/>
                  </a:lnTo>
                  <a:lnTo>
                    <a:pt x="1419925" y="1747527"/>
                  </a:lnTo>
                  <a:lnTo>
                    <a:pt x="1416352" y="1755469"/>
                  </a:lnTo>
                  <a:lnTo>
                    <a:pt x="1414366" y="1759043"/>
                  </a:lnTo>
                  <a:lnTo>
                    <a:pt x="1412381" y="1762220"/>
                  </a:lnTo>
                  <a:lnTo>
                    <a:pt x="1409998" y="1765000"/>
                  </a:lnTo>
                  <a:lnTo>
                    <a:pt x="1407616" y="1766985"/>
                  </a:lnTo>
                  <a:lnTo>
                    <a:pt x="1404836" y="1769368"/>
                  </a:lnTo>
                  <a:lnTo>
                    <a:pt x="1402057" y="1770956"/>
                  </a:lnTo>
                  <a:lnTo>
                    <a:pt x="1398880" y="1771751"/>
                  </a:lnTo>
                  <a:lnTo>
                    <a:pt x="1395307" y="1772148"/>
                  </a:lnTo>
                  <a:lnTo>
                    <a:pt x="1350041" y="2259805"/>
                  </a:lnTo>
                  <a:lnTo>
                    <a:pt x="1229728" y="2262188"/>
                  </a:lnTo>
                  <a:lnTo>
                    <a:pt x="1221398" y="1844027"/>
                  </a:lnTo>
                  <a:lnTo>
                    <a:pt x="1224169" y="1844423"/>
                  </a:lnTo>
                  <a:lnTo>
                    <a:pt x="1226949" y="1844820"/>
                  </a:lnTo>
                  <a:lnTo>
                    <a:pt x="1221390" y="1843670"/>
                  </a:lnTo>
                  <a:lnTo>
                    <a:pt x="1221390" y="1843629"/>
                  </a:lnTo>
                  <a:lnTo>
                    <a:pt x="1221192" y="1843629"/>
                  </a:lnTo>
                  <a:lnTo>
                    <a:pt x="1215434" y="1842437"/>
                  </a:lnTo>
                  <a:lnTo>
                    <a:pt x="1204316" y="1840849"/>
                  </a:lnTo>
                  <a:lnTo>
                    <a:pt x="1190021" y="1839260"/>
                  </a:lnTo>
                  <a:lnTo>
                    <a:pt x="1160638" y="2260600"/>
                  </a:lnTo>
                  <a:lnTo>
                    <a:pt x="1054620" y="2260600"/>
                  </a:lnTo>
                  <a:lnTo>
                    <a:pt x="1015310" y="1736010"/>
                  </a:lnTo>
                  <a:lnTo>
                    <a:pt x="1010942" y="1729259"/>
                  </a:lnTo>
                  <a:lnTo>
                    <a:pt x="1006574" y="1722508"/>
                  </a:lnTo>
                  <a:lnTo>
                    <a:pt x="1002604" y="1715757"/>
                  </a:lnTo>
                  <a:lnTo>
                    <a:pt x="999030" y="1708609"/>
                  </a:lnTo>
                  <a:lnTo>
                    <a:pt x="995456" y="1701461"/>
                  </a:lnTo>
                  <a:lnTo>
                    <a:pt x="992677" y="1693916"/>
                  </a:lnTo>
                  <a:lnTo>
                    <a:pt x="989500" y="1687165"/>
                  </a:lnTo>
                  <a:lnTo>
                    <a:pt x="987515" y="1679620"/>
                  </a:lnTo>
                  <a:lnTo>
                    <a:pt x="986721" y="1675649"/>
                  </a:lnTo>
                  <a:lnTo>
                    <a:pt x="982353" y="1629583"/>
                  </a:lnTo>
                  <a:lnTo>
                    <a:pt x="977985" y="1578355"/>
                  </a:lnTo>
                  <a:lnTo>
                    <a:pt x="972029" y="1512831"/>
                  </a:lnTo>
                  <a:lnTo>
                    <a:pt x="960514" y="1330555"/>
                  </a:lnTo>
                  <a:lnTo>
                    <a:pt x="955352" y="1372650"/>
                  </a:lnTo>
                  <a:lnTo>
                    <a:pt x="948602" y="1421892"/>
                  </a:lnTo>
                  <a:lnTo>
                    <a:pt x="942249" y="1462795"/>
                  </a:lnTo>
                  <a:lnTo>
                    <a:pt x="939866" y="1479871"/>
                  </a:lnTo>
                  <a:lnTo>
                    <a:pt x="938278" y="1480268"/>
                  </a:lnTo>
                  <a:lnTo>
                    <a:pt x="938675" y="1485430"/>
                  </a:lnTo>
                  <a:lnTo>
                    <a:pt x="849731" y="1541027"/>
                  </a:lnTo>
                  <a:lnTo>
                    <a:pt x="804862" y="1434997"/>
                  </a:lnTo>
                  <a:lnTo>
                    <a:pt x="915248" y="1388137"/>
                  </a:lnTo>
                  <a:lnTo>
                    <a:pt x="915248" y="1370664"/>
                  </a:lnTo>
                  <a:lnTo>
                    <a:pt x="916439" y="1352397"/>
                  </a:lnTo>
                  <a:lnTo>
                    <a:pt x="917630" y="1332541"/>
                  </a:lnTo>
                  <a:lnTo>
                    <a:pt x="919616" y="1312288"/>
                  </a:lnTo>
                  <a:lnTo>
                    <a:pt x="923586" y="1282107"/>
                  </a:lnTo>
                  <a:lnTo>
                    <a:pt x="928351" y="1250735"/>
                  </a:lnTo>
                  <a:lnTo>
                    <a:pt x="934307" y="1218569"/>
                  </a:lnTo>
                  <a:lnTo>
                    <a:pt x="941455" y="1187197"/>
                  </a:lnTo>
                  <a:lnTo>
                    <a:pt x="948999" y="1155428"/>
                  </a:lnTo>
                  <a:lnTo>
                    <a:pt x="953367" y="1139940"/>
                  </a:lnTo>
                  <a:lnTo>
                    <a:pt x="958132" y="1124453"/>
                  </a:lnTo>
                  <a:lnTo>
                    <a:pt x="962499" y="1109759"/>
                  </a:lnTo>
                  <a:lnTo>
                    <a:pt x="967661" y="1095066"/>
                  </a:lnTo>
                  <a:lnTo>
                    <a:pt x="972823" y="1080770"/>
                  </a:lnTo>
                  <a:lnTo>
                    <a:pt x="977985" y="1067268"/>
                  </a:lnTo>
                  <a:lnTo>
                    <a:pt x="983147" y="1053766"/>
                  </a:lnTo>
                  <a:lnTo>
                    <a:pt x="988706" y="1041058"/>
                  </a:lnTo>
                  <a:lnTo>
                    <a:pt x="994662" y="1028748"/>
                  </a:lnTo>
                  <a:lnTo>
                    <a:pt x="1000618" y="1017629"/>
                  </a:lnTo>
                  <a:lnTo>
                    <a:pt x="1006971" y="1006906"/>
                  </a:lnTo>
                  <a:lnTo>
                    <a:pt x="1013324" y="996979"/>
                  </a:lnTo>
                  <a:lnTo>
                    <a:pt x="1019678" y="987845"/>
                  </a:lnTo>
                  <a:lnTo>
                    <a:pt x="1026428" y="979505"/>
                  </a:lnTo>
                  <a:lnTo>
                    <a:pt x="1033178" y="972357"/>
                  </a:lnTo>
                  <a:lnTo>
                    <a:pt x="1039928" y="966004"/>
                  </a:lnTo>
                  <a:lnTo>
                    <a:pt x="1047075" y="960444"/>
                  </a:lnTo>
                  <a:lnTo>
                    <a:pt x="1050252" y="958458"/>
                  </a:lnTo>
                  <a:lnTo>
                    <a:pt x="1054223" y="956870"/>
                  </a:lnTo>
                  <a:lnTo>
                    <a:pt x="1057399" y="954884"/>
                  </a:lnTo>
                  <a:lnTo>
                    <a:pt x="1061370" y="953296"/>
                  </a:lnTo>
                  <a:lnTo>
                    <a:pt x="1064547" y="952502"/>
                  </a:lnTo>
                  <a:lnTo>
                    <a:pt x="1068517" y="951707"/>
                  </a:lnTo>
                  <a:lnTo>
                    <a:pt x="1072488" y="951310"/>
                  </a:lnTo>
                  <a:lnTo>
                    <a:pt x="1076062" y="950913"/>
                  </a:lnTo>
                  <a:close/>
                  <a:moveTo>
                    <a:pt x="460208" y="927100"/>
                  </a:moveTo>
                  <a:lnTo>
                    <a:pt x="466154" y="927100"/>
                  </a:lnTo>
                  <a:lnTo>
                    <a:pt x="472099" y="927497"/>
                  </a:lnTo>
                  <a:lnTo>
                    <a:pt x="477649" y="929084"/>
                  </a:lnTo>
                  <a:lnTo>
                    <a:pt x="483198" y="931068"/>
                  </a:lnTo>
                  <a:lnTo>
                    <a:pt x="488351" y="933845"/>
                  </a:lnTo>
                  <a:lnTo>
                    <a:pt x="493505" y="937416"/>
                  </a:lnTo>
                  <a:lnTo>
                    <a:pt x="498658" y="940987"/>
                  </a:lnTo>
                  <a:lnTo>
                    <a:pt x="503414" y="945351"/>
                  </a:lnTo>
                  <a:lnTo>
                    <a:pt x="508171" y="950509"/>
                  </a:lnTo>
                  <a:lnTo>
                    <a:pt x="512531" y="955666"/>
                  </a:lnTo>
                  <a:lnTo>
                    <a:pt x="516891" y="962015"/>
                  </a:lnTo>
                  <a:lnTo>
                    <a:pt x="520855" y="968363"/>
                  </a:lnTo>
                  <a:lnTo>
                    <a:pt x="525216" y="975504"/>
                  </a:lnTo>
                  <a:lnTo>
                    <a:pt x="528783" y="982646"/>
                  </a:lnTo>
                  <a:lnTo>
                    <a:pt x="532747" y="990581"/>
                  </a:lnTo>
                  <a:lnTo>
                    <a:pt x="535918" y="998913"/>
                  </a:lnTo>
                  <a:lnTo>
                    <a:pt x="539486" y="1007245"/>
                  </a:lnTo>
                  <a:lnTo>
                    <a:pt x="546224" y="1025495"/>
                  </a:lnTo>
                  <a:lnTo>
                    <a:pt x="552170" y="1044539"/>
                  </a:lnTo>
                  <a:lnTo>
                    <a:pt x="557720" y="1064774"/>
                  </a:lnTo>
                  <a:lnTo>
                    <a:pt x="562080" y="1086199"/>
                  </a:lnTo>
                  <a:lnTo>
                    <a:pt x="566837" y="1108020"/>
                  </a:lnTo>
                  <a:lnTo>
                    <a:pt x="570800" y="1129842"/>
                  </a:lnTo>
                  <a:lnTo>
                    <a:pt x="573972" y="1152060"/>
                  </a:lnTo>
                  <a:lnTo>
                    <a:pt x="577539" y="1175072"/>
                  </a:lnTo>
                  <a:lnTo>
                    <a:pt x="579917" y="1197290"/>
                  </a:lnTo>
                  <a:lnTo>
                    <a:pt x="582296" y="1219508"/>
                  </a:lnTo>
                  <a:lnTo>
                    <a:pt x="584674" y="1240933"/>
                  </a:lnTo>
                  <a:lnTo>
                    <a:pt x="587449" y="1282592"/>
                  </a:lnTo>
                  <a:lnTo>
                    <a:pt x="589431" y="1319887"/>
                  </a:lnTo>
                  <a:lnTo>
                    <a:pt x="591016" y="1351628"/>
                  </a:lnTo>
                  <a:lnTo>
                    <a:pt x="591016" y="1376226"/>
                  </a:lnTo>
                  <a:lnTo>
                    <a:pt x="591016" y="1392890"/>
                  </a:lnTo>
                  <a:lnTo>
                    <a:pt x="590620" y="1397651"/>
                  </a:lnTo>
                  <a:lnTo>
                    <a:pt x="589827" y="1399635"/>
                  </a:lnTo>
                  <a:lnTo>
                    <a:pt x="588242" y="1390510"/>
                  </a:lnTo>
                  <a:lnTo>
                    <a:pt x="585070" y="1366308"/>
                  </a:lnTo>
                  <a:lnTo>
                    <a:pt x="580710" y="1336551"/>
                  </a:lnTo>
                  <a:lnTo>
                    <a:pt x="577143" y="1307191"/>
                  </a:lnTo>
                  <a:lnTo>
                    <a:pt x="571197" y="1397254"/>
                  </a:lnTo>
                  <a:lnTo>
                    <a:pt x="204933" y="1299256"/>
                  </a:lnTo>
                  <a:lnTo>
                    <a:pt x="140718" y="1285370"/>
                  </a:lnTo>
                  <a:lnTo>
                    <a:pt x="569611" y="1420266"/>
                  </a:lnTo>
                  <a:lnTo>
                    <a:pt x="569215" y="1425424"/>
                  </a:lnTo>
                  <a:lnTo>
                    <a:pt x="647700" y="1454784"/>
                  </a:lnTo>
                  <a:lnTo>
                    <a:pt x="646511" y="1467083"/>
                  </a:lnTo>
                  <a:lnTo>
                    <a:pt x="644925" y="1480970"/>
                  </a:lnTo>
                  <a:lnTo>
                    <a:pt x="642150" y="1513503"/>
                  </a:lnTo>
                  <a:lnTo>
                    <a:pt x="638979" y="1548418"/>
                  </a:lnTo>
                  <a:lnTo>
                    <a:pt x="636997" y="1565478"/>
                  </a:lnTo>
                  <a:lnTo>
                    <a:pt x="634619" y="1582539"/>
                  </a:lnTo>
                  <a:lnTo>
                    <a:pt x="619160" y="1576587"/>
                  </a:lnTo>
                  <a:lnTo>
                    <a:pt x="601322" y="1570636"/>
                  </a:lnTo>
                  <a:lnTo>
                    <a:pt x="581107" y="1564288"/>
                  </a:lnTo>
                  <a:lnTo>
                    <a:pt x="559305" y="1557940"/>
                  </a:lnTo>
                  <a:lnTo>
                    <a:pt x="553359" y="1625388"/>
                  </a:lnTo>
                  <a:lnTo>
                    <a:pt x="550981" y="1651177"/>
                  </a:lnTo>
                  <a:lnTo>
                    <a:pt x="550188" y="1655542"/>
                  </a:lnTo>
                  <a:lnTo>
                    <a:pt x="547810" y="1662683"/>
                  </a:lnTo>
                  <a:lnTo>
                    <a:pt x="545035" y="1669825"/>
                  </a:lnTo>
                  <a:lnTo>
                    <a:pt x="541864" y="1676966"/>
                  </a:lnTo>
                  <a:lnTo>
                    <a:pt x="538693" y="1684108"/>
                  </a:lnTo>
                  <a:lnTo>
                    <a:pt x="534729" y="1690853"/>
                  </a:lnTo>
                  <a:lnTo>
                    <a:pt x="531161" y="1697994"/>
                  </a:lnTo>
                  <a:lnTo>
                    <a:pt x="526801" y="1704739"/>
                  </a:lnTo>
                  <a:lnTo>
                    <a:pt x="522045" y="1711484"/>
                  </a:lnTo>
                  <a:lnTo>
                    <a:pt x="483198" y="2235200"/>
                  </a:lnTo>
                  <a:lnTo>
                    <a:pt x="377362" y="2235200"/>
                  </a:lnTo>
                  <a:lnTo>
                    <a:pt x="324246" y="1818608"/>
                  </a:lnTo>
                  <a:lnTo>
                    <a:pt x="317508" y="1819401"/>
                  </a:lnTo>
                  <a:lnTo>
                    <a:pt x="310769" y="1819798"/>
                  </a:lnTo>
                  <a:lnTo>
                    <a:pt x="306409" y="1819401"/>
                  </a:lnTo>
                  <a:lnTo>
                    <a:pt x="302049" y="1819005"/>
                  </a:lnTo>
                  <a:lnTo>
                    <a:pt x="316319" y="2229646"/>
                  </a:lnTo>
                  <a:lnTo>
                    <a:pt x="188285" y="2234803"/>
                  </a:lnTo>
                  <a:lnTo>
                    <a:pt x="132790" y="1794803"/>
                  </a:lnTo>
                  <a:lnTo>
                    <a:pt x="128430" y="1793612"/>
                  </a:lnTo>
                  <a:lnTo>
                    <a:pt x="124863" y="1792025"/>
                  </a:lnTo>
                  <a:lnTo>
                    <a:pt x="120899" y="1789248"/>
                  </a:lnTo>
                  <a:lnTo>
                    <a:pt x="117728" y="1786471"/>
                  </a:lnTo>
                  <a:lnTo>
                    <a:pt x="114160" y="1783297"/>
                  </a:lnTo>
                  <a:lnTo>
                    <a:pt x="111385" y="1779329"/>
                  </a:lnTo>
                  <a:lnTo>
                    <a:pt x="108611" y="1775362"/>
                  </a:lnTo>
                  <a:lnTo>
                    <a:pt x="105836" y="1770997"/>
                  </a:lnTo>
                  <a:lnTo>
                    <a:pt x="103458" y="1766236"/>
                  </a:lnTo>
                  <a:lnTo>
                    <a:pt x="101079" y="1761078"/>
                  </a:lnTo>
                  <a:lnTo>
                    <a:pt x="97115" y="1750763"/>
                  </a:lnTo>
                  <a:lnTo>
                    <a:pt x="93151" y="1739257"/>
                  </a:lnTo>
                  <a:lnTo>
                    <a:pt x="90377" y="1727354"/>
                  </a:lnTo>
                  <a:lnTo>
                    <a:pt x="87602" y="1715848"/>
                  </a:lnTo>
                  <a:lnTo>
                    <a:pt x="85224" y="1704342"/>
                  </a:lnTo>
                  <a:lnTo>
                    <a:pt x="81656" y="1683314"/>
                  </a:lnTo>
                  <a:lnTo>
                    <a:pt x="78881" y="1666254"/>
                  </a:lnTo>
                  <a:lnTo>
                    <a:pt x="78089" y="1659906"/>
                  </a:lnTo>
                  <a:lnTo>
                    <a:pt x="76899" y="1655938"/>
                  </a:lnTo>
                  <a:lnTo>
                    <a:pt x="76503" y="1651177"/>
                  </a:lnTo>
                  <a:lnTo>
                    <a:pt x="70557" y="1587300"/>
                  </a:lnTo>
                  <a:lnTo>
                    <a:pt x="63819" y="1517074"/>
                  </a:lnTo>
                  <a:lnTo>
                    <a:pt x="56684" y="1428598"/>
                  </a:lnTo>
                  <a:lnTo>
                    <a:pt x="47567" y="1425424"/>
                  </a:lnTo>
                  <a:lnTo>
                    <a:pt x="39639" y="1421853"/>
                  </a:lnTo>
                  <a:lnTo>
                    <a:pt x="32900" y="1418679"/>
                  </a:lnTo>
                  <a:lnTo>
                    <a:pt x="27351" y="1415505"/>
                  </a:lnTo>
                  <a:lnTo>
                    <a:pt x="23387" y="1412331"/>
                  </a:lnTo>
                  <a:lnTo>
                    <a:pt x="20216" y="1409157"/>
                  </a:lnTo>
                  <a:lnTo>
                    <a:pt x="19423" y="1407967"/>
                  </a:lnTo>
                  <a:lnTo>
                    <a:pt x="18630" y="1406776"/>
                  </a:lnTo>
                  <a:lnTo>
                    <a:pt x="18234" y="1405189"/>
                  </a:lnTo>
                  <a:lnTo>
                    <a:pt x="18630" y="1403999"/>
                  </a:lnTo>
                  <a:lnTo>
                    <a:pt x="16252" y="1398445"/>
                  </a:lnTo>
                  <a:lnTo>
                    <a:pt x="13874" y="1390906"/>
                  </a:lnTo>
                  <a:lnTo>
                    <a:pt x="11892" y="1381781"/>
                  </a:lnTo>
                  <a:lnTo>
                    <a:pt x="9910" y="1371465"/>
                  </a:lnTo>
                  <a:lnTo>
                    <a:pt x="7531" y="1359166"/>
                  </a:lnTo>
                  <a:lnTo>
                    <a:pt x="5549" y="1346073"/>
                  </a:lnTo>
                  <a:lnTo>
                    <a:pt x="3964" y="1331393"/>
                  </a:lnTo>
                  <a:lnTo>
                    <a:pt x="2775" y="1315920"/>
                  </a:lnTo>
                  <a:lnTo>
                    <a:pt x="1189" y="1299256"/>
                  </a:lnTo>
                  <a:lnTo>
                    <a:pt x="396" y="1282196"/>
                  </a:lnTo>
                  <a:lnTo>
                    <a:pt x="0" y="1263945"/>
                  </a:lnTo>
                  <a:lnTo>
                    <a:pt x="396" y="1245297"/>
                  </a:lnTo>
                  <a:lnTo>
                    <a:pt x="793" y="1226253"/>
                  </a:lnTo>
                  <a:lnTo>
                    <a:pt x="2378" y="1206812"/>
                  </a:lnTo>
                  <a:lnTo>
                    <a:pt x="4360" y="1187371"/>
                  </a:lnTo>
                  <a:lnTo>
                    <a:pt x="6739" y="1167533"/>
                  </a:lnTo>
                  <a:lnTo>
                    <a:pt x="10306" y="1147696"/>
                  </a:lnTo>
                  <a:lnTo>
                    <a:pt x="14270" y="1127858"/>
                  </a:lnTo>
                  <a:lnTo>
                    <a:pt x="19423" y="1108417"/>
                  </a:lnTo>
                  <a:lnTo>
                    <a:pt x="22594" y="1098498"/>
                  </a:lnTo>
                  <a:lnTo>
                    <a:pt x="25369" y="1088976"/>
                  </a:lnTo>
                  <a:lnTo>
                    <a:pt x="28540" y="1079851"/>
                  </a:lnTo>
                  <a:lnTo>
                    <a:pt x="32504" y="1070329"/>
                  </a:lnTo>
                  <a:lnTo>
                    <a:pt x="36468" y="1061203"/>
                  </a:lnTo>
                  <a:lnTo>
                    <a:pt x="40035" y="1052475"/>
                  </a:lnTo>
                  <a:lnTo>
                    <a:pt x="44792" y="1043349"/>
                  </a:lnTo>
                  <a:lnTo>
                    <a:pt x="49549" y="1034621"/>
                  </a:lnTo>
                  <a:lnTo>
                    <a:pt x="53909" y="1026289"/>
                  </a:lnTo>
                  <a:lnTo>
                    <a:pt x="59458" y="1018354"/>
                  </a:lnTo>
                  <a:lnTo>
                    <a:pt x="65008" y="1010022"/>
                  </a:lnTo>
                  <a:lnTo>
                    <a:pt x="70557" y="1002087"/>
                  </a:lnTo>
                  <a:lnTo>
                    <a:pt x="76899" y="994548"/>
                  </a:lnTo>
                  <a:lnTo>
                    <a:pt x="83242" y="987407"/>
                  </a:lnTo>
                  <a:lnTo>
                    <a:pt x="89980" y="980662"/>
                  </a:lnTo>
                  <a:lnTo>
                    <a:pt x="97115" y="973917"/>
                  </a:lnTo>
                  <a:lnTo>
                    <a:pt x="104250" y="967569"/>
                  </a:lnTo>
                  <a:lnTo>
                    <a:pt x="112178" y="961618"/>
                  </a:lnTo>
                  <a:lnTo>
                    <a:pt x="120106" y="956063"/>
                  </a:lnTo>
                  <a:lnTo>
                    <a:pt x="128430" y="950905"/>
                  </a:lnTo>
                  <a:lnTo>
                    <a:pt x="137547" y="946144"/>
                  </a:lnTo>
                  <a:lnTo>
                    <a:pt x="146664" y="941383"/>
                  </a:lnTo>
                  <a:lnTo>
                    <a:pt x="155781" y="937416"/>
                  </a:lnTo>
                  <a:lnTo>
                    <a:pt x="166087" y="933845"/>
                  </a:lnTo>
                  <a:lnTo>
                    <a:pt x="175997" y="930671"/>
                  </a:lnTo>
                  <a:lnTo>
                    <a:pt x="187096" y="927894"/>
                  </a:lnTo>
                  <a:lnTo>
                    <a:pt x="190663" y="927497"/>
                  </a:lnTo>
                  <a:lnTo>
                    <a:pt x="198591" y="927894"/>
                  </a:lnTo>
                  <a:lnTo>
                    <a:pt x="221185" y="929084"/>
                  </a:lnTo>
                  <a:lnTo>
                    <a:pt x="254878" y="931861"/>
                  </a:lnTo>
                  <a:lnTo>
                    <a:pt x="371813" y="1304811"/>
                  </a:lnTo>
                  <a:lnTo>
                    <a:pt x="360714" y="1193322"/>
                  </a:lnTo>
                  <a:lnTo>
                    <a:pt x="355165" y="993358"/>
                  </a:lnTo>
                  <a:lnTo>
                    <a:pt x="347633" y="973917"/>
                  </a:lnTo>
                  <a:lnTo>
                    <a:pt x="362300" y="948525"/>
                  </a:lnTo>
                  <a:lnTo>
                    <a:pt x="395993" y="948525"/>
                  </a:lnTo>
                  <a:lnTo>
                    <a:pt x="409866" y="973917"/>
                  </a:lnTo>
                  <a:lnTo>
                    <a:pt x="403524" y="996532"/>
                  </a:lnTo>
                  <a:lnTo>
                    <a:pt x="443956" y="1288147"/>
                  </a:lnTo>
                  <a:lnTo>
                    <a:pt x="437614" y="937019"/>
                  </a:lnTo>
                  <a:lnTo>
                    <a:pt x="444749" y="933448"/>
                  </a:lnTo>
                  <a:lnTo>
                    <a:pt x="449902" y="930671"/>
                  </a:lnTo>
                  <a:lnTo>
                    <a:pt x="453073" y="928687"/>
                  </a:lnTo>
                  <a:lnTo>
                    <a:pt x="453866" y="927894"/>
                  </a:lnTo>
                  <a:lnTo>
                    <a:pt x="460208" y="927100"/>
                  </a:lnTo>
                  <a:close/>
                  <a:moveTo>
                    <a:pt x="1383083" y="640160"/>
                  </a:moveTo>
                  <a:lnTo>
                    <a:pt x="1382686" y="644922"/>
                  </a:lnTo>
                  <a:lnTo>
                    <a:pt x="1384275" y="651669"/>
                  </a:lnTo>
                  <a:lnTo>
                    <a:pt x="1385070" y="658813"/>
                  </a:lnTo>
                  <a:lnTo>
                    <a:pt x="1385467" y="666750"/>
                  </a:lnTo>
                  <a:lnTo>
                    <a:pt x="1385864" y="674688"/>
                  </a:lnTo>
                  <a:lnTo>
                    <a:pt x="1386262" y="674688"/>
                  </a:lnTo>
                  <a:lnTo>
                    <a:pt x="1385467" y="660797"/>
                  </a:lnTo>
                  <a:lnTo>
                    <a:pt x="1383083" y="640160"/>
                  </a:lnTo>
                  <a:close/>
                  <a:moveTo>
                    <a:pt x="153566" y="634207"/>
                  </a:moveTo>
                  <a:lnTo>
                    <a:pt x="152376" y="649288"/>
                  </a:lnTo>
                  <a:lnTo>
                    <a:pt x="152773" y="649685"/>
                  </a:lnTo>
                  <a:lnTo>
                    <a:pt x="153566" y="634207"/>
                  </a:lnTo>
                  <a:close/>
                  <a:moveTo>
                    <a:pt x="155152" y="615157"/>
                  </a:moveTo>
                  <a:lnTo>
                    <a:pt x="153566" y="633810"/>
                  </a:lnTo>
                  <a:lnTo>
                    <a:pt x="154359" y="626666"/>
                  </a:lnTo>
                  <a:lnTo>
                    <a:pt x="155548" y="619919"/>
                  </a:lnTo>
                  <a:lnTo>
                    <a:pt x="155152" y="615157"/>
                  </a:lnTo>
                  <a:close/>
                  <a:moveTo>
                    <a:pt x="1356862" y="559594"/>
                  </a:moveTo>
                  <a:lnTo>
                    <a:pt x="1359643" y="561578"/>
                  </a:lnTo>
                  <a:lnTo>
                    <a:pt x="1362424" y="563960"/>
                  </a:lnTo>
                  <a:lnTo>
                    <a:pt x="1367589" y="569516"/>
                  </a:lnTo>
                  <a:lnTo>
                    <a:pt x="1365205" y="565547"/>
                  </a:lnTo>
                  <a:lnTo>
                    <a:pt x="1362424" y="562372"/>
                  </a:lnTo>
                  <a:lnTo>
                    <a:pt x="1361232" y="561181"/>
                  </a:lnTo>
                  <a:lnTo>
                    <a:pt x="1359643" y="560388"/>
                  </a:lnTo>
                  <a:lnTo>
                    <a:pt x="1358451" y="559991"/>
                  </a:lnTo>
                  <a:lnTo>
                    <a:pt x="1356862" y="559594"/>
                  </a:lnTo>
                  <a:close/>
                  <a:moveTo>
                    <a:pt x="180128" y="534591"/>
                  </a:moveTo>
                  <a:lnTo>
                    <a:pt x="178939" y="535385"/>
                  </a:lnTo>
                  <a:lnTo>
                    <a:pt x="176956" y="536178"/>
                  </a:lnTo>
                  <a:lnTo>
                    <a:pt x="175767" y="536972"/>
                  </a:lnTo>
                  <a:lnTo>
                    <a:pt x="173388" y="540544"/>
                  </a:lnTo>
                  <a:lnTo>
                    <a:pt x="170613" y="544513"/>
                  </a:lnTo>
                  <a:lnTo>
                    <a:pt x="175767" y="539353"/>
                  </a:lnTo>
                  <a:lnTo>
                    <a:pt x="178939" y="536575"/>
                  </a:lnTo>
                  <a:lnTo>
                    <a:pt x="181714" y="534591"/>
                  </a:lnTo>
                  <a:lnTo>
                    <a:pt x="180128" y="534591"/>
                  </a:lnTo>
                  <a:close/>
                  <a:moveTo>
                    <a:pt x="1221780" y="479425"/>
                  </a:moveTo>
                  <a:lnTo>
                    <a:pt x="1236480" y="479425"/>
                  </a:lnTo>
                  <a:lnTo>
                    <a:pt x="1251578" y="480219"/>
                  </a:lnTo>
                  <a:lnTo>
                    <a:pt x="1267072" y="481806"/>
                  </a:lnTo>
                  <a:lnTo>
                    <a:pt x="1282964" y="484585"/>
                  </a:lnTo>
                  <a:lnTo>
                    <a:pt x="1299253" y="488156"/>
                  </a:lnTo>
                  <a:lnTo>
                    <a:pt x="1315940" y="492919"/>
                  </a:lnTo>
                  <a:lnTo>
                    <a:pt x="1323886" y="495300"/>
                  </a:lnTo>
                  <a:lnTo>
                    <a:pt x="1332229" y="498872"/>
                  </a:lnTo>
                  <a:lnTo>
                    <a:pt x="1340970" y="502047"/>
                  </a:lnTo>
                  <a:lnTo>
                    <a:pt x="1349710" y="505619"/>
                  </a:lnTo>
                  <a:lnTo>
                    <a:pt x="1358054" y="509588"/>
                  </a:lnTo>
                  <a:lnTo>
                    <a:pt x="1366794" y="513953"/>
                  </a:lnTo>
                  <a:lnTo>
                    <a:pt x="1368383" y="515144"/>
                  </a:lnTo>
                  <a:lnTo>
                    <a:pt x="1370370" y="516731"/>
                  </a:lnTo>
                  <a:lnTo>
                    <a:pt x="1374343" y="521494"/>
                  </a:lnTo>
                  <a:lnTo>
                    <a:pt x="1378713" y="527844"/>
                  </a:lnTo>
                  <a:lnTo>
                    <a:pt x="1383878" y="536178"/>
                  </a:lnTo>
                  <a:lnTo>
                    <a:pt x="1388646" y="545703"/>
                  </a:lnTo>
                  <a:lnTo>
                    <a:pt x="1393413" y="556022"/>
                  </a:lnTo>
                  <a:lnTo>
                    <a:pt x="1397783" y="567928"/>
                  </a:lnTo>
                  <a:lnTo>
                    <a:pt x="1401756" y="580231"/>
                  </a:lnTo>
                  <a:lnTo>
                    <a:pt x="1404935" y="592931"/>
                  </a:lnTo>
                  <a:lnTo>
                    <a:pt x="1406127" y="599282"/>
                  </a:lnTo>
                  <a:lnTo>
                    <a:pt x="1407319" y="605632"/>
                  </a:lnTo>
                  <a:lnTo>
                    <a:pt x="1407716" y="612378"/>
                  </a:lnTo>
                  <a:lnTo>
                    <a:pt x="1408113" y="618728"/>
                  </a:lnTo>
                  <a:lnTo>
                    <a:pt x="1408113" y="624682"/>
                  </a:lnTo>
                  <a:lnTo>
                    <a:pt x="1408113" y="631032"/>
                  </a:lnTo>
                  <a:lnTo>
                    <a:pt x="1407319" y="637382"/>
                  </a:lnTo>
                  <a:lnTo>
                    <a:pt x="1406524" y="643335"/>
                  </a:lnTo>
                  <a:lnTo>
                    <a:pt x="1404935" y="649288"/>
                  </a:lnTo>
                  <a:lnTo>
                    <a:pt x="1402551" y="654844"/>
                  </a:lnTo>
                  <a:lnTo>
                    <a:pt x="1400167" y="660400"/>
                  </a:lnTo>
                  <a:lnTo>
                    <a:pt x="1397386" y="665163"/>
                  </a:lnTo>
                  <a:lnTo>
                    <a:pt x="1393810" y="670322"/>
                  </a:lnTo>
                  <a:lnTo>
                    <a:pt x="1389440" y="675085"/>
                  </a:lnTo>
                  <a:lnTo>
                    <a:pt x="1391427" y="675878"/>
                  </a:lnTo>
                  <a:lnTo>
                    <a:pt x="1392619" y="677466"/>
                  </a:lnTo>
                  <a:lnTo>
                    <a:pt x="1393413" y="679053"/>
                  </a:lnTo>
                  <a:lnTo>
                    <a:pt x="1394605" y="681832"/>
                  </a:lnTo>
                  <a:lnTo>
                    <a:pt x="1396591" y="687785"/>
                  </a:lnTo>
                  <a:lnTo>
                    <a:pt x="1398975" y="694928"/>
                  </a:lnTo>
                  <a:lnTo>
                    <a:pt x="1400167" y="703263"/>
                  </a:lnTo>
                  <a:lnTo>
                    <a:pt x="1401359" y="712788"/>
                  </a:lnTo>
                  <a:lnTo>
                    <a:pt x="1402154" y="723107"/>
                  </a:lnTo>
                  <a:lnTo>
                    <a:pt x="1402154" y="734616"/>
                  </a:lnTo>
                  <a:lnTo>
                    <a:pt x="1402154" y="746125"/>
                  </a:lnTo>
                  <a:lnTo>
                    <a:pt x="1401359" y="757635"/>
                  </a:lnTo>
                  <a:lnTo>
                    <a:pt x="1399770" y="768350"/>
                  </a:lnTo>
                  <a:lnTo>
                    <a:pt x="1398181" y="777082"/>
                  </a:lnTo>
                  <a:lnTo>
                    <a:pt x="1395797" y="784225"/>
                  </a:lnTo>
                  <a:lnTo>
                    <a:pt x="1394605" y="787004"/>
                  </a:lnTo>
                  <a:lnTo>
                    <a:pt x="1393413" y="789782"/>
                  </a:lnTo>
                  <a:lnTo>
                    <a:pt x="1392221" y="791766"/>
                  </a:lnTo>
                  <a:lnTo>
                    <a:pt x="1390632" y="793354"/>
                  </a:lnTo>
                  <a:lnTo>
                    <a:pt x="1389043" y="794147"/>
                  </a:lnTo>
                  <a:lnTo>
                    <a:pt x="1387454" y="794941"/>
                  </a:lnTo>
                  <a:lnTo>
                    <a:pt x="1386262" y="794147"/>
                  </a:lnTo>
                  <a:lnTo>
                    <a:pt x="1385070" y="793354"/>
                  </a:lnTo>
                  <a:lnTo>
                    <a:pt x="1383878" y="792163"/>
                  </a:lnTo>
                  <a:lnTo>
                    <a:pt x="1382289" y="790575"/>
                  </a:lnTo>
                  <a:lnTo>
                    <a:pt x="1379905" y="785813"/>
                  </a:lnTo>
                  <a:lnTo>
                    <a:pt x="1377918" y="779463"/>
                  </a:lnTo>
                  <a:lnTo>
                    <a:pt x="1375137" y="788988"/>
                  </a:lnTo>
                  <a:lnTo>
                    <a:pt x="1372356" y="798116"/>
                  </a:lnTo>
                  <a:lnTo>
                    <a:pt x="1368781" y="807244"/>
                  </a:lnTo>
                  <a:lnTo>
                    <a:pt x="1365602" y="816372"/>
                  </a:lnTo>
                  <a:lnTo>
                    <a:pt x="1361232" y="825104"/>
                  </a:lnTo>
                  <a:lnTo>
                    <a:pt x="1357259" y="833438"/>
                  </a:lnTo>
                  <a:lnTo>
                    <a:pt x="1352889" y="842169"/>
                  </a:lnTo>
                  <a:lnTo>
                    <a:pt x="1348121" y="850504"/>
                  </a:lnTo>
                  <a:lnTo>
                    <a:pt x="1343354" y="858044"/>
                  </a:lnTo>
                  <a:lnTo>
                    <a:pt x="1338189" y="865585"/>
                  </a:lnTo>
                  <a:lnTo>
                    <a:pt x="1333024" y="873126"/>
                  </a:lnTo>
                  <a:lnTo>
                    <a:pt x="1327462" y="880269"/>
                  </a:lnTo>
                  <a:lnTo>
                    <a:pt x="1321899" y="887413"/>
                  </a:lnTo>
                  <a:lnTo>
                    <a:pt x="1316337" y="893763"/>
                  </a:lnTo>
                  <a:lnTo>
                    <a:pt x="1310378" y="900113"/>
                  </a:lnTo>
                  <a:lnTo>
                    <a:pt x="1304418" y="906463"/>
                  </a:lnTo>
                  <a:lnTo>
                    <a:pt x="1298459" y="912416"/>
                  </a:lnTo>
                  <a:lnTo>
                    <a:pt x="1292499" y="917972"/>
                  </a:lnTo>
                  <a:lnTo>
                    <a:pt x="1286540" y="922735"/>
                  </a:lnTo>
                  <a:lnTo>
                    <a:pt x="1280183" y="927497"/>
                  </a:lnTo>
                  <a:lnTo>
                    <a:pt x="1274224" y="932260"/>
                  </a:lnTo>
                  <a:lnTo>
                    <a:pt x="1268661" y="936229"/>
                  </a:lnTo>
                  <a:lnTo>
                    <a:pt x="1262702" y="940197"/>
                  </a:lnTo>
                  <a:lnTo>
                    <a:pt x="1256743" y="943769"/>
                  </a:lnTo>
                  <a:lnTo>
                    <a:pt x="1250783" y="946548"/>
                  </a:lnTo>
                  <a:lnTo>
                    <a:pt x="1245221" y="949326"/>
                  </a:lnTo>
                  <a:lnTo>
                    <a:pt x="1239261" y="951707"/>
                  </a:lnTo>
                  <a:lnTo>
                    <a:pt x="1233699" y="953691"/>
                  </a:lnTo>
                  <a:lnTo>
                    <a:pt x="1228932" y="954882"/>
                  </a:lnTo>
                  <a:lnTo>
                    <a:pt x="1223767" y="956073"/>
                  </a:lnTo>
                  <a:lnTo>
                    <a:pt x="1218602" y="956469"/>
                  </a:lnTo>
                  <a:lnTo>
                    <a:pt x="1214232" y="957263"/>
                  </a:lnTo>
                  <a:lnTo>
                    <a:pt x="1208272" y="956469"/>
                  </a:lnTo>
                  <a:lnTo>
                    <a:pt x="1202313" y="956073"/>
                  </a:lnTo>
                  <a:lnTo>
                    <a:pt x="1195956" y="954882"/>
                  </a:lnTo>
                  <a:lnTo>
                    <a:pt x="1189996" y="953691"/>
                  </a:lnTo>
                  <a:lnTo>
                    <a:pt x="1183640" y="952104"/>
                  </a:lnTo>
                  <a:lnTo>
                    <a:pt x="1177283" y="949326"/>
                  </a:lnTo>
                  <a:lnTo>
                    <a:pt x="1171323" y="946944"/>
                  </a:lnTo>
                  <a:lnTo>
                    <a:pt x="1164967" y="944166"/>
                  </a:lnTo>
                  <a:lnTo>
                    <a:pt x="1158610" y="940594"/>
                  </a:lnTo>
                  <a:lnTo>
                    <a:pt x="1152253" y="937419"/>
                  </a:lnTo>
                  <a:lnTo>
                    <a:pt x="1146294" y="933054"/>
                  </a:lnTo>
                  <a:lnTo>
                    <a:pt x="1140334" y="928291"/>
                  </a:lnTo>
                  <a:lnTo>
                    <a:pt x="1133977" y="923926"/>
                  </a:lnTo>
                  <a:lnTo>
                    <a:pt x="1128018" y="918766"/>
                  </a:lnTo>
                  <a:lnTo>
                    <a:pt x="1122058" y="913210"/>
                  </a:lnTo>
                  <a:lnTo>
                    <a:pt x="1116099" y="907257"/>
                  </a:lnTo>
                  <a:lnTo>
                    <a:pt x="1110537" y="901304"/>
                  </a:lnTo>
                  <a:lnTo>
                    <a:pt x="1104975" y="894557"/>
                  </a:lnTo>
                  <a:lnTo>
                    <a:pt x="1099810" y="887810"/>
                  </a:lnTo>
                  <a:lnTo>
                    <a:pt x="1094645" y="880666"/>
                  </a:lnTo>
                  <a:lnTo>
                    <a:pt x="1089877" y="873522"/>
                  </a:lnTo>
                  <a:lnTo>
                    <a:pt x="1085507" y="865585"/>
                  </a:lnTo>
                  <a:lnTo>
                    <a:pt x="1080739" y="857647"/>
                  </a:lnTo>
                  <a:lnTo>
                    <a:pt x="1076766" y="849313"/>
                  </a:lnTo>
                  <a:lnTo>
                    <a:pt x="1072793" y="840582"/>
                  </a:lnTo>
                  <a:lnTo>
                    <a:pt x="1069218" y="831851"/>
                  </a:lnTo>
                  <a:lnTo>
                    <a:pt x="1066039" y="822722"/>
                  </a:lnTo>
                  <a:lnTo>
                    <a:pt x="1063258" y="813197"/>
                  </a:lnTo>
                  <a:lnTo>
                    <a:pt x="1060875" y="803672"/>
                  </a:lnTo>
                  <a:lnTo>
                    <a:pt x="1058491" y="793354"/>
                  </a:lnTo>
                  <a:lnTo>
                    <a:pt x="1056504" y="783432"/>
                  </a:lnTo>
                  <a:lnTo>
                    <a:pt x="1055312" y="772716"/>
                  </a:lnTo>
                  <a:lnTo>
                    <a:pt x="1054915" y="773113"/>
                  </a:lnTo>
                  <a:lnTo>
                    <a:pt x="1054518" y="773113"/>
                  </a:lnTo>
                  <a:lnTo>
                    <a:pt x="1053723" y="771525"/>
                  </a:lnTo>
                  <a:lnTo>
                    <a:pt x="1052929" y="767954"/>
                  </a:lnTo>
                  <a:lnTo>
                    <a:pt x="1051737" y="762000"/>
                  </a:lnTo>
                  <a:lnTo>
                    <a:pt x="1048558" y="745729"/>
                  </a:lnTo>
                  <a:lnTo>
                    <a:pt x="1046174" y="726282"/>
                  </a:lnTo>
                  <a:lnTo>
                    <a:pt x="1043393" y="706041"/>
                  </a:lnTo>
                  <a:lnTo>
                    <a:pt x="1042201" y="688578"/>
                  </a:lnTo>
                  <a:lnTo>
                    <a:pt x="1042201" y="681435"/>
                  </a:lnTo>
                  <a:lnTo>
                    <a:pt x="1042599" y="675878"/>
                  </a:lnTo>
                  <a:lnTo>
                    <a:pt x="1043393" y="672307"/>
                  </a:lnTo>
                  <a:lnTo>
                    <a:pt x="1043791" y="671116"/>
                  </a:lnTo>
                  <a:lnTo>
                    <a:pt x="1044585" y="671116"/>
                  </a:lnTo>
                  <a:lnTo>
                    <a:pt x="1045777" y="671116"/>
                  </a:lnTo>
                  <a:lnTo>
                    <a:pt x="1046969" y="671910"/>
                  </a:lnTo>
                  <a:lnTo>
                    <a:pt x="1048956" y="674291"/>
                  </a:lnTo>
                  <a:lnTo>
                    <a:pt x="1048558" y="662385"/>
                  </a:lnTo>
                  <a:lnTo>
                    <a:pt x="1048161" y="649685"/>
                  </a:lnTo>
                  <a:lnTo>
                    <a:pt x="1048558" y="636588"/>
                  </a:lnTo>
                  <a:lnTo>
                    <a:pt x="1050147" y="622697"/>
                  </a:lnTo>
                  <a:lnTo>
                    <a:pt x="1052929" y="624682"/>
                  </a:lnTo>
                  <a:lnTo>
                    <a:pt x="1055710" y="626666"/>
                  </a:lnTo>
                  <a:lnTo>
                    <a:pt x="1058888" y="627857"/>
                  </a:lnTo>
                  <a:lnTo>
                    <a:pt x="1061669" y="629047"/>
                  </a:lnTo>
                  <a:lnTo>
                    <a:pt x="1065245" y="629841"/>
                  </a:lnTo>
                  <a:lnTo>
                    <a:pt x="1068423" y="630238"/>
                  </a:lnTo>
                  <a:lnTo>
                    <a:pt x="1075575" y="630635"/>
                  </a:lnTo>
                  <a:lnTo>
                    <a:pt x="1082726" y="630238"/>
                  </a:lnTo>
                  <a:lnTo>
                    <a:pt x="1090672" y="629047"/>
                  </a:lnTo>
                  <a:lnTo>
                    <a:pt x="1099412" y="627063"/>
                  </a:lnTo>
                  <a:lnTo>
                    <a:pt x="1108153" y="623888"/>
                  </a:lnTo>
                  <a:lnTo>
                    <a:pt x="1116894" y="621110"/>
                  </a:lnTo>
                  <a:lnTo>
                    <a:pt x="1126429" y="617141"/>
                  </a:lnTo>
                  <a:lnTo>
                    <a:pt x="1146294" y="608410"/>
                  </a:lnTo>
                  <a:lnTo>
                    <a:pt x="1187613" y="588169"/>
                  </a:lnTo>
                  <a:lnTo>
                    <a:pt x="1176886" y="592535"/>
                  </a:lnTo>
                  <a:lnTo>
                    <a:pt x="1167350" y="597297"/>
                  </a:lnTo>
                  <a:lnTo>
                    <a:pt x="1158213" y="601663"/>
                  </a:lnTo>
                  <a:lnTo>
                    <a:pt x="1149869" y="605235"/>
                  </a:lnTo>
                  <a:lnTo>
                    <a:pt x="1141923" y="607616"/>
                  </a:lnTo>
                  <a:lnTo>
                    <a:pt x="1134375" y="609203"/>
                  </a:lnTo>
                  <a:lnTo>
                    <a:pt x="1126826" y="610394"/>
                  </a:lnTo>
                  <a:lnTo>
                    <a:pt x="1120072" y="611188"/>
                  </a:lnTo>
                  <a:lnTo>
                    <a:pt x="1113318" y="611188"/>
                  </a:lnTo>
                  <a:lnTo>
                    <a:pt x="1106564" y="610791"/>
                  </a:lnTo>
                  <a:lnTo>
                    <a:pt x="1100604" y="609600"/>
                  </a:lnTo>
                  <a:lnTo>
                    <a:pt x="1094645" y="608410"/>
                  </a:lnTo>
                  <a:lnTo>
                    <a:pt x="1089083" y="606822"/>
                  </a:lnTo>
                  <a:lnTo>
                    <a:pt x="1083521" y="604044"/>
                  </a:lnTo>
                  <a:lnTo>
                    <a:pt x="1079150" y="601663"/>
                  </a:lnTo>
                  <a:lnTo>
                    <a:pt x="1073985" y="599282"/>
                  </a:lnTo>
                  <a:lnTo>
                    <a:pt x="1069615" y="596107"/>
                  </a:lnTo>
                  <a:lnTo>
                    <a:pt x="1065642" y="592931"/>
                  </a:lnTo>
                  <a:lnTo>
                    <a:pt x="1061669" y="589360"/>
                  </a:lnTo>
                  <a:lnTo>
                    <a:pt x="1058491" y="586185"/>
                  </a:lnTo>
                  <a:lnTo>
                    <a:pt x="1052134" y="579041"/>
                  </a:lnTo>
                  <a:lnTo>
                    <a:pt x="1046572" y="572294"/>
                  </a:lnTo>
                  <a:lnTo>
                    <a:pt x="1042201" y="565944"/>
                  </a:lnTo>
                  <a:lnTo>
                    <a:pt x="1039023" y="560388"/>
                  </a:lnTo>
                  <a:lnTo>
                    <a:pt x="1036639" y="555625"/>
                  </a:lnTo>
                  <a:lnTo>
                    <a:pt x="1035050" y="552053"/>
                  </a:lnTo>
                  <a:lnTo>
                    <a:pt x="1041407" y="546497"/>
                  </a:lnTo>
                  <a:lnTo>
                    <a:pt x="1049353" y="540147"/>
                  </a:lnTo>
                  <a:lnTo>
                    <a:pt x="1060477" y="532606"/>
                  </a:lnTo>
                  <a:lnTo>
                    <a:pt x="1074383" y="523478"/>
                  </a:lnTo>
                  <a:lnTo>
                    <a:pt x="1082329" y="519113"/>
                  </a:lnTo>
                  <a:lnTo>
                    <a:pt x="1090672" y="514350"/>
                  </a:lnTo>
                  <a:lnTo>
                    <a:pt x="1100207" y="509588"/>
                  </a:lnTo>
                  <a:lnTo>
                    <a:pt x="1109742" y="505619"/>
                  </a:lnTo>
                  <a:lnTo>
                    <a:pt x="1120072" y="500856"/>
                  </a:lnTo>
                  <a:lnTo>
                    <a:pt x="1130799" y="496888"/>
                  </a:lnTo>
                  <a:lnTo>
                    <a:pt x="1142321" y="492919"/>
                  </a:lnTo>
                  <a:lnTo>
                    <a:pt x="1154637" y="489347"/>
                  </a:lnTo>
                  <a:lnTo>
                    <a:pt x="1166953" y="486172"/>
                  </a:lnTo>
                  <a:lnTo>
                    <a:pt x="1179667" y="483791"/>
                  </a:lnTo>
                  <a:lnTo>
                    <a:pt x="1193175" y="481410"/>
                  </a:lnTo>
                  <a:lnTo>
                    <a:pt x="1207478" y="480219"/>
                  </a:lnTo>
                  <a:lnTo>
                    <a:pt x="1221780" y="479425"/>
                  </a:lnTo>
                  <a:close/>
                  <a:moveTo>
                    <a:pt x="301839" y="454025"/>
                  </a:moveTo>
                  <a:lnTo>
                    <a:pt x="316508" y="454422"/>
                  </a:lnTo>
                  <a:lnTo>
                    <a:pt x="330781" y="454819"/>
                  </a:lnTo>
                  <a:lnTo>
                    <a:pt x="344656" y="456803"/>
                  </a:lnTo>
                  <a:lnTo>
                    <a:pt x="358136" y="458788"/>
                  </a:lnTo>
                  <a:lnTo>
                    <a:pt x="371219" y="461169"/>
                  </a:lnTo>
                  <a:lnTo>
                    <a:pt x="383509" y="464344"/>
                  </a:lnTo>
                  <a:lnTo>
                    <a:pt x="395799" y="467916"/>
                  </a:lnTo>
                  <a:lnTo>
                    <a:pt x="406900" y="471885"/>
                  </a:lnTo>
                  <a:lnTo>
                    <a:pt x="418000" y="475853"/>
                  </a:lnTo>
                  <a:lnTo>
                    <a:pt x="428308" y="480219"/>
                  </a:lnTo>
                  <a:lnTo>
                    <a:pt x="437823" y="484981"/>
                  </a:lnTo>
                  <a:lnTo>
                    <a:pt x="446941" y="489347"/>
                  </a:lnTo>
                  <a:lnTo>
                    <a:pt x="455663" y="494110"/>
                  </a:lnTo>
                  <a:lnTo>
                    <a:pt x="463593" y="498872"/>
                  </a:lnTo>
                  <a:lnTo>
                    <a:pt x="477468" y="507206"/>
                  </a:lnTo>
                  <a:lnTo>
                    <a:pt x="488173" y="515144"/>
                  </a:lnTo>
                  <a:lnTo>
                    <a:pt x="496498" y="521097"/>
                  </a:lnTo>
                  <a:lnTo>
                    <a:pt x="503238" y="527050"/>
                  </a:lnTo>
                  <a:lnTo>
                    <a:pt x="500859" y="531019"/>
                  </a:lnTo>
                  <a:lnTo>
                    <a:pt x="498877" y="534988"/>
                  </a:lnTo>
                  <a:lnTo>
                    <a:pt x="495309" y="540941"/>
                  </a:lnTo>
                  <a:lnTo>
                    <a:pt x="491344" y="547291"/>
                  </a:lnTo>
                  <a:lnTo>
                    <a:pt x="485794" y="554038"/>
                  </a:lnTo>
                  <a:lnTo>
                    <a:pt x="479451" y="561181"/>
                  </a:lnTo>
                  <a:lnTo>
                    <a:pt x="476279" y="564753"/>
                  </a:lnTo>
                  <a:lnTo>
                    <a:pt x="472315" y="567928"/>
                  </a:lnTo>
                  <a:lnTo>
                    <a:pt x="467954" y="570707"/>
                  </a:lnTo>
                  <a:lnTo>
                    <a:pt x="463989" y="573882"/>
                  </a:lnTo>
                  <a:lnTo>
                    <a:pt x="459232" y="576660"/>
                  </a:lnTo>
                  <a:lnTo>
                    <a:pt x="454078" y="579438"/>
                  </a:lnTo>
                  <a:lnTo>
                    <a:pt x="448924" y="581422"/>
                  </a:lnTo>
                  <a:lnTo>
                    <a:pt x="443373" y="583010"/>
                  </a:lnTo>
                  <a:lnTo>
                    <a:pt x="437427" y="584994"/>
                  </a:lnTo>
                  <a:lnTo>
                    <a:pt x="431480" y="585788"/>
                  </a:lnTo>
                  <a:lnTo>
                    <a:pt x="424740" y="586185"/>
                  </a:lnTo>
                  <a:lnTo>
                    <a:pt x="418000" y="586185"/>
                  </a:lnTo>
                  <a:lnTo>
                    <a:pt x="411261" y="585788"/>
                  </a:lnTo>
                  <a:lnTo>
                    <a:pt x="403728" y="584200"/>
                  </a:lnTo>
                  <a:lnTo>
                    <a:pt x="396195" y="582216"/>
                  </a:lnTo>
                  <a:lnTo>
                    <a:pt x="388266" y="579835"/>
                  </a:lnTo>
                  <a:lnTo>
                    <a:pt x="379544" y="576263"/>
                  </a:lnTo>
                  <a:lnTo>
                    <a:pt x="370822" y="572294"/>
                  </a:lnTo>
                  <a:lnTo>
                    <a:pt x="361307" y="567531"/>
                  </a:lnTo>
                  <a:lnTo>
                    <a:pt x="350603" y="563166"/>
                  </a:lnTo>
                  <a:lnTo>
                    <a:pt x="392231" y="583010"/>
                  </a:lnTo>
                  <a:lnTo>
                    <a:pt x="411657" y="592138"/>
                  </a:lnTo>
                  <a:lnTo>
                    <a:pt x="420776" y="595710"/>
                  </a:lnTo>
                  <a:lnTo>
                    <a:pt x="429894" y="599282"/>
                  </a:lnTo>
                  <a:lnTo>
                    <a:pt x="438616" y="601663"/>
                  </a:lnTo>
                  <a:lnTo>
                    <a:pt x="446941" y="603647"/>
                  </a:lnTo>
                  <a:lnTo>
                    <a:pt x="454871" y="605235"/>
                  </a:lnTo>
                  <a:lnTo>
                    <a:pt x="462403" y="606028"/>
                  </a:lnTo>
                  <a:lnTo>
                    <a:pt x="469539" y="605632"/>
                  </a:lnTo>
                  <a:lnTo>
                    <a:pt x="472711" y="604441"/>
                  </a:lnTo>
                  <a:lnTo>
                    <a:pt x="476279" y="603647"/>
                  </a:lnTo>
                  <a:lnTo>
                    <a:pt x="479054" y="602853"/>
                  </a:lnTo>
                  <a:lnTo>
                    <a:pt x="481829" y="601266"/>
                  </a:lnTo>
                  <a:lnTo>
                    <a:pt x="485001" y="599678"/>
                  </a:lnTo>
                  <a:lnTo>
                    <a:pt x="487380" y="597694"/>
                  </a:lnTo>
                  <a:lnTo>
                    <a:pt x="489362" y="611982"/>
                  </a:lnTo>
                  <a:lnTo>
                    <a:pt x="489758" y="624682"/>
                  </a:lnTo>
                  <a:lnTo>
                    <a:pt x="489758" y="636985"/>
                  </a:lnTo>
                  <a:lnTo>
                    <a:pt x="488569" y="648891"/>
                  </a:lnTo>
                  <a:lnTo>
                    <a:pt x="490948" y="646907"/>
                  </a:lnTo>
                  <a:lnTo>
                    <a:pt x="492137" y="646510"/>
                  </a:lnTo>
                  <a:lnTo>
                    <a:pt x="493327" y="646113"/>
                  </a:lnTo>
                  <a:lnTo>
                    <a:pt x="493723" y="646510"/>
                  </a:lnTo>
                  <a:lnTo>
                    <a:pt x="494119" y="647303"/>
                  </a:lnTo>
                  <a:lnTo>
                    <a:pt x="494912" y="650875"/>
                  </a:lnTo>
                  <a:lnTo>
                    <a:pt x="495309" y="656432"/>
                  </a:lnTo>
                  <a:lnTo>
                    <a:pt x="495309" y="663575"/>
                  </a:lnTo>
                  <a:lnTo>
                    <a:pt x="494119" y="681435"/>
                  </a:lnTo>
                  <a:lnTo>
                    <a:pt x="491741" y="701279"/>
                  </a:lnTo>
                  <a:lnTo>
                    <a:pt x="489362" y="720725"/>
                  </a:lnTo>
                  <a:lnTo>
                    <a:pt x="486190" y="736600"/>
                  </a:lnTo>
                  <a:lnTo>
                    <a:pt x="485001" y="742554"/>
                  </a:lnTo>
                  <a:lnTo>
                    <a:pt x="484208" y="746522"/>
                  </a:lnTo>
                  <a:lnTo>
                    <a:pt x="483415" y="748507"/>
                  </a:lnTo>
                  <a:lnTo>
                    <a:pt x="483019" y="748507"/>
                  </a:lnTo>
                  <a:lnTo>
                    <a:pt x="482622" y="747713"/>
                  </a:lnTo>
                  <a:lnTo>
                    <a:pt x="481037" y="758032"/>
                  </a:lnTo>
                  <a:lnTo>
                    <a:pt x="479451" y="768350"/>
                  </a:lnTo>
                  <a:lnTo>
                    <a:pt x="477072" y="778272"/>
                  </a:lnTo>
                  <a:lnTo>
                    <a:pt x="474297" y="788194"/>
                  </a:lnTo>
                  <a:lnTo>
                    <a:pt x="471918" y="797719"/>
                  </a:lnTo>
                  <a:lnTo>
                    <a:pt x="468350" y="806451"/>
                  </a:lnTo>
                  <a:lnTo>
                    <a:pt x="465178" y="815976"/>
                  </a:lnTo>
                  <a:lnTo>
                    <a:pt x="460817" y="824310"/>
                  </a:lnTo>
                  <a:lnTo>
                    <a:pt x="457249" y="832644"/>
                  </a:lnTo>
                  <a:lnTo>
                    <a:pt x="452492" y="840582"/>
                  </a:lnTo>
                  <a:lnTo>
                    <a:pt x="447734" y="848122"/>
                  </a:lnTo>
                  <a:lnTo>
                    <a:pt x="443373" y="856060"/>
                  </a:lnTo>
                  <a:lnTo>
                    <a:pt x="438220" y="863204"/>
                  </a:lnTo>
                  <a:lnTo>
                    <a:pt x="432669" y="869951"/>
                  </a:lnTo>
                  <a:lnTo>
                    <a:pt x="427119" y="876301"/>
                  </a:lnTo>
                  <a:lnTo>
                    <a:pt x="421965" y="882254"/>
                  </a:lnTo>
                  <a:lnTo>
                    <a:pt x="416018" y="887810"/>
                  </a:lnTo>
                  <a:lnTo>
                    <a:pt x="410071" y="893366"/>
                  </a:lnTo>
                  <a:lnTo>
                    <a:pt x="404124" y="898922"/>
                  </a:lnTo>
                  <a:lnTo>
                    <a:pt x="398178" y="903685"/>
                  </a:lnTo>
                  <a:lnTo>
                    <a:pt x="391834" y="907654"/>
                  </a:lnTo>
                  <a:lnTo>
                    <a:pt x="385491" y="912019"/>
                  </a:lnTo>
                  <a:lnTo>
                    <a:pt x="379148" y="915591"/>
                  </a:lnTo>
                  <a:lnTo>
                    <a:pt x="372805" y="919163"/>
                  </a:lnTo>
                  <a:lnTo>
                    <a:pt x="366858" y="921941"/>
                  </a:lnTo>
                  <a:lnTo>
                    <a:pt x="360911" y="924719"/>
                  </a:lnTo>
                  <a:lnTo>
                    <a:pt x="354568" y="926704"/>
                  </a:lnTo>
                  <a:lnTo>
                    <a:pt x="348225" y="928688"/>
                  </a:lnTo>
                  <a:lnTo>
                    <a:pt x="342278" y="930276"/>
                  </a:lnTo>
                  <a:lnTo>
                    <a:pt x="335934" y="931069"/>
                  </a:lnTo>
                  <a:lnTo>
                    <a:pt x="329988" y="931863"/>
                  </a:lnTo>
                  <a:lnTo>
                    <a:pt x="324041" y="931863"/>
                  </a:lnTo>
                  <a:lnTo>
                    <a:pt x="319283" y="931863"/>
                  </a:lnTo>
                  <a:lnTo>
                    <a:pt x="314922" y="931069"/>
                  </a:lnTo>
                  <a:lnTo>
                    <a:pt x="309372" y="930276"/>
                  </a:lnTo>
                  <a:lnTo>
                    <a:pt x="304218" y="928291"/>
                  </a:lnTo>
                  <a:lnTo>
                    <a:pt x="298668" y="926704"/>
                  </a:lnTo>
                  <a:lnTo>
                    <a:pt x="293514" y="924323"/>
                  </a:lnTo>
                  <a:lnTo>
                    <a:pt x="287567" y="921544"/>
                  </a:lnTo>
                  <a:lnTo>
                    <a:pt x="281620" y="918369"/>
                  </a:lnTo>
                  <a:lnTo>
                    <a:pt x="275673" y="914797"/>
                  </a:lnTo>
                  <a:lnTo>
                    <a:pt x="269727" y="911226"/>
                  </a:lnTo>
                  <a:lnTo>
                    <a:pt x="263780" y="906860"/>
                  </a:lnTo>
                  <a:lnTo>
                    <a:pt x="257833" y="902494"/>
                  </a:lnTo>
                  <a:lnTo>
                    <a:pt x="251490" y="897732"/>
                  </a:lnTo>
                  <a:lnTo>
                    <a:pt x="245939" y="892572"/>
                  </a:lnTo>
                  <a:lnTo>
                    <a:pt x="239993" y="887016"/>
                  </a:lnTo>
                  <a:lnTo>
                    <a:pt x="234046" y="881063"/>
                  </a:lnTo>
                  <a:lnTo>
                    <a:pt x="228099" y="875110"/>
                  </a:lnTo>
                  <a:lnTo>
                    <a:pt x="222152" y="868760"/>
                  </a:lnTo>
                  <a:lnTo>
                    <a:pt x="216602" y="862013"/>
                  </a:lnTo>
                  <a:lnTo>
                    <a:pt x="210655" y="855663"/>
                  </a:lnTo>
                  <a:lnTo>
                    <a:pt x="205501" y="848122"/>
                  </a:lnTo>
                  <a:lnTo>
                    <a:pt x="200347" y="840582"/>
                  </a:lnTo>
                  <a:lnTo>
                    <a:pt x="195193" y="833041"/>
                  </a:lnTo>
                  <a:lnTo>
                    <a:pt x="190039" y="825104"/>
                  </a:lnTo>
                  <a:lnTo>
                    <a:pt x="185678" y="817166"/>
                  </a:lnTo>
                  <a:lnTo>
                    <a:pt x="181317" y="808832"/>
                  </a:lnTo>
                  <a:lnTo>
                    <a:pt x="176956" y="800101"/>
                  </a:lnTo>
                  <a:lnTo>
                    <a:pt x="173388" y="791369"/>
                  </a:lnTo>
                  <a:lnTo>
                    <a:pt x="169424" y="782638"/>
                  </a:lnTo>
                  <a:lnTo>
                    <a:pt x="166252" y="773113"/>
                  </a:lnTo>
                  <a:lnTo>
                    <a:pt x="163081" y="763985"/>
                  </a:lnTo>
                  <a:lnTo>
                    <a:pt x="160702" y="754460"/>
                  </a:lnTo>
                  <a:lnTo>
                    <a:pt x="158720" y="760413"/>
                  </a:lnTo>
                  <a:lnTo>
                    <a:pt x="155944" y="765572"/>
                  </a:lnTo>
                  <a:lnTo>
                    <a:pt x="154755" y="767160"/>
                  </a:lnTo>
                  <a:lnTo>
                    <a:pt x="153566" y="768747"/>
                  </a:lnTo>
                  <a:lnTo>
                    <a:pt x="152376" y="769541"/>
                  </a:lnTo>
                  <a:lnTo>
                    <a:pt x="151187" y="769541"/>
                  </a:lnTo>
                  <a:lnTo>
                    <a:pt x="149205" y="769144"/>
                  </a:lnTo>
                  <a:lnTo>
                    <a:pt x="148015" y="768350"/>
                  </a:lnTo>
                  <a:lnTo>
                    <a:pt x="146430" y="766763"/>
                  </a:lnTo>
                  <a:lnTo>
                    <a:pt x="145240" y="764779"/>
                  </a:lnTo>
                  <a:lnTo>
                    <a:pt x="143654" y="762397"/>
                  </a:lnTo>
                  <a:lnTo>
                    <a:pt x="142465" y="759222"/>
                  </a:lnTo>
                  <a:lnTo>
                    <a:pt x="140483" y="751682"/>
                  </a:lnTo>
                  <a:lnTo>
                    <a:pt x="138897" y="742950"/>
                  </a:lnTo>
                  <a:lnTo>
                    <a:pt x="136915" y="732632"/>
                  </a:lnTo>
                  <a:lnTo>
                    <a:pt x="136122" y="721519"/>
                  </a:lnTo>
                  <a:lnTo>
                    <a:pt x="136122" y="709216"/>
                  </a:lnTo>
                  <a:lnTo>
                    <a:pt x="136122" y="698104"/>
                  </a:lnTo>
                  <a:lnTo>
                    <a:pt x="136915" y="687785"/>
                  </a:lnTo>
                  <a:lnTo>
                    <a:pt x="138500" y="678260"/>
                  </a:lnTo>
                  <a:lnTo>
                    <a:pt x="139690" y="669528"/>
                  </a:lnTo>
                  <a:lnTo>
                    <a:pt x="141672" y="662385"/>
                  </a:lnTo>
                  <a:lnTo>
                    <a:pt x="143654" y="656432"/>
                  </a:lnTo>
                  <a:lnTo>
                    <a:pt x="145240" y="654447"/>
                  </a:lnTo>
                  <a:lnTo>
                    <a:pt x="146033" y="652066"/>
                  </a:lnTo>
                  <a:lnTo>
                    <a:pt x="147222" y="650875"/>
                  </a:lnTo>
                  <a:lnTo>
                    <a:pt x="148808" y="649685"/>
                  </a:lnTo>
                  <a:lnTo>
                    <a:pt x="144844" y="644922"/>
                  </a:lnTo>
                  <a:lnTo>
                    <a:pt x="141276" y="640557"/>
                  </a:lnTo>
                  <a:lnTo>
                    <a:pt x="138500" y="635397"/>
                  </a:lnTo>
                  <a:lnTo>
                    <a:pt x="135725" y="629841"/>
                  </a:lnTo>
                  <a:lnTo>
                    <a:pt x="133743" y="623888"/>
                  </a:lnTo>
                  <a:lnTo>
                    <a:pt x="132554" y="618728"/>
                  </a:lnTo>
                  <a:lnTo>
                    <a:pt x="131364" y="612378"/>
                  </a:lnTo>
                  <a:lnTo>
                    <a:pt x="130175" y="606425"/>
                  </a:lnTo>
                  <a:lnTo>
                    <a:pt x="130175" y="600075"/>
                  </a:lnTo>
                  <a:lnTo>
                    <a:pt x="130175" y="593725"/>
                  </a:lnTo>
                  <a:lnTo>
                    <a:pt x="130968" y="586978"/>
                  </a:lnTo>
                  <a:lnTo>
                    <a:pt x="131364" y="580628"/>
                  </a:lnTo>
                  <a:lnTo>
                    <a:pt x="132554" y="574278"/>
                  </a:lnTo>
                  <a:lnTo>
                    <a:pt x="133743" y="567531"/>
                  </a:lnTo>
                  <a:lnTo>
                    <a:pt x="136518" y="554831"/>
                  </a:lnTo>
                  <a:lnTo>
                    <a:pt x="140879" y="542528"/>
                  </a:lnTo>
                  <a:lnTo>
                    <a:pt x="145240" y="531416"/>
                  </a:lnTo>
                  <a:lnTo>
                    <a:pt x="149998" y="520700"/>
                  </a:lnTo>
                  <a:lnTo>
                    <a:pt x="154755" y="511175"/>
                  </a:lnTo>
                  <a:lnTo>
                    <a:pt x="159909" y="502841"/>
                  </a:lnTo>
                  <a:lnTo>
                    <a:pt x="163874" y="496094"/>
                  </a:lnTo>
                  <a:lnTo>
                    <a:pt x="168234" y="491728"/>
                  </a:lnTo>
                  <a:lnTo>
                    <a:pt x="169820" y="490141"/>
                  </a:lnTo>
                  <a:lnTo>
                    <a:pt x="171803" y="488950"/>
                  </a:lnTo>
                  <a:lnTo>
                    <a:pt x="180525" y="484981"/>
                  </a:lnTo>
                  <a:lnTo>
                    <a:pt x="188850" y="480616"/>
                  </a:lnTo>
                  <a:lnTo>
                    <a:pt x="197176" y="477044"/>
                  </a:lnTo>
                  <a:lnTo>
                    <a:pt x="206294" y="473472"/>
                  </a:lnTo>
                  <a:lnTo>
                    <a:pt x="214620" y="470694"/>
                  </a:lnTo>
                  <a:lnTo>
                    <a:pt x="222549" y="467519"/>
                  </a:lnTo>
                  <a:lnTo>
                    <a:pt x="239596" y="463153"/>
                  </a:lnTo>
                  <a:lnTo>
                    <a:pt x="255454" y="459581"/>
                  </a:lnTo>
                  <a:lnTo>
                    <a:pt x="270916" y="456803"/>
                  </a:lnTo>
                  <a:lnTo>
                    <a:pt x="286774" y="454819"/>
                  </a:lnTo>
                  <a:lnTo>
                    <a:pt x="301839" y="454025"/>
                  </a:lnTo>
                  <a:close/>
                  <a:moveTo>
                    <a:pt x="634999" y="33338"/>
                  </a:moveTo>
                  <a:lnTo>
                    <a:pt x="647699" y="33338"/>
                  </a:lnTo>
                  <a:lnTo>
                    <a:pt x="660003" y="33734"/>
                  </a:lnTo>
                  <a:lnTo>
                    <a:pt x="671512" y="34923"/>
                  </a:lnTo>
                  <a:lnTo>
                    <a:pt x="683418" y="36903"/>
                  </a:lnTo>
                  <a:lnTo>
                    <a:pt x="695325" y="39280"/>
                  </a:lnTo>
                  <a:lnTo>
                    <a:pt x="706437" y="42052"/>
                  </a:lnTo>
                  <a:lnTo>
                    <a:pt x="697309" y="50766"/>
                  </a:lnTo>
                  <a:lnTo>
                    <a:pt x="688975" y="59877"/>
                  </a:lnTo>
                  <a:lnTo>
                    <a:pt x="681434" y="69383"/>
                  </a:lnTo>
                  <a:lnTo>
                    <a:pt x="673893" y="79285"/>
                  </a:lnTo>
                  <a:lnTo>
                    <a:pt x="667146" y="89188"/>
                  </a:lnTo>
                  <a:lnTo>
                    <a:pt x="660796" y="99486"/>
                  </a:lnTo>
                  <a:lnTo>
                    <a:pt x="654843" y="109785"/>
                  </a:lnTo>
                  <a:lnTo>
                    <a:pt x="649287" y="120875"/>
                  </a:lnTo>
                  <a:lnTo>
                    <a:pt x="644524" y="131966"/>
                  </a:lnTo>
                  <a:lnTo>
                    <a:pt x="640556" y="143057"/>
                  </a:lnTo>
                  <a:lnTo>
                    <a:pt x="636587" y="154543"/>
                  </a:lnTo>
                  <a:lnTo>
                    <a:pt x="633809" y="166426"/>
                  </a:lnTo>
                  <a:lnTo>
                    <a:pt x="631824" y="177913"/>
                  </a:lnTo>
                  <a:lnTo>
                    <a:pt x="629840" y="189796"/>
                  </a:lnTo>
                  <a:lnTo>
                    <a:pt x="628649" y="202075"/>
                  </a:lnTo>
                  <a:lnTo>
                    <a:pt x="628649" y="214750"/>
                  </a:lnTo>
                  <a:lnTo>
                    <a:pt x="628649" y="224256"/>
                  </a:lnTo>
                  <a:lnTo>
                    <a:pt x="629443" y="233762"/>
                  </a:lnTo>
                  <a:lnTo>
                    <a:pt x="630237" y="243269"/>
                  </a:lnTo>
                  <a:lnTo>
                    <a:pt x="632221" y="252379"/>
                  </a:lnTo>
                  <a:lnTo>
                    <a:pt x="633809" y="261885"/>
                  </a:lnTo>
                  <a:lnTo>
                    <a:pt x="635793" y="270995"/>
                  </a:lnTo>
                  <a:lnTo>
                    <a:pt x="638968" y="280502"/>
                  </a:lnTo>
                  <a:lnTo>
                    <a:pt x="641746" y="289216"/>
                  </a:lnTo>
                  <a:lnTo>
                    <a:pt x="644921" y="297930"/>
                  </a:lnTo>
                  <a:lnTo>
                    <a:pt x="648890" y="306644"/>
                  </a:lnTo>
                  <a:lnTo>
                    <a:pt x="652859" y="315358"/>
                  </a:lnTo>
                  <a:lnTo>
                    <a:pt x="657224" y="323676"/>
                  </a:lnTo>
                  <a:lnTo>
                    <a:pt x="661987" y="331994"/>
                  </a:lnTo>
                  <a:lnTo>
                    <a:pt x="667543" y="340312"/>
                  </a:lnTo>
                  <a:lnTo>
                    <a:pt x="673099" y="348630"/>
                  </a:lnTo>
                  <a:lnTo>
                    <a:pt x="678656" y="356552"/>
                  </a:lnTo>
                  <a:lnTo>
                    <a:pt x="667146" y="358928"/>
                  </a:lnTo>
                  <a:lnTo>
                    <a:pt x="655240" y="360513"/>
                  </a:lnTo>
                  <a:lnTo>
                    <a:pt x="643731" y="362097"/>
                  </a:lnTo>
                  <a:lnTo>
                    <a:pt x="573087" y="436563"/>
                  </a:lnTo>
                  <a:lnTo>
                    <a:pt x="552846" y="352195"/>
                  </a:lnTo>
                  <a:lnTo>
                    <a:pt x="541337" y="348630"/>
                  </a:lnTo>
                  <a:lnTo>
                    <a:pt x="530224" y="343877"/>
                  </a:lnTo>
                  <a:lnTo>
                    <a:pt x="519509" y="338332"/>
                  </a:lnTo>
                  <a:lnTo>
                    <a:pt x="508793" y="332390"/>
                  </a:lnTo>
                  <a:lnTo>
                    <a:pt x="499268" y="326053"/>
                  </a:lnTo>
                  <a:lnTo>
                    <a:pt x="490140" y="319319"/>
                  </a:lnTo>
                  <a:lnTo>
                    <a:pt x="481409" y="311793"/>
                  </a:lnTo>
                  <a:lnTo>
                    <a:pt x="473471" y="303871"/>
                  </a:lnTo>
                  <a:lnTo>
                    <a:pt x="465931" y="295553"/>
                  </a:lnTo>
                  <a:lnTo>
                    <a:pt x="459184" y="286443"/>
                  </a:lnTo>
                  <a:lnTo>
                    <a:pt x="453231" y="277333"/>
                  </a:lnTo>
                  <a:lnTo>
                    <a:pt x="447674" y="267827"/>
                  </a:lnTo>
                  <a:lnTo>
                    <a:pt x="443309" y="257924"/>
                  </a:lnTo>
                  <a:lnTo>
                    <a:pt x="439737" y="247626"/>
                  </a:lnTo>
                  <a:lnTo>
                    <a:pt x="436959" y="236535"/>
                  </a:lnTo>
                  <a:lnTo>
                    <a:pt x="434578" y="225444"/>
                  </a:lnTo>
                  <a:lnTo>
                    <a:pt x="433784" y="217126"/>
                  </a:lnTo>
                  <a:lnTo>
                    <a:pt x="433387" y="208808"/>
                  </a:lnTo>
                  <a:lnTo>
                    <a:pt x="433387" y="200490"/>
                  </a:lnTo>
                  <a:lnTo>
                    <a:pt x="434181" y="192568"/>
                  </a:lnTo>
                  <a:lnTo>
                    <a:pt x="434974" y="183854"/>
                  </a:lnTo>
                  <a:lnTo>
                    <a:pt x="436959" y="175932"/>
                  </a:lnTo>
                  <a:lnTo>
                    <a:pt x="438943" y="168011"/>
                  </a:lnTo>
                  <a:lnTo>
                    <a:pt x="441324" y="160089"/>
                  </a:lnTo>
                  <a:lnTo>
                    <a:pt x="444499" y="152563"/>
                  </a:lnTo>
                  <a:lnTo>
                    <a:pt x="447674" y="145037"/>
                  </a:lnTo>
                  <a:lnTo>
                    <a:pt x="451643" y="137115"/>
                  </a:lnTo>
                  <a:lnTo>
                    <a:pt x="456009" y="129985"/>
                  </a:lnTo>
                  <a:lnTo>
                    <a:pt x="460374" y="122856"/>
                  </a:lnTo>
                  <a:lnTo>
                    <a:pt x="465534" y="115726"/>
                  </a:lnTo>
                  <a:lnTo>
                    <a:pt x="471090" y="108992"/>
                  </a:lnTo>
                  <a:lnTo>
                    <a:pt x="476646" y="102259"/>
                  </a:lnTo>
                  <a:lnTo>
                    <a:pt x="482996" y="95921"/>
                  </a:lnTo>
                  <a:lnTo>
                    <a:pt x="488949" y="89980"/>
                  </a:lnTo>
                  <a:lnTo>
                    <a:pt x="495696" y="84434"/>
                  </a:lnTo>
                  <a:lnTo>
                    <a:pt x="503237" y="78889"/>
                  </a:lnTo>
                  <a:lnTo>
                    <a:pt x="510778" y="73344"/>
                  </a:lnTo>
                  <a:lnTo>
                    <a:pt x="518318" y="68195"/>
                  </a:lnTo>
                  <a:lnTo>
                    <a:pt x="526256" y="63441"/>
                  </a:lnTo>
                  <a:lnTo>
                    <a:pt x="534590" y="59084"/>
                  </a:lnTo>
                  <a:lnTo>
                    <a:pt x="543321" y="54727"/>
                  </a:lnTo>
                  <a:lnTo>
                    <a:pt x="552449" y="51162"/>
                  </a:lnTo>
                  <a:lnTo>
                    <a:pt x="561181" y="47598"/>
                  </a:lnTo>
                  <a:lnTo>
                    <a:pt x="570309" y="44429"/>
                  </a:lnTo>
                  <a:lnTo>
                    <a:pt x="580231" y="41656"/>
                  </a:lnTo>
                  <a:lnTo>
                    <a:pt x="589756" y="39280"/>
                  </a:lnTo>
                  <a:lnTo>
                    <a:pt x="600074" y="37299"/>
                  </a:lnTo>
                  <a:lnTo>
                    <a:pt x="609996" y="35319"/>
                  </a:lnTo>
                  <a:lnTo>
                    <a:pt x="622696" y="34130"/>
                  </a:lnTo>
                  <a:lnTo>
                    <a:pt x="634999" y="33338"/>
                  </a:lnTo>
                  <a:close/>
                  <a:moveTo>
                    <a:pt x="942975" y="0"/>
                  </a:moveTo>
                  <a:lnTo>
                    <a:pt x="956886" y="396"/>
                  </a:lnTo>
                  <a:lnTo>
                    <a:pt x="970400" y="793"/>
                  </a:lnTo>
                  <a:lnTo>
                    <a:pt x="983119" y="2378"/>
                  </a:lnTo>
                  <a:lnTo>
                    <a:pt x="996236" y="4359"/>
                  </a:lnTo>
                  <a:lnTo>
                    <a:pt x="1009352" y="6737"/>
                  </a:lnTo>
                  <a:lnTo>
                    <a:pt x="1022071" y="9907"/>
                  </a:lnTo>
                  <a:lnTo>
                    <a:pt x="1034392" y="13078"/>
                  </a:lnTo>
                  <a:lnTo>
                    <a:pt x="1046714" y="17040"/>
                  </a:lnTo>
                  <a:lnTo>
                    <a:pt x="1058638" y="21003"/>
                  </a:lnTo>
                  <a:lnTo>
                    <a:pt x="1069767" y="25759"/>
                  </a:lnTo>
                  <a:lnTo>
                    <a:pt x="1080896" y="31307"/>
                  </a:lnTo>
                  <a:lnTo>
                    <a:pt x="1091628" y="36855"/>
                  </a:lnTo>
                  <a:lnTo>
                    <a:pt x="1102359" y="42403"/>
                  </a:lnTo>
                  <a:lnTo>
                    <a:pt x="1112693" y="48743"/>
                  </a:lnTo>
                  <a:lnTo>
                    <a:pt x="1121835" y="55480"/>
                  </a:lnTo>
                  <a:lnTo>
                    <a:pt x="1130977" y="62613"/>
                  </a:lnTo>
                  <a:lnTo>
                    <a:pt x="1140119" y="70143"/>
                  </a:lnTo>
                  <a:lnTo>
                    <a:pt x="1148465" y="78465"/>
                  </a:lnTo>
                  <a:lnTo>
                    <a:pt x="1156415" y="86390"/>
                  </a:lnTo>
                  <a:lnTo>
                    <a:pt x="1163966" y="94712"/>
                  </a:lnTo>
                  <a:lnTo>
                    <a:pt x="1170723" y="103431"/>
                  </a:lnTo>
                  <a:lnTo>
                    <a:pt x="1177083" y="112545"/>
                  </a:lnTo>
                  <a:lnTo>
                    <a:pt x="1183045" y="121660"/>
                  </a:lnTo>
                  <a:lnTo>
                    <a:pt x="1188609" y="130774"/>
                  </a:lnTo>
                  <a:lnTo>
                    <a:pt x="1192982" y="141078"/>
                  </a:lnTo>
                  <a:lnTo>
                    <a:pt x="1197354" y="150589"/>
                  </a:lnTo>
                  <a:lnTo>
                    <a:pt x="1201328" y="160892"/>
                  </a:lnTo>
                  <a:lnTo>
                    <a:pt x="1204111" y="171195"/>
                  </a:lnTo>
                  <a:lnTo>
                    <a:pt x="1206098" y="181895"/>
                  </a:lnTo>
                  <a:lnTo>
                    <a:pt x="1208085" y="192991"/>
                  </a:lnTo>
                  <a:lnTo>
                    <a:pt x="1209278" y="203294"/>
                  </a:lnTo>
                  <a:lnTo>
                    <a:pt x="1209675" y="214787"/>
                  </a:lnTo>
                  <a:lnTo>
                    <a:pt x="1209278" y="225486"/>
                  </a:lnTo>
                  <a:lnTo>
                    <a:pt x="1208085" y="236582"/>
                  </a:lnTo>
                  <a:lnTo>
                    <a:pt x="1206098" y="247282"/>
                  </a:lnTo>
                  <a:lnTo>
                    <a:pt x="1204111" y="257586"/>
                  </a:lnTo>
                  <a:lnTo>
                    <a:pt x="1201328" y="268285"/>
                  </a:lnTo>
                  <a:lnTo>
                    <a:pt x="1197354" y="278192"/>
                  </a:lnTo>
                  <a:lnTo>
                    <a:pt x="1192982" y="288496"/>
                  </a:lnTo>
                  <a:lnTo>
                    <a:pt x="1188609" y="298007"/>
                  </a:lnTo>
                  <a:lnTo>
                    <a:pt x="1183045" y="307914"/>
                  </a:lnTo>
                  <a:lnTo>
                    <a:pt x="1177083" y="317028"/>
                  </a:lnTo>
                  <a:lnTo>
                    <a:pt x="1170723" y="325747"/>
                  </a:lnTo>
                  <a:lnTo>
                    <a:pt x="1163966" y="334861"/>
                  </a:lnTo>
                  <a:lnTo>
                    <a:pt x="1156415" y="343183"/>
                  </a:lnTo>
                  <a:lnTo>
                    <a:pt x="1148465" y="351109"/>
                  </a:lnTo>
                  <a:lnTo>
                    <a:pt x="1140119" y="358638"/>
                  </a:lnTo>
                  <a:lnTo>
                    <a:pt x="1130977" y="366168"/>
                  </a:lnTo>
                  <a:lnTo>
                    <a:pt x="1121835" y="373301"/>
                  </a:lnTo>
                  <a:lnTo>
                    <a:pt x="1112693" y="380038"/>
                  </a:lnTo>
                  <a:lnTo>
                    <a:pt x="1102359" y="386378"/>
                  </a:lnTo>
                  <a:lnTo>
                    <a:pt x="1091628" y="392323"/>
                  </a:lnTo>
                  <a:lnTo>
                    <a:pt x="1080896" y="398267"/>
                  </a:lnTo>
                  <a:lnTo>
                    <a:pt x="1069767" y="403419"/>
                  </a:lnTo>
                  <a:lnTo>
                    <a:pt x="1058638" y="407778"/>
                  </a:lnTo>
                  <a:lnTo>
                    <a:pt x="1046714" y="412137"/>
                  </a:lnTo>
                  <a:lnTo>
                    <a:pt x="1034392" y="416496"/>
                  </a:lnTo>
                  <a:lnTo>
                    <a:pt x="1022071" y="419666"/>
                  </a:lnTo>
                  <a:lnTo>
                    <a:pt x="1009352" y="422440"/>
                  </a:lnTo>
                  <a:lnTo>
                    <a:pt x="996236" y="424818"/>
                  </a:lnTo>
                  <a:lnTo>
                    <a:pt x="983119" y="426799"/>
                  </a:lnTo>
                  <a:lnTo>
                    <a:pt x="970400" y="427988"/>
                  </a:lnTo>
                  <a:lnTo>
                    <a:pt x="956886" y="429177"/>
                  </a:lnTo>
                  <a:lnTo>
                    <a:pt x="942975" y="429573"/>
                  </a:lnTo>
                  <a:lnTo>
                    <a:pt x="931051" y="429573"/>
                  </a:lnTo>
                  <a:lnTo>
                    <a:pt x="923897" y="438292"/>
                  </a:lnTo>
                  <a:lnTo>
                    <a:pt x="921512" y="440669"/>
                  </a:lnTo>
                  <a:lnTo>
                    <a:pt x="920320" y="442651"/>
                  </a:lnTo>
                  <a:lnTo>
                    <a:pt x="919525" y="444632"/>
                  </a:lnTo>
                  <a:lnTo>
                    <a:pt x="918730" y="447010"/>
                  </a:lnTo>
                  <a:lnTo>
                    <a:pt x="918332" y="449784"/>
                  </a:lnTo>
                  <a:lnTo>
                    <a:pt x="917935" y="453351"/>
                  </a:lnTo>
                  <a:lnTo>
                    <a:pt x="917537" y="457710"/>
                  </a:lnTo>
                  <a:lnTo>
                    <a:pt x="917935" y="468806"/>
                  </a:lnTo>
                  <a:lnTo>
                    <a:pt x="919127" y="484657"/>
                  </a:lnTo>
                  <a:lnTo>
                    <a:pt x="921512" y="506056"/>
                  </a:lnTo>
                  <a:lnTo>
                    <a:pt x="925487" y="533400"/>
                  </a:lnTo>
                  <a:lnTo>
                    <a:pt x="803862" y="397474"/>
                  </a:lnTo>
                  <a:lnTo>
                    <a:pt x="799490" y="395493"/>
                  </a:lnTo>
                  <a:lnTo>
                    <a:pt x="785578" y="387171"/>
                  </a:lnTo>
                  <a:lnTo>
                    <a:pt x="772064" y="378849"/>
                  </a:lnTo>
                  <a:lnTo>
                    <a:pt x="759346" y="370131"/>
                  </a:lnTo>
                  <a:lnTo>
                    <a:pt x="747819" y="360223"/>
                  </a:lnTo>
                  <a:lnTo>
                    <a:pt x="736690" y="350713"/>
                  </a:lnTo>
                  <a:lnTo>
                    <a:pt x="726753" y="339617"/>
                  </a:lnTo>
                  <a:lnTo>
                    <a:pt x="717214" y="328917"/>
                  </a:lnTo>
                  <a:lnTo>
                    <a:pt x="708867" y="317425"/>
                  </a:lnTo>
                  <a:lnTo>
                    <a:pt x="701713" y="305536"/>
                  </a:lnTo>
                  <a:lnTo>
                    <a:pt x="694956" y="293251"/>
                  </a:lnTo>
                  <a:lnTo>
                    <a:pt x="689391" y="280966"/>
                  </a:lnTo>
                  <a:lnTo>
                    <a:pt x="687007" y="274626"/>
                  </a:lnTo>
                  <a:lnTo>
                    <a:pt x="684622" y="268285"/>
                  </a:lnTo>
                  <a:lnTo>
                    <a:pt x="682635" y="261548"/>
                  </a:lnTo>
                  <a:lnTo>
                    <a:pt x="681045" y="255208"/>
                  </a:lnTo>
                  <a:lnTo>
                    <a:pt x="679852" y="248471"/>
                  </a:lnTo>
                  <a:lnTo>
                    <a:pt x="678660" y="241734"/>
                  </a:lnTo>
                  <a:lnTo>
                    <a:pt x="677467" y="234997"/>
                  </a:lnTo>
                  <a:lnTo>
                    <a:pt x="676673" y="228260"/>
                  </a:lnTo>
                  <a:lnTo>
                    <a:pt x="676275" y="221524"/>
                  </a:lnTo>
                  <a:lnTo>
                    <a:pt x="676275" y="214787"/>
                  </a:lnTo>
                  <a:lnTo>
                    <a:pt x="676673" y="203294"/>
                  </a:lnTo>
                  <a:lnTo>
                    <a:pt x="677467" y="192991"/>
                  </a:lnTo>
                  <a:lnTo>
                    <a:pt x="679455" y="181895"/>
                  </a:lnTo>
                  <a:lnTo>
                    <a:pt x="681840" y="171195"/>
                  </a:lnTo>
                  <a:lnTo>
                    <a:pt x="684622" y="160892"/>
                  </a:lnTo>
                  <a:lnTo>
                    <a:pt x="688199" y="150589"/>
                  </a:lnTo>
                  <a:lnTo>
                    <a:pt x="692571" y="141078"/>
                  </a:lnTo>
                  <a:lnTo>
                    <a:pt x="696943" y="130774"/>
                  </a:lnTo>
                  <a:lnTo>
                    <a:pt x="702508" y="121660"/>
                  </a:lnTo>
                  <a:lnTo>
                    <a:pt x="708470" y="112545"/>
                  </a:lnTo>
                  <a:lnTo>
                    <a:pt x="714829" y="103431"/>
                  </a:lnTo>
                  <a:lnTo>
                    <a:pt x="721984" y="94712"/>
                  </a:lnTo>
                  <a:lnTo>
                    <a:pt x="729138" y="86390"/>
                  </a:lnTo>
                  <a:lnTo>
                    <a:pt x="737087" y="78465"/>
                  </a:lnTo>
                  <a:lnTo>
                    <a:pt x="745434" y="70143"/>
                  </a:lnTo>
                  <a:lnTo>
                    <a:pt x="754576" y="62613"/>
                  </a:lnTo>
                  <a:lnTo>
                    <a:pt x="763718" y="55480"/>
                  </a:lnTo>
                  <a:lnTo>
                    <a:pt x="773654" y="48743"/>
                  </a:lnTo>
                  <a:lnTo>
                    <a:pt x="783591" y="42403"/>
                  </a:lnTo>
                  <a:lnTo>
                    <a:pt x="793925" y="36855"/>
                  </a:lnTo>
                  <a:lnTo>
                    <a:pt x="804657" y="31307"/>
                  </a:lnTo>
                  <a:lnTo>
                    <a:pt x="815786" y="25759"/>
                  </a:lnTo>
                  <a:lnTo>
                    <a:pt x="827710" y="21003"/>
                  </a:lnTo>
                  <a:lnTo>
                    <a:pt x="839236" y="17040"/>
                  </a:lnTo>
                  <a:lnTo>
                    <a:pt x="851160" y="13078"/>
                  </a:lnTo>
                  <a:lnTo>
                    <a:pt x="863879" y="9907"/>
                  </a:lnTo>
                  <a:lnTo>
                    <a:pt x="876598" y="6737"/>
                  </a:lnTo>
                  <a:lnTo>
                    <a:pt x="889317" y="4359"/>
                  </a:lnTo>
                  <a:lnTo>
                    <a:pt x="902434" y="2378"/>
                  </a:lnTo>
                  <a:lnTo>
                    <a:pt x="915947" y="793"/>
                  </a:lnTo>
                  <a:lnTo>
                    <a:pt x="929461" y="396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857205" y="2623503"/>
            <a:ext cx="796226" cy="303118"/>
            <a:chOff x="8857205" y="2623503"/>
            <a:chExt cx="796226" cy="303118"/>
          </a:xfrm>
        </p:grpSpPr>
        <p:sp>
          <p:nvSpPr>
            <p:cNvPr id="31" name="MH_Other_1"/>
            <p:cNvSpPr/>
            <p:nvPr>
              <p:custDataLst>
                <p:tags r:id="rId8"/>
              </p:custDataLst>
            </p:nvPr>
          </p:nvSpPr>
          <p:spPr>
            <a:xfrm>
              <a:off x="8857205" y="2623503"/>
              <a:ext cx="796226" cy="303118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70000" lnSpcReduction="2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3" name="MH_Other_3"/>
            <p:cNvSpPr/>
            <p:nvPr>
              <p:custDataLst>
                <p:tags r:id="rId9"/>
              </p:custDataLst>
            </p:nvPr>
          </p:nvSpPr>
          <p:spPr>
            <a:xfrm>
              <a:off x="9157733" y="2748723"/>
              <a:ext cx="195170" cy="4577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4" name="MH_Other_4"/>
            <p:cNvSpPr/>
            <p:nvPr>
              <p:custDataLst>
                <p:tags r:id="rId10"/>
              </p:custDataLst>
            </p:nvPr>
          </p:nvSpPr>
          <p:spPr>
            <a:xfrm>
              <a:off x="9134141" y="2743541"/>
              <a:ext cx="236622" cy="56133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8953063" y="1862685"/>
            <a:ext cx="604510" cy="760818"/>
            <a:chOff x="8953063" y="1862685"/>
            <a:chExt cx="604510" cy="760818"/>
          </a:xfrm>
        </p:grpSpPr>
        <p:sp>
          <p:nvSpPr>
            <p:cNvPr id="32" name="MH_Other_2"/>
            <p:cNvSpPr/>
            <p:nvPr>
              <p:custDataLst>
                <p:tags r:id="rId6"/>
              </p:custDataLst>
            </p:nvPr>
          </p:nvSpPr>
          <p:spPr>
            <a:xfrm rot="8100000">
              <a:off x="8953063" y="1862685"/>
              <a:ext cx="604510" cy="604509"/>
            </a:xfrm>
            <a:prstGeom prst="teardrop">
              <a:avLst>
                <a:gd name="adj" fmla="val 124401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5" name="MH_Other_5"/>
            <p:cNvSpPr/>
            <p:nvPr>
              <p:custDataLst>
                <p:tags r:id="rId7"/>
              </p:custDataLst>
            </p:nvPr>
          </p:nvSpPr>
          <p:spPr>
            <a:xfrm rot="10800000">
              <a:off x="9191412" y="2512964"/>
              <a:ext cx="127811" cy="110539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6" name="KSO_Shape"/>
            <p:cNvSpPr>
              <a:spLocks/>
            </p:cNvSpPr>
            <p:nvPr/>
          </p:nvSpPr>
          <p:spPr bwMode="auto">
            <a:xfrm>
              <a:off x="9131274" y="1997404"/>
              <a:ext cx="242356" cy="330485"/>
            </a:xfrm>
            <a:custGeom>
              <a:avLst/>
              <a:gdLst>
                <a:gd name="T0" fmla="*/ 1043490 w 1727200"/>
                <a:gd name="T1" fmla="*/ 1889661 h 2355851"/>
                <a:gd name="T2" fmla="*/ 971954 w 1727200"/>
                <a:gd name="T3" fmla="*/ 1879217 h 2355851"/>
                <a:gd name="T4" fmla="*/ 908642 w 1727200"/>
                <a:gd name="T5" fmla="*/ 1873228 h 2355851"/>
                <a:gd name="T6" fmla="*/ 805395 w 1727200"/>
                <a:gd name="T7" fmla="*/ 1891200 h 2355851"/>
                <a:gd name="T8" fmla="*/ 294377 w 1727200"/>
                <a:gd name="T9" fmla="*/ 1864112 h 2355851"/>
                <a:gd name="T10" fmla="*/ 204319 w 1727200"/>
                <a:gd name="T11" fmla="*/ 1859188 h 2355851"/>
                <a:gd name="T12" fmla="*/ 403037 w 1727200"/>
                <a:gd name="T13" fmla="*/ 1831093 h 2355851"/>
                <a:gd name="T14" fmla="*/ 385153 w 1727200"/>
                <a:gd name="T15" fmla="*/ 1875835 h 2355851"/>
                <a:gd name="T16" fmla="*/ 314255 w 1727200"/>
                <a:gd name="T17" fmla="*/ 1828555 h 2355851"/>
                <a:gd name="T18" fmla="*/ 1396680 w 1727200"/>
                <a:gd name="T19" fmla="*/ 1673890 h 2355851"/>
                <a:gd name="T20" fmla="*/ 1158484 w 1727200"/>
                <a:gd name="T21" fmla="*/ 1682254 h 2355851"/>
                <a:gd name="T22" fmla="*/ 1397000 w 1727200"/>
                <a:gd name="T23" fmla="*/ 1515868 h 2355851"/>
                <a:gd name="T24" fmla="*/ 987568 w 1727200"/>
                <a:gd name="T25" fmla="*/ 1490804 h 2355851"/>
                <a:gd name="T26" fmla="*/ 1253277 w 1727200"/>
                <a:gd name="T27" fmla="*/ 1471432 h 2355851"/>
                <a:gd name="T28" fmla="*/ 1237020 w 1727200"/>
                <a:gd name="T29" fmla="*/ 1450572 h 2355851"/>
                <a:gd name="T30" fmla="*/ 1230964 w 1727200"/>
                <a:gd name="T31" fmla="*/ 1399867 h 2355851"/>
                <a:gd name="T32" fmla="*/ 604919 w 1727200"/>
                <a:gd name="T33" fmla="*/ 1195760 h 2355851"/>
                <a:gd name="T34" fmla="*/ 622850 w 1727200"/>
                <a:gd name="T35" fmla="*/ 1257377 h 2355851"/>
                <a:gd name="T36" fmla="*/ 583786 w 1727200"/>
                <a:gd name="T37" fmla="*/ 1172011 h 2355851"/>
                <a:gd name="T38" fmla="*/ 952240 w 1727200"/>
                <a:gd name="T39" fmla="*/ 984723 h 2355851"/>
                <a:gd name="T40" fmla="*/ 1237109 w 1727200"/>
                <a:gd name="T41" fmla="*/ 829944 h 2355851"/>
                <a:gd name="T42" fmla="*/ 1296524 w 1727200"/>
                <a:gd name="T43" fmla="*/ 1344054 h 2355851"/>
                <a:gd name="T44" fmla="*/ 1222657 w 1727200"/>
                <a:gd name="T45" fmla="*/ 1307767 h 2355851"/>
                <a:gd name="T46" fmla="*/ 1156498 w 1727200"/>
                <a:gd name="T47" fmla="*/ 1377129 h 2355851"/>
                <a:gd name="T48" fmla="*/ 962517 w 1727200"/>
                <a:gd name="T49" fmla="*/ 1487272 h 2355851"/>
                <a:gd name="T50" fmla="*/ 740274 w 1727200"/>
                <a:gd name="T51" fmla="*/ 1122482 h 2355851"/>
                <a:gd name="T52" fmla="*/ 841118 w 1727200"/>
                <a:gd name="T53" fmla="*/ 781135 h 2355851"/>
                <a:gd name="T54" fmla="*/ 430898 w 1727200"/>
                <a:gd name="T55" fmla="*/ 801009 h 2355851"/>
                <a:gd name="T56" fmla="*/ 461998 w 1727200"/>
                <a:gd name="T57" fmla="*/ 1129855 h 2355851"/>
                <a:gd name="T58" fmla="*/ 426089 w 1727200"/>
                <a:gd name="T59" fmla="*/ 1378495 h 2355851"/>
                <a:gd name="T60" fmla="*/ 70855 w 1727200"/>
                <a:gd name="T61" fmla="*/ 1387478 h 2355851"/>
                <a:gd name="T62" fmla="*/ 4488 w 1727200"/>
                <a:gd name="T63" fmla="*/ 1088468 h 2355851"/>
                <a:gd name="T64" fmla="*/ 57068 w 1727200"/>
                <a:gd name="T65" fmla="*/ 810313 h 2355851"/>
                <a:gd name="T66" fmla="*/ 331509 w 1727200"/>
                <a:gd name="T67" fmla="*/ 787534 h 2355851"/>
                <a:gd name="T68" fmla="*/ 125811 w 1727200"/>
                <a:gd name="T69" fmla="*/ 501282 h 2355851"/>
                <a:gd name="T70" fmla="*/ 1024838 w 1727200"/>
                <a:gd name="T71" fmla="*/ 389600 h 2355851"/>
                <a:gd name="T72" fmla="*/ 1138915 w 1727200"/>
                <a:gd name="T73" fmla="*/ 510268 h 2355851"/>
                <a:gd name="T74" fmla="*/ 1127025 w 1727200"/>
                <a:gd name="T75" fmla="*/ 638637 h 2355851"/>
                <a:gd name="T76" fmla="*/ 1059865 w 1727200"/>
                <a:gd name="T77" fmla="*/ 727854 h 2355851"/>
                <a:gd name="T78" fmla="*/ 942253 w 1727200"/>
                <a:gd name="T79" fmla="*/ 763476 h 2355851"/>
                <a:gd name="T80" fmla="*/ 853240 w 1727200"/>
                <a:gd name="T81" fmla="*/ 625158 h 2355851"/>
                <a:gd name="T82" fmla="*/ 861595 w 1727200"/>
                <a:gd name="T83" fmla="*/ 509305 h 2355851"/>
                <a:gd name="T84" fmla="*/ 872842 w 1727200"/>
                <a:gd name="T85" fmla="*/ 486520 h 2355851"/>
                <a:gd name="T86" fmla="*/ 954142 w 1727200"/>
                <a:gd name="T87" fmla="*/ 391205 h 2355851"/>
                <a:gd name="T88" fmla="*/ 400618 w 1727200"/>
                <a:gd name="T89" fmla="*/ 437418 h 2355851"/>
                <a:gd name="T90" fmla="*/ 332958 w 1727200"/>
                <a:gd name="T91" fmla="*/ 478818 h 2355851"/>
                <a:gd name="T92" fmla="*/ 400618 w 1727200"/>
                <a:gd name="T93" fmla="*/ 536583 h 2355851"/>
                <a:gd name="T94" fmla="*/ 341295 w 1727200"/>
                <a:gd name="T95" fmla="*/ 713413 h 2355851"/>
                <a:gd name="T96" fmla="*/ 222971 w 1727200"/>
                <a:gd name="T97" fmla="*/ 739728 h 2355851"/>
                <a:gd name="T98" fmla="*/ 126131 w 1727200"/>
                <a:gd name="T99" fmla="*/ 619061 h 2355851"/>
                <a:gd name="T100" fmla="*/ 120359 w 1727200"/>
                <a:gd name="T101" fmla="*/ 525352 h 2355851"/>
                <a:gd name="T102" fmla="*/ 146013 w 1727200"/>
                <a:gd name="T103" fmla="*/ 392168 h 2355851"/>
                <a:gd name="T104" fmla="*/ 525159 w 1727200"/>
                <a:gd name="T105" fmla="*/ 97743 h 2355851"/>
                <a:gd name="T106" fmla="*/ 539603 w 1727200"/>
                <a:gd name="T107" fmla="*/ 290238 h 2355851"/>
                <a:gd name="T108" fmla="*/ 351817 w 1727200"/>
                <a:gd name="T109" fmla="*/ 148669 h 2355851"/>
                <a:gd name="T110" fmla="*/ 477009 w 1727200"/>
                <a:gd name="T111" fmla="*/ 31763 h 2355851"/>
                <a:gd name="T112" fmla="*/ 941443 w 1727200"/>
                <a:gd name="T113" fmla="*/ 76586 h 2355851"/>
                <a:gd name="T114" fmla="*/ 935336 w 1727200"/>
                <a:gd name="T115" fmla="*/ 277506 h 2355851"/>
                <a:gd name="T116" fmla="*/ 743090 w 1727200"/>
                <a:gd name="T117" fmla="*/ 361463 h 2355851"/>
                <a:gd name="T118" fmla="*/ 549880 w 1727200"/>
                <a:gd name="T119" fmla="*/ 200920 h 2355851"/>
                <a:gd name="T120" fmla="*/ 642145 w 1727200"/>
                <a:gd name="T121" fmla="*/ 29802 h 235585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27200" h="2355851">
                  <a:moveTo>
                    <a:pt x="1251043" y="2284413"/>
                  </a:moveTo>
                  <a:lnTo>
                    <a:pt x="1346200" y="2284413"/>
                  </a:lnTo>
                  <a:lnTo>
                    <a:pt x="1345016" y="2287238"/>
                  </a:lnTo>
                  <a:lnTo>
                    <a:pt x="1345410" y="2288853"/>
                  </a:lnTo>
                  <a:lnTo>
                    <a:pt x="1345410" y="2291275"/>
                  </a:lnTo>
                  <a:lnTo>
                    <a:pt x="1345805" y="2294503"/>
                  </a:lnTo>
                  <a:lnTo>
                    <a:pt x="1345410" y="2299347"/>
                  </a:lnTo>
                  <a:lnTo>
                    <a:pt x="1345016" y="2305804"/>
                  </a:lnTo>
                  <a:lnTo>
                    <a:pt x="1343831" y="2313473"/>
                  </a:lnTo>
                  <a:lnTo>
                    <a:pt x="1341857" y="2322756"/>
                  </a:lnTo>
                  <a:lnTo>
                    <a:pt x="1340278" y="2323159"/>
                  </a:lnTo>
                  <a:lnTo>
                    <a:pt x="1337908" y="2323563"/>
                  </a:lnTo>
                  <a:lnTo>
                    <a:pt x="1331986" y="2324774"/>
                  </a:lnTo>
                  <a:lnTo>
                    <a:pt x="1320930" y="2325177"/>
                  </a:lnTo>
                  <a:lnTo>
                    <a:pt x="1320535" y="2324774"/>
                  </a:lnTo>
                  <a:lnTo>
                    <a:pt x="1319746" y="2324774"/>
                  </a:lnTo>
                  <a:lnTo>
                    <a:pt x="1319351" y="2323159"/>
                  </a:lnTo>
                  <a:lnTo>
                    <a:pt x="1318561" y="2321948"/>
                  </a:lnTo>
                  <a:lnTo>
                    <a:pt x="1318166" y="2321141"/>
                  </a:lnTo>
                  <a:lnTo>
                    <a:pt x="1316982" y="2320334"/>
                  </a:lnTo>
                  <a:lnTo>
                    <a:pt x="1315008" y="2320334"/>
                  </a:lnTo>
                  <a:lnTo>
                    <a:pt x="1312639" y="2321545"/>
                  </a:lnTo>
                  <a:lnTo>
                    <a:pt x="1308295" y="2323966"/>
                  </a:lnTo>
                  <a:lnTo>
                    <a:pt x="1299214" y="2330828"/>
                  </a:lnTo>
                  <a:lnTo>
                    <a:pt x="1290133" y="2336882"/>
                  </a:lnTo>
                  <a:lnTo>
                    <a:pt x="1279867" y="2342936"/>
                  </a:lnTo>
                  <a:lnTo>
                    <a:pt x="1274339" y="2345761"/>
                  </a:lnTo>
                  <a:lnTo>
                    <a:pt x="1269601" y="2347779"/>
                  </a:lnTo>
                  <a:lnTo>
                    <a:pt x="1263678" y="2349797"/>
                  </a:lnTo>
                  <a:lnTo>
                    <a:pt x="1257756" y="2351412"/>
                  </a:lnTo>
                  <a:lnTo>
                    <a:pt x="1251833" y="2353430"/>
                  </a:lnTo>
                  <a:lnTo>
                    <a:pt x="1245516" y="2354237"/>
                  </a:lnTo>
                  <a:lnTo>
                    <a:pt x="1238803" y="2355044"/>
                  </a:lnTo>
                  <a:lnTo>
                    <a:pt x="1231696" y="2355851"/>
                  </a:lnTo>
                  <a:lnTo>
                    <a:pt x="1224589" y="2355851"/>
                  </a:lnTo>
                  <a:lnTo>
                    <a:pt x="1217087" y="2355448"/>
                  </a:lnTo>
                  <a:lnTo>
                    <a:pt x="1210770" y="2354640"/>
                  </a:lnTo>
                  <a:lnTo>
                    <a:pt x="1205637" y="2353833"/>
                  </a:lnTo>
                  <a:lnTo>
                    <a:pt x="1201688" y="2352622"/>
                  </a:lnTo>
                  <a:lnTo>
                    <a:pt x="1198135" y="2350604"/>
                  </a:lnTo>
                  <a:lnTo>
                    <a:pt x="1195766" y="2348990"/>
                  </a:lnTo>
                  <a:lnTo>
                    <a:pt x="1193791" y="2346972"/>
                  </a:lnTo>
                  <a:lnTo>
                    <a:pt x="1192607" y="2344147"/>
                  </a:lnTo>
                  <a:lnTo>
                    <a:pt x="1192212" y="2342129"/>
                  </a:lnTo>
                  <a:lnTo>
                    <a:pt x="1192607" y="2339303"/>
                  </a:lnTo>
                  <a:lnTo>
                    <a:pt x="1193397" y="2336478"/>
                  </a:lnTo>
                  <a:lnTo>
                    <a:pt x="1194976" y="2333653"/>
                  </a:lnTo>
                  <a:lnTo>
                    <a:pt x="1196555" y="2330424"/>
                  </a:lnTo>
                  <a:lnTo>
                    <a:pt x="1198924" y="2327195"/>
                  </a:lnTo>
                  <a:lnTo>
                    <a:pt x="1201688" y="2323966"/>
                  </a:lnTo>
                  <a:lnTo>
                    <a:pt x="1207216" y="2317912"/>
                  </a:lnTo>
                  <a:lnTo>
                    <a:pt x="1213928" y="2311455"/>
                  </a:lnTo>
                  <a:lnTo>
                    <a:pt x="1221825" y="2305401"/>
                  </a:lnTo>
                  <a:lnTo>
                    <a:pt x="1228932" y="2299750"/>
                  </a:lnTo>
                  <a:lnTo>
                    <a:pt x="1235645" y="2294503"/>
                  </a:lnTo>
                  <a:lnTo>
                    <a:pt x="1246305" y="2287238"/>
                  </a:lnTo>
                  <a:lnTo>
                    <a:pt x="1251043" y="2284413"/>
                  </a:lnTo>
                  <a:close/>
                  <a:moveTo>
                    <a:pt x="1054800" y="2279650"/>
                  </a:moveTo>
                  <a:lnTo>
                    <a:pt x="1150937" y="2279650"/>
                  </a:lnTo>
                  <a:lnTo>
                    <a:pt x="1149740" y="2282428"/>
                  </a:lnTo>
                  <a:lnTo>
                    <a:pt x="1150139" y="2284413"/>
                  </a:lnTo>
                  <a:lnTo>
                    <a:pt x="1150139" y="2286397"/>
                  </a:lnTo>
                  <a:lnTo>
                    <a:pt x="1150538" y="2289572"/>
                  </a:lnTo>
                  <a:lnTo>
                    <a:pt x="1150538" y="2294335"/>
                  </a:lnTo>
                  <a:lnTo>
                    <a:pt x="1149740" y="2300288"/>
                  </a:lnTo>
                  <a:lnTo>
                    <a:pt x="1148544" y="2307828"/>
                  </a:lnTo>
                  <a:lnTo>
                    <a:pt x="1146948" y="2316956"/>
                  </a:lnTo>
                  <a:lnTo>
                    <a:pt x="1144953" y="2318147"/>
                  </a:lnTo>
                  <a:lnTo>
                    <a:pt x="1142560" y="2318544"/>
                  </a:lnTo>
                  <a:lnTo>
                    <a:pt x="1136576" y="2318941"/>
                  </a:lnTo>
                  <a:lnTo>
                    <a:pt x="1125407" y="2319338"/>
                  </a:lnTo>
                  <a:lnTo>
                    <a:pt x="1125008" y="2319338"/>
                  </a:lnTo>
                  <a:lnTo>
                    <a:pt x="1124609" y="2319338"/>
                  </a:lnTo>
                  <a:lnTo>
                    <a:pt x="1123811" y="2318147"/>
                  </a:lnTo>
                  <a:lnTo>
                    <a:pt x="1123412" y="2316560"/>
                  </a:lnTo>
                  <a:lnTo>
                    <a:pt x="1122615" y="2315369"/>
                  </a:lnTo>
                  <a:lnTo>
                    <a:pt x="1121418" y="2314972"/>
                  </a:lnTo>
                  <a:lnTo>
                    <a:pt x="1119822" y="2314972"/>
                  </a:lnTo>
                  <a:lnTo>
                    <a:pt x="1117030" y="2315766"/>
                  </a:lnTo>
                  <a:lnTo>
                    <a:pt x="1113041" y="2318941"/>
                  </a:lnTo>
                  <a:lnTo>
                    <a:pt x="1103467" y="2325291"/>
                  </a:lnTo>
                  <a:lnTo>
                    <a:pt x="1094292" y="2331641"/>
                  </a:lnTo>
                  <a:lnTo>
                    <a:pt x="1083920" y="2336800"/>
                  </a:lnTo>
                  <a:lnTo>
                    <a:pt x="1079133" y="2339578"/>
                  </a:lnTo>
                  <a:lnTo>
                    <a:pt x="1073549" y="2341960"/>
                  </a:lnTo>
                  <a:lnTo>
                    <a:pt x="1067565" y="2343944"/>
                  </a:lnTo>
                  <a:lnTo>
                    <a:pt x="1061581" y="2345928"/>
                  </a:lnTo>
                  <a:lnTo>
                    <a:pt x="1055598" y="2347119"/>
                  </a:lnTo>
                  <a:lnTo>
                    <a:pt x="1049215" y="2348310"/>
                  </a:lnTo>
                  <a:lnTo>
                    <a:pt x="1042434" y="2349103"/>
                  </a:lnTo>
                  <a:lnTo>
                    <a:pt x="1035652" y="2349500"/>
                  </a:lnTo>
                  <a:lnTo>
                    <a:pt x="1028073" y="2349500"/>
                  </a:lnTo>
                  <a:lnTo>
                    <a:pt x="1020493" y="2349500"/>
                  </a:lnTo>
                  <a:lnTo>
                    <a:pt x="1014111" y="2348706"/>
                  </a:lnTo>
                  <a:lnTo>
                    <a:pt x="1008925" y="2347913"/>
                  </a:lnTo>
                  <a:lnTo>
                    <a:pt x="1004936" y="2346722"/>
                  </a:lnTo>
                  <a:lnTo>
                    <a:pt x="1001346" y="2345135"/>
                  </a:lnTo>
                  <a:lnTo>
                    <a:pt x="998952" y="2342753"/>
                  </a:lnTo>
                  <a:lnTo>
                    <a:pt x="997357" y="2341166"/>
                  </a:lnTo>
                  <a:lnTo>
                    <a:pt x="995761" y="2338785"/>
                  </a:lnTo>
                  <a:lnTo>
                    <a:pt x="995362" y="2336006"/>
                  </a:lnTo>
                  <a:lnTo>
                    <a:pt x="995761" y="2333625"/>
                  </a:lnTo>
                  <a:lnTo>
                    <a:pt x="996958" y="2330847"/>
                  </a:lnTo>
                  <a:lnTo>
                    <a:pt x="998154" y="2328069"/>
                  </a:lnTo>
                  <a:lnTo>
                    <a:pt x="999750" y="2325291"/>
                  </a:lnTo>
                  <a:lnTo>
                    <a:pt x="1002144" y="2321719"/>
                  </a:lnTo>
                  <a:lnTo>
                    <a:pt x="1004936" y="2318941"/>
                  </a:lnTo>
                  <a:lnTo>
                    <a:pt x="1010920" y="2312591"/>
                  </a:lnTo>
                  <a:lnTo>
                    <a:pt x="1017701" y="2306241"/>
                  </a:lnTo>
                  <a:lnTo>
                    <a:pt x="1025280" y="2300288"/>
                  </a:lnTo>
                  <a:lnTo>
                    <a:pt x="1032461" y="2294731"/>
                  </a:lnTo>
                  <a:lnTo>
                    <a:pt x="1039242" y="2289572"/>
                  </a:lnTo>
                  <a:lnTo>
                    <a:pt x="1050013" y="2282031"/>
                  </a:lnTo>
                  <a:lnTo>
                    <a:pt x="1054800" y="2279650"/>
                  </a:lnTo>
                  <a:close/>
                  <a:moveTo>
                    <a:pt x="214312" y="2259013"/>
                  </a:moveTo>
                  <a:lnTo>
                    <a:pt x="309863" y="2259013"/>
                  </a:lnTo>
                  <a:lnTo>
                    <a:pt x="314207" y="2261449"/>
                  </a:lnTo>
                  <a:lnTo>
                    <a:pt x="324867" y="2269161"/>
                  </a:lnTo>
                  <a:lnTo>
                    <a:pt x="331580" y="2274031"/>
                  </a:lnTo>
                  <a:lnTo>
                    <a:pt x="339082" y="2280120"/>
                  </a:lnTo>
                  <a:lnTo>
                    <a:pt x="346584" y="2286208"/>
                  </a:lnTo>
                  <a:lnTo>
                    <a:pt x="353296" y="2292703"/>
                  </a:lnTo>
                  <a:lnTo>
                    <a:pt x="359219" y="2299197"/>
                  </a:lnTo>
                  <a:lnTo>
                    <a:pt x="361982" y="2302038"/>
                  </a:lnTo>
                  <a:lnTo>
                    <a:pt x="363957" y="2305286"/>
                  </a:lnTo>
                  <a:lnTo>
                    <a:pt x="365536" y="2308127"/>
                  </a:lnTo>
                  <a:lnTo>
                    <a:pt x="367115" y="2311374"/>
                  </a:lnTo>
                  <a:lnTo>
                    <a:pt x="367905" y="2314215"/>
                  </a:lnTo>
                  <a:lnTo>
                    <a:pt x="368300" y="2316651"/>
                  </a:lnTo>
                  <a:lnTo>
                    <a:pt x="367905" y="2319492"/>
                  </a:lnTo>
                  <a:lnTo>
                    <a:pt x="367115" y="2321521"/>
                  </a:lnTo>
                  <a:lnTo>
                    <a:pt x="364746" y="2323551"/>
                  </a:lnTo>
                  <a:lnTo>
                    <a:pt x="362377" y="2325986"/>
                  </a:lnTo>
                  <a:lnTo>
                    <a:pt x="358824" y="2327204"/>
                  </a:lnTo>
                  <a:lnTo>
                    <a:pt x="354875" y="2328422"/>
                  </a:lnTo>
                  <a:lnTo>
                    <a:pt x="349742" y="2329639"/>
                  </a:lnTo>
                  <a:lnTo>
                    <a:pt x="343425" y="2330045"/>
                  </a:lnTo>
                  <a:lnTo>
                    <a:pt x="335923" y="2330451"/>
                  </a:lnTo>
                  <a:lnTo>
                    <a:pt x="328816" y="2330451"/>
                  </a:lnTo>
                  <a:lnTo>
                    <a:pt x="321709" y="2330045"/>
                  </a:lnTo>
                  <a:lnTo>
                    <a:pt x="315391" y="2329234"/>
                  </a:lnTo>
                  <a:lnTo>
                    <a:pt x="308679" y="2328016"/>
                  </a:lnTo>
                  <a:lnTo>
                    <a:pt x="302756" y="2326798"/>
                  </a:lnTo>
                  <a:lnTo>
                    <a:pt x="296834" y="2324363"/>
                  </a:lnTo>
                  <a:lnTo>
                    <a:pt x="291306" y="2322739"/>
                  </a:lnTo>
                  <a:lnTo>
                    <a:pt x="286173" y="2320304"/>
                  </a:lnTo>
                  <a:lnTo>
                    <a:pt x="281040" y="2317463"/>
                  </a:lnTo>
                  <a:lnTo>
                    <a:pt x="270774" y="2312186"/>
                  </a:lnTo>
                  <a:lnTo>
                    <a:pt x="261298" y="2305691"/>
                  </a:lnTo>
                  <a:lnTo>
                    <a:pt x="252612" y="2299197"/>
                  </a:lnTo>
                  <a:lnTo>
                    <a:pt x="248268" y="2295950"/>
                  </a:lnTo>
                  <a:lnTo>
                    <a:pt x="245504" y="2294732"/>
                  </a:lnTo>
                  <a:lnTo>
                    <a:pt x="243530" y="2294732"/>
                  </a:lnTo>
                  <a:lnTo>
                    <a:pt x="242346" y="2295544"/>
                  </a:lnTo>
                  <a:lnTo>
                    <a:pt x="241951" y="2296762"/>
                  </a:lnTo>
                  <a:lnTo>
                    <a:pt x="241556" y="2298385"/>
                  </a:lnTo>
                  <a:lnTo>
                    <a:pt x="240766" y="2299197"/>
                  </a:lnTo>
                  <a:lnTo>
                    <a:pt x="240371" y="2299603"/>
                  </a:lnTo>
                  <a:lnTo>
                    <a:pt x="239582" y="2299603"/>
                  </a:lnTo>
                  <a:lnTo>
                    <a:pt x="228526" y="2299197"/>
                  </a:lnTo>
                  <a:lnTo>
                    <a:pt x="222604" y="2298791"/>
                  </a:lnTo>
                  <a:lnTo>
                    <a:pt x="220629" y="2298385"/>
                  </a:lnTo>
                  <a:lnTo>
                    <a:pt x="219050" y="2297574"/>
                  </a:lnTo>
                  <a:lnTo>
                    <a:pt x="216681" y="2287832"/>
                  </a:lnTo>
                  <a:lnTo>
                    <a:pt x="215496" y="2280120"/>
                  </a:lnTo>
                  <a:lnTo>
                    <a:pt x="215102" y="2274031"/>
                  </a:lnTo>
                  <a:lnTo>
                    <a:pt x="215102" y="2269161"/>
                  </a:lnTo>
                  <a:lnTo>
                    <a:pt x="215102" y="2265914"/>
                  </a:lnTo>
                  <a:lnTo>
                    <a:pt x="215496" y="2263478"/>
                  </a:lnTo>
                  <a:lnTo>
                    <a:pt x="215891" y="2261449"/>
                  </a:lnTo>
                  <a:lnTo>
                    <a:pt x="214312" y="2259013"/>
                  </a:lnTo>
                  <a:close/>
                  <a:moveTo>
                    <a:pt x="387350" y="2254250"/>
                  </a:moveTo>
                  <a:lnTo>
                    <a:pt x="482901" y="2254250"/>
                  </a:lnTo>
                  <a:lnTo>
                    <a:pt x="487245" y="2257390"/>
                  </a:lnTo>
                  <a:lnTo>
                    <a:pt x="498300" y="2264453"/>
                  </a:lnTo>
                  <a:lnTo>
                    <a:pt x="505013" y="2269162"/>
                  </a:lnTo>
                  <a:lnTo>
                    <a:pt x="512120" y="2274656"/>
                  </a:lnTo>
                  <a:lnTo>
                    <a:pt x="519622" y="2280935"/>
                  </a:lnTo>
                  <a:lnTo>
                    <a:pt x="526334" y="2286821"/>
                  </a:lnTo>
                  <a:lnTo>
                    <a:pt x="532257" y="2293099"/>
                  </a:lnTo>
                  <a:lnTo>
                    <a:pt x="534626" y="2296239"/>
                  </a:lnTo>
                  <a:lnTo>
                    <a:pt x="537390" y="2299378"/>
                  </a:lnTo>
                  <a:lnTo>
                    <a:pt x="538969" y="2302125"/>
                  </a:lnTo>
                  <a:lnTo>
                    <a:pt x="540153" y="2305264"/>
                  </a:lnTo>
                  <a:lnTo>
                    <a:pt x="540943" y="2308011"/>
                  </a:lnTo>
                  <a:lnTo>
                    <a:pt x="541338" y="2310758"/>
                  </a:lnTo>
                  <a:lnTo>
                    <a:pt x="540943" y="2313113"/>
                  </a:lnTo>
                  <a:lnTo>
                    <a:pt x="539759" y="2315075"/>
                  </a:lnTo>
                  <a:lnTo>
                    <a:pt x="538179" y="2317429"/>
                  </a:lnTo>
                  <a:lnTo>
                    <a:pt x="535415" y="2318999"/>
                  </a:lnTo>
                  <a:lnTo>
                    <a:pt x="532257" y="2320569"/>
                  </a:lnTo>
                  <a:lnTo>
                    <a:pt x="527913" y="2321746"/>
                  </a:lnTo>
                  <a:lnTo>
                    <a:pt x="523175" y="2322923"/>
                  </a:lnTo>
                  <a:lnTo>
                    <a:pt x="516858" y="2323315"/>
                  </a:lnTo>
                  <a:lnTo>
                    <a:pt x="509356" y="2324100"/>
                  </a:lnTo>
                  <a:lnTo>
                    <a:pt x="501459" y="2324100"/>
                  </a:lnTo>
                  <a:lnTo>
                    <a:pt x="494747" y="2323315"/>
                  </a:lnTo>
                  <a:lnTo>
                    <a:pt x="488034" y="2322531"/>
                  </a:lnTo>
                  <a:lnTo>
                    <a:pt x="481717" y="2321353"/>
                  </a:lnTo>
                  <a:lnTo>
                    <a:pt x="476189" y="2319784"/>
                  </a:lnTo>
                  <a:lnTo>
                    <a:pt x="470267" y="2318214"/>
                  </a:lnTo>
                  <a:lnTo>
                    <a:pt x="464344" y="2315860"/>
                  </a:lnTo>
                  <a:lnTo>
                    <a:pt x="459211" y="2313897"/>
                  </a:lnTo>
                  <a:lnTo>
                    <a:pt x="453683" y="2311543"/>
                  </a:lnTo>
                  <a:lnTo>
                    <a:pt x="443812" y="2306049"/>
                  </a:lnTo>
                  <a:lnTo>
                    <a:pt x="434336" y="2299770"/>
                  </a:lnTo>
                  <a:lnTo>
                    <a:pt x="425255" y="2293099"/>
                  </a:lnTo>
                  <a:lnTo>
                    <a:pt x="420911" y="2290745"/>
                  </a:lnTo>
                  <a:lnTo>
                    <a:pt x="418542" y="2289175"/>
                  </a:lnTo>
                  <a:lnTo>
                    <a:pt x="416963" y="2289175"/>
                  </a:lnTo>
                  <a:lnTo>
                    <a:pt x="415778" y="2289960"/>
                  </a:lnTo>
                  <a:lnTo>
                    <a:pt x="415384" y="2291530"/>
                  </a:lnTo>
                  <a:lnTo>
                    <a:pt x="414199" y="2292707"/>
                  </a:lnTo>
                  <a:lnTo>
                    <a:pt x="413409" y="2293492"/>
                  </a:lnTo>
                  <a:lnTo>
                    <a:pt x="413015" y="2293884"/>
                  </a:lnTo>
                  <a:lnTo>
                    <a:pt x="412620" y="2293884"/>
                  </a:lnTo>
                  <a:lnTo>
                    <a:pt x="401959" y="2293492"/>
                  </a:lnTo>
                  <a:lnTo>
                    <a:pt x="396036" y="2293099"/>
                  </a:lnTo>
                  <a:lnTo>
                    <a:pt x="393273" y="2292315"/>
                  </a:lnTo>
                  <a:lnTo>
                    <a:pt x="391693" y="2291922"/>
                  </a:lnTo>
                  <a:lnTo>
                    <a:pt x="390114" y="2282504"/>
                  </a:lnTo>
                  <a:lnTo>
                    <a:pt x="388929" y="2275048"/>
                  </a:lnTo>
                  <a:lnTo>
                    <a:pt x="388140" y="2269162"/>
                  </a:lnTo>
                  <a:lnTo>
                    <a:pt x="388140" y="2264845"/>
                  </a:lnTo>
                  <a:lnTo>
                    <a:pt x="388534" y="2261314"/>
                  </a:lnTo>
                  <a:lnTo>
                    <a:pt x="388534" y="2258959"/>
                  </a:lnTo>
                  <a:lnTo>
                    <a:pt x="388929" y="2257390"/>
                  </a:lnTo>
                  <a:lnTo>
                    <a:pt x="387350" y="2254250"/>
                  </a:lnTo>
                  <a:close/>
                  <a:moveTo>
                    <a:pt x="1427162" y="1922463"/>
                  </a:moveTo>
                  <a:lnTo>
                    <a:pt x="1564119" y="1922463"/>
                  </a:lnTo>
                  <a:lnTo>
                    <a:pt x="1564119" y="1952298"/>
                  </a:lnTo>
                  <a:lnTo>
                    <a:pt x="1564515" y="1953094"/>
                  </a:lnTo>
                  <a:lnTo>
                    <a:pt x="1565306" y="1953889"/>
                  </a:lnTo>
                  <a:lnTo>
                    <a:pt x="1567285" y="1955083"/>
                  </a:lnTo>
                  <a:lnTo>
                    <a:pt x="1569265" y="1955878"/>
                  </a:lnTo>
                  <a:lnTo>
                    <a:pt x="1571640" y="1956674"/>
                  </a:lnTo>
                  <a:lnTo>
                    <a:pt x="1575994" y="1957071"/>
                  </a:lnTo>
                  <a:lnTo>
                    <a:pt x="1580744" y="1957469"/>
                  </a:lnTo>
                  <a:lnTo>
                    <a:pt x="1585494" y="1957071"/>
                  </a:lnTo>
                  <a:lnTo>
                    <a:pt x="1589452" y="1956674"/>
                  </a:lnTo>
                  <a:lnTo>
                    <a:pt x="1592618" y="1955878"/>
                  </a:lnTo>
                  <a:lnTo>
                    <a:pt x="1594993" y="1955083"/>
                  </a:lnTo>
                  <a:lnTo>
                    <a:pt x="1596577" y="1953889"/>
                  </a:lnTo>
                  <a:lnTo>
                    <a:pt x="1597368" y="1953094"/>
                  </a:lnTo>
                  <a:lnTo>
                    <a:pt x="1598160" y="1952298"/>
                  </a:lnTo>
                  <a:lnTo>
                    <a:pt x="1598160" y="1922463"/>
                  </a:lnTo>
                  <a:lnTo>
                    <a:pt x="1727200" y="1922463"/>
                  </a:lnTo>
                  <a:lnTo>
                    <a:pt x="1727200" y="2064079"/>
                  </a:lnTo>
                  <a:lnTo>
                    <a:pt x="1727200" y="2066863"/>
                  </a:lnTo>
                  <a:lnTo>
                    <a:pt x="1726804" y="2070045"/>
                  </a:lnTo>
                  <a:lnTo>
                    <a:pt x="1726013" y="2072830"/>
                  </a:lnTo>
                  <a:lnTo>
                    <a:pt x="1725221" y="2075615"/>
                  </a:lnTo>
                  <a:lnTo>
                    <a:pt x="1724034" y="2078001"/>
                  </a:lnTo>
                  <a:lnTo>
                    <a:pt x="1722450" y="2080388"/>
                  </a:lnTo>
                  <a:lnTo>
                    <a:pt x="1720471" y="2083173"/>
                  </a:lnTo>
                  <a:lnTo>
                    <a:pt x="1718888" y="2085162"/>
                  </a:lnTo>
                  <a:lnTo>
                    <a:pt x="1716909" y="2086753"/>
                  </a:lnTo>
                  <a:lnTo>
                    <a:pt x="1714138" y="2088742"/>
                  </a:lnTo>
                  <a:lnTo>
                    <a:pt x="1711763" y="2090333"/>
                  </a:lnTo>
                  <a:lnTo>
                    <a:pt x="1709388" y="2091526"/>
                  </a:lnTo>
                  <a:lnTo>
                    <a:pt x="1706617" y="2092322"/>
                  </a:lnTo>
                  <a:lnTo>
                    <a:pt x="1703846" y="2093118"/>
                  </a:lnTo>
                  <a:lnTo>
                    <a:pt x="1700680" y="2093515"/>
                  </a:lnTo>
                  <a:lnTo>
                    <a:pt x="1697513" y="2093913"/>
                  </a:lnTo>
                  <a:lnTo>
                    <a:pt x="1456849" y="2093913"/>
                  </a:lnTo>
                  <a:lnTo>
                    <a:pt x="1454078" y="2093515"/>
                  </a:lnTo>
                  <a:lnTo>
                    <a:pt x="1451308" y="2093118"/>
                  </a:lnTo>
                  <a:lnTo>
                    <a:pt x="1448141" y="2092322"/>
                  </a:lnTo>
                  <a:lnTo>
                    <a:pt x="1445766" y="2091526"/>
                  </a:lnTo>
                  <a:lnTo>
                    <a:pt x="1442995" y="2090333"/>
                  </a:lnTo>
                  <a:lnTo>
                    <a:pt x="1440620" y="2088742"/>
                  </a:lnTo>
                  <a:lnTo>
                    <a:pt x="1438245" y="2086753"/>
                  </a:lnTo>
                  <a:lnTo>
                    <a:pt x="1435870" y="2085162"/>
                  </a:lnTo>
                  <a:lnTo>
                    <a:pt x="1434287" y="2083173"/>
                  </a:lnTo>
                  <a:lnTo>
                    <a:pt x="1432308" y="2080388"/>
                  </a:lnTo>
                  <a:lnTo>
                    <a:pt x="1431120" y="2078001"/>
                  </a:lnTo>
                  <a:lnTo>
                    <a:pt x="1429537" y="2075615"/>
                  </a:lnTo>
                  <a:lnTo>
                    <a:pt x="1428745" y="2072830"/>
                  </a:lnTo>
                  <a:lnTo>
                    <a:pt x="1427954" y="2070045"/>
                  </a:lnTo>
                  <a:lnTo>
                    <a:pt x="1427558" y="2066863"/>
                  </a:lnTo>
                  <a:lnTo>
                    <a:pt x="1427162" y="2064079"/>
                  </a:lnTo>
                  <a:lnTo>
                    <a:pt x="1427162" y="1922463"/>
                  </a:lnTo>
                  <a:close/>
                  <a:moveTo>
                    <a:pt x="1456849" y="1844675"/>
                  </a:moveTo>
                  <a:lnTo>
                    <a:pt x="1697513" y="1844675"/>
                  </a:lnTo>
                  <a:lnTo>
                    <a:pt x="1700680" y="1845074"/>
                  </a:lnTo>
                  <a:lnTo>
                    <a:pt x="1703846" y="1845474"/>
                  </a:lnTo>
                  <a:lnTo>
                    <a:pt x="1706617" y="1845873"/>
                  </a:lnTo>
                  <a:lnTo>
                    <a:pt x="1709388" y="1847071"/>
                  </a:lnTo>
                  <a:lnTo>
                    <a:pt x="1711763" y="1848269"/>
                  </a:lnTo>
                  <a:lnTo>
                    <a:pt x="1714138" y="1849467"/>
                  </a:lnTo>
                  <a:lnTo>
                    <a:pt x="1716909" y="1851463"/>
                  </a:lnTo>
                  <a:lnTo>
                    <a:pt x="1718888" y="1853460"/>
                  </a:lnTo>
                  <a:lnTo>
                    <a:pt x="1720471" y="1855457"/>
                  </a:lnTo>
                  <a:lnTo>
                    <a:pt x="1722450" y="1858252"/>
                  </a:lnTo>
                  <a:lnTo>
                    <a:pt x="1724034" y="1860248"/>
                  </a:lnTo>
                  <a:lnTo>
                    <a:pt x="1725221" y="1863044"/>
                  </a:lnTo>
                  <a:lnTo>
                    <a:pt x="1726013" y="1865839"/>
                  </a:lnTo>
                  <a:lnTo>
                    <a:pt x="1726804" y="1868634"/>
                  </a:lnTo>
                  <a:lnTo>
                    <a:pt x="1727200" y="1871828"/>
                  </a:lnTo>
                  <a:lnTo>
                    <a:pt x="1727200" y="1874624"/>
                  </a:lnTo>
                  <a:lnTo>
                    <a:pt x="1727200" y="1909763"/>
                  </a:lnTo>
                  <a:lnTo>
                    <a:pt x="1427162" y="1909763"/>
                  </a:lnTo>
                  <a:lnTo>
                    <a:pt x="1427162" y="1874624"/>
                  </a:lnTo>
                  <a:lnTo>
                    <a:pt x="1427558" y="1871828"/>
                  </a:lnTo>
                  <a:lnTo>
                    <a:pt x="1427954" y="1868634"/>
                  </a:lnTo>
                  <a:lnTo>
                    <a:pt x="1428745" y="1865839"/>
                  </a:lnTo>
                  <a:lnTo>
                    <a:pt x="1429537" y="1863044"/>
                  </a:lnTo>
                  <a:lnTo>
                    <a:pt x="1431120" y="1860248"/>
                  </a:lnTo>
                  <a:lnTo>
                    <a:pt x="1432308" y="1858252"/>
                  </a:lnTo>
                  <a:lnTo>
                    <a:pt x="1434287" y="1855457"/>
                  </a:lnTo>
                  <a:lnTo>
                    <a:pt x="1435870" y="1853460"/>
                  </a:lnTo>
                  <a:lnTo>
                    <a:pt x="1438245" y="1851463"/>
                  </a:lnTo>
                  <a:lnTo>
                    <a:pt x="1440620" y="1849467"/>
                  </a:lnTo>
                  <a:lnTo>
                    <a:pt x="1442995" y="1848269"/>
                  </a:lnTo>
                  <a:lnTo>
                    <a:pt x="1445766" y="1847071"/>
                  </a:lnTo>
                  <a:lnTo>
                    <a:pt x="1448141" y="1845873"/>
                  </a:lnTo>
                  <a:lnTo>
                    <a:pt x="1451308" y="1845474"/>
                  </a:lnTo>
                  <a:lnTo>
                    <a:pt x="1454078" y="1845074"/>
                  </a:lnTo>
                  <a:lnTo>
                    <a:pt x="1456849" y="1844675"/>
                  </a:lnTo>
                  <a:close/>
                  <a:moveTo>
                    <a:pt x="1220993" y="1843629"/>
                  </a:moveTo>
                  <a:lnTo>
                    <a:pt x="1221192" y="1843629"/>
                  </a:lnTo>
                  <a:lnTo>
                    <a:pt x="1221390" y="1843670"/>
                  </a:lnTo>
                  <a:lnTo>
                    <a:pt x="1221398" y="1844027"/>
                  </a:lnTo>
                  <a:lnTo>
                    <a:pt x="1221390" y="1844026"/>
                  </a:lnTo>
                  <a:lnTo>
                    <a:pt x="1220993" y="1843629"/>
                  </a:lnTo>
                  <a:close/>
                  <a:moveTo>
                    <a:pt x="1620838" y="1724025"/>
                  </a:moveTo>
                  <a:lnTo>
                    <a:pt x="1620444" y="1728788"/>
                  </a:lnTo>
                  <a:lnTo>
                    <a:pt x="1618474" y="1739503"/>
                  </a:lnTo>
                  <a:lnTo>
                    <a:pt x="1615321" y="1755775"/>
                  </a:lnTo>
                  <a:lnTo>
                    <a:pt x="1612956" y="1764903"/>
                  </a:lnTo>
                  <a:lnTo>
                    <a:pt x="1610197" y="1774031"/>
                  </a:lnTo>
                  <a:lnTo>
                    <a:pt x="1607439" y="1783556"/>
                  </a:lnTo>
                  <a:lnTo>
                    <a:pt x="1603498" y="1792685"/>
                  </a:lnTo>
                  <a:lnTo>
                    <a:pt x="1599557" y="1801019"/>
                  </a:lnTo>
                  <a:lnTo>
                    <a:pt x="1595222" y="1808560"/>
                  </a:lnTo>
                  <a:lnTo>
                    <a:pt x="1592857" y="1812528"/>
                  </a:lnTo>
                  <a:lnTo>
                    <a:pt x="1589704" y="1815306"/>
                  </a:lnTo>
                  <a:lnTo>
                    <a:pt x="1587340" y="1818481"/>
                  </a:lnTo>
                  <a:lnTo>
                    <a:pt x="1584187" y="1820466"/>
                  </a:lnTo>
                  <a:lnTo>
                    <a:pt x="1581428" y="1822450"/>
                  </a:lnTo>
                  <a:lnTo>
                    <a:pt x="1577881" y="1824435"/>
                  </a:lnTo>
                  <a:lnTo>
                    <a:pt x="1574728" y="1825228"/>
                  </a:lnTo>
                  <a:lnTo>
                    <a:pt x="1571181" y="1825625"/>
                  </a:lnTo>
                  <a:lnTo>
                    <a:pt x="1567240" y="1825625"/>
                  </a:lnTo>
                  <a:lnTo>
                    <a:pt x="1563299" y="1825625"/>
                  </a:lnTo>
                  <a:lnTo>
                    <a:pt x="1560147" y="1824831"/>
                  </a:lnTo>
                  <a:lnTo>
                    <a:pt x="1556994" y="1824038"/>
                  </a:lnTo>
                  <a:lnTo>
                    <a:pt x="1554235" y="1822450"/>
                  </a:lnTo>
                  <a:lnTo>
                    <a:pt x="1551476" y="1821260"/>
                  </a:lnTo>
                  <a:lnTo>
                    <a:pt x="1549506" y="1819672"/>
                  </a:lnTo>
                  <a:lnTo>
                    <a:pt x="1547929" y="1817688"/>
                  </a:lnTo>
                  <a:lnTo>
                    <a:pt x="1546353" y="1815306"/>
                  </a:lnTo>
                  <a:lnTo>
                    <a:pt x="1544777" y="1812925"/>
                  </a:lnTo>
                  <a:lnTo>
                    <a:pt x="1543988" y="1810544"/>
                  </a:lnTo>
                  <a:lnTo>
                    <a:pt x="1543200" y="1807369"/>
                  </a:lnTo>
                  <a:lnTo>
                    <a:pt x="1542412" y="1800622"/>
                  </a:lnTo>
                  <a:lnTo>
                    <a:pt x="1542018" y="1793478"/>
                  </a:lnTo>
                  <a:lnTo>
                    <a:pt x="1542018" y="1789906"/>
                  </a:lnTo>
                  <a:lnTo>
                    <a:pt x="1542018" y="1786731"/>
                  </a:lnTo>
                  <a:lnTo>
                    <a:pt x="1541624" y="1784350"/>
                  </a:lnTo>
                  <a:lnTo>
                    <a:pt x="1540836" y="1781969"/>
                  </a:lnTo>
                  <a:lnTo>
                    <a:pt x="1540047" y="1780381"/>
                  </a:lnTo>
                  <a:lnTo>
                    <a:pt x="1539259" y="1779191"/>
                  </a:lnTo>
                  <a:lnTo>
                    <a:pt x="1538077" y="1778397"/>
                  </a:lnTo>
                  <a:lnTo>
                    <a:pt x="1536895" y="1778000"/>
                  </a:lnTo>
                  <a:lnTo>
                    <a:pt x="1535712" y="1778000"/>
                  </a:lnTo>
                  <a:lnTo>
                    <a:pt x="1534924" y="1778397"/>
                  </a:lnTo>
                  <a:lnTo>
                    <a:pt x="1534136" y="1778794"/>
                  </a:lnTo>
                  <a:lnTo>
                    <a:pt x="1532954" y="1779985"/>
                  </a:lnTo>
                  <a:lnTo>
                    <a:pt x="1532165" y="1781572"/>
                  </a:lnTo>
                  <a:lnTo>
                    <a:pt x="1531377" y="1783556"/>
                  </a:lnTo>
                  <a:lnTo>
                    <a:pt x="1530983" y="1785541"/>
                  </a:lnTo>
                  <a:lnTo>
                    <a:pt x="1530589" y="1787922"/>
                  </a:lnTo>
                  <a:lnTo>
                    <a:pt x="1530195" y="1790700"/>
                  </a:lnTo>
                  <a:lnTo>
                    <a:pt x="1529407" y="1793875"/>
                  </a:lnTo>
                  <a:lnTo>
                    <a:pt x="1528224" y="1797447"/>
                  </a:lnTo>
                  <a:lnTo>
                    <a:pt x="1526648" y="1801019"/>
                  </a:lnTo>
                  <a:lnTo>
                    <a:pt x="1522313" y="1808163"/>
                  </a:lnTo>
                  <a:lnTo>
                    <a:pt x="1517584" y="1814513"/>
                  </a:lnTo>
                  <a:lnTo>
                    <a:pt x="1515613" y="1817291"/>
                  </a:lnTo>
                  <a:lnTo>
                    <a:pt x="1513643" y="1818878"/>
                  </a:lnTo>
                  <a:lnTo>
                    <a:pt x="1512066" y="1820069"/>
                  </a:lnTo>
                  <a:lnTo>
                    <a:pt x="1510096" y="1820069"/>
                  </a:lnTo>
                  <a:lnTo>
                    <a:pt x="1509307" y="1820069"/>
                  </a:lnTo>
                  <a:lnTo>
                    <a:pt x="1508913" y="1819275"/>
                  </a:lnTo>
                  <a:lnTo>
                    <a:pt x="1508125" y="1817688"/>
                  </a:lnTo>
                  <a:lnTo>
                    <a:pt x="1508125" y="1814116"/>
                  </a:lnTo>
                  <a:lnTo>
                    <a:pt x="1508125" y="1809353"/>
                  </a:lnTo>
                  <a:lnTo>
                    <a:pt x="1509307" y="1797844"/>
                  </a:lnTo>
                  <a:lnTo>
                    <a:pt x="1510096" y="1785144"/>
                  </a:lnTo>
                  <a:lnTo>
                    <a:pt x="1510490" y="1772047"/>
                  </a:lnTo>
                  <a:lnTo>
                    <a:pt x="1511278" y="1759744"/>
                  </a:lnTo>
                  <a:lnTo>
                    <a:pt x="1512854" y="1749028"/>
                  </a:lnTo>
                  <a:lnTo>
                    <a:pt x="1513643" y="1743869"/>
                  </a:lnTo>
                  <a:lnTo>
                    <a:pt x="1514825" y="1739503"/>
                  </a:lnTo>
                  <a:lnTo>
                    <a:pt x="1516401" y="1736328"/>
                  </a:lnTo>
                  <a:lnTo>
                    <a:pt x="1517978" y="1733550"/>
                  </a:lnTo>
                  <a:lnTo>
                    <a:pt x="1519554" y="1732360"/>
                  </a:lnTo>
                  <a:lnTo>
                    <a:pt x="1520736" y="1731963"/>
                  </a:lnTo>
                  <a:lnTo>
                    <a:pt x="1521919" y="1731169"/>
                  </a:lnTo>
                  <a:lnTo>
                    <a:pt x="1523101" y="1731169"/>
                  </a:lnTo>
                  <a:lnTo>
                    <a:pt x="1620838" y="1724025"/>
                  </a:lnTo>
                  <a:close/>
                  <a:moveTo>
                    <a:pt x="741170" y="1477566"/>
                  </a:moveTo>
                  <a:lnTo>
                    <a:pt x="739191" y="1478360"/>
                  </a:lnTo>
                  <a:lnTo>
                    <a:pt x="735628" y="1479154"/>
                  </a:lnTo>
                  <a:lnTo>
                    <a:pt x="731273" y="1478757"/>
                  </a:lnTo>
                  <a:lnTo>
                    <a:pt x="729690" y="1480345"/>
                  </a:lnTo>
                  <a:lnTo>
                    <a:pt x="728898" y="1481535"/>
                  </a:lnTo>
                  <a:lnTo>
                    <a:pt x="728502" y="1483123"/>
                  </a:lnTo>
                  <a:lnTo>
                    <a:pt x="728898" y="1485107"/>
                  </a:lnTo>
                  <a:lnTo>
                    <a:pt x="730086" y="1486695"/>
                  </a:lnTo>
                  <a:lnTo>
                    <a:pt x="731669" y="1487885"/>
                  </a:lnTo>
                  <a:lnTo>
                    <a:pt x="734440" y="1489076"/>
                  </a:lnTo>
                  <a:lnTo>
                    <a:pt x="737607" y="1489870"/>
                  </a:lnTo>
                  <a:lnTo>
                    <a:pt x="740774" y="1489076"/>
                  </a:lnTo>
                  <a:lnTo>
                    <a:pt x="743546" y="1487885"/>
                  </a:lnTo>
                  <a:lnTo>
                    <a:pt x="745525" y="1487091"/>
                  </a:lnTo>
                  <a:lnTo>
                    <a:pt x="747504" y="1485901"/>
                  </a:lnTo>
                  <a:lnTo>
                    <a:pt x="748692" y="1484313"/>
                  </a:lnTo>
                  <a:lnTo>
                    <a:pt x="749088" y="1483123"/>
                  </a:lnTo>
                  <a:lnTo>
                    <a:pt x="749484" y="1481932"/>
                  </a:lnTo>
                  <a:lnTo>
                    <a:pt x="749880" y="1481138"/>
                  </a:lnTo>
                  <a:lnTo>
                    <a:pt x="749484" y="1480345"/>
                  </a:lnTo>
                  <a:lnTo>
                    <a:pt x="748692" y="1479551"/>
                  </a:lnTo>
                  <a:lnTo>
                    <a:pt x="747900" y="1478757"/>
                  </a:lnTo>
                  <a:lnTo>
                    <a:pt x="746713" y="1478360"/>
                  </a:lnTo>
                  <a:lnTo>
                    <a:pt x="744733" y="1477566"/>
                  </a:lnTo>
                  <a:lnTo>
                    <a:pt x="743150" y="1477566"/>
                  </a:lnTo>
                  <a:lnTo>
                    <a:pt x="741170" y="1477566"/>
                  </a:lnTo>
                  <a:close/>
                  <a:moveTo>
                    <a:pt x="770069" y="1446213"/>
                  </a:moveTo>
                  <a:lnTo>
                    <a:pt x="773236" y="1446213"/>
                  </a:lnTo>
                  <a:lnTo>
                    <a:pt x="775612" y="1446213"/>
                  </a:lnTo>
                  <a:lnTo>
                    <a:pt x="777195" y="1446610"/>
                  </a:lnTo>
                  <a:lnTo>
                    <a:pt x="778383" y="1447404"/>
                  </a:lnTo>
                  <a:lnTo>
                    <a:pt x="779175" y="1448198"/>
                  </a:lnTo>
                  <a:lnTo>
                    <a:pt x="779175" y="1448991"/>
                  </a:lnTo>
                  <a:lnTo>
                    <a:pt x="779175" y="1450182"/>
                  </a:lnTo>
                  <a:lnTo>
                    <a:pt x="782342" y="1451373"/>
                  </a:lnTo>
                  <a:lnTo>
                    <a:pt x="784717" y="1452166"/>
                  </a:lnTo>
                  <a:lnTo>
                    <a:pt x="787092" y="1453357"/>
                  </a:lnTo>
                  <a:lnTo>
                    <a:pt x="788280" y="1455341"/>
                  </a:lnTo>
                  <a:lnTo>
                    <a:pt x="822325" y="1543051"/>
                  </a:lnTo>
                  <a:lnTo>
                    <a:pt x="818366" y="1543448"/>
                  </a:lnTo>
                  <a:lnTo>
                    <a:pt x="809261" y="1544639"/>
                  </a:lnTo>
                  <a:lnTo>
                    <a:pt x="795406" y="1546623"/>
                  </a:lnTo>
                  <a:lnTo>
                    <a:pt x="787488" y="1547020"/>
                  </a:lnTo>
                  <a:lnTo>
                    <a:pt x="778779" y="1547417"/>
                  </a:lnTo>
                  <a:lnTo>
                    <a:pt x="776403" y="1549798"/>
                  </a:lnTo>
                  <a:lnTo>
                    <a:pt x="773632" y="1552973"/>
                  </a:lnTo>
                  <a:lnTo>
                    <a:pt x="770069" y="1554957"/>
                  </a:lnTo>
                  <a:lnTo>
                    <a:pt x="766902" y="1557339"/>
                  </a:lnTo>
                  <a:lnTo>
                    <a:pt x="758589" y="1561704"/>
                  </a:lnTo>
                  <a:lnTo>
                    <a:pt x="749880" y="1564879"/>
                  </a:lnTo>
                  <a:lnTo>
                    <a:pt x="741170" y="1568054"/>
                  </a:lnTo>
                  <a:lnTo>
                    <a:pt x="731273" y="1570435"/>
                  </a:lnTo>
                  <a:lnTo>
                    <a:pt x="721772" y="1572420"/>
                  </a:lnTo>
                  <a:lnTo>
                    <a:pt x="712271" y="1574404"/>
                  </a:lnTo>
                  <a:lnTo>
                    <a:pt x="702770" y="1575595"/>
                  </a:lnTo>
                  <a:lnTo>
                    <a:pt x="694061" y="1576389"/>
                  </a:lnTo>
                  <a:lnTo>
                    <a:pt x="679414" y="1577579"/>
                  </a:lnTo>
                  <a:lnTo>
                    <a:pt x="668725" y="1577976"/>
                  </a:lnTo>
                  <a:lnTo>
                    <a:pt x="665162" y="1577976"/>
                  </a:lnTo>
                  <a:lnTo>
                    <a:pt x="672288" y="1466454"/>
                  </a:lnTo>
                  <a:lnTo>
                    <a:pt x="672684" y="1464073"/>
                  </a:lnTo>
                  <a:lnTo>
                    <a:pt x="673079" y="1462485"/>
                  </a:lnTo>
                  <a:lnTo>
                    <a:pt x="673871" y="1460898"/>
                  </a:lnTo>
                  <a:lnTo>
                    <a:pt x="675059" y="1459707"/>
                  </a:lnTo>
                  <a:lnTo>
                    <a:pt x="676642" y="1458516"/>
                  </a:lnTo>
                  <a:lnTo>
                    <a:pt x="678622" y="1456929"/>
                  </a:lnTo>
                  <a:lnTo>
                    <a:pt x="682581" y="1454944"/>
                  </a:lnTo>
                  <a:lnTo>
                    <a:pt x="687727" y="1453357"/>
                  </a:lnTo>
                  <a:lnTo>
                    <a:pt x="693269" y="1452166"/>
                  </a:lnTo>
                  <a:lnTo>
                    <a:pt x="699999" y="1451373"/>
                  </a:lnTo>
                  <a:lnTo>
                    <a:pt x="706729" y="1450182"/>
                  </a:lnTo>
                  <a:lnTo>
                    <a:pt x="721772" y="1449388"/>
                  </a:lnTo>
                  <a:lnTo>
                    <a:pt x="737212" y="1448594"/>
                  </a:lnTo>
                  <a:lnTo>
                    <a:pt x="752255" y="1447801"/>
                  </a:lnTo>
                  <a:lnTo>
                    <a:pt x="759777" y="1447404"/>
                  </a:lnTo>
                  <a:lnTo>
                    <a:pt x="766506" y="1446610"/>
                  </a:lnTo>
                  <a:lnTo>
                    <a:pt x="770069" y="1446213"/>
                  </a:lnTo>
                  <a:close/>
                  <a:moveTo>
                    <a:pt x="59062" y="1431772"/>
                  </a:moveTo>
                  <a:lnTo>
                    <a:pt x="61440" y="1459148"/>
                  </a:lnTo>
                  <a:lnTo>
                    <a:pt x="192645" y="1469067"/>
                  </a:lnTo>
                  <a:lnTo>
                    <a:pt x="59062" y="1431772"/>
                  </a:lnTo>
                  <a:close/>
                  <a:moveTo>
                    <a:pt x="1076062" y="950913"/>
                  </a:moveTo>
                  <a:lnTo>
                    <a:pt x="1080032" y="951310"/>
                  </a:lnTo>
                  <a:lnTo>
                    <a:pt x="1083606" y="951707"/>
                  </a:lnTo>
                  <a:lnTo>
                    <a:pt x="1083606" y="952104"/>
                  </a:lnTo>
                  <a:lnTo>
                    <a:pt x="1084400" y="952502"/>
                  </a:lnTo>
                  <a:lnTo>
                    <a:pt x="1087974" y="954487"/>
                  </a:lnTo>
                  <a:lnTo>
                    <a:pt x="1093136" y="957267"/>
                  </a:lnTo>
                  <a:lnTo>
                    <a:pt x="1100283" y="960444"/>
                  </a:lnTo>
                  <a:lnTo>
                    <a:pt x="1093930" y="1312288"/>
                  </a:lnTo>
                  <a:lnTo>
                    <a:pt x="1134431" y="1020408"/>
                  </a:lnTo>
                  <a:lnTo>
                    <a:pt x="1128078" y="998170"/>
                  </a:lnTo>
                  <a:lnTo>
                    <a:pt x="1141975" y="972357"/>
                  </a:lnTo>
                  <a:lnTo>
                    <a:pt x="1175726" y="972754"/>
                  </a:lnTo>
                  <a:lnTo>
                    <a:pt x="1190418" y="998170"/>
                  </a:lnTo>
                  <a:lnTo>
                    <a:pt x="1182874" y="1017231"/>
                  </a:lnTo>
                  <a:lnTo>
                    <a:pt x="1177315" y="1217775"/>
                  </a:lnTo>
                  <a:lnTo>
                    <a:pt x="1165800" y="1329364"/>
                  </a:lnTo>
                  <a:lnTo>
                    <a:pt x="1283333" y="956076"/>
                  </a:lnTo>
                  <a:lnTo>
                    <a:pt x="1317084" y="953296"/>
                  </a:lnTo>
                  <a:lnTo>
                    <a:pt x="1339717" y="952104"/>
                  </a:lnTo>
                  <a:lnTo>
                    <a:pt x="1347261" y="951707"/>
                  </a:lnTo>
                  <a:lnTo>
                    <a:pt x="1351232" y="951707"/>
                  </a:lnTo>
                  <a:lnTo>
                    <a:pt x="1365129" y="954090"/>
                  </a:lnTo>
                  <a:lnTo>
                    <a:pt x="1378630" y="957664"/>
                  </a:lnTo>
                  <a:lnTo>
                    <a:pt x="1392130" y="960444"/>
                  </a:lnTo>
                  <a:lnTo>
                    <a:pt x="1405234" y="964415"/>
                  </a:lnTo>
                  <a:lnTo>
                    <a:pt x="1418337" y="967592"/>
                  </a:lnTo>
                  <a:lnTo>
                    <a:pt x="1430249" y="971960"/>
                  </a:lnTo>
                  <a:lnTo>
                    <a:pt x="1442558" y="975534"/>
                  </a:lnTo>
                  <a:lnTo>
                    <a:pt x="1454073" y="979903"/>
                  </a:lnTo>
                  <a:lnTo>
                    <a:pt x="1465191" y="984271"/>
                  </a:lnTo>
                  <a:lnTo>
                    <a:pt x="1475118" y="988242"/>
                  </a:lnTo>
                  <a:lnTo>
                    <a:pt x="1484648" y="993007"/>
                  </a:lnTo>
                  <a:lnTo>
                    <a:pt x="1493780" y="997376"/>
                  </a:lnTo>
                  <a:lnTo>
                    <a:pt x="1501722" y="1001347"/>
                  </a:lnTo>
                  <a:lnTo>
                    <a:pt x="1508869" y="1006112"/>
                  </a:lnTo>
                  <a:lnTo>
                    <a:pt x="1514825" y="1010480"/>
                  </a:lnTo>
                  <a:lnTo>
                    <a:pt x="1520384" y="1014452"/>
                  </a:lnTo>
                  <a:lnTo>
                    <a:pt x="1523164" y="1018026"/>
                  </a:lnTo>
                  <a:lnTo>
                    <a:pt x="1526737" y="1021997"/>
                  </a:lnTo>
                  <a:lnTo>
                    <a:pt x="1529517" y="1026365"/>
                  </a:lnTo>
                  <a:lnTo>
                    <a:pt x="1532693" y="1031528"/>
                  </a:lnTo>
                  <a:lnTo>
                    <a:pt x="1535473" y="1037484"/>
                  </a:lnTo>
                  <a:lnTo>
                    <a:pt x="1538252" y="1043441"/>
                  </a:lnTo>
                  <a:lnTo>
                    <a:pt x="1541429" y="1050192"/>
                  </a:lnTo>
                  <a:lnTo>
                    <a:pt x="1544208" y="1057737"/>
                  </a:lnTo>
                  <a:lnTo>
                    <a:pt x="1549370" y="1073622"/>
                  </a:lnTo>
                  <a:lnTo>
                    <a:pt x="1554532" y="1091095"/>
                  </a:lnTo>
                  <a:lnTo>
                    <a:pt x="1558900" y="1110156"/>
                  </a:lnTo>
                  <a:lnTo>
                    <a:pt x="1563665" y="1131204"/>
                  </a:lnTo>
                  <a:lnTo>
                    <a:pt x="1568033" y="1153442"/>
                  </a:lnTo>
                  <a:lnTo>
                    <a:pt x="1572003" y="1176475"/>
                  </a:lnTo>
                  <a:lnTo>
                    <a:pt x="1575577" y="1201096"/>
                  </a:lnTo>
                  <a:lnTo>
                    <a:pt x="1579151" y="1225717"/>
                  </a:lnTo>
                  <a:lnTo>
                    <a:pt x="1582327" y="1251927"/>
                  </a:lnTo>
                  <a:lnTo>
                    <a:pt x="1585107" y="1278136"/>
                  </a:lnTo>
                  <a:lnTo>
                    <a:pt x="1588283" y="1305140"/>
                  </a:lnTo>
                  <a:lnTo>
                    <a:pt x="1590666" y="1332144"/>
                  </a:lnTo>
                  <a:lnTo>
                    <a:pt x="1595034" y="1386152"/>
                  </a:lnTo>
                  <a:lnTo>
                    <a:pt x="1598210" y="1439365"/>
                  </a:lnTo>
                  <a:lnTo>
                    <a:pt x="1601387" y="1490196"/>
                  </a:lnTo>
                  <a:lnTo>
                    <a:pt x="1602975" y="1538644"/>
                  </a:lnTo>
                  <a:lnTo>
                    <a:pt x="1603769" y="1581532"/>
                  </a:lnTo>
                  <a:lnTo>
                    <a:pt x="1603769" y="1618861"/>
                  </a:lnTo>
                  <a:lnTo>
                    <a:pt x="1603372" y="1649836"/>
                  </a:lnTo>
                  <a:lnTo>
                    <a:pt x="1602975" y="1662147"/>
                  </a:lnTo>
                  <a:lnTo>
                    <a:pt x="1602181" y="1671678"/>
                  </a:lnTo>
                  <a:lnTo>
                    <a:pt x="1601784" y="1678031"/>
                  </a:lnTo>
                  <a:lnTo>
                    <a:pt x="1601784" y="1683591"/>
                  </a:lnTo>
                  <a:lnTo>
                    <a:pt x="1602578" y="1688356"/>
                  </a:lnTo>
                  <a:lnTo>
                    <a:pt x="1602975" y="1692328"/>
                  </a:lnTo>
                  <a:lnTo>
                    <a:pt x="1604166" y="1696696"/>
                  </a:lnTo>
                  <a:lnTo>
                    <a:pt x="1605357" y="1699873"/>
                  </a:lnTo>
                  <a:lnTo>
                    <a:pt x="1607740" y="1705432"/>
                  </a:lnTo>
                  <a:lnTo>
                    <a:pt x="1609328" y="1709404"/>
                  </a:lnTo>
                  <a:lnTo>
                    <a:pt x="1609725" y="1710992"/>
                  </a:lnTo>
                  <a:lnTo>
                    <a:pt x="1609725" y="1711786"/>
                  </a:lnTo>
                  <a:lnTo>
                    <a:pt x="1609328" y="1712978"/>
                  </a:lnTo>
                  <a:lnTo>
                    <a:pt x="1608534" y="1713375"/>
                  </a:lnTo>
                  <a:lnTo>
                    <a:pt x="1606549" y="1713772"/>
                  </a:lnTo>
                  <a:lnTo>
                    <a:pt x="1604166" y="1714169"/>
                  </a:lnTo>
                  <a:lnTo>
                    <a:pt x="1599798" y="1714169"/>
                  </a:lnTo>
                  <a:lnTo>
                    <a:pt x="1595431" y="1714169"/>
                  </a:lnTo>
                  <a:lnTo>
                    <a:pt x="1583916" y="1713375"/>
                  </a:lnTo>
                  <a:lnTo>
                    <a:pt x="1571209" y="1711786"/>
                  </a:lnTo>
                  <a:lnTo>
                    <a:pt x="1558106" y="1710198"/>
                  </a:lnTo>
                  <a:lnTo>
                    <a:pt x="1534679" y="1706227"/>
                  </a:lnTo>
                  <a:lnTo>
                    <a:pt x="1521178" y="1704241"/>
                  </a:lnTo>
                  <a:lnTo>
                    <a:pt x="1520384" y="1693519"/>
                  </a:lnTo>
                  <a:lnTo>
                    <a:pt x="1518002" y="1674855"/>
                  </a:lnTo>
                  <a:lnTo>
                    <a:pt x="1511649" y="1617273"/>
                  </a:lnTo>
                  <a:lnTo>
                    <a:pt x="1493383" y="1456044"/>
                  </a:lnTo>
                  <a:lnTo>
                    <a:pt x="1474324" y="1299183"/>
                  </a:lnTo>
                  <a:lnTo>
                    <a:pt x="1467177" y="1245970"/>
                  </a:lnTo>
                  <a:lnTo>
                    <a:pt x="1465191" y="1230482"/>
                  </a:lnTo>
                  <a:lnTo>
                    <a:pt x="1463603" y="1223334"/>
                  </a:lnTo>
                  <a:lnTo>
                    <a:pt x="1462412" y="1218569"/>
                  </a:lnTo>
                  <a:lnTo>
                    <a:pt x="1461221" y="1215789"/>
                  </a:lnTo>
                  <a:lnTo>
                    <a:pt x="1460029" y="1214598"/>
                  </a:lnTo>
                  <a:lnTo>
                    <a:pt x="1459632" y="1214201"/>
                  </a:lnTo>
                  <a:lnTo>
                    <a:pt x="1459235" y="1214201"/>
                  </a:lnTo>
                  <a:lnTo>
                    <a:pt x="1458441" y="1215392"/>
                  </a:lnTo>
                  <a:lnTo>
                    <a:pt x="1457250" y="1216980"/>
                  </a:lnTo>
                  <a:lnTo>
                    <a:pt x="1456456" y="1222937"/>
                  </a:lnTo>
                  <a:lnTo>
                    <a:pt x="1456059" y="1229688"/>
                  </a:lnTo>
                  <a:lnTo>
                    <a:pt x="1455662" y="1236836"/>
                  </a:lnTo>
                  <a:lnTo>
                    <a:pt x="1455662" y="1243984"/>
                  </a:lnTo>
                  <a:lnTo>
                    <a:pt x="1451691" y="1302757"/>
                  </a:lnTo>
                  <a:lnTo>
                    <a:pt x="1447323" y="1369870"/>
                  </a:lnTo>
                  <a:lnTo>
                    <a:pt x="1442955" y="1440556"/>
                  </a:lnTo>
                  <a:lnTo>
                    <a:pt x="1439779" y="1509655"/>
                  </a:lnTo>
                  <a:lnTo>
                    <a:pt x="1434220" y="1624024"/>
                  </a:lnTo>
                  <a:lnTo>
                    <a:pt x="1431837" y="1671678"/>
                  </a:lnTo>
                  <a:lnTo>
                    <a:pt x="1431837" y="1676046"/>
                  </a:lnTo>
                  <a:lnTo>
                    <a:pt x="1431440" y="1687165"/>
                  </a:lnTo>
                  <a:lnTo>
                    <a:pt x="1429852" y="1703050"/>
                  </a:lnTo>
                  <a:lnTo>
                    <a:pt x="1428661" y="1711786"/>
                  </a:lnTo>
                  <a:lnTo>
                    <a:pt x="1427470" y="1720920"/>
                  </a:lnTo>
                  <a:lnTo>
                    <a:pt x="1425484" y="1730451"/>
                  </a:lnTo>
                  <a:lnTo>
                    <a:pt x="1422705" y="1739187"/>
                  </a:lnTo>
                  <a:lnTo>
                    <a:pt x="1419925" y="1747527"/>
                  </a:lnTo>
                  <a:lnTo>
                    <a:pt x="1416352" y="1755469"/>
                  </a:lnTo>
                  <a:lnTo>
                    <a:pt x="1414366" y="1759043"/>
                  </a:lnTo>
                  <a:lnTo>
                    <a:pt x="1412381" y="1762220"/>
                  </a:lnTo>
                  <a:lnTo>
                    <a:pt x="1409998" y="1765000"/>
                  </a:lnTo>
                  <a:lnTo>
                    <a:pt x="1407616" y="1766985"/>
                  </a:lnTo>
                  <a:lnTo>
                    <a:pt x="1404836" y="1769368"/>
                  </a:lnTo>
                  <a:lnTo>
                    <a:pt x="1402057" y="1770956"/>
                  </a:lnTo>
                  <a:lnTo>
                    <a:pt x="1398880" y="1771751"/>
                  </a:lnTo>
                  <a:lnTo>
                    <a:pt x="1395307" y="1772148"/>
                  </a:lnTo>
                  <a:lnTo>
                    <a:pt x="1350041" y="2259805"/>
                  </a:lnTo>
                  <a:lnTo>
                    <a:pt x="1229728" y="2262188"/>
                  </a:lnTo>
                  <a:lnTo>
                    <a:pt x="1221398" y="1844027"/>
                  </a:lnTo>
                  <a:lnTo>
                    <a:pt x="1224169" y="1844423"/>
                  </a:lnTo>
                  <a:lnTo>
                    <a:pt x="1226949" y="1844820"/>
                  </a:lnTo>
                  <a:lnTo>
                    <a:pt x="1221390" y="1843670"/>
                  </a:lnTo>
                  <a:lnTo>
                    <a:pt x="1221390" y="1843629"/>
                  </a:lnTo>
                  <a:lnTo>
                    <a:pt x="1221192" y="1843629"/>
                  </a:lnTo>
                  <a:lnTo>
                    <a:pt x="1215434" y="1842437"/>
                  </a:lnTo>
                  <a:lnTo>
                    <a:pt x="1204316" y="1840849"/>
                  </a:lnTo>
                  <a:lnTo>
                    <a:pt x="1190021" y="1839260"/>
                  </a:lnTo>
                  <a:lnTo>
                    <a:pt x="1160638" y="2260600"/>
                  </a:lnTo>
                  <a:lnTo>
                    <a:pt x="1054620" y="2260600"/>
                  </a:lnTo>
                  <a:lnTo>
                    <a:pt x="1015310" y="1736010"/>
                  </a:lnTo>
                  <a:lnTo>
                    <a:pt x="1010942" y="1729259"/>
                  </a:lnTo>
                  <a:lnTo>
                    <a:pt x="1006574" y="1722508"/>
                  </a:lnTo>
                  <a:lnTo>
                    <a:pt x="1002604" y="1715757"/>
                  </a:lnTo>
                  <a:lnTo>
                    <a:pt x="999030" y="1708609"/>
                  </a:lnTo>
                  <a:lnTo>
                    <a:pt x="995456" y="1701461"/>
                  </a:lnTo>
                  <a:lnTo>
                    <a:pt x="992677" y="1693916"/>
                  </a:lnTo>
                  <a:lnTo>
                    <a:pt x="989500" y="1687165"/>
                  </a:lnTo>
                  <a:lnTo>
                    <a:pt x="987515" y="1679620"/>
                  </a:lnTo>
                  <a:lnTo>
                    <a:pt x="986721" y="1675649"/>
                  </a:lnTo>
                  <a:lnTo>
                    <a:pt x="982353" y="1629583"/>
                  </a:lnTo>
                  <a:lnTo>
                    <a:pt x="977985" y="1578355"/>
                  </a:lnTo>
                  <a:lnTo>
                    <a:pt x="972029" y="1512831"/>
                  </a:lnTo>
                  <a:lnTo>
                    <a:pt x="960514" y="1330555"/>
                  </a:lnTo>
                  <a:lnTo>
                    <a:pt x="955352" y="1372650"/>
                  </a:lnTo>
                  <a:lnTo>
                    <a:pt x="948602" y="1421892"/>
                  </a:lnTo>
                  <a:lnTo>
                    <a:pt x="942249" y="1462795"/>
                  </a:lnTo>
                  <a:lnTo>
                    <a:pt x="939866" y="1479871"/>
                  </a:lnTo>
                  <a:lnTo>
                    <a:pt x="938278" y="1480268"/>
                  </a:lnTo>
                  <a:lnTo>
                    <a:pt x="938675" y="1485430"/>
                  </a:lnTo>
                  <a:lnTo>
                    <a:pt x="849731" y="1541027"/>
                  </a:lnTo>
                  <a:lnTo>
                    <a:pt x="804862" y="1434997"/>
                  </a:lnTo>
                  <a:lnTo>
                    <a:pt x="915248" y="1388137"/>
                  </a:lnTo>
                  <a:lnTo>
                    <a:pt x="915248" y="1370664"/>
                  </a:lnTo>
                  <a:lnTo>
                    <a:pt x="916439" y="1352397"/>
                  </a:lnTo>
                  <a:lnTo>
                    <a:pt x="917630" y="1332541"/>
                  </a:lnTo>
                  <a:lnTo>
                    <a:pt x="919616" y="1312288"/>
                  </a:lnTo>
                  <a:lnTo>
                    <a:pt x="923586" y="1282107"/>
                  </a:lnTo>
                  <a:lnTo>
                    <a:pt x="928351" y="1250735"/>
                  </a:lnTo>
                  <a:lnTo>
                    <a:pt x="934307" y="1218569"/>
                  </a:lnTo>
                  <a:lnTo>
                    <a:pt x="941455" y="1187197"/>
                  </a:lnTo>
                  <a:lnTo>
                    <a:pt x="948999" y="1155428"/>
                  </a:lnTo>
                  <a:lnTo>
                    <a:pt x="953367" y="1139940"/>
                  </a:lnTo>
                  <a:lnTo>
                    <a:pt x="958132" y="1124453"/>
                  </a:lnTo>
                  <a:lnTo>
                    <a:pt x="962499" y="1109759"/>
                  </a:lnTo>
                  <a:lnTo>
                    <a:pt x="967661" y="1095066"/>
                  </a:lnTo>
                  <a:lnTo>
                    <a:pt x="972823" y="1080770"/>
                  </a:lnTo>
                  <a:lnTo>
                    <a:pt x="977985" y="1067268"/>
                  </a:lnTo>
                  <a:lnTo>
                    <a:pt x="983147" y="1053766"/>
                  </a:lnTo>
                  <a:lnTo>
                    <a:pt x="988706" y="1041058"/>
                  </a:lnTo>
                  <a:lnTo>
                    <a:pt x="994662" y="1028748"/>
                  </a:lnTo>
                  <a:lnTo>
                    <a:pt x="1000618" y="1017629"/>
                  </a:lnTo>
                  <a:lnTo>
                    <a:pt x="1006971" y="1006906"/>
                  </a:lnTo>
                  <a:lnTo>
                    <a:pt x="1013324" y="996979"/>
                  </a:lnTo>
                  <a:lnTo>
                    <a:pt x="1019678" y="987845"/>
                  </a:lnTo>
                  <a:lnTo>
                    <a:pt x="1026428" y="979505"/>
                  </a:lnTo>
                  <a:lnTo>
                    <a:pt x="1033178" y="972357"/>
                  </a:lnTo>
                  <a:lnTo>
                    <a:pt x="1039928" y="966004"/>
                  </a:lnTo>
                  <a:lnTo>
                    <a:pt x="1047075" y="960444"/>
                  </a:lnTo>
                  <a:lnTo>
                    <a:pt x="1050252" y="958458"/>
                  </a:lnTo>
                  <a:lnTo>
                    <a:pt x="1054223" y="956870"/>
                  </a:lnTo>
                  <a:lnTo>
                    <a:pt x="1057399" y="954884"/>
                  </a:lnTo>
                  <a:lnTo>
                    <a:pt x="1061370" y="953296"/>
                  </a:lnTo>
                  <a:lnTo>
                    <a:pt x="1064547" y="952502"/>
                  </a:lnTo>
                  <a:lnTo>
                    <a:pt x="1068517" y="951707"/>
                  </a:lnTo>
                  <a:lnTo>
                    <a:pt x="1072488" y="951310"/>
                  </a:lnTo>
                  <a:lnTo>
                    <a:pt x="1076062" y="950913"/>
                  </a:lnTo>
                  <a:close/>
                  <a:moveTo>
                    <a:pt x="460208" y="927100"/>
                  </a:moveTo>
                  <a:lnTo>
                    <a:pt x="466154" y="927100"/>
                  </a:lnTo>
                  <a:lnTo>
                    <a:pt x="472099" y="927497"/>
                  </a:lnTo>
                  <a:lnTo>
                    <a:pt x="477649" y="929084"/>
                  </a:lnTo>
                  <a:lnTo>
                    <a:pt x="483198" y="931068"/>
                  </a:lnTo>
                  <a:lnTo>
                    <a:pt x="488351" y="933845"/>
                  </a:lnTo>
                  <a:lnTo>
                    <a:pt x="493505" y="937416"/>
                  </a:lnTo>
                  <a:lnTo>
                    <a:pt x="498658" y="940987"/>
                  </a:lnTo>
                  <a:lnTo>
                    <a:pt x="503414" y="945351"/>
                  </a:lnTo>
                  <a:lnTo>
                    <a:pt x="508171" y="950509"/>
                  </a:lnTo>
                  <a:lnTo>
                    <a:pt x="512531" y="955666"/>
                  </a:lnTo>
                  <a:lnTo>
                    <a:pt x="516891" y="962015"/>
                  </a:lnTo>
                  <a:lnTo>
                    <a:pt x="520855" y="968363"/>
                  </a:lnTo>
                  <a:lnTo>
                    <a:pt x="525216" y="975504"/>
                  </a:lnTo>
                  <a:lnTo>
                    <a:pt x="528783" y="982646"/>
                  </a:lnTo>
                  <a:lnTo>
                    <a:pt x="532747" y="990581"/>
                  </a:lnTo>
                  <a:lnTo>
                    <a:pt x="535918" y="998913"/>
                  </a:lnTo>
                  <a:lnTo>
                    <a:pt x="539486" y="1007245"/>
                  </a:lnTo>
                  <a:lnTo>
                    <a:pt x="546224" y="1025495"/>
                  </a:lnTo>
                  <a:lnTo>
                    <a:pt x="552170" y="1044539"/>
                  </a:lnTo>
                  <a:lnTo>
                    <a:pt x="557720" y="1064774"/>
                  </a:lnTo>
                  <a:lnTo>
                    <a:pt x="562080" y="1086199"/>
                  </a:lnTo>
                  <a:lnTo>
                    <a:pt x="566837" y="1108020"/>
                  </a:lnTo>
                  <a:lnTo>
                    <a:pt x="570800" y="1129842"/>
                  </a:lnTo>
                  <a:lnTo>
                    <a:pt x="573972" y="1152060"/>
                  </a:lnTo>
                  <a:lnTo>
                    <a:pt x="577539" y="1175072"/>
                  </a:lnTo>
                  <a:lnTo>
                    <a:pt x="579917" y="1197290"/>
                  </a:lnTo>
                  <a:lnTo>
                    <a:pt x="582296" y="1219508"/>
                  </a:lnTo>
                  <a:lnTo>
                    <a:pt x="584674" y="1240933"/>
                  </a:lnTo>
                  <a:lnTo>
                    <a:pt x="587449" y="1282592"/>
                  </a:lnTo>
                  <a:lnTo>
                    <a:pt x="589431" y="1319887"/>
                  </a:lnTo>
                  <a:lnTo>
                    <a:pt x="591016" y="1351628"/>
                  </a:lnTo>
                  <a:lnTo>
                    <a:pt x="591016" y="1376226"/>
                  </a:lnTo>
                  <a:lnTo>
                    <a:pt x="591016" y="1392890"/>
                  </a:lnTo>
                  <a:lnTo>
                    <a:pt x="590620" y="1397651"/>
                  </a:lnTo>
                  <a:lnTo>
                    <a:pt x="589827" y="1399635"/>
                  </a:lnTo>
                  <a:lnTo>
                    <a:pt x="588242" y="1390510"/>
                  </a:lnTo>
                  <a:lnTo>
                    <a:pt x="585070" y="1366308"/>
                  </a:lnTo>
                  <a:lnTo>
                    <a:pt x="580710" y="1336551"/>
                  </a:lnTo>
                  <a:lnTo>
                    <a:pt x="577143" y="1307191"/>
                  </a:lnTo>
                  <a:lnTo>
                    <a:pt x="571197" y="1397254"/>
                  </a:lnTo>
                  <a:lnTo>
                    <a:pt x="204933" y="1299256"/>
                  </a:lnTo>
                  <a:lnTo>
                    <a:pt x="140718" y="1285370"/>
                  </a:lnTo>
                  <a:lnTo>
                    <a:pt x="569611" y="1420266"/>
                  </a:lnTo>
                  <a:lnTo>
                    <a:pt x="569215" y="1425424"/>
                  </a:lnTo>
                  <a:lnTo>
                    <a:pt x="647700" y="1454784"/>
                  </a:lnTo>
                  <a:lnTo>
                    <a:pt x="646511" y="1467083"/>
                  </a:lnTo>
                  <a:lnTo>
                    <a:pt x="644925" y="1480970"/>
                  </a:lnTo>
                  <a:lnTo>
                    <a:pt x="642150" y="1513503"/>
                  </a:lnTo>
                  <a:lnTo>
                    <a:pt x="638979" y="1548418"/>
                  </a:lnTo>
                  <a:lnTo>
                    <a:pt x="636997" y="1565478"/>
                  </a:lnTo>
                  <a:lnTo>
                    <a:pt x="634619" y="1582539"/>
                  </a:lnTo>
                  <a:lnTo>
                    <a:pt x="619160" y="1576587"/>
                  </a:lnTo>
                  <a:lnTo>
                    <a:pt x="601322" y="1570636"/>
                  </a:lnTo>
                  <a:lnTo>
                    <a:pt x="581107" y="1564288"/>
                  </a:lnTo>
                  <a:lnTo>
                    <a:pt x="559305" y="1557940"/>
                  </a:lnTo>
                  <a:lnTo>
                    <a:pt x="553359" y="1625388"/>
                  </a:lnTo>
                  <a:lnTo>
                    <a:pt x="550981" y="1651177"/>
                  </a:lnTo>
                  <a:lnTo>
                    <a:pt x="550188" y="1655542"/>
                  </a:lnTo>
                  <a:lnTo>
                    <a:pt x="547810" y="1662683"/>
                  </a:lnTo>
                  <a:lnTo>
                    <a:pt x="545035" y="1669825"/>
                  </a:lnTo>
                  <a:lnTo>
                    <a:pt x="541864" y="1676966"/>
                  </a:lnTo>
                  <a:lnTo>
                    <a:pt x="538693" y="1684108"/>
                  </a:lnTo>
                  <a:lnTo>
                    <a:pt x="534729" y="1690853"/>
                  </a:lnTo>
                  <a:lnTo>
                    <a:pt x="531161" y="1697994"/>
                  </a:lnTo>
                  <a:lnTo>
                    <a:pt x="526801" y="1704739"/>
                  </a:lnTo>
                  <a:lnTo>
                    <a:pt x="522045" y="1711484"/>
                  </a:lnTo>
                  <a:lnTo>
                    <a:pt x="483198" y="2235200"/>
                  </a:lnTo>
                  <a:lnTo>
                    <a:pt x="377362" y="2235200"/>
                  </a:lnTo>
                  <a:lnTo>
                    <a:pt x="324246" y="1818608"/>
                  </a:lnTo>
                  <a:lnTo>
                    <a:pt x="317508" y="1819401"/>
                  </a:lnTo>
                  <a:lnTo>
                    <a:pt x="310769" y="1819798"/>
                  </a:lnTo>
                  <a:lnTo>
                    <a:pt x="306409" y="1819401"/>
                  </a:lnTo>
                  <a:lnTo>
                    <a:pt x="302049" y="1819005"/>
                  </a:lnTo>
                  <a:lnTo>
                    <a:pt x="316319" y="2229646"/>
                  </a:lnTo>
                  <a:lnTo>
                    <a:pt x="188285" y="2234803"/>
                  </a:lnTo>
                  <a:lnTo>
                    <a:pt x="132790" y="1794803"/>
                  </a:lnTo>
                  <a:lnTo>
                    <a:pt x="128430" y="1793612"/>
                  </a:lnTo>
                  <a:lnTo>
                    <a:pt x="124863" y="1792025"/>
                  </a:lnTo>
                  <a:lnTo>
                    <a:pt x="120899" y="1789248"/>
                  </a:lnTo>
                  <a:lnTo>
                    <a:pt x="117728" y="1786471"/>
                  </a:lnTo>
                  <a:lnTo>
                    <a:pt x="114160" y="1783297"/>
                  </a:lnTo>
                  <a:lnTo>
                    <a:pt x="111385" y="1779329"/>
                  </a:lnTo>
                  <a:lnTo>
                    <a:pt x="108611" y="1775362"/>
                  </a:lnTo>
                  <a:lnTo>
                    <a:pt x="105836" y="1770997"/>
                  </a:lnTo>
                  <a:lnTo>
                    <a:pt x="103458" y="1766236"/>
                  </a:lnTo>
                  <a:lnTo>
                    <a:pt x="101079" y="1761078"/>
                  </a:lnTo>
                  <a:lnTo>
                    <a:pt x="97115" y="1750763"/>
                  </a:lnTo>
                  <a:lnTo>
                    <a:pt x="93151" y="1739257"/>
                  </a:lnTo>
                  <a:lnTo>
                    <a:pt x="90377" y="1727354"/>
                  </a:lnTo>
                  <a:lnTo>
                    <a:pt x="87602" y="1715848"/>
                  </a:lnTo>
                  <a:lnTo>
                    <a:pt x="85224" y="1704342"/>
                  </a:lnTo>
                  <a:lnTo>
                    <a:pt x="81656" y="1683314"/>
                  </a:lnTo>
                  <a:lnTo>
                    <a:pt x="78881" y="1666254"/>
                  </a:lnTo>
                  <a:lnTo>
                    <a:pt x="78089" y="1659906"/>
                  </a:lnTo>
                  <a:lnTo>
                    <a:pt x="76899" y="1655938"/>
                  </a:lnTo>
                  <a:lnTo>
                    <a:pt x="76503" y="1651177"/>
                  </a:lnTo>
                  <a:lnTo>
                    <a:pt x="70557" y="1587300"/>
                  </a:lnTo>
                  <a:lnTo>
                    <a:pt x="63819" y="1517074"/>
                  </a:lnTo>
                  <a:lnTo>
                    <a:pt x="56684" y="1428598"/>
                  </a:lnTo>
                  <a:lnTo>
                    <a:pt x="47567" y="1425424"/>
                  </a:lnTo>
                  <a:lnTo>
                    <a:pt x="39639" y="1421853"/>
                  </a:lnTo>
                  <a:lnTo>
                    <a:pt x="32900" y="1418679"/>
                  </a:lnTo>
                  <a:lnTo>
                    <a:pt x="27351" y="1415505"/>
                  </a:lnTo>
                  <a:lnTo>
                    <a:pt x="23387" y="1412331"/>
                  </a:lnTo>
                  <a:lnTo>
                    <a:pt x="20216" y="1409157"/>
                  </a:lnTo>
                  <a:lnTo>
                    <a:pt x="19423" y="1407967"/>
                  </a:lnTo>
                  <a:lnTo>
                    <a:pt x="18630" y="1406776"/>
                  </a:lnTo>
                  <a:lnTo>
                    <a:pt x="18234" y="1405189"/>
                  </a:lnTo>
                  <a:lnTo>
                    <a:pt x="18630" y="1403999"/>
                  </a:lnTo>
                  <a:lnTo>
                    <a:pt x="16252" y="1398445"/>
                  </a:lnTo>
                  <a:lnTo>
                    <a:pt x="13874" y="1390906"/>
                  </a:lnTo>
                  <a:lnTo>
                    <a:pt x="11892" y="1381781"/>
                  </a:lnTo>
                  <a:lnTo>
                    <a:pt x="9910" y="1371465"/>
                  </a:lnTo>
                  <a:lnTo>
                    <a:pt x="7531" y="1359166"/>
                  </a:lnTo>
                  <a:lnTo>
                    <a:pt x="5549" y="1346073"/>
                  </a:lnTo>
                  <a:lnTo>
                    <a:pt x="3964" y="1331393"/>
                  </a:lnTo>
                  <a:lnTo>
                    <a:pt x="2775" y="1315920"/>
                  </a:lnTo>
                  <a:lnTo>
                    <a:pt x="1189" y="1299256"/>
                  </a:lnTo>
                  <a:lnTo>
                    <a:pt x="396" y="1282196"/>
                  </a:lnTo>
                  <a:lnTo>
                    <a:pt x="0" y="1263945"/>
                  </a:lnTo>
                  <a:lnTo>
                    <a:pt x="396" y="1245297"/>
                  </a:lnTo>
                  <a:lnTo>
                    <a:pt x="793" y="1226253"/>
                  </a:lnTo>
                  <a:lnTo>
                    <a:pt x="2378" y="1206812"/>
                  </a:lnTo>
                  <a:lnTo>
                    <a:pt x="4360" y="1187371"/>
                  </a:lnTo>
                  <a:lnTo>
                    <a:pt x="6739" y="1167533"/>
                  </a:lnTo>
                  <a:lnTo>
                    <a:pt x="10306" y="1147696"/>
                  </a:lnTo>
                  <a:lnTo>
                    <a:pt x="14270" y="1127858"/>
                  </a:lnTo>
                  <a:lnTo>
                    <a:pt x="19423" y="1108417"/>
                  </a:lnTo>
                  <a:lnTo>
                    <a:pt x="22594" y="1098498"/>
                  </a:lnTo>
                  <a:lnTo>
                    <a:pt x="25369" y="1088976"/>
                  </a:lnTo>
                  <a:lnTo>
                    <a:pt x="28540" y="1079851"/>
                  </a:lnTo>
                  <a:lnTo>
                    <a:pt x="32504" y="1070329"/>
                  </a:lnTo>
                  <a:lnTo>
                    <a:pt x="36468" y="1061203"/>
                  </a:lnTo>
                  <a:lnTo>
                    <a:pt x="40035" y="1052475"/>
                  </a:lnTo>
                  <a:lnTo>
                    <a:pt x="44792" y="1043349"/>
                  </a:lnTo>
                  <a:lnTo>
                    <a:pt x="49549" y="1034621"/>
                  </a:lnTo>
                  <a:lnTo>
                    <a:pt x="53909" y="1026289"/>
                  </a:lnTo>
                  <a:lnTo>
                    <a:pt x="59458" y="1018354"/>
                  </a:lnTo>
                  <a:lnTo>
                    <a:pt x="65008" y="1010022"/>
                  </a:lnTo>
                  <a:lnTo>
                    <a:pt x="70557" y="1002087"/>
                  </a:lnTo>
                  <a:lnTo>
                    <a:pt x="76899" y="994548"/>
                  </a:lnTo>
                  <a:lnTo>
                    <a:pt x="83242" y="987407"/>
                  </a:lnTo>
                  <a:lnTo>
                    <a:pt x="89980" y="980662"/>
                  </a:lnTo>
                  <a:lnTo>
                    <a:pt x="97115" y="973917"/>
                  </a:lnTo>
                  <a:lnTo>
                    <a:pt x="104250" y="967569"/>
                  </a:lnTo>
                  <a:lnTo>
                    <a:pt x="112178" y="961618"/>
                  </a:lnTo>
                  <a:lnTo>
                    <a:pt x="120106" y="956063"/>
                  </a:lnTo>
                  <a:lnTo>
                    <a:pt x="128430" y="950905"/>
                  </a:lnTo>
                  <a:lnTo>
                    <a:pt x="137547" y="946144"/>
                  </a:lnTo>
                  <a:lnTo>
                    <a:pt x="146664" y="941383"/>
                  </a:lnTo>
                  <a:lnTo>
                    <a:pt x="155781" y="937416"/>
                  </a:lnTo>
                  <a:lnTo>
                    <a:pt x="166087" y="933845"/>
                  </a:lnTo>
                  <a:lnTo>
                    <a:pt x="175997" y="930671"/>
                  </a:lnTo>
                  <a:lnTo>
                    <a:pt x="187096" y="927894"/>
                  </a:lnTo>
                  <a:lnTo>
                    <a:pt x="190663" y="927497"/>
                  </a:lnTo>
                  <a:lnTo>
                    <a:pt x="198591" y="927894"/>
                  </a:lnTo>
                  <a:lnTo>
                    <a:pt x="221185" y="929084"/>
                  </a:lnTo>
                  <a:lnTo>
                    <a:pt x="254878" y="931861"/>
                  </a:lnTo>
                  <a:lnTo>
                    <a:pt x="371813" y="1304811"/>
                  </a:lnTo>
                  <a:lnTo>
                    <a:pt x="360714" y="1193322"/>
                  </a:lnTo>
                  <a:lnTo>
                    <a:pt x="355165" y="993358"/>
                  </a:lnTo>
                  <a:lnTo>
                    <a:pt x="347633" y="973917"/>
                  </a:lnTo>
                  <a:lnTo>
                    <a:pt x="362300" y="948525"/>
                  </a:lnTo>
                  <a:lnTo>
                    <a:pt x="395993" y="948525"/>
                  </a:lnTo>
                  <a:lnTo>
                    <a:pt x="409866" y="973917"/>
                  </a:lnTo>
                  <a:lnTo>
                    <a:pt x="403524" y="996532"/>
                  </a:lnTo>
                  <a:lnTo>
                    <a:pt x="443956" y="1288147"/>
                  </a:lnTo>
                  <a:lnTo>
                    <a:pt x="437614" y="937019"/>
                  </a:lnTo>
                  <a:lnTo>
                    <a:pt x="444749" y="933448"/>
                  </a:lnTo>
                  <a:lnTo>
                    <a:pt x="449902" y="930671"/>
                  </a:lnTo>
                  <a:lnTo>
                    <a:pt x="453073" y="928687"/>
                  </a:lnTo>
                  <a:lnTo>
                    <a:pt x="453866" y="927894"/>
                  </a:lnTo>
                  <a:lnTo>
                    <a:pt x="460208" y="927100"/>
                  </a:lnTo>
                  <a:close/>
                  <a:moveTo>
                    <a:pt x="1383083" y="640160"/>
                  </a:moveTo>
                  <a:lnTo>
                    <a:pt x="1382686" y="644922"/>
                  </a:lnTo>
                  <a:lnTo>
                    <a:pt x="1384275" y="651669"/>
                  </a:lnTo>
                  <a:lnTo>
                    <a:pt x="1385070" y="658813"/>
                  </a:lnTo>
                  <a:lnTo>
                    <a:pt x="1385467" y="666750"/>
                  </a:lnTo>
                  <a:lnTo>
                    <a:pt x="1385864" y="674688"/>
                  </a:lnTo>
                  <a:lnTo>
                    <a:pt x="1386262" y="674688"/>
                  </a:lnTo>
                  <a:lnTo>
                    <a:pt x="1385467" y="660797"/>
                  </a:lnTo>
                  <a:lnTo>
                    <a:pt x="1383083" y="640160"/>
                  </a:lnTo>
                  <a:close/>
                  <a:moveTo>
                    <a:pt x="153566" y="634207"/>
                  </a:moveTo>
                  <a:lnTo>
                    <a:pt x="152376" y="649288"/>
                  </a:lnTo>
                  <a:lnTo>
                    <a:pt x="152773" y="649685"/>
                  </a:lnTo>
                  <a:lnTo>
                    <a:pt x="153566" y="634207"/>
                  </a:lnTo>
                  <a:close/>
                  <a:moveTo>
                    <a:pt x="155152" y="615157"/>
                  </a:moveTo>
                  <a:lnTo>
                    <a:pt x="153566" y="633810"/>
                  </a:lnTo>
                  <a:lnTo>
                    <a:pt x="154359" y="626666"/>
                  </a:lnTo>
                  <a:lnTo>
                    <a:pt x="155548" y="619919"/>
                  </a:lnTo>
                  <a:lnTo>
                    <a:pt x="155152" y="615157"/>
                  </a:lnTo>
                  <a:close/>
                  <a:moveTo>
                    <a:pt x="1356862" y="559594"/>
                  </a:moveTo>
                  <a:lnTo>
                    <a:pt x="1359643" y="561578"/>
                  </a:lnTo>
                  <a:lnTo>
                    <a:pt x="1362424" y="563960"/>
                  </a:lnTo>
                  <a:lnTo>
                    <a:pt x="1367589" y="569516"/>
                  </a:lnTo>
                  <a:lnTo>
                    <a:pt x="1365205" y="565547"/>
                  </a:lnTo>
                  <a:lnTo>
                    <a:pt x="1362424" y="562372"/>
                  </a:lnTo>
                  <a:lnTo>
                    <a:pt x="1361232" y="561181"/>
                  </a:lnTo>
                  <a:lnTo>
                    <a:pt x="1359643" y="560388"/>
                  </a:lnTo>
                  <a:lnTo>
                    <a:pt x="1358451" y="559991"/>
                  </a:lnTo>
                  <a:lnTo>
                    <a:pt x="1356862" y="559594"/>
                  </a:lnTo>
                  <a:close/>
                  <a:moveTo>
                    <a:pt x="180128" y="534591"/>
                  </a:moveTo>
                  <a:lnTo>
                    <a:pt x="178939" y="535385"/>
                  </a:lnTo>
                  <a:lnTo>
                    <a:pt x="176956" y="536178"/>
                  </a:lnTo>
                  <a:lnTo>
                    <a:pt x="175767" y="536972"/>
                  </a:lnTo>
                  <a:lnTo>
                    <a:pt x="173388" y="540544"/>
                  </a:lnTo>
                  <a:lnTo>
                    <a:pt x="170613" y="544513"/>
                  </a:lnTo>
                  <a:lnTo>
                    <a:pt x="175767" y="539353"/>
                  </a:lnTo>
                  <a:lnTo>
                    <a:pt x="178939" y="536575"/>
                  </a:lnTo>
                  <a:lnTo>
                    <a:pt x="181714" y="534591"/>
                  </a:lnTo>
                  <a:lnTo>
                    <a:pt x="180128" y="534591"/>
                  </a:lnTo>
                  <a:close/>
                  <a:moveTo>
                    <a:pt x="1221780" y="479425"/>
                  </a:moveTo>
                  <a:lnTo>
                    <a:pt x="1236480" y="479425"/>
                  </a:lnTo>
                  <a:lnTo>
                    <a:pt x="1251578" y="480219"/>
                  </a:lnTo>
                  <a:lnTo>
                    <a:pt x="1267072" y="481806"/>
                  </a:lnTo>
                  <a:lnTo>
                    <a:pt x="1282964" y="484585"/>
                  </a:lnTo>
                  <a:lnTo>
                    <a:pt x="1299253" y="488156"/>
                  </a:lnTo>
                  <a:lnTo>
                    <a:pt x="1315940" y="492919"/>
                  </a:lnTo>
                  <a:lnTo>
                    <a:pt x="1323886" y="495300"/>
                  </a:lnTo>
                  <a:lnTo>
                    <a:pt x="1332229" y="498872"/>
                  </a:lnTo>
                  <a:lnTo>
                    <a:pt x="1340970" y="502047"/>
                  </a:lnTo>
                  <a:lnTo>
                    <a:pt x="1349710" y="505619"/>
                  </a:lnTo>
                  <a:lnTo>
                    <a:pt x="1358054" y="509588"/>
                  </a:lnTo>
                  <a:lnTo>
                    <a:pt x="1366794" y="513953"/>
                  </a:lnTo>
                  <a:lnTo>
                    <a:pt x="1368383" y="515144"/>
                  </a:lnTo>
                  <a:lnTo>
                    <a:pt x="1370370" y="516731"/>
                  </a:lnTo>
                  <a:lnTo>
                    <a:pt x="1374343" y="521494"/>
                  </a:lnTo>
                  <a:lnTo>
                    <a:pt x="1378713" y="527844"/>
                  </a:lnTo>
                  <a:lnTo>
                    <a:pt x="1383878" y="536178"/>
                  </a:lnTo>
                  <a:lnTo>
                    <a:pt x="1388646" y="545703"/>
                  </a:lnTo>
                  <a:lnTo>
                    <a:pt x="1393413" y="556022"/>
                  </a:lnTo>
                  <a:lnTo>
                    <a:pt x="1397783" y="567928"/>
                  </a:lnTo>
                  <a:lnTo>
                    <a:pt x="1401756" y="580231"/>
                  </a:lnTo>
                  <a:lnTo>
                    <a:pt x="1404935" y="592931"/>
                  </a:lnTo>
                  <a:lnTo>
                    <a:pt x="1406127" y="599282"/>
                  </a:lnTo>
                  <a:lnTo>
                    <a:pt x="1407319" y="605632"/>
                  </a:lnTo>
                  <a:lnTo>
                    <a:pt x="1407716" y="612378"/>
                  </a:lnTo>
                  <a:lnTo>
                    <a:pt x="1408113" y="618728"/>
                  </a:lnTo>
                  <a:lnTo>
                    <a:pt x="1408113" y="624682"/>
                  </a:lnTo>
                  <a:lnTo>
                    <a:pt x="1408113" y="631032"/>
                  </a:lnTo>
                  <a:lnTo>
                    <a:pt x="1407319" y="637382"/>
                  </a:lnTo>
                  <a:lnTo>
                    <a:pt x="1406524" y="643335"/>
                  </a:lnTo>
                  <a:lnTo>
                    <a:pt x="1404935" y="649288"/>
                  </a:lnTo>
                  <a:lnTo>
                    <a:pt x="1402551" y="654844"/>
                  </a:lnTo>
                  <a:lnTo>
                    <a:pt x="1400167" y="660400"/>
                  </a:lnTo>
                  <a:lnTo>
                    <a:pt x="1397386" y="665163"/>
                  </a:lnTo>
                  <a:lnTo>
                    <a:pt x="1393810" y="670322"/>
                  </a:lnTo>
                  <a:lnTo>
                    <a:pt x="1389440" y="675085"/>
                  </a:lnTo>
                  <a:lnTo>
                    <a:pt x="1391427" y="675878"/>
                  </a:lnTo>
                  <a:lnTo>
                    <a:pt x="1392619" y="677466"/>
                  </a:lnTo>
                  <a:lnTo>
                    <a:pt x="1393413" y="679053"/>
                  </a:lnTo>
                  <a:lnTo>
                    <a:pt x="1394605" y="681832"/>
                  </a:lnTo>
                  <a:lnTo>
                    <a:pt x="1396591" y="687785"/>
                  </a:lnTo>
                  <a:lnTo>
                    <a:pt x="1398975" y="694928"/>
                  </a:lnTo>
                  <a:lnTo>
                    <a:pt x="1400167" y="703263"/>
                  </a:lnTo>
                  <a:lnTo>
                    <a:pt x="1401359" y="712788"/>
                  </a:lnTo>
                  <a:lnTo>
                    <a:pt x="1402154" y="723107"/>
                  </a:lnTo>
                  <a:lnTo>
                    <a:pt x="1402154" y="734616"/>
                  </a:lnTo>
                  <a:lnTo>
                    <a:pt x="1402154" y="746125"/>
                  </a:lnTo>
                  <a:lnTo>
                    <a:pt x="1401359" y="757635"/>
                  </a:lnTo>
                  <a:lnTo>
                    <a:pt x="1399770" y="768350"/>
                  </a:lnTo>
                  <a:lnTo>
                    <a:pt x="1398181" y="777082"/>
                  </a:lnTo>
                  <a:lnTo>
                    <a:pt x="1395797" y="784225"/>
                  </a:lnTo>
                  <a:lnTo>
                    <a:pt x="1394605" y="787004"/>
                  </a:lnTo>
                  <a:lnTo>
                    <a:pt x="1393413" y="789782"/>
                  </a:lnTo>
                  <a:lnTo>
                    <a:pt x="1392221" y="791766"/>
                  </a:lnTo>
                  <a:lnTo>
                    <a:pt x="1390632" y="793354"/>
                  </a:lnTo>
                  <a:lnTo>
                    <a:pt x="1389043" y="794147"/>
                  </a:lnTo>
                  <a:lnTo>
                    <a:pt x="1387454" y="794941"/>
                  </a:lnTo>
                  <a:lnTo>
                    <a:pt x="1386262" y="794147"/>
                  </a:lnTo>
                  <a:lnTo>
                    <a:pt x="1385070" y="793354"/>
                  </a:lnTo>
                  <a:lnTo>
                    <a:pt x="1383878" y="792163"/>
                  </a:lnTo>
                  <a:lnTo>
                    <a:pt x="1382289" y="790575"/>
                  </a:lnTo>
                  <a:lnTo>
                    <a:pt x="1379905" y="785813"/>
                  </a:lnTo>
                  <a:lnTo>
                    <a:pt x="1377918" y="779463"/>
                  </a:lnTo>
                  <a:lnTo>
                    <a:pt x="1375137" y="788988"/>
                  </a:lnTo>
                  <a:lnTo>
                    <a:pt x="1372356" y="798116"/>
                  </a:lnTo>
                  <a:lnTo>
                    <a:pt x="1368781" y="807244"/>
                  </a:lnTo>
                  <a:lnTo>
                    <a:pt x="1365602" y="816372"/>
                  </a:lnTo>
                  <a:lnTo>
                    <a:pt x="1361232" y="825104"/>
                  </a:lnTo>
                  <a:lnTo>
                    <a:pt x="1357259" y="833438"/>
                  </a:lnTo>
                  <a:lnTo>
                    <a:pt x="1352889" y="842169"/>
                  </a:lnTo>
                  <a:lnTo>
                    <a:pt x="1348121" y="850504"/>
                  </a:lnTo>
                  <a:lnTo>
                    <a:pt x="1343354" y="858044"/>
                  </a:lnTo>
                  <a:lnTo>
                    <a:pt x="1338189" y="865585"/>
                  </a:lnTo>
                  <a:lnTo>
                    <a:pt x="1333024" y="873126"/>
                  </a:lnTo>
                  <a:lnTo>
                    <a:pt x="1327462" y="880269"/>
                  </a:lnTo>
                  <a:lnTo>
                    <a:pt x="1321899" y="887413"/>
                  </a:lnTo>
                  <a:lnTo>
                    <a:pt x="1316337" y="893763"/>
                  </a:lnTo>
                  <a:lnTo>
                    <a:pt x="1310378" y="900113"/>
                  </a:lnTo>
                  <a:lnTo>
                    <a:pt x="1304418" y="906463"/>
                  </a:lnTo>
                  <a:lnTo>
                    <a:pt x="1298459" y="912416"/>
                  </a:lnTo>
                  <a:lnTo>
                    <a:pt x="1292499" y="917972"/>
                  </a:lnTo>
                  <a:lnTo>
                    <a:pt x="1286540" y="922735"/>
                  </a:lnTo>
                  <a:lnTo>
                    <a:pt x="1280183" y="927497"/>
                  </a:lnTo>
                  <a:lnTo>
                    <a:pt x="1274224" y="932260"/>
                  </a:lnTo>
                  <a:lnTo>
                    <a:pt x="1268661" y="936229"/>
                  </a:lnTo>
                  <a:lnTo>
                    <a:pt x="1262702" y="940197"/>
                  </a:lnTo>
                  <a:lnTo>
                    <a:pt x="1256743" y="943769"/>
                  </a:lnTo>
                  <a:lnTo>
                    <a:pt x="1250783" y="946548"/>
                  </a:lnTo>
                  <a:lnTo>
                    <a:pt x="1245221" y="949326"/>
                  </a:lnTo>
                  <a:lnTo>
                    <a:pt x="1239261" y="951707"/>
                  </a:lnTo>
                  <a:lnTo>
                    <a:pt x="1233699" y="953691"/>
                  </a:lnTo>
                  <a:lnTo>
                    <a:pt x="1228932" y="954882"/>
                  </a:lnTo>
                  <a:lnTo>
                    <a:pt x="1223767" y="956073"/>
                  </a:lnTo>
                  <a:lnTo>
                    <a:pt x="1218602" y="956469"/>
                  </a:lnTo>
                  <a:lnTo>
                    <a:pt x="1214232" y="957263"/>
                  </a:lnTo>
                  <a:lnTo>
                    <a:pt x="1208272" y="956469"/>
                  </a:lnTo>
                  <a:lnTo>
                    <a:pt x="1202313" y="956073"/>
                  </a:lnTo>
                  <a:lnTo>
                    <a:pt x="1195956" y="954882"/>
                  </a:lnTo>
                  <a:lnTo>
                    <a:pt x="1189996" y="953691"/>
                  </a:lnTo>
                  <a:lnTo>
                    <a:pt x="1183640" y="952104"/>
                  </a:lnTo>
                  <a:lnTo>
                    <a:pt x="1177283" y="949326"/>
                  </a:lnTo>
                  <a:lnTo>
                    <a:pt x="1171323" y="946944"/>
                  </a:lnTo>
                  <a:lnTo>
                    <a:pt x="1164967" y="944166"/>
                  </a:lnTo>
                  <a:lnTo>
                    <a:pt x="1158610" y="940594"/>
                  </a:lnTo>
                  <a:lnTo>
                    <a:pt x="1152253" y="937419"/>
                  </a:lnTo>
                  <a:lnTo>
                    <a:pt x="1146294" y="933054"/>
                  </a:lnTo>
                  <a:lnTo>
                    <a:pt x="1140334" y="928291"/>
                  </a:lnTo>
                  <a:lnTo>
                    <a:pt x="1133977" y="923926"/>
                  </a:lnTo>
                  <a:lnTo>
                    <a:pt x="1128018" y="918766"/>
                  </a:lnTo>
                  <a:lnTo>
                    <a:pt x="1122058" y="913210"/>
                  </a:lnTo>
                  <a:lnTo>
                    <a:pt x="1116099" y="907257"/>
                  </a:lnTo>
                  <a:lnTo>
                    <a:pt x="1110537" y="901304"/>
                  </a:lnTo>
                  <a:lnTo>
                    <a:pt x="1104975" y="894557"/>
                  </a:lnTo>
                  <a:lnTo>
                    <a:pt x="1099810" y="887810"/>
                  </a:lnTo>
                  <a:lnTo>
                    <a:pt x="1094645" y="880666"/>
                  </a:lnTo>
                  <a:lnTo>
                    <a:pt x="1089877" y="873522"/>
                  </a:lnTo>
                  <a:lnTo>
                    <a:pt x="1085507" y="865585"/>
                  </a:lnTo>
                  <a:lnTo>
                    <a:pt x="1080739" y="857647"/>
                  </a:lnTo>
                  <a:lnTo>
                    <a:pt x="1076766" y="849313"/>
                  </a:lnTo>
                  <a:lnTo>
                    <a:pt x="1072793" y="840582"/>
                  </a:lnTo>
                  <a:lnTo>
                    <a:pt x="1069218" y="831851"/>
                  </a:lnTo>
                  <a:lnTo>
                    <a:pt x="1066039" y="822722"/>
                  </a:lnTo>
                  <a:lnTo>
                    <a:pt x="1063258" y="813197"/>
                  </a:lnTo>
                  <a:lnTo>
                    <a:pt x="1060875" y="803672"/>
                  </a:lnTo>
                  <a:lnTo>
                    <a:pt x="1058491" y="793354"/>
                  </a:lnTo>
                  <a:lnTo>
                    <a:pt x="1056504" y="783432"/>
                  </a:lnTo>
                  <a:lnTo>
                    <a:pt x="1055312" y="772716"/>
                  </a:lnTo>
                  <a:lnTo>
                    <a:pt x="1054915" y="773113"/>
                  </a:lnTo>
                  <a:lnTo>
                    <a:pt x="1054518" y="773113"/>
                  </a:lnTo>
                  <a:lnTo>
                    <a:pt x="1053723" y="771525"/>
                  </a:lnTo>
                  <a:lnTo>
                    <a:pt x="1052929" y="767954"/>
                  </a:lnTo>
                  <a:lnTo>
                    <a:pt x="1051737" y="762000"/>
                  </a:lnTo>
                  <a:lnTo>
                    <a:pt x="1048558" y="745729"/>
                  </a:lnTo>
                  <a:lnTo>
                    <a:pt x="1046174" y="726282"/>
                  </a:lnTo>
                  <a:lnTo>
                    <a:pt x="1043393" y="706041"/>
                  </a:lnTo>
                  <a:lnTo>
                    <a:pt x="1042201" y="688578"/>
                  </a:lnTo>
                  <a:lnTo>
                    <a:pt x="1042201" y="681435"/>
                  </a:lnTo>
                  <a:lnTo>
                    <a:pt x="1042599" y="675878"/>
                  </a:lnTo>
                  <a:lnTo>
                    <a:pt x="1043393" y="672307"/>
                  </a:lnTo>
                  <a:lnTo>
                    <a:pt x="1043791" y="671116"/>
                  </a:lnTo>
                  <a:lnTo>
                    <a:pt x="1044585" y="671116"/>
                  </a:lnTo>
                  <a:lnTo>
                    <a:pt x="1045777" y="671116"/>
                  </a:lnTo>
                  <a:lnTo>
                    <a:pt x="1046969" y="671910"/>
                  </a:lnTo>
                  <a:lnTo>
                    <a:pt x="1048956" y="674291"/>
                  </a:lnTo>
                  <a:lnTo>
                    <a:pt x="1048558" y="662385"/>
                  </a:lnTo>
                  <a:lnTo>
                    <a:pt x="1048161" y="649685"/>
                  </a:lnTo>
                  <a:lnTo>
                    <a:pt x="1048558" y="636588"/>
                  </a:lnTo>
                  <a:lnTo>
                    <a:pt x="1050147" y="622697"/>
                  </a:lnTo>
                  <a:lnTo>
                    <a:pt x="1052929" y="624682"/>
                  </a:lnTo>
                  <a:lnTo>
                    <a:pt x="1055710" y="626666"/>
                  </a:lnTo>
                  <a:lnTo>
                    <a:pt x="1058888" y="627857"/>
                  </a:lnTo>
                  <a:lnTo>
                    <a:pt x="1061669" y="629047"/>
                  </a:lnTo>
                  <a:lnTo>
                    <a:pt x="1065245" y="629841"/>
                  </a:lnTo>
                  <a:lnTo>
                    <a:pt x="1068423" y="630238"/>
                  </a:lnTo>
                  <a:lnTo>
                    <a:pt x="1075575" y="630635"/>
                  </a:lnTo>
                  <a:lnTo>
                    <a:pt x="1082726" y="630238"/>
                  </a:lnTo>
                  <a:lnTo>
                    <a:pt x="1090672" y="629047"/>
                  </a:lnTo>
                  <a:lnTo>
                    <a:pt x="1099412" y="627063"/>
                  </a:lnTo>
                  <a:lnTo>
                    <a:pt x="1108153" y="623888"/>
                  </a:lnTo>
                  <a:lnTo>
                    <a:pt x="1116894" y="621110"/>
                  </a:lnTo>
                  <a:lnTo>
                    <a:pt x="1126429" y="617141"/>
                  </a:lnTo>
                  <a:lnTo>
                    <a:pt x="1146294" y="608410"/>
                  </a:lnTo>
                  <a:lnTo>
                    <a:pt x="1187613" y="588169"/>
                  </a:lnTo>
                  <a:lnTo>
                    <a:pt x="1176886" y="592535"/>
                  </a:lnTo>
                  <a:lnTo>
                    <a:pt x="1167350" y="597297"/>
                  </a:lnTo>
                  <a:lnTo>
                    <a:pt x="1158213" y="601663"/>
                  </a:lnTo>
                  <a:lnTo>
                    <a:pt x="1149869" y="605235"/>
                  </a:lnTo>
                  <a:lnTo>
                    <a:pt x="1141923" y="607616"/>
                  </a:lnTo>
                  <a:lnTo>
                    <a:pt x="1134375" y="609203"/>
                  </a:lnTo>
                  <a:lnTo>
                    <a:pt x="1126826" y="610394"/>
                  </a:lnTo>
                  <a:lnTo>
                    <a:pt x="1120072" y="611188"/>
                  </a:lnTo>
                  <a:lnTo>
                    <a:pt x="1113318" y="611188"/>
                  </a:lnTo>
                  <a:lnTo>
                    <a:pt x="1106564" y="610791"/>
                  </a:lnTo>
                  <a:lnTo>
                    <a:pt x="1100604" y="609600"/>
                  </a:lnTo>
                  <a:lnTo>
                    <a:pt x="1094645" y="608410"/>
                  </a:lnTo>
                  <a:lnTo>
                    <a:pt x="1089083" y="606822"/>
                  </a:lnTo>
                  <a:lnTo>
                    <a:pt x="1083521" y="604044"/>
                  </a:lnTo>
                  <a:lnTo>
                    <a:pt x="1079150" y="601663"/>
                  </a:lnTo>
                  <a:lnTo>
                    <a:pt x="1073985" y="599282"/>
                  </a:lnTo>
                  <a:lnTo>
                    <a:pt x="1069615" y="596107"/>
                  </a:lnTo>
                  <a:lnTo>
                    <a:pt x="1065642" y="592931"/>
                  </a:lnTo>
                  <a:lnTo>
                    <a:pt x="1061669" y="589360"/>
                  </a:lnTo>
                  <a:lnTo>
                    <a:pt x="1058491" y="586185"/>
                  </a:lnTo>
                  <a:lnTo>
                    <a:pt x="1052134" y="579041"/>
                  </a:lnTo>
                  <a:lnTo>
                    <a:pt x="1046572" y="572294"/>
                  </a:lnTo>
                  <a:lnTo>
                    <a:pt x="1042201" y="565944"/>
                  </a:lnTo>
                  <a:lnTo>
                    <a:pt x="1039023" y="560388"/>
                  </a:lnTo>
                  <a:lnTo>
                    <a:pt x="1036639" y="555625"/>
                  </a:lnTo>
                  <a:lnTo>
                    <a:pt x="1035050" y="552053"/>
                  </a:lnTo>
                  <a:lnTo>
                    <a:pt x="1041407" y="546497"/>
                  </a:lnTo>
                  <a:lnTo>
                    <a:pt x="1049353" y="540147"/>
                  </a:lnTo>
                  <a:lnTo>
                    <a:pt x="1060477" y="532606"/>
                  </a:lnTo>
                  <a:lnTo>
                    <a:pt x="1074383" y="523478"/>
                  </a:lnTo>
                  <a:lnTo>
                    <a:pt x="1082329" y="519113"/>
                  </a:lnTo>
                  <a:lnTo>
                    <a:pt x="1090672" y="514350"/>
                  </a:lnTo>
                  <a:lnTo>
                    <a:pt x="1100207" y="509588"/>
                  </a:lnTo>
                  <a:lnTo>
                    <a:pt x="1109742" y="505619"/>
                  </a:lnTo>
                  <a:lnTo>
                    <a:pt x="1120072" y="500856"/>
                  </a:lnTo>
                  <a:lnTo>
                    <a:pt x="1130799" y="496888"/>
                  </a:lnTo>
                  <a:lnTo>
                    <a:pt x="1142321" y="492919"/>
                  </a:lnTo>
                  <a:lnTo>
                    <a:pt x="1154637" y="489347"/>
                  </a:lnTo>
                  <a:lnTo>
                    <a:pt x="1166953" y="486172"/>
                  </a:lnTo>
                  <a:lnTo>
                    <a:pt x="1179667" y="483791"/>
                  </a:lnTo>
                  <a:lnTo>
                    <a:pt x="1193175" y="481410"/>
                  </a:lnTo>
                  <a:lnTo>
                    <a:pt x="1207478" y="480219"/>
                  </a:lnTo>
                  <a:lnTo>
                    <a:pt x="1221780" y="479425"/>
                  </a:lnTo>
                  <a:close/>
                  <a:moveTo>
                    <a:pt x="301839" y="454025"/>
                  </a:moveTo>
                  <a:lnTo>
                    <a:pt x="316508" y="454422"/>
                  </a:lnTo>
                  <a:lnTo>
                    <a:pt x="330781" y="454819"/>
                  </a:lnTo>
                  <a:lnTo>
                    <a:pt x="344656" y="456803"/>
                  </a:lnTo>
                  <a:lnTo>
                    <a:pt x="358136" y="458788"/>
                  </a:lnTo>
                  <a:lnTo>
                    <a:pt x="371219" y="461169"/>
                  </a:lnTo>
                  <a:lnTo>
                    <a:pt x="383509" y="464344"/>
                  </a:lnTo>
                  <a:lnTo>
                    <a:pt x="395799" y="467916"/>
                  </a:lnTo>
                  <a:lnTo>
                    <a:pt x="406900" y="471885"/>
                  </a:lnTo>
                  <a:lnTo>
                    <a:pt x="418000" y="475853"/>
                  </a:lnTo>
                  <a:lnTo>
                    <a:pt x="428308" y="480219"/>
                  </a:lnTo>
                  <a:lnTo>
                    <a:pt x="437823" y="484981"/>
                  </a:lnTo>
                  <a:lnTo>
                    <a:pt x="446941" y="489347"/>
                  </a:lnTo>
                  <a:lnTo>
                    <a:pt x="455663" y="494110"/>
                  </a:lnTo>
                  <a:lnTo>
                    <a:pt x="463593" y="498872"/>
                  </a:lnTo>
                  <a:lnTo>
                    <a:pt x="477468" y="507206"/>
                  </a:lnTo>
                  <a:lnTo>
                    <a:pt x="488173" y="515144"/>
                  </a:lnTo>
                  <a:lnTo>
                    <a:pt x="496498" y="521097"/>
                  </a:lnTo>
                  <a:lnTo>
                    <a:pt x="503238" y="527050"/>
                  </a:lnTo>
                  <a:lnTo>
                    <a:pt x="500859" y="531019"/>
                  </a:lnTo>
                  <a:lnTo>
                    <a:pt x="498877" y="534988"/>
                  </a:lnTo>
                  <a:lnTo>
                    <a:pt x="495309" y="540941"/>
                  </a:lnTo>
                  <a:lnTo>
                    <a:pt x="491344" y="547291"/>
                  </a:lnTo>
                  <a:lnTo>
                    <a:pt x="485794" y="554038"/>
                  </a:lnTo>
                  <a:lnTo>
                    <a:pt x="479451" y="561181"/>
                  </a:lnTo>
                  <a:lnTo>
                    <a:pt x="476279" y="564753"/>
                  </a:lnTo>
                  <a:lnTo>
                    <a:pt x="472315" y="567928"/>
                  </a:lnTo>
                  <a:lnTo>
                    <a:pt x="467954" y="570707"/>
                  </a:lnTo>
                  <a:lnTo>
                    <a:pt x="463989" y="573882"/>
                  </a:lnTo>
                  <a:lnTo>
                    <a:pt x="459232" y="576660"/>
                  </a:lnTo>
                  <a:lnTo>
                    <a:pt x="454078" y="579438"/>
                  </a:lnTo>
                  <a:lnTo>
                    <a:pt x="448924" y="581422"/>
                  </a:lnTo>
                  <a:lnTo>
                    <a:pt x="443373" y="583010"/>
                  </a:lnTo>
                  <a:lnTo>
                    <a:pt x="437427" y="584994"/>
                  </a:lnTo>
                  <a:lnTo>
                    <a:pt x="431480" y="585788"/>
                  </a:lnTo>
                  <a:lnTo>
                    <a:pt x="424740" y="586185"/>
                  </a:lnTo>
                  <a:lnTo>
                    <a:pt x="418000" y="586185"/>
                  </a:lnTo>
                  <a:lnTo>
                    <a:pt x="411261" y="585788"/>
                  </a:lnTo>
                  <a:lnTo>
                    <a:pt x="403728" y="584200"/>
                  </a:lnTo>
                  <a:lnTo>
                    <a:pt x="396195" y="582216"/>
                  </a:lnTo>
                  <a:lnTo>
                    <a:pt x="388266" y="579835"/>
                  </a:lnTo>
                  <a:lnTo>
                    <a:pt x="379544" y="576263"/>
                  </a:lnTo>
                  <a:lnTo>
                    <a:pt x="370822" y="572294"/>
                  </a:lnTo>
                  <a:lnTo>
                    <a:pt x="361307" y="567531"/>
                  </a:lnTo>
                  <a:lnTo>
                    <a:pt x="350603" y="563166"/>
                  </a:lnTo>
                  <a:lnTo>
                    <a:pt x="392231" y="583010"/>
                  </a:lnTo>
                  <a:lnTo>
                    <a:pt x="411657" y="592138"/>
                  </a:lnTo>
                  <a:lnTo>
                    <a:pt x="420776" y="595710"/>
                  </a:lnTo>
                  <a:lnTo>
                    <a:pt x="429894" y="599282"/>
                  </a:lnTo>
                  <a:lnTo>
                    <a:pt x="438616" y="601663"/>
                  </a:lnTo>
                  <a:lnTo>
                    <a:pt x="446941" y="603647"/>
                  </a:lnTo>
                  <a:lnTo>
                    <a:pt x="454871" y="605235"/>
                  </a:lnTo>
                  <a:lnTo>
                    <a:pt x="462403" y="606028"/>
                  </a:lnTo>
                  <a:lnTo>
                    <a:pt x="469539" y="605632"/>
                  </a:lnTo>
                  <a:lnTo>
                    <a:pt x="472711" y="604441"/>
                  </a:lnTo>
                  <a:lnTo>
                    <a:pt x="476279" y="603647"/>
                  </a:lnTo>
                  <a:lnTo>
                    <a:pt x="479054" y="602853"/>
                  </a:lnTo>
                  <a:lnTo>
                    <a:pt x="481829" y="601266"/>
                  </a:lnTo>
                  <a:lnTo>
                    <a:pt x="485001" y="599678"/>
                  </a:lnTo>
                  <a:lnTo>
                    <a:pt x="487380" y="597694"/>
                  </a:lnTo>
                  <a:lnTo>
                    <a:pt x="489362" y="611982"/>
                  </a:lnTo>
                  <a:lnTo>
                    <a:pt x="489758" y="624682"/>
                  </a:lnTo>
                  <a:lnTo>
                    <a:pt x="489758" y="636985"/>
                  </a:lnTo>
                  <a:lnTo>
                    <a:pt x="488569" y="648891"/>
                  </a:lnTo>
                  <a:lnTo>
                    <a:pt x="490948" y="646907"/>
                  </a:lnTo>
                  <a:lnTo>
                    <a:pt x="492137" y="646510"/>
                  </a:lnTo>
                  <a:lnTo>
                    <a:pt x="493327" y="646113"/>
                  </a:lnTo>
                  <a:lnTo>
                    <a:pt x="493723" y="646510"/>
                  </a:lnTo>
                  <a:lnTo>
                    <a:pt x="494119" y="647303"/>
                  </a:lnTo>
                  <a:lnTo>
                    <a:pt x="494912" y="650875"/>
                  </a:lnTo>
                  <a:lnTo>
                    <a:pt x="495309" y="656432"/>
                  </a:lnTo>
                  <a:lnTo>
                    <a:pt x="495309" y="663575"/>
                  </a:lnTo>
                  <a:lnTo>
                    <a:pt x="494119" y="681435"/>
                  </a:lnTo>
                  <a:lnTo>
                    <a:pt x="491741" y="701279"/>
                  </a:lnTo>
                  <a:lnTo>
                    <a:pt x="489362" y="720725"/>
                  </a:lnTo>
                  <a:lnTo>
                    <a:pt x="486190" y="736600"/>
                  </a:lnTo>
                  <a:lnTo>
                    <a:pt x="485001" y="742554"/>
                  </a:lnTo>
                  <a:lnTo>
                    <a:pt x="484208" y="746522"/>
                  </a:lnTo>
                  <a:lnTo>
                    <a:pt x="483415" y="748507"/>
                  </a:lnTo>
                  <a:lnTo>
                    <a:pt x="483019" y="748507"/>
                  </a:lnTo>
                  <a:lnTo>
                    <a:pt x="482622" y="747713"/>
                  </a:lnTo>
                  <a:lnTo>
                    <a:pt x="481037" y="758032"/>
                  </a:lnTo>
                  <a:lnTo>
                    <a:pt x="479451" y="768350"/>
                  </a:lnTo>
                  <a:lnTo>
                    <a:pt x="477072" y="778272"/>
                  </a:lnTo>
                  <a:lnTo>
                    <a:pt x="474297" y="788194"/>
                  </a:lnTo>
                  <a:lnTo>
                    <a:pt x="471918" y="797719"/>
                  </a:lnTo>
                  <a:lnTo>
                    <a:pt x="468350" y="806451"/>
                  </a:lnTo>
                  <a:lnTo>
                    <a:pt x="465178" y="815976"/>
                  </a:lnTo>
                  <a:lnTo>
                    <a:pt x="460817" y="824310"/>
                  </a:lnTo>
                  <a:lnTo>
                    <a:pt x="457249" y="832644"/>
                  </a:lnTo>
                  <a:lnTo>
                    <a:pt x="452492" y="840582"/>
                  </a:lnTo>
                  <a:lnTo>
                    <a:pt x="447734" y="848122"/>
                  </a:lnTo>
                  <a:lnTo>
                    <a:pt x="443373" y="856060"/>
                  </a:lnTo>
                  <a:lnTo>
                    <a:pt x="438220" y="863204"/>
                  </a:lnTo>
                  <a:lnTo>
                    <a:pt x="432669" y="869951"/>
                  </a:lnTo>
                  <a:lnTo>
                    <a:pt x="427119" y="876301"/>
                  </a:lnTo>
                  <a:lnTo>
                    <a:pt x="421965" y="882254"/>
                  </a:lnTo>
                  <a:lnTo>
                    <a:pt x="416018" y="887810"/>
                  </a:lnTo>
                  <a:lnTo>
                    <a:pt x="410071" y="893366"/>
                  </a:lnTo>
                  <a:lnTo>
                    <a:pt x="404124" y="898922"/>
                  </a:lnTo>
                  <a:lnTo>
                    <a:pt x="398178" y="903685"/>
                  </a:lnTo>
                  <a:lnTo>
                    <a:pt x="391834" y="907654"/>
                  </a:lnTo>
                  <a:lnTo>
                    <a:pt x="385491" y="912019"/>
                  </a:lnTo>
                  <a:lnTo>
                    <a:pt x="379148" y="915591"/>
                  </a:lnTo>
                  <a:lnTo>
                    <a:pt x="372805" y="919163"/>
                  </a:lnTo>
                  <a:lnTo>
                    <a:pt x="366858" y="921941"/>
                  </a:lnTo>
                  <a:lnTo>
                    <a:pt x="360911" y="924719"/>
                  </a:lnTo>
                  <a:lnTo>
                    <a:pt x="354568" y="926704"/>
                  </a:lnTo>
                  <a:lnTo>
                    <a:pt x="348225" y="928688"/>
                  </a:lnTo>
                  <a:lnTo>
                    <a:pt x="342278" y="930276"/>
                  </a:lnTo>
                  <a:lnTo>
                    <a:pt x="335934" y="931069"/>
                  </a:lnTo>
                  <a:lnTo>
                    <a:pt x="329988" y="931863"/>
                  </a:lnTo>
                  <a:lnTo>
                    <a:pt x="324041" y="931863"/>
                  </a:lnTo>
                  <a:lnTo>
                    <a:pt x="319283" y="931863"/>
                  </a:lnTo>
                  <a:lnTo>
                    <a:pt x="314922" y="931069"/>
                  </a:lnTo>
                  <a:lnTo>
                    <a:pt x="309372" y="930276"/>
                  </a:lnTo>
                  <a:lnTo>
                    <a:pt x="304218" y="928291"/>
                  </a:lnTo>
                  <a:lnTo>
                    <a:pt x="298668" y="926704"/>
                  </a:lnTo>
                  <a:lnTo>
                    <a:pt x="293514" y="924323"/>
                  </a:lnTo>
                  <a:lnTo>
                    <a:pt x="287567" y="921544"/>
                  </a:lnTo>
                  <a:lnTo>
                    <a:pt x="281620" y="918369"/>
                  </a:lnTo>
                  <a:lnTo>
                    <a:pt x="275673" y="914797"/>
                  </a:lnTo>
                  <a:lnTo>
                    <a:pt x="269727" y="911226"/>
                  </a:lnTo>
                  <a:lnTo>
                    <a:pt x="263780" y="906860"/>
                  </a:lnTo>
                  <a:lnTo>
                    <a:pt x="257833" y="902494"/>
                  </a:lnTo>
                  <a:lnTo>
                    <a:pt x="251490" y="897732"/>
                  </a:lnTo>
                  <a:lnTo>
                    <a:pt x="245939" y="892572"/>
                  </a:lnTo>
                  <a:lnTo>
                    <a:pt x="239993" y="887016"/>
                  </a:lnTo>
                  <a:lnTo>
                    <a:pt x="234046" y="881063"/>
                  </a:lnTo>
                  <a:lnTo>
                    <a:pt x="228099" y="875110"/>
                  </a:lnTo>
                  <a:lnTo>
                    <a:pt x="222152" y="868760"/>
                  </a:lnTo>
                  <a:lnTo>
                    <a:pt x="216602" y="862013"/>
                  </a:lnTo>
                  <a:lnTo>
                    <a:pt x="210655" y="855663"/>
                  </a:lnTo>
                  <a:lnTo>
                    <a:pt x="205501" y="848122"/>
                  </a:lnTo>
                  <a:lnTo>
                    <a:pt x="200347" y="840582"/>
                  </a:lnTo>
                  <a:lnTo>
                    <a:pt x="195193" y="833041"/>
                  </a:lnTo>
                  <a:lnTo>
                    <a:pt x="190039" y="825104"/>
                  </a:lnTo>
                  <a:lnTo>
                    <a:pt x="185678" y="817166"/>
                  </a:lnTo>
                  <a:lnTo>
                    <a:pt x="181317" y="808832"/>
                  </a:lnTo>
                  <a:lnTo>
                    <a:pt x="176956" y="800101"/>
                  </a:lnTo>
                  <a:lnTo>
                    <a:pt x="173388" y="791369"/>
                  </a:lnTo>
                  <a:lnTo>
                    <a:pt x="169424" y="782638"/>
                  </a:lnTo>
                  <a:lnTo>
                    <a:pt x="166252" y="773113"/>
                  </a:lnTo>
                  <a:lnTo>
                    <a:pt x="163081" y="763985"/>
                  </a:lnTo>
                  <a:lnTo>
                    <a:pt x="160702" y="754460"/>
                  </a:lnTo>
                  <a:lnTo>
                    <a:pt x="158720" y="760413"/>
                  </a:lnTo>
                  <a:lnTo>
                    <a:pt x="155944" y="765572"/>
                  </a:lnTo>
                  <a:lnTo>
                    <a:pt x="154755" y="767160"/>
                  </a:lnTo>
                  <a:lnTo>
                    <a:pt x="153566" y="768747"/>
                  </a:lnTo>
                  <a:lnTo>
                    <a:pt x="152376" y="769541"/>
                  </a:lnTo>
                  <a:lnTo>
                    <a:pt x="151187" y="769541"/>
                  </a:lnTo>
                  <a:lnTo>
                    <a:pt x="149205" y="769144"/>
                  </a:lnTo>
                  <a:lnTo>
                    <a:pt x="148015" y="768350"/>
                  </a:lnTo>
                  <a:lnTo>
                    <a:pt x="146430" y="766763"/>
                  </a:lnTo>
                  <a:lnTo>
                    <a:pt x="145240" y="764779"/>
                  </a:lnTo>
                  <a:lnTo>
                    <a:pt x="143654" y="762397"/>
                  </a:lnTo>
                  <a:lnTo>
                    <a:pt x="142465" y="759222"/>
                  </a:lnTo>
                  <a:lnTo>
                    <a:pt x="140483" y="751682"/>
                  </a:lnTo>
                  <a:lnTo>
                    <a:pt x="138897" y="742950"/>
                  </a:lnTo>
                  <a:lnTo>
                    <a:pt x="136915" y="732632"/>
                  </a:lnTo>
                  <a:lnTo>
                    <a:pt x="136122" y="721519"/>
                  </a:lnTo>
                  <a:lnTo>
                    <a:pt x="136122" y="709216"/>
                  </a:lnTo>
                  <a:lnTo>
                    <a:pt x="136122" y="698104"/>
                  </a:lnTo>
                  <a:lnTo>
                    <a:pt x="136915" y="687785"/>
                  </a:lnTo>
                  <a:lnTo>
                    <a:pt x="138500" y="678260"/>
                  </a:lnTo>
                  <a:lnTo>
                    <a:pt x="139690" y="669528"/>
                  </a:lnTo>
                  <a:lnTo>
                    <a:pt x="141672" y="662385"/>
                  </a:lnTo>
                  <a:lnTo>
                    <a:pt x="143654" y="656432"/>
                  </a:lnTo>
                  <a:lnTo>
                    <a:pt x="145240" y="654447"/>
                  </a:lnTo>
                  <a:lnTo>
                    <a:pt x="146033" y="652066"/>
                  </a:lnTo>
                  <a:lnTo>
                    <a:pt x="147222" y="650875"/>
                  </a:lnTo>
                  <a:lnTo>
                    <a:pt x="148808" y="649685"/>
                  </a:lnTo>
                  <a:lnTo>
                    <a:pt x="144844" y="644922"/>
                  </a:lnTo>
                  <a:lnTo>
                    <a:pt x="141276" y="640557"/>
                  </a:lnTo>
                  <a:lnTo>
                    <a:pt x="138500" y="635397"/>
                  </a:lnTo>
                  <a:lnTo>
                    <a:pt x="135725" y="629841"/>
                  </a:lnTo>
                  <a:lnTo>
                    <a:pt x="133743" y="623888"/>
                  </a:lnTo>
                  <a:lnTo>
                    <a:pt x="132554" y="618728"/>
                  </a:lnTo>
                  <a:lnTo>
                    <a:pt x="131364" y="612378"/>
                  </a:lnTo>
                  <a:lnTo>
                    <a:pt x="130175" y="606425"/>
                  </a:lnTo>
                  <a:lnTo>
                    <a:pt x="130175" y="600075"/>
                  </a:lnTo>
                  <a:lnTo>
                    <a:pt x="130175" y="593725"/>
                  </a:lnTo>
                  <a:lnTo>
                    <a:pt x="130968" y="586978"/>
                  </a:lnTo>
                  <a:lnTo>
                    <a:pt x="131364" y="580628"/>
                  </a:lnTo>
                  <a:lnTo>
                    <a:pt x="132554" y="574278"/>
                  </a:lnTo>
                  <a:lnTo>
                    <a:pt x="133743" y="567531"/>
                  </a:lnTo>
                  <a:lnTo>
                    <a:pt x="136518" y="554831"/>
                  </a:lnTo>
                  <a:lnTo>
                    <a:pt x="140879" y="542528"/>
                  </a:lnTo>
                  <a:lnTo>
                    <a:pt x="145240" y="531416"/>
                  </a:lnTo>
                  <a:lnTo>
                    <a:pt x="149998" y="520700"/>
                  </a:lnTo>
                  <a:lnTo>
                    <a:pt x="154755" y="511175"/>
                  </a:lnTo>
                  <a:lnTo>
                    <a:pt x="159909" y="502841"/>
                  </a:lnTo>
                  <a:lnTo>
                    <a:pt x="163874" y="496094"/>
                  </a:lnTo>
                  <a:lnTo>
                    <a:pt x="168234" y="491728"/>
                  </a:lnTo>
                  <a:lnTo>
                    <a:pt x="169820" y="490141"/>
                  </a:lnTo>
                  <a:lnTo>
                    <a:pt x="171803" y="488950"/>
                  </a:lnTo>
                  <a:lnTo>
                    <a:pt x="180525" y="484981"/>
                  </a:lnTo>
                  <a:lnTo>
                    <a:pt x="188850" y="480616"/>
                  </a:lnTo>
                  <a:lnTo>
                    <a:pt x="197176" y="477044"/>
                  </a:lnTo>
                  <a:lnTo>
                    <a:pt x="206294" y="473472"/>
                  </a:lnTo>
                  <a:lnTo>
                    <a:pt x="214620" y="470694"/>
                  </a:lnTo>
                  <a:lnTo>
                    <a:pt x="222549" y="467519"/>
                  </a:lnTo>
                  <a:lnTo>
                    <a:pt x="239596" y="463153"/>
                  </a:lnTo>
                  <a:lnTo>
                    <a:pt x="255454" y="459581"/>
                  </a:lnTo>
                  <a:lnTo>
                    <a:pt x="270916" y="456803"/>
                  </a:lnTo>
                  <a:lnTo>
                    <a:pt x="286774" y="454819"/>
                  </a:lnTo>
                  <a:lnTo>
                    <a:pt x="301839" y="454025"/>
                  </a:lnTo>
                  <a:close/>
                  <a:moveTo>
                    <a:pt x="634999" y="33338"/>
                  </a:moveTo>
                  <a:lnTo>
                    <a:pt x="647699" y="33338"/>
                  </a:lnTo>
                  <a:lnTo>
                    <a:pt x="660003" y="33734"/>
                  </a:lnTo>
                  <a:lnTo>
                    <a:pt x="671512" y="34923"/>
                  </a:lnTo>
                  <a:lnTo>
                    <a:pt x="683418" y="36903"/>
                  </a:lnTo>
                  <a:lnTo>
                    <a:pt x="695325" y="39280"/>
                  </a:lnTo>
                  <a:lnTo>
                    <a:pt x="706437" y="42052"/>
                  </a:lnTo>
                  <a:lnTo>
                    <a:pt x="697309" y="50766"/>
                  </a:lnTo>
                  <a:lnTo>
                    <a:pt x="688975" y="59877"/>
                  </a:lnTo>
                  <a:lnTo>
                    <a:pt x="681434" y="69383"/>
                  </a:lnTo>
                  <a:lnTo>
                    <a:pt x="673893" y="79285"/>
                  </a:lnTo>
                  <a:lnTo>
                    <a:pt x="667146" y="89188"/>
                  </a:lnTo>
                  <a:lnTo>
                    <a:pt x="660796" y="99486"/>
                  </a:lnTo>
                  <a:lnTo>
                    <a:pt x="654843" y="109785"/>
                  </a:lnTo>
                  <a:lnTo>
                    <a:pt x="649287" y="120875"/>
                  </a:lnTo>
                  <a:lnTo>
                    <a:pt x="644524" y="131966"/>
                  </a:lnTo>
                  <a:lnTo>
                    <a:pt x="640556" y="143057"/>
                  </a:lnTo>
                  <a:lnTo>
                    <a:pt x="636587" y="154543"/>
                  </a:lnTo>
                  <a:lnTo>
                    <a:pt x="633809" y="166426"/>
                  </a:lnTo>
                  <a:lnTo>
                    <a:pt x="631824" y="177913"/>
                  </a:lnTo>
                  <a:lnTo>
                    <a:pt x="629840" y="189796"/>
                  </a:lnTo>
                  <a:lnTo>
                    <a:pt x="628649" y="202075"/>
                  </a:lnTo>
                  <a:lnTo>
                    <a:pt x="628649" y="214750"/>
                  </a:lnTo>
                  <a:lnTo>
                    <a:pt x="628649" y="224256"/>
                  </a:lnTo>
                  <a:lnTo>
                    <a:pt x="629443" y="233762"/>
                  </a:lnTo>
                  <a:lnTo>
                    <a:pt x="630237" y="243269"/>
                  </a:lnTo>
                  <a:lnTo>
                    <a:pt x="632221" y="252379"/>
                  </a:lnTo>
                  <a:lnTo>
                    <a:pt x="633809" y="261885"/>
                  </a:lnTo>
                  <a:lnTo>
                    <a:pt x="635793" y="270995"/>
                  </a:lnTo>
                  <a:lnTo>
                    <a:pt x="638968" y="280502"/>
                  </a:lnTo>
                  <a:lnTo>
                    <a:pt x="641746" y="289216"/>
                  </a:lnTo>
                  <a:lnTo>
                    <a:pt x="644921" y="297930"/>
                  </a:lnTo>
                  <a:lnTo>
                    <a:pt x="648890" y="306644"/>
                  </a:lnTo>
                  <a:lnTo>
                    <a:pt x="652859" y="315358"/>
                  </a:lnTo>
                  <a:lnTo>
                    <a:pt x="657224" y="323676"/>
                  </a:lnTo>
                  <a:lnTo>
                    <a:pt x="661987" y="331994"/>
                  </a:lnTo>
                  <a:lnTo>
                    <a:pt x="667543" y="340312"/>
                  </a:lnTo>
                  <a:lnTo>
                    <a:pt x="673099" y="348630"/>
                  </a:lnTo>
                  <a:lnTo>
                    <a:pt x="678656" y="356552"/>
                  </a:lnTo>
                  <a:lnTo>
                    <a:pt x="667146" y="358928"/>
                  </a:lnTo>
                  <a:lnTo>
                    <a:pt x="655240" y="360513"/>
                  </a:lnTo>
                  <a:lnTo>
                    <a:pt x="643731" y="362097"/>
                  </a:lnTo>
                  <a:lnTo>
                    <a:pt x="573087" y="436563"/>
                  </a:lnTo>
                  <a:lnTo>
                    <a:pt x="552846" y="352195"/>
                  </a:lnTo>
                  <a:lnTo>
                    <a:pt x="541337" y="348630"/>
                  </a:lnTo>
                  <a:lnTo>
                    <a:pt x="530224" y="343877"/>
                  </a:lnTo>
                  <a:lnTo>
                    <a:pt x="519509" y="338332"/>
                  </a:lnTo>
                  <a:lnTo>
                    <a:pt x="508793" y="332390"/>
                  </a:lnTo>
                  <a:lnTo>
                    <a:pt x="499268" y="326053"/>
                  </a:lnTo>
                  <a:lnTo>
                    <a:pt x="490140" y="319319"/>
                  </a:lnTo>
                  <a:lnTo>
                    <a:pt x="481409" y="311793"/>
                  </a:lnTo>
                  <a:lnTo>
                    <a:pt x="473471" y="303871"/>
                  </a:lnTo>
                  <a:lnTo>
                    <a:pt x="465931" y="295553"/>
                  </a:lnTo>
                  <a:lnTo>
                    <a:pt x="459184" y="286443"/>
                  </a:lnTo>
                  <a:lnTo>
                    <a:pt x="453231" y="277333"/>
                  </a:lnTo>
                  <a:lnTo>
                    <a:pt x="447674" y="267827"/>
                  </a:lnTo>
                  <a:lnTo>
                    <a:pt x="443309" y="257924"/>
                  </a:lnTo>
                  <a:lnTo>
                    <a:pt x="439737" y="247626"/>
                  </a:lnTo>
                  <a:lnTo>
                    <a:pt x="436959" y="236535"/>
                  </a:lnTo>
                  <a:lnTo>
                    <a:pt x="434578" y="225444"/>
                  </a:lnTo>
                  <a:lnTo>
                    <a:pt x="433784" y="217126"/>
                  </a:lnTo>
                  <a:lnTo>
                    <a:pt x="433387" y="208808"/>
                  </a:lnTo>
                  <a:lnTo>
                    <a:pt x="433387" y="200490"/>
                  </a:lnTo>
                  <a:lnTo>
                    <a:pt x="434181" y="192568"/>
                  </a:lnTo>
                  <a:lnTo>
                    <a:pt x="434974" y="183854"/>
                  </a:lnTo>
                  <a:lnTo>
                    <a:pt x="436959" y="175932"/>
                  </a:lnTo>
                  <a:lnTo>
                    <a:pt x="438943" y="168011"/>
                  </a:lnTo>
                  <a:lnTo>
                    <a:pt x="441324" y="160089"/>
                  </a:lnTo>
                  <a:lnTo>
                    <a:pt x="444499" y="152563"/>
                  </a:lnTo>
                  <a:lnTo>
                    <a:pt x="447674" y="145037"/>
                  </a:lnTo>
                  <a:lnTo>
                    <a:pt x="451643" y="137115"/>
                  </a:lnTo>
                  <a:lnTo>
                    <a:pt x="456009" y="129985"/>
                  </a:lnTo>
                  <a:lnTo>
                    <a:pt x="460374" y="122856"/>
                  </a:lnTo>
                  <a:lnTo>
                    <a:pt x="465534" y="115726"/>
                  </a:lnTo>
                  <a:lnTo>
                    <a:pt x="471090" y="108992"/>
                  </a:lnTo>
                  <a:lnTo>
                    <a:pt x="476646" y="102259"/>
                  </a:lnTo>
                  <a:lnTo>
                    <a:pt x="482996" y="95921"/>
                  </a:lnTo>
                  <a:lnTo>
                    <a:pt x="488949" y="89980"/>
                  </a:lnTo>
                  <a:lnTo>
                    <a:pt x="495696" y="84434"/>
                  </a:lnTo>
                  <a:lnTo>
                    <a:pt x="503237" y="78889"/>
                  </a:lnTo>
                  <a:lnTo>
                    <a:pt x="510778" y="73344"/>
                  </a:lnTo>
                  <a:lnTo>
                    <a:pt x="518318" y="68195"/>
                  </a:lnTo>
                  <a:lnTo>
                    <a:pt x="526256" y="63441"/>
                  </a:lnTo>
                  <a:lnTo>
                    <a:pt x="534590" y="59084"/>
                  </a:lnTo>
                  <a:lnTo>
                    <a:pt x="543321" y="54727"/>
                  </a:lnTo>
                  <a:lnTo>
                    <a:pt x="552449" y="51162"/>
                  </a:lnTo>
                  <a:lnTo>
                    <a:pt x="561181" y="47598"/>
                  </a:lnTo>
                  <a:lnTo>
                    <a:pt x="570309" y="44429"/>
                  </a:lnTo>
                  <a:lnTo>
                    <a:pt x="580231" y="41656"/>
                  </a:lnTo>
                  <a:lnTo>
                    <a:pt x="589756" y="39280"/>
                  </a:lnTo>
                  <a:lnTo>
                    <a:pt x="600074" y="37299"/>
                  </a:lnTo>
                  <a:lnTo>
                    <a:pt x="609996" y="35319"/>
                  </a:lnTo>
                  <a:lnTo>
                    <a:pt x="622696" y="34130"/>
                  </a:lnTo>
                  <a:lnTo>
                    <a:pt x="634999" y="33338"/>
                  </a:lnTo>
                  <a:close/>
                  <a:moveTo>
                    <a:pt x="942975" y="0"/>
                  </a:moveTo>
                  <a:lnTo>
                    <a:pt x="956886" y="396"/>
                  </a:lnTo>
                  <a:lnTo>
                    <a:pt x="970400" y="793"/>
                  </a:lnTo>
                  <a:lnTo>
                    <a:pt x="983119" y="2378"/>
                  </a:lnTo>
                  <a:lnTo>
                    <a:pt x="996236" y="4359"/>
                  </a:lnTo>
                  <a:lnTo>
                    <a:pt x="1009352" y="6737"/>
                  </a:lnTo>
                  <a:lnTo>
                    <a:pt x="1022071" y="9907"/>
                  </a:lnTo>
                  <a:lnTo>
                    <a:pt x="1034392" y="13078"/>
                  </a:lnTo>
                  <a:lnTo>
                    <a:pt x="1046714" y="17040"/>
                  </a:lnTo>
                  <a:lnTo>
                    <a:pt x="1058638" y="21003"/>
                  </a:lnTo>
                  <a:lnTo>
                    <a:pt x="1069767" y="25759"/>
                  </a:lnTo>
                  <a:lnTo>
                    <a:pt x="1080896" y="31307"/>
                  </a:lnTo>
                  <a:lnTo>
                    <a:pt x="1091628" y="36855"/>
                  </a:lnTo>
                  <a:lnTo>
                    <a:pt x="1102359" y="42403"/>
                  </a:lnTo>
                  <a:lnTo>
                    <a:pt x="1112693" y="48743"/>
                  </a:lnTo>
                  <a:lnTo>
                    <a:pt x="1121835" y="55480"/>
                  </a:lnTo>
                  <a:lnTo>
                    <a:pt x="1130977" y="62613"/>
                  </a:lnTo>
                  <a:lnTo>
                    <a:pt x="1140119" y="70143"/>
                  </a:lnTo>
                  <a:lnTo>
                    <a:pt x="1148465" y="78465"/>
                  </a:lnTo>
                  <a:lnTo>
                    <a:pt x="1156415" y="86390"/>
                  </a:lnTo>
                  <a:lnTo>
                    <a:pt x="1163966" y="94712"/>
                  </a:lnTo>
                  <a:lnTo>
                    <a:pt x="1170723" y="103431"/>
                  </a:lnTo>
                  <a:lnTo>
                    <a:pt x="1177083" y="112545"/>
                  </a:lnTo>
                  <a:lnTo>
                    <a:pt x="1183045" y="121660"/>
                  </a:lnTo>
                  <a:lnTo>
                    <a:pt x="1188609" y="130774"/>
                  </a:lnTo>
                  <a:lnTo>
                    <a:pt x="1192982" y="141078"/>
                  </a:lnTo>
                  <a:lnTo>
                    <a:pt x="1197354" y="150589"/>
                  </a:lnTo>
                  <a:lnTo>
                    <a:pt x="1201328" y="160892"/>
                  </a:lnTo>
                  <a:lnTo>
                    <a:pt x="1204111" y="171195"/>
                  </a:lnTo>
                  <a:lnTo>
                    <a:pt x="1206098" y="181895"/>
                  </a:lnTo>
                  <a:lnTo>
                    <a:pt x="1208085" y="192991"/>
                  </a:lnTo>
                  <a:lnTo>
                    <a:pt x="1209278" y="203294"/>
                  </a:lnTo>
                  <a:lnTo>
                    <a:pt x="1209675" y="214787"/>
                  </a:lnTo>
                  <a:lnTo>
                    <a:pt x="1209278" y="225486"/>
                  </a:lnTo>
                  <a:lnTo>
                    <a:pt x="1208085" y="236582"/>
                  </a:lnTo>
                  <a:lnTo>
                    <a:pt x="1206098" y="247282"/>
                  </a:lnTo>
                  <a:lnTo>
                    <a:pt x="1204111" y="257586"/>
                  </a:lnTo>
                  <a:lnTo>
                    <a:pt x="1201328" y="268285"/>
                  </a:lnTo>
                  <a:lnTo>
                    <a:pt x="1197354" y="278192"/>
                  </a:lnTo>
                  <a:lnTo>
                    <a:pt x="1192982" y="288496"/>
                  </a:lnTo>
                  <a:lnTo>
                    <a:pt x="1188609" y="298007"/>
                  </a:lnTo>
                  <a:lnTo>
                    <a:pt x="1183045" y="307914"/>
                  </a:lnTo>
                  <a:lnTo>
                    <a:pt x="1177083" y="317028"/>
                  </a:lnTo>
                  <a:lnTo>
                    <a:pt x="1170723" y="325747"/>
                  </a:lnTo>
                  <a:lnTo>
                    <a:pt x="1163966" y="334861"/>
                  </a:lnTo>
                  <a:lnTo>
                    <a:pt x="1156415" y="343183"/>
                  </a:lnTo>
                  <a:lnTo>
                    <a:pt x="1148465" y="351109"/>
                  </a:lnTo>
                  <a:lnTo>
                    <a:pt x="1140119" y="358638"/>
                  </a:lnTo>
                  <a:lnTo>
                    <a:pt x="1130977" y="366168"/>
                  </a:lnTo>
                  <a:lnTo>
                    <a:pt x="1121835" y="373301"/>
                  </a:lnTo>
                  <a:lnTo>
                    <a:pt x="1112693" y="380038"/>
                  </a:lnTo>
                  <a:lnTo>
                    <a:pt x="1102359" y="386378"/>
                  </a:lnTo>
                  <a:lnTo>
                    <a:pt x="1091628" y="392323"/>
                  </a:lnTo>
                  <a:lnTo>
                    <a:pt x="1080896" y="398267"/>
                  </a:lnTo>
                  <a:lnTo>
                    <a:pt x="1069767" y="403419"/>
                  </a:lnTo>
                  <a:lnTo>
                    <a:pt x="1058638" y="407778"/>
                  </a:lnTo>
                  <a:lnTo>
                    <a:pt x="1046714" y="412137"/>
                  </a:lnTo>
                  <a:lnTo>
                    <a:pt x="1034392" y="416496"/>
                  </a:lnTo>
                  <a:lnTo>
                    <a:pt x="1022071" y="419666"/>
                  </a:lnTo>
                  <a:lnTo>
                    <a:pt x="1009352" y="422440"/>
                  </a:lnTo>
                  <a:lnTo>
                    <a:pt x="996236" y="424818"/>
                  </a:lnTo>
                  <a:lnTo>
                    <a:pt x="983119" y="426799"/>
                  </a:lnTo>
                  <a:lnTo>
                    <a:pt x="970400" y="427988"/>
                  </a:lnTo>
                  <a:lnTo>
                    <a:pt x="956886" y="429177"/>
                  </a:lnTo>
                  <a:lnTo>
                    <a:pt x="942975" y="429573"/>
                  </a:lnTo>
                  <a:lnTo>
                    <a:pt x="931051" y="429573"/>
                  </a:lnTo>
                  <a:lnTo>
                    <a:pt x="923897" y="438292"/>
                  </a:lnTo>
                  <a:lnTo>
                    <a:pt x="921512" y="440669"/>
                  </a:lnTo>
                  <a:lnTo>
                    <a:pt x="920320" y="442651"/>
                  </a:lnTo>
                  <a:lnTo>
                    <a:pt x="919525" y="444632"/>
                  </a:lnTo>
                  <a:lnTo>
                    <a:pt x="918730" y="447010"/>
                  </a:lnTo>
                  <a:lnTo>
                    <a:pt x="918332" y="449784"/>
                  </a:lnTo>
                  <a:lnTo>
                    <a:pt x="917935" y="453351"/>
                  </a:lnTo>
                  <a:lnTo>
                    <a:pt x="917537" y="457710"/>
                  </a:lnTo>
                  <a:lnTo>
                    <a:pt x="917935" y="468806"/>
                  </a:lnTo>
                  <a:lnTo>
                    <a:pt x="919127" y="484657"/>
                  </a:lnTo>
                  <a:lnTo>
                    <a:pt x="921512" y="506056"/>
                  </a:lnTo>
                  <a:lnTo>
                    <a:pt x="925487" y="533400"/>
                  </a:lnTo>
                  <a:lnTo>
                    <a:pt x="803862" y="397474"/>
                  </a:lnTo>
                  <a:lnTo>
                    <a:pt x="799490" y="395493"/>
                  </a:lnTo>
                  <a:lnTo>
                    <a:pt x="785578" y="387171"/>
                  </a:lnTo>
                  <a:lnTo>
                    <a:pt x="772064" y="378849"/>
                  </a:lnTo>
                  <a:lnTo>
                    <a:pt x="759346" y="370131"/>
                  </a:lnTo>
                  <a:lnTo>
                    <a:pt x="747819" y="360223"/>
                  </a:lnTo>
                  <a:lnTo>
                    <a:pt x="736690" y="350713"/>
                  </a:lnTo>
                  <a:lnTo>
                    <a:pt x="726753" y="339617"/>
                  </a:lnTo>
                  <a:lnTo>
                    <a:pt x="717214" y="328917"/>
                  </a:lnTo>
                  <a:lnTo>
                    <a:pt x="708867" y="317425"/>
                  </a:lnTo>
                  <a:lnTo>
                    <a:pt x="701713" y="305536"/>
                  </a:lnTo>
                  <a:lnTo>
                    <a:pt x="694956" y="293251"/>
                  </a:lnTo>
                  <a:lnTo>
                    <a:pt x="689391" y="280966"/>
                  </a:lnTo>
                  <a:lnTo>
                    <a:pt x="687007" y="274626"/>
                  </a:lnTo>
                  <a:lnTo>
                    <a:pt x="684622" y="268285"/>
                  </a:lnTo>
                  <a:lnTo>
                    <a:pt x="682635" y="261548"/>
                  </a:lnTo>
                  <a:lnTo>
                    <a:pt x="681045" y="255208"/>
                  </a:lnTo>
                  <a:lnTo>
                    <a:pt x="679852" y="248471"/>
                  </a:lnTo>
                  <a:lnTo>
                    <a:pt x="678660" y="241734"/>
                  </a:lnTo>
                  <a:lnTo>
                    <a:pt x="677467" y="234997"/>
                  </a:lnTo>
                  <a:lnTo>
                    <a:pt x="676673" y="228260"/>
                  </a:lnTo>
                  <a:lnTo>
                    <a:pt x="676275" y="221524"/>
                  </a:lnTo>
                  <a:lnTo>
                    <a:pt x="676275" y="214787"/>
                  </a:lnTo>
                  <a:lnTo>
                    <a:pt x="676673" y="203294"/>
                  </a:lnTo>
                  <a:lnTo>
                    <a:pt x="677467" y="192991"/>
                  </a:lnTo>
                  <a:lnTo>
                    <a:pt x="679455" y="181895"/>
                  </a:lnTo>
                  <a:lnTo>
                    <a:pt x="681840" y="171195"/>
                  </a:lnTo>
                  <a:lnTo>
                    <a:pt x="684622" y="160892"/>
                  </a:lnTo>
                  <a:lnTo>
                    <a:pt x="688199" y="150589"/>
                  </a:lnTo>
                  <a:lnTo>
                    <a:pt x="692571" y="141078"/>
                  </a:lnTo>
                  <a:lnTo>
                    <a:pt x="696943" y="130774"/>
                  </a:lnTo>
                  <a:lnTo>
                    <a:pt x="702508" y="121660"/>
                  </a:lnTo>
                  <a:lnTo>
                    <a:pt x="708470" y="112545"/>
                  </a:lnTo>
                  <a:lnTo>
                    <a:pt x="714829" y="103431"/>
                  </a:lnTo>
                  <a:lnTo>
                    <a:pt x="721984" y="94712"/>
                  </a:lnTo>
                  <a:lnTo>
                    <a:pt x="729138" y="86390"/>
                  </a:lnTo>
                  <a:lnTo>
                    <a:pt x="737087" y="78465"/>
                  </a:lnTo>
                  <a:lnTo>
                    <a:pt x="745434" y="70143"/>
                  </a:lnTo>
                  <a:lnTo>
                    <a:pt x="754576" y="62613"/>
                  </a:lnTo>
                  <a:lnTo>
                    <a:pt x="763718" y="55480"/>
                  </a:lnTo>
                  <a:lnTo>
                    <a:pt x="773654" y="48743"/>
                  </a:lnTo>
                  <a:lnTo>
                    <a:pt x="783591" y="42403"/>
                  </a:lnTo>
                  <a:lnTo>
                    <a:pt x="793925" y="36855"/>
                  </a:lnTo>
                  <a:lnTo>
                    <a:pt x="804657" y="31307"/>
                  </a:lnTo>
                  <a:lnTo>
                    <a:pt x="815786" y="25759"/>
                  </a:lnTo>
                  <a:lnTo>
                    <a:pt x="827710" y="21003"/>
                  </a:lnTo>
                  <a:lnTo>
                    <a:pt x="839236" y="17040"/>
                  </a:lnTo>
                  <a:lnTo>
                    <a:pt x="851160" y="13078"/>
                  </a:lnTo>
                  <a:lnTo>
                    <a:pt x="863879" y="9907"/>
                  </a:lnTo>
                  <a:lnTo>
                    <a:pt x="876598" y="6737"/>
                  </a:lnTo>
                  <a:lnTo>
                    <a:pt x="889317" y="4359"/>
                  </a:lnTo>
                  <a:lnTo>
                    <a:pt x="902434" y="2378"/>
                  </a:lnTo>
                  <a:lnTo>
                    <a:pt x="915947" y="793"/>
                  </a:lnTo>
                  <a:lnTo>
                    <a:pt x="929461" y="396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476354" y="1639115"/>
            <a:ext cx="2326867" cy="788375"/>
            <a:chOff x="5476354" y="1639115"/>
            <a:chExt cx="2326867" cy="788375"/>
          </a:xfrm>
        </p:grpSpPr>
        <p:sp>
          <p:nvSpPr>
            <p:cNvPr id="37" name="TextBox 34"/>
            <p:cNvSpPr txBox="1"/>
            <p:nvPr/>
          </p:nvSpPr>
          <p:spPr>
            <a:xfrm>
              <a:off x="5476354" y="1639115"/>
              <a:ext cx="1785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2">
                      <a:lumMod val="75000"/>
                    </a:schemeClr>
                  </a:solidFill>
                  <a:latin typeface="+mn-ea"/>
                </a:rPr>
                <a:t>总代理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5476355" y="1965825"/>
              <a:ext cx="23268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风格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242330" y="4132045"/>
            <a:ext cx="2326866" cy="788375"/>
            <a:chOff x="1242330" y="4132045"/>
            <a:chExt cx="2326866" cy="788375"/>
          </a:xfrm>
        </p:grpSpPr>
        <p:sp>
          <p:nvSpPr>
            <p:cNvPr id="39" name="TextBox 34"/>
            <p:cNvSpPr txBox="1"/>
            <p:nvPr/>
          </p:nvSpPr>
          <p:spPr>
            <a:xfrm>
              <a:off x="1436616" y="4132045"/>
              <a:ext cx="1785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0070C0"/>
                  </a:solidFill>
                  <a:latin typeface="+mn-ea"/>
                </a:rPr>
                <a:t>一级代理</a:t>
              </a:r>
              <a:endParaRPr lang="zh-CN" altLang="en-US" b="1" dirty="0">
                <a:solidFill>
                  <a:srgbClr val="0070C0"/>
                </a:solidFill>
                <a:latin typeface="+mn-ea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242330" y="4458755"/>
              <a:ext cx="23268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风格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271110" y="4804831"/>
            <a:ext cx="2326866" cy="788375"/>
            <a:chOff x="7271110" y="4804831"/>
            <a:chExt cx="2326866" cy="788375"/>
          </a:xfrm>
        </p:grpSpPr>
        <p:sp>
          <p:nvSpPr>
            <p:cNvPr id="43" name="TextBox 34"/>
            <p:cNvSpPr txBox="1"/>
            <p:nvPr/>
          </p:nvSpPr>
          <p:spPr>
            <a:xfrm>
              <a:off x="7465396" y="4804831"/>
              <a:ext cx="1785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0070C0"/>
                  </a:solidFill>
                  <a:latin typeface="+mn-ea"/>
                </a:rPr>
                <a:t>一级代理</a:t>
              </a:r>
              <a:endParaRPr lang="zh-CN" altLang="en-US" b="1" dirty="0">
                <a:solidFill>
                  <a:srgbClr val="0070C0"/>
                </a:solidFill>
                <a:latin typeface="+mn-ea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7271110" y="5131541"/>
              <a:ext cx="23268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风格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960210" y="3058789"/>
            <a:ext cx="2326866" cy="788375"/>
            <a:chOff x="8960210" y="3058789"/>
            <a:chExt cx="2326866" cy="788375"/>
          </a:xfrm>
        </p:grpSpPr>
        <p:sp>
          <p:nvSpPr>
            <p:cNvPr id="45" name="TextBox 34"/>
            <p:cNvSpPr txBox="1"/>
            <p:nvPr/>
          </p:nvSpPr>
          <p:spPr>
            <a:xfrm>
              <a:off x="9154496" y="3058789"/>
              <a:ext cx="1785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0070C0"/>
                  </a:solidFill>
                  <a:latin typeface="+mn-ea"/>
                </a:rPr>
                <a:t>一级代理</a:t>
              </a:r>
              <a:endParaRPr lang="zh-CN" altLang="en-US" b="1" dirty="0">
                <a:solidFill>
                  <a:srgbClr val="0070C0"/>
                </a:solidFill>
                <a:latin typeface="+mn-ea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8960210" y="3385499"/>
              <a:ext cx="23268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风格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cxnSp>
        <p:nvCxnSpPr>
          <p:cNvPr id="47" name="直接连接符 46"/>
          <p:cNvCxnSpPr>
            <a:endCxn id="6" idx="0"/>
          </p:cNvCxnSpPr>
          <p:nvPr/>
        </p:nvCxnSpPr>
        <p:spPr>
          <a:xfrm flipV="1">
            <a:off x="2359972" y="2616886"/>
            <a:ext cx="2591943" cy="1288476"/>
          </a:xfrm>
          <a:prstGeom prst="line">
            <a:avLst/>
          </a:prstGeom>
          <a:ln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>
            <a:stCxn id="22" idx="4"/>
            <a:endCxn id="6" idx="0"/>
          </p:cNvCxnSpPr>
          <p:nvPr/>
        </p:nvCxnSpPr>
        <p:spPr>
          <a:xfrm flipH="1" flipV="1">
            <a:off x="4951915" y="2616886"/>
            <a:ext cx="70983" cy="2147672"/>
          </a:xfrm>
          <a:prstGeom prst="line">
            <a:avLst/>
          </a:prstGeom>
          <a:ln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>
            <a:stCxn id="28" idx="5"/>
            <a:endCxn id="7" idx="0"/>
          </p:cNvCxnSpPr>
          <p:nvPr/>
        </p:nvCxnSpPr>
        <p:spPr>
          <a:xfrm flipH="1" flipV="1">
            <a:off x="4951914" y="2609847"/>
            <a:ext cx="3135969" cy="1926743"/>
          </a:xfrm>
          <a:prstGeom prst="line">
            <a:avLst/>
          </a:prstGeom>
          <a:ln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stCxn id="34" idx="0"/>
            <a:endCxn id="6" idx="0"/>
          </p:cNvCxnSpPr>
          <p:nvPr/>
        </p:nvCxnSpPr>
        <p:spPr>
          <a:xfrm flipH="1" flipV="1">
            <a:off x="4951915" y="2616886"/>
            <a:ext cx="4300537" cy="126655"/>
          </a:xfrm>
          <a:prstGeom prst="line">
            <a:avLst/>
          </a:prstGeom>
          <a:ln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组合 60"/>
          <p:cNvGrpSpPr/>
          <p:nvPr/>
        </p:nvGrpSpPr>
        <p:grpSpPr>
          <a:xfrm>
            <a:off x="4627651" y="4588387"/>
            <a:ext cx="796226" cy="303118"/>
            <a:chOff x="4627651" y="4588387"/>
            <a:chExt cx="796226" cy="303118"/>
          </a:xfrm>
        </p:grpSpPr>
        <p:sp>
          <p:nvSpPr>
            <p:cNvPr id="19" name="MH_Other_1"/>
            <p:cNvSpPr/>
            <p:nvPr>
              <p:custDataLst>
                <p:tags r:id="rId3"/>
              </p:custDataLst>
            </p:nvPr>
          </p:nvSpPr>
          <p:spPr>
            <a:xfrm>
              <a:off x="4627651" y="4588387"/>
              <a:ext cx="796226" cy="303118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70000" lnSpcReduction="2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1" name="MH_Other_3"/>
            <p:cNvSpPr/>
            <p:nvPr>
              <p:custDataLst>
                <p:tags r:id="rId4"/>
              </p:custDataLst>
            </p:nvPr>
          </p:nvSpPr>
          <p:spPr>
            <a:xfrm>
              <a:off x="4928179" y="4713607"/>
              <a:ext cx="195170" cy="45770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2" name="MH_Other_4"/>
            <p:cNvSpPr/>
            <p:nvPr>
              <p:custDataLst>
                <p:tags r:id="rId5"/>
              </p:custDataLst>
            </p:nvPr>
          </p:nvSpPr>
          <p:spPr>
            <a:xfrm>
              <a:off x="4904587" y="4708425"/>
              <a:ext cx="236622" cy="56133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723509" y="3827569"/>
            <a:ext cx="604510" cy="760818"/>
            <a:chOff x="4723509" y="3827569"/>
            <a:chExt cx="604510" cy="760818"/>
          </a:xfrm>
        </p:grpSpPr>
        <p:sp>
          <p:nvSpPr>
            <p:cNvPr id="20" name="MH_Other_2"/>
            <p:cNvSpPr/>
            <p:nvPr>
              <p:custDataLst>
                <p:tags r:id="rId1"/>
              </p:custDataLst>
            </p:nvPr>
          </p:nvSpPr>
          <p:spPr>
            <a:xfrm rot="8100000">
              <a:off x="4723509" y="3827569"/>
              <a:ext cx="604510" cy="604509"/>
            </a:xfrm>
            <a:prstGeom prst="teardrop">
              <a:avLst>
                <a:gd name="adj" fmla="val 124401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3" name="MH_Other_5"/>
            <p:cNvSpPr/>
            <p:nvPr>
              <p:custDataLst>
                <p:tags r:id="rId2"/>
              </p:custDataLst>
            </p:nvPr>
          </p:nvSpPr>
          <p:spPr>
            <a:xfrm rot="10800000">
              <a:off x="4961858" y="4477848"/>
              <a:ext cx="127811" cy="110539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4" name="KSO_Shape"/>
            <p:cNvSpPr>
              <a:spLocks/>
            </p:cNvSpPr>
            <p:nvPr/>
          </p:nvSpPr>
          <p:spPr bwMode="auto">
            <a:xfrm>
              <a:off x="4901720" y="3962288"/>
              <a:ext cx="242356" cy="330485"/>
            </a:xfrm>
            <a:custGeom>
              <a:avLst/>
              <a:gdLst>
                <a:gd name="T0" fmla="*/ 1043490 w 1727200"/>
                <a:gd name="T1" fmla="*/ 1889661 h 2355851"/>
                <a:gd name="T2" fmla="*/ 971954 w 1727200"/>
                <a:gd name="T3" fmla="*/ 1879217 h 2355851"/>
                <a:gd name="T4" fmla="*/ 908642 w 1727200"/>
                <a:gd name="T5" fmla="*/ 1873228 h 2355851"/>
                <a:gd name="T6" fmla="*/ 805395 w 1727200"/>
                <a:gd name="T7" fmla="*/ 1891200 h 2355851"/>
                <a:gd name="T8" fmla="*/ 294377 w 1727200"/>
                <a:gd name="T9" fmla="*/ 1864112 h 2355851"/>
                <a:gd name="T10" fmla="*/ 204319 w 1727200"/>
                <a:gd name="T11" fmla="*/ 1859188 h 2355851"/>
                <a:gd name="T12" fmla="*/ 403037 w 1727200"/>
                <a:gd name="T13" fmla="*/ 1831093 h 2355851"/>
                <a:gd name="T14" fmla="*/ 385153 w 1727200"/>
                <a:gd name="T15" fmla="*/ 1875835 h 2355851"/>
                <a:gd name="T16" fmla="*/ 314255 w 1727200"/>
                <a:gd name="T17" fmla="*/ 1828555 h 2355851"/>
                <a:gd name="T18" fmla="*/ 1396680 w 1727200"/>
                <a:gd name="T19" fmla="*/ 1673890 h 2355851"/>
                <a:gd name="T20" fmla="*/ 1158484 w 1727200"/>
                <a:gd name="T21" fmla="*/ 1682254 h 2355851"/>
                <a:gd name="T22" fmla="*/ 1397000 w 1727200"/>
                <a:gd name="T23" fmla="*/ 1515868 h 2355851"/>
                <a:gd name="T24" fmla="*/ 987568 w 1727200"/>
                <a:gd name="T25" fmla="*/ 1490804 h 2355851"/>
                <a:gd name="T26" fmla="*/ 1253277 w 1727200"/>
                <a:gd name="T27" fmla="*/ 1471432 h 2355851"/>
                <a:gd name="T28" fmla="*/ 1237020 w 1727200"/>
                <a:gd name="T29" fmla="*/ 1450572 h 2355851"/>
                <a:gd name="T30" fmla="*/ 1230964 w 1727200"/>
                <a:gd name="T31" fmla="*/ 1399867 h 2355851"/>
                <a:gd name="T32" fmla="*/ 604919 w 1727200"/>
                <a:gd name="T33" fmla="*/ 1195760 h 2355851"/>
                <a:gd name="T34" fmla="*/ 622850 w 1727200"/>
                <a:gd name="T35" fmla="*/ 1257377 h 2355851"/>
                <a:gd name="T36" fmla="*/ 583786 w 1727200"/>
                <a:gd name="T37" fmla="*/ 1172011 h 2355851"/>
                <a:gd name="T38" fmla="*/ 952240 w 1727200"/>
                <a:gd name="T39" fmla="*/ 984723 h 2355851"/>
                <a:gd name="T40" fmla="*/ 1237109 w 1727200"/>
                <a:gd name="T41" fmla="*/ 829944 h 2355851"/>
                <a:gd name="T42" fmla="*/ 1296524 w 1727200"/>
                <a:gd name="T43" fmla="*/ 1344054 h 2355851"/>
                <a:gd name="T44" fmla="*/ 1222657 w 1727200"/>
                <a:gd name="T45" fmla="*/ 1307767 h 2355851"/>
                <a:gd name="T46" fmla="*/ 1156498 w 1727200"/>
                <a:gd name="T47" fmla="*/ 1377129 h 2355851"/>
                <a:gd name="T48" fmla="*/ 962517 w 1727200"/>
                <a:gd name="T49" fmla="*/ 1487272 h 2355851"/>
                <a:gd name="T50" fmla="*/ 740274 w 1727200"/>
                <a:gd name="T51" fmla="*/ 1122482 h 2355851"/>
                <a:gd name="T52" fmla="*/ 841118 w 1727200"/>
                <a:gd name="T53" fmla="*/ 781135 h 2355851"/>
                <a:gd name="T54" fmla="*/ 430898 w 1727200"/>
                <a:gd name="T55" fmla="*/ 801009 h 2355851"/>
                <a:gd name="T56" fmla="*/ 461998 w 1727200"/>
                <a:gd name="T57" fmla="*/ 1129855 h 2355851"/>
                <a:gd name="T58" fmla="*/ 426089 w 1727200"/>
                <a:gd name="T59" fmla="*/ 1378495 h 2355851"/>
                <a:gd name="T60" fmla="*/ 70855 w 1727200"/>
                <a:gd name="T61" fmla="*/ 1387478 h 2355851"/>
                <a:gd name="T62" fmla="*/ 4488 w 1727200"/>
                <a:gd name="T63" fmla="*/ 1088468 h 2355851"/>
                <a:gd name="T64" fmla="*/ 57068 w 1727200"/>
                <a:gd name="T65" fmla="*/ 810313 h 2355851"/>
                <a:gd name="T66" fmla="*/ 331509 w 1727200"/>
                <a:gd name="T67" fmla="*/ 787534 h 2355851"/>
                <a:gd name="T68" fmla="*/ 125811 w 1727200"/>
                <a:gd name="T69" fmla="*/ 501282 h 2355851"/>
                <a:gd name="T70" fmla="*/ 1024838 w 1727200"/>
                <a:gd name="T71" fmla="*/ 389600 h 2355851"/>
                <a:gd name="T72" fmla="*/ 1138915 w 1727200"/>
                <a:gd name="T73" fmla="*/ 510268 h 2355851"/>
                <a:gd name="T74" fmla="*/ 1127025 w 1727200"/>
                <a:gd name="T75" fmla="*/ 638637 h 2355851"/>
                <a:gd name="T76" fmla="*/ 1059865 w 1727200"/>
                <a:gd name="T77" fmla="*/ 727854 h 2355851"/>
                <a:gd name="T78" fmla="*/ 942253 w 1727200"/>
                <a:gd name="T79" fmla="*/ 763476 h 2355851"/>
                <a:gd name="T80" fmla="*/ 853240 w 1727200"/>
                <a:gd name="T81" fmla="*/ 625158 h 2355851"/>
                <a:gd name="T82" fmla="*/ 861595 w 1727200"/>
                <a:gd name="T83" fmla="*/ 509305 h 2355851"/>
                <a:gd name="T84" fmla="*/ 872842 w 1727200"/>
                <a:gd name="T85" fmla="*/ 486520 h 2355851"/>
                <a:gd name="T86" fmla="*/ 954142 w 1727200"/>
                <a:gd name="T87" fmla="*/ 391205 h 2355851"/>
                <a:gd name="T88" fmla="*/ 400618 w 1727200"/>
                <a:gd name="T89" fmla="*/ 437418 h 2355851"/>
                <a:gd name="T90" fmla="*/ 332958 w 1727200"/>
                <a:gd name="T91" fmla="*/ 478818 h 2355851"/>
                <a:gd name="T92" fmla="*/ 400618 w 1727200"/>
                <a:gd name="T93" fmla="*/ 536583 h 2355851"/>
                <a:gd name="T94" fmla="*/ 341295 w 1727200"/>
                <a:gd name="T95" fmla="*/ 713413 h 2355851"/>
                <a:gd name="T96" fmla="*/ 222971 w 1727200"/>
                <a:gd name="T97" fmla="*/ 739728 h 2355851"/>
                <a:gd name="T98" fmla="*/ 126131 w 1727200"/>
                <a:gd name="T99" fmla="*/ 619061 h 2355851"/>
                <a:gd name="T100" fmla="*/ 120359 w 1727200"/>
                <a:gd name="T101" fmla="*/ 525352 h 2355851"/>
                <a:gd name="T102" fmla="*/ 146013 w 1727200"/>
                <a:gd name="T103" fmla="*/ 392168 h 2355851"/>
                <a:gd name="T104" fmla="*/ 525159 w 1727200"/>
                <a:gd name="T105" fmla="*/ 97743 h 2355851"/>
                <a:gd name="T106" fmla="*/ 539603 w 1727200"/>
                <a:gd name="T107" fmla="*/ 290238 h 2355851"/>
                <a:gd name="T108" fmla="*/ 351817 w 1727200"/>
                <a:gd name="T109" fmla="*/ 148669 h 2355851"/>
                <a:gd name="T110" fmla="*/ 477009 w 1727200"/>
                <a:gd name="T111" fmla="*/ 31763 h 2355851"/>
                <a:gd name="T112" fmla="*/ 941443 w 1727200"/>
                <a:gd name="T113" fmla="*/ 76586 h 2355851"/>
                <a:gd name="T114" fmla="*/ 935336 w 1727200"/>
                <a:gd name="T115" fmla="*/ 277506 h 2355851"/>
                <a:gd name="T116" fmla="*/ 743090 w 1727200"/>
                <a:gd name="T117" fmla="*/ 361463 h 2355851"/>
                <a:gd name="T118" fmla="*/ 549880 w 1727200"/>
                <a:gd name="T119" fmla="*/ 200920 h 2355851"/>
                <a:gd name="T120" fmla="*/ 642145 w 1727200"/>
                <a:gd name="T121" fmla="*/ 29802 h 235585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27200" h="2355851">
                  <a:moveTo>
                    <a:pt x="1251043" y="2284413"/>
                  </a:moveTo>
                  <a:lnTo>
                    <a:pt x="1346200" y="2284413"/>
                  </a:lnTo>
                  <a:lnTo>
                    <a:pt x="1345016" y="2287238"/>
                  </a:lnTo>
                  <a:lnTo>
                    <a:pt x="1345410" y="2288853"/>
                  </a:lnTo>
                  <a:lnTo>
                    <a:pt x="1345410" y="2291275"/>
                  </a:lnTo>
                  <a:lnTo>
                    <a:pt x="1345805" y="2294503"/>
                  </a:lnTo>
                  <a:lnTo>
                    <a:pt x="1345410" y="2299347"/>
                  </a:lnTo>
                  <a:lnTo>
                    <a:pt x="1345016" y="2305804"/>
                  </a:lnTo>
                  <a:lnTo>
                    <a:pt x="1343831" y="2313473"/>
                  </a:lnTo>
                  <a:lnTo>
                    <a:pt x="1341857" y="2322756"/>
                  </a:lnTo>
                  <a:lnTo>
                    <a:pt x="1340278" y="2323159"/>
                  </a:lnTo>
                  <a:lnTo>
                    <a:pt x="1337908" y="2323563"/>
                  </a:lnTo>
                  <a:lnTo>
                    <a:pt x="1331986" y="2324774"/>
                  </a:lnTo>
                  <a:lnTo>
                    <a:pt x="1320930" y="2325177"/>
                  </a:lnTo>
                  <a:lnTo>
                    <a:pt x="1320535" y="2324774"/>
                  </a:lnTo>
                  <a:lnTo>
                    <a:pt x="1319746" y="2324774"/>
                  </a:lnTo>
                  <a:lnTo>
                    <a:pt x="1319351" y="2323159"/>
                  </a:lnTo>
                  <a:lnTo>
                    <a:pt x="1318561" y="2321948"/>
                  </a:lnTo>
                  <a:lnTo>
                    <a:pt x="1318166" y="2321141"/>
                  </a:lnTo>
                  <a:lnTo>
                    <a:pt x="1316982" y="2320334"/>
                  </a:lnTo>
                  <a:lnTo>
                    <a:pt x="1315008" y="2320334"/>
                  </a:lnTo>
                  <a:lnTo>
                    <a:pt x="1312639" y="2321545"/>
                  </a:lnTo>
                  <a:lnTo>
                    <a:pt x="1308295" y="2323966"/>
                  </a:lnTo>
                  <a:lnTo>
                    <a:pt x="1299214" y="2330828"/>
                  </a:lnTo>
                  <a:lnTo>
                    <a:pt x="1290133" y="2336882"/>
                  </a:lnTo>
                  <a:lnTo>
                    <a:pt x="1279867" y="2342936"/>
                  </a:lnTo>
                  <a:lnTo>
                    <a:pt x="1274339" y="2345761"/>
                  </a:lnTo>
                  <a:lnTo>
                    <a:pt x="1269601" y="2347779"/>
                  </a:lnTo>
                  <a:lnTo>
                    <a:pt x="1263678" y="2349797"/>
                  </a:lnTo>
                  <a:lnTo>
                    <a:pt x="1257756" y="2351412"/>
                  </a:lnTo>
                  <a:lnTo>
                    <a:pt x="1251833" y="2353430"/>
                  </a:lnTo>
                  <a:lnTo>
                    <a:pt x="1245516" y="2354237"/>
                  </a:lnTo>
                  <a:lnTo>
                    <a:pt x="1238803" y="2355044"/>
                  </a:lnTo>
                  <a:lnTo>
                    <a:pt x="1231696" y="2355851"/>
                  </a:lnTo>
                  <a:lnTo>
                    <a:pt x="1224589" y="2355851"/>
                  </a:lnTo>
                  <a:lnTo>
                    <a:pt x="1217087" y="2355448"/>
                  </a:lnTo>
                  <a:lnTo>
                    <a:pt x="1210770" y="2354640"/>
                  </a:lnTo>
                  <a:lnTo>
                    <a:pt x="1205637" y="2353833"/>
                  </a:lnTo>
                  <a:lnTo>
                    <a:pt x="1201688" y="2352622"/>
                  </a:lnTo>
                  <a:lnTo>
                    <a:pt x="1198135" y="2350604"/>
                  </a:lnTo>
                  <a:lnTo>
                    <a:pt x="1195766" y="2348990"/>
                  </a:lnTo>
                  <a:lnTo>
                    <a:pt x="1193791" y="2346972"/>
                  </a:lnTo>
                  <a:lnTo>
                    <a:pt x="1192607" y="2344147"/>
                  </a:lnTo>
                  <a:lnTo>
                    <a:pt x="1192212" y="2342129"/>
                  </a:lnTo>
                  <a:lnTo>
                    <a:pt x="1192607" y="2339303"/>
                  </a:lnTo>
                  <a:lnTo>
                    <a:pt x="1193397" y="2336478"/>
                  </a:lnTo>
                  <a:lnTo>
                    <a:pt x="1194976" y="2333653"/>
                  </a:lnTo>
                  <a:lnTo>
                    <a:pt x="1196555" y="2330424"/>
                  </a:lnTo>
                  <a:lnTo>
                    <a:pt x="1198924" y="2327195"/>
                  </a:lnTo>
                  <a:lnTo>
                    <a:pt x="1201688" y="2323966"/>
                  </a:lnTo>
                  <a:lnTo>
                    <a:pt x="1207216" y="2317912"/>
                  </a:lnTo>
                  <a:lnTo>
                    <a:pt x="1213928" y="2311455"/>
                  </a:lnTo>
                  <a:lnTo>
                    <a:pt x="1221825" y="2305401"/>
                  </a:lnTo>
                  <a:lnTo>
                    <a:pt x="1228932" y="2299750"/>
                  </a:lnTo>
                  <a:lnTo>
                    <a:pt x="1235645" y="2294503"/>
                  </a:lnTo>
                  <a:lnTo>
                    <a:pt x="1246305" y="2287238"/>
                  </a:lnTo>
                  <a:lnTo>
                    <a:pt x="1251043" y="2284413"/>
                  </a:lnTo>
                  <a:close/>
                  <a:moveTo>
                    <a:pt x="1054800" y="2279650"/>
                  </a:moveTo>
                  <a:lnTo>
                    <a:pt x="1150937" y="2279650"/>
                  </a:lnTo>
                  <a:lnTo>
                    <a:pt x="1149740" y="2282428"/>
                  </a:lnTo>
                  <a:lnTo>
                    <a:pt x="1150139" y="2284413"/>
                  </a:lnTo>
                  <a:lnTo>
                    <a:pt x="1150139" y="2286397"/>
                  </a:lnTo>
                  <a:lnTo>
                    <a:pt x="1150538" y="2289572"/>
                  </a:lnTo>
                  <a:lnTo>
                    <a:pt x="1150538" y="2294335"/>
                  </a:lnTo>
                  <a:lnTo>
                    <a:pt x="1149740" y="2300288"/>
                  </a:lnTo>
                  <a:lnTo>
                    <a:pt x="1148544" y="2307828"/>
                  </a:lnTo>
                  <a:lnTo>
                    <a:pt x="1146948" y="2316956"/>
                  </a:lnTo>
                  <a:lnTo>
                    <a:pt x="1144953" y="2318147"/>
                  </a:lnTo>
                  <a:lnTo>
                    <a:pt x="1142560" y="2318544"/>
                  </a:lnTo>
                  <a:lnTo>
                    <a:pt x="1136576" y="2318941"/>
                  </a:lnTo>
                  <a:lnTo>
                    <a:pt x="1125407" y="2319338"/>
                  </a:lnTo>
                  <a:lnTo>
                    <a:pt x="1125008" y="2319338"/>
                  </a:lnTo>
                  <a:lnTo>
                    <a:pt x="1124609" y="2319338"/>
                  </a:lnTo>
                  <a:lnTo>
                    <a:pt x="1123811" y="2318147"/>
                  </a:lnTo>
                  <a:lnTo>
                    <a:pt x="1123412" y="2316560"/>
                  </a:lnTo>
                  <a:lnTo>
                    <a:pt x="1122615" y="2315369"/>
                  </a:lnTo>
                  <a:lnTo>
                    <a:pt x="1121418" y="2314972"/>
                  </a:lnTo>
                  <a:lnTo>
                    <a:pt x="1119822" y="2314972"/>
                  </a:lnTo>
                  <a:lnTo>
                    <a:pt x="1117030" y="2315766"/>
                  </a:lnTo>
                  <a:lnTo>
                    <a:pt x="1113041" y="2318941"/>
                  </a:lnTo>
                  <a:lnTo>
                    <a:pt x="1103467" y="2325291"/>
                  </a:lnTo>
                  <a:lnTo>
                    <a:pt x="1094292" y="2331641"/>
                  </a:lnTo>
                  <a:lnTo>
                    <a:pt x="1083920" y="2336800"/>
                  </a:lnTo>
                  <a:lnTo>
                    <a:pt x="1079133" y="2339578"/>
                  </a:lnTo>
                  <a:lnTo>
                    <a:pt x="1073549" y="2341960"/>
                  </a:lnTo>
                  <a:lnTo>
                    <a:pt x="1067565" y="2343944"/>
                  </a:lnTo>
                  <a:lnTo>
                    <a:pt x="1061581" y="2345928"/>
                  </a:lnTo>
                  <a:lnTo>
                    <a:pt x="1055598" y="2347119"/>
                  </a:lnTo>
                  <a:lnTo>
                    <a:pt x="1049215" y="2348310"/>
                  </a:lnTo>
                  <a:lnTo>
                    <a:pt x="1042434" y="2349103"/>
                  </a:lnTo>
                  <a:lnTo>
                    <a:pt x="1035652" y="2349500"/>
                  </a:lnTo>
                  <a:lnTo>
                    <a:pt x="1028073" y="2349500"/>
                  </a:lnTo>
                  <a:lnTo>
                    <a:pt x="1020493" y="2349500"/>
                  </a:lnTo>
                  <a:lnTo>
                    <a:pt x="1014111" y="2348706"/>
                  </a:lnTo>
                  <a:lnTo>
                    <a:pt x="1008925" y="2347913"/>
                  </a:lnTo>
                  <a:lnTo>
                    <a:pt x="1004936" y="2346722"/>
                  </a:lnTo>
                  <a:lnTo>
                    <a:pt x="1001346" y="2345135"/>
                  </a:lnTo>
                  <a:lnTo>
                    <a:pt x="998952" y="2342753"/>
                  </a:lnTo>
                  <a:lnTo>
                    <a:pt x="997357" y="2341166"/>
                  </a:lnTo>
                  <a:lnTo>
                    <a:pt x="995761" y="2338785"/>
                  </a:lnTo>
                  <a:lnTo>
                    <a:pt x="995362" y="2336006"/>
                  </a:lnTo>
                  <a:lnTo>
                    <a:pt x="995761" y="2333625"/>
                  </a:lnTo>
                  <a:lnTo>
                    <a:pt x="996958" y="2330847"/>
                  </a:lnTo>
                  <a:lnTo>
                    <a:pt x="998154" y="2328069"/>
                  </a:lnTo>
                  <a:lnTo>
                    <a:pt x="999750" y="2325291"/>
                  </a:lnTo>
                  <a:lnTo>
                    <a:pt x="1002144" y="2321719"/>
                  </a:lnTo>
                  <a:lnTo>
                    <a:pt x="1004936" y="2318941"/>
                  </a:lnTo>
                  <a:lnTo>
                    <a:pt x="1010920" y="2312591"/>
                  </a:lnTo>
                  <a:lnTo>
                    <a:pt x="1017701" y="2306241"/>
                  </a:lnTo>
                  <a:lnTo>
                    <a:pt x="1025280" y="2300288"/>
                  </a:lnTo>
                  <a:lnTo>
                    <a:pt x="1032461" y="2294731"/>
                  </a:lnTo>
                  <a:lnTo>
                    <a:pt x="1039242" y="2289572"/>
                  </a:lnTo>
                  <a:lnTo>
                    <a:pt x="1050013" y="2282031"/>
                  </a:lnTo>
                  <a:lnTo>
                    <a:pt x="1054800" y="2279650"/>
                  </a:lnTo>
                  <a:close/>
                  <a:moveTo>
                    <a:pt x="214312" y="2259013"/>
                  </a:moveTo>
                  <a:lnTo>
                    <a:pt x="309863" y="2259013"/>
                  </a:lnTo>
                  <a:lnTo>
                    <a:pt x="314207" y="2261449"/>
                  </a:lnTo>
                  <a:lnTo>
                    <a:pt x="324867" y="2269161"/>
                  </a:lnTo>
                  <a:lnTo>
                    <a:pt x="331580" y="2274031"/>
                  </a:lnTo>
                  <a:lnTo>
                    <a:pt x="339082" y="2280120"/>
                  </a:lnTo>
                  <a:lnTo>
                    <a:pt x="346584" y="2286208"/>
                  </a:lnTo>
                  <a:lnTo>
                    <a:pt x="353296" y="2292703"/>
                  </a:lnTo>
                  <a:lnTo>
                    <a:pt x="359219" y="2299197"/>
                  </a:lnTo>
                  <a:lnTo>
                    <a:pt x="361982" y="2302038"/>
                  </a:lnTo>
                  <a:lnTo>
                    <a:pt x="363957" y="2305286"/>
                  </a:lnTo>
                  <a:lnTo>
                    <a:pt x="365536" y="2308127"/>
                  </a:lnTo>
                  <a:lnTo>
                    <a:pt x="367115" y="2311374"/>
                  </a:lnTo>
                  <a:lnTo>
                    <a:pt x="367905" y="2314215"/>
                  </a:lnTo>
                  <a:lnTo>
                    <a:pt x="368300" y="2316651"/>
                  </a:lnTo>
                  <a:lnTo>
                    <a:pt x="367905" y="2319492"/>
                  </a:lnTo>
                  <a:lnTo>
                    <a:pt x="367115" y="2321521"/>
                  </a:lnTo>
                  <a:lnTo>
                    <a:pt x="364746" y="2323551"/>
                  </a:lnTo>
                  <a:lnTo>
                    <a:pt x="362377" y="2325986"/>
                  </a:lnTo>
                  <a:lnTo>
                    <a:pt x="358824" y="2327204"/>
                  </a:lnTo>
                  <a:lnTo>
                    <a:pt x="354875" y="2328422"/>
                  </a:lnTo>
                  <a:lnTo>
                    <a:pt x="349742" y="2329639"/>
                  </a:lnTo>
                  <a:lnTo>
                    <a:pt x="343425" y="2330045"/>
                  </a:lnTo>
                  <a:lnTo>
                    <a:pt x="335923" y="2330451"/>
                  </a:lnTo>
                  <a:lnTo>
                    <a:pt x="328816" y="2330451"/>
                  </a:lnTo>
                  <a:lnTo>
                    <a:pt x="321709" y="2330045"/>
                  </a:lnTo>
                  <a:lnTo>
                    <a:pt x="315391" y="2329234"/>
                  </a:lnTo>
                  <a:lnTo>
                    <a:pt x="308679" y="2328016"/>
                  </a:lnTo>
                  <a:lnTo>
                    <a:pt x="302756" y="2326798"/>
                  </a:lnTo>
                  <a:lnTo>
                    <a:pt x="296834" y="2324363"/>
                  </a:lnTo>
                  <a:lnTo>
                    <a:pt x="291306" y="2322739"/>
                  </a:lnTo>
                  <a:lnTo>
                    <a:pt x="286173" y="2320304"/>
                  </a:lnTo>
                  <a:lnTo>
                    <a:pt x="281040" y="2317463"/>
                  </a:lnTo>
                  <a:lnTo>
                    <a:pt x="270774" y="2312186"/>
                  </a:lnTo>
                  <a:lnTo>
                    <a:pt x="261298" y="2305691"/>
                  </a:lnTo>
                  <a:lnTo>
                    <a:pt x="252612" y="2299197"/>
                  </a:lnTo>
                  <a:lnTo>
                    <a:pt x="248268" y="2295950"/>
                  </a:lnTo>
                  <a:lnTo>
                    <a:pt x="245504" y="2294732"/>
                  </a:lnTo>
                  <a:lnTo>
                    <a:pt x="243530" y="2294732"/>
                  </a:lnTo>
                  <a:lnTo>
                    <a:pt x="242346" y="2295544"/>
                  </a:lnTo>
                  <a:lnTo>
                    <a:pt x="241951" y="2296762"/>
                  </a:lnTo>
                  <a:lnTo>
                    <a:pt x="241556" y="2298385"/>
                  </a:lnTo>
                  <a:lnTo>
                    <a:pt x="240766" y="2299197"/>
                  </a:lnTo>
                  <a:lnTo>
                    <a:pt x="240371" y="2299603"/>
                  </a:lnTo>
                  <a:lnTo>
                    <a:pt x="239582" y="2299603"/>
                  </a:lnTo>
                  <a:lnTo>
                    <a:pt x="228526" y="2299197"/>
                  </a:lnTo>
                  <a:lnTo>
                    <a:pt x="222604" y="2298791"/>
                  </a:lnTo>
                  <a:lnTo>
                    <a:pt x="220629" y="2298385"/>
                  </a:lnTo>
                  <a:lnTo>
                    <a:pt x="219050" y="2297574"/>
                  </a:lnTo>
                  <a:lnTo>
                    <a:pt x="216681" y="2287832"/>
                  </a:lnTo>
                  <a:lnTo>
                    <a:pt x="215496" y="2280120"/>
                  </a:lnTo>
                  <a:lnTo>
                    <a:pt x="215102" y="2274031"/>
                  </a:lnTo>
                  <a:lnTo>
                    <a:pt x="215102" y="2269161"/>
                  </a:lnTo>
                  <a:lnTo>
                    <a:pt x="215102" y="2265914"/>
                  </a:lnTo>
                  <a:lnTo>
                    <a:pt x="215496" y="2263478"/>
                  </a:lnTo>
                  <a:lnTo>
                    <a:pt x="215891" y="2261449"/>
                  </a:lnTo>
                  <a:lnTo>
                    <a:pt x="214312" y="2259013"/>
                  </a:lnTo>
                  <a:close/>
                  <a:moveTo>
                    <a:pt x="387350" y="2254250"/>
                  </a:moveTo>
                  <a:lnTo>
                    <a:pt x="482901" y="2254250"/>
                  </a:lnTo>
                  <a:lnTo>
                    <a:pt x="487245" y="2257390"/>
                  </a:lnTo>
                  <a:lnTo>
                    <a:pt x="498300" y="2264453"/>
                  </a:lnTo>
                  <a:lnTo>
                    <a:pt x="505013" y="2269162"/>
                  </a:lnTo>
                  <a:lnTo>
                    <a:pt x="512120" y="2274656"/>
                  </a:lnTo>
                  <a:lnTo>
                    <a:pt x="519622" y="2280935"/>
                  </a:lnTo>
                  <a:lnTo>
                    <a:pt x="526334" y="2286821"/>
                  </a:lnTo>
                  <a:lnTo>
                    <a:pt x="532257" y="2293099"/>
                  </a:lnTo>
                  <a:lnTo>
                    <a:pt x="534626" y="2296239"/>
                  </a:lnTo>
                  <a:lnTo>
                    <a:pt x="537390" y="2299378"/>
                  </a:lnTo>
                  <a:lnTo>
                    <a:pt x="538969" y="2302125"/>
                  </a:lnTo>
                  <a:lnTo>
                    <a:pt x="540153" y="2305264"/>
                  </a:lnTo>
                  <a:lnTo>
                    <a:pt x="540943" y="2308011"/>
                  </a:lnTo>
                  <a:lnTo>
                    <a:pt x="541338" y="2310758"/>
                  </a:lnTo>
                  <a:lnTo>
                    <a:pt x="540943" y="2313113"/>
                  </a:lnTo>
                  <a:lnTo>
                    <a:pt x="539759" y="2315075"/>
                  </a:lnTo>
                  <a:lnTo>
                    <a:pt x="538179" y="2317429"/>
                  </a:lnTo>
                  <a:lnTo>
                    <a:pt x="535415" y="2318999"/>
                  </a:lnTo>
                  <a:lnTo>
                    <a:pt x="532257" y="2320569"/>
                  </a:lnTo>
                  <a:lnTo>
                    <a:pt x="527913" y="2321746"/>
                  </a:lnTo>
                  <a:lnTo>
                    <a:pt x="523175" y="2322923"/>
                  </a:lnTo>
                  <a:lnTo>
                    <a:pt x="516858" y="2323315"/>
                  </a:lnTo>
                  <a:lnTo>
                    <a:pt x="509356" y="2324100"/>
                  </a:lnTo>
                  <a:lnTo>
                    <a:pt x="501459" y="2324100"/>
                  </a:lnTo>
                  <a:lnTo>
                    <a:pt x="494747" y="2323315"/>
                  </a:lnTo>
                  <a:lnTo>
                    <a:pt x="488034" y="2322531"/>
                  </a:lnTo>
                  <a:lnTo>
                    <a:pt x="481717" y="2321353"/>
                  </a:lnTo>
                  <a:lnTo>
                    <a:pt x="476189" y="2319784"/>
                  </a:lnTo>
                  <a:lnTo>
                    <a:pt x="470267" y="2318214"/>
                  </a:lnTo>
                  <a:lnTo>
                    <a:pt x="464344" y="2315860"/>
                  </a:lnTo>
                  <a:lnTo>
                    <a:pt x="459211" y="2313897"/>
                  </a:lnTo>
                  <a:lnTo>
                    <a:pt x="453683" y="2311543"/>
                  </a:lnTo>
                  <a:lnTo>
                    <a:pt x="443812" y="2306049"/>
                  </a:lnTo>
                  <a:lnTo>
                    <a:pt x="434336" y="2299770"/>
                  </a:lnTo>
                  <a:lnTo>
                    <a:pt x="425255" y="2293099"/>
                  </a:lnTo>
                  <a:lnTo>
                    <a:pt x="420911" y="2290745"/>
                  </a:lnTo>
                  <a:lnTo>
                    <a:pt x="418542" y="2289175"/>
                  </a:lnTo>
                  <a:lnTo>
                    <a:pt x="416963" y="2289175"/>
                  </a:lnTo>
                  <a:lnTo>
                    <a:pt x="415778" y="2289960"/>
                  </a:lnTo>
                  <a:lnTo>
                    <a:pt x="415384" y="2291530"/>
                  </a:lnTo>
                  <a:lnTo>
                    <a:pt x="414199" y="2292707"/>
                  </a:lnTo>
                  <a:lnTo>
                    <a:pt x="413409" y="2293492"/>
                  </a:lnTo>
                  <a:lnTo>
                    <a:pt x="413015" y="2293884"/>
                  </a:lnTo>
                  <a:lnTo>
                    <a:pt x="412620" y="2293884"/>
                  </a:lnTo>
                  <a:lnTo>
                    <a:pt x="401959" y="2293492"/>
                  </a:lnTo>
                  <a:lnTo>
                    <a:pt x="396036" y="2293099"/>
                  </a:lnTo>
                  <a:lnTo>
                    <a:pt x="393273" y="2292315"/>
                  </a:lnTo>
                  <a:lnTo>
                    <a:pt x="391693" y="2291922"/>
                  </a:lnTo>
                  <a:lnTo>
                    <a:pt x="390114" y="2282504"/>
                  </a:lnTo>
                  <a:lnTo>
                    <a:pt x="388929" y="2275048"/>
                  </a:lnTo>
                  <a:lnTo>
                    <a:pt x="388140" y="2269162"/>
                  </a:lnTo>
                  <a:lnTo>
                    <a:pt x="388140" y="2264845"/>
                  </a:lnTo>
                  <a:lnTo>
                    <a:pt x="388534" y="2261314"/>
                  </a:lnTo>
                  <a:lnTo>
                    <a:pt x="388534" y="2258959"/>
                  </a:lnTo>
                  <a:lnTo>
                    <a:pt x="388929" y="2257390"/>
                  </a:lnTo>
                  <a:lnTo>
                    <a:pt x="387350" y="2254250"/>
                  </a:lnTo>
                  <a:close/>
                  <a:moveTo>
                    <a:pt x="1427162" y="1922463"/>
                  </a:moveTo>
                  <a:lnTo>
                    <a:pt x="1564119" y="1922463"/>
                  </a:lnTo>
                  <a:lnTo>
                    <a:pt x="1564119" y="1952298"/>
                  </a:lnTo>
                  <a:lnTo>
                    <a:pt x="1564515" y="1953094"/>
                  </a:lnTo>
                  <a:lnTo>
                    <a:pt x="1565306" y="1953889"/>
                  </a:lnTo>
                  <a:lnTo>
                    <a:pt x="1567285" y="1955083"/>
                  </a:lnTo>
                  <a:lnTo>
                    <a:pt x="1569265" y="1955878"/>
                  </a:lnTo>
                  <a:lnTo>
                    <a:pt x="1571640" y="1956674"/>
                  </a:lnTo>
                  <a:lnTo>
                    <a:pt x="1575994" y="1957071"/>
                  </a:lnTo>
                  <a:lnTo>
                    <a:pt x="1580744" y="1957469"/>
                  </a:lnTo>
                  <a:lnTo>
                    <a:pt x="1585494" y="1957071"/>
                  </a:lnTo>
                  <a:lnTo>
                    <a:pt x="1589452" y="1956674"/>
                  </a:lnTo>
                  <a:lnTo>
                    <a:pt x="1592618" y="1955878"/>
                  </a:lnTo>
                  <a:lnTo>
                    <a:pt x="1594993" y="1955083"/>
                  </a:lnTo>
                  <a:lnTo>
                    <a:pt x="1596577" y="1953889"/>
                  </a:lnTo>
                  <a:lnTo>
                    <a:pt x="1597368" y="1953094"/>
                  </a:lnTo>
                  <a:lnTo>
                    <a:pt x="1598160" y="1952298"/>
                  </a:lnTo>
                  <a:lnTo>
                    <a:pt x="1598160" y="1922463"/>
                  </a:lnTo>
                  <a:lnTo>
                    <a:pt x="1727200" y="1922463"/>
                  </a:lnTo>
                  <a:lnTo>
                    <a:pt x="1727200" y="2064079"/>
                  </a:lnTo>
                  <a:lnTo>
                    <a:pt x="1727200" y="2066863"/>
                  </a:lnTo>
                  <a:lnTo>
                    <a:pt x="1726804" y="2070045"/>
                  </a:lnTo>
                  <a:lnTo>
                    <a:pt x="1726013" y="2072830"/>
                  </a:lnTo>
                  <a:lnTo>
                    <a:pt x="1725221" y="2075615"/>
                  </a:lnTo>
                  <a:lnTo>
                    <a:pt x="1724034" y="2078001"/>
                  </a:lnTo>
                  <a:lnTo>
                    <a:pt x="1722450" y="2080388"/>
                  </a:lnTo>
                  <a:lnTo>
                    <a:pt x="1720471" y="2083173"/>
                  </a:lnTo>
                  <a:lnTo>
                    <a:pt x="1718888" y="2085162"/>
                  </a:lnTo>
                  <a:lnTo>
                    <a:pt x="1716909" y="2086753"/>
                  </a:lnTo>
                  <a:lnTo>
                    <a:pt x="1714138" y="2088742"/>
                  </a:lnTo>
                  <a:lnTo>
                    <a:pt x="1711763" y="2090333"/>
                  </a:lnTo>
                  <a:lnTo>
                    <a:pt x="1709388" y="2091526"/>
                  </a:lnTo>
                  <a:lnTo>
                    <a:pt x="1706617" y="2092322"/>
                  </a:lnTo>
                  <a:lnTo>
                    <a:pt x="1703846" y="2093118"/>
                  </a:lnTo>
                  <a:lnTo>
                    <a:pt x="1700680" y="2093515"/>
                  </a:lnTo>
                  <a:lnTo>
                    <a:pt x="1697513" y="2093913"/>
                  </a:lnTo>
                  <a:lnTo>
                    <a:pt x="1456849" y="2093913"/>
                  </a:lnTo>
                  <a:lnTo>
                    <a:pt x="1454078" y="2093515"/>
                  </a:lnTo>
                  <a:lnTo>
                    <a:pt x="1451308" y="2093118"/>
                  </a:lnTo>
                  <a:lnTo>
                    <a:pt x="1448141" y="2092322"/>
                  </a:lnTo>
                  <a:lnTo>
                    <a:pt x="1445766" y="2091526"/>
                  </a:lnTo>
                  <a:lnTo>
                    <a:pt x="1442995" y="2090333"/>
                  </a:lnTo>
                  <a:lnTo>
                    <a:pt x="1440620" y="2088742"/>
                  </a:lnTo>
                  <a:lnTo>
                    <a:pt x="1438245" y="2086753"/>
                  </a:lnTo>
                  <a:lnTo>
                    <a:pt x="1435870" y="2085162"/>
                  </a:lnTo>
                  <a:lnTo>
                    <a:pt x="1434287" y="2083173"/>
                  </a:lnTo>
                  <a:lnTo>
                    <a:pt x="1432308" y="2080388"/>
                  </a:lnTo>
                  <a:lnTo>
                    <a:pt x="1431120" y="2078001"/>
                  </a:lnTo>
                  <a:lnTo>
                    <a:pt x="1429537" y="2075615"/>
                  </a:lnTo>
                  <a:lnTo>
                    <a:pt x="1428745" y="2072830"/>
                  </a:lnTo>
                  <a:lnTo>
                    <a:pt x="1427954" y="2070045"/>
                  </a:lnTo>
                  <a:lnTo>
                    <a:pt x="1427558" y="2066863"/>
                  </a:lnTo>
                  <a:lnTo>
                    <a:pt x="1427162" y="2064079"/>
                  </a:lnTo>
                  <a:lnTo>
                    <a:pt x="1427162" y="1922463"/>
                  </a:lnTo>
                  <a:close/>
                  <a:moveTo>
                    <a:pt x="1456849" y="1844675"/>
                  </a:moveTo>
                  <a:lnTo>
                    <a:pt x="1697513" y="1844675"/>
                  </a:lnTo>
                  <a:lnTo>
                    <a:pt x="1700680" y="1845074"/>
                  </a:lnTo>
                  <a:lnTo>
                    <a:pt x="1703846" y="1845474"/>
                  </a:lnTo>
                  <a:lnTo>
                    <a:pt x="1706617" y="1845873"/>
                  </a:lnTo>
                  <a:lnTo>
                    <a:pt x="1709388" y="1847071"/>
                  </a:lnTo>
                  <a:lnTo>
                    <a:pt x="1711763" y="1848269"/>
                  </a:lnTo>
                  <a:lnTo>
                    <a:pt x="1714138" y="1849467"/>
                  </a:lnTo>
                  <a:lnTo>
                    <a:pt x="1716909" y="1851463"/>
                  </a:lnTo>
                  <a:lnTo>
                    <a:pt x="1718888" y="1853460"/>
                  </a:lnTo>
                  <a:lnTo>
                    <a:pt x="1720471" y="1855457"/>
                  </a:lnTo>
                  <a:lnTo>
                    <a:pt x="1722450" y="1858252"/>
                  </a:lnTo>
                  <a:lnTo>
                    <a:pt x="1724034" y="1860248"/>
                  </a:lnTo>
                  <a:lnTo>
                    <a:pt x="1725221" y="1863044"/>
                  </a:lnTo>
                  <a:lnTo>
                    <a:pt x="1726013" y="1865839"/>
                  </a:lnTo>
                  <a:lnTo>
                    <a:pt x="1726804" y="1868634"/>
                  </a:lnTo>
                  <a:lnTo>
                    <a:pt x="1727200" y="1871828"/>
                  </a:lnTo>
                  <a:lnTo>
                    <a:pt x="1727200" y="1874624"/>
                  </a:lnTo>
                  <a:lnTo>
                    <a:pt x="1727200" y="1909763"/>
                  </a:lnTo>
                  <a:lnTo>
                    <a:pt x="1427162" y="1909763"/>
                  </a:lnTo>
                  <a:lnTo>
                    <a:pt x="1427162" y="1874624"/>
                  </a:lnTo>
                  <a:lnTo>
                    <a:pt x="1427558" y="1871828"/>
                  </a:lnTo>
                  <a:lnTo>
                    <a:pt x="1427954" y="1868634"/>
                  </a:lnTo>
                  <a:lnTo>
                    <a:pt x="1428745" y="1865839"/>
                  </a:lnTo>
                  <a:lnTo>
                    <a:pt x="1429537" y="1863044"/>
                  </a:lnTo>
                  <a:lnTo>
                    <a:pt x="1431120" y="1860248"/>
                  </a:lnTo>
                  <a:lnTo>
                    <a:pt x="1432308" y="1858252"/>
                  </a:lnTo>
                  <a:lnTo>
                    <a:pt x="1434287" y="1855457"/>
                  </a:lnTo>
                  <a:lnTo>
                    <a:pt x="1435870" y="1853460"/>
                  </a:lnTo>
                  <a:lnTo>
                    <a:pt x="1438245" y="1851463"/>
                  </a:lnTo>
                  <a:lnTo>
                    <a:pt x="1440620" y="1849467"/>
                  </a:lnTo>
                  <a:lnTo>
                    <a:pt x="1442995" y="1848269"/>
                  </a:lnTo>
                  <a:lnTo>
                    <a:pt x="1445766" y="1847071"/>
                  </a:lnTo>
                  <a:lnTo>
                    <a:pt x="1448141" y="1845873"/>
                  </a:lnTo>
                  <a:lnTo>
                    <a:pt x="1451308" y="1845474"/>
                  </a:lnTo>
                  <a:lnTo>
                    <a:pt x="1454078" y="1845074"/>
                  </a:lnTo>
                  <a:lnTo>
                    <a:pt x="1456849" y="1844675"/>
                  </a:lnTo>
                  <a:close/>
                  <a:moveTo>
                    <a:pt x="1220993" y="1843629"/>
                  </a:moveTo>
                  <a:lnTo>
                    <a:pt x="1221192" y="1843629"/>
                  </a:lnTo>
                  <a:lnTo>
                    <a:pt x="1221390" y="1843670"/>
                  </a:lnTo>
                  <a:lnTo>
                    <a:pt x="1221398" y="1844027"/>
                  </a:lnTo>
                  <a:lnTo>
                    <a:pt x="1221390" y="1844026"/>
                  </a:lnTo>
                  <a:lnTo>
                    <a:pt x="1220993" y="1843629"/>
                  </a:lnTo>
                  <a:close/>
                  <a:moveTo>
                    <a:pt x="1620838" y="1724025"/>
                  </a:moveTo>
                  <a:lnTo>
                    <a:pt x="1620444" y="1728788"/>
                  </a:lnTo>
                  <a:lnTo>
                    <a:pt x="1618474" y="1739503"/>
                  </a:lnTo>
                  <a:lnTo>
                    <a:pt x="1615321" y="1755775"/>
                  </a:lnTo>
                  <a:lnTo>
                    <a:pt x="1612956" y="1764903"/>
                  </a:lnTo>
                  <a:lnTo>
                    <a:pt x="1610197" y="1774031"/>
                  </a:lnTo>
                  <a:lnTo>
                    <a:pt x="1607439" y="1783556"/>
                  </a:lnTo>
                  <a:lnTo>
                    <a:pt x="1603498" y="1792685"/>
                  </a:lnTo>
                  <a:lnTo>
                    <a:pt x="1599557" y="1801019"/>
                  </a:lnTo>
                  <a:lnTo>
                    <a:pt x="1595222" y="1808560"/>
                  </a:lnTo>
                  <a:lnTo>
                    <a:pt x="1592857" y="1812528"/>
                  </a:lnTo>
                  <a:lnTo>
                    <a:pt x="1589704" y="1815306"/>
                  </a:lnTo>
                  <a:lnTo>
                    <a:pt x="1587340" y="1818481"/>
                  </a:lnTo>
                  <a:lnTo>
                    <a:pt x="1584187" y="1820466"/>
                  </a:lnTo>
                  <a:lnTo>
                    <a:pt x="1581428" y="1822450"/>
                  </a:lnTo>
                  <a:lnTo>
                    <a:pt x="1577881" y="1824435"/>
                  </a:lnTo>
                  <a:lnTo>
                    <a:pt x="1574728" y="1825228"/>
                  </a:lnTo>
                  <a:lnTo>
                    <a:pt x="1571181" y="1825625"/>
                  </a:lnTo>
                  <a:lnTo>
                    <a:pt x="1567240" y="1825625"/>
                  </a:lnTo>
                  <a:lnTo>
                    <a:pt x="1563299" y="1825625"/>
                  </a:lnTo>
                  <a:lnTo>
                    <a:pt x="1560147" y="1824831"/>
                  </a:lnTo>
                  <a:lnTo>
                    <a:pt x="1556994" y="1824038"/>
                  </a:lnTo>
                  <a:lnTo>
                    <a:pt x="1554235" y="1822450"/>
                  </a:lnTo>
                  <a:lnTo>
                    <a:pt x="1551476" y="1821260"/>
                  </a:lnTo>
                  <a:lnTo>
                    <a:pt x="1549506" y="1819672"/>
                  </a:lnTo>
                  <a:lnTo>
                    <a:pt x="1547929" y="1817688"/>
                  </a:lnTo>
                  <a:lnTo>
                    <a:pt x="1546353" y="1815306"/>
                  </a:lnTo>
                  <a:lnTo>
                    <a:pt x="1544777" y="1812925"/>
                  </a:lnTo>
                  <a:lnTo>
                    <a:pt x="1543988" y="1810544"/>
                  </a:lnTo>
                  <a:lnTo>
                    <a:pt x="1543200" y="1807369"/>
                  </a:lnTo>
                  <a:lnTo>
                    <a:pt x="1542412" y="1800622"/>
                  </a:lnTo>
                  <a:lnTo>
                    <a:pt x="1542018" y="1793478"/>
                  </a:lnTo>
                  <a:lnTo>
                    <a:pt x="1542018" y="1789906"/>
                  </a:lnTo>
                  <a:lnTo>
                    <a:pt x="1542018" y="1786731"/>
                  </a:lnTo>
                  <a:lnTo>
                    <a:pt x="1541624" y="1784350"/>
                  </a:lnTo>
                  <a:lnTo>
                    <a:pt x="1540836" y="1781969"/>
                  </a:lnTo>
                  <a:lnTo>
                    <a:pt x="1540047" y="1780381"/>
                  </a:lnTo>
                  <a:lnTo>
                    <a:pt x="1539259" y="1779191"/>
                  </a:lnTo>
                  <a:lnTo>
                    <a:pt x="1538077" y="1778397"/>
                  </a:lnTo>
                  <a:lnTo>
                    <a:pt x="1536895" y="1778000"/>
                  </a:lnTo>
                  <a:lnTo>
                    <a:pt x="1535712" y="1778000"/>
                  </a:lnTo>
                  <a:lnTo>
                    <a:pt x="1534924" y="1778397"/>
                  </a:lnTo>
                  <a:lnTo>
                    <a:pt x="1534136" y="1778794"/>
                  </a:lnTo>
                  <a:lnTo>
                    <a:pt x="1532954" y="1779985"/>
                  </a:lnTo>
                  <a:lnTo>
                    <a:pt x="1532165" y="1781572"/>
                  </a:lnTo>
                  <a:lnTo>
                    <a:pt x="1531377" y="1783556"/>
                  </a:lnTo>
                  <a:lnTo>
                    <a:pt x="1530983" y="1785541"/>
                  </a:lnTo>
                  <a:lnTo>
                    <a:pt x="1530589" y="1787922"/>
                  </a:lnTo>
                  <a:lnTo>
                    <a:pt x="1530195" y="1790700"/>
                  </a:lnTo>
                  <a:lnTo>
                    <a:pt x="1529407" y="1793875"/>
                  </a:lnTo>
                  <a:lnTo>
                    <a:pt x="1528224" y="1797447"/>
                  </a:lnTo>
                  <a:lnTo>
                    <a:pt x="1526648" y="1801019"/>
                  </a:lnTo>
                  <a:lnTo>
                    <a:pt x="1522313" y="1808163"/>
                  </a:lnTo>
                  <a:lnTo>
                    <a:pt x="1517584" y="1814513"/>
                  </a:lnTo>
                  <a:lnTo>
                    <a:pt x="1515613" y="1817291"/>
                  </a:lnTo>
                  <a:lnTo>
                    <a:pt x="1513643" y="1818878"/>
                  </a:lnTo>
                  <a:lnTo>
                    <a:pt x="1512066" y="1820069"/>
                  </a:lnTo>
                  <a:lnTo>
                    <a:pt x="1510096" y="1820069"/>
                  </a:lnTo>
                  <a:lnTo>
                    <a:pt x="1509307" y="1820069"/>
                  </a:lnTo>
                  <a:lnTo>
                    <a:pt x="1508913" y="1819275"/>
                  </a:lnTo>
                  <a:lnTo>
                    <a:pt x="1508125" y="1817688"/>
                  </a:lnTo>
                  <a:lnTo>
                    <a:pt x="1508125" y="1814116"/>
                  </a:lnTo>
                  <a:lnTo>
                    <a:pt x="1508125" y="1809353"/>
                  </a:lnTo>
                  <a:lnTo>
                    <a:pt x="1509307" y="1797844"/>
                  </a:lnTo>
                  <a:lnTo>
                    <a:pt x="1510096" y="1785144"/>
                  </a:lnTo>
                  <a:lnTo>
                    <a:pt x="1510490" y="1772047"/>
                  </a:lnTo>
                  <a:lnTo>
                    <a:pt x="1511278" y="1759744"/>
                  </a:lnTo>
                  <a:lnTo>
                    <a:pt x="1512854" y="1749028"/>
                  </a:lnTo>
                  <a:lnTo>
                    <a:pt x="1513643" y="1743869"/>
                  </a:lnTo>
                  <a:lnTo>
                    <a:pt x="1514825" y="1739503"/>
                  </a:lnTo>
                  <a:lnTo>
                    <a:pt x="1516401" y="1736328"/>
                  </a:lnTo>
                  <a:lnTo>
                    <a:pt x="1517978" y="1733550"/>
                  </a:lnTo>
                  <a:lnTo>
                    <a:pt x="1519554" y="1732360"/>
                  </a:lnTo>
                  <a:lnTo>
                    <a:pt x="1520736" y="1731963"/>
                  </a:lnTo>
                  <a:lnTo>
                    <a:pt x="1521919" y="1731169"/>
                  </a:lnTo>
                  <a:lnTo>
                    <a:pt x="1523101" y="1731169"/>
                  </a:lnTo>
                  <a:lnTo>
                    <a:pt x="1620838" y="1724025"/>
                  </a:lnTo>
                  <a:close/>
                  <a:moveTo>
                    <a:pt x="741170" y="1477566"/>
                  </a:moveTo>
                  <a:lnTo>
                    <a:pt x="739191" y="1478360"/>
                  </a:lnTo>
                  <a:lnTo>
                    <a:pt x="735628" y="1479154"/>
                  </a:lnTo>
                  <a:lnTo>
                    <a:pt x="731273" y="1478757"/>
                  </a:lnTo>
                  <a:lnTo>
                    <a:pt x="729690" y="1480345"/>
                  </a:lnTo>
                  <a:lnTo>
                    <a:pt x="728898" y="1481535"/>
                  </a:lnTo>
                  <a:lnTo>
                    <a:pt x="728502" y="1483123"/>
                  </a:lnTo>
                  <a:lnTo>
                    <a:pt x="728898" y="1485107"/>
                  </a:lnTo>
                  <a:lnTo>
                    <a:pt x="730086" y="1486695"/>
                  </a:lnTo>
                  <a:lnTo>
                    <a:pt x="731669" y="1487885"/>
                  </a:lnTo>
                  <a:lnTo>
                    <a:pt x="734440" y="1489076"/>
                  </a:lnTo>
                  <a:lnTo>
                    <a:pt x="737607" y="1489870"/>
                  </a:lnTo>
                  <a:lnTo>
                    <a:pt x="740774" y="1489076"/>
                  </a:lnTo>
                  <a:lnTo>
                    <a:pt x="743546" y="1487885"/>
                  </a:lnTo>
                  <a:lnTo>
                    <a:pt x="745525" y="1487091"/>
                  </a:lnTo>
                  <a:lnTo>
                    <a:pt x="747504" y="1485901"/>
                  </a:lnTo>
                  <a:lnTo>
                    <a:pt x="748692" y="1484313"/>
                  </a:lnTo>
                  <a:lnTo>
                    <a:pt x="749088" y="1483123"/>
                  </a:lnTo>
                  <a:lnTo>
                    <a:pt x="749484" y="1481932"/>
                  </a:lnTo>
                  <a:lnTo>
                    <a:pt x="749880" y="1481138"/>
                  </a:lnTo>
                  <a:lnTo>
                    <a:pt x="749484" y="1480345"/>
                  </a:lnTo>
                  <a:lnTo>
                    <a:pt x="748692" y="1479551"/>
                  </a:lnTo>
                  <a:lnTo>
                    <a:pt x="747900" y="1478757"/>
                  </a:lnTo>
                  <a:lnTo>
                    <a:pt x="746713" y="1478360"/>
                  </a:lnTo>
                  <a:lnTo>
                    <a:pt x="744733" y="1477566"/>
                  </a:lnTo>
                  <a:lnTo>
                    <a:pt x="743150" y="1477566"/>
                  </a:lnTo>
                  <a:lnTo>
                    <a:pt x="741170" y="1477566"/>
                  </a:lnTo>
                  <a:close/>
                  <a:moveTo>
                    <a:pt x="770069" y="1446213"/>
                  </a:moveTo>
                  <a:lnTo>
                    <a:pt x="773236" y="1446213"/>
                  </a:lnTo>
                  <a:lnTo>
                    <a:pt x="775612" y="1446213"/>
                  </a:lnTo>
                  <a:lnTo>
                    <a:pt x="777195" y="1446610"/>
                  </a:lnTo>
                  <a:lnTo>
                    <a:pt x="778383" y="1447404"/>
                  </a:lnTo>
                  <a:lnTo>
                    <a:pt x="779175" y="1448198"/>
                  </a:lnTo>
                  <a:lnTo>
                    <a:pt x="779175" y="1448991"/>
                  </a:lnTo>
                  <a:lnTo>
                    <a:pt x="779175" y="1450182"/>
                  </a:lnTo>
                  <a:lnTo>
                    <a:pt x="782342" y="1451373"/>
                  </a:lnTo>
                  <a:lnTo>
                    <a:pt x="784717" y="1452166"/>
                  </a:lnTo>
                  <a:lnTo>
                    <a:pt x="787092" y="1453357"/>
                  </a:lnTo>
                  <a:lnTo>
                    <a:pt x="788280" y="1455341"/>
                  </a:lnTo>
                  <a:lnTo>
                    <a:pt x="822325" y="1543051"/>
                  </a:lnTo>
                  <a:lnTo>
                    <a:pt x="818366" y="1543448"/>
                  </a:lnTo>
                  <a:lnTo>
                    <a:pt x="809261" y="1544639"/>
                  </a:lnTo>
                  <a:lnTo>
                    <a:pt x="795406" y="1546623"/>
                  </a:lnTo>
                  <a:lnTo>
                    <a:pt x="787488" y="1547020"/>
                  </a:lnTo>
                  <a:lnTo>
                    <a:pt x="778779" y="1547417"/>
                  </a:lnTo>
                  <a:lnTo>
                    <a:pt x="776403" y="1549798"/>
                  </a:lnTo>
                  <a:lnTo>
                    <a:pt x="773632" y="1552973"/>
                  </a:lnTo>
                  <a:lnTo>
                    <a:pt x="770069" y="1554957"/>
                  </a:lnTo>
                  <a:lnTo>
                    <a:pt x="766902" y="1557339"/>
                  </a:lnTo>
                  <a:lnTo>
                    <a:pt x="758589" y="1561704"/>
                  </a:lnTo>
                  <a:lnTo>
                    <a:pt x="749880" y="1564879"/>
                  </a:lnTo>
                  <a:lnTo>
                    <a:pt x="741170" y="1568054"/>
                  </a:lnTo>
                  <a:lnTo>
                    <a:pt x="731273" y="1570435"/>
                  </a:lnTo>
                  <a:lnTo>
                    <a:pt x="721772" y="1572420"/>
                  </a:lnTo>
                  <a:lnTo>
                    <a:pt x="712271" y="1574404"/>
                  </a:lnTo>
                  <a:lnTo>
                    <a:pt x="702770" y="1575595"/>
                  </a:lnTo>
                  <a:lnTo>
                    <a:pt x="694061" y="1576389"/>
                  </a:lnTo>
                  <a:lnTo>
                    <a:pt x="679414" y="1577579"/>
                  </a:lnTo>
                  <a:lnTo>
                    <a:pt x="668725" y="1577976"/>
                  </a:lnTo>
                  <a:lnTo>
                    <a:pt x="665162" y="1577976"/>
                  </a:lnTo>
                  <a:lnTo>
                    <a:pt x="672288" y="1466454"/>
                  </a:lnTo>
                  <a:lnTo>
                    <a:pt x="672684" y="1464073"/>
                  </a:lnTo>
                  <a:lnTo>
                    <a:pt x="673079" y="1462485"/>
                  </a:lnTo>
                  <a:lnTo>
                    <a:pt x="673871" y="1460898"/>
                  </a:lnTo>
                  <a:lnTo>
                    <a:pt x="675059" y="1459707"/>
                  </a:lnTo>
                  <a:lnTo>
                    <a:pt x="676642" y="1458516"/>
                  </a:lnTo>
                  <a:lnTo>
                    <a:pt x="678622" y="1456929"/>
                  </a:lnTo>
                  <a:lnTo>
                    <a:pt x="682581" y="1454944"/>
                  </a:lnTo>
                  <a:lnTo>
                    <a:pt x="687727" y="1453357"/>
                  </a:lnTo>
                  <a:lnTo>
                    <a:pt x="693269" y="1452166"/>
                  </a:lnTo>
                  <a:lnTo>
                    <a:pt x="699999" y="1451373"/>
                  </a:lnTo>
                  <a:lnTo>
                    <a:pt x="706729" y="1450182"/>
                  </a:lnTo>
                  <a:lnTo>
                    <a:pt x="721772" y="1449388"/>
                  </a:lnTo>
                  <a:lnTo>
                    <a:pt x="737212" y="1448594"/>
                  </a:lnTo>
                  <a:lnTo>
                    <a:pt x="752255" y="1447801"/>
                  </a:lnTo>
                  <a:lnTo>
                    <a:pt x="759777" y="1447404"/>
                  </a:lnTo>
                  <a:lnTo>
                    <a:pt x="766506" y="1446610"/>
                  </a:lnTo>
                  <a:lnTo>
                    <a:pt x="770069" y="1446213"/>
                  </a:lnTo>
                  <a:close/>
                  <a:moveTo>
                    <a:pt x="59062" y="1431772"/>
                  </a:moveTo>
                  <a:lnTo>
                    <a:pt x="61440" y="1459148"/>
                  </a:lnTo>
                  <a:lnTo>
                    <a:pt x="192645" y="1469067"/>
                  </a:lnTo>
                  <a:lnTo>
                    <a:pt x="59062" y="1431772"/>
                  </a:lnTo>
                  <a:close/>
                  <a:moveTo>
                    <a:pt x="1076062" y="950913"/>
                  </a:moveTo>
                  <a:lnTo>
                    <a:pt x="1080032" y="951310"/>
                  </a:lnTo>
                  <a:lnTo>
                    <a:pt x="1083606" y="951707"/>
                  </a:lnTo>
                  <a:lnTo>
                    <a:pt x="1083606" y="952104"/>
                  </a:lnTo>
                  <a:lnTo>
                    <a:pt x="1084400" y="952502"/>
                  </a:lnTo>
                  <a:lnTo>
                    <a:pt x="1087974" y="954487"/>
                  </a:lnTo>
                  <a:lnTo>
                    <a:pt x="1093136" y="957267"/>
                  </a:lnTo>
                  <a:lnTo>
                    <a:pt x="1100283" y="960444"/>
                  </a:lnTo>
                  <a:lnTo>
                    <a:pt x="1093930" y="1312288"/>
                  </a:lnTo>
                  <a:lnTo>
                    <a:pt x="1134431" y="1020408"/>
                  </a:lnTo>
                  <a:lnTo>
                    <a:pt x="1128078" y="998170"/>
                  </a:lnTo>
                  <a:lnTo>
                    <a:pt x="1141975" y="972357"/>
                  </a:lnTo>
                  <a:lnTo>
                    <a:pt x="1175726" y="972754"/>
                  </a:lnTo>
                  <a:lnTo>
                    <a:pt x="1190418" y="998170"/>
                  </a:lnTo>
                  <a:lnTo>
                    <a:pt x="1182874" y="1017231"/>
                  </a:lnTo>
                  <a:lnTo>
                    <a:pt x="1177315" y="1217775"/>
                  </a:lnTo>
                  <a:lnTo>
                    <a:pt x="1165800" y="1329364"/>
                  </a:lnTo>
                  <a:lnTo>
                    <a:pt x="1283333" y="956076"/>
                  </a:lnTo>
                  <a:lnTo>
                    <a:pt x="1317084" y="953296"/>
                  </a:lnTo>
                  <a:lnTo>
                    <a:pt x="1339717" y="952104"/>
                  </a:lnTo>
                  <a:lnTo>
                    <a:pt x="1347261" y="951707"/>
                  </a:lnTo>
                  <a:lnTo>
                    <a:pt x="1351232" y="951707"/>
                  </a:lnTo>
                  <a:lnTo>
                    <a:pt x="1365129" y="954090"/>
                  </a:lnTo>
                  <a:lnTo>
                    <a:pt x="1378630" y="957664"/>
                  </a:lnTo>
                  <a:lnTo>
                    <a:pt x="1392130" y="960444"/>
                  </a:lnTo>
                  <a:lnTo>
                    <a:pt x="1405234" y="964415"/>
                  </a:lnTo>
                  <a:lnTo>
                    <a:pt x="1418337" y="967592"/>
                  </a:lnTo>
                  <a:lnTo>
                    <a:pt x="1430249" y="971960"/>
                  </a:lnTo>
                  <a:lnTo>
                    <a:pt x="1442558" y="975534"/>
                  </a:lnTo>
                  <a:lnTo>
                    <a:pt x="1454073" y="979903"/>
                  </a:lnTo>
                  <a:lnTo>
                    <a:pt x="1465191" y="984271"/>
                  </a:lnTo>
                  <a:lnTo>
                    <a:pt x="1475118" y="988242"/>
                  </a:lnTo>
                  <a:lnTo>
                    <a:pt x="1484648" y="993007"/>
                  </a:lnTo>
                  <a:lnTo>
                    <a:pt x="1493780" y="997376"/>
                  </a:lnTo>
                  <a:lnTo>
                    <a:pt x="1501722" y="1001347"/>
                  </a:lnTo>
                  <a:lnTo>
                    <a:pt x="1508869" y="1006112"/>
                  </a:lnTo>
                  <a:lnTo>
                    <a:pt x="1514825" y="1010480"/>
                  </a:lnTo>
                  <a:lnTo>
                    <a:pt x="1520384" y="1014452"/>
                  </a:lnTo>
                  <a:lnTo>
                    <a:pt x="1523164" y="1018026"/>
                  </a:lnTo>
                  <a:lnTo>
                    <a:pt x="1526737" y="1021997"/>
                  </a:lnTo>
                  <a:lnTo>
                    <a:pt x="1529517" y="1026365"/>
                  </a:lnTo>
                  <a:lnTo>
                    <a:pt x="1532693" y="1031528"/>
                  </a:lnTo>
                  <a:lnTo>
                    <a:pt x="1535473" y="1037484"/>
                  </a:lnTo>
                  <a:lnTo>
                    <a:pt x="1538252" y="1043441"/>
                  </a:lnTo>
                  <a:lnTo>
                    <a:pt x="1541429" y="1050192"/>
                  </a:lnTo>
                  <a:lnTo>
                    <a:pt x="1544208" y="1057737"/>
                  </a:lnTo>
                  <a:lnTo>
                    <a:pt x="1549370" y="1073622"/>
                  </a:lnTo>
                  <a:lnTo>
                    <a:pt x="1554532" y="1091095"/>
                  </a:lnTo>
                  <a:lnTo>
                    <a:pt x="1558900" y="1110156"/>
                  </a:lnTo>
                  <a:lnTo>
                    <a:pt x="1563665" y="1131204"/>
                  </a:lnTo>
                  <a:lnTo>
                    <a:pt x="1568033" y="1153442"/>
                  </a:lnTo>
                  <a:lnTo>
                    <a:pt x="1572003" y="1176475"/>
                  </a:lnTo>
                  <a:lnTo>
                    <a:pt x="1575577" y="1201096"/>
                  </a:lnTo>
                  <a:lnTo>
                    <a:pt x="1579151" y="1225717"/>
                  </a:lnTo>
                  <a:lnTo>
                    <a:pt x="1582327" y="1251927"/>
                  </a:lnTo>
                  <a:lnTo>
                    <a:pt x="1585107" y="1278136"/>
                  </a:lnTo>
                  <a:lnTo>
                    <a:pt x="1588283" y="1305140"/>
                  </a:lnTo>
                  <a:lnTo>
                    <a:pt x="1590666" y="1332144"/>
                  </a:lnTo>
                  <a:lnTo>
                    <a:pt x="1595034" y="1386152"/>
                  </a:lnTo>
                  <a:lnTo>
                    <a:pt x="1598210" y="1439365"/>
                  </a:lnTo>
                  <a:lnTo>
                    <a:pt x="1601387" y="1490196"/>
                  </a:lnTo>
                  <a:lnTo>
                    <a:pt x="1602975" y="1538644"/>
                  </a:lnTo>
                  <a:lnTo>
                    <a:pt x="1603769" y="1581532"/>
                  </a:lnTo>
                  <a:lnTo>
                    <a:pt x="1603769" y="1618861"/>
                  </a:lnTo>
                  <a:lnTo>
                    <a:pt x="1603372" y="1649836"/>
                  </a:lnTo>
                  <a:lnTo>
                    <a:pt x="1602975" y="1662147"/>
                  </a:lnTo>
                  <a:lnTo>
                    <a:pt x="1602181" y="1671678"/>
                  </a:lnTo>
                  <a:lnTo>
                    <a:pt x="1601784" y="1678031"/>
                  </a:lnTo>
                  <a:lnTo>
                    <a:pt x="1601784" y="1683591"/>
                  </a:lnTo>
                  <a:lnTo>
                    <a:pt x="1602578" y="1688356"/>
                  </a:lnTo>
                  <a:lnTo>
                    <a:pt x="1602975" y="1692328"/>
                  </a:lnTo>
                  <a:lnTo>
                    <a:pt x="1604166" y="1696696"/>
                  </a:lnTo>
                  <a:lnTo>
                    <a:pt x="1605357" y="1699873"/>
                  </a:lnTo>
                  <a:lnTo>
                    <a:pt x="1607740" y="1705432"/>
                  </a:lnTo>
                  <a:lnTo>
                    <a:pt x="1609328" y="1709404"/>
                  </a:lnTo>
                  <a:lnTo>
                    <a:pt x="1609725" y="1710992"/>
                  </a:lnTo>
                  <a:lnTo>
                    <a:pt x="1609725" y="1711786"/>
                  </a:lnTo>
                  <a:lnTo>
                    <a:pt x="1609328" y="1712978"/>
                  </a:lnTo>
                  <a:lnTo>
                    <a:pt x="1608534" y="1713375"/>
                  </a:lnTo>
                  <a:lnTo>
                    <a:pt x="1606549" y="1713772"/>
                  </a:lnTo>
                  <a:lnTo>
                    <a:pt x="1604166" y="1714169"/>
                  </a:lnTo>
                  <a:lnTo>
                    <a:pt x="1599798" y="1714169"/>
                  </a:lnTo>
                  <a:lnTo>
                    <a:pt x="1595431" y="1714169"/>
                  </a:lnTo>
                  <a:lnTo>
                    <a:pt x="1583916" y="1713375"/>
                  </a:lnTo>
                  <a:lnTo>
                    <a:pt x="1571209" y="1711786"/>
                  </a:lnTo>
                  <a:lnTo>
                    <a:pt x="1558106" y="1710198"/>
                  </a:lnTo>
                  <a:lnTo>
                    <a:pt x="1534679" y="1706227"/>
                  </a:lnTo>
                  <a:lnTo>
                    <a:pt x="1521178" y="1704241"/>
                  </a:lnTo>
                  <a:lnTo>
                    <a:pt x="1520384" y="1693519"/>
                  </a:lnTo>
                  <a:lnTo>
                    <a:pt x="1518002" y="1674855"/>
                  </a:lnTo>
                  <a:lnTo>
                    <a:pt x="1511649" y="1617273"/>
                  </a:lnTo>
                  <a:lnTo>
                    <a:pt x="1493383" y="1456044"/>
                  </a:lnTo>
                  <a:lnTo>
                    <a:pt x="1474324" y="1299183"/>
                  </a:lnTo>
                  <a:lnTo>
                    <a:pt x="1467177" y="1245970"/>
                  </a:lnTo>
                  <a:lnTo>
                    <a:pt x="1465191" y="1230482"/>
                  </a:lnTo>
                  <a:lnTo>
                    <a:pt x="1463603" y="1223334"/>
                  </a:lnTo>
                  <a:lnTo>
                    <a:pt x="1462412" y="1218569"/>
                  </a:lnTo>
                  <a:lnTo>
                    <a:pt x="1461221" y="1215789"/>
                  </a:lnTo>
                  <a:lnTo>
                    <a:pt x="1460029" y="1214598"/>
                  </a:lnTo>
                  <a:lnTo>
                    <a:pt x="1459632" y="1214201"/>
                  </a:lnTo>
                  <a:lnTo>
                    <a:pt x="1459235" y="1214201"/>
                  </a:lnTo>
                  <a:lnTo>
                    <a:pt x="1458441" y="1215392"/>
                  </a:lnTo>
                  <a:lnTo>
                    <a:pt x="1457250" y="1216980"/>
                  </a:lnTo>
                  <a:lnTo>
                    <a:pt x="1456456" y="1222937"/>
                  </a:lnTo>
                  <a:lnTo>
                    <a:pt x="1456059" y="1229688"/>
                  </a:lnTo>
                  <a:lnTo>
                    <a:pt x="1455662" y="1236836"/>
                  </a:lnTo>
                  <a:lnTo>
                    <a:pt x="1455662" y="1243984"/>
                  </a:lnTo>
                  <a:lnTo>
                    <a:pt x="1451691" y="1302757"/>
                  </a:lnTo>
                  <a:lnTo>
                    <a:pt x="1447323" y="1369870"/>
                  </a:lnTo>
                  <a:lnTo>
                    <a:pt x="1442955" y="1440556"/>
                  </a:lnTo>
                  <a:lnTo>
                    <a:pt x="1439779" y="1509655"/>
                  </a:lnTo>
                  <a:lnTo>
                    <a:pt x="1434220" y="1624024"/>
                  </a:lnTo>
                  <a:lnTo>
                    <a:pt x="1431837" y="1671678"/>
                  </a:lnTo>
                  <a:lnTo>
                    <a:pt x="1431837" y="1676046"/>
                  </a:lnTo>
                  <a:lnTo>
                    <a:pt x="1431440" y="1687165"/>
                  </a:lnTo>
                  <a:lnTo>
                    <a:pt x="1429852" y="1703050"/>
                  </a:lnTo>
                  <a:lnTo>
                    <a:pt x="1428661" y="1711786"/>
                  </a:lnTo>
                  <a:lnTo>
                    <a:pt x="1427470" y="1720920"/>
                  </a:lnTo>
                  <a:lnTo>
                    <a:pt x="1425484" y="1730451"/>
                  </a:lnTo>
                  <a:lnTo>
                    <a:pt x="1422705" y="1739187"/>
                  </a:lnTo>
                  <a:lnTo>
                    <a:pt x="1419925" y="1747527"/>
                  </a:lnTo>
                  <a:lnTo>
                    <a:pt x="1416352" y="1755469"/>
                  </a:lnTo>
                  <a:lnTo>
                    <a:pt x="1414366" y="1759043"/>
                  </a:lnTo>
                  <a:lnTo>
                    <a:pt x="1412381" y="1762220"/>
                  </a:lnTo>
                  <a:lnTo>
                    <a:pt x="1409998" y="1765000"/>
                  </a:lnTo>
                  <a:lnTo>
                    <a:pt x="1407616" y="1766985"/>
                  </a:lnTo>
                  <a:lnTo>
                    <a:pt x="1404836" y="1769368"/>
                  </a:lnTo>
                  <a:lnTo>
                    <a:pt x="1402057" y="1770956"/>
                  </a:lnTo>
                  <a:lnTo>
                    <a:pt x="1398880" y="1771751"/>
                  </a:lnTo>
                  <a:lnTo>
                    <a:pt x="1395307" y="1772148"/>
                  </a:lnTo>
                  <a:lnTo>
                    <a:pt x="1350041" y="2259805"/>
                  </a:lnTo>
                  <a:lnTo>
                    <a:pt x="1229728" y="2262188"/>
                  </a:lnTo>
                  <a:lnTo>
                    <a:pt x="1221398" y="1844027"/>
                  </a:lnTo>
                  <a:lnTo>
                    <a:pt x="1224169" y="1844423"/>
                  </a:lnTo>
                  <a:lnTo>
                    <a:pt x="1226949" y="1844820"/>
                  </a:lnTo>
                  <a:lnTo>
                    <a:pt x="1221390" y="1843670"/>
                  </a:lnTo>
                  <a:lnTo>
                    <a:pt x="1221390" y="1843629"/>
                  </a:lnTo>
                  <a:lnTo>
                    <a:pt x="1221192" y="1843629"/>
                  </a:lnTo>
                  <a:lnTo>
                    <a:pt x="1215434" y="1842437"/>
                  </a:lnTo>
                  <a:lnTo>
                    <a:pt x="1204316" y="1840849"/>
                  </a:lnTo>
                  <a:lnTo>
                    <a:pt x="1190021" y="1839260"/>
                  </a:lnTo>
                  <a:lnTo>
                    <a:pt x="1160638" y="2260600"/>
                  </a:lnTo>
                  <a:lnTo>
                    <a:pt x="1054620" y="2260600"/>
                  </a:lnTo>
                  <a:lnTo>
                    <a:pt x="1015310" y="1736010"/>
                  </a:lnTo>
                  <a:lnTo>
                    <a:pt x="1010942" y="1729259"/>
                  </a:lnTo>
                  <a:lnTo>
                    <a:pt x="1006574" y="1722508"/>
                  </a:lnTo>
                  <a:lnTo>
                    <a:pt x="1002604" y="1715757"/>
                  </a:lnTo>
                  <a:lnTo>
                    <a:pt x="999030" y="1708609"/>
                  </a:lnTo>
                  <a:lnTo>
                    <a:pt x="995456" y="1701461"/>
                  </a:lnTo>
                  <a:lnTo>
                    <a:pt x="992677" y="1693916"/>
                  </a:lnTo>
                  <a:lnTo>
                    <a:pt x="989500" y="1687165"/>
                  </a:lnTo>
                  <a:lnTo>
                    <a:pt x="987515" y="1679620"/>
                  </a:lnTo>
                  <a:lnTo>
                    <a:pt x="986721" y="1675649"/>
                  </a:lnTo>
                  <a:lnTo>
                    <a:pt x="982353" y="1629583"/>
                  </a:lnTo>
                  <a:lnTo>
                    <a:pt x="977985" y="1578355"/>
                  </a:lnTo>
                  <a:lnTo>
                    <a:pt x="972029" y="1512831"/>
                  </a:lnTo>
                  <a:lnTo>
                    <a:pt x="960514" y="1330555"/>
                  </a:lnTo>
                  <a:lnTo>
                    <a:pt x="955352" y="1372650"/>
                  </a:lnTo>
                  <a:lnTo>
                    <a:pt x="948602" y="1421892"/>
                  </a:lnTo>
                  <a:lnTo>
                    <a:pt x="942249" y="1462795"/>
                  </a:lnTo>
                  <a:lnTo>
                    <a:pt x="939866" y="1479871"/>
                  </a:lnTo>
                  <a:lnTo>
                    <a:pt x="938278" y="1480268"/>
                  </a:lnTo>
                  <a:lnTo>
                    <a:pt x="938675" y="1485430"/>
                  </a:lnTo>
                  <a:lnTo>
                    <a:pt x="849731" y="1541027"/>
                  </a:lnTo>
                  <a:lnTo>
                    <a:pt x="804862" y="1434997"/>
                  </a:lnTo>
                  <a:lnTo>
                    <a:pt x="915248" y="1388137"/>
                  </a:lnTo>
                  <a:lnTo>
                    <a:pt x="915248" y="1370664"/>
                  </a:lnTo>
                  <a:lnTo>
                    <a:pt x="916439" y="1352397"/>
                  </a:lnTo>
                  <a:lnTo>
                    <a:pt x="917630" y="1332541"/>
                  </a:lnTo>
                  <a:lnTo>
                    <a:pt x="919616" y="1312288"/>
                  </a:lnTo>
                  <a:lnTo>
                    <a:pt x="923586" y="1282107"/>
                  </a:lnTo>
                  <a:lnTo>
                    <a:pt x="928351" y="1250735"/>
                  </a:lnTo>
                  <a:lnTo>
                    <a:pt x="934307" y="1218569"/>
                  </a:lnTo>
                  <a:lnTo>
                    <a:pt x="941455" y="1187197"/>
                  </a:lnTo>
                  <a:lnTo>
                    <a:pt x="948999" y="1155428"/>
                  </a:lnTo>
                  <a:lnTo>
                    <a:pt x="953367" y="1139940"/>
                  </a:lnTo>
                  <a:lnTo>
                    <a:pt x="958132" y="1124453"/>
                  </a:lnTo>
                  <a:lnTo>
                    <a:pt x="962499" y="1109759"/>
                  </a:lnTo>
                  <a:lnTo>
                    <a:pt x="967661" y="1095066"/>
                  </a:lnTo>
                  <a:lnTo>
                    <a:pt x="972823" y="1080770"/>
                  </a:lnTo>
                  <a:lnTo>
                    <a:pt x="977985" y="1067268"/>
                  </a:lnTo>
                  <a:lnTo>
                    <a:pt x="983147" y="1053766"/>
                  </a:lnTo>
                  <a:lnTo>
                    <a:pt x="988706" y="1041058"/>
                  </a:lnTo>
                  <a:lnTo>
                    <a:pt x="994662" y="1028748"/>
                  </a:lnTo>
                  <a:lnTo>
                    <a:pt x="1000618" y="1017629"/>
                  </a:lnTo>
                  <a:lnTo>
                    <a:pt x="1006971" y="1006906"/>
                  </a:lnTo>
                  <a:lnTo>
                    <a:pt x="1013324" y="996979"/>
                  </a:lnTo>
                  <a:lnTo>
                    <a:pt x="1019678" y="987845"/>
                  </a:lnTo>
                  <a:lnTo>
                    <a:pt x="1026428" y="979505"/>
                  </a:lnTo>
                  <a:lnTo>
                    <a:pt x="1033178" y="972357"/>
                  </a:lnTo>
                  <a:lnTo>
                    <a:pt x="1039928" y="966004"/>
                  </a:lnTo>
                  <a:lnTo>
                    <a:pt x="1047075" y="960444"/>
                  </a:lnTo>
                  <a:lnTo>
                    <a:pt x="1050252" y="958458"/>
                  </a:lnTo>
                  <a:lnTo>
                    <a:pt x="1054223" y="956870"/>
                  </a:lnTo>
                  <a:lnTo>
                    <a:pt x="1057399" y="954884"/>
                  </a:lnTo>
                  <a:lnTo>
                    <a:pt x="1061370" y="953296"/>
                  </a:lnTo>
                  <a:lnTo>
                    <a:pt x="1064547" y="952502"/>
                  </a:lnTo>
                  <a:lnTo>
                    <a:pt x="1068517" y="951707"/>
                  </a:lnTo>
                  <a:lnTo>
                    <a:pt x="1072488" y="951310"/>
                  </a:lnTo>
                  <a:lnTo>
                    <a:pt x="1076062" y="950913"/>
                  </a:lnTo>
                  <a:close/>
                  <a:moveTo>
                    <a:pt x="460208" y="927100"/>
                  </a:moveTo>
                  <a:lnTo>
                    <a:pt x="466154" y="927100"/>
                  </a:lnTo>
                  <a:lnTo>
                    <a:pt x="472099" y="927497"/>
                  </a:lnTo>
                  <a:lnTo>
                    <a:pt x="477649" y="929084"/>
                  </a:lnTo>
                  <a:lnTo>
                    <a:pt x="483198" y="931068"/>
                  </a:lnTo>
                  <a:lnTo>
                    <a:pt x="488351" y="933845"/>
                  </a:lnTo>
                  <a:lnTo>
                    <a:pt x="493505" y="937416"/>
                  </a:lnTo>
                  <a:lnTo>
                    <a:pt x="498658" y="940987"/>
                  </a:lnTo>
                  <a:lnTo>
                    <a:pt x="503414" y="945351"/>
                  </a:lnTo>
                  <a:lnTo>
                    <a:pt x="508171" y="950509"/>
                  </a:lnTo>
                  <a:lnTo>
                    <a:pt x="512531" y="955666"/>
                  </a:lnTo>
                  <a:lnTo>
                    <a:pt x="516891" y="962015"/>
                  </a:lnTo>
                  <a:lnTo>
                    <a:pt x="520855" y="968363"/>
                  </a:lnTo>
                  <a:lnTo>
                    <a:pt x="525216" y="975504"/>
                  </a:lnTo>
                  <a:lnTo>
                    <a:pt x="528783" y="982646"/>
                  </a:lnTo>
                  <a:lnTo>
                    <a:pt x="532747" y="990581"/>
                  </a:lnTo>
                  <a:lnTo>
                    <a:pt x="535918" y="998913"/>
                  </a:lnTo>
                  <a:lnTo>
                    <a:pt x="539486" y="1007245"/>
                  </a:lnTo>
                  <a:lnTo>
                    <a:pt x="546224" y="1025495"/>
                  </a:lnTo>
                  <a:lnTo>
                    <a:pt x="552170" y="1044539"/>
                  </a:lnTo>
                  <a:lnTo>
                    <a:pt x="557720" y="1064774"/>
                  </a:lnTo>
                  <a:lnTo>
                    <a:pt x="562080" y="1086199"/>
                  </a:lnTo>
                  <a:lnTo>
                    <a:pt x="566837" y="1108020"/>
                  </a:lnTo>
                  <a:lnTo>
                    <a:pt x="570800" y="1129842"/>
                  </a:lnTo>
                  <a:lnTo>
                    <a:pt x="573972" y="1152060"/>
                  </a:lnTo>
                  <a:lnTo>
                    <a:pt x="577539" y="1175072"/>
                  </a:lnTo>
                  <a:lnTo>
                    <a:pt x="579917" y="1197290"/>
                  </a:lnTo>
                  <a:lnTo>
                    <a:pt x="582296" y="1219508"/>
                  </a:lnTo>
                  <a:lnTo>
                    <a:pt x="584674" y="1240933"/>
                  </a:lnTo>
                  <a:lnTo>
                    <a:pt x="587449" y="1282592"/>
                  </a:lnTo>
                  <a:lnTo>
                    <a:pt x="589431" y="1319887"/>
                  </a:lnTo>
                  <a:lnTo>
                    <a:pt x="591016" y="1351628"/>
                  </a:lnTo>
                  <a:lnTo>
                    <a:pt x="591016" y="1376226"/>
                  </a:lnTo>
                  <a:lnTo>
                    <a:pt x="591016" y="1392890"/>
                  </a:lnTo>
                  <a:lnTo>
                    <a:pt x="590620" y="1397651"/>
                  </a:lnTo>
                  <a:lnTo>
                    <a:pt x="589827" y="1399635"/>
                  </a:lnTo>
                  <a:lnTo>
                    <a:pt x="588242" y="1390510"/>
                  </a:lnTo>
                  <a:lnTo>
                    <a:pt x="585070" y="1366308"/>
                  </a:lnTo>
                  <a:lnTo>
                    <a:pt x="580710" y="1336551"/>
                  </a:lnTo>
                  <a:lnTo>
                    <a:pt x="577143" y="1307191"/>
                  </a:lnTo>
                  <a:lnTo>
                    <a:pt x="571197" y="1397254"/>
                  </a:lnTo>
                  <a:lnTo>
                    <a:pt x="204933" y="1299256"/>
                  </a:lnTo>
                  <a:lnTo>
                    <a:pt x="140718" y="1285370"/>
                  </a:lnTo>
                  <a:lnTo>
                    <a:pt x="569611" y="1420266"/>
                  </a:lnTo>
                  <a:lnTo>
                    <a:pt x="569215" y="1425424"/>
                  </a:lnTo>
                  <a:lnTo>
                    <a:pt x="647700" y="1454784"/>
                  </a:lnTo>
                  <a:lnTo>
                    <a:pt x="646511" y="1467083"/>
                  </a:lnTo>
                  <a:lnTo>
                    <a:pt x="644925" y="1480970"/>
                  </a:lnTo>
                  <a:lnTo>
                    <a:pt x="642150" y="1513503"/>
                  </a:lnTo>
                  <a:lnTo>
                    <a:pt x="638979" y="1548418"/>
                  </a:lnTo>
                  <a:lnTo>
                    <a:pt x="636997" y="1565478"/>
                  </a:lnTo>
                  <a:lnTo>
                    <a:pt x="634619" y="1582539"/>
                  </a:lnTo>
                  <a:lnTo>
                    <a:pt x="619160" y="1576587"/>
                  </a:lnTo>
                  <a:lnTo>
                    <a:pt x="601322" y="1570636"/>
                  </a:lnTo>
                  <a:lnTo>
                    <a:pt x="581107" y="1564288"/>
                  </a:lnTo>
                  <a:lnTo>
                    <a:pt x="559305" y="1557940"/>
                  </a:lnTo>
                  <a:lnTo>
                    <a:pt x="553359" y="1625388"/>
                  </a:lnTo>
                  <a:lnTo>
                    <a:pt x="550981" y="1651177"/>
                  </a:lnTo>
                  <a:lnTo>
                    <a:pt x="550188" y="1655542"/>
                  </a:lnTo>
                  <a:lnTo>
                    <a:pt x="547810" y="1662683"/>
                  </a:lnTo>
                  <a:lnTo>
                    <a:pt x="545035" y="1669825"/>
                  </a:lnTo>
                  <a:lnTo>
                    <a:pt x="541864" y="1676966"/>
                  </a:lnTo>
                  <a:lnTo>
                    <a:pt x="538693" y="1684108"/>
                  </a:lnTo>
                  <a:lnTo>
                    <a:pt x="534729" y="1690853"/>
                  </a:lnTo>
                  <a:lnTo>
                    <a:pt x="531161" y="1697994"/>
                  </a:lnTo>
                  <a:lnTo>
                    <a:pt x="526801" y="1704739"/>
                  </a:lnTo>
                  <a:lnTo>
                    <a:pt x="522045" y="1711484"/>
                  </a:lnTo>
                  <a:lnTo>
                    <a:pt x="483198" y="2235200"/>
                  </a:lnTo>
                  <a:lnTo>
                    <a:pt x="377362" y="2235200"/>
                  </a:lnTo>
                  <a:lnTo>
                    <a:pt x="324246" y="1818608"/>
                  </a:lnTo>
                  <a:lnTo>
                    <a:pt x="317508" y="1819401"/>
                  </a:lnTo>
                  <a:lnTo>
                    <a:pt x="310769" y="1819798"/>
                  </a:lnTo>
                  <a:lnTo>
                    <a:pt x="306409" y="1819401"/>
                  </a:lnTo>
                  <a:lnTo>
                    <a:pt x="302049" y="1819005"/>
                  </a:lnTo>
                  <a:lnTo>
                    <a:pt x="316319" y="2229646"/>
                  </a:lnTo>
                  <a:lnTo>
                    <a:pt x="188285" y="2234803"/>
                  </a:lnTo>
                  <a:lnTo>
                    <a:pt x="132790" y="1794803"/>
                  </a:lnTo>
                  <a:lnTo>
                    <a:pt x="128430" y="1793612"/>
                  </a:lnTo>
                  <a:lnTo>
                    <a:pt x="124863" y="1792025"/>
                  </a:lnTo>
                  <a:lnTo>
                    <a:pt x="120899" y="1789248"/>
                  </a:lnTo>
                  <a:lnTo>
                    <a:pt x="117728" y="1786471"/>
                  </a:lnTo>
                  <a:lnTo>
                    <a:pt x="114160" y="1783297"/>
                  </a:lnTo>
                  <a:lnTo>
                    <a:pt x="111385" y="1779329"/>
                  </a:lnTo>
                  <a:lnTo>
                    <a:pt x="108611" y="1775362"/>
                  </a:lnTo>
                  <a:lnTo>
                    <a:pt x="105836" y="1770997"/>
                  </a:lnTo>
                  <a:lnTo>
                    <a:pt x="103458" y="1766236"/>
                  </a:lnTo>
                  <a:lnTo>
                    <a:pt x="101079" y="1761078"/>
                  </a:lnTo>
                  <a:lnTo>
                    <a:pt x="97115" y="1750763"/>
                  </a:lnTo>
                  <a:lnTo>
                    <a:pt x="93151" y="1739257"/>
                  </a:lnTo>
                  <a:lnTo>
                    <a:pt x="90377" y="1727354"/>
                  </a:lnTo>
                  <a:lnTo>
                    <a:pt x="87602" y="1715848"/>
                  </a:lnTo>
                  <a:lnTo>
                    <a:pt x="85224" y="1704342"/>
                  </a:lnTo>
                  <a:lnTo>
                    <a:pt x="81656" y="1683314"/>
                  </a:lnTo>
                  <a:lnTo>
                    <a:pt x="78881" y="1666254"/>
                  </a:lnTo>
                  <a:lnTo>
                    <a:pt x="78089" y="1659906"/>
                  </a:lnTo>
                  <a:lnTo>
                    <a:pt x="76899" y="1655938"/>
                  </a:lnTo>
                  <a:lnTo>
                    <a:pt x="76503" y="1651177"/>
                  </a:lnTo>
                  <a:lnTo>
                    <a:pt x="70557" y="1587300"/>
                  </a:lnTo>
                  <a:lnTo>
                    <a:pt x="63819" y="1517074"/>
                  </a:lnTo>
                  <a:lnTo>
                    <a:pt x="56684" y="1428598"/>
                  </a:lnTo>
                  <a:lnTo>
                    <a:pt x="47567" y="1425424"/>
                  </a:lnTo>
                  <a:lnTo>
                    <a:pt x="39639" y="1421853"/>
                  </a:lnTo>
                  <a:lnTo>
                    <a:pt x="32900" y="1418679"/>
                  </a:lnTo>
                  <a:lnTo>
                    <a:pt x="27351" y="1415505"/>
                  </a:lnTo>
                  <a:lnTo>
                    <a:pt x="23387" y="1412331"/>
                  </a:lnTo>
                  <a:lnTo>
                    <a:pt x="20216" y="1409157"/>
                  </a:lnTo>
                  <a:lnTo>
                    <a:pt x="19423" y="1407967"/>
                  </a:lnTo>
                  <a:lnTo>
                    <a:pt x="18630" y="1406776"/>
                  </a:lnTo>
                  <a:lnTo>
                    <a:pt x="18234" y="1405189"/>
                  </a:lnTo>
                  <a:lnTo>
                    <a:pt x="18630" y="1403999"/>
                  </a:lnTo>
                  <a:lnTo>
                    <a:pt x="16252" y="1398445"/>
                  </a:lnTo>
                  <a:lnTo>
                    <a:pt x="13874" y="1390906"/>
                  </a:lnTo>
                  <a:lnTo>
                    <a:pt x="11892" y="1381781"/>
                  </a:lnTo>
                  <a:lnTo>
                    <a:pt x="9910" y="1371465"/>
                  </a:lnTo>
                  <a:lnTo>
                    <a:pt x="7531" y="1359166"/>
                  </a:lnTo>
                  <a:lnTo>
                    <a:pt x="5549" y="1346073"/>
                  </a:lnTo>
                  <a:lnTo>
                    <a:pt x="3964" y="1331393"/>
                  </a:lnTo>
                  <a:lnTo>
                    <a:pt x="2775" y="1315920"/>
                  </a:lnTo>
                  <a:lnTo>
                    <a:pt x="1189" y="1299256"/>
                  </a:lnTo>
                  <a:lnTo>
                    <a:pt x="396" y="1282196"/>
                  </a:lnTo>
                  <a:lnTo>
                    <a:pt x="0" y="1263945"/>
                  </a:lnTo>
                  <a:lnTo>
                    <a:pt x="396" y="1245297"/>
                  </a:lnTo>
                  <a:lnTo>
                    <a:pt x="793" y="1226253"/>
                  </a:lnTo>
                  <a:lnTo>
                    <a:pt x="2378" y="1206812"/>
                  </a:lnTo>
                  <a:lnTo>
                    <a:pt x="4360" y="1187371"/>
                  </a:lnTo>
                  <a:lnTo>
                    <a:pt x="6739" y="1167533"/>
                  </a:lnTo>
                  <a:lnTo>
                    <a:pt x="10306" y="1147696"/>
                  </a:lnTo>
                  <a:lnTo>
                    <a:pt x="14270" y="1127858"/>
                  </a:lnTo>
                  <a:lnTo>
                    <a:pt x="19423" y="1108417"/>
                  </a:lnTo>
                  <a:lnTo>
                    <a:pt x="22594" y="1098498"/>
                  </a:lnTo>
                  <a:lnTo>
                    <a:pt x="25369" y="1088976"/>
                  </a:lnTo>
                  <a:lnTo>
                    <a:pt x="28540" y="1079851"/>
                  </a:lnTo>
                  <a:lnTo>
                    <a:pt x="32504" y="1070329"/>
                  </a:lnTo>
                  <a:lnTo>
                    <a:pt x="36468" y="1061203"/>
                  </a:lnTo>
                  <a:lnTo>
                    <a:pt x="40035" y="1052475"/>
                  </a:lnTo>
                  <a:lnTo>
                    <a:pt x="44792" y="1043349"/>
                  </a:lnTo>
                  <a:lnTo>
                    <a:pt x="49549" y="1034621"/>
                  </a:lnTo>
                  <a:lnTo>
                    <a:pt x="53909" y="1026289"/>
                  </a:lnTo>
                  <a:lnTo>
                    <a:pt x="59458" y="1018354"/>
                  </a:lnTo>
                  <a:lnTo>
                    <a:pt x="65008" y="1010022"/>
                  </a:lnTo>
                  <a:lnTo>
                    <a:pt x="70557" y="1002087"/>
                  </a:lnTo>
                  <a:lnTo>
                    <a:pt x="76899" y="994548"/>
                  </a:lnTo>
                  <a:lnTo>
                    <a:pt x="83242" y="987407"/>
                  </a:lnTo>
                  <a:lnTo>
                    <a:pt x="89980" y="980662"/>
                  </a:lnTo>
                  <a:lnTo>
                    <a:pt x="97115" y="973917"/>
                  </a:lnTo>
                  <a:lnTo>
                    <a:pt x="104250" y="967569"/>
                  </a:lnTo>
                  <a:lnTo>
                    <a:pt x="112178" y="961618"/>
                  </a:lnTo>
                  <a:lnTo>
                    <a:pt x="120106" y="956063"/>
                  </a:lnTo>
                  <a:lnTo>
                    <a:pt x="128430" y="950905"/>
                  </a:lnTo>
                  <a:lnTo>
                    <a:pt x="137547" y="946144"/>
                  </a:lnTo>
                  <a:lnTo>
                    <a:pt x="146664" y="941383"/>
                  </a:lnTo>
                  <a:lnTo>
                    <a:pt x="155781" y="937416"/>
                  </a:lnTo>
                  <a:lnTo>
                    <a:pt x="166087" y="933845"/>
                  </a:lnTo>
                  <a:lnTo>
                    <a:pt x="175997" y="930671"/>
                  </a:lnTo>
                  <a:lnTo>
                    <a:pt x="187096" y="927894"/>
                  </a:lnTo>
                  <a:lnTo>
                    <a:pt x="190663" y="927497"/>
                  </a:lnTo>
                  <a:lnTo>
                    <a:pt x="198591" y="927894"/>
                  </a:lnTo>
                  <a:lnTo>
                    <a:pt x="221185" y="929084"/>
                  </a:lnTo>
                  <a:lnTo>
                    <a:pt x="254878" y="931861"/>
                  </a:lnTo>
                  <a:lnTo>
                    <a:pt x="371813" y="1304811"/>
                  </a:lnTo>
                  <a:lnTo>
                    <a:pt x="360714" y="1193322"/>
                  </a:lnTo>
                  <a:lnTo>
                    <a:pt x="355165" y="993358"/>
                  </a:lnTo>
                  <a:lnTo>
                    <a:pt x="347633" y="973917"/>
                  </a:lnTo>
                  <a:lnTo>
                    <a:pt x="362300" y="948525"/>
                  </a:lnTo>
                  <a:lnTo>
                    <a:pt x="395993" y="948525"/>
                  </a:lnTo>
                  <a:lnTo>
                    <a:pt x="409866" y="973917"/>
                  </a:lnTo>
                  <a:lnTo>
                    <a:pt x="403524" y="996532"/>
                  </a:lnTo>
                  <a:lnTo>
                    <a:pt x="443956" y="1288147"/>
                  </a:lnTo>
                  <a:lnTo>
                    <a:pt x="437614" y="937019"/>
                  </a:lnTo>
                  <a:lnTo>
                    <a:pt x="444749" y="933448"/>
                  </a:lnTo>
                  <a:lnTo>
                    <a:pt x="449902" y="930671"/>
                  </a:lnTo>
                  <a:lnTo>
                    <a:pt x="453073" y="928687"/>
                  </a:lnTo>
                  <a:lnTo>
                    <a:pt x="453866" y="927894"/>
                  </a:lnTo>
                  <a:lnTo>
                    <a:pt x="460208" y="927100"/>
                  </a:lnTo>
                  <a:close/>
                  <a:moveTo>
                    <a:pt x="1383083" y="640160"/>
                  </a:moveTo>
                  <a:lnTo>
                    <a:pt x="1382686" y="644922"/>
                  </a:lnTo>
                  <a:lnTo>
                    <a:pt x="1384275" y="651669"/>
                  </a:lnTo>
                  <a:lnTo>
                    <a:pt x="1385070" y="658813"/>
                  </a:lnTo>
                  <a:lnTo>
                    <a:pt x="1385467" y="666750"/>
                  </a:lnTo>
                  <a:lnTo>
                    <a:pt x="1385864" y="674688"/>
                  </a:lnTo>
                  <a:lnTo>
                    <a:pt x="1386262" y="674688"/>
                  </a:lnTo>
                  <a:lnTo>
                    <a:pt x="1385467" y="660797"/>
                  </a:lnTo>
                  <a:lnTo>
                    <a:pt x="1383083" y="640160"/>
                  </a:lnTo>
                  <a:close/>
                  <a:moveTo>
                    <a:pt x="153566" y="634207"/>
                  </a:moveTo>
                  <a:lnTo>
                    <a:pt x="152376" y="649288"/>
                  </a:lnTo>
                  <a:lnTo>
                    <a:pt x="152773" y="649685"/>
                  </a:lnTo>
                  <a:lnTo>
                    <a:pt x="153566" y="634207"/>
                  </a:lnTo>
                  <a:close/>
                  <a:moveTo>
                    <a:pt x="155152" y="615157"/>
                  </a:moveTo>
                  <a:lnTo>
                    <a:pt x="153566" y="633810"/>
                  </a:lnTo>
                  <a:lnTo>
                    <a:pt x="154359" y="626666"/>
                  </a:lnTo>
                  <a:lnTo>
                    <a:pt x="155548" y="619919"/>
                  </a:lnTo>
                  <a:lnTo>
                    <a:pt x="155152" y="615157"/>
                  </a:lnTo>
                  <a:close/>
                  <a:moveTo>
                    <a:pt x="1356862" y="559594"/>
                  </a:moveTo>
                  <a:lnTo>
                    <a:pt x="1359643" y="561578"/>
                  </a:lnTo>
                  <a:lnTo>
                    <a:pt x="1362424" y="563960"/>
                  </a:lnTo>
                  <a:lnTo>
                    <a:pt x="1367589" y="569516"/>
                  </a:lnTo>
                  <a:lnTo>
                    <a:pt x="1365205" y="565547"/>
                  </a:lnTo>
                  <a:lnTo>
                    <a:pt x="1362424" y="562372"/>
                  </a:lnTo>
                  <a:lnTo>
                    <a:pt x="1361232" y="561181"/>
                  </a:lnTo>
                  <a:lnTo>
                    <a:pt x="1359643" y="560388"/>
                  </a:lnTo>
                  <a:lnTo>
                    <a:pt x="1358451" y="559991"/>
                  </a:lnTo>
                  <a:lnTo>
                    <a:pt x="1356862" y="559594"/>
                  </a:lnTo>
                  <a:close/>
                  <a:moveTo>
                    <a:pt x="180128" y="534591"/>
                  </a:moveTo>
                  <a:lnTo>
                    <a:pt x="178939" y="535385"/>
                  </a:lnTo>
                  <a:lnTo>
                    <a:pt x="176956" y="536178"/>
                  </a:lnTo>
                  <a:lnTo>
                    <a:pt x="175767" y="536972"/>
                  </a:lnTo>
                  <a:lnTo>
                    <a:pt x="173388" y="540544"/>
                  </a:lnTo>
                  <a:lnTo>
                    <a:pt x="170613" y="544513"/>
                  </a:lnTo>
                  <a:lnTo>
                    <a:pt x="175767" y="539353"/>
                  </a:lnTo>
                  <a:lnTo>
                    <a:pt x="178939" y="536575"/>
                  </a:lnTo>
                  <a:lnTo>
                    <a:pt x="181714" y="534591"/>
                  </a:lnTo>
                  <a:lnTo>
                    <a:pt x="180128" y="534591"/>
                  </a:lnTo>
                  <a:close/>
                  <a:moveTo>
                    <a:pt x="1221780" y="479425"/>
                  </a:moveTo>
                  <a:lnTo>
                    <a:pt x="1236480" y="479425"/>
                  </a:lnTo>
                  <a:lnTo>
                    <a:pt x="1251578" y="480219"/>
                  </a:lnTo>
                  <a:lnTo>
                    <a:pt x="1267072" y="481806"/>
                  </a:lnTo>
                  <a:lnTo>
                    <a:pt x="1282964" y="484585"/>
                  </a:lnTo>
                  <a:lnTo>
                    <a:pt x="1299253" y="488156"/>
                  </a:lnTo>
                  <a:lnTo>
                    <a:pt x="1315940" y="492919"/>
                  </a:lnTo>
                  <a:lnTo>
                    <a:pt x="1323886" y="495300"/>
                  </a:lnTo>
                  <a:lnTo>
                    <a:pt x="1332229" y="498872"/>
                  </a:lnTo>
                  <a:lnTo>
                    <a:pt x="1340970" y="502047"/>
                  </a:lnTo>
                  <a:lnTo>
                    <a:pt x="1349710" y="505619"/>
                  </a:lnTo>
                  <a:lnTo>
                    <a:pt x="1358054" y="509588"/>
                  </a:lnTo>
                  <a:lnTo>
                    <a:pt x="1366794" y="513953"/>
                  </a:lnTo>
                  <a:lnTo>
                    <a:pt x="1368383" y="515144"/>
                  </a:lnTo>
                  <a:lnTo>
                    <a:pt x="1370370" y="516731"/>
                  </a:lnTo>
                  <a:lnTo>
                    <a:pt x="1374343" y="521494"/>
                  </a:lnTo>
                  <a:lnTo>
                    <a:pt x="1378713" y="527844"/>
                  </a:lnTo>
                  <a:lnTo>
                    <a:pt x="1383878" y="536178"/>
                  </a:lnTo>
                  <a:lnTo>
                    <a:pt x="1388646" y="545703"/>
                  </a:lnTo>
                  <a:lnTo>
                    <a:pt x="1393413" y="556022"/>
                  </a:lnTo>
                  <a:lnTo>
                    <a:pt x="1397783" y="567928"/>
                  </a:lnTo>
                  <a:lnTo>
                    <a:pt x="1401756" y="580231"/>
                  </a:lnTo>
                  <a:lnTo>
                    <a:pt x="1404935" y="592931"/>
                  </a:lnTo>
                  <a:lnTo>
                    <a:pt x="1406127" y="599282"/>
                  </a:lnTo>
                  <a:lnTo>
                    <a:pt x="1407319" y="605632"/>
                  </a:lnTo>
                  <a:lnTo>
                    <a:pt x="1407716" y="612378"/>
                  </a:lnTo>
                  <a:lnTo>
                    <a:pt x="1408113" y="618728"/>
                  </a:lnTo>
                  <a:lnTo>
                    <a:pt x="1408113" y="624682"/>
                  </a:lnTo>
                  <a:lnTo>
                    <a:pt x="1408113" y="631032"/>
                  </a:lnTo>
                  <a:lnTo>
                    <a:pt x="1407319" y="637382"/>
                  </a:lnTo>
                  <a:lnTo>
                    <a:pt x="1406524" y="643335"/>
                  </a:lnTo>
                  <a:lnTo>
                    <a:pt x="1404935" y="649288"/>
                  </a:lnTo>
                  <a:lnTo>
                    <a:pt x="1402551" y="654844"/>
                  </a:lnTo>
                  <a:lnTo>
                    <a:pt x="1400167" y="660400"/>
                  </a:lnTo>
                  <a:lnTo>
                    <a:pt x="1397386" y="665163"/>
                  </a:lnTo>
                  <a:lnTo>
                    <a:pt x="1393810" y="670322"/>
                  </a:lnTo>
                  <a:lnTo>
                    <a:pt x="1389440" y="675085"/>
                  </a:lnTo>
                  <a:lnTo>
                    <a:pt x="1391427" y="675878"/>
                  </a:lnTo>
                  <a:lnTo>
                    <a:pt x="1392619" y="677466"/>
                  </a:lnTo>
                  <a:lnTo>
                    <a:pt x="1393413" y="679053"/>
                  </a:lnTo>
                  <a:lnTo>
                    <a:pt x="1394605" y="681832"/>
                  </a:lnTo>
                  <a:lnTo>
                    <a:pt x="1396591" y="687785"/>
                  </a:lnTo>
                  <a:lnTo>
                    <a:pt x="1398975" y="694928"/>
                  </a:lnTo>
                  <a:lnTo>
                    <a:pt x="1400167" y="703263"/>
                  </a:lnTo>
                  <a:lnTo>
                    <a:pt x="1401359" y="712788"/>
                  </a:lnTo>
                  <a:lnTo>
                    <a:pt x="1402154" y="723107"/>
                  </a:lnTo>
                  <a:lnTo>
                    <a:pt x="1402154" y="734616"/>
                  </a:lnTo>
                  <a:lnTo>
                    <a:pt x="1402154" y="746125"/>
                  </a:lnTo>
                  <a:lnTo>
                    <a:pt x="1401359" y="757635"/>
                  </a:lnTo>
                  <a:lnTo>
                    <a:pt x="1399770" y="768350"/>
                  </a:lnTo>
                  <a:lnTo>
                    <a:pt x="1398181" y="777082"/>
                  </a:lnTo>
                  <a:lnTo>
                    <a:pt x="1395797" y="784225"/>
                  </a:lnTo>
                  <a:lnTo>
                    <a:pt x="1394605" y="787004"/>
                  </a:lnTo>
                  <a:lnTo>
                    <a:pt x="1393413" y="789782"/>
                  </a:lnTo>
                  <a:lnTo>
                    <a:pt x="1392221" y="791766"/>
                  </a:lnTo>
                  <a:lnTo>
                    <a:pt x="1390632" y="793354"/>
                  </a:lnTo>
                  <a:lnTo>
                    <a:pt x="1389043" y="794147"/>
                  </a:lnTo>
                  <a:lnTo>
                    <a:pt x="1387454" y="794941"/>
                  </a:lnTo>
                  <a:lnTo>
                    <a:pt x="1386262" y="794147"/>
                  </a:lnTo>
                  <a:lnTo>
                    <a:pt x="1385070" y="793354"/>
                  </a:lnTo>
                  <a:lnTo>
                    <a:pt x="1383878" y="792163"/>
                  </a:lnTo>
                  <a:lnTo>
                    <a:pt x="1382289" y="790575"/>
                  </a:lnTo>
                  <a:lnTo>
                    <a:pt x="1379905" y="785813"/>
                  </a:lnTo>
                  <a:lnTo>
                    <a:pt x="1377918" y="779463"/>
                  </a:lnTo>
                  <a:lnTo>
                    <a:pt x="1375137" y="788988"/>
                  </a:lnTo>
                  <a:lnTo>
                    <a:pt x="1372356" y="798116"/>
                  </a:lnTo>
                  <a:lnTo>
                    <a:pt x="1368781" y="807244"/>
                  </a:lnTo>
                  <a:lnTo>
                    <a:pt x="1365602" y="816372"/>
                  </a:lnTo>
                  <a:lnTo>
                    <a:pt x="1361232" y="825104"/>
                  </a:lnTo>
                  <a:lnTo>
                    <a:pt x="1357259" y="833438"/>
                  </a:lnTo>
                  <a:lnTo>
                    <a:pt x="1352889" y="842169"/>
                  </a:lnTo>
                  <a:lnTo>
                    <a:pt x="1348121" y="850504"/>
                  </a:lnTo>
                  <a:lnTo>
                    <a:pt x="1343354" y="858044"/>
                  </a:lnTo>
                  <a:lnTo>
                    <a:pt x="1338189" y="865585"/>
                  </a:lnTo>
                  <a:lnTo>
                    <a:pt x="1333024" y="873126"/>
                  </a:lnTo>
                  <a:lnTo>
                    <a:pt x="1327462" y="880269"/>
                  </a:lnTo>
                  <a:lnTo>
                    <a:pt x="1321899" y="887413"/>
                  </a:lnTo>
                  <a:lnTo>
                    <a:pt x="1316337" y="893763"/>
                  </a:lnTo>
                  <a:lnTo>
                    <a:pt x="1310378" y="900113"/>
                  </a:lnTo>
                  <a:lnTo>
                    <a:pt x="1304418" y="906463"/>
                  </a:lnTo>
                  <a:lnTo>
                    <a:pt x="1298459" y="912416"/>
                  </a:lnTo>
                  <a:lnTo>
                    <a:pt x="1292499" y="917972"/>
                  </a:lnTo>
                  <a:lnTo>
                    <a:pt x="1286540" y="922735"/>
                  </a:lnTo>
                  <a:lnTo>
                    <a:pt x="1280183" y="927497"/>
                  </a:lnTo>
                  <a:lnTo>
                    <a:pt x="1274224" y="932260"/>
                  </a:lnTo>
                  <a:lnTo>
                    <a:pt x="1268661" y="936229"/>
                  </a:lnTo>
                  <a:lnTo>
                    <a:pt x="1262702" y="940197"/>
                  </a:lnTo>
                  <a:lnTo>
                    <a:pt x="1256743" y="943769"/>
                  </a:lnTo>
                  <a:lnTo>
                    <a:pt x="1250783" y="946548"/>
                  </a:lnTo>
                  <a:lnTo>
                    <a:pt x="1245221" y="949326"/>
                  </a:lnTo>
                  <a:lnTo>
                    <a:pt x="1239261" y="951707"/>
                  </a:lnTo>
                  <a:lnTo>
                    <a:pt x="1233699" y="953691"/>
                  </a:lnTo>
                  <a:lnTo>
                    <a:pt x="1228932" y="954882"/>
                  </a:lnTo>
                  <a:lnTo>
                    <a:pt x="1223767" y="956073"/>
                  </a:lnTo>
                  <a:lnTo>
                    <a:pt x="1218602" y="956469"/>
                  </a:lnTo>
                  <a:lnTo>
                    <a:pt x="1214232" y="957263"/>
                  </a:lnTo>
                  <a:lnTo>
                    <a:pt x="1208272" y="956469"/>
                  </a:lnTo>
                  <a:lnTo>
                    <a:pt x="1202313" y="956073"/>
                  </a:lnTo>
                  <a:lnTo>
                    <a:pt x="1195956" y="954882"/>
                  </a:lnTo>
                  <a:lnTo>
                    <a:pt x="1189996" y="953691"/>
                  </a:lnTo>
                  <a:lnTo>
                    <a:pt x="1183640" y="952104"/>
                  </a:lnTo>
                  <a:lnTo>
                    <a:pt x="1177283" y="949326"/>
                  </a:lnTo>
                  <a:lnTo>
                    <a:pt x="1171323" y="946944"/>
                  </a:lnTo>
                  <a:lnTo>
                    <a:pt x="1164967" y="944166"/>
                  </a:lnTo>
                  <a:lnTo>
                    <a:pt x="1158610" y="940594"/>
                  </a:lnTo>
                  <a:lnTo>
                    <a:pt x="1152253" y="937419"/>
                  </a:lnTo>
                  <a:lnTo>
                    <a:pt x="1146294" y="933054"/>
                  </a:lnTo>
                  <a:lnTo>
                    <a:pt x="1140334" y="928291"/>
                  </a:lnTo>
                  <a:lnTo>
                    <a:pt x="1133977" y="923926"/>
                  </a:lnTo>
                  <a:lnTo>
                    <a:pt x="1128018" y="918766"/>
                  </a:lnTo>
                  <a:lnTo>
                    <a:pt x="1122058" y="913210"/>
                  </a:lnTo>
                  <a:lnTo>
                    <a:pt x="1116099" y="907257"/>
                  </a:lnTo>
                  <a:lnTo>
                    <a:pt x="1110537" y="901304"/>
                  </a:lnTo>
                  <a:lnTo>
                    <a:pt x="1104975" y="894557"/>
                  </a:lnTo>
                  <a:lnTo>
                    <a:pt x="1099810" y="887810"/>
                  </a:lnTo>
                  <a:lnTo>
                    <a:pt x="1094645" y="880666"/>
                  </a:lnTo>
                  <a:lnTo>
                    <a:pt x="1089877" y="873522"/>
                  </a:lnTo>
                  <a:lnTo>
                    <a:pt x="1085507" y="865585"/>
                  </a:lnTo>
                  <a:lnTo>
                    <a:pt x="1080739" y="857647"/>
                  </a:lnTo>
                  <a:lnTo>
                    <a:pt x="1076766" y="849313"/>
                  </a:lnTo>
                  <a:lnTo>
                    <a:pt x="1072793" y="840582"/>
                  </a:lnTo>
                  <a:lnTo>
                    <a:pt x="1069218" y="831851"/>
                  </a:lnTo>
                  <a:lnTo>
                    <a:pt x="1066039" y="822722"/>
                  </a:lnTo>
                  <a:lnTo>
                    <a:pt x="1063258" y="813197"/>
                  </a:lnTo>
                  <a:lnTo>
                    <a:pt x="1060875" y="803672"/>
                  </a:lnTo>
                  <a:lnTo>
                    <a:pt x="1058491" y="793354"/>
                  </a:lnTo>
                  <a:lnTo>
                    <a:pt x="1056504" y="783432"/>
                  </a:lnTo>
                  <a:lnTo>
                    <a:pt x="1055312" y="772716"/>
                  </a:lnTo>
                  <a:lnTo>
                    <a:pt x="1054915" y="773113"/>
                  </a:lnTo>
                  <a:lnTo>
                    <a:pt x="1054518" y="773113"/>
                  </a:lnTo>
                  <a:lnTo>
                    <a:pt x="1053723" y="771525"/>
                  </a:lnTo>
                  <a:lnTo>
                    <a:pt x="1052929" y="767954"/>
                  </a:lnTo>
                  <a:lnTo>
                    <a:pt x="1051737" y="762000"/>
                  </a:lnTo>
                  <a:lnTo>
                    <a:pt x="1048558" y="745729"/>
                  </a:lnTo>
                  <a:lnTo>
                    <a:pt x="1046174" y="726282"/>
                  </a:lnTo>
                  <a:lnTo>
                    <a:pt x="1043393" y="706041"/>
                  </a:lnTo>
                  <a:lnTo>
                    <a:pt x="1042201" y="688578"/>
                  </a:lnTo>
                  <a:lnTo>
                    <a:pt x="1042201" y="681435"/>
                  </a:lnTo>
                  <a:lnTo>
                    <a:pt x="1042599" y="675878"/>
                  </a:lnTo>
                  <a:lnTo>
                    <a:pt x="1043393" y="672307"/>
                  </a:lnTo>
                  <a:lnTo>
                    <a:pt x="1043791" y="671116"/>
                  </a:lnTo>
                  <a:lnTo>
                    <a:pt x="1044585" y="671116"/>
                  </a:lnTo>
                  <a:lnTo>
                    <a:pt x="1045777" y="671116"/>
                  </a:lnTo>
                  <a:lnTo>
                    <a:pt x="1046969" y="671910"/>
                  </a:lnTo>
                  <a:lnTo>
                    <a:pt x="1048956" y="674291"/>
                  </a:lnTo>
                  <a:lnTo>
                    <a:pt x="1048558" y="662385"/>
                  </a:lnTo>
                  <a:lnTo>
                    <a:pt x="1048161" y="649685"/>
                  </a:lnTo>
                  <a:lnTo>
                    <a:pt x="1048558" y="636588"/>
                  </a:lnTo>
                  <a:lnTo>
                    <a:pt x="1050147" y="622697"/>
                  </a:lnTo>
                  <a:lnTo>
                    <a:pt x="1052929" y="624682"/>
                  </a:lnTo>
                  <a:lnTo>
                    <a:pt x="1055710" y="626666"/>
                  </a:lnTo>
                  <a:lnTo>
                    <a:pt x="1058888" y="627857"/>
                  </a:lnTo>
                  <a:lnTo>
                    <a:pt x="1061669" y="629047"/>
                  </a:lnTo>
                  <a:lnTo>
                    <a:pt x="1065245" y="629841"/>
                  </a:lnTo>
                  <a:lnTo>
                    <a:pt x="1068423" y="630238"/>
                  </a:lnTo>
                  <a:lnTo>
                    <a:pt x="1075575" y="630635"/>
                  </a:lnTo>
                  <a:lnTo>
                    <a:pt x="1082726" y="630238"/>
                  </a:lnTo>
                  <a:lnTo>
                    <a:pt x="1090672" y="629047"/>
                  </a:lnTo>
                  <a:lnTo>
                    <a:pt x="1099412" y="627063"/>
                  </a:lnTo>
                  <a:lnTo>
                    <a:pt x="1108153" y="623888"/>
                  </a:lnTo>
                  <a:lnTo>
                    <a:pt x="1116894" y="621110"/>
                  </a:lnTo>
                  <a:lnTo>
                    <a:pt x="1126429" y="617141"/>
                  </a:lnTo>
                  <a:lnTo>
                    <a:pt x="1146294" y="608410"/>
                  </a:lnTo>
                  <a:lnTo>
                    <a:pt x="1187613" y="588169"/>
                  </a:lnTo>
                  <a:lnTo>
                    <a:pt x="1176886" y="592535"/>
                  </a:lnTo>
                  <a:lnTo>
                    <a:pt x="1167350" y="597297"/>
                  </a:lnTo>
                  <a:lnTo>
                    <a:pt x="1158213" y="601663"/>
                  </a:lnTo>
                  <a:lnTo>
                    <a:pt x="1149869" y="605235"/>
                  </a:lnTo>
                  <a:lnTo>
                    <a:pt x="1141923" y="607616"/>
                  </a:lnTo>
                  <a:lnTo>
                    <a:pt x="1134375" y="609203"/>
                  </a:lnTo>
                  <a:lnTo>
                    <a:pt x="1126826" y="610394"/>
                  </a:lnTo>
                  <a:lnTo>
                    <a:pt x="1120072" y="611188"/>
                  </a:lnTo>
                  <a:lnTo>
                    <a:pt x="1113318" y="611188"/>
                  </a:lnTo>
                  <a:lnTo>
                    <a:pt x="1106564" y="610791"/>
                  </a:lnTo>
                  <a:lnTo>
                    <a:pt x="1100604" y="609600"/>
                  </a:lnTo>
                  <a:lnTo>
                    <a:pt x="1094645" y="608410"/>
                  </a:lnTo>
                  <a:lnTo>
                    <a:pt x="1089083" y="606822"/>
                  </a:lnTo>
                  <a:lnTo>
                    <a:pt x="1083521" y="604044"/>
                  </a:lnTo>
                  <a:lnTo>
                    <a:pt x="1079150" y="601663"/>
                  </a:lnTo>
                  <a:lnTo>
                    <a:pt x="1073985" y="599282"/>
                  </a:lnTo>
                  <a:lnTo>
                    <a:pt x="1069615" y="596107"/>
                  </a:lnTo>
                  <a:lnTo>
                    <a:pt x="1065642" y="592931"/>
                  </a:lnTo>
                  <a:lnTo>
                    <a:pt x="1061669" y="589360"/>
                  </a:lnTo>
                  <a:lnTo>
                    <a:pt x="1058491" y="586185"/>
                  </a:lnTo>
                  <a:lnTo>
                    <a:pt x="1052134" y="579041"/>
                  </a:lnTo>
                  <a:lnTo>
                    <a:pt x="1046572" y="572294"/>
                  </a:lnTo>
                  <a:lnTo>
                    <a:pt x="1042201" y="565944"/>
                  </a:lnTo>
                  <a:lnTo>
                    <a:pt x="1039023" y="560388"/>
                  </a:lnTo>
                  <a:lnTo>
                    <a:pt x="1036639" y="555625"/>
                  </a:lnTo>
                  <a:lnTo>
                    <a:pt x="1035050" y="552053"/>
                  </a:lnTo>
                  <a:lnTo>
                    <a:pt x="1041407" y="546497"/>
                  </a:lnTo>
                  <a:lnTo>
                    <a:pt x="1049353" y="540147"/>
                  </a:lnTo>
                  <a:lnTo>
                    <a:pt x="1060477" y="532606"/>
                  </a:lnTo>
                  <a:lnTo>
                    <a:pt x="1074383" y="523478"/>
                  </a:lnTo>
                  <a:lnTo>
                    <a:pt x="1082329" y="519113"/>
                  </a:lnTo>
                  <a:lnTo>
                    <a:pt x="1090672" y="514350"/>
                  </a:lnTo>
                  <a:lnTo>
                    <a:pt x="1100207" y="509588"/>
                  </a:lnTo>
                  <a:lnTo>
                    <a:pt x="1109742" y="505619"/>
                  </a:lnTo>
                  <a:lnTo>
                    <a:pt x="1120072" y="500856"/>
                  </a:lnTo>
                  <a:lnTo>
                    <a:pt x="1130799" y="496888"/>
                  </a:lnTo>
                  <a:lnTo>
                    <a:pt x="1142321" y="492919"/>
                  </a:lnTo>
                  <a:lnTo>
                    <a:pt x="1154637" y="489347"/>
                  </a:lnTo>
                  <a:lnTo>
                    <a:pt x="1166953" y="486172"/>
                  </a:lnTo>
                  <a:lnTo>
                    <a:pt x="1179667" y="483791"/>
                  </a:lnTo>
                  <a:lnTo>
                    <a:pt x="1193175" y="481410"/>
                  </a:lnTo>
                  <a:lnTo>
                    <a:pt x="1207478" y="480219"/>
                  </a:lnTo>
                  <a:lnTo>
                    <a:pt x="1221780" y="479425"/>
                  </a:lnTo>
                  <a:close/>
                  <a:moveTo>
                    <a:pt x="301839" y="454025"/>
                  </a:moveTo>
                  <a:lnTo>
                    <a:pt x="316508" y="454422"/>
                  </a:lnTo>
                  <a:lnTo>
                    <a:pt x="330781" y="454819"/>
                  </a:lnTo>
                  <a:lnTo>
                    <a:pt x="344656" y="456803"/>
                  </a:lnTo>
                  <a:lnTo>
                    <a:pt x="358136" y="458788"/>
                  </a:lnTo>
                  <a:lnTo>
                    <a:pt x="371219" y="461169"/>
                  </a:lnTo>
                  <a:lnTo>
                    <a:pt x="383509" y="464344"/>
                  </a:lnTo>
                  <a:lnTo>
                    <a:pt x="395799" y="467916"/>
                  </a:lnTo>
                  <a:lnTo>
                    <a:pt x="406900" y="471885"/>
                  </a:lnTo>
                  <a:lnTo>
                    <a:pt x="418000" y="475853"/>
                  </a:lnTo>
                  <a:lnTo>
                    <a:pt x="428308" y="480219"/>
                  </a:lnTo>
                  <a:lnTo>
                    <a:pt x="437823" y="484981"/>
                  </a:lnTo>
                  <a:lnTo>
                    <a:pt x="446941" y="489347"/>
                  </a:lnTo>
                  <a:lnTo>
                    <a:pt x="455663" y="494110"/>
                  </a:lnTo>
                  <a:lnTo>
                    <a:pt x="463593" y="498872"/>
                  </a:lnTo>
                  <a:lnTo>
                    <a:pt x="477468" y="507206"/>
                  </a:lnTo>
                  <a:lnTo>
                    <a:pt x="488173" y="515144"/>
                  </a:lnTo>
                  <a:lnTo>
                    <a:pt x="496498" y="521097"/>
                  </a:lnTo>
                  <a:lnTo>
                    <a:pt x="503238" y="527050"/>
                  </a:lnTo>
                  <a:lnTo>
                    <a:pt x="500859" y="531019"/>
                  </a:lnTo>
                  <a:lnTo>
                    <a:pt x="498877" y="534988"/>
                  </a:lnTo>
                  <a:lnTo>
                    <a:pt x="495309" y="540941"/>
                  </a:lnTo>
                  <a:lnTo>
                    <a:pt x="491344" y="547291"/>
                  </a:lnTo>
                  <a:lnTo>
                    <a:pt x="485794" y="554038"/>
                  </a:lnTo>
                  <a:lnTo>
                    <a:pt x="479451" y="561181"/>
                  </a:lnTo>
                  <a:lnTo>
                    <a:pt x="476279" y="564753"/>
                  </a:lnTo>
                  <a:lnTo>
                    <a:pt x="472315" y="567928"/>
                  </a:lnTo>
                  <a:lnTo>
                    <a:pt x="467954" y="570707"/>
                  </a:lnTo>
                  <a:lnTo>
                    <a:pt x="463989" y="573882"/>
                  </a:lnTo>
                  <a:lnTo>
                    <a:pt x="459232" y="576660"/>
                  </a:lnTo>
                  <a:lnTo>
                    <a:pt x="454078" y="579438"/>
                  </a:lnTo>
                  <a:lnTo>
                    <a:pt x="448924" y="581422"/>
                  </a:lnTo>
                  <a:lnTo>
                    <a:pt x="443373" y="583010"/>
                  </a:lnTo>
                  <a:lnTo>
                    <a:pt x="437427" y="584994"/>
                  </a:lnTo>
                  <a:lnTo>
                    <a:pt x="431480" y="585788"/>
                  </a:lnTo>
                  <a:lnTo>
                    <a:pt x="424740" y="586185"/>
                  </a:lnTo>
                  <a:lnTo>
                    <a:pt x="418000" y="586185"/>
                  </a:lnTo>
                  <a:lnTo>
                    <a:pt x="411261" y="585788"/>
                  </a:lnTo>
                  <a:lnTo>
                    <a:pt x="403728" y="584200"/>
                  </a:lnTo>
                  <a:lnTo>
                    <a:pt x="396195" y="582216"/>
                  </a:lnTo>
                  <a:lnTo>
                    <a:pt x="388266" y="579835"/>
                  </a:lnTo>
                  <a:lnTo>
                    <a:pt x="379544" y="576263"/>
                  </a:lnTo>
                  <a:lnTo>
                    <a:pt x="370822" y="572294"/>
                  </a:lnTo>
                  <a:lnTo>
                    <a:pt x="361307" y="567531"/>
                  </a:lnTo>
                  <a:lnTo>
                    <a:pt x="350603" y="563166"/>
                  </a:lnTo>
                  <a:lnTo>
                    <a:pt x="392231" y="583010"/>
                  </a:lnTo>
                  <a:lnTo>
                    <a:pt x="411657" y="592138"/>
                  </a:lnTo>
                  <a:lnTo>
                    <a:pt x="420776" y="595710"/>
                  </a:lnTo>
                  <a:lnTo>
                    <a:pt x="429894" y="599282"/>
                  </a:lnTo>
                  <a:lnTo>
                    <a:pt x="438616" y="601663"/>
                  </a:lnTo>
                  <a:lnTo>
                    <a:pt x="446941" y="603647"/>
                  </a:lnTo>
                  <a:lnTo>
                    <a:pt x="454871" y="605235"/>
                  </a:lnTo>
                  <a:lnTo>
                    <a:pt x="462403" y="606028"/>
                  </a:lnTo>
                  <a:lnTo>
                    <a:pt x="469539" y="605632"/>
                  </a:lnTo>
                  <a:lnTo>
                    <a:pt x="472711" y="604441"/>
                  </a:lnTo>
                  <a:lnTo>
                    <a:pt x="476279" y="603647"/>
                  </a:lnTo>
                  <a:lnTo>
                    <a:pt x="479054" y="602853"/>
                  </a:lnTo>
                  <a:lnTo>
                    <a:pt x="481829" y="601266"/>
                  </a:lnTo>
                  <a:lnTo>
                    <a:pt x="485001" y="599678"/>
                  </a:lnTo>
                  <a:lnTo>
                    <a:pt x="487380" y="597694"/>
                  </a:lnTo>
                  <a:lnTo>
                    <a:pt x="489362" y="611982"/>
                  </a:lnTo>
                  <a:lnTo>
                    <a:pt x="489758" y="624682"/>
                  </a:lnTo>
                  <a:lnTo>
                    <a:pt x="489758" y="636985"/>
                  </a:lnTo>
                  <a:lnTo>
                    <a:pt x="488569" y="648891"/>
                  </a:lnTo>
                  <a:lnTo>
                    <a:pt x="490948" y="646907"/>
                  </a:lnTo>
                  <a:lnTo>
                    <a:pt x="492137" y="646510"/>
                  </a:lnTo>
                  <a:lnTo>
                    <a:pt x="493327" y="646113"/>
                  </a:lnTo>
                  <a:lnTo>
                    <a:pt x="493723" y="646510"/>
                  </a:lnTo>
                  <a:lnTo>
                    <a:pt x="494119" y="647303"/>
                  </a:lnTo>
                  <a:lnTo>
                    <a:pt x="494912" y="650875"/>
                  </a:lnTo>
                  <a:lnTo>
                    <a:pt x="495309" y="656432"/>
                  </a:lnTo>
                  <a:lnTo>
                    <a:pt x="495309" y="663575"/>
                  </a:lnTo>
                  <a:lnTo>
                    <a:pt x="494119" y="681435"/>
                  </a:lnTo>
                  <a:lnTo>
                    <a:pt x="491741" y="701279"/>
                  </a:lnTo>
                  <a:lnTo>
                    <a:pt x="489362" y="720725"/>
                  </a:lnTo>
                  <a:lnTo>
                    <a:pt x="486190" y="736600"/>
                  </a:lnTo>
                  <a:lnTo>
                    <a:pt x="485001" y="742554"/>
                  </a:lnTo>
                  <a:lnTo>
                    <a:pt x="484208" y="746522"/>
                  </a:lnTo>
                  <a:lnTo>
                    <a:pt x="483415" y="748507"/>
                  </a:lnTo>
                  <a:lnTo>
                    <a:pt x="483019" y="748507"/>
                  </a:lnTo>
                  <a:lnTo>
                    <a:pt x="482622" y="747713"/>
                  </a:lnTo>
                  <a:lnTo>
                    <a:pt x="481037" y="758032"/>
                  </a:lnTo>
                  <a:lnTo>
                    <a:pt x="479451" y="768350"/>
                  </a:lnTo>
                  <a:lnTo>
                    <a:pt x="477072" y="778272"/>
                  </a:lnTo>
                  <a:lnTo>
                    <a:pt x="474297" y="788194"/>
                  </a:lnTo>
                  <a:lnTo>
                    <a:pt x="471918" y="797719"/>
                  </a:lnTo>
                  <a:lnTo>
                    <a:pt x="468350" y="806451"/>
                  </a:lnTo>
                  <a:lnTo>
                    <a:pt x="465178" y="815976"/>
                  </a:lnTo>
                  <a:lnTo>
                    <a:pt x="460817" y="824310"/>
                  </a:lnTo>
                  <a:lnTo>
                    <a:pt x="457249" y="832644"/>
                  </a:lnTo>
                  <a:lnTo>
                    <a:pt x="452492" y="840582"/>
                  </a:lnTo>
                  <a:lnTo>
                    <a:pt x="447734" y="848122"/>
                  </a:lnTo>
                  <a:lnTo>
                    <a:pt x="443373" y="856060"/>
                  </a:lnTo>
                  <a:lnTo>
                    <a:pt x="438220" y="863204"/>
                  </a:lnTo>
                  <a:lnTo>
                    <a:pt x="432669" y="869951"/>
                  </a:lnTo>
                  <a:lnTo>
                    <a:pt x="427119" y="876301"/>
                  </a:lnTo>
                  <a:lnTo>
                    <a:pt x="421965" y="882254"/>
                  </a:lnTo>
                  <a:lnTo>
                    <a:pt x="416018" y="887810"/>
                  </a:lnTo>
                  <a:lnTo>
                    <a:pt x="410071" y="893366"/>
                  </a:lnTo>
                  <a:lnTo>
                    <a:pt x="404124" y="898922"/>
                  </a:lnTo>
                  <a:lnTo>
                    <a:pt x="398178" y="903685"/>
                  </a:lnTo>
                  <a:lnTo>
                    <a:pt x="391834" y="907654"/>
                  </a:lnTo>
                  <a:lnTo>
                    <a:pt x="385491" y="912019"/>
                  </a:lnTo>
                  <a:lnTo>
                    <a:pt x="379148" y="915591"/>
                  </a:lnTo>
                  <a:lnTo>
                    <a:pt x="372805" y="919163"/>
                  </a:lnTo>
                  <a:lnTo>
                    <a:pt x="366858" y="921941"/>
                  </a:lnTo>
                  <a:lnTo>
                    <a:pt x="360911" y="924719"/>
                  </a:lnTo>
                  <a:lnTo>
                    <a:pt x="354568" y="926704"/>
                  </a:lnTo>
                  <a:lnTo>
                    <a:pt x="348225" y="928688"/>
                  </a:lnTo>
                  <a:lnTo>
                    <a:pt x="342278" y="930276"/>
                  </a:lnTo>
                  <a:lnTo>
                    <a:pt x="335934" y="931069"/>
                  </a:lnTo>
                  <a:lnTo>
                    <a:pt x="329988" y="931863"/>
                  </a:lnTo>
                  <a:lnTo>
                    <a:pt x="324041" y="931863"/>
                  </a:lnTo>
                  <a:lnTo>
                    <a:pt x="319283" y="931863"/>
                  </a:lnTo>
                  <a:lnTo>
                    <a:pt x="314922" y="931069"/>
                  </a:lnTo>
                  <a:lnTo>
                    <a:pt x="309372" y="930276"/>
                  </a:lnTo>
                  <a:lnTo>
                    <a:pt x="304218" y="928291"/>
                  </a:lnTo>
                  <a:lnTo>
                    <a:pt x="298668" y="926704"/>
                  </a:lnTo>
                  <a:lnTo>
                    <a:pt x="293514" y="924323"/>
                  </a:lnTo>
                  <a:lnTo>
                    <a:pt x="287567" y="921544"/>
                  </a:lnTo>
                  <a:lnTo>
                    <a:pt x="281620" y="918369"/>
                  </a:lnTo>
                  <a:lnTo>
                    <a:pt x="275673" y="914797"/>
                  </a:lnTo>
                  <a:lnTo>
                    <a:pt x="269727" y="911226"/>
                  </a:lnTo>
                  <a:lnTo>
                    <a:pt x="263780" y="906860"/>
                  </a:lnTo>
                  <a:lnTo>
                    <a:pt x="257833" y="902494"/>
                  </a:lnTo>
                  <a:lnTo>
                    <a:pt x="251490" y="897732"/>
                  </a:lnTo>
                  <a:lnTo>
                    <a:pt x="245939" y="892572"/>
                  </a:lnTo>
                  <a:lnTo>
                    <a:pt x="239993" y="887016"/>
                  </a:lnTo>
                  <a:lnTo>
                    <a:pt x="234046" y="881063"/>
                  </a:lnTo>
                  <a:lnTo>
                    <a:pt x="228099" y="875110"/>
                  </a:lnTo>
                  <a:lnTo>
                    <a:pt x="222152" y="868760"/>
                  </a:lnTo>
                  <a:lnTo>
                    <a:pt x="216602" y="862013"/>
                  </a:lnTo>
                  <a:lnTo>
                    <a:pt x="210655" y="855663"/>
                  </a:lnTo>
                  <a:lnTo>
                    <a:pt x="205501" y="848122"/>
                  </a:lnTo>
                  <a:lnTo>
                    <a:pt x="200347" y="840582"/>
                  </a:lnTo>
                  <a:lnTo>
                    <a:pt x="195193" y="833041"/>
                  </a:lnTo>
                  <a:lnTo>
                    <a:pt x="190039" y="825104"/>
                  </a:lnTo>
                  <a:lnTo>
                    <a:pt x="185678" y="817166"/>
                  </a:lnTo>
                  <a:lnTo>
                    <a:pt x="181317" y="808832"/>
                  </a:lnTo>
                  <a:lnTo>
                    <a:pt x="176956" y="800101"/>
                  </a:lnTo>
                  <a:lnTo>
                    <a:pt x="173388" y="791369"/>
                  </a:lnTo>
                  <a:lnTo>
                    <a:pt x="169424" y="782638"/>
                  </a:lnTo>
                  <a:lnTo>
                    <a:pt x="166252" y="773113"/>
                  </a:lnTo>
                  <a:lnTo>
                    <a:pt x="163081" y="763985"/>
                  </a:lnTo>
                  <a:lnTo>
                    <a:pt x="160702" y="754460"/>
                  </a:lnTo>
                  <a:lnTo>
                    <a:pt x="158720" y="760413"/>
                  </a:lnTo>
                  <a:lnTo>
                    <a:pt x="155944" y="765572"/>
                  </a:lnTo>
                  <a:lnTo>
                    <a:pt x="154755" y="767160"/>
                  </a:lnTo>
                  <a:lnTo>
                    <a:pt x="153566" y="768747"/>
                  </a:lnTo>
                  <a:lnTo>
                    <a:pt x="152376" y="769541"/>
                  </a:lnTo>
                  <a:lnTo>
                    <a:pt x="151187" y="769541"/>
                  </a:lnTo>
                  <a:lnTo>
                    <a:pt x="149205" y="769144"/>
                  </a:lnTo>
                  <a:lnTo>
                    <a:pt x="148015" y="768350"/>
                  </a:lnTo>
                  <a:lnTo>
                    <a:pt x="146430" y="766763"/>
                  </a:lnTo>
                  <a:lnTo>
                    <a:pt x="145240" y="764779"/>
                  </a:lnTo>
                  <a:lnTo>
                    <a:pt x="143654" y="762397"/>
                  </a:lnTo>
                  <a:lnTo>
                    <a:pt x="142465" y="759222"/>
                  </a:lnTo>
                  <a:lnTo>
                    <a:pt x="140483" y="751682"/>
                  </a:lnTo>
                  <a:lnTo>
                    <a:pt x="138897" y="742950"/>
                  </a:lnTo>
                  <a:lnTo>
                    <a:pt x="136915" y="732632"/>
                  </a:lnTo>
                  <a:lnTo>
                    <a:pt x="136122" y="721519"/>
                  </a:lnTo>
                  <a:lnTo>
                    <a:pt x="136122" y="709216"/>
                  </a:lnTo>
                  <a:lnTo>
                    <a:pt x="136122" y="698104"/>
                  </a:lnTo>
                  <a:lnTo>
                    <a:pt x="136915" y="687785"/>
                  </a:lnTo>
                  <a:lnTo>
                    <a:pt x="138500" y="678260"/>
                  </a:lnTo>
                  <a:lnTo>
                    <a:pt x="139690" y="669528"/>
                  </a:lnTo>
                  <a:lnTo>
                    <a:pt x="141672" y="662385"/>
                  </a:lnTo>
                  <a:lnTo>
                    <a:pt x="143654" y="656432"/>
                  </a:lnTo>
                  <a:lnTo>
                    <a:pt x="145240" y="654447"/>
                  </a:lnTo>
                  <a:lnTo>
                    <a:pt x="146033" y="652066"/>
                  </a:lnTo>
                  <a:lnTo>
                    <a:pt x="147222" y="650875"/>
                  </a:lnTo>
                  <a:lnTo>
                    <a:pt x="148808" y="649685"/>
                  </a:lnTo>
                  <a:lnTo>
                    <a:pt x="144844" y="644922"/>
                  </a:lnTo>
                  <a:lnTo>
                    <a:pt x="141276" y="640557"/>
                  </a:lnTo>
                  <a:lnTo>
                    <a:pt x="138500" y="635397"/>
                  </a:lnTo>
                  <a:lnTo>
                    <a:pt x="135725" y="629841"/>
                  </a:lnTo>
                  <a:lnTo>
                    <a:pt x="133743" y="623888"/>
                  </a:lnTo>
                  <a:lnTo>
                    <a:pt x="132554" y="618728"/>
                  </a:lnTo>
                  <a:lnTo>
                    <a:pt x="131364" y="612378"/>
                  </a:lnTo>
                  <a:lnTo>
                    <a:pt x="130175" y="606425"/>
                  </a:lnTo>
                  <a:lnTo>
                    <a:pt x="130175" y="600075"/>
                  </a:lnTo>
                  <a:lnTo>
                    <a:pt x="130175" y="593725"/>
                  </a:lnTo>
                  <a:lnTo>
                    <a:pt x="130968" y="586978"/>
                  </a:lnTo>
                  <a:lnTo>
                    <a:pt x="131364" y="580628"/>
                  </a:lnTo>
                  <a:lnTo>
                    <a:pt x="132554" y="574278"/>
                  </a:lnTo>
                  <a:lnTo>
                    <a:pt x="133743" y="567531"/>
                  </a:lnTo>
                  <a:lnTo>
                    <a:pt x="136518" y="554831"/>
                  </a:lnTo>
                  <a:lnTo>
                    <a:pt x="140879" y="542528"/>
                  </a:lnTo>
                  <a:lnTo>
                    <a:pt x="145240" y="531416"/>
                  </a:lnTo>
                  <a:lnTo>
                    <a:pt x="149998" y="520700"/>
                  </a:lnTo>
                  <a:lnTo>
                    <a:pt x="154755" y="511175"/>
                  </a:lnTo>
                  <a:lnTo>
                    <a:pt x="159909" y="502841"/>
                  </a:lnTo>
                  <a:lnTo>
                    <a:pt x="163874" y="496094"/>
                  </a:lnTo>
                  <a:lnTo>
                    <a:pt x="168234" y="491728"/>
                  </a:lnTo>
                  <a:lnTo>
                    <a:pt x="169820" y="490141"/>
                  </a:lnTo>
                  <a:lnTo>
                    <a:pt x="171803" y="488950"/>
                  </a:lnTo>
                  <a:lnTo>
                    <a:pt x="180525" y="484981"/>
                  </a:lnTo>
                  <a:lnTo>
                    <a:pt x="188850" y="480616"/>
                  </a:lnTo>
                  <a:lnTo>
                    <a:pt x="197176" y="477044"/>
                  </a:lnTo>
                  <a:lnTo>
                    <a:pt x="206294" y="473472"/>
                  </a:lnTo>
                  <a:lnTo>
                    <a:pt x="214620" y="470694"/>
                  </a:lnTo>
                  <a:lnTo>
                    <a:pt x="222549" y="467519"/>
                  </a:lnTo>
                  <a:lnTo>
                    <a:pt x="239596" y="463153"/>
                  </a:lnTo>
                  <a:lnTo>
                    <a:pt x="255454" y="459581"/>
                  </a:lnTo>
                  <a:lnTo>
                    <a:pt x="270916" y="456803"/>
                  </a:lnTo>
                  <a:lnTo>
                    <a:pt x="286774" y="454819"/>
                  </a:lnTo>
                  <a:lnTo>
                    <a:pt x="301839" y="454025"/>
                  </a:lnTo>
                  <a:close/>
                  <a:moveTo>
                    <a:pt x="634999" y="33338"/>
                  </a:moveTo>
                  <a:lnTo>
                    <a:pt x="647699" y="33338"/>
                  </a:lnTo>
                  <a:lnTo>
                    <a:pt x="660003" y="33734"/>
                  </a:lnTo>
                  <a:lnTo>
                    <a:pt x="671512" y="34923"/>
                  </a:lnTo>
                  <a:lnTo>
                    <a:pt x="683418" y="36903"/>
                  </a:lnTo>
                  <a:lnTo>
                    <a:pt x="695325" y="39280"/>
                  </a:lnTo>
                  <a:lnTo>
                    <a:pt x="706437" y="42052"/>
                  </a:lnTo>
                  <a:lnTo>
                    <a:pt x="697309" y="50766"/>
                  </a:lnTo>
                  <a:lnTo>
                    <a:pt x="688975" y="59877"/>
                  </a:lnTo>
                  <a:lnTo>
                    <a:pt x="681434" y="69383"/>
                  </a:lnTo>
                  <a:lnTo>
                    <a:pt x="673893" y="79285"/>
                  </a:lnTo>
                  <a:lnTo>
                    <a:pt x="667146" y="89188"/>
                  </a:lnTo>
                  <a:lnTo>
                    <a:pt x="660796" y="99486"/>
                  </a:lnTo>
                  <a:lnTo>
                    <a:pt x="654843" y="109785"/>
                  </a:lnTo>
                  <a:lnTo>
                    <a:pt x="649287" y="120875"/>
                  </a:lnTo>
                  <a:lnTo>
                    <a:pt x="644524" y="131966"/>
                  </a:lnTo>
                  <a:lnTo>
                    <a:pt x="640556" y="143057"/>
                  </a:lnTo>
                  <a:lnTo>
                    <a:pt x="636587" y="154543"/>
                  </a:lnTo>
                  <a:lnTo>
                    <a:pt x="633809" y="166426"/>
                  </a:lnTo>
                  <a:lnTo>
                    <a:pt x="631824" y="177913"/>
                  </a:lnTo>
                  <a:lnTo>
                    <a:pt x="629840" y="189796"/>
                  </a:lnTo>
                  <a:lnTo>
                    <a:pt x="628649" y="202075"/>
                  </a:lnTo>
                  <a:lnTo>
                    <a:pt x="628649" y="214750"/>
                  </a:lnTo>
                  <a:lnTo>
                    <a:pt x="628649" y="224256"/>
                  </a:lnTo>
                  <a:lnTo>
                    <a:pt x="629443" y="233762"/>
                  </a:lnTo>
                  <a:lnTo>
                    <a:pt x="630237" y="243269"/>
                  </a:lnTo>
                  <a:lnTo>
                    <a:pt x="632221" y="252379"/>
                  </a:lnTo>
                  <a:lnTo>
                    <a:pt x="633809" y="261885"/>
                  </a:lnTo>
                  <a:lnTo>
                    <a:pt x="635793" y="270995"/>
                  </a:lnTo>
                  <a:lnTo>
                    <a:pt x="638968" y="280502"/>
                  </a:lnTo>
                  <a:lnTo>
                    <a:pt x="641746" y="289216"/>
                  </a:lnTo>
                  <a:lnTo>
                    <a:pt x="644921" y="297930"/>
                  </a:lnTo>
                  <a:lnTo>
                    <a:pt x="648890" y="306644"/>
                  </a:lnTo>
                  <a:lnTo>
                    <a:pt x="652859" y="315358"/>
                  </a:lnTo>
                  <a:lnTo>
                    <a:pt x="657224" y="323676"/>
                  </a:lnTo>
                  <a:lnTo>
                    <a:pt x="661987" y="331994"/>
                  </a:lnTo>
                  <a:lnTo>
                    <a:pt x="667543" y="340312"/>
                  </a:lnTo>
                  <a:lnTo>
                    <a:pt x="673099" y="348630"/>
                  </a:lnTo>
                  <a:lnTo>
                    <a:pt x="678656" y="356552"/>
                  </a:lnTo>
                  <a:lnTo>
                    <a:pt x="667146" y="358928"/>
                  </a:lnTo>
                  <a:lnTo>
                    <a:pt x="655240" y="360513"/>
                  </a:lnTo>
                  <a:lnTo>
                    <a:pt x="643731" y="362097"/>
                  </a:lnTo>
                  <a:lnTo>
                    <a:pt x="573087" y="436563"/>
                  </a:lnTo>
                  <a:lnTo>
                    <a:pt x="552846" y="352195"/>
                  </a:lnTo>
                  <a:lnTo>
                    <a:pt x="541337" y="348630"/>
                  </a:lnTo>
                  <a:lnTo>
                    <a:pt x="530224" y="343877"/>
                  </a:lnTo>
                  <a:lnTo>
                    <a:pt x="519509" y="338332"/>
                  </a:lnTo>
                  <a:lnTo>
                    <a:pt x="508793" y="332390"/>
                  </a:lnTo>
                  <a:lnTo>
                    <a:pt x="499268" y="326053"/>
                  </a:lnTo>
                  <a:lnTo>
                    <a:pt x="490140" y="319319"/>
                  </a:lnTo>
                  <a:lnTo>
                    <a:pt x="481409" y="311793"/>
                  </a:lnTo>
                  <a:lnTo>
                    <a:pt x="473471" y="303871"/>
                  </a:lnTo>
                  <a:lnTo>
                    <a:pt x="465931" y="295553"/>
                  </a:lnTo>
                  <a:lnTo>
                    <a:pt x="459184" y="286443"/>
                  </a:lnTo>
                  <a:lnTo>
                    <a:pt x="453231" y="277333"/>
                  </a:lnTo>
                  <a:lnTo>
                    <a:pt x="447674" y="267827"/>
                  </a:lnTo>
                  <a:lnTo>
                    <a:pt x="443309" y="257924"/>
                  </a:lnTo>
                  <a:lnTo>
                    <a:pt x="439737" y="247626"/>
                  </a:lnTo>
                  <a:lnTo>
                    <a:pt x="436959" y="236535"/>
                  </a:lnTo>
                  <a:lnTo>
                    <a:pt x="434578" y="225444"/>
                  </a:lnTo>
                  <a:lnTo>
                    <a:pt x="433784" y="217126"/>
                  </a:lnTo>
                  <a:lnTo>
                    <a:pt x="433387" y="208808"/>
                  </a:lnTo>
                  <a:lnTo>
                    <a:pt x="433387" y="200490"/>
                  </a:lnTo>
                  <a:lnTo>
                    <a:pt x="434181" y="192568"/>
                  </a:lnTo>
                  <a:lnTo>
                    <a:pt x="434974" y="183854"/>
                  </a:lnTo>
                  <a:lnTo>
                    <a:pt x="436959" y="175932"/>
                  </a:lnTo>
                  <a:lnTo>
                    <a:pt x="438943" y="168011"/>
                  </a:lnTo>
                  <a:lnTo>
                    <a:pt x="441324" y="160089"/>
                  </a:lnTo>
                  <a:lnTo>
                    <a:pt x="444499" y="152563"/>
                  </a:lnTo>
                  <a:lnTo>
                    <a:pt x="447674" y="145037"/>
                  </a:lnTo>
                  <a:lnTo>
                    <a:pt x="451643" y="137115"/>
                  </a:lnTo>
                  <a:lnTo>
                    <a:pt x="456009" y="129985"/>
                  </a:lnTo>
                  <a:lnTo>
                    <a:pt x="460374" y="122856"/>
                  </a:lnTo>
                  <a:lnTo>
                    <a:pt x="465534" y="115726"/>
                  </a:lnTo>
                  <a:lnTo>
                    <a:pt x="471090" y="108992"/>
                  </a:lnTo>
                  <a:lnTo>
                    <a:pt x="476646" y="102259"/>
                  </a:lnTo>
                  <a:lnTo>
                    <a:pt x="482996" y="95921"/>
                  </a:lnTo>
                  <a:lnTo>
                    <a:pt x="488949" y="89980"/>
                  </a:lnTo>
                  <a:lnTo>
                    <a:pt x="495696" y="84434"/>
                  </a:lnTo>
                  <a:lnTo>
                    <a:pt x="503237" y="78889"/>
                  </a:lnTo>
                  <a:lnTo>
                    <a:pt x="510778" y="73344"/>
                  </a:lnTo>
                  <a:lnTo>
                    <a:pt x="518318" y="68195"/>
                  </a:lnTo>
                  <a:lnTo>
                    <a:pt x="526256" y="63441"/>
                  </a:lnTo>
                  <a:lnTo>
                    <a:pt x="534590" y="59084"/>
                  </a:lnTo>
                  <a:lnTo>
                    <a:pt x="543321" y="54727"/>
                  </a:lnTo>
                  <a:lnTo>
                    <a:pt x="552449" y="51162"/>
                  </a:lnTo>
                  <a:lnTo>
                    <a:pt x="561181" y="47598"/>
                  </a:lnTo>
                  <a:lnTo>
                    <a:pt x="570309" y="44429"/>
                  </a:lnTo>
                  <a:lnTo>
                    <a:pt x="580231" y="41656"/>
                  </a:lnTo>
                  <a:lnTo>
                    <a:pt x="589756" y="39280"/>
                  </a:lnTo>
                  <a:lnTo>
                    <a:pt x="600074" y="37299"/>
                  </a:lnTo>
                  <a:lnTo>
                    <a:pt x="609996" y="35319"/>
                  </a:lnTo>
                  <a:lnTo>
                    <a:pt x="622696" y="34130"/>
                  </a:lnTo>
                  <a:lnTo>
                    <a:pt x="634999" y="33338"/>
                  </a:lnTo>
                  <a:close/>
                  <a:moveTo>
                    <a:pt x="942975" y="0"/>
                  </a:moveTo>
                  <a:lnTo>
                    <a:pt x="956886" y="396"/>
                  </a:lnTo>
                  <a:lnTo>
                    <a:pt x="970400" y="793"/>
                  </a:lnTo>
                  <a:lnTo>
                    <a:pt x="983119" y="2378"/>
                  </a:lnTo>
                  <a:lnTo>
                    <a:pt x="996236" y="4359"/>
                  </a:lnTo>
                  <a:lnTo>
                    <a:pt x="1009352" y="6737"/>
                  </a:lnTo>
                  <a:lnTo>
                    <a:pt x="1022071" y="9907"/>
                  </a:lnTo>
                  <a:lnTo>
                    <a:pt x="1034392" y="13078"/>
                  </a:lnTo>
                  <a:lnTo>
                    <a:pt x="1046714" y="17040"/>
                  </a:lnTo>
                  <a:lnTo>
                    <a:pt x="1058638" y="21003"/>
                  </a:lnTo>
                  <a:lnTo>
                    <a:pt x="1069767" y="25759"/>
                  </a:lnTo>
                  <a:lnTo>
                    <a:pt x="1080896" y="31307"/>
                  </a:lnTo>
                  <a:lnTo>
                    <a:pt x="1091628" y="36855"/>
                  </a:lnTo>
                  <a:lnTo>
                    <a:pt x="1102359" y="42403"/>
                  </a:lnTo>
                  <a:lnTo>
                    <a:pt x="1112693" y="48743"/>
                  </a:lnTo>
                  <a:lnTo>
                    <a:pt x="1121835" y="55480"/>
                  </a:lnTo>
                  <a:lnTo>
                    <a:pt x="1130977" y="62613"/>
                  </a:lnTo>
                  <a:lnTo>
                    <a:pt x="1140119" y="70143"/>
                  </a:lnTo>
                  <a:lnTo>
                    <a:pt x="1148465" y="78465"/>
                  </a:lnTo>
                  <a:lnTo>
                    <a:pt x="1156415" y="86390"/>
                  </a:lnTo>
                  <a:lnTo>
                    <a:pt x="1163966" y="94712"/>
                  </a:lnTo>
                  <a:lnTo>
                    <a:pt x="1170723" y="103431"/>
                  </a:lnTo>
                  <a:lnTo>
                    <a:pt x="1177083" y="112545"/>
                  </a:lnTo>
                  <a:lnTo>
                    <a:pt x="1183045" y="121660"/>
                  </a:lnTo>
                  <a:lnTo>
                    <a:pt x="1188609" y="130774"/>
                  </a:lnTo>
                  <a:lnTo>
                    <a:pt x="1192982" y="141078"/>
                  </a:lnTo>
                  <a:lnTo>
                    <a:pt x="1197354" y="150589"/>
                  </a:lnTo>
                  <a:lnTo>
                    <a:pt x="1201328" y="160892"/>
                  </a:lnTo>
                  <a:lnTo>
                    <a:pt x="1204111" y="171195"/>
                  </a:lnTo>
                  <a:lnTo>
                    <a:pt x="1206098" y="181895"/>
                  </a:lnTo>
                  <a:lnTo>
                    <a:pt x="1208085" y="192991"/>
                  </a:lnTo>
                  <a:lnTo>
                    <a:pt x="1209278" y="203294"/>
                  </a:lnTo>
                  <a:lnTo>
                    <a:pt x="1209675" y="214787"/>
                  </a:lnTo>
                  <a:lnTo>
                    <a:pt x="1209278" y="225486"/>
                  </a:lnTo>
                  <a:lnTo>
                    <a:pt x="1208085" y="236582"/>
                  </a:lnTo>
                  <a:lnTo>
                    <a:pt x="1206098" y="247282"/>
                  </a:lnTo>
                  <a:lnTo>
                    <a:pt x="1204111" y="257586"/>
                  </a:lnTo>
                  <a:lnTo>
                    <a:pt x="1201328" y="268285"/>
                  </a:lnTo>
                  <a:lnTo>
                    <a:pt x="1197354" y="278192"/>
                  </a:lnTo>
                  <a:lnTo>
                    <a:pt x="1192982" y="288496"/>
                  </a:lnTo>
                  <a:lnTo>
                    <a:pt x="1188609" y="298007"/>
                  </a:lnTo>
                  <a:lnTo>
                    <a:pt x="1183045" y="307914"/>
                  </a:lnTo>
                  <a:lnTo>
                    <a:pt x="1177083" y="317028"/>
                  </a:lnTo>
                  <a:lnTo>
                    <a:pt x="1170723" y="325747"/>
                  </a:lnTo>
                  <a:lnTo>
                    <a:pt x="1163966" y="334861"/>
                  </a:lnTo>
                  <a:lnTo>
                    <a:pt x="1156415" y="343183"/>
                  </a:lnTo>
                  <a:lnTo>
                    <a:pt x="1148465" y="351109"/>
                  </a:lnTo>
                  <a:lnTo>
                    <a:pt x="1140119" y="358638"/>
                  </a:lnTo>
                  <a:lnTo>
                    <a:pt x="1130977" y="366168"/>
                  </a:lnTo>
                  <a:lnTo>
                    <a:pt x="1121835" y="373301"/>
                  </a:lnTo>
                  <a:lnTo>
                    <a:pt x="1112693" y="380038"/>
                  </a:lnTo>
                  <a:lnTo>
                    <a:pt x="1102359" y="386378"/>
                  </a:lnTo>
                  <a:lnTo>
                    <a:pt x="1091628" y="392323"/>
                  </a:lnTo>
                  <a:lnTo>
                    <a:pt x="1080896" y="398267"/>
                  </a:lnTo>
                  <a:lnTo>
                    <a:pt x="1069767" y="403419"/>
                  </a:lnTo>
                  <a:lnTo>
                    <a:pt x="1058638" y="407778"/>
                  </a:lnTo>
                  <a:lnTo>
                    <a:pt x="1046714" y="412137"/>
                  </a:lnTo>
                  <a:lnTo>
                    <a:pt x="1034392" y="416496"/>
                  </a:lnTo>
                  <a:lnTo>
                    <a:pt x="1022071" y="419666"/>
                  </a:lnTo>
                  <a:lnTo>
                    <a:pt x="1009352" y="422440"/>
                  </a:lnTo>
                  <a:lnTo>
                    <a:pt x="996236" y="424818"/>
                  </a:lnTo>
                  <a:lnTo>
                    <a:pt x="983119" y="426799"/>
                  </a:lnTo>
                  <a:lnTo>
                    <a:pt x="970400" y="427988"/>
                  </a:lnTo>
                  <a:lnTo>
                    <a:pt x="956886" y="429177"/>
                  </a:lnTo>
                  <a:lnTo>
                    <a:pt x="942975" y="429573"/>
                  </a:lnTo>
                  <a:lnTo>
                    <a:pt x="931051" y="429573"/>
                  </a:lnTo>
                  <a:lnTo>
                    <a:pt x="923897" y="438292"/>
                  </a:lnTo>
                  <a:lnTo>
                    <a:pt x="921512" y="440669"/>
                  </a:lnTo>
                  <a:lnTo>
                    <a:pt x="920320" y="442651"/>
                  </a:lnTo>
                  <a:lnTo>
                    <a:pt x="919525" y="444632"/>
                  </a:lnTo>
                  <a:lnTo>
                    <a:pt x="918730" y="447010"/>
                  </a:lnTo>
                  <a:lnTo>
                    <a:pt x="918332" y="449784"/>
                  </a:lnTo>
                  <a:lnTo>
                    <a:pt x="917935" y="453351"/>
                  </a:lnTo>
                  <a:lnTo>
                    <a:pt x="917537" y="457710"/>
                  </a:lnTo>
                  <a:lnTo>
                    <a:pt x="917935" y="468806"/>
                  </a:lnTo>
                  <a:lnTo>
                    <a:pt x="919127" y="484657"/>
                  </a:lnTo>
                  <a:lnTo>
                    <a:pt x="921512" y="506056"/>
                  </a:lnTo>
                  <a:lnTo>
                    <a:pt x="925487" y="533400"/>
                  </a:lnTo>
                  <a:lnTo>
                    <a:pt x="803862" y="397474"/>
                  </a:lnTo>
                  <a:lnTo>
                    <a:pt x="799490" y="395493"/>
                  </a:lnTo>
                  <a:lnTo>
                    <a:pt x="785578" y="387171"/>
                  </a:lnTo>
                  <a:lnTo>
                    <a:pt x="772064" y="378849"/>
                  </a:lnTo>
                  <a:lnTo>
                    <a:pt x="759346" y="370131"/>
                  </a:lnTo>
                  <a:lnTo>
                    <a:pt x="747819" y="360223"/>
                  </a:lnTo>
                  <a:lnTo>
                    <a:pt x="736690" y="350713"/>
                  </a:lnTo>
                  <a:lnTo>
                    <a:pt x="726753" y="339617"/>
                  </a:lnTo>
                  <a:lnTo>
                    <a:pt x="717214" y="328917"/>
                  </a:lnTo>
                  <a:lnTo>
                    <a:pt x="708867" y="317425"/>
                  </a:lnTo>
                  <a:lnTo>
                    <a:pt x="701713" y="305536"/>
                  </a:lnTo>
                  <a:lnTo>
                    <a:pt x="694956" y="293251"/>
                  </a:lnTo>
                  <a:lnTo>
                    <a:pt x="689391" y="280966"/>
                  </a:lnTo>
                  <a:lnTo>
                    <a:pt x="687007" y="274626"/>
                  </a:lnTo>
                  <a:lnTo>
                    <a:pt x="684622" y="268285"/>
                  </a:lnTo>
                  <a:lnTo>
                    <a:pt x="682635" y="261548"/>
                  </a:lnTo>
                  <a:lnTo>
                    <a:pt x="681045" y="255208"/>
                  </a:lnTo>
                  <a:lnTo>
                    <a:pt x="679852" y="248471"/>
                  </a:lnTo>
                  <a:lnTo>
                    <a:pt x="678660" y="241734"/>
                  </a:lnTo>
                  <a:lnTo>
                    <a:pt x="677467" y="234997"/>
                  </a:lnTo>
                  <a:lnTo>
                    <a:pt x="676673" y="228260"/>
                  </a:lnTo>
                  <a:lnTo>
                    <a:pt x="676275" y="221524"/>
                  </a:lnTo>
                  <a:lnTo>
                    <a:pt x="676275" y="214787"/>
                  </a:lnTo>
                  <a:lnTo>
                    <a:pt x="676673" y="203294"/>
                  </a:lnTo>
                  <a:lnTo>
                    <a:pt x="677467" y="192991"/>
                  </a:lnTo>
                  <a:lnTo>
                    <a:pt x="679455" y="181895"/>
                  </a:lnTo>
                  <a:lnTo>
                    <a:pt x="681840" y="171195"/>
                  </a:lnTo>
                  <a:lnTo>
                    <a:pt x="684622" y="160892"/>
                  </a:lnTo>
                  <a:lnTo>
                    <a:pt x="688199" y="150589"/>
                  </a:lnTo>
                  <a:lnTo>
                    <a:pt x="692571" y="141078"/>
                  </a:lnTo>
                  <a:lnTo>
                    <a:pt x="696943" y="130774"/>
                  </a:lnTo>
                  <a:lnTo>
                    <a:pt x="702508" y="121660"/>
                  </a:lnTo>
                  <a:lnTo>
                    <a:pt x="708470" y="112545"/>
                  </a:lnTo>
                  <a:lnTo>
                    <a:pt x="714829" y="103431"/>
                  </a:lnTo>
                  <a:lnTo>
                    <a:pt x="721984" y="94712"/>
                  </a:lnTo>
                  <a:lnTo>
                    <a:pt x="729138" y="86390"/>
                  </a:lnTo>
                  <a:lnTo>
                    <a:pt x="737087" y="78465"/>
                  </a:lnTo>
                  <a:lnTo>
                    <a:pt x="745434" y="70143"/>
                  </a:lnTo>
                  <a:lnTo>
                    <a:pt x="754576" y="62613"/>
                  </a:lnTo>
                  <a:lnTo>
                    <a:pt x="763718" y="55480"/>
                  </a:lnTo>
                  <a:lnTo>
                    <a:pt x="773654" y="48743"/>
                  </a:lnTo>
                  <a:lnTo>
                    <a:pt x="783591" y="42403"/>
                  </a:lnTo>
                  <a:lnTo>
                    <a:pt x="793925" y="36855"/>
                  </a:lnTo>
                  <a:lnTo>
                    <a:pt x="804657" y="31307"/>
                  </a:lnTo>
                  <a:lnTo>
                    <a:pt x="815786" y="25759"/>
                  </a:lnTo>
                  <a:lnTo>
                    <a:pt x="827710" y="21003"/>
                  </a:lnTo>
                  <a:lnTo>
                    <a:pt x="839236" y="17040"/>
                  </a:lnTo>
                  <a:lnTo>
                    <a:pt x="851160" y="13078"/>
                  </a:lnTo>
                  <a:lnTo>
                    <a:pt x="863879" y="9907"/>
                  </a:lnTo>
                  <a:lnTo>
                    <a:pt x="876598" y="6737"/>
                  </a:lnTo>
                  <a:lnTo>
                    <a:pt x="889317" y="4359"/>
                  </a:lnTo>
                  <a:lnTo>
                    <a:pt x="902434" y="2378"/>
                  </a:lnTo>
                  <a:lnTo>
                    <a:pt x="915947" y="793"/>
                  </a:lnTo>
                  <a:lnTo>
                    <a:pt x="929461" y="396"/>
                  </a:lnTo>
                  <a:lnTo>
                    <a:pt x="9429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3862331" y="4946875"/>
            <a:ext cx="2326866" cy="788375"/>
            <a:chOff x="3862331" y="4946875"/>
            <a:chExt cx="2326866" cy="788375"/>
          </a:xfrm>
        </p:grpSpPr>
        <p:sp>
          <p:nvSpPr>
            <p:cNvPr id="41" name="TextBox 34"/>
            <p:cNvSpPr txBox="1"/>
            <p:nvPr/>
          </p:nvSpPr>
          <p:spPr>
            <a:xfrm>
              <a:off x="4056617" y="4946875"/>
              <a:ext cx="1785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0070C0"/>
                  </a:solidFill>
                  <a:latin typeface="+mn-ea"/>
                </a:rPr>
                <a:t>一级代理</a:t>
              </a:r>
              <a:endParaRPr lang="zh-CN" altLang="en-US" b="1" dirty="0">
                <a:solidFill>
                  <a:srgbClr val="0070C0"/>
                </a:solidFill>
                <a:latin typeface="+mn-ea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3862331" y="5273585"/>
              <a:ext cx="23268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风格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22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4798">
        <p14:reveal/>
      </p:transition>
    </mc:Choice>
    <mc:Fallback xmlns="">
      <p:transition spd="slow" advTm="479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利润分析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656513" y="1379538"/>
            <a:ext cx="3252787" cy="3644900"/>
            <a:chOff x="7656513" y="1379538"/>
            <a:chExt cx="3252787" cy="3644900"/>
          </a:xfrm>
        </p:grpSpPr>
        <p:sp>
          <p:nvSpPr>
            <p:cNvPr id="13" name="MH_Other_7"/>
            <p:cNvSpPr>
              <a:spLocks/>
            </p:cNvSpPr>
            <p:nvPr>
              <p:custDataLst>
                <p:tags r:id="rId13"/>
              </p:custDataLst>
            </p:nvPr>
          </p:nvSpPr>
          <p:spPr bwMode="gray">
            <a:xfrm>
              <a:off x="10090150" y="2374901"/>
              <a:ext cx="814388" cy="2649537"/>
            </a:xfrm>
            <a:custGeom>
              <a:avLst/>
              <a:gdLst>
                <a:gd name="T0" fmla="*/ 2147483647 w 919"/>
                <a:gd name="T1" fmla="*/ 2147483647 h 1497"/>
                <a:gd name="T2" fmla="*/ 2147483647 w 919"/>
                <a:gd name="T3" fmla="*/ 2147483647 h 1497"/>
                <a:gd name="T4" fmla="*/ 2147483647 w 919"/>
                <a:gd name="T5" fmla="*/ 2147483647 h 1497"/>
                <a:gd name="T6" fmla="*/ 2147483647 w 919"/>
                <a:gd name="T7" fmla="*/ 2147483647 h 1497"/>
                <a:gd name="T8" fmla="*/ 2147483647 w 919"/>
                <a:gd name="T9" fmla="*/ 2147483647 h 1497"/>
                <a:gd name="T10" fmla="*/ 2147483647 w 919"/>
                <a:gd name="T11" fmla="*/ 0 h 1497"/>
                <a:gd name="T12" fmla="*/ 2147483647 w 919"/>
                <a:gd name="T13" fmla="*/ 2147483647 h 14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9"/>
                <a:gd name="T22" fmla="*/ 0 h 1497"/>
                <a:gd name="T23" fmla="*/ 919 w 919"/>
                <a:gd name="T24" fmla="*/ 1497 h 14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gradFill rotWithShape="1">
              <a:gsLst>
                <a:gs pos="0">
                  <a:srgbClr val="BABABA">
                    <a:alpha val="50000"/>
                  </a:srgbClr>
                </a:gs>
                <a:gs pos="50000">
                  <a:srgbClr val="FFFFFF">
                    <a:alpha val="50000"/>
                  </a:srgbClr>
                </a:gs>
                <a:gs pos="100000">
                  <a:srgbClr val="BABAB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rm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4" name="MH_Text_4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gray">
            <a:xfrm>
              <a:off x="10101263" y="2535238"/>
              <a:ext cx="808037" cy="2478088"/>
            </a:xfrm>
            <a:prstGeom prst="can">
              <a:avLst>
                <a:gd name="adj" fmla="val 26994"/>
              </a:avLst>
            </a:prstGeom>
            <a:solidFill>
              <a:schemeClr val="tx2">
                <a:lumMod val="7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rgbClr val="FFFFFF"/>
                  </a:solidFill>
                </a:rPr>
                <a:t>90%</a:t>
              </a:r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15" name="MH_Other_8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gray">
            <a:xfrm>
              <a:off x="10085388" y="2382838"/>
              <a:ext cx="809625" cy="223838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normAutofit fontScale="40000" lnSpcReduction="200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6" name="MH_SubTitle_4"/>
            <p:cNvSpPr>
              <a:spLocks/>
            </p:cNvSpPr>
            <p:nvPr>
              <p:custDataLst>
                <p:tags r:id="rId16"/>
              </p:custDataLst>
            </p:nvPr>
          </p:nvSpPr>
          <p:spPr bwMode="auto">
            <a:xfrm>
              <a:off x="7656513" y="1379538"/>
              <a:ext cx="2166937" cy="287338"/>
            </a:xfrm>
            <a:prstGeom prst="accentCallout2">
              <a:avLst>
                <a:gd name="adj1" fmla="val 34616"/>
                <a:gd name="adj2" fmla="val 103704"/>
                <a:gd name="adj3" fmla="val 33695"/>
                <a:gd name="adj4" fmla="val 129845"/>
                <a:gd name="adj5" fmla="val 343049"/>
                <a:gd name="adj6" fmla="val 130026"/>
              </a:avLst>
            </a:prstGeom>
            <a:noFill/>
            <a:ln w="9525">
              <a:solidFill>
                <a:srgbClr val="9F9F9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normAutofit/>
            </a:bodyPr>
            <a:lstStyle/>
            <a:p>
              <a:pPr algn="r">
                <a:lnSpc>
                  <a:spcPct val="9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r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416675" y="1711326"/>
            <a:ext cx="3444875" cy="3148012"/>
            <a:chOff x="6416675" y="1711326"/>
            <a:chExt cx="3444875" cy="3148012"/>
          </a:xfrm>
        </p:grpSpPr>
        <p:sp>
          <p:nvSpPr>
            <p:cNvPr id="4" name="MH_Other_1"/>
            <p:cNvSpPr>
              <a:spLocks/>
            </p:cNvSpPr>
            <p:nvPr>
              <p:custDataLst>
                <p:tags r:id="rId9"/>
              </p:custDataLst>
            </p:nvPr>
          </p:nvSpPr>
          <p:spPr bwMode="gray">
            <a:xfrm>
              <a:off x="9047163" y="2535238"/>
              <a:ext cx="814387" cy="2324100"/>
            </a:xfrm>
            <a:custGeom>
              <a:avLst/>
              <a:gdLst>
                <a:gd name="T0" fmla="*/ 2147483647 w 919"/>
                <a:gd name="T1" fmla="*/ 2147483647 h 1497"/>
                <a:gd name="T2" fmla="*/ 2147483647 w 919"/>
                <a:gd name="T3" fmla="*/ 2147483647 h 1497"/>
                <a:gd name="T4" fmla="*/ 2147483647 w 919"/>
                <a:gd name="T5" fmla="*/ 2147483647 h 1497"/>
                <a:gd name="T6" fmla="*/ 2147483647 w 919"/>
                <a:gd name="T7" fmla="*/ 2147483647 h 1497"/>
                <a:gd name="T8" fmla="*/ 2147483647 w 919"/>
                <a:gd name="T9" fmla="*/ 2147483647 h 1497"/>
                <a:gd name="T10" fmla="*/ 2147483647 w 919"/>
                <a:gd name="T11" fmla="*/ 0 h 1497"/>
                <a:gd name="T12" fmla="*/ 2147483647 w 919"/>
                <a:gd name="T13" fmla="*/ 2147483647 h 14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9"/>
                <a:gd name="T22" fmla="*/ 0 h 1497"/>
                <a:gd name="T23" fmla="*/ 919 w 919"/>
                <a:gd name="T24" fmla="*/ 1497 h 14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gradFill rotWithShape="1">
              <a:gsLst>
                <a:gs pos="0">
                  <a:srgbClr val="BABABA">
                    <a:alpha val="50000"/>
                  </a:srgbClr>
                </a:gs>
                <a:gs pos="50000">
                  <a:srgbClr val="FFFFFF">
                    <a:alpha val="50000"/>
                  </a:srgbClr>
                </a:gs>
                <a:gs pos="100000">
                  <a:srgbClr val="BABAB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rm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5" name="MH_Other_2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gray">
            <a:xfrm>
              <a:off x="9051925" y="2536826"/>
              <a:ext cx="809625" cy="223837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normAutofit fontScale="40000" lnSpcReduction="200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6" name="MH_Text_3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gray">
            <a:xfrm>
              <a:off x="9048750" y="2962276"/>
              <a:ext cx="809625" cy="1897062"/>
            </a:xfrm>
            <a:prstGeom prst="can">
              <a:avLst>
                <a:gd name="adj" fmla="val 30022"/>
              </a:avLst>
            </a:prstGeom>
            <a:solidFill>
              <a:srgbClr val="0070C0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rgbClr val="FFFFFF"/>
                  </a:solidFill>
                </a:rPr>
                <a:t>80%</a:t>
              </a:r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17" name="MH_SubTitle_3"/>
            <p:cNvSpPr>
              <a:spLocks/>
            </p:cNvSpPr>
            <p:nvPr>
              <p:custDataLst>
                <p:tags r:id="rId12"/>
              </p:custDataLst>
            </p:nvPr>
          </p:nvSpPr>
          <p:spPr bwMode="auto">
            <a:xfrm>
              <a:off x="6416675" y="1711326"/>
              <a:ext cx="2179638" cy="271462"/>
            </a:xfrm>
            <a:prstGeom prst="accentCallout2">
              <a:avLst>
                <a:gd name="adj1" fmla="val 36736"/>
                <a:gd name="adj2" fmla="val 103685"/>
                <a:gd name="adj3" fmla="val 36736"/>
                <a:gd name="adj4" fmla="val 137975"/>
                <a:gd name="adj5" fmla="val 306467"/>
                <a:gd name="adj6" fmla="val 138261"/>
              </a:avLst>
            </a:prstGeom>
            <a:noFill/>
            <a:ln w="9525">
              <a:solidFill>
                <a:srgbClr val="9F9F9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normAutofit lnSpcReduction="10000"/>
            </a:bodyPr>
            <a:lstStyle/>
            <a:p>
              <a:pPr algn="r">
                <a:lnSpc>
                  <a:spcPct val="9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346700" y="2066926"/>
            <a:ext cx="3479800" cy="2624137"/>
            <a:chOff x="5346700" y="2066926"/>
            <a:chExt cx="3479800" cy="2624137"/>
          </a:xfrm>
        </p:grpSpPr>
        <p:sp>
          <p:nvSpPr>
            <p:cNvPr id="7" name="MH_Other_3"/>
            <p:cNvSpPr>
              <a:spLocks/>
            </p:cNvSpPr>
            <p:nvPr>
              <p:custDataLst>
                <p:tags r:id="rId5"/>
              </p:custDataLst>
            </p:nvPr>
          </p:nvSpPr>
          <p:spPr bwMode="gray">
            <a:xfrm>
              <a:off x="8007350" y="2689226"/>
              <a:ext cx="815975" cy="1998662"/>
            </a:xfrm>
            <a:custGeom>
              <a:avLst/>
              <a:gdLst>
                <a:gd name="T0" fmla="*/ 7 w 919"/>
                <a:gd name="T1" fmla="*/ 76 h 1497"/>
                <a:gd name="T2" fmla="*/ 7 w 919"/>
                <a:gd name="T3" fmla="*/ 1429 h 1497"/>
                <a:gd name="T4" fmla="*/ 441 w 919"/>
                <a:gd name="T5" fmla="*/ 1497 h 1497"/>
                <a:gd name="T6" fmla="*/ 919 w 919"/>
                <a:gd name="T7" fmla="*/ 1425 h 1497"/>
                <a:gd name="T8" fmla="*/ 918 w 919"/>
                <a:gd name="T9" fmla="*/ 73 h 1497"/>
                <a:gd name="T10" fmla="*/ 414 w 919"/>
                <a:gd name="T11" fmla="*/ 0 h 1497"/>
                <a:gd name="T12" fmla="*/ 7 w 919"/>
                <a:gd name="T13" fmla="*/ 76 h 14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9"/>
                <a:gd name="T22" fmla="*/ 0 h 1497"/>
                <a:gd name="T23" fmla="*/ 919 w 919"/>
                <a:gd name="T24" fmla="*/ 1497 h 14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gradFill rotWithShape="1">
              <a:gsLst>
                <a:gs pos="0">
                  <a:srgbClr val="BABABA">
                    <a:alpha val="50000"/>
                  </a:srgbClr>
                </a:gs>
                <a:gs pos="50000">
                  <a:srgbClr val="FFFFFF">
                    <a:alpha val="50000"/>
                  </a:srgbClr>
                </a:gs>
                <a:gs pos="100000">
                  <a:srgbClr val="BABAB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rm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rgbClr val="7D7D7D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8" name="MH_Other_4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gray">
            <a:xfrm>
              <a:off x="8012113" y="2690813"/>
              <a:ext cx="811212" cy="192088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9" name="MH_Text_2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ltGray">
            <a:xfrm>
              <a:off x="8016875" y="3419476"/>
              <a:ext cx="809625" cy="1271587"/>
            </a:xfrm>
            <a:prstGeom prst="can">
              <a:avLst>
                <a:gd name="adj" fmla="val 26948"/>
              </a:avLst>
            </a:prstGeom>
            <a:solidFill>
              <a:schemeClr val="tx2">
                <a:lumMod val="7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rgbClr val="FFFFFF"/>
                  </a:solidFill>
                </a:rPr>
                <a:t>60%</a:t>
              </a:r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18" name="MH_SubTitle_2"/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5346700" y="2066926"/>
              <a:ext cx="2114550" cy="269875"/>
            </a:xfrm>
            <a:prstGeom prst="accentCallout2">
              <a:avLst>
                <a:gd name="adj1" fmla="val 36736"/>
                <a:gd name="adj2" fmla="val 103796"/>
                <a:gd name="adj3" fmla="val 36736"/>
                <a:gd name="adj4" fmla="val 146158"/>
                <a:gd name="adj5" fmla="val 264287"/>
                <a:gd name="adj6" fmla="val 145884"/>
              </a:avLst>
            </a:prstGeom>
            <a:noFill/>
            <a:ln w="9525">
              <a:solidFill>
                <a:srgbClr val="9F9F9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normAutofit lnSpcReduction="10000"/>
            </a:bodyPr>
            <a:lstStyle/>
            <a:p>
              <a:pPr algn="r">
                <a:lnSpc>
                  <a:spcPct val="9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151313" y="2487613"/>
            <a:ext cx="3662362" cy="2003425"/>
            <a:chOff x="4151313" y="2487613"/>
            <a:chExt cx="3662362" cy="2003425"/>
          </a:xfrm>
        </p:grpSpPr>
        <p:sp>
          <p:nvSpPr>
            <p:cNvPr id="10" name="MH_Other_5"/>
            <p:cNvSpPr>
              <a:spLocks/>
            </p:cNvSpPr>
            <p:nvPr>
              <p:custDataLst>
                <p:tags r:id="rId1"/>
              </p:custDataLst>
            </p:nvPr>
          </p:nvSpPr>
          <p:spPr bwMode="gray">
            <a:xfrm>
              <a:off x="6996113" y="2798763"/>
              <a:ext cx="817562" cy="1692275"/>
            </a:xfrm>
            <a:custGeom>
              <a:avLst/>
              <a:gdLst>
                <a:gd name="T0" fmla="*/ 7 w 919"/>
                <a:gd name="T1" fmla="*/ 76 h 1497"/>
                <a:gd name="T2" fmla="*/ 7 w 919"/>
                <a:gd name="T3" fmla="*/ 1429 h 1497"/>
                <a:gd name="T4" fmla="*/ 441 w 919"/>
                <a:gd name="T5" fmla="*/ 1497 h 1497"/>
                <a:gd name="T6" fmla="*/ 919 w 919"/>
                <a:gd name="T7" fmla="*/ 1425 h 1497"/>
                <a:gd name="T8" fmla="*/ 918 w 919"/>
                <a:gd name="T9" fmla="*/ 73 h 1497"/>
                <a:gd name="T10" fmla="*/ 414 w 919"/>
                <a:gd name="T11" fmla="*/ 0 h 1497"/>
                <a:gd name="T12" fmla="*/ 7 w 919"/>
                <a:gd name="T13" fmla="*/ 76 h 14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9"/>
                <a:gd name="T22" fmla="*/ 0 h 1497"/>
                <a:gd name="T23" fmla="*/ 919 w 919"/>
                <a:gd name="T24" fmla="*/ 1497 h 14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gradFill rotWithShape="1">
              <a:gsLst>
                <a:gs pos="0">
                  <a:srgbClr val="BABABA">
                    <a:alpha val="50000"/>
                  </a:srgbClr>
                </a:gs>
                <a:gs pos="50000">
                  <a:srgbClr val="FFFFFF">
                    <a:alpha val="50000"/>
                  </a:srgbClr>
                </a:gs>
                <a:gs pos="100000">
                  <a:srgbClr val="BABAB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rm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1" name="MH_Other_6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gray">
            <a:xfrm>
              <a:off x="7002463" y="2798763"/>
              <a:ext cx="811212" cy="163513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2" name="MH_Text_1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gray">
            <a:xfrm>
              <a:off x="7004050" y="3846513"/>
              <a:ext cx="809625" cy="642938"/>
            </a:xfrm>
            <a:prstGeom prst="can">
              <a:avLst>
                <a:gd name="adj" fmla="val 30417"/>
              </a:avLst>
            </a:prstGeom>
            <a:solidFill>
              <a:srgbClr val="0070C0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rgbClr val="FFFFFF"/>
                  </a:solidFill>
                </a:rPr>
                <a:t>30%</a:t>
              </a:r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19" name="MH_SubTitle_1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4151313" y="2487613"/>
              <a:ext cx="2114550" cy="271463"/>
            </a:xfrm>
            <a:prstGeom prst="accentCallout2">
              <a:avLst>
                <a:gd name="adj1" fmla="val 36736"/>
                <a:gd name="adj2" fmla="val 103796"/>
                <a:gd name="adj3" fmla="val 36735"/>
                <a:gd name="adj4" fmla="val 153573"/>
                <a:gd name="adj5" fmla="val 136222"/>
                <a:gd name="adj6" fmla="val 153481"/>
              </a:avLst>
            </a:prstGeom>
            <a:noFill/>
            <a:ln w="9525">
              <a:solidFill>
                <a:srgbClr val="9F9F9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normAutofit lnSpcReduction="10000"/>
            </a:bodyPr>
            <a:lstStyle/>
            <a:p>
              <a:pPr algn="r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rPr>
                <a:t>添加文本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1" name="Rectangle 5"/>
          <p:cNvSpPr>
            <a:spLocks/>
          </p:cNvSpPr>
          <p:nvPr/>
        </p:nvSpPr>
        <p:spPr bwMode="auto">
          <a:xfrm>
            <a:off x="1424212" y="5141088"/>
            <a:ext cx="9702800" cy="99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在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生动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。尽量将每页幻灯片的字数控制在 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分钟之内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sym typeface="Gill Sans" charset="0"/>
              </a:rPr>
              <a:t>。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424212" y="1884125"/>
            <a:ext cx="3357522" cy="1619707"/>
            <a:chOff x="1424212" y="1884125"/>
            <a:chExt cx="3357522" cy="1619707"/>
          </a:xfrm>
        </p:grpSpPr>
        <p:sp>
          <p:nvSpPr>
            <p:cNvPr id="3" name="TextBox 2"/>
            <p:cNvSpPr txBox="1"/>
            <p:nvPr/>
          </p:nvSpPr>
          <p:spPr>
            <a:xfrm>
              <a:off x="1424212" y="1884125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2">
                      <a:lumMod val="75000"/>
                    </a:schemeClr>
                  </a:solidFill>
                </a:rPr>
                <a:t>全年总额：</a:t>
              </a:r>
              <a:endParaRPr lang="zh-CN" altLang="en-US" sz="24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24212" y="2488169"/>
              <a:ext cx="335752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 smtClean="0">
                  <a:solidFill>
                    <a:schemeClr val="accent6"/>
                  </a:solidFill>
                  <a:latin typeface="Impact" panose="020B0806030902050204" pitchFamily="34" charset="0"/>
                </a:rPr>
                <a:t>18,647,361</a:t>
              </a:r>
              <a:endParaRPr lang="zh-CN" altLang="en-US" sz="6000" dirty="0">
                <a:solidFill>
                  <a:schemeClr val="accent6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424212" y="3692288"/>
            <a:ext cx="22557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0070C0"/>
                </a:solidFill>
              </a:rPr>
              <a:t>毛利润：</a:t>
            </a:r>
            <a:r>
              <a:rPr lang="en-US" altLang="zh-CN" sz="2000" dirty="0" smtClean="0">
                <a:solidFill>
                  <a:srgbClr val="0070C0"/>
                </a:solidFill>
                <a:latin typeface="Impact" panose="020B0806030902050204" pitchFamily="34" charset="0"/>
              </a:rPr>
              <a:t>6,186,483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00B0F0"/>
                </a:solidFill>
              </a:rPr>
              <a:t>纯利润：</a:t>
            </a:r>
            <a:r>
              <a:rPr lang="en-US" altLang="zh-CN" sz="2000" dirty="0" smtClean="0">
                <a:solidFill>
                  <a:srgbClr val="00B0F0"/>
                </a:solidFill>
                <a:latin typeface="Impact" panose="020B0806030902050204" pitchFamily="34" charset="0"/>
              </a:rPr>
              <a:t>5,653,926</a:t>
            </a:r>
            <a:endParaRPr lang="zh-CN" altLang="en-US" sz="2000" dirty="0">
              <a:solidFill>
                <a:srgbClr val="00B0F0"/>
              </a:solidFill>
              <a:latin typeface="Impact" panose="020B080603090205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6764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31">
        <p14:reveal/>
      </p:transition>
    </mc:Choice>
    <mc:Fallback xmlns="">
      <p:transition spd="slow" advTm="303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MDG\Desktop\911964_128417520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 rot="5400000">
            <a:off x="-1473444" y="1468552"/>
            <a:ext cx="6872762" cy="3906133"/>
          </a:xfrm>
          <a:prstGeom prst="rect">
            <a:avLst/>
          </a:prstGeom>
          <a:solidFill>
            <a:schemeClr val="tx2">
              <a:lumMod val="5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 rot="10800000">
            <a:off x="9872" y="1935841"/>
            <a:ext cx="3916002" cy="3149429"/>
          </a:xfrm>
          <a:prstGeom prst="rect">
            <a:avLst/>
          </a:prstGeom>
          <a:solidFill>
            <a:schemeClr val="tx2">
              <a:lumMod val="40000"/>
              <a:lumOff val="6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Rectangle 7"/>
          <p:cNvSpPr>
            <a:spLocks/>
          </p:cNvSpPr>
          <p:nvPr/>
        </p:nvSpPr>
        <p:spPr bwMode="auto">
          <a:xfrm>
            <a:off x="-312688" y="3264631"/>
            <a:ext cx="4551250" cy="1839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spc="100" dirty="0" smtClean="0">
                <a:solidFill>
                  <a:schemeClr val="bg1"/>
                </a:solidFill>
                <a:latin typeface="微软雅黑"/>
                <a:cs typeface="Lato Light" charset="0"/>
                <a:sym typeface="Lato Light" charset="0"/>
              </a:rPr>
              <a:t>发展规划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100" dirty="0">
                <a:solidFill>
                  <a:schemeClr val="bg1"/>
                </a:solidFill>
                <a:latin typeface="微软雅黑"/>
                <a:cs typeface="Lato Light" charset="0"/>
                <a:sym typeface="Lato Light" charset="0"/>
              </a:rPr>
              <a:t>（我们的战略目标）</a:t>
            </a:r>
            <a:endParaRPr lang="en-US" spc="100" dirty="0">
              <a:solidFill>
                <a:schemeClr val="bg1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211137" y="2060709"/>
            <a:ext cx="1170692" cy="1170692"/>
            <a:chOff x="6145995" y="1828480"/>
            <a:chExt cx="1170692" cy="1170692"/>
          </a:xfrm>
        </p:grpSpPr>
        <p:sp>
          <p:nvSpPr>
            <p:cNvPr id="10" name="椭圆 9"/>
            <p:cNvSpPr/>
            <p:nvPr/>
          </p:nvSpPr>
          <p:spPr>
            <a:xfrm>
              <a:off x="6145995" y="1828480"/>
              <a:ext cx="1170692" cy="1170692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Freeform 17"/>
            <p:cNvSpPr>
              <a:spLocks noEditPoints="1"/>
            </p:cNvSpPr>
            <p:nvPr/>
          </p:nvSpPr>
          <p:spPr bwMode="auto">
            <a:xfrm>
              <a:off x="6430578" y="2082829"/>
              <a:ext cx="601526" cy="661994"/>
            </a:xfrm>
            <a:custGeom>
              <a:avLst/>
              <a:gdLst>
                <a:gd name="T0" fmla="*/ 117 w 387"/>
                <a:gd name="T1" fmla="*/ 63 h 412"/>
                <a:gd name="T2" fmla="*/ 253 w 387"/>
                <a:gd name="T3" fmla="*/ 46 h 412"/>
                <a:gd name="T4" fmla="*/ 204 w 387"/>
                <a:gd name="T5" fmla="*/ 28 h 412"/>
                <a:gd name="T6" fmla="*/ 148 w 387"/>
                <a:gd name="T7" fmla="*/ 28 h 412"/>
                <a:gd name="T8" fmla="*/ 99 w 387"/>
                <a:gd name="T9" fmla="*/ 46 h 412"/>
                <a:gd name="T10" fmla="*/ 318 w 387"/>
                <a:gd name="T11" fmla="*/ 357 h 412"/>
                <a:gd name="T12" fmla="*/ 324 w 387"/>
                <a:gd name="T13" fmla="*/ 345 h 412"/>
                <a:gd name="T14" fmla="*/ 301 w 387"/>
                <a:gd name="T15" fmla="*/ 268 h 412"/>
                <a:gd name="T16" fmla="*/ 287 w 387"/>
                <a:gd name="T17" fmla="*/ 268 h 412"/>
                <a:gd name="T18" fmla="*/ 287 w 387"/>
                <a:gd name="T19" fmla="*/ 327 h 412"/>
                <a:gd name="T20" fmla="*/ 288 w 387"/>
                <a:gd name="T21" fmla="*/ 328 h 412"/>
                <a:gd name="T22" fmla="*/ 288 w 387"/>
                <a:gd name="T23" fmla="*/ 330 h 412"/>
                <a:gd name="T24" fmla="*/ 289 w 387"/>
                <a:gd name="T25" fmla="*/ 331 h 412"/>
                <a:gd name="T26" fmla="*/ 368 w 387"/>
                <a:gd name="T27" fmla="*/ 272 h 412"/>
                <a:gd name="T28" fmla="*/ 294 w 387"/>
                <a:gd name="T29" fmla="*/ 233 h 412"/>
                <a:gd name="T30" fmla="*/ 277 w 387"/>
                <a:gd name="T31" fmla="*/ 411 h 412"/>
                <a:gd name="T32" fmla="*/ 382 w 387"/>
                <a:gd name="T33" fmla="*/ 339 h 412"/>
                <a:gd name="T34" fmla="*/ 369 w 387"/>
                <a:gd name="T35" fmla="*/ 337 h 412"/>
                <a:gd name="T36" fmla="*/ 294 w 387"/>
                <a:gd name="T37" fmla="*/ 398 h 412"/>
                <a:gd name="T38" fmla="*/ 220 w 387"/>
                <a:gd name="T39" fmla="*/ 308 h 412"/>
                <a:gd name="T40" fmla="*/ 308 w 387"/>
                <a:gd name="T41" fmla="*/ 248 h 412"/>
                <a:gd name="T42" fmla="*/ 369 w 387"/>
                <a:gd name="T43" fmla="*/ 337 h 412"/>
                <a:gd name="T44" fmla="*/ 130 w 387"/>
                <a:gd name="T45" fmla="*/ 336 h 412"/>
                <a:gd name="T46" fmla="*/ 221 w 387"/>
                <a:gd name="T47" fmla="*/ 245 h 412"/>
                <a:gd name="T48" fmla="*/ 240 w 387"/>
                <a:gd name="T49" fmla="*/ 231 h 412"/>
                <a:gd name="T50" fmla="*/ 334 w 387"/>
                <a:gd name="T51" fmla="*/ 140 h 412"/>
                <a:gd name="T52" fmla="*/ 338 w 387"/>
                <a:gd name="T53" fmla="*/ 226 h 412"/>
                <a:gd name="T54" fmla="*/ 352 w 387"/>
                <a:gd name="T55" fmla="*/ 231 h 412"/>
                <a:gd name="T56" fmla="*/ 352 w 387"/>
                <a:gd name="T57" fmla="*/ 95 h 412"/>
                <a:gd name="T58" fmla="*/ 19 w 387"/>
                <a:gd name="T59" fmla="*/ 77 h 412"/>
                <a:gd name="T60" fmla="*/ 0 w 387"/>
                <a:gd name="T61" fmla="*/ 144 h 412"/>
                <a:gd name="T62" fmla="*/ 0 w 387"/>
                <a:gd name="T63" fmla="*/ 245 h 412"/>
                <a:gd name="T64" fmla="*/ 0 w 387"/>
                <a:gd name="T65" fmla="*/ 343 h 412"/>
                <a:gd name="T66" fmla="*/ 195 w 387"/>
                <a:gd name="T67" fmla="*/ 361 h 412"/>
                <a:gd name="T68" fmla="*/ 15 w 387"/>
                <a:gd name="T69" fmla="*/ 144 h 412"/>
                <a:gd name="T70" fmla="*/ 19 w 387"/>
                <a:gd name="T71" fmla="*/ 140 h 412"/>
                <a:gd name="T72" fmla="*/ 115 w 387"/>
                <a:gd name="T73" fmla="*/ 231 h 412"/>
                <a:gd name="T74" fmla="*/ 15 w 387"/>
                <a:gd name="T75" fmla="*/ 144 h 412"/>
                <a:gd name="T76" fmla="*/ 115 w 387"/>
                <a:gd name="T77" fmla="*/ 245 h 412"/>
                <a:gd name="T78" fmla="*/ 19 w 387"/>
                <a:gd name="T79" fmla="*/ 336 h 412"/>
                <a:gd name="T80" fmla="*/ 15 w 387"/>
                <a:gd name="T81" fmla="*/ 245 h 412"/>
                <a:gd name="T82" fmla="*/ 130 w 387"/>
                <a:gd name="T83" fmla="*/ 231 h 412"/>
                <a:gd name="T84" fmla="*/ 130 w 387"/>
                <a:gd name="T85" fmla="*/ 140 h 412"/>
                <a:gd name="T86" fmla="*/ 226 w 387"/>
                <a:gd name="T87" fmla="*/ 231 h 412"/>
                <a:gd name="T88" fmla="*/ 233 w 387"/>
                <a:gd name="T89" fmla="*/ 95 h 412"/>
                <a:gd name="T90" fmla="*/ 246 w 387"/>
                <a:gd name="T91" fmla="*/ 107 h 412"/>
                <a:gd name="T92" fmla="*/ 221 w 387"/>
                <a:gd name="T93" fmla="*/ 107 h 412"/>
                <a:gd name="T94" fmla="*/ 123 w 387"/>
                <a:gd name="T95" fmla="*/ 95 h 412"/>
                <a:gd name="T96" fmla="*/ 135 w 387"/>
                <a:gd name="T97" fmla="*/ 107 h 412"/>
                <a:gd name="T98" fmla="*/ 110 w 387"/>
                <a:gd name="T99" fmla="*/ 10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87" h="412">
                  <a:moveTo>
                    <a:pt x="99" y="46"/>
                  </a:moveTo>
                  <a:cubicBezTo>
                    <a:pt x="99" y="55"/>
                    <a:pt x="107" y="63"/>
                    <a:pt x="117" y="63"/>
                  </a:cubicBezTo>
                  <a:lnTo>
                    <a:pt x="236" y="63"/>
                  </a:lnTo>
                  <a:cubicBezTo>
                    <a:pt x="246" y="63"/>
                    <a:pt x="253" y="55"/>
                    <a:pt x="253" y="46"/>
                  </a:cubicBezTo>
                  <a:cubicBezTo>
                    <a:pt x="253" y="36"/>
                    <a:pt x="246" y="28"/>
                    <a:pt x="236" y="28"/>
                  </a:cubicBezTo>
                  <a:lnTo>
                    <a:pt x="204" y="28"/>
                  </a:lnTo>
                  <a:cubicBezTo>
                    <a:pt x="204" y="13"/>
                    <a:pt x="192" y="0"/>
                    <a:pt x="176" y="0"/>
                  </a:cubicBezTo>
                  <a:cubicBezTo>
                    <a:pt x="161" y="0"/>
                    <a:pt x="148" y="13"/>
                    <a:pt x="148" y="28"/>
                  </a:cubicBezTo>
                  <a:lnTo>
                    <a:pt x="117" y="28"/>
                  </a:lnTo>
                  <a:cubicBezTo>
                    <a:pt x="107" y="28"/>
                    <a:pt x="99" y="36"/>
                    <a:pt x="99" y="46"/>
                  </a:cubicBezTo>
                  <a:close/>
                  <a:moveTo>
                    <a:pt x="313" y="355"/>
                  </a:moveTo>
                  <a:cubicBezTo>
                    <a:pt x="315" y="356"/>
                    <a:pt x="317" y="357"/>
                    <a:pt x="318" y="357"/>
                  </a:cubicBezTo>
                  <a:cubicBezTo>
                    <a:pt x="320" y="357"/>
                    <a:pt x="322" y="356"/>
                    <a:pt x="324" y="355"/>
                  </a:cubicBezTo>
                  <a:cubicBezTo>
                    <a:pt x="326" y="352"/>
                    <a:pt x="326" y="348"/>
                    <a:pt x="324" y="345"/>
                  </a:cubicBezTo>
                  <a:lnTo>
                    <a:pt x="301" y="323"/>
                  </a:lnTo>
                  <a:lnTo>
                    <a:pt x="301" y="268"/>
                  </a:lnTo>
                  <a:cubicBezTo>
                    <a:pt x="301" y="264"/>
                    <a:pt x="298" y="260"/>
                    <a:pt x="294" y="260"/>
                  </a:cubicBezTo>
                  <a:cubicBezTo>
                    <a:pt x="290" y="260"/>
                    <a:pt x="287" y="264"/>
                    <a:pt x="287" y="268"/>
                  </a:cubicBezTo>
                  <a:lnTo>
                    <a:pt x="287" y="326"/>
                  </a:lnTo>
                  <a:cubicBezTo>
                    <a:pt x="287" y="326"/>
                    <a:pt x="287" y="327"/>
                    <a:pt x="287" y="327"/>
                  </a:cubicBezTo>
                  <a:cubicBezTo>
                    <a:pt x="287" y="327"/>
                    <a:pt x="287" y="327"/>
                    <a:pt x="287" y="328"/>
                  </a:cubicBezTo>
                  <a:cubicBezTo>
                    <a:pt x="287" y="328"/>
                    <a:pt x="287" y="328"/>
                    <a:pt x="288" y="328"/>
                  </a:cubicBezTo>
                  <a:cubicBezTo>
                    <a:pt x="288" y="329"/>
                    <a:pt x="288" y="329"/>
                    <a:pt x="288" y="329"/>
                  </a:cubicBezTo>
                  <a:cubicBezTo>
                    <a:pt x="288" y="329"/>
                    <a:pt x="288" y="329"/>
                    <a:pt x="288" y="330"/>
                  </a:cubicBezTo>
                  <a:cubicBezTo>
                    <a:pt x="288" y="330"/>
                    <a:pt x="289" y="330"/>
                    <a:pt x="289" y="331"/>
                  </a:cubicBezTo>
                  <a:cubicBezTo>
                    <a:pt x="289" y="331"/>
                    <a:pt x="289" y="331"/>
                    <a:pt x="289" y="331"/>
                  </a:cubicBezTo>
                  <a:lnTo>
                    <a:pt x="313" y="355"/>
                  </a:lnTo>
                  <a:close/>
                  <a:moveTo>
                    <a:pt x="368" y="272"/>
                  </a:moveTo>
                  <a:cubicBezTo>
                    <a:pt x="355" y="252"/>
                    <a:pt x="335" y="239"/>
                    <a:pt x="311" y="234"/>
                  </a:cubicBezTo>
                  <a:cubicBezTo>
                    <a:pt x="305" y="233"/>
                    <a:pt x="300" y="233"/>
                    <a:pt x="294" y="233"/>
                  </a:cubicBezTo>
                  <a:cubicBezTo>
                    <a:pt x="251" y="233"/>
                    <a:pt x="214" y="264"/>
                    <a:pt x="206" y="306"/>
                  </a:cubicBezTo>
                  <a:cubicBezTo>
                    <a:pt x="197" y="354"/>
                    <a:pt x="229" y="401"/>
                    <a:pt x="277" y="411"/>
                  </a:cubicBezTo>
                  <a:cubicBezTo>
                    <a:pt x="283" y="412"/>
                    <a:pt x="289" y="412"/>
                    <a:pt x="294" y="412"/>
                  </a:cubicBezTo>
                  <a:cubicBezTo>
                    <a:pt x="337" y="412"/>
                    <a:pt x="374" y="382"/>
                    <a:pt x="382" y="339"/>
                  </a:cubicBezTo>
                  <a:cubicBezTo>
                    <a:pt x="387" y="316"/>
                    <a:pt x="382" y="292"/>
                    <a:pt x="368" y="272"/>
                  </a:cubicBezTo>
                  <a:close/>
                  <a:moveTo>
                    <a:pt x="369" y="337"/>
                  </a:moveTo>
                  <a:lnTo>
                    <a:pt x="369" y="337"/>
                  </a:lnTo>
                  <a:cubicBezTo>
                    <a:pt x="362" y="372"/>
                    <a:pt x="330" y="398"/>
                    <a:pt x="294" y="398"/>
                  </a:cubicBezTo>
                  <a:cubicBezTo>
                    <a:pt x="289" y="398"/>
                    <a:pt x="285" y="398"/>
                    <a:pt x="280" y="397"/>
                  </a:cubicBezTo>
                  <a:cubicBezTo>
                    <a:pt x="239" y="389"/>
                    <a:pt x="212" y="349"/>
                    <a:pt x="220" y="308"/>
                  </a:cubicBezTo>
                  <a:cubicBezTo>
                    <a:pt x="227" y="273"/>
                    <a:pt x="258" y="247"/>
                    <a:pt x="294" y="247"/>
                  </a:cubicBezTo>
                  <a:cubicBezTo>
                    <a:pt x="299" y="247"/>
                    <a:pt x="304" y="247"/>
                    <a:pt x="308" y="248"/>
                  </a:cubicBezTo>
                  <a:cubicBezTo>
                    <a:pt x="328" y="252"/>
                    <a:pt x="345" y="263"/>
                    <a:pt x="357" y="280"/>
                  </a:cubicBezTo>
                  <a:cubicBezTo>
                    <a:pt x="368" y="297"/>
                    <a:pt x="372" y="317"/>
                    <a:pt x="369" y="337"/>
                  </a:cubicBezTo>
                  <a:close/>
                  <a:moveTo>
                    <a:pt x="189" y="336"/>
                  </a:moveTo>
                  <a:lnTo>
                    <a:pt x="130" y="336"/>
                  </a:lnTo>
                  <a:lnTo>
                    <a:pt x="130" y="245"/>
                  </a:lnTo>
                  <a:lnTo>
                    <a:pt x="221" y="245"/>
                  </a:lnTo>
                  <a:cubicBezTo>
                    <a:pt x="227" y="240"/>
                    <a:pt x="234" y="235"/>
                    <a:pt x="241" y="231"/>
                  </a:cubicBezTo>
                  <a:lnTo>
                    <a:pt x="240" y="231"/>
                  </a:lnTo>
                  <a:lnTo>
                    <a:pt x="240" y="140"/>
                  </a:lnTo>
                  <a:lnTo>
                    <a:pt x="334" y="140"/>
                  </a:lnTo>
                  <a:cubicBezTo>
                    <a:pt x="336" y="140"/>
                    <a:pt x="338" y="142"/>
                    <a:pt x="338" y="144"/>
                  </a:cubicBezTo>
                  <a:lnTo>
                    <a:pt x="338" y="226"/>
                  </a:lnTo>
                  <a:cubicBezTo>
                    <a:pt x="343" y="228"/>
                    <a:pt x="348" y="231"/>
                    <a:pt x="352" y="234"/>
                  </a:cubicBezTo>
                  <a:lnTo>
                    <a:pt x="352" y="231"/>
                  </a:lnTo>
                  <a:lnTo>
                    <a:pt x="352" y="144"/>
                  </a:lnTo>
                  <a:lnTo>
                    <a:pt x="352" y="95"/>
                  </a:lnTo>
                  <a:cubicBezTo>
                    <a:pt x="352" y="85"/>
                    <a:pt x="344" y="77"/>
                    <a:pt x="334" y="77"/>
                  </a:cubicBezTo>
                  <a:lnTo>
                    <a:pt x="19" y="77"/>
                  </a:lnTo>
                  <a:cubicBezTo>
                    <a:pt x="8" y="77"/>
                    <a:pt x="0" y="85"/>
                    <a:pt x="0" y="95"/>
                  </a:cubicBezTo>
                  <a:lnTo>
                    <a:pt x="0" y="144"/>
                  </a:lnTo>
                  <a:lnTo>
                    <a:pt x="0" y="231"/>
                  </a:lnTo>
                  <a:lnTo>
                    <a:pt x="0" y="245"/>
                  </a:lnTo>
                  <a:lnTo>
                    <a:pt x="0" y="332"/>
                  </a:lnTo>
                  <a:lnTo>
                    <a:pt x="0" y="343"/>
                  </a:lnTo>
                  <a:cubicBezTo>
                    <a:pt x="0" y="353"/>
                    <a:pt x="8" y="361"/>
                    <a:pt x="19" y="361"/>
                  </a:cubicBezTo>
                  <a:lnTo>
                    <a:pt x="195" y="361"/>
                  </a:lnTo>
                  <a:cubicBezTo>
                    <a:pt x="192" y="353"/>
                    <a:pt x="190" y="345"/>
                    <a:pt x="189" y="336"/>
                  </a:cubicBezTo>
                  <a:close/>
                  <a:moveTo>
                    <a:pt x="15" y="144"/>
                  </a:moveTo>
                  <a:lnTo>
                    <a:pt x="15" y="144"/>
                  </a:lnTo>
                  <a:cubicBezTo>
                    <a:pt x="15" y="142"/>
                    <a:pt x="16" y="140"/>
                    <a:pt x="19" y="140"/>
                  </a:cubicBezTo>
                  <a:lnTo>
                    <a:pt x="115" y="140"/>
                  </a:lnTo>
                  <a:lnTo>
                    <a:pt x="115" y="231"/>
                  </a:lnTo>
                  <a:lnTo>
                    <a:pt x="15" y="231"/>
                  </a:lnTo>
                  <a:lnTo>
                    <a:pt x="15" y="144"/>
                  </a:lnTo>
                  <a:close/>
                  <a:moveTo>
                    <a:pt x="115" y="245"/>
                  </a:moveTo>
                  <a:lnTo>
                    <a:pt x="115" y="245"/>
                  </a:lnTo>
                  <a:lnTo>
                    <a:pt x="115" y="336"/>
                  </a:lnTo>
                  <a:lnTo>
                    <a:pt x="19" y="336"/>
                  </a:lnTo>
                  <a:cubicBezTo>
                    <a:pt x="16" y="336"/>
                    <a:pt x="15" y="334"/>
                    <a:pt x="15" y="332"/>
                  </a:cubicBezTo>
                  <a:lnTo>
                    <a:pt x="15" y="245"/>
                  </a:lnTo>
                  <a:lnTo>
                    <a:pt x="115" y="245"/>
                  </a:lnTo>
                  <a:close/>
                  <a:moveTo>
                    <a:pt x="130" y="231"/>
                  </a:moveTo>
                  <a:lnTo>
                    <a:pt x="130" y="231"/>
                  </a:lnTo>
                  <a:lnTo>
                    <a:pt x="130" y="140"/>
                  </a:lnTo>
                  <a:lnTo>
                    <a:pt x="226" y="140"/>
                  </a:lnTo>
                  <a:lnTo>
                    <a:pt x="226" y="231"/>
                  </a:lnTo>
                  <a:lnTo>
                    <a:pt x="130" y="231"/>
                  </a:lnTo>
                  <a:close/>
                  <a:moveTo>
                    <a:pt x="233" y="95"/>
                  </a:moveTo>
                  <a:lnTo>
                    <a:pt x="233" y="95"/>
                  </a:lnTo>
                  <a:cubicBezTo>
                    <a:pt x="240" y="95"/>
                    <a:pt x="246" y="101"/>
                    <a:pt x="246" y="107"/>
                  </a:cubicBezTo>
                  <a:cubicBezTo>
                    <a:pt x="246" y="114"/>
                    <a:pt x="240" y="120"/>
                    <a:pt x="233" y="120"/>
                  </a:cubicBezTo>
                  <a:cubicBezTo>
                    <a:pt x="226" y="120"/>
                    <a:pt x="221" y="114"/>
                    <a:pt x="221" y="107"/>
                  </a:cubicBezTo>
                  <a:cubicBezTo>
                    <a:pt x="221" y="101"/>
                    <a:pt x="226" y="95"/>
                    <a:pt x="233" y="95"/>
                  </a:cubicBezTo>
                  <a:close/>
                  <a:moveTo>
                    <a:pt x="123" y="95"/>
                  </a:moveTo>
                  <a:lnTo>
                    <a:pt x="123" y="95"/>
                  </a:lnTo>
                  <a:cubicBezTo>
                    <a:pt x="129" y="95"/>
                    <a:pt x="135" y="101"/>
                    <a:pt x="135" y="107"/>
                  </a:cubicBezTo>
                  <a:cubicBezTo>
                    <a:pt x="135" y="114"/>
                    <a:pt x="129" y="120"/>
                    <a:pt x="123" y="120"/>
                  </a:cubicBezTo>
                  <a:cubicBezTo>
                    <a:pt x="116" y="120"/>
                    <a:pt x="110" y="114"/>
                    <a:pt x="110" y="107"/>
                  </a:cubicBezTo>
                  <a:cubicBezTo>
                    <a:pt x="110" y="101"/>
                    <a:pt x="116" y="95"/>
                    <a:pt x="123" y="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3453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61"/>
    </mc:Choice>
    <mc:Fallback xmlns="">
      <p:transition spd="slow" advTm="34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7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/>
          <p:cNvSpPr/>
          <p:nvPr/>
        </p:nvSpPr>
        <p:spPr>
          <a:xfrm>
            <a:off x="-2112912" y="-1794072"/>
            <a:ext cx="11093044" cy="10975076"/>
          </a:xfrm>
          <a:prstGeom prst="ellipse">
            <a:avLst/>
          </a:prstGeom>
          <a:gradFill flip="none" rotWithShape="1">
            <a:gsLst>
              <a:gs pos="0">
                <a:schemeClr val="accent4">
                  <a:alpha val="63000"/>
                </a:schemeClr>
              </a:gs>
              <a:gs pos="61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公司战略目标</a:t>
            </a:r>
            <a:endParaRPr lang="zh-CN" altLang="en-US" dirty="0"/>
          </a:p>
        </p:txBody>
      </p:sp>
      <p:pic>
        <p:nvPicPr>
          <p:cNvPr id="2051" name="Picture 3" descr="C:\Users\MDG\Desktop\EC (68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698" y="2119706"/>
            <a:ext cx="4517023" cy="4465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矩形 26"/>
          <p:cNvSpPr/>
          <p:nvPr/>
        </p:nvSpPr>
        <p:spPr>
          <a:xfrm>
            <a:off x="1314451" y="1228500"/>
            <a:ext cx="38290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tx2">
                    <a:lumMod val="75000"/>
                  </a:schemeClr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合作共赢  </a:t>
            </a:r>
            <a:endParaRPr lang="en-US" altLang="zh-CN" sz="4000" dirty="0" smtClean="0">
              <a:solidFill>
                <a:schemeClr val="tx2">
                  <a:lumMod val="75000"/>
                </a:schemeClr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algn="r"/>
            <a:r>
              <a:rPr lang="zh-CN" altLang="en-US" sz="4000" dirty="0">
                <a:solidFill>
                  <a:schemeClr val="tx2">
                    <a:lumMod val="75000"/>
                  </a:schemeClr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制胜未来</a:t>
            </a:r>
          </a:p>
        </p:txBody>
      </p:sp>
      <p:sp>
        <p:nvSpPr>
          <p:cNvPr id="4" name="椭圆 7"/>
          <p:cNvSpPr/>
          <p:nvPr/>
        </p:nvSpPr>
        <p:spPr>
          <a:xfrm rot="16200000">
            <a:off x="5004387" y="3293099"/>
            <a:ext cx="3856037" cy="906462"/>
          </a:xfrm>
          <a:custGeom>
            <a:avLst/>
            <a:gdLst>
              <a:gd name="connsiteX0" fmla="*/ 5141438 w 5232878"/>
              <a:gd name="connsiteY0" fmla="*/ 0 h 1208638"/>
              <a:gd name="connsiteX1" fmla="*/ 2570719 w 5232878"/>
              <a:gd name="connsiteY1" fmla="*/ 1208638 h 1208638"/>
              <a:gd name="connsiteX2" fmla="*/ 0 w 5232878"/>
              <a:gd name="connsiteY2" fmla="*/ 0 h 1208638"/>
              <a:gd name="connsiteX3" fmla="*/ 5232878 w 5232878"/>
              <a:gd name="connsiteY3" fmla="*/ 91440 h 1208638"/>
              <a:gd name="connsiteX0" fmla="*/ 5141438 w 5141438"/>
              <a:gd name="connsiteY0" fmla="*/ 0 h 1208638"/>
              <a:gd name="connsiteX1" fmla="*/ 2570719 w 5141438"/>
              <a:gd name="connsiteY1" fmla="*/ 1208638 h 1208638"/>
              <a:gd name="connsiteX2" fmla="*/ 0 w 5141438"/>
              <a:gd name="connsiteY2" fmla="*/ 0 h 120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1438" h="1208638">
                <a:moveTo>
                  <a:pt x="5141438" y="0"/>
                </a:moveTo>
                <a:cubicBezTo>
                  <a:pt x="4741027" y="708082"/>
                  <a:pt x="3740838" y="1208638"/>
                  <a:pt x="2570719" y="1208638"/>
                </a:cubicBezTo>
                <a:cubicBezTo>
                  <a:pt x="1400600" y="1208638"/>
                  <a:pt x="400411" y="708082"/>
                  <a:pt x="0" y="0"/>
                </a:cubicBez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 dirty="0">
              <a:solidFill>
                <a:prstClr val="white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097703" y="1371754"/>
            <a:ext cx="937566" cy="937566"/>
            <a:chOff x="6097703" y="1371754"/>
            <a:chExt cx="937566" cy="937566"/>
          </a:xfrm>
        </p:grpSpPr>
        <p:sp>
          <p:nvSpPr>
            <p:cNvPr id="10" name="椭圆 9"/>
            <p:cNvSpPr/>
            <p:nvPr/>
          </p:nvSpPr>
          <p:spPr>
            <a:xfrm rot="16200000">
              <a:off x="6097703" y="1371754"/>
              <a:ext cx="937566" cy="937566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 w="857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35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242636" y="1547490"/>
              <a:ext cx="64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企业使命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796203" y="2619529"/>
            <a:ext cx="937566" cy="937566"/>
            <a:chOff x="6796203" y="2619529"/>
            <a:chExt cx="937566" cy="937566"/>
          </a:xfrm>
        </p:grpSpPr>
        <p:sp>
          <p:nvSpPr>
            <p:cNvPr id="9" name="椭圆 8"/>
            <p:cNvSpPr/>
            <p:nvPr/>
          </p:nvSpPr>
          <p:spPr>
            <a:xfrm rot="16200000">
              <a:off x="6796203" y="2619529"/>
              <a:ext cx="937566" cy="937566"/>
            </a:xfrm>
            <a:prstGeom prst="ellipse">
              <a:avLst/>
            </a:prstGeom>
            <a:solidFill>
              <a:srgbClr val="0070C0"/>
            </a:solidFill>
            <a:ln w="857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35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929022" y="2765145"/>
              <a:ext cx="64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企业宗旨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801174" y="4014941"/>
            <a:ext cx="935562" cy="937566"/>
            <a:chOff x="6801174" y="4014941"/>
            <a:chExt cx="935562" cy="937566"/>
          </a:xfrm>
        </p:grpSpPr>
        <p:sp>
          <p:nvSpPr>
            <p:cNvPr id="8" name="椭圆 7"/>
            <p:cNvSpPr/>
            <p:nvPr/>
          </p:nvSpPr>
          <p:spPr>
            <a:xfrm rot="16200000">
              <a:off x="6800172" y="4015943"/>
              <a:ext cx="937566" cy="935562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 w="857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35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941136" y="4160557"/>
              <a:ext cx="64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核心价值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970703" y="5194454"/>
            <a:ext cx="937566" cy="937566"/>
            <a:chOff x="5970703" y="5194454"/>
            <a:chExt cx="937566" cy="937566"/>
          </a:xfrm>
        </p:grpSpPr>
        <p:sp>
          <p:nvSpPr>
            <p:cNvPr id="7" name="椭圆 6"/>
            <p:cNvSpPr/>
            <p:nvPr/>
          </p:nvSpPr>
          <p:spPr>
            <a:xfrm rot="16200000">
              <a:off x="5970703" y="5194454"/>
              <a:ext cx="937566" cy="937566"/>
            </a:xfrm>
            <a:prstGeom prst="ellipse">
              <a:avLst/>
            </a:prstGeom>
            <a:solidFill>
              <a:srgbClr val="0070C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35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15636" y="5351183"/>
              <a:ext cx="64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经营理念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7621172" y="1356646"/>
            <a:ext cx="2957928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无论一小步还是一大步都要带动人类的进步。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116472" y="2609312"/>
            <a:ext cx="2119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发展员工 成就客户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回报股东 强大国家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116472" y="4249457"/>
            <a:ext cx="2462628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合作共赢  务实创新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385636" y="5452721"/>
            <a:ext cx="3320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诚信  敬业  责任  创新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5187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4103">
        <p14:reveal/>
      </p:transition>
    </mc:Choice>
    <mc:Fallback xmlns="">
      <p:transition spd="slow" advTm="41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528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7" grpId="0"/>
      <p:bldP spid="4" grpId="0" animBg="1"/>
      <p:bldP spid="22" grpId="0"/>
      <p:bldP spid="23" grpId="0"/>
      <p:bldP spid="24" grpId="0"/>
      <p:bldP spid="25" grpId="0"/>
      <p:bldP spid="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五年发展规划</a:t>
            </a:r>
            <a:endParaRPr lang="zh-CN" altLang="en-US" dirty="0"/>
          </a:p>
        </p:txBody>
      </p:sp>
      <p:sp>
        <p:nvSpPr>
          <p:cNvPr id="4" name="MH_Other_1"/>
          <p:cNvSpPr/>
          <p:nvPr>
            <p:custDataLst>
              <p:tags r:id="rId1"/>
            </p:custDataLst>
          </p:nvPr>
        </p:nvSpPr>
        <p:spPr>
          <a:xfrm rot="802987">
            <a:off x="7931494" y="2465876"/>
            <a:ext cx="929098" cy="839718"/>
          </a:xfrm>
          <a:custGeom>
            <a:avLst/>
            <a:gdLst/>
            <a:ahLst/>
            <a:cxnLst/>
            <a:rect l="l" t="t" r="r" b="b"/>
            <a:pathLst>
              <a:path w="1296144" h="1152128">
                <a:moveTo>
                  <a:pt x="0" y="0"/>
                </a:moveTo>
                <a:lnTo>
                  <a:pt x="33031" y="0"/>
                </a:lnTo>
                <a:cubicBezTo>
                  <a:pt x="213277" y="106503"/>
                  <a:pt x="423620" y="166911"/>
                  <a:pt x="648072" y="166911"/>
                </a:cubicBezTo>
                <a:cubicBezTo>
                  <a:pt x="872525" y="166911"/>
                  <a:pt x="1082868" y="106503"/>
                  <a:pt x="1263114" y="0"/>
                </a:cubicBezTo>
                <a:lnTo>
                  <a:pt x="1296144" y="0"/>
                </a:lnTo>
                <a:lnTo>
                  <a:pt x="1296144" y="1152128"/>
                </a:lnTo>
                <a:lnTo>
                  <a:pt x="1278997" y="1152128"/>
                </a:lnTo>
                <a:cubicBezTo>
                  <a:pt x="1095321" y="1039609"/>
                  <a:pt x="879175" y="975568"/>
                  <a:pt x="648072" y="975568"/>
                </a:cubicBezTo>
                <a:cubicBezTo>
                  <a:pt x="416969" y="975568"/>
                  <a:pt x="200824" y="1039609"/>
                  <a:pt x="17148" y="1152128"/>
                </a:cubicBezTo>
                <a:lnTo>
                  <a:pt x="0" y="1152128"/>
                </a:lnTo>
                <a:close/>
              </a:path>
            </a:pathLst>
          </a:custGeom>
          <a:solidFill>
            <a:schemeClr val="accent6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" name="MH_Other_2"/>
          <p:cNvSpPr/>
          <p:nvPr>
            <p:custDataLst>
              <p:tags r:id="rId2"/>
            </p:custDataLst>
          </p:nvPr>
        </p:nvSpPr>
        <p:spPr>
          <a:xfrm rot="19734537">
            <a:off x="5689130" y="2862223"/>
            <a:ext cx="1002828" cy="839718"/>
          </a:xfrm>
          <a:custGeom>
            <a:avLst/>
            <a:gdLst/>
            <a:ahLst/>
            <a:cxnLst/>
            <a:rect l="l" t="t" r="r" b="b"/>
            <a:pathLst>
              <a:path w="1296144" h="1152128">
                <a:moveTo>
                  <a:pt x="0" y="0"/>
                </a:moveTo>
                <a:lnTo>
                  <a:pt x="33031" y="0"/>
                </a:lnTo>
                <a:cubicBezTo>
                  <a:pt x="213277" y="106503"/>
                  <a:pt x="423620" y="166911"/>
                  <a:pt x="648072" y="166911"/>
                </a:cubicBezTo>
                <a:cubicBezTo>
                  <a:pt x="872525" y="166911"/>
                  <a:pt x="1082868" y="106503"/>
                  <a:pt x="1263114" y="0"/>
                </a:cubicBezTo>
                <a:lnTo>
                  <a:pt x="1296144" y="0"/>
                </a:lnTo>
                <a:lnTo>
                  <a:pt x="1296144" y="1152128"/>
                </a:lnTo>
                <a:lnTo>
                  <a:pt x="1278997" y="1152128"/>
                </a:lnTo>
                <a:cubicBezTo>
                  <a:pt x="1095321" y="1039609"/>
                  <a:pt x="879175" y="975568"/>
                  <a:pt x="648072" y="975568"/>
                </a:cubicBezTo>
                <a:cubicBezTo>
                  <a:pt x="416969" y="975568"/>
                  <a:pt x="200824" y="1039609"/>
                  <a:pt x="17148" y="1152128"/>
                </a:cubicBezTo>
                <a:lnTo>
                  <a:pt x="0" y="1152128"/>
                </a:lnTo>
                <a:close/>
              </a:path>
            </a:pathLst>
          </a:custGeom>
          <a:solidFill>
            <a:schemeClr val="accent6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6" name="MH_Other_3"/>
          <p:cNvSpPr/>
          <p:nvPr>
            <p:custDataLst>
              <p:tags r:id="rId3"/>
            </p:custDataLst>
          </p:nvPr>
        </p:nvSpPr>
        <p:spPr>
          <a:xfrm rot="1574853">
            <a:off x="3164783" y="2868764"/>
            <a:ext cx="1292280" cy="839718"/>
          </a:xfrm>
          <a:custGeom>
            <a:avLst/>
            <a:gdLst/>
            <a:ahLst/>
            <a:cxnLst/>
            <a:rect l="l" t="t" r="r" b="b"/>
            <a:pathLst>
              <a:path w="1296144" h="1152128">
                <a:moveTo>
                  <a:pt x="0" y="0"/>
                </a:moveTo>
                <a:lnTo>
                  <a:pt x="33031" y="0"/>
                </a:lnTo>
                <a:cubicBezTo>
                  <a:pt x="213277" y="106503"/>
                  <a:pt x="423620" y="166911"/>
                  <a:pt x="648072" y="166911"/>
                </a:cubicBezTo>
                <a:cubicBezTo>
                  <a:pt x="872525" y="166911"/>
                  <a:pt x="1082868" y="106503"/>
                  <a:pt x="1263114" y="0"/>
                </a:cubicBezTo>
                <a:lnTo>
                  <a:pt x="1296144" y="0"/>
                </a:lnTo>
                <a:lnTo>
                  <a:pt x="1296144" y="1152128"/>
                </a:lnTo>
                <a:lnTo>
                  <a:pt x="1278997" y="1152128"/>
                </a:lnTo>
                <a:cubicBezTo>
                  <a:pt x="1095321" y="1039609"/>
                  <a:pt x="879175" y="975568"/>
                  <a:pt x="648072" y="975568"/>
                </a:cubicBezTo>
                <a:cubicBezTo>
                  <a:pt x="416969" y="975568"/>
                  <a:pt x="200824" y="1039609"/>
                  <a:pt x="17148" y="1152128"/>
                </a:cubicBezTo>
                <a:lnTo>
                  <a:pt x="0" y="1152128"/>
                </a:lnTo>
                <a:close/>
              </a:path>
            </a:pathLst>
          </a:custGeom>
          <a:solidFill>
            <a:schemeClr val="accent6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Calibri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787467" y="1914284"/>
            <a:ext cx="1784401" cy="1784400"/>
            <a:chOff x="1787467" y="1914284"/>
            <a:chExt cx="1784401" cy="1784400"/>
          </a:xfrm>
          <a:solidFill>
            <a:schemeClr val="tx2">
              <a:lumMod val="75000"/>
            </a:schemeClr>
          </a:solidFill>
        </p:grpSpPr>
        <p:sp>
          <p:nvSpPr>
            <p:cNvPr id="7" name="MH_SubTitle_1"/>
            <p:cNvSpPr/>
            <p:nvPr>
              <p:custDataLst>
                <p:tags r:id="rId11"/>
              </p:custDataLst>
            </p:nvPr>
          </p:nvSpPr>
          <p:spPr>
            <a:xfrm>
              <a:off x="1787467" y="1914284"/>
              <a:ext cx="1784401" cy="178440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en-US" altLang="zh-CN" kern="0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997427" y="2344859"/>
              <a:ext cx="1364476" cy="92333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</a:rPr>
                <a:t>销售额突破</a:t>
              </a:r>
              <a:endParaRPr lang="en-US" altLang="zh-CN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3600" b="1" dirty="0" smtClean="0">
                  <a:solidFill>
                    <a:schemeClr val="bg1"/>
                  </a:solidFill>
                </a:rPr>
                <a:t>5</a:t>
              </a:r>
              <a:r>
                <a:rPr lang="zh-CN" altLang="en-US" sz="3600" b="1" dirty="0" smtClean="0">
                  <a:solidFill>
                    <a:schemeClr val="bg1"/>
                  </a:solidFill>
                </a:rPr>
                <a:t>个亿</a:t>
              </a:r>
              <a:endParaRPr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201319" y="2933286"/>
            <a:ext cx="1784401" cy="1784400"/>
            <a:chOff x="4201319" y="2933286"/>
            <a:chExt cx="1784401" cy="1784400"/>
          </a:xfrm>
          <a:solidFill>
            <a:srgbClr val="0070C0"/>
          </a:solidFill>
        </p:grpSpPr>
        <p:sp>
          <p:nvSpPr>
            <p:cNvPr id="9" name="MH_SubTitle_2"/>
            <p:cNvSpPr/>
            <p:nvPr>
              <p:custDataLst>
                <p:tags r:id="rId10"/>
              </p:custDataLst>
            </p:nvPr>
          </p:nvSpPr>
          <p:spPr>
            <a:xfrm>
              <a:off x="4201319" y="2933286"/>
              <a:ext cx="1784401" cy="178440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en-US" altLang="zh-CN" kern="0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350759" y="3401718"/>
              <a:ext cx="1364476" cy="92333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</a:rPr>
                <a:t>加盟店超过</a:t>
              </a:r>
              <a:endParaRPr lang="en-US" altLang="zh-CN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3600" b="1" dirty="0" smtClean="0">
                  <a:solidFill>
                    <a:schemeClr val="bg1"/>
                  </a:solidFill>
                </a:rPr>
                <a:t>5</a:t>
              </a:r>
              <a:r>
                <a:rPr lang="zh-CN" altLang="en-US" sz="3600" b="1" dirty="0" smtClean="0">
                  <a:solidFill>
                    <a:schemeClr val="bg1"/>
                  </a:solidFill>
                </a:rPr>
                <a:t>千家</a:t>
              </a:r>
              <a:endParaRPr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353919" y="1734223"/>
            <a:ext cx="1784401" cy="1784400"/>
            <a:chOff x="6353919" y="1734223"/>
            <a:chExt cx="1784401" cy="1784400"/>
          </a:xfrm>
          <a:solidFill>
            <a:schemeClr val="tx2">
              <a:lumMod val="75000"/>
            </a:schemeClr>
          </a:solidFill>
        </p:grpSpPr>
        <p:sp>
          <p:nvSpPr>
            <p:cNvPr id="11" name="MH_SubTitle_3"/>
            <p:cNvSpPr/>
            <p:nvPr>
              <p:custDataLst>
                <p:tags r:id="rId9"/>
              </p:custDataLst>
            </p:nvPr>
          </p:nvSpPr>
          <p:spPr>
            <a:xfrm>
              <a:off x="6353919" y="1734223"/>
              <a:ext cx="1784401" cy="178440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en-US" altLang="zh-CN" kern="0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471385" y="2253706"/>
              <a:ext cx="1569660" cy="92333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</a:rPr>
                <a:t>产品销售覆盖</a:t>
              </a:r>
              <a:endParaRPr lang="en-US" altLang="zh-CN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3600" b="1" dirty="0" smtClean="0">
                  <a:solidFill>
                    <a:schemeClr val="bg1"/>
                  </a:solidFill>
                </a:rPr>
                <a:t>5</a:t>
              </a:r>
              <a:r>
                <a:rPr lang="zh-CN" altLang="en-US" sz="3600" b="1" dirty="0">
                  <a:solidFill>
                    <a:schemeClr val="bg1"/>
                  </a:solidFill>
                </a:rPr>
                <a:t>大洲</a:t>
              </a:r>
              <a:endParaRPr lang="en-US" altLang="zh-CN" sz="3600" b="1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709716" y="2284836"/>
            <a:ext cx="1784401" cy="1784400"/>
            <a:chOff x="8709716" y="2284836"/>
            <a:chExt cx="1784401" cy="1784400"/>
          </a:xfrm>
          <a:solidFill>
            <a:srgbClr val="0070C0"/>
          </a:solidFill>
        </p:grpSpPr>
        <p:sp>
          <p:nvSpPr>
            <p:cNvPr id="13" name="MH_SubTitle_4"/>
            <p:cNvSpPr/>
            <p:nvPr>
              <p:custDataLst>
                <p:tags r:id="rId8"/>
              </p:custDataLst>
            </p:nvPr>
          </p:nvSpPr>
          <p:spPr>
            <a:xfrm>
              <a:off x="8709716" y="2284836"/>
              <a:ext cx="1784401" cy="178440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en-US" altLang="zh-CN" kern="0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817086" y="2786745"/>
              <a:ext cx="1569660" cy="92333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</a:rPr>
                <a:t>申请专利数量</a:t>
              </a:r>
              <a:endParaRPr lang="en-US" altLang="zh-CN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3600" b="1" dirty="0" smtClean="0">
                  <a:solidFill>
                    <a:schemeClr val="bg1"/>
                  </a:solidFill>
                </a:rPr>
                <a:t>5</a:t>
              </a:r>
              <a:r>
                <a:rPr lang="zh-CN" altLang="en-US" sz="3600" b="1" dirty="0" smtClean="0">
                  <a:solidFill>
                    <a:schemeClr val="bg1"/>
                  </a:solidFill>
                </a:rPr>
                <a:t>千件</a:t>
              </a:r>
              <a:endParaRPr lang="en-US" altLang="zh-CN" sz="3600" b="1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1234943" y="3829262"/>
            <a:ext cx="2321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此处添加详细文本描述，建议与标题相关并符合整体语言风格，语言描述尽量简洁生动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932836" y="4888805"/>
            <a:ext cx="2321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此处添加详细文本描述，建议与标题相关并符合整体语言风格，语言描述尽量简洁生动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281349" y="3762818"/>
            <a:ext cx="2321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此处添加详细文本描述，建议与标题相关并符合整体语言风格，语言描述尽量简洁生动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611468" y="4381629"/>
            <a:ext cx="2321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此处添加详细文本描述，建议与标题相关并符合整体语言风格，语言描述尽量简洁生动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8" name="MH_Other_4"/>
          <p:cNvSpPr txBox="1"/>
          <p:nvPr>
            <p:custDataLst>
              <p:tags r:id="rId4"/>
            </p:custDataLst>
          </p:nvPr>
        </p:nvSpPr>
        <p:spPr>
          <a:xfrm>
            <a:off x="2428545" y="1086097"/>
            <a:ext cx="502240" cy="12988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8000" dirty="0">
                <a:ln w="57150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Bernard MT Condensed" pitchFamily="18" charset="0"/>
              </a:rPr>
              <a:t>1</a:t>
            </a:r>
          </a:p>
        </p:txBody>
      </p:sp>
      <p:sp>
        <p:nvSpPr>
          <p:cNvPr id="10" name="MH_Other_5"/>
          <p:cNvSpPr txBox="1"/>
          <p:nvPr>
            <p:custDataLst>
              <p:tags r:id="rId5"/>
            </p:custDataLst>
          </p:nvPr>
        </p:nvSpPr>
        <p:spPr>
          <a:xfrm>
            <a:off x="4781877" y="2119045"/>
            <a:ext cx="502240" cy="12988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8000" dirty="0">
                <a:ln w="57150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latin typeface="Bernard MT Condensed" pitchFamily="18" charset="0"/>
              </a:rPr>
              <a:t>2</a:t>
            </a:r>
          </a:p>
        </p:txBody>
      </p:sp>
      <p:sp>
        <p:nvSpPr>
          <p:cNvPr id="12" name="MH_Other_6"/>
          <p:cNvSpPr txBox="1"/>
          <p:nvPr>
            <p:custDataLst>
              <p:tags r:id="rId6"/>
            </p:custDataLst>
          </p:nvPr>
        </p:nvSpPr>
        <p:spPr>
          <a:xfrm>
            <a:off x="7005095" y="887874"/>
            <a:ext cx="502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8000" dirty="0" smtClean="0">
                <a:ln w="57150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Bernard MT Condensed" pitchFamily="18" charset="0"/>
              </a:rPr>
              <a:t>3</a:t>
            </a:r>
            <a:endParaRPr lang="en-US" altLang="zh-CN" sz="8000" dirty="0">
              <a:ln w="57150" cmpd="sng">
                <a:solidFill>
                  <a:srgbClr val="FFFFFF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Bernard MT Condensed" pitchFamily="18" charset="0"/>
            </a:endParaRPr>
          </a:p>
        </p:txBody>
      </p:sp>
      <p:sp>
        <p:nvSpPr>
          <p:cNvPr id="14" name="MH_Other_7"/>
          <p:cNvSpPr txBox="1"/>
          <p:nvPr>
            <p:custDataLst>
              <p:tags r:id="rId7"/>
            </p:custDataLst>
          </p:nvPr>
        </p:nvSpPr>
        <p:spPr>
          <a:xfrm>
            <a:off x="9269370" y="1487930"/>
            <a:ext cx="502240" cy="12988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8000" dirty="0" smtClean="0">
                <a:ln w="57150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latin typeface="Bernard MT Condensed" pitchFamily="18" charset="0"/>
              </a:rPr>
              <a:t>4</a:t>
            </a:r>
            <a:endParaRPr lang="en-US" altLang="zh-CN" sz="8000" dirty="0">
              <a:ln w="57150" cmpd="sng">
                <a:solidFill>
                  <a:srgbClr val="FFFFFF"/>
                </a:solidFill>
                <a:prstDash val="solid"/>
              </a:ln>
              <a:solidFill>
                <a:srgbClr val="0070C0"/>
              </a:solidFill>
              <a:latin typeface="Bernard MT Condensed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620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5639">
        <p14:reveal/>
      </p:transition>
    </mc:Choice>
    <mc:Fallback xmlns="">
      <p:transition spd="slow" advTm="56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24" grpId="0"/>
      <p:bldP spid="25" grpId="0"/>
      <p:bldP spid="26" grpId="0"/>
      <p:bldP spid="27" grpId="0"/>
      <p:bldP spid="8" grpId="0"/>
      <p:bldP spid="10" grpId="0"/>
      <p:bldP spid="12" grpId="0"/>
      <p:bldP spid="14" grpId="0"/>
      <p:bldP spid="2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短期盈利目标</a:t>
            </a:r>
            <a:endParaRPr lang="zh-CN" altLang="en-US" dirty="0"/>
          </a:p>
        </p:txBody>
      </p:sp>
      <p:sp>
        <p:nvSpPr>
          <p:cNvPr id="9" name="六边形 8"/>
          <p:cNvSpPr/>
          <p:nvPr/>
        </p:nvSpPr>
        <p:spPr>
          <a:xfrm>
            <a:off x="1973682" y="2432201"/>
            <a:ext cx="624774" cy="539481"/>
          </a:xfrm>
          <a:prstGeom prst="hexagon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六边形 9"/>
          <p:cNvSpPr/>
          <p:nvPr/>
        </p:nvSpPr>
        <p:spPr>
          <a:xfrm>
            <a:off x="3875728" y="4248952"/>
            <a:ext cx="624774" cy="539481"/>
          </a:xfrm>
          <a:prstGeom prst="hexagon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六边形 10"/>
          <p:cNvSpPr/>
          <p:nvPr/>
        </p:nvSpPr>
        <p:spPr>
          <a:xfrm>
            <a:off x="5248953" y="4359834"/>
            <a:ext cx="624774" cy="539481"/>
          </a:xfrm>
          <a:prstGeom prst="hexagon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六边形 11"/>
          <p:cNvSpPr/>
          <p:nvPr/>
        </p:nvSpPr>
        <p:spPr>
          <a:xfrm>
            <a:off x="7074235" y="2485508"/>
            <a:ext cx="405144" cy="347572"/>
          </a:xfrm>
          <a:prstGeom prst="hexagon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六边形 12"/>
          <p:cNvSpPr/>
          <p:nvPr/>
        </p:nvSpPr>
        <p:spPr>
          <a:xfrm>
            <a:off x="6170123" y="2278672"/>
            <a:ext cx="594922" cy="513893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六边形 13"/>
          <p:cNvSpPr/>
          <p:nvPr/>
        </p:nvSpPr>
        <p:spPr>
          <a:xfrm>
            <a:off x="3523891" y="1894851"/>
            <a:ext cx="245220" cy="211101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六边形 14"/>
          <p:cNvSpPr/>
          <p:nvPr/>
        </p:nvSpPr>
        <p:spPr>
          <a:xfrm>
            <a:off x="4993073" y="4244688"/>
            <a:ext cx="275071" cy="238822"/>
          </a:xfrm>
          <a:prstGeom prst="hexagon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六边形 15"/>
          <p:cNvSpPr/>
          <p:nvPr/>
        </p:nvSpPr>
        <p:spPr>
          <a:xfrm>
            <a:off x="6745855" y="2792565"/>
            <a:ext cx="287865" cy="247351"/>
          </a:xfrm>
          <a:prstGeom prst="hexagon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六边形 16"/>
          <p:cNvSpPr/>
          <p:nvPr/>
        </p:nvSpPr>
        <p:spPr>
          <a:xfrm>
            <a:off x="3105953" y="2142203"/>
            <a:ext cx="481908" cy="413674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六边形 17"/>
          <p:cNvSpPr/>
          <p:nvPr/>
        </p:nvSpPr>
        <p:spPr>
          <a:xfrm>
            <a:off x="8645767" y="4172188"/>
            <a:ext cx="597055" cy="513893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六边形 18"/>
          <p:cNvSpPr/>
          <p:nvPr/>
        </p:nvSpPr>
        <p:spPr>
          <a:xfrm>
            <a:off x="9377160" y="4114614"/>
            <a:ext cx="430732" cy="371027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六边形 19"/>
          <p:cNvSpPr/>
          <p:nvPr/>
        </p:nvSpPr>
        <p:spPr>
          <a:xfrm>
            <a:off x="9251351" y="4564538"/>
            <a:ext cx="285733" cy="247351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六边形 20"/>
          <p:cNvSpPr/>
          <p:nvPr/>
        </p:nvSpPr>
        <p:spPr>
          <a:xfrm>
            <a:off x="2690148" y="2502567"/>
            <a:ext cx="405144" cy="347572"/>
          </a:xfrm>
          <a:prstGeom prst="hexagon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088761" y="3123078"/>
            <a:ext cx="2699540" cy="2328513"/>
            <a:chOff x="1088761" y="3123078"/>
            <a:chExt cx="2699540" cy="2328513"/>
          </a:xfrm>
          <a:solidFill>
            <a:schemeClr val="tx2">
              <a:lumMod val="75000"/>
            </a:schemeClr>
          </a:solidFill>
        </p:grpSpPr>
        <p:sp>
          <p:nvSpPr>
            <p:cNvPr id="5" name="六边形 4"/>
            <p:cNvSpPr/>
            <p:nvPr/>
          </p:nvSpPr>
          <p:spPr>
            <a:xfrm>
              <a:off x="1088761" y="3123078"/>
              <a:ext cx="2699540" cy="2328513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TextBox 1"/>
            <p:cNvSpPr txBox="1">
              <a:spLocks noChangeArrowheads="1"/>
            </p:cNvSpPr>
            <p:nvPr/>
          </p:nvSpPr>
          <p:spPr bwMode="auto">
            <a:xfrm>
              <a:off x="1594126" y="4304393"/>
              <a:ext cx="1667488" cy="400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FFFFF"/>
                  </a:solidFill>
                  <a:ea typeface="微软雅黑" pitchFamily="34" charset="-122"/>
                </a:rPr>
                <a:t>添加标题</a:t>
              </a:r>
              <a:endParaRPr lang="zh-CN" altLang="en-US" sz="2000" b="1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23" name="流程图: 联系 2"/>
            <p:cNvSpPr/>
            <p:nvPr/>
          </p:nvSpPr>
          <p:spPr>
            <a:xfrm>
              <a:off x="2167724" y="3532487"/>
              <a:ext cx="545879" cy="539481"/>
            </a:xfrm>
            <a:custGeom>
              <a:avLst/>
              <a:gdLst/>
              <a:ahLst/>
              <a:cxnLst/>
              <a:rect l="l" t="t" r="r" b="b"/>
              <a:pathLst>
                <a:path w="802483" h="792958">
                  <a:moveTo>
                    <a:pt x="623890" y="697087"/>
                  </a:moveTo>
                  <a:lnTo>
                    <a:pt x="623890" y="764174"/>
                  </a:lnTo>
                  <a:cubicBezTo>
                    <a:pt x="581823" y="782953"/>
                    <a:pt x="533974" y="792958"/>
                    <a:pt x="483397" y="792958"/>
                  </a:cubicBezTo>
                  <a:cubicBezTo>
                    <a:pt x="429917" y="792958"/>
                    <a:pt x="379487" y="781771"/>
                    <a:pt x="335758" y="760851"/>
                  </a:cubicBezTo>
                  <a:lnTo>
                    <a:pt x="335758" y="700537"/>
                  </a:lnTo>
                  <a:cubicBezTo>
                    <a:pt x="376490" y="723218"/>
                    <a:pt x="424723" y="735769"/>
                    <a:pt x="476251" y="735769"/>
                  </a:cubicBezTo>
                  <a:cubicBezTo>
                    <a:pt x="530693" y="735769"/>
                    <a:pt x="581457" y="721758"/>
                    <a:pt x="623890" y="697087"/>
                  </a:cubicBezTo>
                  <a:close/>
                  <a:moveTo>
                    <a:pt x="302421" y="685181"/>
                  </a:moveTo>
                  <a:lnTo>
                    <a:pt x="302421" y="752268"/>
                  </a:lnTo>
                  <a:cubicBezTo>
                    <a:pt x="260354" y="771047"/>
                    <a:pt x="212505" y="781052"/>
                    <a:pt x="161928" y="781052"/>
                  </a:cubicBezTo>
                  <a:cubicBezTo>
                    <a:pt x="108448" y="781052"/>
                    <a:pt x="58018" y="769865"/>
                    <a:pt x="14289" y="748945"/>
                  </a:cubicBezTo>
                  <a:lnTo>
                    <a:pt x="14289" y="688631"/>
                  </a:lnTo>
                  <a:cubicBezTo>
                    <a:pt x="55021" y="711312"/>
                    <a:pt x="103254" y="723863"/>
                    <a:pt x="154782" y="723863"/>
                  </a:cubicBezTo>
                  <a:cubicBezTo>
                    <a:pt x="209224" y="723863"/>
                    <a:pt x="259988" y="709852"/>
                    <a:pt x="302421" y="685181"/>
                  </a:cubicBezTo>
                  <a:close/>
                  <a:moveTo>
                    <a:pt x="307183" y="628652"/>
                  </a:moveTo>
                  <a:lnTo>
                    <a:pt x="307183" y="678641"/>
                  </a:lnTo>
                  <a:cubicBezTo>
                    <a:pt x="265116" y="692634"/>
                    <a:pt x="217267" y="700089"/>
                    <a:pt x="166690" y="700089"/>
                  </a:cubicBezTo>
                  <a:cubicBezTo>
                    <a:pt x="113210" y="700089"/>
                    <a:pt x="62780" y="691753"/>
                    <a:pt x="19051" y="676165"/>
                  </a:cubicBezTo>
                  <a:lnTo>
                    <a:pt x="19051" y="631223"/>
                  </a:lnTo>
                  <a:cubicBezTo>
                    <a:pt x="59783" y="648123"/>
                    <a:pt x="108016" y="657475"/>
                    <a:pt x="159544" y="657475"/>
                  </a:cubicBezTo>
                  <a:cubicBezTo>
                    <a:pt x="213986" y="657475"/>
                    <a:pt x="264750" y="647035"/>
                    <a:pt x="307183" y="628652"/>
                  </a:cubicBezTo>
                  <a:close/>
                  <a:moveTo>
                    <a:pt x="623889" y="620887"/>
                  </a:moveTo>
                  <a:lnTo>
                    <a:pt x="623889" y="687974"/>
                  </a:lnTo>
                  <a:cubicBezTo>
                    <a:pt x="581822" y="706753"/>
                    <a:pt x="533973" y="716758"/>
                    <a:pt x="483396" y="716758"/>
                  </a:cubicBezTo>
                  <a:cubicBezTo>
                    <a:pt x="429916" y="716758"/>
                    <a:pt x="379486" y="705571"/>
                    <a:pt x="335757" y="684651"/>
                  </a:cubicBezTo>
                  <a:lnTo>
                    <a:pt x="335757" y="624337"/>
                  </a:lnTo>
                  <a:cubicBezTo>
                    <a:pt x="376489" y="647018"/>
                    <a:pt x="424722" y="659569"/>
                    <a:pt x="476250" y="659569"/>
                  </a:cubicBezTo>
                  <a:cubicBezTo>
                    <a:pt x="530692" y="659569"/>
                    <a:pt x="581456" y="645558"/>
                    <a:pt x="623889" y="620887"/>
                  </a:cubicBezTo>
                  <a:close/>
                  <a:moveTo>
                    <a:pt x="628652" y="552453"/>
                  </a:moveTo>
                  <a:lnTo>
                    <a:pt x="628652" y="602442"/>
                  </a:lnTo>
                  <a:cubicBezTo>
                    <a:pt x="586585" y="616435"/>
                    <a:pt x="538736" y="623890"/>
                    <a:pt x="488159" y="623890"/>
                  </a:cubicBezTo>
                  <a:cubicBezTo>
                    <a:pt x="434679" y="623890"/>
                    <a:pt x="384249" y="615554"/>
                    <a:pt x="340520" y="599966"/>
                  </a:cubicBezTo>
                  <a:lnTo>
                    <a:pt x="340520" y="555024"/>
                  </a:lnTo>
                  <a:cubicBezTo>
                    <a:pt x="381252" y="571924"/>
                    <a:pt x="429485" y="581276"/>
                    <a:pt x="481013" y="581276"/>
                  </a:cubicBezTo>
                  <a:cubicBezTo>
                    <a:pt x="535455" y="581276"/>
                    <a:pt x="586219" y="570836"/>
                    <a:pt x="628652" y="552453"/>
                  </a:cubicBezTo>
                  <a:close/>
                  <a:moveTo>
                    <a:pt x="304802" y="537544"/>
                  </a:moveTo>
                  <a:lnTo>
                    <a:pt x="304802" y="604631"/>
                  </a:lnTo>
                  <a:cubicBezTo>
                    <a:pt x="262735" y="623410"/>
                    <a:pt x="214886" y="633415"/>
                    <a:pt x="164309" y="633415"/>
                  </a:cubicBezTo>
                  <a:cubicBezTo>
                    <a:pt x="110829" y="633415"/>
                    <a:pt x="60399" y="622228"/>
                    <a:pt x="16670" y="601308"/>
                  </a:cubicBezTo>
                  <a:lnTo>
                    <a:pt x="16670" y="540994"/>
                  </a:lnTo>
                  <a:cubicBezTo>
                    <a:pt x="57402" y="563675"/>
                    <a:pt x="105635" y="576226"/>
                    <a:pt x="157163" y="576226"/>
                  </a:cubicBezTo>
                  <a:cubicBezTo>
                    <a:pt x="211605" y="576226"/>
                    <a:pt x="262369" y="562215"/>
                    <a:pt x="304802" y="537544"/>
                  </a:cubicBezTo>
                  <a:close/>
                  <a:moveTo>
                    <a:pt x="304802" y="463725"/>
                  </a:moveTo>
                  <a:lnTo>
                    <a:pt x="304802" y="530812"/>
                  </a:lnTo>
                  <a:cubicBezTo>
                    <a:pt x="262735" y="549591"/>
                    <a:pt x="214886" y="559596"/>
                    <a:pt x="164309" y="559596"/>
                  </a:cubicBezTo>
                  <a:cubicBezTo>
                    <a:pt x="110829" y="559596"/>
                    <a:pt x="60399" y="548409"/>
                    <a:pt x="16670" y="527489"/>
                  </a:cubicBezTo>
                  <a:lnTo>
                    <a:pt x="16670" y="467175"/>
                  </a:lnTo>
                  <a:cubicBezTo>
                    <a:pt x="57402" y="489856"/>
                    <a:pt x="105635" y="502407"/>
                    <a:pt x="157163" y="502407"/>
                  </a:cubicBezTo>
                  <a:cubicBezTo>
                    <a:pt x="211605" y="502407"/>
                    <a:pt x="262369" y="488396"/>
                    <a:pt x="304802" y="463725"/>
                  </a:cubicBezTo>
                  <a:close/>
                  <a:moveTo>
                    <a:pt x="488048" y="409575"/>
                  </a:moveTo>
                  <a:cubicBezTo>
                    <a:pt x="421116" y="409575"/>
                    <a:pt x="364585" y="426817"/>
                    <a:pt x="349612" y="452315"/>
                  </a:cubicBezTo>
                  <a:cubicBezTo>
                    <a:pt x="386630" y="474468"/>
                    <a:pt x="430121" y="485776"/>
                    <a:pt x="476252" y="485776"/>
                  </a:cubicBezTo>
                  <a:cubicBezTo>
                    <a:pt x="528922" y="485776"/>
                    <a:pt x="578149" y="471035"/>
                    <a:pt x="619362" y="444393"/>
                  </a:cubicBezTo>
                  <a:cubicBezTo>
                    <a:pt x="597925" y="422961"/>
                    <a:pt x="547026" y="409575"/>
                    <a:pt x="488048" y="409575"/>
                  </a:cubicBezTo>
                  <a:close/>
                  <a:moveTo>
                    <a:pt x="485776" y="385763"/>
                  </a:moveTo>
                  <a:cubicBezTo>
                    <a:pt x="567315" y="385763"/>
                    <a:pt x="633414" y="411350"/>
                    <a:pt x="633414" y="442913"/>
                  </a:cubicBezTo>
                  <a:lnTo>
                    <a:pt x="628341" y="452641"/>
                  </a:lnTo>
                  <a:lnTo>
                    <a:pt x="623891" y="448554"/>
                  </a:lnTo>
                  <a:lnTo>
                    <a:pt x="623891" y="517706"/>
                  </a:lnTo>
                  <a:cubicBezTo>
                    <a:pt x="581824" y="538816"/>
                    <a:pt x="533975" y="550063"/>
                    <a:pt x="483398" y="550063"/>
                  </a:cubicBezTo>
                  <a:cubicBezTo>
                    <a:pt x="429918" y="550063"/>
                    <a:pt x="379488" y="537487"/>
                    <a:pt x="335759" y="513971"/>
                  </a:cubicBezTo>
                  <a:lnTo>
                    <a:pt x="335759" y="446171"/>
                  </a:lnTo>
                  <a:lnTo>
                    <a:pt x="341065" y="448524"/>
                  </a:lnTo>
                  <a:cubicBezTo>
                    <a:pt x="338448" y="447203"/>
                    <a:pt x="338138" y="445072"/>
                    <a:pt x="338138" y="442913"/>
                  </a:cubicBezTo>
                  <a:cubicBezTo>
                    <a:pt x="338138" y="411350"/>
                    <a:pt x="404238" y="385763"/>
                    <a:pt x="485776" y="385763"/>
                  </a:cubicBezTo>
                  <a:close/>
                  <a:moveTo>
                    <a:pt x="304802" y="382762"/>
                  </a:moveTo>
                  <a:lnTo>
                    <a:pt x="304802" y="449849"/>
                  </a:lnTo>
                  <a:cubicBezTo>
                    <a:pt x="262735" y="468628"/>
                    <a:pt x="214886" y="478633"/>
                    <a:pt x="164309" y="478633"/>
                  </a:cubicBezTo>
                  <a:cubicBezTo>
                    <a:pt x="110829" y="478633"/>
                    <a:pt x="60399" y="467446"/>
                    <a:pt x="16670" y="446526"/>
                  </a:cubicBezTo>
                  <a:lnTo>
                    <a:pt x="16670" y="386212"/>
                  </a:lnTo>
                  <a:cubicBezTo>
                    <a:pt x="57402" y="408893"/>
                    <a:pt x="105635" y="421444"/>
                    <a:pt x="157163" y="421444"/>
                  </a:cubicBezTo>
                  <a:cubicBezTo>
                    <a:pt x="211605" y="421444"/>
                    <a:pt x="262369" y="407433"/>
                    <a:pt x="304802" y="382762"/>
                  </a:cubicBezTo>
                  <a:close/>
                  <a:moveTo>
                    <a:pt x="300040" y="297037"/>
                  </a:moveTo>
                  <a:lnTo>
                    <a:pt x="300040" y="372450"/>
                  </a:lnTo>
                  <a:cubicBezTo>
                    <a:pt x="257973" y="393560"/>
                    <a:pt x="210124" y="404807"/>
                    <a:pt x="159547" y="404807"/>
                  </a:cubicBezTo>
                  <a:cubicBezTo>
                    <a:pt x="106067" y="404807"/>
                    <a:pt x="55637" y="392231"/>
                    <a:pt x="11908" y="368715"/>
                  </a:cubicBezTo>
                  <a:lnTo>
                    <a:pt x="11908" y="300915"/>
                  </a:lnTo>
                  <a:cubicBezTo>
                    <a:pt x="52640" y="326411"/>
                    <a:pt x="100873" y="340520"/>
                    <a:pt x="152401" y="340520"/>
                  </a:cubicBezTo>
                  <a:cubicBezTo>
                    <a:pt x="206843" y="340520"/>
                    <a:pt x="257607" y="324770"/>
                    <a:pt x="300040" y="297037"/>
                  </a:cubicBezTo>
                  <a:close/>
                  <a:moveTo>
                    <a:pt x="557216" y="232744"/>
                  </a:moveTo>
                  <a:lnTo>
                    <a:pt x="557216" y="299831"/>
                  </a:lnTo>
                  <a:cubicBezTo>
                    <a:pt x="515149" y="318610"/>
                    <a:pt x="467300" y="328615"/>
                    <a:pt x="416723" y="328615"/>
                  </a:cubicBezTo>
                  <a:lnTo>
                    <a:pt x="347665" y="321298"/>
                  </a:lnTo>
                  <a:lnTo>
                    <a:pt x="347665" y="263834"/>
                  </a:lnTo>
                  <a:cubicBezTo>
                    <a:pt x="367357" y="269262"/>
                    <a:pt x="388183" y="271426"/>
                    <a:pt x="409577" y="271426"/>
                  </a:cubicBezTo>
                  <a:cubicBezTo>
                    <a:pt x="464019" y="271426"/>
                    <a:pt x="514783" y="257415"/>
                    <a:pt x="557216" y="232744"/>
                  </a:cubicBezTo>
                  <a:close/>
                  <a:moveTo>
                    <a:pt x="154782" y="228602"/>
                  </a:moveTo>
                  <a:cubicBezTo>
                    <a:pt x="240266" y="228602"/>
                    <a:pt x="309564" y="254189"/>
                    <a:pt x="309564" y="285752"/>
                  </a:cubicBezTo>
                  <a:lnTo>
                    <a:pt x="304245" y="295480"/>
                  </a:lnTo>
                  <a:cubicBezTo>
                    <a:pt x="287819" y="270012"/>
                    <a:pt x="228058" y="252414"/>
                    <a:pt x="157164" y="252414"/>
                  </a:cubicBezTo>
                  <a:cubicBezTo>
                    <a:pt x="81891" y="252414"/>
                    <a:pt x="19167" y="272254"/>
                    <a:pt x="7701" y="299836"/>
                  </a:cubicBezTo>
                  <a:cubicBezTo>
                    <a:pt x="2019" y="296352"/>
                    <a:pt x="0" y="291139"/>
                    <a:pt x="0" y="285752"/>
                  </a:cubicBezTo>
                  <a:cubicBezTo>
                    <a:pt x="0" y="254189"/>
                    <a:pt x="69298" y="228602"/>
                    <a:pt x="154782" y="228602"/>
                  </a:cubicBezTo>
                  <a:close/>
                  <a:moveTo>
                    <a:pt x="559595" y="166690"/>
                  </a:moveTo>
                  <a:lnTo>
                    <a:pt x="559595" y="216679"/>
                  </a:lnTo>
                  <a:cubicBezTo>
                    <a:pt x="517528" y="230672"/>
                    <a:pt x="469679" y="238127"/>
                    <a:pt x="419102" y="238127"/>
                  </a:cubicBezTo>
                  <a:cubicBezTo>
                    <a:pt x="365622" y="238127"/>
                    <a:pt x="315192" y="229791"/>
                    <a:pt x="271463" y="214203"/>
                  </a:cubicBezTo>
                  <a:lnTo>
                    <a:pt x="271463" y="169261"/>
                  </a:lnTo>
                  <a:cubicBezTo>
                    <a:pt x="312195" y="186161"/>
                    <a:pt x="360428" y="195513"/>
                    <a:pt x="411956" y="195513"/>
                  </a:cubicBezTo>
                  <a:cubicBezTo>
                    <a:pt x="466398" y="195513"/>
                    <a:pt x="517162" y="185073"/>
                    <a:pt x="559595" y="166690"/>
                  </a:cubicBezTo>
                  <a:close/>
                  <a:moveTo>
                    <a:pt x="722471" y="97633"/>
                  </a:moveTo>
                  <a:lnTo>
                    <a:pt x="802483" y="246702"/>
                  </a:lnTo>
                  <a:lnTo>
                    <a:pt x="762477" y="246702"/>
                  </a:lnTo>
                  <a:lnTo>
                    <a:pt x="762477" y="704852"/>
                  </a:lnTo>
                  <a:lnTo>
                    <a:pt x="682465" y="704852"/>
                  </a:lnTo>
                  <a:lnTo>
                    <a:pt x="682465" y="246702"/>
                  </a:lnTo>
                  <a:lnTo>
                    <a:pt x="642459" y="246702"/>
                  </a:lnTo>
                  <a:close/>
                  <a:moveTo>
                    <a:pt x="418991" y="23812"/>
                  </a:moveTo>
                  <a:cubicBezTo>
                    <a:pt x="352059" y="23812"/>
                    <a:pt x="295528" y="41054"/>
                    <a:pt x="280555" y="66552"/>
                  </a:cubicBezTo>
                  <a:cubicBezTo>
                    <a:pt x="317573" y="88704"/>
                    <a:pt x="361064" y="100013"/>
                    <a:pt x="407195" y="100013"/>
                  </a:cubicBezTo>
                  <a:cubicBezTo>
                    <a:pt x="459865" y="100013"/>
                    <a:pt x="509092" y="85272"/>
                    <a:pt x="550305" y="58630"/>
                  </a:cubicBezTo>
                  <a:cubicBezTo>
                    <a:pt x="528868" y="37198"/>
                    <a:pt x="477969" y="23812"/>
                    <a:pt x="418991" y="23812"/>
                  </a:cubicBezTo>
                  <a:close/>
                  <a:moveTo>
                    <a:pt x="416719" y="0"/>
                  </a:moveTo>
                  <a:cubicBezTo>
                    <a:pt x="498258" y="0"/>
                    <a:pt x="564357" y="25587"/>
                    <a:pt x="564357" y="57150"/>
                  </a:cubicBezTo>
                  <a:lnTo>
                    <a:pt x="559284" y="66878"/>
                  </a:lnTo>
                  <a:lnTo>
                    <a:pt x="554834" y="62791"/>
                  </a:lnTo>
                  <a:lnTo>
                    <a:pt x="554834" y="131943"/>
                  </a:lnTo>
                  <a:cubicBezTo>
                    <a:pt x="512767" y="153053"/>
                    <a:pt x="464918" y="164300"/>
                    <a:pt x="414341" y="164300"/>
                  </a:cubicBezTo>
                  <a:cubicBezTo>
                    <a:pt x="360861" y="164300"/>
                    <a:pt x="310431" y="151724"/>
                    <a:pt x="266702" y="128208"/>
                  </a:cubicBezTo>
                  <a:lnTo>
                    <a:pt x="266702" y="60408"/>
                  </a:lnTo>
                  <a:lnTo>
                    <a:pt x="272008" y="62761"/>
                  </a:lnTo>
                  <a:cubicBezTo>
                    <a:pt x="269391" y="61440"/>
                    <a:pt x="269081" y="59309"/>
                    <a:pt x="269081" y="57150"/>
                  </a:cubicBezTo>
                  <a:cubicBezTo>
                    <a:pt x="269081" y="25587"/>
                    <a:pt x="335181" y="0"/>
                    <a:pt x="41671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1626988" y="4880452"/>
              <a:ext cx="1719920" cy="27699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</a:rPr>
                <a:t>此处添加详细文本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描述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451392" y="1711470"/>
            <a:ext cx="2701673" cy="2328513"/>
            <a:chOff x="3451392" y="1711470"/>
            <a:chExt cx="2701673" cy="2328513"/>
          </a:xfrm>
          <a:solidFill>
            <a:srgbClr val="0070C0"/>
          </a:solidFill>
        </p:grpSpPr>
        <p:sp>
          <p:nvSpPr>
            <p:cNvPr id="6" name="六边形 5"/>
            <p:cNvSpPr/>
            <p:nvPr/>
          </p:nvSpPr>
          <p:spPr>
            <a:xfrm>
              <a:off x="3451392" y="1711470"/>
              <a:ext cx="2701673" cy="2328513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矩形 45"/>
            <p:cNvSpPr/>
            <p:nvPr/>
          </p:nvSpPr>
          <p:spPr>
            <a:xfrm>
              <a:off x="4560207" y="2174187"/>
              <a:ext cx="518159" cy="522423"/>
            </a:xfrm>
            <a:custGeom>
              <a:avLst/>
              <a:gdLst/>
              <a:ahLst/>
              <a:cxnLst/>
              <a:rect l="l" t="t" r="r" b="b"/>
              <a:pathLst>
                <a:path w="752475" h="755648">
                  <a:moveTo>
                    <a:pt x="60325" y="0"/>
                  </a:moveTo>
                  <a:cubicBezTo>
                    <a:pt x="86342" y="0"/>
                    <a:pt x="108512" y="16470"/>
                    <a:pt x="116492" y="39730"/>
                  </a:cubicBezTo>
                  <a:lnTo>
                    <a:pt x="251669" y="169806"/>
                  </a:lnTo>
                  <a:lnTo>
                    <a:pt x="654050" y="15875"/>
                  </a:lnTo>
                  <a:lnTo>
                    <a:pt x="749300" y="88900"/>
                  </a:lnTo>
                  <a:lnTo>
                    <a:pt x="420437" y="332205"/>
                  </a:lnTo>
                  <a:lnTo>
                    <a:pt x="574416" y="480374"/>
                  </a:lnTo>
                  <a:lnTo>
                    <a:pt x="752475" y="469900"/>
                  </a:lnTo>
                  <a:lnTo>
                    <a:pt x="742950" y="565150"/>
                  </a:lnTo>
                  <a:lnTo>
                    <a:pt x="609861" y="596204"/>
                  </a:lnTo>
                  <a:lnTo>
                    <a:pt x="552451" y="749298"/>
                  </a:lnTo>
                  <a:lnTo>
                    <a:pt x="473076" y="755648"/>
                  </a:lnTo>
                  <a:lnTo>
                    <a:pt x="486660" y="572267"/>
                  </a:lnTo>
                  <a:lnTo>
                    <a:pt x="331516" y="416116"/>
                  </a:lnTo>
                  <a:lnTo>
                    <a:pt x="98425" y="752475"/>
                  </a:lnTo>
                  <a:lnTo>
                    <a:pt x="6350" y="660400"/>
                  </a:lnTo>
                  <a:lnTo>
                    <a:pt x="172156" y="255721"/>
                  </a:lnTo>
                  <a:lnTo>
                    <a:pt x="25948" y="108564"/>
                  </a:lnTo>
                  <a:cubicBezTo>
                    <a:pt x="9989" y="98516"/>
                    <a:pt x="0" y="80587"/>
                    <a:pt x="0" y="60325"/>
                  </a:cubicBezTo>
                  <a:cubicBezTo>
                    <a:pt x="0" y="27008"/>
                    <a:pt x="27008" y="0"/>
                    <a:pt x="6032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TextBox 8"/>
            <p:cNvSpPr txBox="1">
              <a:spLocks noChangeArrowheads="1"/>
            </p:cNvSpPr>
            <p:nvPr/>
          </p:nvSpPr>
          <p:spPr bwMode="auto">
            <a:xfrm>
              <a:off x="4048446" y="2854403"/>
              <a:ext cx="1531019" cy="400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FFFFF"/>
                  </a:solidFill>
                  <a:ea typeface="微软雅黑" pitchFamily="34" charset="-122"/>
                </a:rPr>
                <a:t>添加标题</a:t>
              </a:r>
              <a:endParaRPr lang="zh-CN" altLang="en-US" sz="2000" b="1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3953995" y="3393987"/>
              <a:ext cx="1719920" cy="27699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</a:rPr>
                <a:t>此处添加详细文本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描述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877992" y="3133739"/>
            <a:ext cx="2701673" cy="2328513"/>
            <a:chOff x="5877992" y="3133739"/>
            <a:chExt cx="2701673" cy="2328513"/>
          </a:xfrm>
          <a:solidFill>
            <a:schemeClr val="tx2">
              <a:lumMod val="75000"/>
            </a:schemeClr>
          </a:solidFill>
        </p:grpSpPr>
        <p:sp>
          <p:nvSpPr>
            <p:cNvPr id="7" name="六边形 6"/>
            <p:cNvSpPr/>
            <p:nvPr/>
          </p:nvSpPr>
          <p:spPr>
            <a:xfrm>
              <a:off x="5877992" y="3133739"/>
              <a:ext cx="2701673" cy="2328513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圆角矩形 51"/>
            <p:cNvSpPr/>
            <p:nvPr/>
          </p:nvSpPr>
          <p:spPr>
            <a:xfrm flipH="1">
              <a:off x="6924971" y="3577265"/>
              <a:ext cx="584261" cy="524555"/>
            </a:xfrm>
            <a:custGeom>
              <a:avLst/>
              <a:gdLst/>
              <a:ahLst/>
              <a:cxnLst/>
              <a:rect l="l" t="t" r="r" b="b"/>
              <a:pathLst>
                <a:path w="833438" h="744826">
                  <a:moveTo>
                    <a:pt x="735803" y="200026"/>
                  </a:moveTo>
                  <a:lnTo>
                    <a:pt x="588168" y="200026"/>
                  </a:lnTo>
                  <a:lnTo>
                    <a:pt x="588168" y="459582"/>
                  </a:lnTo>
                  <a:lnTo>
                    <a:pt x="280988" y="459582"/>
                  </a:lnTo>
                  <a:lnTo>
                    <a:pt x="280988" y="516729"/>
                  </a:lnTo>
                  <a:cubicBezTo>
                    <a:pt x="280988" y="570651"/>
                    <a:pt x="324701" y="614364"/>
                    <a:pt x="378623" y="614364"/>
                  </a:cubicBezTo>
                  <a:lnTo>
                    <a:pt x="591312" y="614364"/>
                  </a:lnTo>
                  <a:lnTo>
                    <a:pt x="712338" y="744826"/>
                  </a:lnTo>
                  <a:lnTo>
                    <a:pt x="704983" y="614364"/>
                  </a:lnTo>
                  <a:lnTo>
                    <a:pt x="735803" y="614364"/>
                  </a:lnTo>
                  <a:cubicBezTo>
                    <a:pt x="789725" y="614364"/>
                    <a:pt x="833438" y="570651"/>
                    <a:pt x="833438" y="516729"/>
                  </a:cubicBezTo>
                  <a:lnTo>
                    <a:pt x="833438" y="297661"/>
                  </a:lnTo>
                  <a:cubicBezTo>
                    <a:pt x="833438" y="243739"/>
                    <a:pt x="789725" y="200026"/>
                    <a:pt x="735803" y="200026"/>
                  </a:cubicBezTo>
                  <a:close/>
                  <a:moveTo>
                    <a:pt x="454815" y="0"/>
                  </a:moveTo>
                  <a:lnTo>
                    <a:pt x="97635" y="0"/>
                  </a:lnTo>
                  <a:cubicBezTo>
                    <a:pt x="43713" y="0"/>
                    <a:pt x="0" y="43713"/>
                    <a:pt x="0" y="97635"/>
                  </a:cubicBezTo>
                  <a:lnTo>
                    <a:pt x="0" y="316703"/>
                  </a:lnTo>
                  <a:cubicBezTo>
                    <a:pt x="0" y="370625"/>
                    <a:pt x="43713" y="414338"/>
                    <a:pt x="97635" y="414338"/>
                  </a:cubicBezTo>
                  <a:lnTo>
                    <a:pt x="128455" y="414338"/>
                  </a:lnTo>
                  <a:lnTo>
                    <a:pt x="121100" y="544800"/>
                  </a:lnTo>
                  <a:lnTo>
                    <a:pt x="242126" y="414338"/>
                  </a:lnTo>
                  <a:lnTo>
                    <a:pt x="454815" y="414338"/>
                  </a:lnTo>
                  <a:cubicBezTo>
                    <a:pt x="508737" y="414338"/>
                    <a:pt x="552450" y="370625"/>
                    <a:pt x="552450" y="316703"/>
                  </a:cubicBezTo>
                  <a:lnTo>
                    <a:pt x="552450" y="97635"/>
                  </a:lnTo>
                  <a:cubicBezTo>
                    <a:pt x="552450" y="43713"/>
                    <a:pt x="508737" y="0"/>
                    <a:pt x="45481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TextBox 11"/>
            <p:cNvSpPr txBox="1">
              <a:spLocks noChangeArrowheads="1"/>
            </p:cNvSpPr>
            <p:nvPr/>
          </p:nvSpPr>
          <p:spPr bwMode="auto">
            <a:xfrm>
              <a:off x="6394018" y="4291599"/>
              <a:ext cx="1669621" cy="400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FFFFF"/>
                  </a:solidFill>
                  <a:ea typeface="微软雅黑" pitchFamily="34" charset="-122"/>
                </a:rPr>
                <a:t>添加标题</a:t>
              </a:r>
              <a:endParaRPr lang="zh-CN" altLang="en-US" sz="2000" b="1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416847" y="4899315"/>
              <a:ext cx="1719920" cy="27699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</a:rPr>
                <a:t>此处添加详细文本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描述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253417" y="1700808"/>
            <a:ext cx="2699540" cy="2328513"/>
            <a:chOff x="8253417" y="1700808"/>
            <a:chExt cx="2699540" cy="2328513"/>
          </a:xfrm>
          <a:solidFill>
            <a:srgbClr val="0070C0"/>
          </a:solidFill>
        </p:grpSpPr>
        <p:sp>
          <p:nvSpPr>
            <p:cNvPr id="8" name="六边形 7"/>
            <p:cNvSpPr/>
            <p:nvPr/>
          </p:nvSpPr>
          <p:spPr>
            <a:xfrm>
              <a:off x="8253417" y="1700808"/>
              <a:ext cx="2699540" cy="2328513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流程图: 联系 56"/>
            <p:cNvSpPr/>
            <p:nvPr/>
          </p:nvSpPr>
          <p:spPr>
            <a:xfrm>
              <a:off x="9385689" y="2076099"/>
              <a:ext cx="407276" cy="567202"/>
            </a:xfrm>
            <a:custGeom>
              <a:avLst/>
              <a:gdLst/>
              <a:ahLst/>
              <a:cxnLst/>
              <a:rect l="l" t="t" r="r" b="b"/>
              <a:pathLst>
                <a:path w="595312" h="826293">
                  <a:moveTo>
                    <a:pt x="296986" y="34194"/>
                  </a:moveTo>
                  <a:cubicBezTo>
                    <a:pt x="150533" y="34194"/>
                    <a:pt x="31810" y="152917"/>
                    <a:pt x="31810" y="299370"/>
                  </a:cubicBezTo>
                  <a:cubicBezTo>
                    <a:pt x="31810" y="404714"/>
                    <a:pt x="93237" y="495710"/>
                    <a:pt x="182627" y="537660"/>
                  </a:cubicBezTo>
                  <a:lnTo>
                    <a:pt x="184845" y="545529"/>
                  </a:lnTo>
                  <a:lnTo>
                    <a:pt x="186214" y="545304"/>
                  </a:lnTo>
                  <a:lnTo>
                    <a:pt x="192968" y="574347"/>
                  </a:lnTo>
                  <a:lnTo>
                    <a:pt x="193290" y="575489"/>
                  </a:lnTo>
                  <a:lnTo>
                    <a:pt x="193226" y="575453"/>
                  </a:lnTo>
                  <a:lnTo>
                    <a:pt x="210026" y="647697"/>
                  </a:lnTo>
                  <a:lnTo>
                    <a:pt x="208599" y="648045"/>
                  </a:lnTo>
                  <a:lnTo>
                    <a:pt x="273368" y="647283"/>
                  </a:lnTo>
                  <a:lnTo>
                    <a:pt x="273368" y="514349"/>
                  </a:lnTo>
                  <a:lnTo>
                    <a:pt x="319087" y="514349"/>
                  </a:lnTo>
                  <a:lnTo>
                    <a:pt x="319087" y="646745"/>
                  </a:lnTo>
                  <a:lnTo>
                    <a:pt x="390552" y="645904"/>
                  </a:lnTo>
                  <a:lnTo>
                    <a:pt x="388142" y="645316"/>
                  </a:lnTo>
                  <a:lnTo>
                    <a:pt x="404872" y="573378"/>
                  </a:lnTo>
                  <a:cubicBezTo>
                    <a:pt x="403310" y="574897"/>
                    <a:pt x="401432" y="575587"/>
                    <a:pt x="399545" y="576258"/>
                  </a:cubicBezTo>
                  <a:lnTo>
                    <a:pt x="407038" y="539998"/>
                  </a:lnTo>
                  <a:cubicBezTo>
                    <a:pt x="498685" y="498719"/>
                    <a:pt x="562162" y="406458"/>
                    <a:pt x="562162" y="299370"/>
                  </a:cubicBezTo>
                  <a:cubicBezTo>
                    <a:pt x="562162" y="152917"/>
                    <a:pt x="443439" y="34194"/>
                    <a:pt x="296986" y="34194"/>
                  </a:cubicBezTo>
                  <a:close/>
                  <a:moveTo>
                    <a:pt x="297656" y="0"/>
                  </a:moveTo>
                  <a:cubicBezTo>
                    <a:pt x="462047" y="0"/>
                    <a:pt x="595312" y="133265"/>
                    <a:pt x="595312" y="297656"/>
                  </a:cubicBezTo>
                  <a:cubicBezTo>
                    <a:pt x="595312" y="410299"/>
                    <a:pt x="532742" y="508329"/>
                    <a:pt x="438573" y="555157"/>
                  </a:cubicBezTo>
                  <a:lnTo>
                    <a:pt x="407666" y="650078"/>
                  </a:lnTo>
                  <a:lnTo>
                    <a:pt x="400101" y="648233"/>
                  </a:lnTo>
                  <a:lnTo>
                    <a:pt x="400275" y="656999"/>
                  </a:lnTo>
                  <a:cubicBezTo>
                    <a:pt x="400123" y="656041"/>
                    <a:pt x="399871" y="650619"/>
                    <a:pt x="399829" y="651730"/>
                  </a:cubicBezTo>
                  <a:lnTo>
                    <a:pt x="400052" y="662936"/>
                  </a:lnTo>
                  <a:lnTo>
                    <a:pt x="319087" y="662936"/>
                  </a:lnTo>
                  <a:lnTo>
                    <a:pt x="319087" y="675380"/>
                  </a:lnTo>
                  <a:cubicBezTo>
                    <a:pt x="367743" y="678023"/>
                    <a:pt x="404813" y="696667"/>
                    <a:pt x="404813" y="719137"/>
                  </a:cubicBezTo>
                  <a:cubicBezTo>
                    <a:pt x="404813" y="733486"/>
                    <a:pt x="389698" y="746274"/>
                    <a:pt x="365852" y="753802"/>
                  </a:cubicBezTo>
                  <a:lnTo>
                    <a:pt x="302422" y="826293"/>
                  </a:lnTo>
                  <a:lnTo>
                    <a:pt x="238994" y="753805"/>
                  </a:lnTo>
                  <a:cubicBezTo>
                    <a:pt x="215144" y="746277"/>
                    <a:pt x="200025" y="733487"/>
                    <a:pt x="200025" y="719137"/>
                  </a:cubicBezTo>
                  <a:cubicBezTo>
                    <a:pt x="200025" y="698623"/>
                    <a:pt x="230920" y="681299"/>
                    <a:pt x="273368" y="676485"/>
                  </a:cubicBezTo>
                  <a:lnTo>
                    <a:pt x="273368" y="662936"/>
                  </a:lnTo>
                  <a:lnTo>
                    <a:pt x="197645" y="662936"/>
                  </a:lnTo>
                  <a:lnTo>
                    <a:pt x="197645" y="650717"/>
                  </a:lnTo>
                  <a:lnTo>
                    <a:pt x="190502" y="652459"/>
                  </a:lnTo>
                  <a:lnTo>
                    <a:pt x="159343" y="556762"/>
                  </a:lnTo>
                  <a:cubicBezTo>
                    <a:pt x="63794" y="510234"/>
                    <a:pt x="0" y="411395"/>
                    <a:pt x="0" y="297656"/>
                  </a:cubicBezTo>
                  <a:cubicBezTo>
                    <a:pt x="0" y="133265"/>
                    <a:pt x="133265" y="0"/>
                    <a:pt x="29765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7" name="TextBox 4"/>
            <p:cNvSpPr txBox="1">
              <a:spLocks noChangeArrowheads="1"/>
            </p:cNvSpPr>
            <p:nvPr/>
          </p:nvSpPr>
          <p:spPr bwMode="auto">
            <a:xfrm>
              <a:off x="9396350" y="2056909"/>
              <a:ext cx="324115" cy="49683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rgbClr val="FFFFFF"/>
                  </a:solidFill>
                  <a:ea typeface="微软雅黑" pitchFamily="34" charset="-122"/>
                </a:rPr>
                <a:t>$</a:t>
              </a:r>
              <a:endParaRPr lang="zh-CN" altLang="en-US" b="1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30" name="TextBox 12"/>
            <p:cNvSpPr txBox="1">
              <a:spLocks noChangeArrowheads="1"/>
            </p:cNvSpPr>
            <p:nvPr/>
          </p:nvSpPr>
          <p:spPr bwMode="auto">
            <a:xfrm>
              <a:off x="8765178" y="2852270"/>
              <a:ext cx="1667488" cy="400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FFFFF"/>
                  </a:solidFill>
                  <a:ea typeface="微软雅黑" pitchFamily="34" charset="-122"/>
                </a:rPr>
                <a:t>添加标题</a:t>
              </a:r>
              <a:endParaRPr lang="zh-CN" altLang="en-US" sz="2000" b="1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8765178" y="3393987"/>
              <a:ext cx="1719920" cy="27699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</a:rPr>
                <a:t>此处添加详细文本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描述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3672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339">
        <p14:reveal/>
      </p:transition>
    </mc:Choice>
    <mc:Fallback xmlns="">
      <p:transition spd="slow" advTm="33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3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产品开发计划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871175" y="4327731"/>
            <a:ext cx="10539414" cy="1347158"/>
            <a:chOff x="871175" y="4327731"/>
            <a:chExt cx="10539414" cy="1347158"/>
          </a:xfrm>
        </p:grpSpPr>
        <p:sp>
          <p:nvSpPr>
            <p:cNvPr id="26" name="矩形 25"/>
            <p:cNvSpPr/>
            <p:nvPr/>
          </p:nvSpPr>
          <p:spPr bwMode="auto">
            <a:xfrm>
              <a:off x="5778110" y="4671515"/>
              <a:ext cx="5632479" cy="349781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+mn-ea"/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871175" y="4327731"/>
              <a:ext cx="4950906" cy="1347158"/>
            </a:xfrm>
            <a:custGeom>
              <a:avLst/>
              <a:gdLst>
                <a:gd name="connsiteX0" fmla="*/ 1966643 w 3933284"/>
                <a:gd name="connsiteY0" fmla="*/ 416657 h 1070408"/>
                <a:gd name="connsiteX1" fmla="*/ 2293518 w 3933284"/>
                <a:gd name="connsiteY1" fmla="*/ 1070408 h 1070408"/>
                <a:gd name="connsiteX2" fmla="*/ 1639767 w 3933284"/>
                <a:gd name="connsiteY2" fmla="*/ 1070408 h 1070408"/>
                <a:gd name="connsiteX3" fmla="*/ 19139 w 3933284"/>
                <a:gd name="connsiteY3" fmla="*/ 0 h 1070408"/>
                <a:gd name="connsiteX4" fmla="*/ 3933284 w 3933284"/>
                <a:gd name="connsiteY4" fmla="*/ 273704 h 1070408"/>
                <a:gd name="connsiteX5" fmla="*/ 3914145 w 3933284"/>
                <a:gd name="connsiteY5" fmla="*/ 547408 h 1070408"/>
                <a:gd name="connsiteX6" fmla="*/ 0 w 3933284"/>
                <a:gd name="connsiteY6" fmla="*/ 273704 h 107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3284" h="1070408">
                  <a:moveTo>
                    <a:pt x="1966643" y="416657"/>
                  </a:moveTo>
                  <a:lnTo>
                    <a:pt x="2293518" y="1070408"/>
                  </a:lnTo>
                  <a:lnTo>
                    <a:pt x="1639767" y="1070408"/>
                  </a:lnTo>
                  <a:close/>
                  <a:moveTo>
                    <a:pt x="19139" y="0"/>
                  </a:moveTo>
                  <a:lnTo>
                    <a:pt x="3933284" y="273704"/>
                  </a:lnTo>
                  <a:lnTo>
                    <a:pt x="3914145" y="547408"/>
                  </a:lnTo>
                  <a:lnTo>
                    <a:pt x="0" y="273704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" name="KSO_GI1"/>
          <p:cNvSpPr/>
          <p:nvPr/>
        </p:nvSpPr>
        <p:spPr bwMode="auto">
          <a:xfrm>
            <a:off x="6007964" y="3136475"/>
            <a:ext cx="4799001" cy="1481074"/>
          </a:xfrm>
          <a:prstGeom prst="rect">
            <a:avLst/>
          </a:prstGeom>
          <a:noFill/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分钟之内。</a:t>
            </a:r>
          </a:p>
        </p:txBody>
      </p:sp>
      <p:sp>
        <p:nvSpPr>
          <p:cNvPr id="29" name="KSO_GT2"/>
          <p:cNvSpPr/>
          <p:nvPr/>
        </p:nvSpPr>
        <p:spPr>
          <a:xfrm rot="240000">
            <a:off x="1041069" y="3394314"/>
            <a:ext cx="1900811" cy="867458"/>
          </a:xfrm>
          <a:custGeom>
            <a:avLst/>
            <a:gdLst>
              <a:gd name="connsiteX0" fmla="*/ 0 w 1459793"/>
              <a:gd name="connsiteY0" fmla="*/ 113355 h 680114"/>
              <a:gd name="connsiteX1" fmla="*/ 113355 w 1459793"/>
              <a:gd name="connsiteY1" fmla="*/ 0 h 680114"/>
              <a:gd name="connsiteX2" fmla="*/ 1346438 w 1459793"/>
              <a:gd name="connsiteY2" fmla="*/ 0 h 680114"/>
              <a:gd name="connsiteX3" fmla="*/ 1459793 w 1459793"/>
              <a:gd name="connsiteY3" fmla="*/ 113355 h 680114"/>
              <a:gd name="connsiteX4" fmla="*/ 1459793 w 1459793"/>
              <a:gd name="connsiteY4" fmla="*/ 566759 h 680114"/>
              <a:gd name="connsiteX5" fmla="*/ 1346438 w 1459793"/>
              <a:gd name="connsiteY5" fmla="*/ 680114 h 680114"/>
              <a:gd name="connsiteX6" fmla="*/ 113355 w 1459793"/>
              <a:gd name="connsiteY6" fmla="*/ 680114 h 680114"/>
              <a:gd name="connsiteX7" fmla="*/ 0 w 1459793"/>
              <a:gd name="connsiteY7" fmla="*/ 566759 h 680114"/>
              <a:gd name="connsiteX8" fmla="*/ 0 w 1459793"/>
              <a:gd name="connsiteY8" fmla="*/ 113355 h 68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9793" h="680114">
                <a:moveTo>
                  <a:pt x="0" y="113355"/>
                </a:moveTo>
                <a:cubicBezTo>
                  <a:pt x="0" y="50751"/>
                  <a:pt x="50751" y="0"/>
                  <a:pt x="113355" y="0"/>
                </a:cubicBezTo>
                <a:lnTo>
                  <a:pt x="1346438" y="0"/>
                </a:lnTo>
                <a:cubicBezTo>
                  <a:pt x="1409042" y="0"/>
                  <a:pt x="1459793" y="50751"/>
                  <a:pt x="1459793" y="113355"/>
                </a:cubicBezTo>
                <a:lnTo>
                  <a:pt x="1459793" y="566759"/>
                </a:lnTo>
                <a:cubicBezTo>
                  <a:pt x="1459793" y="629363"/>
                  <a:pt x="1409042" y="680114"/>
                  <a:pt x="1346438" y="680114"/>
                </a:cubicBezTo>
                <a:lnTo>
                  <a:pt x="113355" y="680114"/>
                </a:lnTo>
                <a:cubicBezTo>
                  <a:pt x="50751" y="680114"/>
                  <a:pt x="0" y="629363"/>
                  <a:pt x="0" y="566759"/>
                </a:cubicBezTo>
                <a:lnTo>
                  <a:pt x="0" y="113355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tIns="0" bIns="0" anchor="ctr"/>
          <a:lstStyle/>
          <a:p>
            <a:pPr algn="ctr">
              <a:defRPr/>
            </a:pPr>
            <a:r>
              <a:rPr lang="zh-CN" altLang="en-US" sz="2400" dirty="0">
                <a:solidFill>
                  <a:srgbClr val="FFFFFF"/>
                </a:solidFill>
                <a:latin typeface="+mn-ea"/>
              </a:rPr>
              <a:t>子产品</a:t>
            </a:r>
          </a:p>
        </p:txBody>
      </p:sp>
      <p:sp>
        <p:nvSpPr>
          <p:cNvPr id="30" name="KSO_GT1"/>
          <p:cNvSpPr/>
          <p:nvPr/>
        </p:nvSpPr>
        <p:spPr>
          <a:xfrm rot="240000">
            <a:off x="1127015" y="2440910"/>
            <a:ext cx="1902811" cy="867458"/>
          </a:xfrm>
          <a:custGeom>
            <a:avLst/>
            <a:gdLst>
              <a:gd name="connsiteX0" fmla="*/ 0 w 1459793"/>
              <a:gd name="connsiteY0" fmla="*/ 113355 h 680114"/>
              <a:gd name="connsiteX1" fmla="*/ 113355 w 1459793"/>
              <a:gd name="connsiteY1" fmla="*/ 0 h 680114"/>
              <a:gd name="connsiteX2" fmla="*/ 1346438 w 1459793"/>
              <a:gd name="connsiteY2" fmla="*/ 0 h 680114"/>
              <a:gd name="connsiteX3" fmla="*/ 1459793 w 1459793"/>
              <a:gd name="connsiteY3" fmla="*/ 113355 h 680114"/>
              <a:gd name="connsiteX4" fmla="*/ 1459793 w 1459793"/>
              <a:gd name="connsiteY4" fmla="*/ 566759 h 680114"/>
              <a:gd name="connsiteX5" fmla="*/ 1346438 w 1459793"/>
              <a:gd name="connsiteY5" fmla="*/ 680114 h 680114"/>
              <a:gd name="connsiteX6" fmla="*/ 113355 w 1459793"/>
              <a:gd name="connsiteY6" fmla="*/ 680114 h 680114"/>
              <a:gd name="connsiteX7" fmla="*/ 0 w 1459793"/>
              <a:gd name="connsiteY7" fmla="*/ 566759 h 680114"/>
              <a:gd name="connsiteX8" fmla="*/ 0 w 1459793"/>
              <a:gd name="connsiteY8" fmla="*/ 113355 h 68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9793" h="680114">
                <a:moveTo>
                  <a:pt x="0" y="113355"/>
                </a:moveTo>
                <a:cubicBezTo>
                  <a:pt x="0" y="50751"/>
                  <a:pt x="50751" y="0"/>
                  <a:pt x="113355" y="0"/>
                </a:cubicBezTo>
                <a:lnTo>
                  <a:pt x="1346438" y="0"/>
                </a:lnTo>
                <a:cubicBezTo>
                  <a:pt x="1409042" y="0"/>
                  <a:pt x="1459793" y="50751"/>
                  <a:pt x="1459793" y="113355"/>
                </a:cubicBezTo>
                <a:lnTo>
                  <a:pt x="1459793" y="566759"/>
                </a:lnTo>
                <a:cubicBezTo>
                  <a:pt x="1459793" y="629363"/>
                  <a:pt x="1409042" y="680114"/>
                  <a:pt x="1346438" y="680114"/>
                </a:cubicBezTo>
                <a:lnTo>
                  <a:pt x="113355" y="680114"/>
                </a:lnTo>
                <a:cubicBezTo>
                  <a:pt x="50751" y="680114"/>
                  <a:pt x="0" y="629363"/>
                  <a:pt x="0" y="566759"/>
                </a:cubicBezTo>
                <a:lnTo>
                  <a:pt x="0" y="11335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tIns="0" bIns="0" anchor="ctr"/>
          <a:lstStyle/>
          <a:p>
            <a:pPr algn="ctr">
              <a:defRPr/>
            </a:pPr>
            <a:r>
              <a:rPr lang="zh-CN" altLang="en-US" sz="2400" dirty="0" smtClean="0">
                <a:solidFill>
                  <a:srgbClr val="FFFFFF"/>
                </a:solidFill>
                <a:latin typeface="+mn-ea"/>
              </a:rPr>
              <a:t>子产品</a:t>
            </a:r>
            <a:endParaRPr lang="zh-CN" altLang="en-US" sz="24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31" name="KSO_GT5"/>
          <p:cNvSpPr>
            <a:spLocks/>
          </p:cNvSpPr>
          <p:nvPr/>
        </p:nvSpPr>
        <p:spPr bwMode="auto">
          <a:xfrm rot="240000">
            <a:off x="3779358" y="3572203"/>
            <a:ext cx="1902811" cy="865458"/>
          </a:xfrm>
          <a:custGeom>
            <a:avLst/>
            <a:gdLst>
              <a:gd name="T0" fmla="*/ 0 w 1459793"/>
              <a:gd name="T1" fmla="*/ 117068 h 680114"/>
              <a:gd name="T2" fmla="*/ 125841 w 1459793"/>
              <a:gd name="T3" fmla="*/ 0 h 680114"/>
              <a:gd name="T4" fmla="*/ 1494740 w 1459793"/>
              <a:gd name="T5" fmla="*/ 0 h 680114"/>
              <a:gd name="T6" fmla="*/ 1620580 w 1459793"/>
              <a:gd name="T7" fmla="*/ 117068 h 680114"/>
              <a:gd name="T8" fmla="*/ 1620580 w 1459793"/>
              <a:gd name="T9" fmla="*/ 585318 h 680114"/>
              <a:gd name="T10" fmla="*/ 1494740 w 1459793"/>
              <a:gd name="T11" fmla="*/ 702385 h 680114"/>
              <a:gd name="T12" fmla="*/ 125841 w 1459793"/>
              <a:gd name="T13" fmla="*/ 702385 h 680114"/>
              <a:gd name="T14" fmla="*/ 0 w 1459793"/>
              <a:gd name="T15" fmla="*/ 585318 h 680114"/>
              <a:gd name="T16" fmla="*/ 0 w 1459793"/>
              <a:gd name="T17" fmla="*/ 117068 h 6801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59793"/>
              <a:gd name="T28" fmla="*/ 0 h 680114"/>
              <a:gd name="T29" fmla="*/ 1459793 w 1459793"/>
              <a:gd name="T30" fmla="*/ 680114 h 6801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59793" h="680114">
                <a:moveTo>
                  <a:pt x="0" y="113355"/>
                </a:moveTo>
                <a:cubicBezTo>
                  <a:pt x="0" y="50751"/>
                  <a:pt x="50751" y="0"/>
                  <a:pt x="113355" y="0"/>
                </a:cubicBezTo>
                <a:lnTo>
                  <a:pt x="1346438" y="0"/>
                </a:lnTo>
                <a:cubicBezTo>
                  <a:pt x="1409042" y="0"/>
                  <a:pt x="1459793" y="50751"/>
                  <a:pt x="1459793" y="113355"/>
                </a:cubicBezTo>
                <a:lnTo>
                  <a:pt x="1459793" y="566759"/>
                </a:lnTo>
                <a:cubicBezTo>
                  <a:pt x="1459793" y="629363"/>
                  <a:pt x="1409042" y="680114"/>
                  <a:pt x="1346438" y="680114"/>
                </a:cubicBezTo>
                <a:lnTo>
                  <a:pt x="113355" y="680114"/>
                </a:lnTo>
                <a:cubicBezTo>
                  <a:pt x="50751" y="680114"/>
                  <a:pt x="0" y="629363"/>
                  <a:pt x="0" y="566759"/>
                </a:cubicBezTo>
                <a:lnTo>
                  <a:pt x="0" y="113355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t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buNone/>
              <a:defRPr/>
            </a:pPr>
            <a:r>
              <a:rPr lang="zh-CN" altLang="en-US" sz="2400" dirty="0">
                <a:solidFill>
                  <a:srgbClr val="FFFFFF"/>
                </a:solidFill>
                <a:latin typeface="+mn-ea"/>
                <a:ea typeface="+mn-ea"/>
              </a:rPr>
              <a:t>子产品</a:t>
            </a:r>
          </a:p>
        </p:txBody>
      </p:sp>
      <p:sp>
        <p:nvSpPr>
          <p:cNvPr id="32" name="KSO_GT4"/>
          <p:cNvSpPr>
            <a:spLocks/>
          </p:cNvSpPr>
          <p:nvPr/>
        </p:nvSpPr>
        <p:spPr bwMode="auto">
          <a:xfrm rot="240000">
            <a:off x="3845317" y="2620798"/>
            <a:ext cx="1900812" cy="865458"/>
          </a:xfrm>
          <a:custGeom>
            <a:avLst/>
            <a:gdLst>
              <a:gd name="T0" fmla="*/ 0 w 1459793"/>
              <a:gd name="T1" fmla="*/ 117222 h 680114"/>
              <a:gd name="T2" fmla="*/ 125496 w 1459793"/>
              <a:gd name="T3" fmla="*/ 0 h 680114"/>
              <a:gd name="T4" fmla="*/ 1490656 w 1459793"/>
              <a:gd name="T5" fmla="*/ 0 h 680114"/>
              <a:gd name="T6" fmla="*/ 1616151 w 1459793"/>
              <a:gd name="T7" fmla="*/ 117222 h 680114"/>
              <a:gd name="T8" fmla="*/ 1616151 w 1459793"/>
              <a:gd name="T9" fmla="*/ 586095 h 680114"/>
              <a:gd name="T10" fmla="*/ 1490656 w 1459793"/>
              <a:gd name="T11" fmla="*/ 703318 h 680114"/>
              <a:gd name="T12" fmla="*/ 125496 w 1459793"/>
              <a:gd name="T13" fmla="*/ 703318 h 680114"/>
              <a:gd name="T14" fmla="*/ 0 w 1459793"/>
              <a:gd name="T15" fmla="*/ 586095 h 680114"/>
              <a:gd name="T16" fmla="*/ 0 w 1459793"/>
              <a:gd name="T17" fmla="*/ 117222 h 6801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59793"/>
              <a:gd name="T28" fmla="*/ 0 h 680114"/>
              <a:gd name="T29" fmla="*/ 1459793 w 1459793"/>
              <a:gd name="T30" fmla="*/ 680114 h 6801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59793" h="680114">
                <a:moveTo>
                  <a:pt x="0" y="113355"/>
                </a:moveTo>
                <a:cubicBezTo>
                  <a:pt x="0" y="50751"/>
                  <a:pt x="50751" y="0"/>
                  <a:pt x="113355" y="0"/>
                </a:cubicBezTo>
                <a:lnTo>
                  <a:pt x="1346438" y="0"/>
                </a:lnTo>
                <a:cubicBezTo>
                  <a:pt x="1409042" y="0"/>
                  <a:pt x="1459793" y="50751"/>
                  <a:pt x="1459793" y="113355"/>
                </a:cubicBezTo>
                <a:lnTo>
                  <a:pt x="1459793" y="566759"/>
                </a:lnTo>
                <a:cubicBezTo>
                  <a:pt x="1459793" y="629363"/>
                  <a:pt x="1409042" y="680114"/>
                  <a:pt x="1346438" y="680114"/>
                </a:cubicBezTo>
                <a:lnTo>
                  <a:pt x="113355" y="680114"/>
                </a:lnTo>
                <a:cubicBezTo>
                  <a:pt x="50751" y="680114"/>
                  <a:pt x="0" y="629363"/>
                  <a:pt x="0" y="566759"/>
                </a:cubicBezTo>
                <a:lnTo>
                  <a:pt x="0" y="11335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t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buNone/>
              <a:defRPr/>
            </a:pPr>
            <a:r>
              <a:rPr lang="zh-CN" altLang="en-US" sz="2400" dirty="0">
                <a:solidFill>
                  <a:srgbClr val="FFFFFF"/>
                </a:solidFill>
                <a:latin typeface="+mn-ea"/>
                <a:ea typeface="+mn-ea"/>
              </a:rPr>
              <a:t>子产品</a:t>
            </a:r>
          </a:p>
        </p:txBody>
      </p:sp>
      <p:sp>
        <p:nvSpPr>
          <p:cNvPr id="33" name="KSO_GT3"/>
          <p:cNvSpPr>
            <a:spLocks/>
          </p:cNvSpPr>
          <p:nvPr/>
        </p:nvSpPr>
        <p:spPr bwMode="auto">
          <a:xfrm rot="240000">
            <a:off x="3911275" y="1667393"/>
            <a:ext cx="1902811" cy="867458"/>
          </a:xfrm>
          <a:custGeom>
            <a:avLst/>
            <a:gdLst>
              <a:gd name="T0" fmla="*/ 0 w 1459793"/>
              <a:gd name="T1" fmla="*/ 117765 h 680114"/>
              <a:gd name="T2" fmla="*/ 125760 w 1459793"/>
              <a:gd name="T3" fmla="*/ 0 h 680114"/>
              <a:gd name="T4" fmla="*/ 1493791 w 1459793"/>
              <a:gd name="T5" fmla="*/ 0 h 680114"/>
              <a:gd name="T6" fmla="*/ 1619551 w 1459793"/>
              <a:gd name="T7" fmla="*/ 117765 h 680114"/>
              <a:gd name="T8" fmla="*/ 1619551 w 1459793"/>
              <a:gd name="T9" fmla="*/ 588806 h 680114"/>
              <a:gd name="T10" fmla="*/ 1493791 w 1459793"/>
              <a:gd name="T11" fmla="*/ 706570 h 680114"/>
              <a:gd name="T12" fmla="*/ 125760 w 1459793"/>
              <a:gd name="T13" fmla="*/ 706570 h 680114"/>
              <a:gd name="T14" fmla="*/ 0 w 1459793"/>
              <a:gd name="T15" fmla="*/ 588806 h 680114"/>
              <a:gd name="T16" fmla="*/ 0 w 1459793"/>
              <a:gd name="T17" fmla="*/ 117765 h 6801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59793"/>
              <a:gd name="T28" fmla="*/ 0 h 680114"/>
              <a:gd name="T29" fmla="*/ 1459793 w 1459793"/>
              <a:gd name="T30" fmla="*/ 680114 h 6801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59793" h="680114">
                <a:moveTo>
                  <a:pt x="0" y="113355"/>
                </a:moveTo>
                <a:cubicBezTo>
                  <a:pt x="0" y="50751"/>
                  <a:pt x="50751" y="0"/>
                  <a:pt x="113355" y="0"/>
                </a:cubicBezTo>
                <a:lnTo>
                  <a:pt x="1346438" y="0"/>
                </a:lnTo>
                <a:cubicBezTo>
                  <a:pt x="1409042" y="0"/>
                  <a:pt x="1459793" y="50751"/>
                  <a:pt x="1459793" y="113355"/>
                </a:cubicBezTo>
                <a:lnTo>
                  <a:pt x="1459793" y="566759"/>
                </a:lnTo>
                <a:cubicBezTo>
                  <a:pt x="1459793" y="629363"/>
                  <a:pt x="1409042" y="680114"/>
                  <a:pt x="1346438" y="680114"/>
                </a:cubicBezTo>
                <a:lnTo>
                  <a:pt x="113355" y="680114"/>
                </a:lnTo>
                <a:cubicBezTo>
                  <a:pt x="50751" y="680114"/>
                  <a:pt x="0" y="629363"/>
                  <a:pt x="0" y="566759"/>
                </a:cubicBezTo>
                <a:lnTo>
                  <a:pt x="0" y="113355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t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buNone/>
              <a:defRPr/>
            </a:pPr>
            <a:r>
              <a:rPr lang="zh-CN" altLang="en-US" sz="2400" dirty="0">
                <a:solidFill>
                  <a:srgbClr val="FFFFFF"/>
                </a:solidFill>
                <a:latin typeface="+mn-ea"/>
                <a:ea typeface="+mn-ea"/>
              </a:rPr>
              <a:t>子产品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731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4172">
        <p14:reveal/>
      </p:transition>
    </mc:Choice>
    <mc:Fallback xmlns="">
      <p:transition spd="slow" advTm="41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 animBg="1"/>
      <p:bldP spid="30" grpId="0" animBg="1"/>
      <p:bldP spid="31" grpId="0" animBg="1"/>
      <p:bldP spid="32" grpId="0" animBg="1"/>
      <p:bldP spid="33" grpId="0" animBg="1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市场开拓计划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1009650" y="2529049"/>
            <a:ext cx="2384673" cy="2909116"/>
            <a:chOff x="1009650" y="2529049"/>
            <a:chExt cx="2384673" cy="2909116"/>
          </a:xfrm>
        </p:grpSpPr>
        <p:sp>
          <p:nvSpPr>
            <p:cNvPr id="70" name="MH_SubTitle_1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009650" y="2529049"/>
              <a:ext cx="2384673" cy="50614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r>
                <a:rPr lang="zh-CN" altLang="en-US" dirty="0">
                  <a:solidFill>
                    <a:srgbClr val="FFFFFF"/>
                  </a:solidFill>
                  <a:latin typeface="微软雅黑" pitchFamily="34" charset="-122"/>
                </a:rPr>
                <a:t>本地市场</a:t>
              </a:r>
            </a:p>
          </p:txBody>
        </p:sp>
        <p:sp>
          <p:nvSpPr>
            <p:cNvPr id="71" name="MH_Picture_1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009650" y="3107961"/>
              <a:ext cx="2384673" cy="2330204"/>
            </a:xfrm>
            <a:prstGeom prst="rect">
              <a:avLst/>
            </a:prstGeom>
            <a:blipFill dpi="0" rotWithShape="1"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charset="0"/>
                <a:buNone/>
              </a:pPr>
              <a:endParaRPr lang="zh-CN" altLang="zh-CN">
                <a:solidFill>
                  <a:srgbClr val="FFFFFF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229357" y="2529049"/>
            <a:ext cx="2384673" cy="2909116"/>
            <a:chOff x="6229357" y="2529049"/>
            <a:chExt cx="2384673" cy="2909116"/>
          </a:xfrm>
        </p:grpSpPr>
        <p:sp>
          <p:nvSpPr>
            <p:cNvPr id="72" name="MH_SubTitle_3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6229357" y="2529049"/>
              <a:ext cx="2384673" cy="50614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eaLnBrk="1" hangingPunct="1">
                <a:buFont typeface="Arial" charset="0"/>
                <a:buNone/>
              </a:pPr>
              <a:r>
                <a:rPr lang="zh-CN" altLang="en-US" dirty="0" smtClean="0">
                  <a:solidFill>
                    <a:srgbClr val="FFFFFF"/>
                  </a:solidFill>
                  <a:latin typeface="微软雅黑" pitchFamily="34" charset="-122"/>
                </a:rPr>
                <a:t>细分市场</a:t>
              </a:r>
              <a:endParaRPr lang="zh-CN" altLang="zh-CN" dirty="0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  <p:sp>
          <p:nvSpPr>
            <p:cNvPr id="73" name="MH_Picture_3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6229357" y="3107961"/>
              <a:ext cx="2384673" cy="2330204"/>
            </a:xfrm>
            <a:prstGeom prst="rect">
              <a:avLst/>
            </a:prstGeom>
            <a:blipFill dpi="0"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charset="0"/>
                <a:buNone/>
              </a:pPr>
              <a:endParaRPr lang="zh-CN" altLang="zh-CN">
                <a:solidFill>
                  <a:srgbClr val="FFFFFF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619504" y="1765790"/>
            <a:ext cx="2384671" cy="2886478"/>
            <a:chOff x="3619504" y="1765790"/>
            <a:chExt cx="2384671" cy="2886478"/>
          </a:xfrm>
        </p:grpSpPr>
        <p:sp>
          <p:nvSpPr>
            <p:cNvPr id="74" name="MH_SubTitle_2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3619504" y="4146123"/>
              <a:ext cx="2384671" cy="50614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anchor="ctr"/>
            <a:lstStyle/>
            <a:p>
              <a:pPr algn="ctr" eaLnBrk="1" hangingPunct="1">
                <a:buFont typeface="Arial" charset="0"/>
                <a:buNone/>
              </a:pPr>
              <a:r>
                <a:rPr lang="zh-CN" altLang="en-US" dirty="0" smtClean="0">
                  <a:solidFill>
                    <a:srgbClr val="FFFFFF"/>
                  </a:solidFill>
                  <a:latin typeface="微软雅黑" pitchFamily="34" charset="-122"/>
                </a:rPr>
                <a:t>周边市场</a:t>
              </a:r>
              <a:endParaRPr lang="zh-CN" altLang="zh-CN" dirty="0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  <p:sp>
          <p:nvSpPr>
            <p:cNvPr id="75" name="MH_Picture_2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3619504" y="1765790"/>
              <a:ext cx="2384671" cy="2330204"/>
            </a:xfrm>
            <a:prstGeom prst="rect">
              <a:avLst/>
            </a:prstGeom>
            <a:blipFill dpi="0" rotWithShape="1"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charset="0"/>
                <a:buNone/>
              </a:pPr>
              <a:endParaRPr lang="zh-CN" altLang="zh-CN">
                <a:solidFill>
                  <a:srgbClr val="FFFFFF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839212" y="1765790"/>
            <a:ext cx="2384671" cy="2886478"/>
            <a:chOff x="8839212" y="1765790"/>
            <a:chExt cx="2384671" cy="2886478"/>
          </a:xfrm>
        </p:grpSpPr>
        <p:sp>
          <p:nvSpPr>
            <p:cNvPr id="76" name="MH_SubTitle_4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8839212" y="4146123"/>
              <a:ext cx="2384671" cy="50614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anchor="ctr"/>
            <a:lstStyle/>
            <a:p>
              <a:pPr algn="ctr" eaLnBrk="1" hangingPunct="1">
                <a:buFont typeface="Arial" charset="0"/>
                <a:buNone/>
              </a:pPr>
              <a:r>
                <a:rPr lang="zh-CN" altLang="en-US" dirty="0" smtClean="0">
                  <a:solidFill>
                    <a:srgbClr val="FFFFFF"/>
                  </a:solidFill>
                  <a:latin typeface="微软雅黑" pitchFamily="34" charset="-122"/>
                </a:rPr>
                <a:t>高端市场</a:t>
              </a:r>
              <a:endParaRPr lang="zh-CN" altLang="zh-CN" dirty="0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  <p:sp>
          <p:nvSpPr>
            <p:cNvPr id="77" name="MH_Picture_4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8839212" y="1765790"/>
              <a:ext cx="2384671" cy="2330204"/>
            </a:xfrm>
            <a:prstGeom prst="rect">
              <a:avLst/>
            </a:prstGeom>
            <a:blipFill dpi="0" rotWithShape="1"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charset="0"/>
                <a:buNone/>
              </a:pPr>
              <a:endParaRPr lang="zh-CN" altLang="zh-CN">
                <a:solidFill>
                  <a:srgbClr val="FFFFFF"/>
                </a:solidFill>
                <a:latin typeface="Arial" charset="0"/>
                <a:ea typeface="宋体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380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716">
        <p14:reveal/>
      </p:transition>
    </mc:Choice>
    <mc:Fallback xmlns="">
      <p:transition spd="slow" advTm="271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>
            <a:stCxn id="16" idx="1"/>
          </p:cNvCxnSpPr>
          <p:nvPr/>
        </p:nvCxnSpPr>
        <p:spPr>
          <a:xfrm flipH="1">
            <a:off x="0" y="3415223"/>
            <a:ext cx="10672982" cy="2284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2492698" y="2528808"/>
            <a:ext cx="794657" cy="794657"/>
            <a:chOff x="6310687" y="4787316"/>
            <a:chExt cx="794657" cy="794657"/>
          </a:xfrm>
        </p:grpSpPr>
        <p:sp>
          <p:nvSpPr>
            <p:cNvPr id="5" name="椭圆 4"/>
            <p:cNvSpPr/>
            <p:nvPr/>
          </p:nvSpPr>
          <p:spPr>
            <a:xfrm>
              <a:off x="6310687" y="4787316"/>
              <a:ext cx="794657" cy="794657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Freeform 17"/>
            <p:cNvSpPr>
              <a:spLocks noEditPoints="1"/>
            </p:cNvSpPr>
            <p:nvPr/>
          </p:nvSpPr>
          <p:spPr bwMode="auto">
            <a:xfrm>
              <a:off x="6504982" y="4961200"/>
              <a:ext cx="406068" cy="446888"/>
            </a:xfrm>
            <a:custGeom>
              <a:avLst/>
              <a:gdLst>
                <a:gd name="T0" fmla="*/ 117 w 387"/>
                <a:gd name="T1" fmla="*/ 63 h 412"/>
                <a:gd name="T2" fmla="*/ 253 w 387"/>
                <a:gd name="T3" fmla="*/ 46 h 412"/>
                <a:gd name="T4" fmla="*/ 204 w 387"/>
                <a:gd name="T5" fmla="*/ 28 h 412"/>
                <a:gd name="T6" fmla="*/ 148 w 387"/>
                <a:gd name="T7" fmla="*/ 28 h 412"/>
                <a:gd name="T8" fmla="*/ 99 w 387"/>
                <a:gd name="T9" fmla="*/ 46 h 412"/>
                <a:gd name="T10" fmla="*/ 318 w 387"/>
                <a:gd name="T11" fmla="*/ 357 h 412"/>
                <a:gd name="T12" fmla="*/ 324 w 387"/>
                <a:gd name="T13" fmla="*/ 345 h 412"/>
                <a:gd name="T14" fmla="*/ 301 w 387"/>
                <a:gd name="T15" fmla="*/ 268 h 412"/>
                <a:gd name="T16" fmla="*/ 287 w 387"/>
                <a:gd name="T17" fmla="*/ 268 h 412"/>
                <a:gd name="T18" fmla="*/ 287 w 387"/>
                <a:gd name="T19" fmla="*/ 327 h 412"/>
                <a:gd name="T20" fmla="*/ 288 w 387"/>
                <a:gd name="T21" fmla="*/ 328 h 412"/>
                <a:gd name="T22" fmla="*/ 288 w 387"/>
                <a:gd name="T23" fmla="*/ 330 h 412"/>
                <a:gd name="T24" fmla="*/ 289 w 387"/>
                <a:gd name="T25" fmla="*/ 331 h 412"/>
                <a:gd name="T26" fmla="*/ 368 w 387"/>
                <a:gd name="T27" fmla="*/ 272 h 412"/>
                <a:gd name="T28" fmla="*/ 294 w 387"/>
                <a:gd name="T29" fmla="*/ 233 h 412"/>
                <a:gd name="T30" fmla="*/ 277 w 387"/>
                <a:gd name="T31" fmla="*/ 411 h 412"/>
                <a:gd name="T32" fmla="*/ 382 w 387"/>
                <a:gd name="T33" fmla="*/ 339 h 412"/>
                <a:gd name="T34" fmla="*/ 369 w 387"/>
                <a:gd name="T35" fmla="*/ 337 h 412"/>
                <a:gd name="T36" fmla="*/ 294 w 387"/>
                <a:gd name="T37" fmla="*/ 398 h 412"/>
                <a:gd name="T38" fmla="*/ 220 w 387"/>
                <a:gd name="T39" fmla="*/ 308 h 412"/>
                <a:gd name="T40" fmla="*/ 308 w 387"/>
                <a:gd name="T41" fmla="*/ 248 h 412"/>
                <a:gd name="T42" fmla="*/ 369 w 387"/>
                <a:gd name="T43" fmla="*/ 337 h 412"/>
                <a:gd name="T44" fmla="*/ 130 w 387"/>
                <a:gd name="T45" fmla="*/ 336 h 412"/>
                <a:gd name="T46" fmla="*/ 221 w 387"/>
                <a:gd name="T47" fmla="*/ 245 h 412"/>
                <a:gd name="T48" fmla="*/ 240 w 387"/>
                <a:gd name="T49" fmla="*/ 231 h 412"/>
                <a:gd name="T50" fmla="*/ 334 w 387"/>
                <a:gd name="T51" fmla="*/ 140 h 412"/>
                <a:gd name="T52" fmla="*/ 338 w 387"/>
                <a:gd name="T53" fmla="*/ 226 h 412"/>
                <a:gd name="T54" fmla="*/ 352 w 387"/>
                <a:gd name="T55" fmla="*/ 231 h 412"/>
                <a:gd name="T56" fmla="*/ 352 w 387"/>
                <a:gd name="T57" fmla="*/ 95 h 412"/>
                <a:gd name="T58" fmla="*/ 19 w 387"/>
                <a:gd name="T59" fmla="*/ 77 h 412"/>
                <a:gd name="T60" fmla="*/ 0 w 387"/>
                <a:gd name="T61" fmla="*/ 144 h 412"/>
                <a:gd name="T62" fmla="*/ 0 w 387"/>
                <a:gd name="T63" fmla="*/ 245 h 412"/>
                <a:gd name="T64" fmla="*/ 0 w 387"/>
                <a:gd name="T65" fmla="*/ 343 h 412"/>
                <a:gd name="T66" fmla="*/ 195 w 387"/>
                <a:gd name="T67" fmla="*/ 361 h 412"/>
                <a:gd name="T68" fmla="*/ 15 w 387"/>
                <a:gd name="T69" fmla="*/ 144 h 412"/>
                <a:gd name="T70" fmla="*/ 19 w 387"/>
                <a:gd name="T71" fmla="*/ 140 h 412"/>
                <a:gd name="T72" fmla="*/ 115 w 387"/>
                <a:gd name="T73" fmla="*/ 231 h 412"/>
                <a:gd name="T74" fmla="*/ 15 w 387"/>
                <a:gd name="T75" fmla="*/ 144 h 412"/>
                <a:gd name="T76" fmla="*/ 115 w 387"/>
                <a:gd name="T77" fmla="*/ 245 h 412"/>
                <a:gd name="T78" fmla="*/ 19 w 387"/>
                <a:gd name="T79" fmla="*/ 336 h 412"/>
                <a:gd name="T80" fmla="*/ 15 w 387"/>
                <a:gd name="T81" fmla="*/ 245 h 412"/>
                <a:gd name="T82" fmla="*/ 130 w 387"/>
                <a:gd name="T83" fmla="*/ 231 h 412"/>
                <a:gd name="T84" fmla="*/ 130 w 387"/>
                <a:gd name="T85" fmla="*/ 140 h 412"/>
                <a:gd name="T86" fmla="*/ 226 w 387"/>
                <a:gd name="T87" fmla="*/ 231 h 412"/>
                <a:gd name="T88" fmla="*/ 233 w 387"/>
                <a:gd name="T89" fmla="*/ 95 h 412"/>
                <a:gd name="T90" fmla="*/ 246 w 387"/>
                <a:gd name="T91" fmla="*/ 107 h 412"/>
                <a:gd name="T92" fmla="*/ 221 w 387"/>
                <a:gd name="T93" fmla="*/ 107 h 412"/>
                <a:gd name="T94" fmla="*/ 123 w 387"/>
                <a:gd name="T95" fmla="*/ 95 h 412"/>
                <a:gd name="T96" fmla="*/ 135 w 387"/>
                <a:gd name="T97" fmla="*/ 107 h 412"/>
                <a:gd name="T98" fmla="*/ 110 w 387"/>
                <a:gd name="T99" fmla="*/ 10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87" h="412">
                  <a:moveTo>
                    <a:pt x="99" y="46"/>
                  </a:moveTo>
                  <a:cubicBezTo>
                    <a:pt x="99" y="55"/>
                    <a:pt x="107" y="63"/>
                    <a:pt x="117" y="63"/>
                  </a:cubicBezTo>
                  <a:lnTo>
                    <a:pt x="236" y="63"/>
                  </a:lnTo>
                  <a:cubicBezTo>
                    <a:pt x="246" y="63"/>
                    <a:pt x="253" y="55"/>
                    <a:pt x="253" y="46"/>
                  </a:cubicBezTo>
                  <a:cubicBezTo>
                    <a:pt x="253" y="36"/>
                    <a:pt x="246" y="28"/>
                    <a:pt x="236" y="28"/>
                  </a:cubicBezTo>
                  <a:lnTo>
                    <a:pt x="204" y="28"/>
                  </a:lnTo>
                  <a:cubicBezTo>
                    <a:pt x="204" y="13"/>
                    <a:pt x="192" y="0"/>
                    <a:pt x="176" y="0"/>
                  </a:cubicBezTo>
                  <a:cubicBezTo>
                    <a:pt x="161" y="0"/>
                    <a:pt x="148" y="13"/>
                    <a:pt x="148" y="28"/>
                  </a:cubicBezTo>
                  <a:lnTo>
                    <a:pt x="117" y="28"/>
                  </a:lnTo>
                  <a:cubicBezTo>
                    <a:pt x="107" y="28"/>
                    <a:pt x="99" y="36"/>
                    <a:pt x="99" y="46"/>
                  </a:cubicBezTo>
                  <a:close/>
                  <a:moveTo>
                    <a:pt x="313" y="355"/>
                  </a:moveTo>
                  <a:cubicBezTo>
                    <a:pt x="315" y="356"/>
                    <a:pt x="317" y="357"/>
                    <a:pt x="318" y="357"/>
                  </a:cubicBezTo>
                  <a:cubicBezTo>
                    <a:pt x="320" y="357"/>
                    <a:pt x="322" y="356"/>
                    <a:pt x="324" y="355"/>
                  </a:cubicBezTo>
                  <a:cubicBezTo>
                    <a:pt x="326" y="352"/>
                    <a:pt x="326" y="348"/>
                    <a:pt x="324" y="345"/>
                  </a:cubicBezTo>
                  <a:lnTo>
                    <a:pt x="301" y="323"/>
                  </a:lnTo>
                  <a:lnTo>
                    <a:pt x="301" y="268"/>
                  </a:lnTo>
                  <a:cubicBezTo>
                    <a:pt x="301" y="264"/>
                    <a:pt x="298" y="260"/>
                    <a:pt x="294" y="260"/>
                  </a:cubicBezTo>
                  <a:cubicBezTo>
                    <a:pt x="290" y="260"/>
                    <a:pt x="287" y="264"/>
                    <a:pt x="287" y="268"/>
                  </a:cubicBezTo>
                  <a:lnTo>
                    <a:pt x="287" y="326"/>
                  </a:lnTo>
                  <a:cubicBezTo>
                    <a:pt x="287" y="326"/>
                    <a:pt x="287" y="327"/>
                    <a:pt x="287" y="327"/>
                  </a:cubicBezTo>
                  <a:cubicBezTo>
                    <a:pt x="287" y="327"/>
                    <a:pt x="287" y="327"/>
                    <a:pt x="287" y="328"/>
                  </a:cubicBezTo>
                  <a:cubicBezTo>
                    <a:pt x="287" y="328"/>
                    <a:pt x="287" y="328"/>
                    <a:pt x="288" y="328"/>
                  </a:cubicBezTo>
                  <a:cubicBezTo>
                    <a:pt x="288" y="329"/>
                    <a:pt x="288" y="329"/>
                    <a:pt x="288" y="329"/>
                  </a:cubicBezTo>
                  <a:cubicBezTo>
                    <a:pt x="288" y="329"/>
                    <a:pt x="288" y="329"/>
                    <a:pt x="288" y="330"/>
                  </a:cubicBezTo>
                  <a:cubicBezTo>
                    <a:pt x="288" y="330"/>
                    <a:pt x="289" y="330"/>
                    <a:pt x="289" y="331"/>
                  </a:cubicBezTo>
                  <a:cubicBezTo>
                    <a:pt x="289" y="331"/>
                    <a:pt x="289" y="331"/>
                    <a:pt x="289" y="331"/>
                  </a:cubicBezTo>
                  <a:lnTo>
                    <a:pt x="313" y="355"/>
                  </a:lnTo>
                  <a:close/>
                  <a:moveTo>
                    <a:pt x="368" y="272"/>
                  </a:moveTo>
                  <a:cubicBezTo>
                    <a:pt x="355" y="252"/>
                    <a:pt x="335" y="239"/>
                    <a:pt x="311" y="234"/>
                  </a:cubicBezTo>
                  <a:cubicBezTo>
                    <a:pt x="305" y="233"/>
                    <a:pt x="300" y="233"/>
                    <a:pt x="294" y="233"/>
                  </a:cubicBezTo>
                  <a:cubicBezTo>
                    <a:pt x="251" y="233"/>
                    <a:pt x="214" y="264"/>
                    <a:pt x="206" y="306"/>
                  </a:cubicBezTo>
                  <a:cubicBezTo>
                    <a:pt x="197" y="354"/>
                    <a:pt x="229" y="401"/>
                    <a:pt x="277" y="411"/>
                  </a:cubicBezTo>
                  <a:cubicBezTo>
                    <a:pt x="283" y="412"/>
                    <a:pt x="289" y="412"/>
                    <a:pt x="294" y="412"/>
                  </a:cubicBezTo>
                  <a:cubicBezTo>
                    <a:pt x="337" y="412"/>
                    <a:pt x="374" y="382"/>
                    <a:pt x="382" y="339"/>
                  </a:cubicBezTo>
                  <a:cubicBezTo>
                    <a:pt x="387" y="316"/>
                    <a:pt x="382" y="292"/>
                    <a:pt x="368" y="272"/>
                  </a:cubicBezTo>
                  <a:close/>
                  <a:moveTo>
                    <a:pt x="369" y="337"/>
                  </a:moveTo>
                  <a:lnTo>
                    <a:pt x="369" y="337"/>
                  </a:lnTo>
                  <a:cubicBezTo>
                    <a:pt x="362" y="372"/>
                    <a:pt x="330" y="398"/>
                    <a:pt x="294" y="398"/>
                  </a:cubicBezTo>
                  <a:cubicBezTo>
                    <a:pt x="289" y="398"/>
                    <a:pt x="285" y="398"/>
                    <a:pt x="280" y="397"/>
                  </a:cubicBezTo>
                  <a:cubicBezTo>
                    <a:pt x="239" y="389"/>
                    <a:pt x="212" y="349"/>
                    <a:pt x="220" y="308"/>
                  </a:cubicBezTo>
                  <a:cubicBezTo>
                    <a:pt x="227" y="273"/>
                    <a:pt x="258" y="247"/>
                    <a:pt x="294" y="247"/>
                  </a:cubicBezTo>
                  <a:cubicBezTo>
                    <a:pt x="299" y="247"/>
                    <a:pt x="304" y="247"/>
                    <a:pt x="308" y="248"/>
                  </a:cubicBezTo>
                  <a:cubicBezTo>
                    <a:pt x="328" y="252"/>
                    <a:pt x="345" y="263"/>
                    <a:pt x="357" y="280"/>
                  </a:cubicBezTo>
                  <a:cubicBezTo>
                    <a:pt x="368" y="297"/>
                    <a:pt x="372" y="317"/>
                    <a:pt x="369" y="337"/>
                  </a:cubicBezTo>
                  <a:close/>
                  <a:moveTo>
                    <a:pt x="189" y="336"/>
                  </a:moveTo>
                  <a:lnTo>
                    <a:pt x="130" y="336"/>
                  </a:lnTo>
                  <a:lnTo>
                    <a:pt x="130" y="245"/>
                  </a:lnTo>
                  <a:lnTo>
                    <a:pt x="221" y="245"/>
                  </a:lnTo>
                  <a:cubicBezTo>
                    <a:pt x="227" y="240"/>
                    <a:pt x="234" y="235"/>
                    <a:pt x="241" y="231"/>
                  </a:cubicBezTo>
                  <a:lnTo>
                    <a:pt x="240" y="231"/>
                  </a:lnTo>
                  <a:lnTo>
                    <a:pt x="240" y="140"/>
                  </a:lnTo>
                  <a:lnTo>
                    <a:pt x="334" y="140"/>
                  </a:lnTo>
                  <a:cubicBezTo>
                    <a:pt x="336" y="140"/>
                    <a:pt x="338" y="142"/>
                    <a:pt x="338" y="144"/>
                  </a:cubicBezTo>
                  <a:lnTo>
                    <a:pt x="338" y="226"/>
                  </a:lnTo>
                  <a:cubicBezTo>
                    <a:pt x="343" y="228"/>
                    <a:pt x="348" y="231"/>
                    <a:pt x="352" y="234"/>
                  </a:cubicBezTo>
                  <a:lnTo>
                    <a:pt x="352" y="231"/>
                  </a:lnTo>
                  <a:lnTo>
                    <a:pt x="352" y="144"/>
                  </a:lnTo>
                  <a:lnTo>
                    <a:pt x="352" y="95"/>
                  </a:lnTo>
                  <a:cubicBezTo>
                    <a:pt x="352" y="85"/>
                    <a:pt x="344" y="77"/>
                    <a:pt x="334" y="77"/>
                  </a:cubicBezTo>
                  <a:lnTo>
                    <a:pt x="19" y="77"/>
                  </a:lnTo>
                  <a:cubicBezTo>
                    <a:pt x="8" y="77"/>
                    <a:pt x="0" y="85"/>
                    <a:pt x="0" y="95"/>
                  </a:cubicBezTo>
                  <a:lnTo>
                    <a:pt x="0" y="144"/>
                  </a:lnTo>
                  <a:lnTo>
                    <a:pt x="0" y="231"/>
                  </a:lnTo>
                  <a:lnTo>
                    <a:pt x="0" y="245"/>
                  </a:lnTo>
                  <a:lnTo>
                    <a:pt x="0" y="332"/>
                  </a:lnTo>
                  <a:lnTo>
                    <a:pt x="0" y="343"/>
                  </a:lnTo>
                  <a:cubicBezTo>
                    <a:pt x="0" y="353"/>
                    <a:pt x="8" y="361"/>
                    <a:pt x="19" y="361"/>
                  </a:cubicBezTo>
                  <a:lnTo>
                    <a:pt x="195" y="361"/>
                  </a:lnTo>
                  <a:cubicBezTo>
                    <a:pt x="192" y="353"/>
                    <a:pt x="190" y="345"/>
                    <a:pt x="189" y="336"/>
                  </a:cubicBezTo>
                  <a:close/>
                  <a:moveTo>
                    <a:pt x="15" y="144"/>
                  </a:moveTo>
                  <a:lnTo>
                    <a:pt x="15" y="144"/>
                  </a:lnTo>
                  <a:cubicBezTo>
                    <a:pt x="15" y="142"/>
                    <a:pt x="16" y="140"/>
                    <a:pt x="19" y="140"/>
                  </a:cubicBezTo>
                  <a:lnTo>
                    <a:pt x="115" y="140"/>
                  </a:lnTo>
                  <a:lnTo>
                    <a:pt x="115" y="231"/>
                  </a:lnTo>
                  <a:lnTo>
                    <a:pt x="15" y="231"/>
                  </a:lnTo>
                  <a:lnTo>
                    <a:pt x="15" y="144"/>
                  </a:lnTo>
                  <a:close/>
                  <a:moveTo>
                    <a:pt x="115" y="245"/>
                  </a:moveTo>
                  <a:lnTo>
                    <a:pt x="115" y="245"/>
                  </a:lnTo>
                  <a:lnTo>
                    <a:pt x="115" y="336"/>
                  </a:lnTo>
                  <a:lnTo>
                    <a:pt x="19" y="336"/>
                  </a:lnTo>
                  <a:cubicBezTo>
                    <a:pt x="16" y="336"/>
                    <a:pt x="15" y="334"/>
                    <a:pt x="15" y="332"/>
                  </a:cubicBezTo>
                  <a:lnTo>
                    <a:pt x="15" y="245"/>
                  </a:lnTo>
                  <a:lnTo>
                    <a:pt x="115" y="245"/>
                  </a:lnTo>
                  <a:close/>
                  <a:moveTo>
                    <a:pt x="130" y="231"/>
                  </a:moveTo>
                  <a:lnTo>
                    <a:pt x="130" y="231"/>
                  </a:lnTo>
                  <a:lnTo>
                    <a:pt x="130" y="140"/>
                  </a:lnTo>
                  <a:lnTo>
                    <a:pt x="226" y="140"/>
                  </a:lnTo>
                  <a:lnTo>
                    <a:pt x="226" y="231"/>
                  </a:lnTo>
                  <a:lnTo>
                    <a:pt x="130" y="231"/>
                  </a:lnTo>
                  <a:close/>
                  <a:moveTo>
                    <a:pt x="233" y="95"/>
                  </a:moveTo>
                  <a:lnTo>
                    <a:pt x="233" y="95"/>
                  </a:lnTo>
                  <a:cubicBezTo>
                    <a:pt x="240" y="95"/>
                    <a:pt x="246" y="101"/>
                    <a:pt x="246" y="107"/>
                  </a:cubicBezTo>
                  <a:cubicBezTo>
                    <a:pt x="246" y="114"/>
                    <a:pt x="240" y="120"/>
                    <a:pt x="233" y="120"/>
                  </a:cubicBezTo>
                  <a:cubicBezTo>
                    <a:pt x="226" y="120"/>
                    <a:pt x="221" y="114"/>
                    <a:pt x="221" y="107"/>
                  </a:cubicBezTo>
                  <a:cubicBezTo>
                    <a:pt x="221" y="101"/>
                    <a:pt x="226" y="95"/>
                    <a:pt x="233" y="95"/>
                  </a:cubicBezTo>
                  <a:close/>
                  <a:moveTo>
                    <a:pt x="123" y="95"/>
                  </a:moveTo>
                  <a:lnTo>
                    <a:pt x="123" y="95"/>
                  </a:lnTo>
                  <a:cubicBezTo>
                    <a:pt x="129" y="95"/>
                    <a:pt x="135" y="101"/>
                    <a:pt x="135" y="107"/>
                  </a:cubicBezTo>
                  <a:cubicBezTo>
                    <a:pt x="135" y="114"/>
                    <a:pt x="129" y="120"/>
                    <a:pt x="123" y="120"/>
                  </a:cubicBezTo>
                  <a:cubicBezTo>
                    <a:pt x="116" y="120"/>
                    <a:pt x="110" y="114"/>
                    <a:pt x="110" y="107"/>
                  </a:cubicBezTo>
                  <a:cubicBezTo>
                    <a:pt x="110" y="101"/>
                    <a:pt x="116" y="95"/>
                    <a:pt x="123" y="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590969" y="2540563"/>
            <a:ext cx="794657" cy="794657"/>
            <a:chOff x="5654007" y="2708443"/>
            <a:chExt cx="794657" cy="794657"/>
          </a:xfrm>
        </p:grpSpPr>
        <p:sp>
          <p:nvSpPr>
            <p:cNvPr id="8" name="椭圆 7"/>
            <p:cNvSpPr/>
            <p:nvPr/>
          </p:nvSpPr>
          <p:spPr>
            <a:xfrm>
              <a:off x="5654007" y="2708443"/>
              <a:ext cx="794657" cy="794657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Freeform 18"/>
            <p:cNvSpPr>
              <a:spLocks noEditPoints="1"/>
            </p:cNvSpPr>
            <p:nvPr/>
          </p:nvSpPr>
          <p:spPr bwMode="auto">
            <a:xfrm>
              <a:off x="5848302" y="2891968"/>
              <a:ext cx="406068" cy="393178"/>
            </a:xfrm>
            <a:custGeom>
              <a:avLst/>
              <a:gdLst>
                <a:gd name="T0" fmla="*/ 13 w 387"/>
                <a:gd name="T1" fmla="*/ 287 h 362"/>
                <a:gd name="T2" fmla="*/ 276 w 387"/>
                <a:gd name="T3" fmla="*/ 215 h 362"/>
                <a:gd name="T4" fmla="*/ 253 w 387"/>
                <a:gd name="T5" fmla="*/ 297 h 362"/>
                <a:gd name="T6" fmla="*/ 245 w 387"/>
                <a:gd name="T7" fmla="*/ 226 h 362"/>
                <a:gd name="T8" fmla="*/ 245 w 387"/>
                <a:gd name="T9" fmla="*/ 163 h 362"/>
                <a:gd name="T10" fmla="*/ 238 w 387"/>
                <a:gd name="T11" fmla="*/ 166 h 362"/>
                <a:gd name="T12" fmla="*/ 244 w 387"/>
                <a:gd name="T13" fmla="*/ 175 h 362"/>
                <a:gd name="T14" fmla="*/ 250 w 387"/>
                <a:gd name="T15" fmla="*/ 173 h 362"/>
                <a:gd name="T16" fmla="*/ 214 w 387"/>
                <a:gd name="T17" fmla="*/ 181 h 362"/>
                <a:gd name="T18" fmla="*/ 217 w 387"/>
                <a:gd name="T19" fmla="*/ 193 h 362"/>
                <a:gd name="T20" fmla="*/ 221 w 387"/>
                <a:gd name="T21" fmla="*/ 189 h 362"/>
                <a:gd name="T22" fmla="*/ 195 w 387"/>
                <a:gd name="T23" fmla="*/ 205 h 362"/>
                <a:gd name="T24" fmla="*/ 192 w 387"/>
                <a:gd name="T25" fmla="*/ 211 h 362"/>
                <a:gd name="T26" fmla="*/ 201 w 387"/>
                <a:gd name="T27" fmla="*/ 216 h 362"/>
                <a:gd name="T28" fmla="*/ 204 w 387"/>
                <a:gd name="T29" fmla="*/ 210 h 362"/>
                <a:gd name="T30" fmla="*/ 183 w 387"/>
                <a:gd name="T31" fmla="*/ 240 h 362"/>
                <a:gd name="T32" fmla="*/ 193 w 387"/>
                <a:gd name="T33" fmla="*/ 247 h 362"/>
                <a:gd name="T34" fmla="*/ 194 w 387"/>
                <a:gd name="T35" fmla="*/ 241 h 362"/>
                <a:gd name="T36" fmla="*/ 185 w 387"/>
                <a:gd name="T37" fmla="*/ 270 h 362"/>
                <a:gd name="T38" fmla="*/ 187 w 387"/>
                <a:gd name="T39" fmla="*/ 277 h 362"/>
                <a:gd name="T40" fmla="*/ 196 w 387"/>
                <a:gd name="T41" fmla="*/ 273 h 362"/>
                <a:gd name="T42" fmla="*/ 195 w 387"/>
                <a:gd name="T43" fmla="*/ 267 h 362"/>
                <a:gd name="T44" fmla="*/ 200 w 387"/>
                <a:gd name="T45" fmla="*/ 304 h 362"/>
                <a:gd name="T46" fmla="*/ 212 w 387"/>
                <a:gd name="T47" fmla="*/ 302 h 362"/>
                <a:gd name="T48" fmla="*/ 208 w 387"/>
                <a:gd name="T49" fmla="*/ 297 h 362"/>
                <a:gd name="T50" fmla="*/ 221 w 387"/>
                <a:gd name="T51" fmla="*/ 325 h 362"/>
                <a:gd name="T52" fmla="*/ 227 w 387"/>
                <a:gd name="T53" fmla="*/ 329 h 362"/>
                <a:gd name="T54" fmla="*/ 232 w 387"/>
                <a:gd name="T55" fmla="*/ 320 h 362"/>
                <a:gd name="T56" fmla="*/ 227 w 387"/>
                <a:gd name="T57" fmla="*/ 316 h 362"/>
                <a:gd name="T58" fmla="*/ 254 w 387"/>
                <a:gd name="T59" fmla="*/ 340 h 362"/>
                <a:gd name="T60" fmla="*/ 261 w 387"/>
                <a:gd name="T61" fmla="*/ 342 h 362"/>
                <a:gd name="T62" fmla="*/ 257 w 387"/>
                <a:gd name="T63" fmla="*/ 330 h 362"/>
                <a:gd name="T64" fmla="*/ 284 w 387"/>
                <a:gd name="T65" fmla="*/ 342 h 362"/>
                <a:gd name="T66" fmla="*/ 291 w 387"/>
                <a:gd name="T67" fmla="*/ 341 h 362"/>
                <a:gd name="T68" fmla="*/ 290 w 387"/>
                <a:gd name="T69" fmla="*/ 331 h 362"/>
                <a:gd name="T70" fmla="*/ 284 w 387"/>
                <a:gd name="T71" fmla="*/ 332 h 362"/>
                <a:gd name="T72" fmla="*/ 319 w 387"/>
                <a:gd name="T73" fmla="*/ 332 h 362"/>
                <a:gd name="T74" fmla="*/ 325 w 387"/>
                <a:gd name="T75" fmla="*/ 328 h 362"/>
                <a:gd name="T76" fmla="*/ 315 w 387"/>
                <a:gd name="T77" fmla="*/ 321 h 362"/>
                <a:gd name="T78" fmla="*/ 343 w 387"/>
                <a:gd name="T79" fmla="*/ 313 h 362"/>
                <a:gd name="T80" fmla="*/ 347 w 387"/>
                <a:gd name="T81" fmla="*/ 308 h 362"/>
                <a:gd name="T82" fmla="*/ 340 w 387"/>
                <a:gd name="T83" fmla="*/ 300 h 362"/>
                <a:gd name="T84" fmla="*/ 336 w 387"/>
                <a:gd name="T85" fmla="*/ 305 h 362"/>
                <a:gd name="T86" fmla="*/ 362 w 387"/>
                <a:gd name="T87" fmla="*/ 282 h 362"/>
                <a:gd name="T88" fmla="*/ 364 w 387"/>
                <a:gd name="T89" fmla="*/ 275 h 362"/>
                <a:gd name="T90" fmla="*/ 352 w 387"/>
                <a:gd name="T91" fmla="*/ 276 h 362"/>
                <a:gd name="T92" fmla="*/ 367 w 387"/>
                <a:gd name="T93" fmla="*/ 252 h 362"/>
                <a:gd name="T94" fmla="*/ 367 w 387"/>
                <a:gd name="T95" fmla="*/ 245 h 362"/>
                <a:gd name="T96" fmla="*/ 356 w 387"/>
                <a:gd name="T97" fmla="*/ 244 h 362"/>
                <a:gd name="T98" fmla="*/ 356 w 387"/>
                <a:gd name="T99" fmla="*/ 250 h 362"/>
                <a:gd name="T100" fmla="*/ 360 w 387"/>
                <a:gd name="T101" fmla="*/ 215 h 362"/>
                <a:gd name="T102" fmla="*/ 357 w 387"/>
                <a:gd name="T103" fmla="*/ 208 h 362"/>
                <a:gd name="T104" fmla="*/ 350 w 387"/>
                <a:gd name="T105" fmla="*/ 218 h 362"/>
                <a:gd name="T106" fmla="*/ 344 w 387"/>
                <a:gd name="T107" fmla="*/ 190 h 362"/>
                <a:gd name="T108" fmla="*/ 340 w 387"/>
                <a:gd name="T109" fmla="*/ 185 h 362"/>
                <a:gd name="T110" fmla="*/ 331 w 387"/>
                <a:gd name="T111" fmla="*/ 191 h 362"/>
                <a:gd name="T112" fmla="*/ 335 w 387"/>
                <a:gd name="T113" fmla="*/ 196 h 362"/>
                <a:gd name="T114" fmla="*/ 315 w 387"/>
                <a:gd name="T115" fmla="*/ 168 h 362"/>
                <a:gd name="T116" fmla="*/ 309 w 387"/>
                <a:gd name="T117" fmla="*/ 165 h 362"/>
                <a:gd name="T118" fmla="*/ 308 w 387"/>
                <a:gd name="T119" fmla="*/ 176 h 362"/>
                <a:gd name="T120" fmla="*/ 275 w 387"/>
                <a:gd name="T121" fmla="*/ 138 h 362"/>
                <a:gd name="T122" fmla="*/ 215 w 387"/>
                <a:gd name="T123" fmla="*/ 5 h 362"/>
                <a:gd name="T124" fmla="*/ 18 w 387"/>
                <a:gd name="T125" fmla="*/ 9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362">
                  <a:moveTo>
                    <a:pt x="30" y="269"/>
                  </a:moveTo>
                  <a:cubicBezTo>
                    <a:pt x="50" y="267"/>
                    <a:pt x="69" y="266"/>
                    <a:pt x="88" y="265"/>
                  </a:cubicBezTo>
                  <a:cubicBezTo>
                    <a:pt x="76" y="265"/>
                    <a:pt x="65" y="264"/>
                    <a:pt x="53" y="262"/>
                  </a:cubicBezTo>
                  <a:cubicBezTo>
                    <a:pt x="43" y="261"/>
                    <a:pt x="35" y="254"/>
                    <a:pt x="35" y="244"/>
                  </a:cubicBezTo>
                  <a:cubicBezTo>
                    <a:pt x="35" y="230"/>
                    <a:pt x="35" y="215"/>
                    <a:pt x="35" y="201"/>
                  </a:cubicBezTo>
                  <a:cubicBezTo>
                    <a:pt x="35" y="191"/>
                    <a:pt x="43" y="184"/>
                    <a:pt x="53" y="183"/>
                  </a:cubicBezTo>
                  <a:cubicBezTo>
                    <a:pt x="89" y="180"/>
                    <a:pt x="124" y="178"/>
                    <a:pt x="160" y="179"/>
                  </a:cubicBezTo>
                  <a:cubicBezTo>
                    <a:pt x="147" y="200"/>
                    <a:pt x="140" y="224"/>
                    <a:pt x="140" y="250"/>
                  </a:cubicBezTo>
                  <a:cubicBezTo>
                    <a:pt x="140" y="288"/>
                    <a:pt x="155" y="322"/>
                    <a:pt x="179" y="346"/>
                  </a:cubicBezTo>
                  <a:cubicBezTo>
                    <a:pt x="181" y="347"/>
                    <a:pt x="182" y="349"/>
                    <a:pt x="184" y="350"/>
                  </a:cubicBezTo>
                  <a:cubicBezTo>
                    <a:pt x="133" y="355"/>
                    <a:pt x="82" y="354"/>
                    <a:pt x="30" y="348"/>
                  </a:cubicBezTo>
                  <a:cubicBezTo>
                    <a:pt x="21" y="347"/>
                    <a:pt x="13" y="340"/>
                    <a:pt x="13" y="330"/>
                  </a:cubicBezTo>
                  <a:cubicBezTo>
                    <a:pt x="13" y="316"/>
                    <a:pt x="13" y="301"/>
                    <a:pt x="13" y="287"/>
                  </a:cubicBezTo>
                  <a:cubicBezTo>
                    <a:pt x="13" y="277"/>
                    <a:pt x="21" y="270"/>
                    <a:pt x="30" y="269"/>
                  </a:cubicBezTo>
                  <a:close/>
                  <a:moveTo>
                    <a:pt x="266" y="159"/>
                  </a:moveTo>
                  <a:lnTo>
                    <a:pt x="266" y="159"/>
                  </a:lnTo>
                  <a:cubicBezTo>
                    <a:pt x="273" y="158"/>
                    <a:pt x="281" y="157"/>
                    <a:pt x="288" y="159"/>
                  </a:cubicBezTo>
                  <a:cubicBezTo>
                    <a:pt x="287" y="163"/>
                    <a:pt x="287" y="167"/>
                    <a:pt x="287" y="171"/>
                  </a:cubicBezTo>
                  <a:cubicBezTo>
                    <a:pt x="280" y="170"/>
                    <a:pt x="273" y="170"/>
                    <a:pt x="267" y="171"/>
                  </a:cubicBezTo>
                  <a:cubicBezTo>
                    <a:pt x="267" y="167"/>
                    <a:pt x="266" y="163"/>
                    <a:pt x="266" y="159"/>
                  </a:cubicBezTo>
                  <a:close/>
                  <a:moveTo>
                    <a:pt x="307" y="231"/>
                  </a:moveTo>
                  <a:lnTo>
                    <a:pt x="307" y="231"/>
                  </a:lnTo>
                  <a:lnTo>
                    <a:pt x="281" y="231"/>
                  </a:lnTo>
                  <a:lnTo>
                    <a:pt x="281" y="226"/>
                  </a:lnTo>
                  <a:cubicBezTo>
                    <a:pt x="281" y="222"/>
                    <a:pt x="280" y="219"/>
                    <a:pt x="280" y="217"/>
                  </a:cubicBezTo>
                  <a:cubicBezTo>
                    <a:pt x="279" y="216"/>
                    <a:pt x="278" y="215"/>
                    <a:pt x="276" y="215"/>
                  </a:cubicBezTo>
                  <a:cubicBezTo>
                    <a:pt x="274" y="215"/>
                    <a:pt x="273" y="216"/>
                    <a:pt x="272" y="217"/>
                  </a:cubicBezTo>
                  <a:cubicBezTo>
                    <a:pt x="272" y="218"/>
                    <a:pt x="271" y="220"/>
                    <a:pt x="271" y="223"/>
                  </a:cubicBezTo>
                  <a:cubicBezTo>
                    <a:pt x="271" y="227"/>
                    <a:pt x="272" y="230"/>
                    <a:pt x="274" y="231"/>
                  </a:cubicBezTo>
                  <a:cubicBezTo>
                    <a:pt x="275" y="233"/>
                    <a:pt x="280" y="236"/>
                    <a:pt x="288" y="241"/>
                  </a:cubicBezTo>
                  <a:cubicBezTo>
                    <a:pt x="294" y="245"/>
                    <a:pt x="299" y="248"/>
                    <a:pt x="301" y="250"/>
                  </a:cubicBezTo>
                  <a:cubicBezTo>
                    <a:pt x="304" y="252"/>
                    <a:pt x="306" y="255"/>
                    <a:pt x="307" y="259"/>
                  </a:cubicBezTo>
                  <a:cubicBezTo>
                    <a:pt x="309" y="263"/>
                    <a:pt x="310" y="268"/>
                    <a:pt x="310" y="274"/>
                  </a:cubicBezTo>
                  <a:cubicBezTo>
                    <a:pt x="310" y="283"/>
                    <a:pt x="308" y="290"/>
                    <a:pt x="303" y="295"/>
                  </a:cubicBezTo>
                  <a:cubicBezTo>
                    <a:pt x="299" y="301"/>
                    <a:pt x="292" y="304"/>
                    <a:pt x="283" y="305"/>
                  </a:cubicBezTo>
                  <a:lnTo>
                    <a:pt x="283" y="315"/>
                  </a:lnTo>
                  <a:lnTo>
                    <a:pt x="271" y="315"/>
                  </a:lnTo>
                  <a:lnTo>
                    <a:pt x="271" y="305"/>
                  </a:lnTo>
                  <a:cubicBezTo>
                    <a:pt x="264" y="304"/>
                    <a:pt x="258" y="302"/>
                    <a:pt x="253" y="297"/>
                  </a:cubicBezTo>
                  <a:cubicBezTo>
                    <a:pt x="248" y="292"/>
                    <a:pt x="245" y="284"/>
                    <a:pt x="245" y="272"/>
                  </a:cubicBezTo>
                  <a:lnTo>
                    <a:pt x="245" y="267"/>
                  </a:lnTo>
                  <a:lnTo>
                    <a:pt x="271" y="267"/>
                  </a:lnTo>
                  <a:lnTo>
                    <a:pt x="271" y="274"/>
                  </a:lnTo>
                  <a:cubicBezTo>
                    <a:pt x="271" y="281"/>
                    <a:pt x="271" y="285"/>
                    <a:pt x="272" y="287"/>
                  </a:cubicBezTo>
                  <a:cubicBezTo>
                    <a:pt x="272" y="288"/>
                    <a:pt x="274" y="289"/>
                    <a:pt x="276" y="289"/>
                  </a:cubicBezTo>
                  <a:cubicBezTo>
                    <a:pt x="277" y="289"/>
                    <a:pt x="279" y="289"/>
                    <a:pt x="280" y="288"/>
                  </a:cubicBezTo>
                  <a:cubicBezTo>
                    <a:pt x="280" y="286"/>
                    <a:pt x="281" y="285"/>
                    <a:pt x="281" y="282"/>
                  </a:cubicBezTo>
                  <a:cubicBezTo>
                    <a:pt x="281" y="276"/>
                    <a:pt x="280" y="272"/>
                    <a:pt x="280" y="270"/>
                  </a:cubicBezTo>
                  <a:cubicBezTo>
                    <a:pt x="279" y="267"/>
                    <a:pt x="276" y="264"/>
                    <a:pt x="271" y="262"/>
                  </a:cubicBezTo>
                  <a:cubicBezTo>
                    <a:pt x="263" y="257"/>
                    <a:pt x="258" y="253"/>
                    <a:pt x="255" y="251"/>
                  </a:cubicBezTo>
                  <a:cubicBezTo>
                    <a:pt x="252" y="248"/>
                    <a:pt x="250" y="245"/>
                    <a:pt x="248" y="241"/>
                  </a:cubicBezTo>
                  <a:cubicBezTo>
                    <a:pt x="246" y="236"/>
                    <a:pt x="245" y="232"/>
                    <a:pt x="245" y="226"/>
                  </a:cubicBezTo>
                  <a:cubicBezTo>
                    <a:pt x="245" y="218"/>
                    <a:pt x="247" y="212"/>
                    <a:pt x="251" y="208"/>
                  </a:cubicBezTo>
                  <a:cubicBezTo>
                    <a:pt x="256" y="203"/>
                    <a:pt x="262" y="201"/>
                    <a:pt x="271" y="200"/>
                  </a:cubicBezTo>
                  <a:lnTo>
                    <a:pt x="271" y="191"/>
                  </a:lnTo>
                  <a:lnTo>
                    <a:pt x="283" y="191"/>
                  </a:lnTo>
                  <a:lnTo>
                    <a:pt x="283" y="200"/>
                  </a:lnTo>
                  <a:cubicBezTo>
                    <a:pt x="291" y="201"/>
                    <a:pt x="297" y="203"/>
                    <a:pt x="301" y="208"/>
                  </a:cubicBezTo>
                  <a:cubicBezTo>
                    <a:pt x="305" y="212"/>
                    <a:pt x="307" y="218"/>
                    <a:pt x="307" y="226"/>
                  </a:cubicBezTo>
                  <a:cubicBezTo>
                    <a:pt x="307" y="227"/>
                    <a:pt x="307" y="229"/>
                    <a:pt x="307" y="231"/>
                  </a:cubicBezTo>
                  <a:close/>
                  <a:moveTo>
                    <a:pt x="247" y="163"/>
                  </a:moveTo>
                  <a:lnTo>
                    <a:pt x="247" y="163"/>
                  </a:lnTo>
                  <a:lnTo>
                    <a:pt x="246" y="163"/>
                  </a:lnTo>
                  <a:lnTo>
                    <a:pt x="246" y="163"/>
                  </a:lnTo>
                  <a:lnTo>
                    <a:pt x="245" y="163"/>
                  </a:lnTo>
                  <a:lnTo>
                    <a:pt x="245" y="163"/>
                  </a:lnTo>
                  <a:lnTo>
                    <a:pt x="244" y="164"/>
                  </a:lnTo>
                  <a:lnTo>
                    <a:pt x="244" y="164"/>
                  </a:lnTo>
                  <a:lnTo>
                    <a:pt x="243" y="164"/>
                  </a:lnTo>
                  <a:lnTo>
                    <a:pt x="243" y="164"/>
                  </a:lnTo>
                  <a:lnTo>
                    <a:pt x="242" y="164"/>
                  </a:lnTo>
                  <a:lnTo>
                    <a:pt x="242" y="164"/>
                  </a:lnTo>
                  <a:lnTo>
                    <a:pt x="241" y="165"/>
                  </a:lnTo>
                  <a:lnTo>
                    <a:pt x="241" y="165"/>
                  </a:lnTo>
                  <a:lnTo>
                    <a:pt x="240" y="165"/>
                  </a:lnTo>
                  <a:lnTo>
                    <a:pt x="239" y="165"/>
                  </a:lnTo>
                  <a:lnTo>
                    <a:pt x="239" y="166"/>
                  </a:lnTo>
                  <a:lnTo>
                    <a:pt x="238" y="166"/>
                  </a:lnTo>
                  <a:lnTo>
                    <a:pt x="238" y="166"/>
                  </a:lnTo>
                  <a:lnTo>
                    <a:pt x="237" y="166"/>
                  </a:lnTo>
                  <a:lnTo>
                    <a:pt x="237" y="166"/>
                  </a:lnTo>
                  <a:lnTo>
                    <a:pt x="236" y="167"/>
                  </a:lnTo>
                  <a:lnTo>
                    <a:pt x="236" y="167"/>
                  </a:lnTo>
                  <a:lnTo>
                    <a:pt x="241" y="176"/>
                  </a:lnTo>
                  <a:lnTo>
                    <a:pt x="241" y="176"/>
                  </a:lnTo>
                  <a:lnTo>
                    <a:pt x="241" y="176"/>
                  </a:lnTo>
                  <a:lnTo>
                    <a:pt x="242" y="176"/>
                  </a:lnTo>
                  <a:lnTo>
                    <a:pt x="242" y="176"/>
                  </a:lnTo>
                  <a:lnTo>
                    <a:pt x="243" y="175"/>
                  </a:lnTo>
                  <a:lnTo>
                    <a:pt x="243" y="175"/>
                  </a:lnTo>
                  <a:lnTo>
                    <a:pt x="244" y="175"/>
                  </a:lnTo>
                  <a:lnTo>
                    <a:pt x="244" y="175"/>
                  </a:lnTo>
                  <a:lnTo>
                    <a:pt x="244" y="175"/>
                  </a:lnTo>
                  <a:lnTo>
                    <a:pt x="245" y="175"/>
                  </a:lnTo>
                  <a:lnTo>
                    <a:pt x="245" y="174"/>
                  </a:lnTo>
                  <a:lnTo>
                    <a:pt x="246" y="174"/>
                  </a:lnTo>
                  <a:lnTo>
                    <a:pt x="246" y="174"/>
                  </a:lnTo>
                  <a:lnTo>
                    <a:pt x="247" y="174"/>
                  </a:lnTo>
                  <a:lnTo>
                    <a:pt x="247" y="174"/>
                  </a:lnTo>
                  <a:lnTo>
                    <a:pt x="248" y="173"/>
                  </a:lnTo>
                  <a:lnTo>
                    <a:pt x="248" y="173"/>
                  </a:lnTo>
                  <a:lnTo>
                    <a:pt x="249" y="173"/>
                  </a:lnTo>
                  <a:lnTo>
                    <a:pt x="249" y="173"/>
                  </a:lnTo>
                  <a:lnTo>
                    <a:pt x="250" y="173"/>
                  </a:lnTo>
                  <a:lnTo>
                    <a:pt x="250" y="173"/>
                  </a:lnTo>
                  <a:lnTo>
                    <a:pt x="247" y="163"/>
                  </a:lnTo>
                  <a:close/>
                  <a:moveTo>
                    <a:pt x="217" y="178"/>
                  </a:moveTo>
                  <a:lnTo>
                    <a:pt x="217" y="178"/>
                  </a:lnTo>
                  <a:lnTo>
                    <a:pt x="217" y="179"/>
                  </a:lnTo>
                  <a:lnTo>
                    <a:pt x="217" y="179"/>
                  </a:lnTo>
                  <a:lnTo>
                    <a:pt x="216" y="179"/>
                  </a:lnTo>
                  <a:lnTo>
                    <a:pt x="216" y="180"/>
                  </a:lnTo>
                  <a:lnTo>
                    <a:pt x="215" y="180"/>
                  </a:lnTo>
                  <a:lnTo>
                    <a:pt x="215" y="180"/>
                  </a:lnTo>
                  <a:lnTo>
                    <a:pt x="215" y="181"/>
                  </a:lnTo>
                  <a:lnTo>
                    <a:pt x="214" y="181"/>
                  </a:lnTo>
                  <a:lnTo>
                    <a:pt x="214" y="181"/>
                  </a:lnTo>
                  <a:lnTo>
                    <a:pt x="213" y="182"/>
                  </a:lnTo>
                  <a:lnTo>
                    <a:pt x="213" y="182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11" y="184"/>
                  </a:lnTo>
                  <a:lnTo>
                    <a:pt x="211" y="184"/>
                  </a:lnTo>
                  <a:lnTo>
                    <a:pt x="210" y="184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09" y="186"/>
                  </a:lnTo>
                  <a:lnTo>
                    <a:pt x="209" y="186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9" y="191"/>
                  </a:lnTo>
                  <a:lnTo>
                    <a:pt x="219" y="191"/>
                  </a:lnTo>
                  <a:lnTo>
                    <a:pt x="219" y="191"/>
                  </a:lnTo>
                  <a:lnTo>
                    <a:pt x="220" y="190"/>
                  </a:lnTo>
                  <a:lnTo>
                    <a:pt x="220" y="190"/>
                  </a:lnTo>
                  <a:lnTo>
                    <a:pt x="220" y="190"/>
                  </a:lnTo>
                  <a:lnTo>
                    <a:pt x="221" y="189"/>
                  </a:lnTo>
                  <a:lnTo>
                    <a:pt x="221" y="189"/>
                  </a:lnTo>
                  <a:lnTo>
                    <a:pt x="221" y="189"/>
                  </a:lnTo>
                  <a:lnTo>
                    <a:pt x="222" y="188"/>
                  </a:lnTo>
                  <a:lnTo>
                    <a:pt x="222" y="188"/>
                  </a:lnTo>
                  <a:lnTo>
                    <a:pt x="223" y="188"/>
                  </a:lnTo>
                  <a:lnTo>
                    <a:pt x="223" y="188"/>
                  </a:lnTo>
                  <a:lnTo>
                    <a:pt x="223" y="187"/>
                  </a:lnTo>
                  <a:lnTo>
                    <a:pt x="224" y="187"/>
                  </a:lnTo>
                  <a:lnTo>
                    <a:pt x="224" y="187"/>
                  </a:lnTo>
                  <a:lnTo>
                    <a:pt x="217" y="178"/>
                  </a:lnTo>
                  <a:close/>
                  <a:moveTo>
                    <a:pt x="195" y="204"/>
                  </a:moveTo>
                  <a:lnTo>
                    <a:pt x="195" y="204"/>
                  </a:lnTo>
                  <a:lnTo>
                    <a:pt x="195" y="204"/>
                  </a:lnTo>
                  <a:lnTo>
                    <a:pt x="195" y="205"/>
                  </a:lnTo>
                  <a:lnTo>
                    <a:pt x="195" y="205"/>
                  </a:lnTo>
                  <a:lnTo>
                    <a:pt x="194" y="206"/>
                  </a:lnTo>
                  <a:lnTo>
                    <a:pt x="194" y="206"/>
                  </a:lnTo>
                  <a:lnTo>
                    <a:pt x="194" y="206"/>
                  </a:lnTo>
                  <a:lnTo>
                    <a:pt x="194" y="207"/>
                  </a:lnTo>
                  <a:lnTo>
                    <a:pt x="193" y="207"/>
                  </a:lnTo>
                  <a:lnTo>
                    <a:pt x="193" y="208"/>
                  </a:lnTo>
                  <a:lnTo>
                    <a:pt x="193" y="208"/>
                  </a:lnTo>
                  <a:lnTo>
                    <a:pt x="193" y="209"/>
                  </a:lnTo>
                  <a:lnTo>
                    <a:pt x="192" y="209"/>
                  </a:lnTo>
                  <a:lnTo>
                    <a:pt x="192" y="210"/>
                  </a:lnTo>
                  <a:lnTo>
                    <a:pt x="192" y="210"/>
                  </a:lnTo>
                  <a:lnTo>
                    <a:pt x="192" y="211"/>
                  </a:lnTo>
                  <a:lnTo>
                    <a:pt x="191" y="211"/>
                  </a:lnTo>
                  <a:lnTo>
                    <a:pt x="191" y="212"/>
                  </a:lnTo>
                  <a:lnTo>
                    <a:pt x="191" y="213"/>
                  </a:lnTo>
                  <a:lnTo>
                    <a:pt x="191" y="213"/>
                  </a:lnTo>
                  <a:lnTo>
                    <a:pt x="190" y="214"/>
                  </a:lnTo>
                  <a:lnTo>
                    <a:pt x="190" y="214"/>
                  </a:lnTo>
                  <a:lnTo>
                    <a:pt x="200" y="218"/>
                  </a:lnTo>
                  <a:lnTo>
                    <a:pt x="200" y="218"/>
                  </a:lnTo>
                  <a:lnTo>
                    <a:pt x="200" y="217"/>
                  </a:lnTo>
                  <a:lnTo>
                    <a:pt x="200" y="217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201" y="215"/>
                  </a:lnTo>
                  <a:lnTo>
                    <a:pt x="202" y="215"/>
                  </a:lnTo>
                  <a:lnTo>
                    <a:pt x="202" y="214"/>
                  </a:lnTo>
                  <a:lnTo>
                    <a:pt x="202" y="214"/>
                  </a:lnTo>
                  <a:lnTo>
                    <a:pt x="202" y="213"/>
                  </a:lnTo>
                  <a:lnTo>
                    <a:pt x="202" y="213"/>
                  </a:lnTo>
                  <a:lnTo>
                    <a:pt x="203" y="212"/>
                  </a:lnTo>
                  <a:lnTo>
                    <a:pt x="203" y="212"/>
                  </a:lnTo>
                  <a:lnTo>
                    <a:pt x="203" y="212"/>
                  </a:lnTo>
                  <a:lnTo>
                    <a:pt x="203" y="211"/>
                  </a:lnTo>
                  <a:lnTo>
                    <a:pt x="204" y="211"/>
                  </a:lnTo>
                  <a:lnTo>
                    <a:pt x="204" y="210"/>
                  </a:lnTo>
                  <a:lnTo>
                    <a:pt x="204" y="210"/>
                  </a:lnTo>
                  <a:lnTo>
                    <a:pt x="204" y="209"/>
                  </a:lnTo>
                  <a:lnTo>
                    <a:pt x="204" y="209"/>
                  </a:lnTo>
                  <a:lnTo>
                    <a:pt x="195" y="204"/>
                  </a:lnTo>
                  <a:close/>
                  <a:moveTo>
                    <a:pt x="184" y="235"/>
                  </a:moveTo>
                  <a:lnTo>
                    <a:pt x="184" y="235"/>
                  </a:lnTo>
                  <a:lnTo>
                    <a:pt x="184" y="236"/>
                  </a:lnTo>
                  <a:lnTo>
                    <a:pt x="184" y="236"/>
                  </a:lnTo>
                  <a:lnTo>
                    <a:pt x="184" y="237"/>
                  </a:lnTo>
                  <a:lnTo>
                    <a:pt x="184" y="238"/>
                  </a:lnTo>
                  <a:lnTo>
                    <a:pt x="183" y="238"/>
                  </a:lnTo>
                  <a:lnTo>
                    <a:pt x="183" y="239"/>
                  </a:lnTo>
                  <a:lnTo>
                    <a:pt x="183" y="239"/>
                  </a:lnTo>
                  <a:lnTo>
                    <a:pt x="183" y="240"/>
                  </a:lnTo>
                  <a:lnTo>
                    <a:pt x="183" y="240"/>
                  </a:lnTo>
                  <a:lnTo>
                    <a:pt x="183" y="241"/>
                  </a:lnTo>
                  <a:lnTo>
                    <a:pt x="183" y="242"/>
                  </a:lnTo>
                  <a:lnTo>
                    <a:pt x="183" y="242"/>
                  </a:lnTo>
                  <a:lnTo>
                    <a:pt x="183" y="243"/>
                  </a:lnTo>
                  <a:lnTo>
                    <a:pt x="183" y="243"/>
                  </a:lnTo>
                  <a:lnTo>
                    <a:pt x="183" y="244"/>
                  </a:lnTo>
                  <a:lnTo>
                    <a:pt x="183" y="245"/>
                  </a:lnTo>
                  <a:lnTo>
                    <a:pt x="183" y="245"/>
                  </a:lnTo>
                  <a:lnTo>
                    <a:pt x="183" y="246"/>
                  </a:lnTo>
                  <a:lnTo>
                    <a:pt x="183" y="246"/>
                  </a:lnTo>
                  <a:lnTo>
                    <a:pt x="183" y="247"/>
                  </a:lnTo>
                  <a:lnTo>
                    <a:pt x="193" y="247"/>
                  </a:lnTo>
                  <a:lnTo>
                    <a:pt x="193" y="247"/>
                  </a:lnTo>
                  <a:lnTo>
                    <a:pt x="193" y="246"/>
                  </a:lnTo>
                  <a:lnTo>
                    <a:pt x="193" y="246"/>
                  </a:lnTo>
                  <a:lnTo>
                    <a:pt x="193" y="245"/>
                  </a:lnTo>
                  <a:lnTo>
                    <a:pt x="193" y="245"/>
                  </a:lnTo>
                  <a:lnTo>
                    <a:pt x="194" y="244"/>
                  </a:lnTo>
                  <a:lnTo>
                    <a:pt x="194" y="244"/>
                  </a:lnTo>
                  <a:lnTo>
                    <a:pt x="194" y="243"/>
                  </a:lnTo>
                  <a:lnTo>
                    <a:pt x="194" y="243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4" y="241"/>
                  </a:lnTo>
                  <a:lnTo>
                    <a:pt x="194" y="241"/>
                  </a:lnTo>
                  <a:lnTo>
                    <a:pt x="194" y="240"/>
                  </a:lnTo>
                  <a:lnTo>
                    <a:pt x="194" y="240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8"/>
                  </a:lnTo>
                  <a:lnTo>
                    <a:pt x="194" y="238"/>
                  </a:lnTo>
                  <a:lnTo>
                    <a:pt x="194" y="237"/>
                  </a:lnTo>
                  <a:lnTo>
                    <a:pt x="184" y="235"/>
                  </a:lnTo>
                  <a:close/>
                  <a:moveTo>
                    <a:pt x="185" y="269"/>
                  </a:moveTo>
                  <a:lnTo>
                    <a:pt x="185" y="269"/>
                  </a:lnTo>
                  <a:lnTo>
                    <a:pt x="185" y="269"/>
                  </a:lnTo>
                  <a:lnTo>
                    <a:pt x="185" y="270"/>
                  </a:lnTo>
                  <a:lnTo>
                    <a:pt x="185" y="270"/>
                  </a:lnTo>
                  <a:lnTo>
                    <a:pt x="185" y="271"/>
                  </a:lnTo>
                  <a:lnTo>
                    <a:pt x="185" y="271"/>
                  </a:lnTo>
                  <a:lnTo>
                    <a:pt x="185" y="272"/>
                  </a:lnTo>
                  <a:lnTo>
                    <a:pt x="185" y="272"/>
                  </a:lnTo>
                  <a:lnTo>
                    <a:pt x="185" y="273"/>
                  </a:lnTo>
                  <a:lnTo>
                    <a:pt x="186" y="273"/>
                  </a:lnTo>
                  <a:lnTo>
                    <a:pt x="186" y="274"/>
                  </a:lnTo>
                  <a:lnTo>
                    <a:pt x="186" y="275"/>
                  </a:lnTo>
                  <a:lnTo>
                    <a:pt x="186" y="275"/>
                  </a:lnTo>
                  <a:lnTo>
                    <a:pt x="186" y="276"/>
                  </a:lnTo>
                  <a:lnTo>
                    <a:pt x="186" y="276"/>
                  </a:lnTo>
                  <a:lnTo>
                    <a:pt x="186" y="277"/>
                  </a:lnTo>
                  <a:lnTo>
                    <a:pt x="187" y="277"/>
                  </a:lnTo>
                  <a:lnTo>
                    <a:pt x="187" y="278"/>
                  </a:lnTo>
                  <a:lnTo>
                    <a:pt x="187" y="278"/>
                  </a:lnTo>
                  <a:lnTo>
                    <a:pt x="187" y="279"/>
                  </a:lnTo>
                  <a:lnTo>
                    <a:pt x="187" y="279"/>
                  </a:lnTo>
                  <a:lnTo>
                    <a:pt x="187" y="280"/>
                  </a:lnTo>
                  <a:lnTo>
                    <a:pt x="197" y="276"/>
                  </a:lnTo>
                  <a:lnTo>
                    <a:pt x="197" y="276"/>
                  </a:lnTo>
                  <a:lnTo>
                    <a:pt x="197" y="276"/>
                  </a:lnTo>
                  <a:lnTo>
                    <a:pt x="197" y="275"/>
                  </a:lnTo>
                  <a:lnTo>
                    <a:pt x="197" y="275"/>
                  </a:lnTo>
                  <a:lnTo>
                    <a:pt x="197" y="274"/>
                  </a:lnTo>
                  <a:lnTo>
                    <a:pt x="197" y="274"/>
                  </a:lnTo>
                  <a:lnTo>
                    <a:pt x="196" y="273"/>
                  </a:lnTo>
                  <a:lnTo>
                    <a:pt x="196" y="273"/>
                  </a:lnTo>
                  <a:lnTo>
                    <a:pt x="196" y="272"/>
                  </a:lnTo>
                  <a:lnTo>
                    <a:pt x="196" y="272"/>
                  </a:lnTo>
                  <a:lnTo>
                    <a:pt x="196" y="271"/>
                  </a:lnTo>
                  <a:lnTo>
                    <a:pt x="196" y="271"/>
                  </a:lnTo>
                  <a:lnTo>
                    <a:pt x="196" y="270"/>
                  </a:lnTo>
                  <a:lnTo>
                    <a:pt x="196" y="270"/>
                  </a:lnTo>
                  <a:lnTo>
                    <a:pt x="195" y="269"/>
                  </a:lnTo>
                  <a:lnTo>
                    <a:pt x="195" y="269"/>
                  </a:lnTo>
                  <a:lnTo>
                    <a:pt x="195" y="268"/>
                  </a:lnTo>
                  <a:lnTo>
                    <a:pt x="195" y="268"/>
                  </a:lnTo>
                  <a:lnTo>
                    <a:pt x="195" y="267"/>
                  </a:lnTo>
                  <a:lnTo>
                    <a:pt x="195" y="267"/>
                  </a:lnTo>
                  <a:lnTo>
                    <a:pt x="195" y="267"/>
                  </a:lnTo>
                  <a:lnTo>
                    <a:pt x="185" y="269"/>
                  </a:lnTo>
                  <a:close/>
                  <a:moveTo>
                    <a:pt x="197" y="300"/>
                  </a:moveTo>
                  <a:lnTo>
                    <a:pt x="197" y="300"/>
                  </a:lnTo>
                  <a:lnTo>
                    <a:pt x="197" y="300"/>
                  </a:lnTo>
                  <a:lnTo>
                    <a:pt x="197" y="301"/>
                  </a:lnTo>
                  <a:lnTo>
                    <a:pt x="198" y="301"/>
                  </a:lnTo>
                  <a:lnTo>
                    <a:pt x="198" y="302"/>
                  </a:lnTo>
                  <a:lnTo>
                    <a:pt x="198" y="302"/>
                  </a:lnTo>
                  <a:lnTo>
                    <a:pt x="199" y="302"/>
                  </a:lnTo>
                  <a:lnTo>
                    <a:pt x="199" y="303"/>
                  </a:lnTo>
                  <a:lnTo>
                    <a:pt x="199" y="303"/>
                  </a:lnTo>
                  <a:lnTo>
                    <a:pt x="200" y="304"/>
                  </a:lnTo>
                  <a:lnTo>
                    <a:pt x="200" y="304"/>
                  </a:lnTo>
                  <a:lnTo>
                    <a:pt x="200" y="305"/>
                  </a:lnTo>
                  <a:lnTo>
                    <a:pt x="201" y="305"/>
                  </a:lnTo>
                  <a:lnTo>
                    <a:pt x="201" y="306"/>
                  </a:lnTo>
                  <a:lnTo>
                    <a:pt x="201" y="306"/>
                  </a:lnTo>
                  <a:lnTo>
                    <a:pt x="202" y="306"/>
                  </a:lnTo>
                  <a:lnTo>
                    <a:pt x="202" y="307"/>
                  </a:lnTo>
                  <a:lnTo>
                    <a:pt x="202" y="307"/>
                  </a:lnTo>
                  <a:lnTo>
                    <a:pt x="203" y="308"/>
                  </a:lnTo>
                  <a:lnTo>
                    <a:pt x="203" y="308"/>
                  </a:lnTo>
                  <a:lnTo>
                    <a:pt x="203" y="309"/>
                  </a:lnTo>
                  <a:lnTo>
                    <a:pt x="204" y="309"/>
                  </a:lnTo>
                  <a:lnTo>
                    <a:pt x="212" y="302"/>
                  </a:lnTo>
                  <a:lnTo>
                    <a:pt x="212" y="302"/>
                  </a:lnTo>
                  <a:lnTo>
                    <a:pt x="211" y="302"/>
                  </a:lnTo>
                  <a:lnTo>
                    <a:pt x="211" y="301"/>
                  </a:lnTo>
                  <a:lnTo>
                    <a:pt x="211" y="301"/>
                  </a:lnTo>
                  <a:lnTo>
                    <a:pt x="210" y="300"/>
                  </a:lnTo>
                  <a:lnTo>
                    <a:pt x="210" y="300"/>
                  </a:lnTo>
                  <a:lnTo>
                    <a:pt x="210" y="300"/>
                  </a:lnTo>
                  <a:lnTo>
                    <a:pt x="209" y="299"/>
                  </a:lnTo>
                  <a:lnTo>
                    <a:pt x="209" y="299"/>
                  </a:lnTo>
                  <a:lnTo>
                    <a:pt x="209" y="298"/>
                  </a:lnTo>
                  <a:lnTo>
                    <a:pt x="209" y="298"/>
                  </a:lnTo>
                  <a:lnTo>
                    <a:pt x="208" y="298"/>
                  </a:lnTo>
                  <a:lnTo>
                    <a:pt x="208" y="297"/>
                  </a:lnTo>
                  <a:lnTo>
                    <a:pt x="208" y="297"/>
                  </a:lnTo>
                  <a:lnTo>
                    <a:pt x="207" y="296"/>
                  </a:lnTo>
                  <a:lnTo>
                    <a:pt x="207" y="296"/>
                  </a:lnTo>
                  <a:lnTo>
                    <a:pt x="207" y="296"/>
                  </a:lnTo>
                  <a:lnTo>
                    <a:pt x="207" y="295"/>
                  </a:lnTo>
                  <a:lnTo>
                    <a:pt x="206" y="295"/>
                  </a:lnTo>
                  <a:lnTo>
                    <a:pt x="206" y="294"/>
                  </a:lnTo>
                  <a:lnTo>
                    <a:pt x="206" y="294"/>
                  </a:lnTo>
                  <a:lnTo>
                    <a:pt x="197" y="300"/>
                  </a:lnTo>
                  <a:close/>
                  <a:moveTo>
                    <a:pt x="220" y="324"/>
                  </a:moveTo>
                  <a:lnTo>
                    <a:pt x="220" y="324"/>
                  </a:lnTo>
                  <a:lnTo>
                    <a:pt x="220" y="325"/>
                  </a:lnTo>
                  <a:lnTo>
                    <a:pt x="221" y="325"/>
                  </a:lnTo>
                  <a:lnTo>
                    <a:pt x="221" y="325"/>
                  </a:lnTo>
                  <a:lnTo>
                    <a:pt x="221" y="326"/>
                  </a:lnTo>
                  <a:lnTo>
                    <a:pt x="222" y="326"/>
                  </a:lnTo>
                  <a:lnTo>
                    <a:pt x="222" y="326"/>
                  </a:lnTo>
                  <a:lnTo>
                    <a:pt x="223" y="327"/>
                  </a:lnTo>
                  <a:lnTo>
                    <a:pt x="223" y="327"/>
                  </a:lnTo>
                  <a:lnTo>
                    <a:pt x="224" y="327"/>
                  </a:lnTo>
                  <a:lnTo>
                    <a:pt x="224" y="328"/>
                  </a:lnTo>
                  <a:lnTo>
                    <a:pt x="225" y="328"/>
                  </a:lnTo>
                  <a:lnTo>
                    <a:pt x="225" y="328"/>
                  </a:lnTo>
                  <a:lnTo>
                    <a:pt x="226" y="328"/>
                  </a:lnTo>
                  <a:lnTo>
                    <a:pt x="226" y="329"/>
                  </a:lnTo>
                  <a:lnTo>
                    <a:pt x="227" y="329"/>
                  </a:lnTo>
                  <a:lnTo>
                    <a:pt x="227" y="329"/>
                  </a:lnTo>
                  <a:lnTo>
                    <a:pt x="228" y="330"/>
                  </a:lnTo>
                  <a:lnTo>
                    <a:pt x="228" y="330"/>
                  </a:lnTo>
                  <a:lnTo>
                    <a:pt x="228" y="330"/>
                  </a:lnTo>
                  <a:lnTo>
                    <a:pt x="229" y="330"/>
                  </a:lnTo>
                  <a:lnTo>
                    <a:pt x="229" y="331"/>
                  </a:lnTo>
                  <a:lnTo>
                    <a:pt x="235" y="321"/>
                  </a:lnTo>
                  <a:lnTo>
                    <a:pt x="234" y="321"/>
                  </a:lnTo>
                  <a:lnTo>
                    <a:pt x="234" y="321"/>
                  </a:lnTo>
                  <a:lnTo>
                    <a:pt x="233" y="321"/>
                  </a:lnTo>
                  <a:lnTo>
                    <a:pt x="233" y="320"/>
                  </a:lnTo>
                  <a:lnTo>
                    <a:pt x="233" y="320"/>
                  </a:lnTo>
                  <a:lnTo>
                    <a:pt x="232" y="320"/>
                  </a:lnTo>
                  <a:lnTo>
                    <a:pt x="232" y="320"/>
                  </a:lnTo>
                  <a:lnTo>
                    <a:pt x="231" y="319"/>
                  </a:lnTo>
                  <a:lnTo>
                    <a:pt x="231" y="319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0" y="318"/>
                  </a:lnTo>
                  <a:lnTo>
                    <a:pt x="229" y="318"/>
                  </a:lnTo>
                  <a:lnTo>
                    <a:pt x="229" y="318"/>
                  </a:lnTo>
                  <a:lnTo>
                    <a:pt x="228" y="318"/>
                  </a:lnTo>
                  <a:lnTo>
                    <a:pt x="228" y="317"/>
                  </a:lnTo>
                  <a:lnTo>
                    <a:pt x="228" y="317"/>
                  </a:lnTo>
                  <a:lnTo>
                    <a:pt x="227" y="317"/>
                  </a:lnTo>
                  <a:lnTo>
                    <a:pt x="227" y="316"/>
                  </a:lnTo>
                  <a:lnTo>
                    <a:pt x="226" y="316"/>
                  </a:lnTo>
                  <a:lnTo>
                    <a:pt x="226" y="316"/>
                  </a:lnTo>
                  <a:lnTo>
                    <a:pt x="220" y="324"/>
                  </a:lnTo>
                  <a:close/>
                  <a:moveTo>
                    <a:pt x="250" y="339"/>
                  </a:moveTo>
                  <a:lnTo>
                    <a:pt x="250" y="339"/>
                  </a:lnTo>
                  <a:lnTo>
                    <a:pt x="250" y="339"/>
                  </a:lnTo>
                  <a:lnTo>
                    <a:pt x="251" y="339"/>
                  </a:lnTo>
                  <a:lnTo>
                    <a:pt x="251" y="340"/>
                  </a:lnTo>
                  <a:lnTo>
                    <a:pt x="252" y="340"/>
                  </a:lnTo>
                  <a:lnTo>
                    <a:pt x="252" y="340"/>
                  </a:lnTo>
                  <a:lnTo>
                    <a:pt x="253" y="340"/>
                  </a:lnTo>
                  <a:lnTo>
                    <a:pt x="253" y="340"/>
                  </a:lnTo>
                  <a:lnTo>
                    <a:pt x="254" y="340"/>
                  </a:lnTo>
                  <a:lnTo>
                    <a:pt x="255" y="340"/>
                  </a:lnTo>
                  <a:lnTo>
                    <a:pt x="255" y="341"/>
                  </a:lnTo>
                  <a:lnTo>
                    <a:pt x="256" y="341"/>
                  </a:lnTo>
                  <a:lnTo>
                    <a:pt x="256" y="341"/>
                  </a:lnTo>
                  <a:lnTo>
                    <a:pt x="257" y="341"/>
                  </a:lnTo>
                  <a:lnTo>
                    <a:pt x="257" y="341"/>
                  </a:lnTo>
                  <a:lnTo>
                    <a:pt x="258" y="341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60" y="341"/>
                  </a:lnTo>
                  <a:lnTo>
                    <a:pt x="260" y="341"/>
                  </a:lnTo>
                  <a:lnTo>
                    <a:pt x="261" y="342"/>
                  </a:lnTo>
                  <a:lnTo>
                    <a:pt x="261" y="342"/>
                  </a:lnTo>
                  <a:lnTo>
                    <a:pt x="263" y="331"/>
                  </a:lnTo>
                  <a:lnTo>
                    <a:pt x="262" y="331"/>
                  </a:lnTo>
                  <a:lnTo>
                    <a:pt x="262" y="331"/>
                  </a:lnTo>
                  <a:lnTo>
                    <a:pt x="261" y="331"/>
                  </a:lnTo>
                  <a:lnTo>
                    <a:pt x="261" y="331"/>
                  </a:lnTo>
                  <a:lnTo>
                    <a:pt x="260" y="331"/>
                  </a:lnTo>
                  <a:lnTo>
                    <a:pt x="260" y="331"/>
                  </a:lnTo>
                  <a:lnTo>
                    <a:pt x="259" y="331"/>
                  </a:lnTo>
                  <a:lnTo>
                    <a:pt x="259" y="330"/>
                  </a:lnTo>
                  <a:lnTo>
                    <a:pt x="258" y="330"/>
                  </a:lnTo>
                  <a:lnTo>
                    <a:pt x="258" y="330"/>
                  </a:lnTo>
                  <a:lnTo>
                    <a:pt x="257" y="330"/>
                  </a:lnTo>
                  <a:lnTo>
                    <a:pt x="257" y="330"/>
                  </a:lnTo>
                  <a:lnTo>
                    <a:pt x="256" y="330"/>
                  </a:lnTo>
                  <a:lnTo>
                    <a:pt x="256" y="330"/>
                  </a:lnTo>
                  <a:lnTo>
                    <a:pt x="255" y="330"/>
                  </a:lnTo>
                  <a:lnTo>
                    <a:pt x="255" y="330"/>
                  </a:lnTo>
                  <a:lnTo>
                    <a:pt x="254" y="329"/>
                  </a:lnTo>
                  <a:lnTo>
                    <a:pt x="254" y="329"/>
                  </a:lnTo>
                  <a:lnTo>
                    <a:pt x="253" y="329"/>
                  </a:lnTo>
                  <a:lnTo>
                    <a:pt x="253" y="329"/>
                  </a:lnTo>
                  <a:lnTo>
                    <a:pt x="253" y="329"/>
                  </a:lnTo>
                  <a:lnTo>
                    <a:pt x="250" y="339"/>
                  </a:lnTo>
                  <a:close/>
                  <a:moveTo>
                    <a:pt x="283" y="342"/>
                  </a:moveTo>
                  <a:lnTo>
                    <a:pt x="283" y="342"/>
                  </a:lnTo>
                  <a:lnTo>
                    <a:pt x="284" y="342"/>
                  </a:lnTo>
                  <a:lnTo>
                    <a:pt x="284" y="342"/>
                  </a:lnTo>
                  <a:lnTo>
                    <a:pt x="285" y="342"/>
                  </a:lnTo>
                  <a:lnTo>
                    <a:pt x="285" y="342"/>
                  </a:lnTo>
                  <a:lnTo>
                    <a:pt x="286" y="342"/>
                  </a:lnTo>
                  <a:lnTo>
                    <a:pt x="287" y="342"/>
                  </a:lnTo>
                  <a:lnTo>
                    <a:pt x="287" y="342"/>
                  </a:lnTo>
                  <a:lnTo>
                    <a:pt x="288" y="342"/>
                  </a:lnTo>
                  <a:lnTo>
                    <a:pt x="288" y="342"/>
                  </a:lnTo>
                  <a:lnTo>
                    <a:pt x="289" y="342"/>
                  </a:lnTo>
                  <a:lnTo>
                    <a:pt x="289" y="341"/>
                  </a:lnTo>
                  <a:lnTo>
                    <a:pt x="290" y="341"/>
                  </a:lnTo>
                  <a:lnTo>
                    <a:pt x="291" y="341"/>
                  </a:lnTo>
                  <a:lnTo>
                    <a:pt x="291" y="341"/>
                  </a:lnTo>
                  <a:lnTo>
                    <a:pt x="292" y="341"/>
                  </a:lnTo>
                  <a:lnTo>
                    <a:pt x="292" y="341"/>
                  </a:lnTo>
                  <a:lnTo>
                    <a:pt x="293" y="341"/>
                  </a:lnTo>
                  <a:lnTo>
                    <a:pt x="293" y="341"/>
                  </a:lnTo>
                  <a:lnTo>
                    <a:pt x="294" y="341"/>
                  </a:lnTo>
                  <a:lnTo>
                    <a:pt x="295" y="341"/>
                  </a:lnTo>
                  <a:lnTo>
                    <a:pt x="295" y="341"/>
                  </a:lnTo>
                  <a:lnTo>
                    <a:pt x="292" y="330"/>
                  </a:lnTo>
                  <a:lnTo>
                    <a:pt x="292" y="330"/>
                  </a:lnTo>
                  <a:lnTo>
                    <a:pt x="292" y="330"/>
                  </a:lnTo>
                  <a:lnTo>
                    <a:pt x="291" y="330"/>
                  </a:lnTo>
                  <a:lnTo>
                    <a:pt x="291" y="330"/>
                  </a:lnTo>
                  <a:lnTo>
                    <a:pt x="290" y="331"/>
                  </a:lnTo>
                  <a:lnTo>
                    <a:pt x="290" y="331"/>
                  </a:lnTo>
                  <a:lnTo>
                    <a:pt x="289" y="331"/>
                  </a:lnTo>
                  <a:lnTo>
                    <a:pt x="289" y="331"/>
                  </a:lnTo>
                  <a:lnTo>
                    <a:pt x="288" y="331"/>
                  </a:lnTo>
                  <a:lnTo>
                    <a:pt x="288" y="331"/>
                  </a:lnTo>
                  <a:lnTo>
                    <a:pt x="287" y="331"/>
                  </a:lnTo>
                  <a:lnTo>
                    <a:pt x="287" y="331"/>
                  </a:lnTo>
                  <a:lnTo>
                    <a:pt x="286" y="331"/>
                  </a:lnTo>
                  <a:lnTo>
                    <a:pt x="286" y="331"/>
                  </a:lnTo>
                  <a:lnTo>
                    <a:pt x="285" y="331"/>
                  </a:lnTo>
                  <a:lnTo>
                    <a:pt x="285" y="331"/>
                  </a:lnTo>
                  <a:lnTo>
                    <a:pt x="284" y="332"/>
                  </a:lnTo>
                  <a:lnTo>
                    <a:pt x="284" y="332"/>
                  </a:lnTo>
                  <a:lnTo>
                    <a:pt x="283" y="332"/>
                  </a:lnTo>
                  <a:lnTo>
                    <a:pt x="283" y="332"/>
                  </a:lnTo>
                  <a:lnTo>
                    <a:pt x="282" y="332"/>
                  </a:lnTo>
                  <a:lnTo>
                    <a:pt x="283" y="342"/>
                  </a:lnTo>
                  <a:close/>
                  <a:moveTo>
                    <a:pt x="316" y="333"/>
                  </a:moveTo>
                  <a:lnTo>
                    <a:pt x="316" y="333"/>
                  </a:lnTo>
                  <a:lnTo>
                    <a:pt x="316" y="333"/>
                  </a:lnTo>
                  <a:lnTo>
                    <a:pt x="316" y="333"/>
                  </a:lnTo>
                  <a:lnTo>
                    <a:pt x="317" y="333"/>
                  </a:lnTo>
                  <a:lnTo>
                    <a:pt x="317" y="332"/>
                  </a:lnTo>
                  <a:lnTo>
                    <a:pt x="318" y="332"/>
                  </a:lnTo>
                  <a:lnTo>
                    <a:pt x="318" y="332"/>
                  </a:lnTo>
                  <a:lnTo>
                    <a:pt x="319" y="332"/>
                  </a:lnTo>
                  <a:lnTo>
                    <a:pt x="319" y="331"/>
                  </a:lnTo>
                  <a:lnTo>
                    <a:pt x="320" y="331"/>
                  </a:lnTo>
                  <a:lnTo>
                    <a:pt x="320" y="331"/>
                  </a:lnTo>
                  <a:lnTo>
                    <a:pt x="321" y="330"/>
                  </a:lnTo>
                  <a:lnTo>
                    <a:pt x="321" y="330"/>
                  </a:lnTo>
                  <a:lnTo>
                    <a:pt x="322" y="330"/>
                  </a:lnTo>
                  <a:lnTo>
                    <a:pt x="322" y="330"/>
                  </a:lnTo>
                  <a:lnTo>
                    <a:pt x="323" y="329"/>
                  </a:lnTo>
                  <a:lnTo>
                    <a:pt x="323" y="329"/>
                  </a:lnTo>
                  <a:lnTo>
                    <a:pt x="324" y="329"/>
                  </a:lnTo>
                  <a:lnTo>
                    <a:pt x="324" y="328"/>
                  </a:lnTo>
                  <a:lnTo>
                    <a:pt x="325" y="328"/>
                  </a:lnTo>
                  <a:lnTo>
                    <a:pt x="325" y="328"/>
                  </a:lnTo>
                  <a:lnTo>
                    <a:pt x="325" y="328"/>
                  </a:lnTo>
                  <a:lnTo>
                    <a:pt x="320" y="319"/>
                  </a:lnTo>
                  <a:lnTo>
                    <a:pt x="319" y="319"/>
                  </a:lnTo>
                  <a:lnTo>
                    <a:pt x="319" y="319"/>
                  </a:lnTo>
                  <a:lnTo>
                    <a:pt x="318" y="319"/>
                  </a:lnTo>
                  <a:lnTo>
                    <a:pt x="318" y="320"/>
                  </a:lnTo>
                  <a:lnTo>
                    <a:pt x="318" y="320"/>
                  </a:lnTo>
                  <a:lnTo>
                    <a:pt x="317" y="320"/>
                  </a:lnTo>
                  <a:lnTo>
                    <a:pt x="317" y="320"/>
                  </a:lnTo>
                  <a:lnTo>
                    <a:pt x="316" y="321"/>
                  </a:lnTo>
                  <a:lnTo>
                    <a:pt x="316" y="321"/>
                  </a:lnTo>
                  <a:lnTo>
                    <a:pt x="315" y="321"/>
                  </a:lnTo>
                  <a:lnTo>
                    <a:pt x="315" y="321"/>
                  </a:lnTo>
                  <a:lnTo>
                    <a:pt x="315" y="322"/>
                  </a:lnTo>
                  <a:lnTo>
                    <a:pt x="314" y="322"/>
                  </a:lnTo>
                  <a:lnTo>
                    <a:pt x="314" y="322"/>
                  </a:lnTo>
                  <a:lnTo>
                    <a:pt x="313" y="322"/>
                  </a:lnTo>
                  <a:lnTo>
                    <a:pt x="313" y="323"/>
                  </a:lnTo>
                  <a:lnTo>
                    <a:pt x="312" y="323"/>
                  </a:lnTo>
                  <a:lnTo>
                    <a:pt x="312" y="323"/>
                  </a:lnTo>
                  <a:lnTo>
                    <a:pt x="312" y="323"/>
                  </a:lnTo>
                  <a:lnTo>
                    <a:pt x="311" y="324"/>
                  </a:lnTo>
                  <a:lnTo>
                    <a:pt x="311" y="324"/>
                  </a:lnTo>
                  <a:lnTo>
                    <a:pt x="316" y="333"/>
                  </a:lnTo>
                  <a:close/>
                  <a:moveTo>
                    <a:pt x="343" y="313"/>
                  </a:moveTo>
                  <a:lnTo>
                    <a:pt x="343" y="313"/>
                  </a:lnTo>
                  <a:lnTo>
                    <a:pt x="343" y="313"/>
                  </a:lnTo>
                  <a:lnTo>
                    <a:pt x="343" y="312"/>
                  </a:lnTo>
                  <a:lnTo>
                    <a:pt x="343" y="312"/>
                  </a:lnTo>
                  <a:lnTo>
                    <a:pt x="344" y="312"/>
                  </a:lnTo>
                  <a:lnTo>
                    <a:pt x="344" y="311"/>
                  </a:lnTo>
                  <a:lnTo>
                    <a:pt x="345" y="311"/>
                  </a:lnTo>
                  <a:lnTo>
                    <a:pt x="345" y="310"/>
                  </a:lnTo>
                  <a:lnTo>
                    <a:pt x="345" y="310"/>
                  </a:lnTo>
                  <a:lnTo>
                    <a:pt x="346" y="310"/>
                  </a:lnTo>
                  <a:lnTo>
                    <a:pt x="346" y="309"/>
                  </a:lnTo>
                  <a:lnTo>
                    <a:pt x="346" y="309"/>
                  </a:lnTo>
                  <a:lnTo>
                    <a:pt x="347" y="308"/>
                  </a:lnTo>
                  <a:lnTo>
                    <a:pt x="347" y="308"/>
                  </a:lnTo>
                  <a:lnTo>
                    <a:pt x="347" y="307"/>
                  </a:lnTo>
                  <a:lnTo>
                    <a:pt x="348" y="307"/>
                  </a:lnTo>
                  <a:lnTo>
                    <a:pt x="348" y="306"/>
                  </a:lnTo>
                  <a:lnTo>
                    <a:pt x="348" y="306"/>
                  </a:lnTo>
                  <a:lnTo>
                    <a:pt x="349" y="306"/>
                  </a:lnTo>
                  <a:lnTo>
                    <a:pt x="349" y="305"/>
                  </a:lnTo>
                  <a:lnTo>
                    <a:pt x="349" y="305"/>
                  </a:lnTo>
                  <a:lnTo>
                    <a:pt x="350" y="304"/>
                  </a:lnTo>
                  <a:lnTo>
                    <a:pt x="341" y="298"/>
                  </a:lnTo>
                  <a:lnTo>
                    <a:pt x="341" y="298"/>
                  </a:lnTo>
                  <a:lnTo>
                    <a:pt x="341" y="299"/>
                  </a:lnTo>
                  <a:lnTo>
                    <a:pt x="340" y="299"/>
                  </a:lnTo>
                  <a:lnTo>
                    <a:pt x="340" y="300"/>
                  </a:lnTo>
                  <a:lnTo>
                    <a:pt x="340" y="300"/>
                  </a:lnTo>
                  <a:lnTo>
                    <a:pt x="339" y="300"/>
                  </a:lnTo>
                  <a:lnTo>
                    <a:pt x="339" y="301"/>
                  </a:lnTo>
                  <a:lnTo>
                    <a:pt x="339" y="301"/>
                  </a:lnTo>
                  <a:lnTo>
                    <a:pt x="338" y="302"/>
                  </a:lnTo>
                  <a:lnTo>
                    <a:pt x="338" y="302"/>
                  </a:lnTo>
                  <a:lnTo>
                    <a:pt x="338" y="302"/>
                  </a:lnTo>
                  <a:lnTo>
                    <a:pt x="337" y="303"/>
                  </a:lnTo>
                  <a:lnTo>
                    <a:pt x="337" y="303"/>
                  </a:lnTo>
                  <a:lnTo>
                    <a:pt x="337" y="303"/>
                  </a:lnTo>
                  <a:lnTo>
                    <a:pt x="337" y="304"/>
                  </a:lnTo>
                  <a:lnTo>
                    <a:pt x="336" y="304"/>
                  </a:lnTo>
                  <a:lnTo>
                    <a:pt x="336" y="305"/>
                  </a:lnTo>
                  <a:lnTo>
                    <a:pt x="336" y="305"/>
                  </a:lnTo>
                  <a:lnTo>
                    <a:pt x="335" y="305"/>
                  </a:lnTo>
                  <a:lnTo>
                    <a:pt x="335" y="306"/>
                  </a:lnTo>
                  <a:lnTo>
                    <a:pt x="335" y="306"/>
                  </a:lnTo>
                  <a:lnTo>
                    <a:pt x="343" y="313"/>
                  </a:lnTo>
                  <a:close/>
                  <a:moveTo>
                    <a:pt x="360" y="285"/>
                  </a:moveTo>
                  <a:lnTo>
                    <a:pt x="360" y="285"/>
                  </a:lnTo>
                  <a:lnTo>
                    <a:pt x="361" y="284"/>
                  </a:lnTo>
                  <a:lnTo>
                    <a:pt x="361" y="284"/>
                  </a:lnTo>
                  <a:lnTo>
                    <a:pt x="361" y="283"/>
                  </a:lnTo>
                  <a:lnTo>
                    <a:pt x="361" y="283"/>
                  </a:lnTo>
                  <a:lnTo>
                    <a:pt x="361" y="282"/>
                  </a:lnTo>
                  <a:lnTo>
                    <a:pt x="362" y="282"/>
                  </a:lnTo>
                  <a:lnTo>
                    <a:pt x="362" y="281"/>
                  </a:lnTo>
                  <a:lnTo>
                    <a:pt x="362" y="281"/>
                  </a:lnTo>
                  <a:lnTo>
                    <a:pt x="362" y="280"/>
                  </a:lnTo>
                  <a:lnTo>
                    <a:pt x="362" y="279"/>
                  </a:lnTo>
                  <a:lnTo>
                    <a:pt x="363" y="279"/>
                  </a:lnTo>
                  <a:lnTo>
                    <a:pt x="363" y="278"/>
                  </a:lnTo>
                  <a:lnTo>
                    <a:pt x="363" y="278"/>
                  </a:lnTo>
                  <a:lnTo>
                    <a:pt x="363" y="277"/>
                  </a:lnTo>
                  <a:lnTo>
                    <a:pt x="363" y="277"/>
                  </a:lnTo>
                  <a:lnTo>
                    <a:pt x="363" y="276"/>
                  </a:lnTo>
                  <a:lnTo>
                    <a:pt x="364" y="276"/>
                  </a:lnTo>
                  <a:lnTo>
                    <a:pt x="364" y="275"/>
                  </a:lnTo>
                  <a:lnTo>
                    <a:pt x="364" y="275"/>
                  </a:lnTo>
                  <a:lnTo>
                    <a:pt x="364" y="274"/>
                  </a:lnTo>
                  <a:lnTo>
                    <a:pt x="364" y="274"/>
                  </a:lnTo>
                  <a:lnTo>
                    <a:pt x="354" y="271"/>
                  </a:lnTo>
                  <a:lnTo>
                    <a:pt x="354" y="271"/>
                  </a:lnTo>
                  <a:lnTo>
                    <a:pt x="354" y="272"/>
                  </a:lnTo>
                  <a:lnTo>
                    <a:pt x="353" y="272"/>
                  </a:lnTo>
                  <a:lnTo>
                    <a:pt x="353" y="273"/>
                  </a:lnTo>
                  <a:lnTo>
                    <a:pt x="353" y="273"/>
                  </a:lnTo>
                  <a:lnTo>
                    <a:pt x="353" y="274"/>
                  </a:lnTo>
                  <a:lnTo>
                    <a:pt x="353" y="274"/>
                  </a:lnTo>
                  <a:lnTo>
                    <a:pt x="353" y="275"/>
                  </a:lnTo>
                  <a:lnTo>
                    <a:pt x="353" y="275"/>
                  </a:lnTo>
                  <a:lnTo>
                    <a:pt x="352" y="276"/>
                  </a:lnTo>
                  <a:lnTo>
                    <a:pt x="352" y="276"/>
                  </a:lnTo>
                  <a:lnTo>
                    <a:pt x="352" y="277"/>
                  </a:lnTo>
                  <a:lnTo>
                    <a:pt x="352" y="277"/>
                  </a:lnTo>
                  <a:lnTo>
                    <a:pt x="352" y="278"/>
                  </a:lnTo>
                  <a:lnTo>
                    <a:pt x="352" y="278"/>
                  </a:lnTo>
                  <a:lnTo>
                    <a:pt x="351" y="278"/>
                  </a:lnTo>
                  <a:lnTo>
                    <a:pt x="351" y="279"/>
                  </a:lnTo>
                  <a:lnTo>
                    <a:pt x="351" y="279"/>
                  </a:lnTo>
                  <a:lnTo>
                    <a:pt x="351" y="280"/>
                  </a:lnTo>
                  <a:lnTo>
                    <a:pt x="351" y="280"/>
                  </a:lnTo>
                  <a:lnTo>
                    <a:pt x="351" y="281"/>
                  </a:lnTo>
                  <a:lnTo>
                    <a:pt x="360" y="285"/>
                  </a:lnTo>
                  <a:close/>
                  <a:moveTo>
                    <a:pt x="367" y="252"/>
                  </a:moveTo>
                  <a:lnTo>
                    <a:pt x="367" y="252"/>
                  </a:lnTo>
                  <a:lnTo>
                    <a:pt x="367" y="252"/>
                  </a:lnTo>
                  <a:lnTo>
                    <a:pt x="367" y="251"/>
                  </a:lnTo>
                  <a:lnTo>
                    <a:pt x="367" y="250"/>
                  </a:lnTo>
                  <a:lnTo>
                    <a:pt x="367" y="250"/>
                  </a:lnTo>
                  <a:lnTo>
                    <a:pt x="367" y="249"/>
                  </a:lnTo>
                  <a:lnTo>
                    <a:pt x="367" y="249"/>
                  </a:lnTo>
                  <a:lnTo>
                    <a:pt x="367" y="248"/>
                  </a:lnTo>
                  <a:lnTo>
                    <a:pt x="367" y="247"/>
                  </a:lnTo>
                  <a:lnTo>
                    <a:pt x="367" y="247"/>
                  </a:lnTo>
                  <a:lnTo>
                    <a:pt x="367" y="246"/>
                  </a:lnTo>
                  <a:lnTo>
                    <a:pt x="367" y="246"/>
                  </a:lnTo>
                  <a:lnTo>
                    <a:pt x="367" y="245"/>
                  </a:lnTo>
                  <a:lnTo>
                    <a:pt x="367" y="245"/>
                  </a:lnTo>
                  <a:lnTo>
                    <a:pt x="367" y="244"/>
                  </a:lnTo>
                  <a:lnTo>
                    <a:pt x="367" y="243"/>
                  </a:lnTo>
                  <a:lnTo>
                    <a:pt x="367" y="243"/>
                  </a:lnTo>
                  <a:lnTo>
                    <a:pt x="367" y="242"/>
                  </a:lnTo>
                  <a:lnTo>
                    <a:pt x="367" y="242"/>
                  </a:lnTo>
                  <a:lnTo>
                    <a:pt x="367" y="241"/>
                  </a:lnTo>
                  <a:lnTo>
                    <a:pt x="366" y="241"/>
                  </a:lnTo>
                  <a:lnTo>
                    <a:pt x="356" y="242"/>
                  </a:lnTo>
                  <a:lnTo>
                    <a:pt x="356" y="242"/>
                  </a:lnTo>
                  <a:lnTo>
                    <a:pt x="356" y="243"/>
                  </a:lnTo>
                  <a:lnTo>
                    <a:pt x="356" y="243"/>
                  </a:lnTo>
                  <a:lnTo>
                    <a:pt x="356" y="244"/>
                  </a:lnTo>
                  <a:lnTo>
                    <a:pt x="356" y="244"/>
                  </a:lnTo>
                  <a:lnTo>
                    <a:pt x="356" y="245"/>
                  </a:lnTo>
                  <a:lnTo>
                    <a:pt x="356" y="245"/>
                  </a:lnTo>
                  <a:lnTo>
                    <a:pt x="356" y="246"/>
                  </a:lnTo>
                  <a:lnTo>
                    <a:pt x="356" y="246"/>
                  </a:lnTo>
                  <a:lnTo>
                    <a:pt x="356" y="247"/>
                  </a:lnTo>
                  <a:lnTo>
                    <a:pt x="356" y="247"/>
                  </a:lnTo>
                  <a:lnTo>
                    <a:pt x="356" y="248"/>
                  </a:lnTo>
                  <a:lnTo>
                    <a:pt x="356" y="248"/>
                  </a:lnTo>
                  <a:lnTo>
                    <a:pt x="356" y="249"/>
                  </a:lnTo>
                  <a:lnTo>
                    <a:pt x="356" y="249"/>
                  </a:lnTo>
                  <a:lnTo>
                    <a:pt x="356" y="250"/>
                  </a:lnTo>
                  <a:lnTo>
                    <a:pt x="356" y="250"/>
                  </a:lnTo>
                  <a:lnTo>
                    <a:pt x="356" y="251"/>
                  </a:lnTo>
                  <a:lnTo>
                    <a:pt x="356" y="252"/>
                  </a:lnTo>
                  <a:lnTo>
                    <a:pt x="356" y="252"/>
                  </a:lnTo>
                  <a:lnTo>
                    <a:pt x="367" y="252"/>
                  </a:lnTo>
                  <a:close/>
                  <a:moveTo>
                    <a:pt x="361" y="219"/>
                  </a:moveTo>
                  <a:lnTo>
                    <a:pt x="361" y="219"/>
                  </a:lnTo>
                  <a:lnTo>
                    <a:pt x="361" y="218"/>
                  </a:lnTo>
                  <a:lnTo>
                    <a:pt x="361" y="218"/>
                  </a:lnTo>
                  <a:lnTo>
                    <a:pt x="361" y="217"/>
                  </a:lnTo>
                  <a:lnTo>
                    <a:pt x="361" y="217"/>
                  </a:lnTo>
                  <a:lnTo>
                    <a:pt x="360" y="216"/>
                  </a:lnTo>
                  <a:lnTo>
                    <a:pt x="360" y="216"/>
                  </a:lnTo>
                  <a:lnTo>
                    <a:pt x="360" y="215"/>
                  </a:lnTo>
                  <a:lnTo>
                    <a:pt x="360" y="215"/>
                  </a:lnTo>
                  <a:lnTo>
                    <a:pt x="360" y="214"/>
                  </a:lnTo>
                  <a:lnTo>
                    <a:pt x="359" y="214"/>
                  </a:lnTo>
                  <a:lnTo>
                    <a:pt x="359" y="213"/>
                  </a:lnTo>
                  <a:lnTo>
                    <a:pt x="359" y="213"/>
                  </a:lnTo>
                  <a:lnTo>
                    <a:pt x="359" y="212"/>
                  </a:lnTo>
                  <a:lnTo>
                    <a:pt x="358" y="211"/>
                  </a:lnTo>
                  <a:lnTo>
                    <a:pt x="358" y="211"/>
                  </a:lnTo>
                  <a:lnTo>
                    <a:pt x="358" y="210"/>
                  </a:lnTo>
                  <a:lnTo>
                    <a:pt x="358" y="210"/>
                  </a:lnTo>
                  <a:lnTo>
                    <a:pt x="357" y="209"/>
                  </a:lnTo>
                  <a:lnTo>
                    <a:pt x="357" y="209"/>
                  </a:lnTo>
                  <a:lnTo>
                    <a:pt x="357" y="208"/>
                  </a:lnTo>
                  <a:lnTo>
                    <a:pt x="357" y="208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8" y="214"/>
                  </a:lnTo>
                  <a:lnTo>
                    <a:pt x="348" y="214"/>
                  </a:lnTo>
                  <a:lnTo>
                    <a:pt x="348" y="215"/>
                  </a:lnTo>
                  <a:lnTo>
                    <a:pt x="348" y="215"/>
                  </a:lnTo>
                  <a:lnTo>
                    <a:pt x="349" y="216"/>
                  </a:lnTo>
                  <a:lnTo>
                    <a:pt x="349" y="216"/>
                  </a:lnTo>
                  <a:lnTo>
                    <a:pt x="349" y="216"/>
                  </a:lnTo>
                  <a:lnTo>
                    <a:pt x="349" y="217"/>
                  </a:lnTo>
                  <a:lnTo>
                    <a:pt x="349" y="217"/>
                  </a:lnTo>
                  <a:lnTo>
                    <a:pt x="350" y="218"/>
                  </a:lnTo>
                  <a:lnTo>
                    <a:pt x="350" y="218"/>
                  </a:lnTo>
                  <a:lnTo>
                    <a:pt x="350" y="219"/>
                  </a:lnTo>
                  <a:lnTo>
                    <a:pt x="350" y="219"/>
                  </a:lnTo>
                  <a:lnTo>
                    <a:pt x="350" y="220"/>
                  </a:lnTo>
                  <a:lnTo>
                    <a:pt x="351" y="220"/>
                  </a:lnTo>
                  <a:lnTo>
                    <a:pt x="351" y="221"/>
                  </a:lnTo>
                  <a:lnTo>
                    <a:pt x="351" y="221"/>
                  </a:lnTo>
                  <a:lnTo>
                    <a:pt x="351" y="221"/>
                  </a:lnTo>
                  <a:lnTo>
                    <a:pt x="351" y="222"/>
                  </a:lnTo>
                  <a:lnTo>
                    <a:pt x="351" y="222"/>
                  </a:lnTo>
                  <a:lnTo>
                    <a:pt x="361" y="219"/>
                  </a:lnTo>
                  <a:close/>
                  <a:moveTo>
                    <a:pt x="344" y="190"/>
                  </a:moveTo>
                  <a:lnTo>
                    <a:pt x="344" y="190"/>
                  </a:lnTo>
                  <a:lnTo>
                    <a:pt x="344" y="190"/>
                  </a:lnTo>
                  <a:lnTo>
                    <a:pt x="344" y="189"/>
                  </a:lnTo>
                  <a:lnTo>
                    <a:pt x="343" y="189"/>
                  </a:lnTo>
                  <a:lnTo>
                    <a:pt x="343" y="188"/>
                  </a:lnTo>
                  <a:lnTo>
                    <a:pt x="343" y="188"/>
                  </a:lnTo>
                  <a:lnTo>
                    <a:pt x="342" y="188"/>
                  </a:lnTo>
                  <a:lnTo>
                    <a:pt x="342" y="187"/>
                  </a:lnTo>
                  <a:lnTo>
                    <a:pt x="342" y="187"/>
                  </a:lnTo>
                  <a:lnTo>
                    <a:pt x="341" y="186"/>
                  </a:lnTo>
                  <a:lnTo>
                    <a:pt x="341" y="186"/>
                  </a:lnTo>
                  <a:lnTo>
                    <a:pt x="340" y="186"/>
                  </a:lnTo>
                  <a:lnTo>
                    <a:pt x="340" y="185"/>
                  </a:lnTo>
                  <a:lnTo>
                    <a:pt x="340" y="185"/>
                  </a:lnTo>
                  <a:lnTo>
                    <a:pt x="339" y="184"/>
                  </a:lnTo>
                  <a:lnTo>
                    <a:pt x="339" y="184"/>
                  </a:lnTo>
                  <a:lnTo>
                    <a:pt x="338" y="184"/>
                  </a:lnTo>
                  <a:lnTo>
                    <a:pt x="338" y="183"/>
                  </a:lnTo>
                  <a:lnTo>
                    <a:pt x="338" y="183"/>
                  </a:lnTo>
                  <a:lnTo>
                    <a:pt x="337" y="183"/>
                  </a:lnTo>
                  <a:lnTo>
                    <a:pt x="337" y="182"/>
                  </a:lnTo>
                  <a:lnTo>
                    <a:pt x="336" y="182"/>
                  </a:lnTo>
                  <a:lnTo>
                    <a:pt x="329" y="190"/>
                  </a:lnTo>
                  <a:lnTo>
                    <a:pt x="330" y="190"/>
                  </a:lnTo>
                  <a:lnTo>
                    <a:pt x="330" y="190"/>
                  </a:lnTo>
                  <a:lnTo>
                    <a:pt x="330" y="191"/>
                  </a:lnTo>
                  <a:lnTo>
                    <a:pt x="331" y="191"/>
                  </a:lnTo>
                  <a:lnTo>
                    <a:pt x="331" y="191"/>
                  </a:lnTo>
                  <a:lnTo>
                    <a:pt x="331" y="192"/>
                  </a:lnTo>
                  <a:lnTo>
                    <a:pt x="332" y="192"/>
                  </a:lnTo>
                  <a:lnTo>
                    <a:pt x="332" y="192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4" y="194"/>
                  </a:lnTo>
                  <a:lnTo>
                    <a:pt x="334" y="194"/>
                  </a:lnTo>
                  <a:lnTo>
                    <a:pt x="334" y="195"/>
                  </a:lnTo>
                  <a:lnTo>
                    <a:pt x="335" y="195"/>
                  </a:lnTo>
                  <a:lnTo>
                    <a:pt x="335" y="195"/>
                  </a:lnTo>
                  <a:lnTo>
                    <a:pt x="335" y="196"/>
                  </a:lnTo>
                  <a:lnTo>
                    <a:pt x="336" y="196"/>
                  </a:lnTo>
                  <a:lnTo>
                    <a:pt x="336" y="196"/>
                  </a:lnTo>
                  <a:lnTo>
                    <a:pt x="336" y="197"/>
                  </a:lnTo>
                  <a:lnTo>
                    <a:pt x="336" y="197"/>
                  </a:lnTo>
                  <a:lnTo>
                    <a:pt x="344" y="190"/>
                  </a:lnTo>
                  <a:close/>
                  <a:moveTo>
                    <a:pt x="318" y="169"/>
                  </a:moveTo>
                  <a:lnTo>
                    <a:pt x="318" y="169"/>
                  </a:lnTo>
                  <a:lnTo>
                    <a:pt x="318" y="169"/>
                  </a:lnTo>
                  <a:lnTo>
                    <a:pt x="317" y="169"/>
                  </a:lnTo>
                  <a:lnTo>
                    <a:pt x="317" y="168"/>
                  </a:lnTo>
                  <a:lnTo>
                    <a:pt x="316" y="168"/>
                  </a:lnTo>
                  <a:lnTo>
                    <a:pt x="316" y="168"/>
                  </a:lnTo>
                  <a:lnTo>
                    <a:pt x="315" y="168"/>
                  </a:lnTo>
                  <a:lnTo>
                    <a:pt x="315" y="167"/>
                  </a:lnTo>
                  <a:lnTo>
                    <a:pt x="314" y="167"/>
                  </a:lnTo>
                  <a:lnTo>
                    <a:pt x="314" y="167"/>
                  </a:lnTo>
                  <a:lnTo>
                    <a:pt x="313" y="167"/>
                  </a:lnTo>
                  <a:lnTo>
                    <a:pt x="313" y="166"/>
                  </a:lnTo>
                  <a:lnTo>
                    <a:pt x="312" y="166"/>
                  </a:lnTo>
                  <a:lnTo>
                    <a:pt x="312" y="166"/>
                  </a:lnTo>
                  <a:lnTo>
                    <a:pt x="311" y="166"/>
                  </a:lnTo>
                  <a:lnTo>
                    <a:pt x="311" y="166"/>
                  </a:lnTo>
                  <a:lnTo>
                    <a:pt x="310" y="165"/>
                  </a:lnTo>
                  <a:lnTo>
                    <a:pt x="310" y="165"/>
                  </a:lnTo>
                  <a:lnTo>
                    <a:pt x="309" y="165"/>
                  </a:lnTo>
                  <a:lnTo>
                    <a:pt x="309" y="165"/>
                  </a:lnTo>
                  <a:lnTo>
                    <a:pt x="308" y="164"/>
                  </a:lnTo>
                  <a:lnTo>
                    <a:pt x="308" y="164"/>
                  </a:lnTo>
                  <a:lnTo>
                    <a:pt x="304" y="174"/>
                  </a:lnTo>
                  <a:lnTo>
                    <a:pt x="304" y="174"/>
                  </a:lnTo>
                  <a:lnTo>
                    <a:pt x="305" y="175"/>
                  </a:lnTo>
                  <a:lnTo>
                    <a:pt x="305" y="175"/>
                  </a:lnTo>
                  <a:lnTo>
                    <a:pt x="306" y="175"/>
                  </a:lnTo>
                  <a:lnTo>
                    <a:pt x="306" y="175"/>
                  </a:lnTo>
                  <a:lnTo>
                    <a:pt x="307" y="175"/>
                  </a:lnTo>
                  <a:lnTo>
                    <a:pt x="307" y="175"/>
                  </a:lnTo>
                  <a:lnTo>
                    <a:pt x="308" y="176"/>
                  </a:lnTo>
                  <a:lnTo>
                    <a:pt x="308" y="176"/>
                  </a:lnTo>
                  <a:lnTo>
                    <a:pt x="308" y="176"/>
                  </a:lnTo>
                  <a:lnTo>
                    <a:pt x="309" y="176"/>
                  </a:lnTo>
                  <a:lnTo>
                    <a:pt x="309" y="176"/>
                  </a:lnTo>
                  <a:lnTo>
                    <a:pt x="310" y="177"/>
                  </a:lnTo>
                  <a:lnTo>
                    <a:pt x="310" y="177"/>
                  </a:lnTo>
                  <a:lnTo>
                    <a:pt x="311" y="177"/>
                  </a:lnTo>
                  <a:lnTo>
                    <a:pt x="311" y="177"/>
                  </a:lnTo>
                  <a:lnTo>
                    <a:pt x="312" y="178"/>
                  </a:lnTo>
                  <a:lnTo>
                    <a:pt x="312" y="178"/>
                  </a:lnTo>
                  <a:lnTo>
                    <a:pt x="312" y="178"/>
                  </a:lnTo>
                  <a:lnTo>
                    <a:pt x="313" y="178"/>
                  </a:lnTo>
                  <a:lnTo>
                    <a:pt x="313" y="178"/>
                  </a:lnTo>
                  <a:lnTo>
                    <a:pt x="318" y="169"/>
                  </a:lnTo>
                  <a:close/>
                  <a:moveTo>
                    <a:pt x="275" y="138"/>
                  </a:moveTo>
                  <a:lnTo>
                    <a:pt x="275" y="138"/>
                  </a:lnTo>
                  <a:cubicBezTo>
                    <a:pt x="213" y="138"/>
                    <a:pt x="163" y="189"/>
                    <a:pt x="163" y="250"/>
                  </a:cubicBezTo>
                  <a:cubicBezTo>
                    <a:pt x="163" y="312"/>
                    <a:pt x="213" y="362"/>
                    <a:pt x="275" y="362"/>
                  </a:cubicBezTo>
                  <a:cubicBezTo>
                    <a:pt x="337" y="362"/>
                    <a:pt x="387" y="312"/>
                    <a:pt x="387" y="250"/>
                  </a:cubicBezTo>
                  <a:cubicBezTo>
                    <a:pt x="387" y="189"/>
                    <a:pt x="337" y="138"/>
                    <a:pt x="275" y="138"/>
                  </a:cubicBezTo>
                  <a:close/>
                  <a:moveTo>
                    <a:pt x="18" y="92"/>
                  </a:moveTo>
                  <a:lnTo>
                    <a:pt x="18" y="92"/>
                  </a:lnTo>
                  <a:cubicBezTo>
                    <a:pt x="39" y="90"/>
                    <a:pt x="61" y="89"/>
                    <a:pt x="83" y="88"/>
                  </a:cubicBezTo>
                  <a:cubicBezTo>
                    <a:pt x="68" y="87"/>
                    <a:pt x="53" y="86"/>
                    <a:pt x="39" y="84"/>
                  </a:cubicBezTo>
                  <a:cubicBezTo>
                    <a:pt x="29" y="83"/>
                    <a:pt x="21" y="76"/>
                    <a:pt x="21" y="66"/>
                  </a:cubicBezTo>
                  <a:cubicBezTo>
                    <a:pt x="21" y="52"/>
                    <a:pt x="21" y="38"/>
                    <a:pt x="21" y="23"/>
                  </a:cubicBezTo>
                  <a:cubicBezTo>
                    <a:pt x="21" y="13"/>
                    <a:pt x="29" y="6"/>
                    <a:pt x="39" y="5"/>
                  </a:cubicBezTo>
                  <a:cubicBezTo>
                    <a:pt x="98" y="0"/>
                    <a:pt x="156" y="0"/>
                    <a:pt x="215" y="5"/>
                  </a:cubicBezTo>
                  <a:cubicBezTo>
                    <a:pt x="225" y="6"/>
                    <a:pt x="233" y="13"/>
                    <a:pt x="233" y="23"/>
                  </a:cubicBezTo>
                  <a:cubicBezTo>
                    <a:pt x="233" y="38"/>
                    <a:pt x="233" y="52"/>
                    <a:pt x="233" y="66"/>
                  </a:cubicBezTo>
                  <a:cubicBezTo>
                    <a:pt x="233" y="76"/>
                    <a:pt x="225" y="83"/>
                    <a:pt x="215" y="84"/>
                  </a:cubicBezTo>
                  <a:cubicBezTo>
                    <a:pt x="194" y="87"/>
                    <a:pt x="173" y="88"/>
                    <a:pt x="151" y="89"/>
                  </a:cubicBezTo>
                  <a:cubicBezTo>
                    <a:pt x="166" y="90"/>
                    <a:pt x="180" y="91"/>
                    <a:pt x="194" y="92"/>
                  </a:cubicBezTo>
                  <a:cubicBezTo>
                    <a:pt x="204" y="93"/>
                    <a:pt x="212" y="100"/>
                    <a:pt x="212" y="110"/>
                  </a:cubicBezTo>
                  <a:lnTo>
                    <a:pt x="212" y="131"/>
                  </a:lnTo>
                  <a:cubicBezTo>
                    <a:pt x="200" y="137"/>
                    <a:pt x="189" y="145"/>
                    <a:pt x="179" y="155"/>
                  </a:cubicBezTo>
                  <a:cubicBezTo>
                    <a:pt x="174" y="161"/>
                    <a:pt x="168" y="167"/>
                    <a:pt x="164" y="174"/>
                  </a:cubicBezTo>
                  <a:cubicBezTo>
                    <a:pt x="115" y="177"/>
                    <a:pt x="66" y="176"/>
                    <a:pt x="18" y="171"/>
                  </a:cubicBezTo>
                  <a:cubicBezTo>
                    <a:pt x="8" y="170"/>
                    <a:pt x="0" y="163"/>
                    <a:pt x="0" y="153"/>
                  </a:cubicBezTo>
                  <a:cubicBezTo>
                    <a:pt x="0" y="139"/>
                    <a:pt x="0" y="124"/>
                    <a:pt x="0" y="110"/>
                  </a:cubicBezTo>
                  <a:cubicBezTo>
                    <a:pt x="0" y="100"/>
                    <a:pt x="8" y="93"/>
                    <a:pt x="18" y="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Rectangle 5"/>
          <p:cNvSpPr>
            <a:spLocks/>
          </p:cNvSpPr>
          <p:nvPr/>
        </p:nvSpPr>
        <p:spPr bwMode="auto">
          <a:xfrm>
            <a:off x="851195" y="4852118"/>
            <a:ext cx="9702800" cy="99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在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生动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。尽量将每页幻灯片的字数控制在 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分钟之内。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95394" y="3488220"/>
            <a:ext cx="2264232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3200" b="1" dirty="0" smtClean="0">
                <a:solidFill>
                  <a:schemeClr val="tx2">
                    <a:lumMod val="75000"/>
                  </a:schemeClr>
                </a:solidFill>
              </a:rPr>
              <a:t>发展规划</a:t>
            </a:r>
            <a:endParaRPr lang="zh-CN" altLang="en-US" sz="32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spcAft>
                <a:spcPts val="800"/>
              </a:spcAft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（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我们的战略目标）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699464" y="3492714"/>
            <a:ext cx="2446567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3200" b="1" dirty="0" smtClean="0">
                <a:solidFill>
                  <a:schemeClr val="tx2">
                    <a:lumMod val="75000"/>
                  </a:schemeClr>
                </a:solidFill>
              </a:rPr>
              <a:t>财务与融资</a:t>
            </a:r>
            <a:endParaRPr lang="zh-CN" altLang="en-US" sz="32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spcAft>
                <a:spcPts val="800"/>
              </a:spcAft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（我们需要多少钱）</a:t>
            </a:r>
          </a:p>
        </p:txBody>
      </p:sp>
      <p:grpSp>
        <p:nvGrpSpPr>
          <p:cNvPr id="15" name="组合 14"/>
          <p:cNvGrpSpPr/>
          <p:nvPr/>
        </p:nvGrpSpPr>
        <p:grpSpPr>
          <a:xfrm rot="10800000">
            <a:off x="10672982" y="0"/>
            <a:ext cx="1519018" cy="6858000"/>
            <a:chOff x="0" y="-4372810"/>
            <a:chExt cx="2076072" cy="15098706"/>
          </a:xfrm>
        </p:grpSpPr>
        <p:sp>
          <p:nvSpPr>
            <p:cNvPr id="16" name="等腰三角形 3"/>
            <p:cNvSpPr/>
            <p:nvPr/>
          </p:nvSpPr>
          <p:spPr>
            <a:xfrm rot="5400000">
              <a:off x="-6511317" y="2138507"/>
              <a:ext cx="15098706" cy="2076072"/>
            </a:xfrm>
            <a:custGeom>
              <a:avLst/>
              <a:gdLst>
                <a:gd name="connsiteX0" fmla="*/ 0 w 12192000"/>
                <a:gd name="connsiteY0" fmla="*/ 914400 h 914400"/>
                <a:gd name="connsiteX1" fmla="*/ 6096000 w 12192000"/>
                <a:gd name="connsiteY1" fmla="*/ 0 h 914400"/>
                <a:gd name="connsiteX2" fmla="*/ 12192000 w 12192000"/>
                <a:gd name="connsiteY2" fmla="*/ 914400 h 914400"/>
                <a:gd name="connsiteX3" fmla="*/ 0 w 12192000"/>
                <a:gd name="connsiteY3" fmla="*/ 914400 h 914400"/>
                <a:gd name="connsiteX0" fmla="*/ 0 w 12192000"/>
                <a:gd name="connsiteY0" fmla="*/ 1200150 h 1200150"/>
                <a:gd name="connsiteX1" fmla="*/ 6115050 w 12192000"/>
                <a:gd name="connsiteY1" fmla="*/ 0 h 1200150"/>
                <a:gd name="connsiteX2" fmla="*/ 12192000 w 12192000"/>
                <a:gd name="connsiteY2" fmla="*/ 1200150 h 1200150"/>
                <a:gd name="connsiteX3" fmla="*/ 0 w 12192000"/>
                <a:gd name="connsiteY3" fmla="*/ 1200150 h 1200150"/>
                <a:gd name="connsiteX0" fmla="*/ 0 w 12192000"/>
                <a:gd name="connsiteY0" fmla="*/ 1504950 h 1504950"/>
                <a:gd name="connsiteX1" fmla="*/ 6158593 w 12192000"/>
                <a:gd name="connsiteY1" fmla="*/ 0 h 1504950"/>
                <a:gd name="connsiteX2" fmla="*/ 12192000 w 12192000"/>
                <a:gd name="connsiteY2" fmla="*/ 1504950 h 1504950"/>
                <a:gd name="connsiteX3" fmla="*/ 0 w 12192000"/>
                <a:gd name="connsiteY3" fmla="*/ 1504950 h 1504950"/>
                <a:gd name="connsiteX0" fmla="*/ 0 w 12192000"/>
                <a:gd name="connsiteY0" fmla="*/ 1676400 h 1676400"/>
                <a:gd name="connsiteX1" fmla="*/ 6120493 w 12192000"/>
                <a:gd name="connsiteY1" fmla="*/ 0 h 1676400"/>
                <a:gd name="connsiteX2" fmla="*/ 12192000 w 12192000"/>
                <a:gd name="connsiteY2" fmla="*/ 1676400 h 1676400"/>
                <a:gd name="connsiteX3" fmla="*/ 0 w 12192000"/>
                <a:gd name="connsiteY3" fmla="*/ 167640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1676400">
                  <a:moveTo>
                    <a:pt x="0" y="1676400"/>
                  </a:moveTo>
                  <a:lnTo>
                    <a:pt x="6120493" y="0"/>
                  </a:lnTo>
                  <a:lnTo>
                    <a:pt x="12192000" y="1676400"/>
                  </a:lnTo>
                  <a:lnTo>
                    <a:pt x="0" y="167640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3"/>
            <p:cNvSpPr/>
            <p:nvPr/>
          </p:nvSpPr>
          <p:spPr>
            <a:xfrm rot="5400000">
              <a:off x="-5095178" y="2313850"/>
              <a:ext cx="12192000" cy="1676400"/>
            </a:xfrm>
            <a:custGeom>
              <a:avLst/>
              <a:gdLst>
                <a:gd name="connsiteX0" fmla="*/ 0 w 12192000"/>
                <a:gd name="connsiteY0" fmla="*/ 914400 h 914400"/>
                <a:gd name="connsiteX1" fmla="*/ 6096000 w 12192000"/>
                <a:gd name="connsiteY1" fmla="*/ 0 h 914400"/>
                <a:gd name="connsiteX2" fmla="*/ 12192000 w 12192000"/>
                <a:gd name="connsiteY2" fmla="*/ 914400 h 914400"/>
                <a:gd name="connsiteX3" fmla="*/ 0 w 12192000"/>
                <a:gd name="connsiteY3" fmla="*/ 914400 h 914400"/>
                <a:gd name="connsiteX0" fmla="*/ 0 w 12192000"/>
                <a:gd name="connsiteY0" fmla="*/ 1200150 h 1200150"/>
                <a:gd name="connsiteX1" fmla="*/ 6115050 w 12192000"/>
                <a:gd name="connsiteY1" fmla="*/ 0 h 1200150"/>
                <a:gd name="connsiteX2" fmla="*/ 12192000 w 12192000"/>
                <a:gd name="connsiteY2" fmla="*/ 1200150 h 1200150"/>
                <a:gd name="connsiteX3" fmla="*/ 0 w 12192000"/>
                <a:gd name="connsiteY3" fmla="*/ 1200150 h 1200150"/>
                <a:gd name="connsiteX0" fmla="*/ 0 w 12192000"/>
                <a:gd name="connsiteY0" fmla="*/ 1504950 h 1504950"/>
                <a:gd name="connsiteX1" fmla="*/ 6158593 w 12192000"/>
                <a:gd name="connsiteY1" fmla="*/ 0 h 1504950"/>
                <a:gd name="connsiteX2" fmla="*/ 12192000 w 12192000"/>
                <a:gd name="connsiteY2" fmla="*/ 1504950 h 1504950"/>
                <a:gd name="connsiteX3" fmla="*/ 0 w 12192000"/>
                <a:gd name="connsiteY3" fmla="*/ 1504950 h 1504950"/>
                <a:gd name="connsiteX0" fmla="*/ 0 w 12192000"/>
                <a:gd name="connsiteY0" fmla="*/ 1676400 h 1676400"/>
                <a:gd name="connsiteX1" fmla="*/ 6120493 w 12192000"/>
                <a:gd name="connsiteY1" fmla="*/ 0 h 1676400"/>
                <a:gd name="connsiteX2" fmla="*/ 12192000 w 12192000"/>
                <a:gd name="connsiteY2" fmla="*/ 1676400 h 1676400"/>
                <a:gd name="connsiteX3" fmla="*/ 0 w 12192000"/>
                <a:gd name="connsiteY3" fmla="*/ 167640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1676400">
                  <a:moveTo>
                    <a:pt x="0" y="1676400"/>
                  </a:moveTo>
                  <a:lnTo>
                    <a:pt x="6120493" y="0"/>
                  </a:lnTo>
                  <a:lnTo>
                    <a:pt x="12192000" y="1676400"/>
                  </a:lnTo>
                  <a:lnTo>
                    <a:pt x="0" y="1676400"/>
                  </a:lnTo>
                  <a:close/>
                </a:path>
              </a:pathLst>
            </a:custGeom>
            <a:blipFill dpi="0" rotWithShape="0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100000" sy="100000" flip="none" algn="t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4417687"/>
      </p:ext>
    </p:extLst>
  </p:cSld>
  <p:clrMapOvr>
    <a:masterClrMapping/>
  </p:clrMapOvr>
  <p:transition spd="slow" advTm="3322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  <p:bldP spid="11" grpId="0"/>
      <p:bldP spid="1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DG\Desktop\58pic_538680429da6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203734" cy="6885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 rot="5400000">
            <a:off x="-1473444" y="1468552"/>
            <a:ext cx="6872762" cy="3906133"/>
          </a:xfrm>
          <a:prstGeom prst="rect">
            <a:avLst/>
          </a:prstGeom>
          <a:solidFill>
            <a:schemeClr val="tx2">
              <a:lumMod val="5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 rot="10800000">
            <a:off x="9872" y="1935841"/>
            <a:ext cx="3916002" cy="3149429"/>
          </a:xfrm>
          <a:prstGeom prst="rect">
            <a:avLst/>
          </a:prstGeom>
          <a:solidFill>
            <a:schemeClr val="tx2">
              <a:lumMod val="40000"/>
              <a:lumOff val="6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7"/>
          <p:cNvSpPr>
            <a:spLocks/>
          </p:cNvSpPr>
          <p:nvPr/>
        </p:nvSpPr>
        <p:spPr bwMode="auto">
          <a:xfrm>
            <a:off x="-312688" y="3213089"/>
            <a:ext cx="4551250" cy="1839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spc="100" dirty="0" smtClean="0">
                <a:solidFill>
                  <a:schemeClr val="bg1"/>
                </a:solidFill>
                <a:latin typeface="微软雅黑"/>
                <a:cs typeface="Lato Light" charset="0"/>
                <a:sym typeface="Lato Light" charset="0"/>
              </a:rPr>
              <a:t>财务与融资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100" dirty="0" smtClean="0">
                <a:solidFill>
                  <a:schemeClr val="bg1"/>
                </a:solidFill>
                <a:latin typeface="微软雅黑"/>
                <a:cs typeface="Lato Light" charset="0"/>
                <a:sym typeface="Lato Light" charset="0"/>
              </a:rPr>
              <a:t>（我们需要多少钱）</a:t>
            </a:r>
            <a:endParaRPr lang="en-US" spc="100" dirty="0">
              <a:solidFill>
                <a:schemeClr val="bg1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27669" y="2075547"/>
            <a:ext cx="1170692" cy="1170692"/>
            <a:chOff x="4735643" y="1610395"/>
            <a:chExt cx="1170692" cy="1170692"/>
          </a:xfrm>
        </p:grpSpPr>
        <p:sp>
          <p:nvSpPr>
            <p:cNvPr id="9" name="椭圆 8"/>
            <p:cNvSpPr/>
            <p:nvPr/>
          </p:nvSpPr>
          <p:spPr>
            <a:xfrm>
              <a:off x="4735643" y="1610395"/>
              <a:ext cx="1170692" cy="1170692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5068838" y="1883331"/>
              <a:ext cx="645304" cy="624820"/>
            </a:xfrm>
            <a:custGeom>
              <a:avLst/>
              <a:gdLst>
                <a:gd name="T0" fmla="*/ 13 w 387"/>
                <a:gd name="T1" fmla="*/ 287 h 362"/>
                <a:gd name="T2" fmla="*/ 276 w 387"/>
                <a:gd name="T3" fmla="*/ 215 h 362"/>
                <a:gd name="T4" fmla="*/ 253 w 387"/>
                <a:gd name="T5" fmla="*/ 297 h 362"/>
                <a:gd name="T6" fmla="*/ 245 w 387"/>
                <a:gd name="T7" fmla="*/ 226 h 362"/>
                <a:gd name="T8" fmla="*/ 245 w 387"/>
                <a:gd name="T9" fmla="*/ 163 h 362"/>
                <a:gd name="T10" fmla="*/ 238 w 387"/>
                <a:gd name="T11" fmla="*/ 166 h 362"/>
                <a:gd name="T12" fmla="*/ 244 w 387"/>
                <a:gd name="T13" fmla="*/ 175 h 362"/>
                <a:gd name="T14" fmla="*/ 250 w 387"/>
                <a:gd name="T15" fmla="*/ 173 h 362"/>
                <a:gd name="T16" fmla="*/ 214 w 387"/>
                <a:gd name="T17" fmla="*/ 181 h 362"/>
                <a:gd name="T18" fmla="*/ 217 w 387"/>
                <a:gd name="T19" fmla="*/ 193 h 362"/>
                <a:gd name="T20" fmla="*/ 221 w 387"/>
                <a:gd name="T21" fmla="*/ 189 h 362"/>
                <a:gd name="T22" fmla="*/ 195 w 387"/>
                <a:gd name="T23" fmla="*/ 205 h 362"/>
                <a:gd name="T24" fmla="*/ 192 w 387"/>
                <a:gd name="T25" fmla="*/ 211 h 362"/>
                <a:gd name="T26" fmla="*/ 201 w 387"/>
                <a:gd name="T27" fmla="*/ 216 h 362"/>
                <a:gd name="T28" fmla="*/ 204 w 387"/>
                <a:gd name="T29" fmla="*/ 210 h 362"/>
                <a:gd name="T30" fmla="*/ 183 w 387"/>
                <a:gd name="T31" fmla="*/ 240 h 362"/>
                <a:gd name="T32" fmla="*/ 193 w 387"/>
                <a:gd name="T33" fmla="*/ 247 h 362"/>
                <a:gd name="T34" fmla="*/ 194 w 387"/>
                <a:gd name="T35" fmla="*/ 241 h 362"/>
                <a:gd name="T36" fmla="*/ 185 w 387"/>
                <a:gd name="T37" fmla="*/ 270 h 362"/>
                <a:gd name="T38" fmla="*/ 187 w 387"/>
                <a:gd name="T39" fmla="*/ 277 h 362"/>
                <a:gd name="T40" fmla="*/ 196 w 387"/>
                <a:gd name="T41" fmla="*/ 273 h 362"/>
                <a:gd name="T42" fmla="*/ 195 w 387"/>
                <a:gd name="T43" fmla="*/ 267 h 362"/>
                <a:gd name="T44" fmla="*/ 200 w 387"/>
                <a:gd name="T45" fmla="*/ 304 h 362"/>
                <a:gd name="T46" fmla="*/ 212 w 387"/>
                <a:gd name="T47" fmla="*/ 302 h 362"/>
                <a:gd name="T48" fmla="*/ 208 w 387"/>
                <a:gd name="T49" fmla="*/ 297 h 362"/>
                <a:gd name="T50" fmla="*/ 221 w 387"/>
                <a:gd name="T51" fmla="*/ 325 h 362"/>
                <a:gd name="T52" fmla="*/ 227 w 387"/>
                <a:gd name="T53" fmla="*/ 329 h 362"/>
                <a:gd name="T54" fmla="*/ 232 w 387"/>
                <a:gd name="T55" fmla="*/ 320 h 362"/>
                <a:gd name="T56" fmla="*/ 227 w 387"/>
                <a:gd name="T57" fmla="*/ 316 h 362"/>
                <a:gd name="T58" fmla="*/ 254 w 387"/>
                <a:gd name="T59" fmla="*/ 340 h 362"/>
                <a:gd name="T60" fmla="*/ 261 w 387"/>
                <a:gd name="T61" fmla="*/ 342 h 362"/>
                <a:gd name="T62" fmla="*/ 257 w 387"/>
                <a:gd name="T63" fmla="*/ 330 h 362"/>
                <a:gd name="T64" fmla="*/ 284 w 387"/>
                <a:gd name="T65" fmla="*/ 342 h 362"/>
                <a:gd name="T66" fmla="*/ 291 w 387"/>
                <a:gd name="T67" fmla="*/ 341 h 362"/>
                <a:gd name="T68" fmla="*/ 290 w 387"/>
                <a:gd name="T69" fmla="*/ 331 h 362"/>
                <a:gd name="T70" fmla="*/ 284 w 387"/>
                <a:gd name="T71" fmla="*/ 332 h 362"/>
                <a:gd name="T72" fmla="*/ 319 w 387"/>
                <a:gd name="T73" fmla="*/ 332 h 362"/>
                <a:gd name="T74" fmla="*/ 325 w 387"/>
                <a:gd name="T75" fmla="*/ 328 h 362"/>
                <a:gd name="T76" fmla="*/ 315 w 387"/>
                <a:gd name="T77" fmla="*/ 321 h 362"/>
                <a:gd name="T78" fmla="*/ 343 w 387"/>
                <a:gd name="T79" fmla="*/ 313 h 362"/>
                <a:gd name="T80" fmla="*/ 347 w 387"/>
                <a:gd name="T81" fmla="*/ 308 h 362"/>
                <a:gd name="T82" fmla="*/ 340 w 387"/>
                <a:gd name="T83" fmla="*/ 300 h 362"/>
                <a:gd name="T84" fmla="*/ 336 w 387"/>
                <a:gd name="T85" fmla="*/ 305 h 362"/>
                <a:gd name="T86" fmla="*/ 362 w 387"/>
                <a:gd name="T87" fmla="*/ 282 h 362"/>
                <a:gd name="T88" fmla="*/ 364 w 387"/>
                <a:gd name="T89" fmla="*/ 275 h 362"/>
                <a:gd name="T90" fmla="*/ 352 w 387"/>
                <a:gd name="T91" fmla="*/ 276 h 362"/>
                <a:gd name="T92" fmla="*/ 367 w 387"/>
                <a:gd name="T93" fmla="*/ 252 h 362"/>
                <a:gd name="T94" fmla="*/ 367 w 387"/>
                <a:gd name="T95" fmla="*/ 245 h 362"/>
                <a:gd name="T96" fmla="*/ 356 w 387"/>
                <a:gd name="T97" fmla="*/ 244 h 362"/>
                <a:gd name="T98" fmla="*/ 356 w 387"/>
                <a:gd name="T99" fmla="*/ 250 h 362"/>
                <a:gd name="T100" fmla="*/ 360 w 387"/>
                <a:gd name="T101" fmla="*/ 215 h 362"/>
                <a:gd name="T102" fmla="*/ 357 w 387"/>
                <a:gd name="T103" fmla="*/ 208 h 362"/>
                <a:gd name="T104" fmla="*/ 350 w 387"/>
                <a:gd name="T105" fmla="*/ 218 h 362"/>
                <a:gd name="T106" fmla="*/ 344 w 387"/>
                <a:gd name="T107" fmla="*/ 190 h 362"/>
                <a:gd name="T108" fmla="*/ 340 w 387"/>
                <a:gd name="T109" fmla="*/ 185 h 362"/>
                <a:gd name="T110" fmla="*/ 331 w 387"/>
                <a:gd name="T111" fmla="*/ 191 h 362"/>
                <a:gd name="T112" fmla="*/ 335 w 387"/>
                <a:gd name="T113" fmla="*/ 196 h 362"/>
                <a:gd name="T114" fmla="*/ 315 w 387"/>
                <a:gd name="T115" fmla="*/ 168 h 362"/>
                <a:gd name="T116" fmla="*/ 309 w 387"/>
                <a:gd name="T117" fmla="*/ 165 h 362"/>
                <a:gd name="T118" fmla="*/ 308 w 387"/>
                <a:gd name="T119" fmla="*/ 176 h 362"/>
                <a:gd name="T120" fmla="*/ 275 w 387"/>
                <a:gd name="T121" fmla="*/ 138 h 362"/>
                <a:gd name="T122" fmla="*/ 215 w 387"/>
                <a:gd name="T123" fmla="*/ 5 h 362"/>
                <a:gd name="T124" fmla="*/ 18 w 387"/>
                <a:gd name="T125" fmla="*/ 9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362">
                  <a:moveTo>
                    <a:pt x="30" y="269"/>
                  </a:moveTo>
                  <a:cubicBezTo>
                    <a:pt x="50" y="267"/>
                    <a:pt x="69" y="266"/>
                    <a:pt x="88" y="265"/>
                  </a:cubicBezTo>
                  <a:cubicBezTo>
                    <a:pt x="76" y="265"/>
                    <a:pt x="65" y="264"/>
                    <a:pt x="53" y="262"/>
                  </a:cubicBezTo>
                  <a:cubicBezTo>
                    <a:pt x="43" y="261"/>
                    <a:pt x="35" y="254"/>
                    <a:pt x="35" y="244"/>
                  </a:cubicBezTo>
                  <a:cubicBezTo>
                    <a:pt x="35" y="230"/>
                    <a:pt x="35" y="215"/>
                    <a:pt x="35" y="201"/>
                  </a:cubicBezTo>
                  <a:cubicBezTo>
                    <a:pt x="35" y="191"/>
                    <a:pt x="43" y="184"/>
                    <a:pt x="53" y="183"/>
                  </a:cubicBezTo>
                  <a:cubicBezTo>
                    <a:pt x="89" y="180"/>
                    <a:pt x="124" y="178"/>
                    <a:pt x="160" y="179"/>
                  </a:cubicBezTo>
                  <a:cubicBezTo>
                    <a:pt x="147" y="200"/>
                    <a:pt x="140" y="224"/>
                    <a:pt x="140" y="250"/>
                  </a:cubicBezTo>
                  <a:cubicBezTo>
                    <a:pt x="140" y="288"/>
                    <a:pt x="155" y="322"/>
                    <a:pt x="179" y="346"/>
                  </a:cubicBezTo>
                  <a:cubicBezTo>
                    <a:pt x="181" y="347"/>
                    <a:pt x="182" y="349"/>
                    <a:pt x="184" y="350"/>
                  </a:cubicBezTo>
                  <a:cubicBezTo>
                    <a:pt x="133" y="355"/>
                    <a:pt x="82" y="354"/>
                    <a:pt x="30" y="348"/>
                  </a:cubicBezTo>
                  <a:cubicBezTo>
                    <a:pt x="21" y="347"/>
                    <a:pt x="13" y="340"/>
                    <a:pt x="13" y="330"/>
                  </a:cubicBezTo>
                  <a:cubicBezTo>
                    <a:pt x="13" y="316"/>
                    <a:pt x="13" y="301"/>
                    <a:pt x="13" y="287"/>
                  </a:cubicBezTo>
                  <a:cubicBezTo>
                    <a:pt x="13" y="277"/>
                    <a:pt x="21" y="270"/>
                    <a:pt x="30" y="269"/>
                  </a:cubicBezTo>
                  <a:close/>
                  <a:moveTo>
                    <a:pt x="266" y="159"/>
                  </a:moveTo>
                  <a:lnTo>
                    <a:pt x="266" y="159"/>
                  </a:lnTo>
                  <a:cubicBezTo>
                    <a:pt x="273" y="158"/>
                    <a:pt x="281" y="157"/>
                    <a:pt x="288" y="159"/>
                  </a:cubicBezTo>
                  <a:cubicBezTo>
                    <a:pt x="287" y="163"/>
                    <a:pt x="287" y="167"/>
                    <a:pt x="287" y="171"/>
                  </a:cubicBezTo>
                  <a:cubicBezTo>
                    <a:pt x="280" y="170"/>
                    <a:pt x="273" y="170"/>
                    <a:pt x="267" y="171"/>
                  </a:cubicBezTo>
                  <a:cubicBezTo>
                    <a:pt x="267" y="167"/>
                    <a:pt x="266" y="163"/>
                    <a:pt x="266" y="159"/>
                  </a:cubicBezTo>
                  <a:close/>
                  <a:moveTo>
                    <a:pt x="307" y="231"/>
                  </a:moveTo>
                  <a:lnTo>
                    <a:pt x="307" y="231"/>
                  </a:lnTo>
                  <a:lnTo>
                    <a:pt x="281" y="231"/>
                  </a:lnTo>
                  <a:lnTo>
                    <a:pt x="281" y="226"/>
                  </a:lnTo>
                  <a:cubicBezTo>
                    <a:pt x="281" y="222"/>
                    <a:pt x="280" y="219"/>
                    <a:pt x="280" y="217"/>
                  </a:cubicBezTo>
                  <a:cubicBezTo>
                    <a:pt x="279" y="216"/>
                    <a:pt x="278" y="215"/>
                    <a:pt x="276" y="215"/>
                  </a:cubicBezTo>
                  <a:cubicBezTo>
                    <a:pt x="274" y="215"/>
                    <a:pt x="273" y="216"/>
                    <a:pt x="272" y="217"/>
                  </a:cubicBezTo>
                  <a:cubicBezTo>
                    <a:pt x="272" y="218"/>
                    <a:pt x="271" y="220"/>
                    <a:pt x="271" y="223"/>
                  </a:cubicBezTo>
                  <a:cubicBezTo>
                    <a:pt x="271" y="227"/>
                    <a:pt x="272" y="230"/>
                    <a:pt x="274" y="231"/>
                  </a:cubicBezTo>
                  <a:cubicBezTo>
                    <a:pt x="275" y="233"/>
                    <a:pt x="280" y="236"/>
                    <a:pt x="288" y="241"/>
                  </a:cubicBezTo>
                  <a:cubicBezTo>
                    <a:pt x="294" y="245"/>
                    <a:pt x="299" y="248"/>
                    <a:pt x="301" y="250"/>
                  </a:cubicBezTo>
                  <a:cubicBezTo>
                    <a:pt x="304" y="252"/>
                    <a:pt x="306" y="255"/>
                    <a:pt x="307" y="259"/>
                  </a:cubicBezTo>
                  <a:cubicBezTo>
                    <a:pt x="309" y="263"/>
                    <a:pt x="310" y="268"/>
                    <a:pt x="310" y="274"/>
                  </a:cubicBezTo>
                  <a:cubicBezTo>
                    <a:pt x="310" y="283"/>
                    <a:pt x="308" y="290"/>
                    <a:pt x="303" y="295"/>
                  </a:cubicBezTo>
                  <a:cubicBezTo>
                    <a:pt x="299" y="301"/>
                    <a:pt x="292" y="304"/>
                    <a:pt x="283" y="305"/>
                  </a:cubicBezTo>
                  <a:lnTo>
                    <a:pt x="283" y="315"/>
                  </a:lnTo>
                  <a:lnTo>
                    <a:pt x="271" y="315"/>
                  </a:lnTo>
                  <a:lnTo>
                    <a:pt x="271" y="305"/>
                  </a:lnTo>
                  <a:cubicBezTo>
                    <a:pt x="264" y="304"/>
                    <a:pt x="258" y="302"/>
                    <a:pt x="253" y="297"/>
                  </a:cubicBezTo>
                  <a:cubicBezTo>
                    <a:pt x="248" y="292"/>
                    <a:pt x="245" y="284"/>
                    <a:pt x="245" y="272"/>
                  </a:cubicBezTo>
                  <a:lnTo>
                    <a:pt x="245" y="267"/>
                  </a:lnTo>
                  <a:lnTo>
                    <a:pt x="271" y="267"/>
                  </a:lnTo>
                  <a:lnTo>
                    <a:pt x="271" y="274"/>
                  </a:lnTo>
                  <a:cubicBezTo>
                    <a:pt x="271" y="281"/>
                    <a:pt x="271" y="285"/>
                    <a:pt x="272" y="287"/>
                  </a:cubicBezTo>
                  <a:cubicBezTo>
                    <a:pt x="272" y="288"/>
                    <a:pt x="274" y="289"/>
                    <a:pt x="276" y="289"/>
                  </a:cubicBezTo>
                  <a:cubicBezTo>
                    <a:pt x="277" y="289"/>
                    <a:pt x="279" y="289"/>
                    <a:pt x="280" y="288"/>
                  </a:cubicBezTo>
                  <a:cubicBezTo>
                    <a:pt x="280" y="286"/>
                    <a:pt x="281" y="285"/>
                    <a:pt x="281" y="282"/>
                  </a:cubicBezTo>
                  <a:cubicBezTo>
                    <a:pt x="281" y="276"/>
                    <a:pt x="280" y="272"/>
                    <a:pt x="280" y="270"/>
                  </a:cubicBezTo>
                  <a:cubicBezTo>
                    <a:pt x="279" y="267"/>
                    <a:pt x="276" y="264"/>
                    <a:pt x="271" y="262"/>
                  </a:cubicBezTo>
                  <a:cubicBezTo>
                    <a:pt x="263" y="257"/>
                    <a:pt x="258" y="253"/>
                    <a:pt x="255" y="251"/>
                  </a:cubicBezTo>
                  <a:cubicBezTo>
                    <a:pt x="252" y="248"/>
                    <a:pt x="250" y="245"/>
                    <a:pt x="248" y="241"/>
                  </a:cubicBezTo>
                  <a:cubicBezTo>
                    <a:pt x="246" y="236"/>
                    <a:pt x="245" y="232"/>
                    <a:pt x="245" y="226"/>
                  </a:cubicBezTo>
                  <a:cubicBezTo>
                    <a:pt x="245" y="218"/>
                    <a:pt x="247" y="212"/>
                    <a:pt x="251" y="208"/>
                  </a:cubicBezTo>
                  <a:cubicBezTo>
                    <a:pt x="256" y="203"/>
                    <a:pt x="262" y="201"/>
                    <a:pt x="271" y="200"/>
                  </a:cubicBezTo>
                  <a:lnTo>
                    <a:pt x="271" y="191"/>
                  </a:lnTo>
                  <a:lnTo>
                    <a:pt x="283" y="191"/>
                  </a:lnTo>
                  <a:lnTo>
                    <a:pt x="283" y="200"/>
                  </a:lnTo>
                  <a:cubicBezTo>
                    <a:pt x="291" y="201"/>
                    <a:pt x="297" y="203"/>
                    <a:pt x="301" y="208"/>
                  </a:cubicBezTo>
                  <a:cubicBezTo>
                    <a:pt x="305" y="212"/>
                    <a:pt x="307" y="218"/>
                    <a:pt x="307" y="226"/>
                  </a:cubicBezTo>
                  <a:cubicBezTo>
                    <a:pt x="307" y="227"/>
                    <a:pt x="307" y="229"/>
                    <a:pt x="307" y="231"/>
                  </a:cubicBezTo>
                  <a:close/>
                  <a:moveTo>
                    <a:pt x="247" y="163"/>
                  </a:moveTo>
                  <a:lnTo>
                    <a:pt x="247" y="163"/>
                  </a:lnTo>
                  <a:lnTo>
                    <a:pt x="246" y="163"/>
                  </a:lnTo>
                  <a:lnTo>
                    <a:pt x="246" y="163"/>
                  </a:lnTo>
                  <a:lnTo>
                    <a:pt x="245" y="163"/>
                  </a:lnTo>
                  <a:lnTo>
                    <a:pt x="245" y="163"/>
                  </a:lnTo>
                  <a:lnTo>
                    <a:pt x="244" y="164"/>
                  </a:lnTo>
                  <a:lnTo>
                    <a:pt x="244" y="164"/>
                  </a:lnTo>
                  <a:lnTo>
                    <a:pt x="243" y="164"/>
                  </a:lnTo>
                  <a:lnTo>
                    <a:pt x="243" y="164"/>
                  </a:lnTo>
                  <a:lnTo>
                    <a:pt x="242" y="164"/>
                  </a:lnTo>
                  <a:lnTo>
                    <a:pt x="242" y="164"/>
                  </a:lnTo>
                  <a:lnTo>
                    <a:pt x="241" y="165"/>
                  </a:lnTo>
                  <a:lnTo>
                    <a:pt x="241" y="165"/>
                  </a:lnTo>
                  <a:lnTo>
                    <a:pt x="240" y="165"/>
                  </a:lnTo>
                  <a:lnTo>
                    <a:pt x="239" y="165"/>
                  </a:lnTo>
                  <a:lnTo>
                    <a:pt x="239" y="166"/>
                  </a:lnTo>
                  <a:lnTo>
                    <a:pt x="238" y="166"/>
                  </a:lnTo>
                  <a:lnTo>
                    <a:pt x="238" y="166"/>
                  </a:lnTo>
                  <a:lnTo>
                    <a:pt x="237" y="166"/>
                  </a:lnTo>
                  <a:lnTo>
                    <a:pt x="237" y="166"/>
                  </a:lnTo>
                  <a:lnTo>
                    <a:pt x="236" y="167"/>
                  </a:lnTo>
                  <a:lnTo>
                    <a:pt x="236" y="167"/>
                  </a:lnTo>
                  <a:lnTo>
                    <a:pt x="241" y="176"/>
                  </a:lnTo>
                  <a:lnTo>
                    <a:pt x="241" y="176"/>
                  </a:lnTo>
                  <a:lnTo>
                    <a:pt x="241" y="176"/>
                  </a:lnTo>
                  <a:lnTo>
                    <a:pt x="242" y="176"/>
                  </a:lnTo>
                  <a:lnTo>
                    <a:pt x="242" y="176"/>
                  </a:lnTo>
                  <a:lnTo>
                    <a:pt x="243" y="175"/>
                  </a:lnTo>
                  <a:lnTo>
                    <a:pt x="243" y="175"/>
                  </a:lnTo>
                  <a:lnTo>
                    <a:pt x="244" y="175"/>
                  </a:lnTo>
                  <a:lnTo>
                    <a:pt x="244" y="175"/>
                  </a:lnTo>
                  <a:lnTo>
                    <a:pt x="244" y="175"/>
                  </a:lnTo>
                  <a:lnTo>
                    <a:pt x="245" y="175"/>
                  </a:lnTo>
                  <a:lnTo>
                    <a:pt x="245" y="174"/>
                  </a:lnTo>
                  <a:lnTo>
                    <a:pt x="246" y="174"/>
                  </a:lnTo>
                  <a:lnTo>
                    <a:pt x="246" y="174"/>
                  </a:lnTo>
                  <a:lnTo>
                    <a:pt x="247" y="174"/>
                  </a:lnTo>
                  <a:lnTo>
                    <a:pt x="247" y="174"/>
                  </a:lnTo>
                  <a:lnTo>
                    <a:pt x="248" y="173"/>
                  </a:lnTo>
                  <a:lnTo>
                    <a:pt x="248" y="173"/>
                  </a:lnTo>
                  <a:lnTo>
                    <a:pt x="249" y="173"/>
                  </a:lnTo>
                  <a:lnTo>
                    <a:pt x="249" y="173"/>
                  </a:lnTo>
                  <a:lnTo>
                    <a:pt x="250" y="173"/>
                  </a:lnTo>
                  <a:lnTo>
                    <a:pt x="250" y="173"/>
                  </a:lnTo>
                  <a:lnTo>
                    <a:pt x="247" y="163"/>
                  </a:lnTo>
                  <a:close/>
                  <a:moveTo>
                    <a:pt x="217" y="178"/>
                  </a:moveTo>
                  <a:lnTo>
                    <a:pt x="217" y="178"/>
                  </a:lnTo>
                  <a:lnTo>
                    <a:pt x="217" y="179"/>
                  </a:lnTo>
                  <a:lnTo>
                    <a:pt x="217" y="179"/>
                  </a:lnTo>
                  <a:lnTo>
                    <a:pt x="216" y="179"/>
                  </a:lnTo>
                  <a:lnTo>
                    <a:pt x="216" y="180"/>
                  </a:lnTo>
                  <a:lnTo>
                    <a:pt x="215" y="180"/>
                  </a:lnTo>
                  <a:lnTo>
                    <a:pt x="215" y="180"/>
                  </a:lnTo>
                  <a:lnTo>
                    <a:pt x="215" y="181"/>
                  </a:lnTo>
                  <a:lnTo>
                    <a:pt x="214" y="181"/>
                  </a:lnTo>
                  <a:lnTo>
                    <a:pt x="214" y="181"/>
                  </a:lnTo>
                  <a:lnTo>
                    <a:pt x="213" y="182"/>
                  </a:lnTo>
                  <a:lnTo>
                    <a:pt x="213" y="182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11" y="184"/>
                  </a:lnTo>
                  <a:lnTo>
                    <a:pt x="211" y="184"/>
                  </a:lnTo>
                  <a:lnTo>
                    <a:pt x="210" y="184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09" y="186"/>
                  </a:lnTo>
                  <a:lnTo>
                    <a:pt x="209" y="186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9" y="191"/>
                  </a:lnTo>
                  <a:lnTo>
                    <a:pt x="219" y="191"/>
                  </a:lnTo>
                  <a:lnTo>
                    <a:pt x="219" y="191"/>
                  </a:lnTo>
                  <a:lnTo>
                    <a:pt x="220" y="190"/>
                  </a:lnTo>
                  <a:lnTo>
                    <a:pt x="220" y="190"/>
                  </a:lnTo>
                  <a:lnTo>
                    <a:pt x="220" y="190"/>
                  </a:lnTo>
                  <a:lnTo>
                    <a:pt x="221" y="189"/>
                  </a:lnTo>
                  <a:lnTo>
                    <a:pt x="221" y="189"/>
                  </a:lnTo>
                  <a:lnTo>
                    <a:pt x="221" y="189"/>
                  </a:lnTo>
                  <a:lnTo>
                    <a:pt x="222" y="188"/>
                  </a:lnTo>
                  <a:lnTo>
                    <a:pt x="222" y="188"/>
                  </a:lnTo>
                  <a:lnTo>
                    <a:pt x="223" y="188"/>
                  </a:lnTo>
                  <a:lnTo>
                    <a:pt x="223" y="188"/>
                  </a:lnTo>
                  <a:lnTo>
                    <a:pt x="223" y="187"/>
                  </a:lnTo>
                  <a:lnTo>
                    <a:pt x="224" y="187"/>
                  </a:lnTo>
                  <a:lnTo>
                    <a:pt x="224" y="187"/>
                  </a:lnTo>
                  <a:lnTo>
                    <a:pt x="217" y="178"/>
                  </a:lnTo>
                  <a:close/>
                  <a:moveTo>
                    <a:pt x="195" y="204"/>
                  </a:moveTo>
                  <a:lnTo>
                    <a:pt x="195" y="204"/>
                  </a:lnTo>
                  <a:lnTo>
                    <a:pt x="195" y="204"/>
                  </a:lnTo>
                  <a:lnTo>
                    <a:pt x="195" y="205"/>
                  </a:lnTo>
                  <a:lnTo>
                    <a:pt x="195" y="205"/>
                  </a:lnTo>
                  <a:lnTo>
                    <a:pt x="194" y="206"/>
                  </a:lnTo>
                  <a:lnTo>
                    <a:pt x="194" y="206"/>
                  </a:lnTo>
                  <a:lnTo>
                    <a:pt x="194" y="206"/>
                  </a:lnTo>
                  <a:lnTo>
                    <a:pt x="194" y="207"/>
                  </a:lnTo>
                  <a:lnTo>
                    <a:pt x="193" y="207"/>
                  </a:lnTo>
                  <a:lnTo>
                    <a:pt x="193" y="208"/>
                  </a:lnTo>
                  <a:lnTo>
                    <a:pt x="193" y="208"/>
                  </a:lnTo>
                  <a:lnTo>
                    <a:pt x="193" y="209"/>
                  </a:lnTo>
                  <a:lnTo>
                    <a:pt x="192" y="209"/>
                  </a:lnTo>
                  <a:lnTo>
                    <a:pt x="192" y="210"/>
                  </a:lnTo>
                  <a:lnTo>
                    <a:pt x="192" y="210"/>
                  </a:lnTo>
                  <a:lnTo>
                    <a:pt x="192" y="211"/>
                  </a:lnTo>
                  <a:lnTo>
                    <a:pt x="191" y="211"/>
                  </a:lnTo>
                  <a:lnTo>
                    <a:pt x="191" y="212"/>
                  </a:lnTo>
                  <a:lnTo>
                    <a:pt x="191" y="213"/>
                  </a:lnTo>
                  <a:lnTo>
                    <a:pt x="191" y="213"/>
                  </a:lnTo>
                  <a:lnTo>
                    <a:pt x="190" y="214"/>
                  </a:lnTo>
                  <a:lnTo>
                    <a:pt x="190" y="214"/>
                  </a:lnTo>
                  <a:lnTo>
                    <a:pt x="200" y="218"/>
                  </a:lnTo>
                  <a:lnTo>
                    <a:pt x="200" y="218"/>
                  </a:lnTo>
                  <a:lnTo>
                    <a:pt x="200" y="217"/>
                  </a:lnTo>
                  <a:lnTo>
                    <a:pt x="200" y="217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201" y="215"/>
                  </a:lnTo>
                  <a:lnTo>
                    <a:pt x="202" y="215"/>
                  </a:lnTo>
                  <a:lnTo>
                    <a:pt x="202" y="214"/>
                  </a:lnTo>
                  <a:lnTo>
                    <a:pt x="202" y="214"/>
                  </a:lnTo>
                  <a:lnTo>
                    <a:pt x="202" y="213"/>
                  </a:lnTo>
                  <a:lnTo>
                    <a:pt x="202" y="213"/>
                  </a:lnTo>
                  <a:lnTo>
                    <a:pt x="203" y="212"/>
                  </a:lnTo>
                  <a:lnTo>
                    <a:pt x="203" y="212"/>
                  </a:lnTo>
                  <a:lnTo>
                    <a:pt x="203" y="212"/>
                  </a:lnTo>
                  <a:lnTo>
                    <a:pt x="203" y="211"/>
                  </a:lnTo>
                  <a:lnTo>
                    <a:pt x="204" y="211"/>
                  </a:lnTo>
                  <a:lnTo>
                    <a:pt x="204" y="210"/>
                  </a:lnTo>
                  <a:lnTo>
                    <a:pt x="204" y="210"/>
                  </a:lnTo>
                  <a:lnTo>
                    <a:pt x="204" y="209"/>
                  </a:lnTo>
                  <a:lnTo>
                    <a:pt x="204" y="209"/>
                  </a:lnTo>
                  <a:lnTo>
                    <a:pt x="195" y="204"/>
                  </a:lnTo>
                  <a:close/>
                  <a:moveTo>
                    <a:pt x="184" y="235"/>
                  </a:moveTo>
                  <a:lnTo>
                    <a:pt x="184" y="235"/>
                  </a:lnTo>
                  <a:lnTo>
                    <a:pt x="184" y="236"/>
                  </a:lnTo>
                  <a:lnTo>
                    <a:pt x="184" y="236"/>
                  </a:lnTo>
                  <a:lnTo>
                    <a:pt x="184" y="237"/>
                  </a:lnTo>
                  <a:lnTo>
                    <a:pt x="184" y="238"/>
                  </a:lnTo>
                  <a:lnTo>
                    <a:pt x="183" y="238"/>
                  </a:lnTo>
                  <a:lnTo>
                    <a:pt x="183" y="239"/>
                  </a:lnTo>
                  <a:lnTo>
                    <a:pt x="183" y="239"/>
                  </a:lnTo>
                  <a:lnTo>
                    <a:pt x="183" y="240"/>
                  </a:lnTo>
                  <a:lnTo>
                    <a:pt x="183" y="240"/>
                  </a:lnTo>
                  <a:lnTo>
                    <a:pt x="183" y="241"/>
                  </a:lnTo>
                  <a:lnTo>
                    <a:pt x="183" y="242"/>
                  </a:lnTo>
                  <a:lnTo>
                    <a:pt x="183" y="242"/>
                  </a:lnTo>
                  <a:lnTo>
                    <a:pt x="183" y="243"/>
                  </a:lnTo>
                  <a:lnTo>
                    <a:pt x="183" y="243"/>
                  </a:lnTo>
                  <a:lnTo>
                    <a:pt x="183" y="244"/>
                  </a:lnTo>
                  <a:lnTo>
                    <a:pt x="183" y="245"/>
                  </a:lnTo>
                  <a:lnTo>
                    <a:pt x="183" y="245"/>
                  </a:lnTo>
                  <a:lnTo>
                    <a:pt x="183" y="246"/>
                  </a:lnTo>
                  <a:lnTo>
                    <a:pt x="183" y="246"/>
                  </a:lnTo>
                  <a:lnTo>
                    <a:pt x="183" y="247"/>
                  </a:lnTo>
                  <a:lnTo>
                    <a:pt x="193" y="247"/>
                  </a:lnTo>
                  <a:lnTo>
                    <a:pt x="193" y="247"/>
                  </a:lnTo>
                  <a:lnTo>
                    <a:pt x="193" y="246"/>
                  </a:lnTo>
                  <a:lnTo>
                    <a:pt x="193" y="246"/>
                  </a:lnTo>
                  <a:lnTo>
                    <a:pt x="193" y="245"/>
                  </a:lnTo>
                  <a:lnTo>
                    <a:pt x="193" y="245"/>
                  </a:lnTo>
                  <a:lnTo>
                    <a:pt x="194" y="244"/>
                  </a:lnTo>
                  <a:lnTo>
                    <a:pt x="194" y="244"/>
                  </a:lnTo>
                  <a:lnTo>
                    <a:pt x="194" y="243"/>
                  </a:lnTo>
                  <a:lnTo>
                    <a:pt x="194" y="243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4" y="241"/>
                  </a:lnTo>
                  <a:lnTo>
                    <a:pt x="194" y="241"/>
                  </a:lnTo>
                  <a:lnTo>
                    <a:pt x="194" y="240"/>
                  </a:lnTo>
                  <a:lnTo>
                    <a:pt x="194" y="240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8"/>
                  </a:lnTo>
                  <a:lnTo>
                    <a:pt x="194" y="238"/>
                  </a:lnTo>
                  <a:lnTo>
                    <a:pt x="194" y="237"/>
                  </a:lnTo>
                  <a:lnTo>
                    <a:pt x="184" y="235"/>
                  </a:lnTo>
                  <a:close/>
                  <a:moveTo>
                    <a:pt x="185" y="269"/>
                  </a:moveTo>
                  <a:lnTo>
                    <a:pt x="185" y="269"/>
                  </a:lnTo>
                  <a:lnTo>
                    <a:pt x="185" y="269"/>
                  </a:lnTo>
                  <a:lnTo>
                    <a:pt x="185" y="270"/>
                  </a:lnTo>
                  <a:lnTo>
                    <a:pt x="185" y="270"/>
                  </a:lnTo>
                  <a:lnTo>
                    <a:pt x="185" y="271"/>
                  </a:lnTo>
                  <a:lnTo>
                    <a:pt x="185" y="271"/>
                  </a:lnTo>
                  <a:lnTo>
                    <a:pt x="185" y="272"/>
                  </a:lnTo>
                  <a:lnTo>
                    <a:pt x="185" y="272"/>
                  </a:lnTo>
                  <a:lnTo>
                    <a:pt x="185" y="273"/>
                  </a:lnTo>
                  <a:lnTo>
                    <a:pt x="186" y="273"/>
                  </a:lnTo>
                  <a:lnTo>
                    <a:pt x="186" y="274"/>
                  </a:lnTo>
                  <a:lnTo>
                    <a:pt x="186" y="275"/>
                  </a:lnTo>
                  <a:lnTo>
                    <a:pt x="186" y="275"/>
                  </a:lnTo>
                  <a:lnTo>
                    <a:pt x="186" y="276"/>
                  </a:lnTo>
                  <a:lnTo>
                    <a:pt x="186" y="276"/>
                  </a:lnTo>
                  <a:lnTo>
                    <a:pt x="186" y="277"/>
                  </a:lnTo>
                  <a:lnTo>
                    <a:pt x="187" y="277"/>
                  </a:lnTo>
                  <a:lnTo>
                    <a:pt x="187" y="278"/>
                  </a:lnTo>
                  <a:lnTo>
                    <a:pt x="187" y="278"/>
                  </a:lnTo>
                  <a:lnTo>
                    <a:pt x="187" y="279"/>
                  </a:lnTo>
                  <a:lnTo>
                    <a:pt x="187" y="279"/>
                  </a:lnTo>
                  <a:lnTo>
                    <a:pt x="187" y="280"/>
                  </a:lnTo>
                  <a:lnTo>
                    <a:pt x="197" y="276"/>
                  </a:lnTo>
                  <a:lnTo>
                    <a:pt x="197" y="276"/>
                  </a:lnTo>
                  <a:lnTo>
                    <a:pt x="197" y="276"/>
                  </a:lnTo>
                  <a:lnTo>
                    <a:pt x="197" y="275"/>
                  </a:lnTo>
                  <a:lnTo>
                    <a:pt x="197" y="275"/>
                  </a:lnTo>
                  <a:lnTo>
                    <a:pt x="197" y="274"/>
                  </a:lnTo>
                  <a:lnTo>
                    <a:pt x="197" y="274"/>
                  </a:lnTo>
                  <a:lnTo>
                    <a:pt x="196" y="273"/>
                  </a:lnTo>
                  <a:lnTo>
                    <a:pt x="196" y="273"/>
                  </a:lnTo>
                  <a:lnTo>
                    <a:pt x="196" y="272"/>
                  </a:lnTo>
                  <a:lnTo>
                    <a:pt x="196" y="272"/>
                  </a:lnTo>
                  <a:lnTo>
                    <a:pt x="196" y="271"/>
                  </a:lnTo>
                  <a:lnTo>
                    <a:pt x="196" y="271"/>
                  </a:lnTo>
                  <a:lnTo>
                    <a:pt x="196" y="270"/>
                  </a:lnTo>
                  <a:lnTo>
                    <a:pt x="196" y="270"/>
                  </a:lnTo>
                  <a:lnTo>
                    <a:pt x="195" y="269"/>
                  </a:lnTo>
                  <a:lnTo>
                    <a:pt x="195" y="269"/>
                  </a:lnTo>
                  <a:lnTo>
                    <a:pt x="195" y="268"/>
                  </a:lnTo>
                  <a:lnTo>
                    <a:pt x="195" y="268"/>
                  </a:lnTo>
                  <a:lnTo>
                    <a:pt x="195" y="267"/>
                  </a:lnTo>
                  <a:lnTo>
                    <a:pt x="195" y="267"/>
                  </a:lnTo>
                  <a:lnTo>
                    <a:pt x="195" y="267"/>
                  </a:lnTo>
                  <a:lnTo>
                    <a:pt x="185" y="269"/>
                  </a:lnTo>
                  <a:close/>
                  <a:moveTo>
                    <a:pt x="197" y="300"/>
                  </a:moveTo>
                  <a:lnTo>
                    <a:pt x="197" y="300"/>
                  </a:lnTo>
                  <a:lnTo>
                    <a:pt x="197" y="300"/>
                  </a:lnTo>
                  <a:lnTo>
                    <a:pt x="197" y="301"/>
                  </a:lnTo>
                  <a:lnTo>
                    <a:pt x="198" y="301"/>
                  </a:lnTo>
                  <a:lnTo>
                    <a:pt x="198" y="302"/>
                  </a:lnTo>
                  <a:lnTo>
                    <a:pt x="198" y="302"/>
                  </a:lnTo>
                  <a:lnTo>
                    <a:pt x="199" y="302"/>
                  </a:lnTo>
                  <a:lnTo>
                    <a:pt x="199" y="303"/>
                  </a:lnTo>
                  <a:lnTo>
                    <a:pt x="199" y="303"/>
                  </a:lnTo>
                  <a:lnTo>
                    <a:pt x="200" y="304"/>
                  </a:lnTo>
                  <a:lnTo>
                    <a:pt x="200" y="304"/>
                  </a:lnTo>
                  <a:lnTo>
                    <a:pt x="200" y="305"/>
                  </a:lnTo>
                  <a:lnTo>
                    <a:pt x="201" y="305"/>
                  </a:lnTo>
                  <a:lnTo>
                    <a:pt x="201" y="306"/>
                  </a:lnTo>
                  <a:lnTo>
                    <a:pt x="201" y="306"/>
                  </a:lnTo>
                  <a:lnTo>
                    <a:pt x="202" y="306"/>
                  </a:lnTo>
                  <a:lnTo>
                    <a:pt x="202" y="307"/>
                  </a:lnTo>
                  <a:lnTo>
                    <a:pt x="202" y="307"/>
                  </a:lnTo>
                  <a:lnTo>
                    <a:pt x="203" y="308"/>
                  </a:lnTo>
                  <a:lnTo>
                    <a:pt x="203" y="308"/>
                  </a:lnTo>
                  <a:lnTo>
                    <a:pt x="203" y="309"/>
                  </a:lnTo>
                  <a:lnTo>
                    <a:pt x="204" y="309"/>
                  </a:lnTo>
                  <a:lnTo>
                    <a:pt x="212" y="302"/>
                  </a:lnTo>
                  <a:lnTo>
                    <a:pt x="212" y="302"/>
                  </a:lnTo>
                  <a:lnTo>
                    <a:pt x="211" y="302"/>
                  </a:lnTo>
                  <a:lnTo>
                    <a:pt x="211" y="301"/>
                  </a:lnTo>
                  <a:lnTo>
                    <a:pt x="211" y="301"/>
                  </a:lnTo>
                  <a:lnTo>
                    <a:pt x="210" y="300"/>
                  </a:lnTo>
                  <a:lnTo>
                    <a:pt x="210" y="300"/>
                  </a:lnTo>
                  <a:lnTo>
                    <a:pt x="210" y="300"/>
                  </a:lnTo>
                  <a:lnTo>
                    <a:pt x="209" y="299"/>
                  </a:lnTo>
                  <a:lnTo>
                    <a:pt x="209" y="299"/>
                  </a:lnTo>
                  <a:lnTo>
                    <a:pt x="209" y="298"/>
                  </a:lnTo>
                  <a:lnTo>
                    <a:pt x="209" y="298"/>
                  </a:lnTo>
                  <a:lnTo>
                    <a:pt x="208" y="298"/>
                  </a:lnTo>
                  <a:lnTo>
                    <a:pt x="208" y="297"/>
                  </a:lnTo>
                  <a:lnTo>
                    <a:pt x="208" y="297"/>
                  </a:lnTo>
                  <a:lnTo>
                    <a:pt x="207" y="296"/>
                  </a:lnTo>
                  <a:lnTo>
                    <a:pt x="207" y="296"/>
                  </a:lnTo>
                  <a:lnTo>
                    <a:pt x="207" y="296"/>
                  </a:lnTo>
                  <a:lnTo>
                    <a:pt x="207" y="295"/>
                  </a:lnTo>
                  <a:lnTo>
                    <a:pt x="206" y="295"/>
                  </a:lnTo>
                  <a:lnTo>
                    <a:pt x="206" y="294"/>
                  </a:lnTo>
                  <a:lnTo>
                    <a:pt x="206" y="294"/>
                  </a:lnTo>
                  <a:lnTo>
                    <a:pt x="197" y="300"/>
                  </a:lnTo>
                  <a:close/>
                  <a:moveTo>
                    <a:pt x="220" y="324"/>
                  </a:moveTo>
                  <a:lnTo>
                    <a:pt x="220" y="324"/>
                  </a:lnTo>
                  <a:lnTo>
                    <a:pt x="220" y="325"/>
                  </a:lnTo>
                  <a:lnTo>
                    <a:pt x="221" y="325"/>
                  </a:lnTo>
                  <a:lnTo>
                    <a:pt x="221" y="325"/>
                  </a:lnTo>
                  <a:lnTo>
                    <a:pt x="221" y="326"/>
                  </a:lnTo>
                  <a:lnTo>
                    <a:pt x="222" y="326"/>
                  </a:lnTo>
                  <a:lnTo>
                    <a:pt x="222" y="326"/>
                  </a:lnTo>
                  <a:lnTo>
                    <a:pt x="223" y="327"/>
                  </a:lnTo>
                  <a:lnTo>
                    <a:pt x="223" y="327"/>
                  </a:lnTo>
                  <a:lnTo>
                    <a:pt x="224" y="327"/>
                  </a:lnTo>
                  <a:lnTo>
                    <a:pt x="224" y="328"/>
                  </a:lnTo>
                  <a:lnTo>
                    <a:pt x="225" y="328"/>
                  </a:lnTo>
                  <a:lnTo>
                    <a:pt x="225" y="328"/>
                  </a:lnTo>
                  <a:lnTo>
                    <a:pt x="226" y="328"/>
                  </a:lnTo>
                  <a:lnTo>
                    <a:pt x="226" y="329"/>
                  </a:lnTo>
                  <a:lnTo>
                    <a:pt x="227" y="329"/>
                  </a:lnTo>
                  <a:lnTo>
                    <a:pt x="227" y="329"/>
                  </a:lnTo>
                  <a:lnTo>
                    <a:pt x="228" y="330"/>
                  </a:lnTo>
                  <a:lnTo>
                    <a:pt x="228" y="330"/>
                  </a:lnTo>
                  <a:lnTo>
                    <a:pt x="228" y="330"/>
                  </a:lnTo>
                  <a:lnTo>
                    <a:pt x="229" y="330"/>
                  </a:lnTo>
                  <a:lnTo>
                    <a:pt x="229" y="331"/>
                  </a:lnTo>
                  <a:lnTo>
                    <a:pt x="235" y="321"/>
                  </a:lnTo>
                  <a:lnTo>
                    <a:pt x="234" y="321"/>
                  </a:lnTo>
                  <a:lnTo>
                    <a:pt x="234" y="321"/>
                  </a:lnTo>
                  <a:lnTo>
                    <a:pt x="233" y="321"/>
                  </a:lnTo>
                  <a:lnTo>
                    <a:pt x="233" y="320"/>
                  </a:lnTo>
                  <a:lnTo>
                    <a:pt x="233" y="320"/>
                  </a:lnTo>
                  <a:lnTo>
                    <a:pt x="232" y="320"/>
                  </a:lnTo>
                  <a:lnTo>
                    <a:pt x="232" y="320"/>
                  </a:lnTo>
                  <a:lnTo>
                    <a:pt x="231" y="319"/>
                  </a:lnTo>
                  <a:lnTo>
                    <a:pt x="231" y="319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0" y="318"/>
                  </a:lnTo>
                  <a:lnTo>
                    <a:pt x="229" y="318"/>
                  </a:lnTo>
                  <a:lnTo>
                    <a:pt x="229" y="318"/>
                  </a:lnTo>
                  <a:lnTo>
                    <a:pt x="228" y="318"/>
                  </a:lnTo>
                  <a:lnTo>
                    <a:pt x="228" y="317"/>
                  </a:lnTo>
                  <a:lnTo>
                    <a:pt x="228" y="317"/>
                  </a:lnTo>
                  <a:lnTo>
                    <a:pt x="227" y="317"/>
                  </a:lnTo>
                  <a:lnTo>
                    <a:pt x="227" y="316"/>
                  </a:lnTo>
                  <a:lnTo>
                    <a:pt x="226" y="316"/>
                  </a:lnTo>
                  <a:lnTo>
                    <a:pt x="226" y="316"/>
                  </a:lnTo>
                  <a:lnTo>
                    <a:pt x="220" y="324"/>
                  </a:lnTo>
                  <a:close/>
                  <a:moveTo>
                    <a:pt x="250" y="339"/>
                  </a:moveTo>
                  <a:lnTo>
                    <a:pt x="250" y="339"/>
                  </a:lnTo>
                  <a:lnTo>
                    <a:pt x="250" y="339"/>
                  </a:lnTo>
                  <a:lnTo>
                    <a:pt x="251" y="339"/>
                  </a:lnTo>
                  <a:lnTo>
                    <a:pt x="251" y="340"/>
                  </a:lnTo>
                  <a:lnTo>
                    <a:pt x="252" y="340"/>
                  </a:lnTo>
                  <a:lnTo>
                    <a:pt x="252" y="340"/>
                  </a:lnTo>
                  <a:lnTo>
                    <a:pt x="253" y="340"/>
                  </a:lnTo>
                  <a:lnTo>
                    <a:pt x="253" y="340"/>
                  </a:lnTo>
                  <a:lnTo>
                    <a:pt x="254" y="340"/>
                  </a:lnTo>
                  <a:lnTo>
                    <a:pt x="255" y="340"/>
                  </a:lnTo>
                  <a:lnTo>
                    <a:pt x="255" y="341"/>
                  </a:lnTo>
                  <a:lnTo>
                    <a:pt x="256" y="341"/>
                  </a:lnTo>
                  <a:lnTo>
                    <a:pt x="256" y="341"/>
                  </a:lnTo>
                  <a:lnTo>
                    <a:pt x="257" y="341"/>
                  </a:lnTo>
                  <a:lnTo>
                    <a:pt x="257" y="341"/>
                  </a:lnTo>
                  <a:lnTo>
                    <a:pt x="258" y="341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60" y="341"/>
                  </a:lnTo>
                  <a:lnTo>
                    <a:pt x="260" y="341"/>
                  </a:lnTo>
                  <a:lnTo>
                    <a:pt x="261" y="342"/>
                  </a:lnTo>
                  <a:lnTo>
                    <a:pt x="261" y="342"/>
                  </a:lnTo>
                  <a:lnTo>
                    <a:pt x="263" y="331"/>
                  </a:lnTo>
                  <a:lnTo>
                    <a:pt x="262" y="331"/>
                  </a:lnTo>
                  <a:lnTo>
                    <a:pt x="262" y="331"/>
                  </a:lnTo>
                  <a:lnTo>
                    <a:pt x="261" y="331"/>
                  </a:lnTo>
                  <a:lnTo>
                    <a:pt x="261" y="331"/>
                  </a:lnTo>
                  <a:lnTo>
                    <a:pt x="260" y="331"/>
                  </a:lnTo>
                  <a:lnTo>
                    <a:pt x="260" y="331"/>
                  </a:lnTo>
                  <a:lnTo>
                    <a:pt x="259" y="331"/>
                  </a:lnTo>
                  <a:lnTo>
                    <a:pt x="259" y="330"/>
                  </a:lnTo>
                  <a:lnTo>
                    <a:pt x="258" y="330"/>
                  </a:lnTo>
                  <a:lnTo>
                    <a:pt x="258" y="330"/>
                  </a:lnTo>
                  <a:lnTo>
                    <a:pt x="257" y="330"/>
                  </a:lnTo>
                  <a:lnTo>
                    <a:pt x="257" y="330"/>
                  </a:lnTo>
                  <a:lnTo>
                    <a:pt x="256" y="330"/>
                  </a:lnTo>
                  <a:lnTo>
                    <a:pt x="256" y="330"/>
                  </a:lnTo>
                  <a:lnTo>
                    <a:pt x="255" y="330"/>
                  </a:lnTo>
                  <a:lnTo>
                    <a:pt x="255" y="330"/>
                  </a:lnTo>
                  <a:lnTo>
                    <a:pt x="254" y="329"/>
                  </a:lnTo>
                  <a:lnTo>
                    <a:pt x="254" y="329"/>
                  </a:lnTo>
                  <a:lnTo>
                    <a:pt x="253" y="329"/>
                  </a:lnTo>
                  <a:lnTo>
                    <a:pt x="253" y="329"/>
                  </a:lnTo>
                  <a:lnTo>
                    <a:pt x="253" y="329"/>
                  </a:lnTo>
                  <a:lnTo>
                    <a:pt x="250" y="339"/>
                  </a:lnTo>
                  <a:close/>
                  <a:moveTo>
                    <a:pt x="283" y="342"/>
                  </a:moveTo>
                  <a:lnTo>
                    <a:pt x="283" y="342"/>
                  </a:lnTo>
                  <a:lnTo>
                    <a:pt x="284" y="342"/>
                  </a:lnTo>
                  <a:lnTo>
                    <a:pt x="284" y="342"/>
                  </a:lnTo>
                  <a:lnTo>
                    <a:pt x="285" y="342"/>
                  </a:lnTo>
                  <a:lnTo>
                    <a:pt x="285" y="342"/>
                  </a:lnTo>
                  <a:lnTo>
                    <a:pt x="286" y="342"/>
                  </a:lnTo>
                  <a:lnTo>
                    <a:pt x="287" y="342"/>
                  </a:lnTo>
                  <a:lnTo>
                    <a:pt x="287" y="342"/>
                  </a:lnTo>
                  <a:lnTo>
                    <a:pt x="288" y="342"/>
                  </a:lnTo>
                  <a:lnTo>
                    <a:pt x="288" y="342"/>
                  </a:lnTo>
                  <a:lnTo>
                    <a:pt x="289" y="342"/>
                  </a:lnTo>
                  <a:lnTo>
                    <a:pt x="289" y="341"/>
                  </a:lnTo>
                  <a:lnTo>
                    <a:pt x="290" y="341"/>
                  </a:lnTo>
                  <a:lnTo>
                    <a:pt x="291" y="341"/>
                  </a:lnTo>
                  <a:lnTo>
                    <a:pt x="291" y="341"/>
                  </a:lnTo>
                  <a:lnTo>
                    <a:pt x="292" y="341"/>
                  </a:lnTo>
                  <a:lnTo>
                    <a:pt x="292" y="341"/>
                  </a:lnTo>
                  <a:lnTo>
                    <a:pt x="293" y="341"/>
                  </a:lnTo>
                  <a:lnTo>
                    <a:pt x="293" y="341"/>
                  </a:lnTo>
                  <a:lnTo>
                    <a:pt x="294" y="341"/>
                  </a:lnTo>
                  <a:lnTo>
                    <a:pt x="295" y="341"/>
                  </a:lnTo>
                  <a:lnTo>
                    <a:pt x="295" y="341"/>
                  </a:lnTo>
                  <a:lnTo>
                    <a:pt x="292" y="330"/>
                  </a:lnTo>
                  <a:lnTo>
                    <a:pt x="292" y="330"/>
                  </a:lnTo>
                  <a:lnTo>
                    <a:pt x="292" y="330"/>
                  </a:lnTo>
                  <a:lnTo>
                    <a:pt x="291" y="330"/>
                  </a:lnTo>
                  <a:lnTo>
                    <a:pt x="291" y="330"/>
                  </a:lnTo>
                  <a:lnTo>
                    <a:pt x="290" y="331"/>
                  </a:lnTo>
                  <a:lnTo>
                    <a:pt x="290" y="331"/>
                  </a:lnTo>
                  <a:lnTo>
                    <a:pt x="289" y="331"/>
                  </a:lnTo>
                  <a:lnTo>
                    <a:pt x="289" y="331"/>
                  </a:lnTo>
                  <a:lnTo>
                    <a:pt x="288" y="331"/>
                  </a:lnTo>
                  <a:lnTo>
                    <a:pt x="288" y="331"/>
                  </a:lnTo>
                  <a:lnTo>
                    <a:pt x="287" y="331"/>
                  </a:lnTo>
                  <a:lnTo>
                    <a:pt x="287" y="331"/>
                  </a:lnTo>
                  <a:lnTo>
                    <a:pt x="286" y="331"/>
                  </a:lnTo>
                  <a:lnTo>
                    <a:pt x="286" y="331"/>
                  </a:lnTo>
                  <a:lnTo>
                    <a:pt x="285" y="331"/>
                  </a:lnTo>
                  <a:lnTo>
                    <a:pt x="285" y="331"/>
                  </a:lnTo>
                  <a:lnTo>
                    <a:pt x="284" y="332"/>
                  </a:lnTo>
                  <a:lnTo>
                    <a:pt x="284" y="332"/>
                  </a:lnTo>
                  <a:lnTo>
                    <a:pt x="283" y="332"/>
                  </a:lnTo>
                  <a:lnTo>
                    <a:pt x="283" y="332"/>
                  </a:lnTo>
                  <a:lnTo>
                    <a:pt x="282" y="332"/>
                  </a:lnTo>
                  <a:lnTo>
                    <a:pt x="283" y="342"/>
                  </a:lnTo>
                  <a:close/>
                  <a:moveTo>
                    <a:pt x="316" y="333"/>
                  </a:moveTo>
                  <a:lnTo>
                    <a:pt x="316" y="333"/>
                  </a:lnTo>
                  <a:lnTo>
                    <a:pt x="316" y="333"/>
                  </a:lnTo>
                  <a:lnTo>
                    <a:pt x="316" y="333"/>
                  </a:lnTo>
                  <a:lnTo>
                    <a:pt x="317" y="333"/>
                  </a:lnTo>
                  <a:lnTo>
                    <a:pt x="317" y="332"/>
                  </a:lnTo>
                  <a:lnTo>
                    <a:pt x="318" y="332"/>
                  </a:lnTo>
                  <a:lnTo>
                    <a:pt x="318" y="332"/>
                  </a:lnTo>
                  <a:lnTo>
                    <a:pt x="319" y="332"/>
                  </a:lnTo>
                  <a:lnTo>
                    <a:pt x="319" y="331"/>
                  </a:lnTo>
                  <a:lnTo>
                    <a:pt x="320" y="331"/>
                  </a:lnTo>
                  <a:lnTo>
                    <a:pt x="320" y="331"/>
                  </a:lnTo>
                  <a:lnTo>
                    <a:pt x="321" y="330"/>
                  </a:lnTo>
                  <a:lnTo>
                    <a:pt x="321" y="330"/>
                  </a:lnTo>
                  <a:lnTo>
                    <a:pt x="322" y="330"/>
                  </a:lnTo>
                  <a:lnTo>
                    <a:pt x="322" y="330"/>
                  </a:lnTo>
                  <a:lnTo>
                    <a:pt x="323" y="329"/>
                  </a:lnTo>
                  <a:lnTo>
                    <a:pt x="323" y="329"/>
                  </a:lnTo>
                  <a:lnTo>
                    <a:pt x="324" y="329"/>
                  </a:lnTo>
                  <a:lnTo>
                    <a:pt x="324" y="328"/>
                  </a:lnTo>
                  <a:lnTo>
                    <a:pt x="325" y="328"/>
                  </a:lnTo>
                  <a:lnTo>
                    <a:pt x="325" y="328"/>
                  </a:lnTo>
                  <a:lnTo>
                    <a:pt x="325" y="328"/>
                  </a:lnTo>
                  <a:lnTo>
                    <a:pt x="320" y="319"/>
                  </a:lnTo>
                  <a:lnTo>
                    <a:pt x="319" y="319"/>
                  </a:lnTo>
                  <a:lnTo>
                    <a:pt x="319" y="319"/>
                  </a:lnTo>
                  <a:lnTo>
                    <a:pt x="318" y="319"/>
                  </a:lnTo>
                  <a:lnTo>
                    <a:pt x="318" y="320"/>
                  </a:lnTo>
                  <a:lnTo>
                    <a:pt x="318" y="320"/>
                  </a:lnTo>
                  <a:lnTo>
                    <a:pt x="317" y="320"/>
                  </a:lnTo>
                  <a:lnTo>
                    <a:pt x="317" y="320"/>
                  </a:lnTo>
                  <a:lnTo>
                    <a:pt x="316" y="321"/>
                  </a:lnTo>
                  <a:lnTo>
                    <a:pt x="316" y="321"/>
                  </a:lnTo>
                  <a:lnTo>
                    <a:pt x="315" y="321"/>
                  </a:lnTo>
                  <a:lnTo>
                    <a:pt x="315" y="321"/>
                  </a:lnTo>
                  <a:lnTo>
                    <a:pt x="315" y="322"/>
                  </a:lnTo>
                  <a:lnTo>
                    <a:pt x="314" y="322"/>
                  </a:lnTo>
                  <a:lnTo>
                    <a:pt x="314" y="322"/>
                  </a:lnTo>
                  <a:lnTo>
                    <a:pt x="313" y="322"/>
                  </a:lnTo>
                  <a:lnTo>
                    <a:pt x="313" y="323"/>
                  </a:lnTo>
                  <a:lnTo>
                    <a:pt x="312" y="323"/>
                  </a:lnTo>
                  <a:lnTo>
                    <a:pt x="312" y="323"/>
                  </a:lnTo>
                  <a:lnTo>
                    <a:pt x="312" y="323"/>
                  </a:lnTo>
                  <a:lnTo>
                    <a:pt x="311" y="324"/>
                  </a:lnTo>
                  <a:lnTo>
                    <a:pt x="311" y="324"/>
                  </a:lnTo>
                  <a:lnTo>
                    <a:pt x="316" y="333"/>
                  </a:lnTo>
                  <a:close/>
                  <a:moveTo>
                    <a:pt x="343" y="313"/>
                  </a:moveTo>
                  <a:lnTo>
                    <a:pt x="343" y="313"/>
                  </a:lnTo>
                  <a:lnTo>
                    <a:pt x="343" y="313"/>
                  </a:lnTo>
                  <a:lnTo>
                    <a:pt x="343" y="312"/>
                  </a:lnTo>
                  <a:lnTo>
                    <a:pt x="343" y="312"/>
                  </a:lnTo>
                  <a:lnTo>
                    <a:pt x="344" y="312"/>
                  </a:lnTo>
                  <a:lnTo>
                    <a:pt x="344" y="311"/>
                  </a:lnTo>
                  <a:lnTo>
                    <a:pt x="345" y="311"/>
                  </a:lnTo>
                  <a:lnTo>
                    <a:pt x="345" y="310"/>
                  </a:lnTo>
                  <a:lnTo>
                    <a:pt x="345" y="310"/>
                  </a:lnTo>
                  <a:lnTo>
                    <a:pt x="346" y="310"/>
                  </a:lnTo>
                  <a:lnTo>
                    <a:pt x="346" y="309"/>
                  </a:lnTo>
                  <a:lnTo>
                    <a:pt x="346" y="309"/>
                  </a:lnTo>
                  <a:lnTo>
                    <a:pt x="347" y="308"/>
                  </a:lnTo>
                  <a:lnTo>
                    <a:pt x="347" y="308"/>
                  </a:lnTo>
                  <a:lnTo>
                    <a:pt x="347" y="307"/>
                  </a:lnTo>
                  <a:lnTo>
                    <a:pt x="348" y="307"/>
                  </a:lnTo>
                  <a:lnTo>
                    <a:pt x="348" y="306"/>
                  </a:lnTo>
                  <a:lnTo>
                    <a:pt x="348" y="306"/>
                  </a:lnTo>
                  <a:lnTo>
                    <a:pt x="349" y="306"/>
                  </a:lnTo>
                  <a:lnTo>
                    <a:pt x="349" y="305"/>
                  </a:lnTo>
                  <a:lnTo>
                    <a:pt x="349" y="305"/>
                  </a:lnTo>
                  <a:lnTo>
                    <a:pt x="350" y="304"/>
                  </a:lnTo>
                  <a:lnTo>
                    <a:pt x="341" y="298"/>
                  </a:lnTo>
                  <a:lnTo>
                    <a:pt x="341" y="298"/>
                  </a:lnTo>
                  <a:lnTo>
                    <a:pt x="341" y="299"/>
                  </a:lnTo>
                  <a:lnTo>
                    <a:pt x="340" y="299"/>
                  </a:lnTo>
                  <a:lnTo>
                    <a:pt x="340" y="300"/>
                  </a:lnTo>
                  <a:lnTo>
                    <a:pt x="340" y="300"/>
                  </a:lnTo>
                  <a:lnTo>
                    <a:pt x="339" y="300"/>
                  </a:lnTo>
                  <a:lnTo>
                    <a:pt x="339" y="301"/>
                  </a:lnTo>
                  <a:lnTo>
                    <a:pt x="339" y="301"/>
                  </a:lnTo>
                  <a:lnTo>
                    <a:pt x="338" y="302"/>
                  </a:lnTo>
                  <a:lnTo>
                    <a:pt x="338" y="302"/>
                  </a:lnTo>
                  <a:lnTo>
                    <a:pt x="338" y="302"/>
                  </a:lnTo>
                  <a:lnTo>
                    <a:pt x="337" y="303"/>
                  </a:lnTo>
                  <a:lnTo>
                    <a:pt x="337" y="303"/>
                  </a:lnTo>
                  <a:lnTo>
                    <a:pt x="337" y="303"/>
                  </a:lnTo>
                  <a:lnTo>
                    <a:pt x="337" y="304"/>
                  </a:lnTo>
                  <a:lnTo>
                    <a:pt x="336" y="304"/>
                  </a:lnTo>
                  <a:lnTo>
                    <a:pt x="336" y="305"/>
                  </a:lnTo>
                  <a:lnTo>
                    <a:pt x="336" y="305"/>
                  </a:lnTo>
                  <a:lnTo>
                    <a:pt x="335" y="305"/>
                  </a:lnTo>
                  <a:lnTo>
                    <a:pt x="335" y="306"/>
                  </a:lnTo>
                  <a:lnTo>
                    <a:pt x="335" y="306"/>
                  </a:lnTo>
                  <a:lnTo>
                    <a:pt x="343" y="313"/>
                  </a:lnTo>
                  <a:close/>
                  <a:moveTo>
                    <a:pt x="360" y="285"/>
                  </a:moveTo>
                  <a:lnTo>
                    <a:pt x="360" y="285"/>
                  </a:lnTo>
                  <a:lnTo>
                    <a:pt x="361" y="284"/>
                  </a:lnTo>
                  <a:lnTo>
                    <a:pt x="361" y="284"/>
                  </a:lnTo>
                  <a:lnTo>
                    <a:pt x="361" y="283"/>
                  </a:lnTo>
                  <a:lnTo>
                    <a:pt x="361" y="283"/>
                  </a:lnTo>
                  <a:lnTo>
                    <a:pt x="361" y="282"/>
                  </a:lnTo>
                  <a:lnTo>
                    <a:pt x="362" y="282"/>
                  </a:lnTo>
                  <a:lnTo>
                    <a:pt x="362" y="281"/>
                  </a:lnTo>
                  <a:lnTo>
                    <a:pt x="362" y="281"/>
                  </a:lnTo>
                  <a:lnTo>
                    <a:pt x="362" y="280"/>
                  </a:lnTo>
                  <a:lnTo>
                    <a:pt x="362" y="279"/>
                  </a:lnTo>
                  <a:lnTo>
                    <a:pt x="363" y="279"/>
                  </a:lnTo>
                  <a:lnTo>
                    <a:pt x="363" y="278"/>
                  </a:lnTo>
                  <a:lnTo>
                    <a:pt x="363" y="278"/>
                  </a:lnTo>
                  <a:lnTo>
                    <a:pt x="363" y="277"/>
                  </a:lnTo>
                  <a:lnTo>
                    <a:pt x="363" y="277"/>
                  </a:lnTo>
                  <a:lnTo>
                    <a:pt x="363" y="276"/>
                  </a:lnTo>
                  <a:lnTo>
                    <a:pt x="364" y="276"/>
                  </a:lnTo>
                  <a:lnTo>
                    <a:pt x="364" y="275"/>
                  </a:lnTo>
                  <a:lnTo>
                    <a:pt x="364" y="275"/>
                  </a:lnTo>
                  <a:lnTo>
                    <a:pt x="364" y="274"/>
                  </a:lnTo>
                  <a:lnTo>
                    <a:pt x="364" y="274"/>
                  </a:lnTo>
                  <a:lnTo>
                    <a:pt x="354" y="271"/>
                  </a:lnTo>
                  <a:lnTo>
                    <a:pt x="354" y="271"/>
                  </a:lnTo>
                  <a:lnTo>
                    <a:pt x="354" y="272"/>
                  </a:lnTo>
                  <a:lnTo>
                    <a:pt x="353" y="272"/>
                  </a:lnTo>
                  <a:lnTo>
                    <a:pt x="353" y="273"/>
                  </a:lnTo>
                  <a:lnTo>
                    <a:pt x="353" y="273"/>
                  </a:lnTo>
                  <a:lnTo>
                    <a:pt x="353" y="274"/>
                  </a:lnTo>
                  <a:lnTo>
                    <a:pt x="353" y="274"/>
                  </a:lnTo>
                  <a:lnTo>
                    <a:pt x="353" y="275"/>
                  </a:lnTo>
                  <a:lnTo>
                    <a:pt x="353" y="275"/>
                  </a:lnTo>
                  <a:lnTo>
                    <a:pt x="352" y="276"/>
                  </a:lnTo>
                  <a:lnTo>
                    <a:pt x="352" y="276"/>
                  </a:lnTo>
                  <a:lnTo>
                    <a:pt x="352" y="277"/>
                  </a:lnTo>
                  <a:lnTo>
                    <a:pt x="352" y="277"/>
                  </a:lnTo>
                  <a:lnTo>
                    <a:pt x="352" y="278"/>
                  </a:lnTo>
                  <a:lnTo>
                    <a:pt x="352" y="278"/>
                  </a:lnTo>
                  <a:lnTo>
                    <a:pt x="351" y="278"/>
                  </a:lnTo>
                  <a:lnTo>
                    <a:pt x="351" y="279"/>
                  </a:lnTo>
                  <a:lnTo>
                    <a:pt x="351" y="279"/>
                  </a:lnTo>
                  <a:lnTo>
                    <a:pt x="351" y="280"/>
                  </a:lnTo>
                  <a:lnTo>
                    <a:pt x="351" y="280"/>
                  </a:lnTo>
                  <a:lnTo>
                    <a:pt x="351" y="281"/>
                  </a:lnTo>
                  <a:lnTo>
                    <a:pt x="360" y="285"/>
                  </a:lnTo>
                  <a:close/>
                  <a:moveTo>
                    <a:pt x="367" y="252"/>
                  </a:moveTo>
                  <a:lnTo>
                    <a:pt x="367" y="252"/>
                  </a:lnTo>
                  <a:lnTo>
                    <a:pt x="367" y="252"/>
                  </a:lnTo>
                  <a:lnTo>
                    <a:pt x="367" y="251"/>
                  </a:lnTo>
                  <a:lnTo>
                    <a:pt x="367" y="250"/>
                  </a:lnTo>
                  <a:lnTo>
                    <a:pt x="367" y="250"/>
                  </a:lnTo>
                  <a:lnTo>
                    <a:pt x="367" y="249"/>
                  </a:lnTo>
                  <a:lnTo>
                    <a:pt x="367" y="249"/>
                  </a:lnTo>
                  <a:lnTo>
                    <a:pt x="367" y="248"/>
                  </a:lnTo>
                  <a:lnTo>
                    <a:pt x="367" y="247"/>
                  </a:lnTo>
                  <a:lnTo>
                    <a:pt x="367" y="247"/>
                  </a:lnTo>
                  <a:lnTo>
                    <a:pt x="367" y="246"/>
                  </a:lnTo>
                  <a:lnTo>
                    <a:pt x="367" y="246"/>
                  </a:lnTo>
                  <a:lnTo>
                    <a:pt x="367" y="245"/>
                  </a:lnTo>
                  <a:lnTo>
                    <a:pt x="367" y="245"/>
                  </a:lnTo>
                  <a:lnTo>
                    <a:pt x="367" y="244"/>
                  </a:lnTo>
                  <a:lnTo>
                    <a:pt x="367" y="243"/>
                  </a:lnTo>
                  <a:lnTo>
                    <a:pt x="367" y="243"/>
                  </a:lnTo>
                  <a:lnTo>
                    <a:pt x="367" y="242"/>
                  </a:lnTo>
                  <a:lnTo>
                    <a:pt x="367" y="242"/>
                  </a:lnTo>
                  <a:lnTo>
                    <a:pt x="367" y="241"/>
                  </a:lnTo>
                  <a:lnTo>
                    <a:pt x="366" y="241"/>
                  </a:lnTo>
                  <a:lnTo>
                    <a:pt x="356" y="242"/>
                  </a:lnTo>
                  <a:lnTo>
                    <a:pt x="356" y="242"/>
                  </a:lnTo>
                  <a:lnTo>
                    <a:pt x="356" y="243"/>
                  </a:lnTo>
                  <a:lnTo>
                    <a:pt x="356" y="243"/>
                  </a:lnTo>
                  <a:lnTo>
                    <a:pt x="356" y="244"/>
                  </a:lnTo>
                  <a:lnTo>
                    <a:pt x="356" y="244"/>
                  </a:lnTo>
                  <a:lnTo>
                    <a:pt x="356" y="245"/>
                  </a:lnTo>
                  <a:lnTo>
                    <a:pt x="356" y="245"/>
                  </a:lnTo>
                  <a:lnTo>
                    <a:pt x="356" y="246"/>
                  </a:lnTo>
                  <a:lnTo>
                    <a:pt x="356" y="246"/>
                  </a:lnTo>
                  <a:lnTo>
                    <a:pt x="356" y="247"/>
                  </a:lnTo>
                  <a:lnTo>
                    <a:pt x="356" y="247"/>
                  </a:lnTo>
                  <a:lnTo>
                    <a:pt x="356" y="248"/>
                  </a:lnTo>
                  <a:lnTo>
                    <a:pt x="356" y="248"/>
                  </a:lnTo>
                  <a:lnTo>
                    <a:pt x="356" y="249"/>
                  </a:lnTo>
                  <a:lnTo>
                    <a:pt x="356" y="249"/>
                  </a:lnTo>
                  <a:lnTo>
                    <a:pt x="356" y="250"/>
                  </a:lnTo>
                  <a:lnTo>
                    <a:pt x="356" y="250"/>
                  </a:lnTo>
                  <a:lnTo>
                    <a:pt x="356" y="251"/>
                  </a:lnTo>
                  <a:lnTo>
                    <a:pt x="356" y="252"/>
                  </a:lnTo>
                  <a:lnTo>
                    <a:pt x="356" y="252"/>
                  </a:lnTo>
                  <a:lnTo>
                    <a:pt x="367" y="252"/>
                  </a:lnTo>
                  <a:close/>
                  <a:moveTo>
                    <a:pt x="361" y="219"/>
                  </a:moveTo>
                  <a:lnTo>
                    <a:pt x="361" y="219"/>
                  </a:lnTo>
                  <a:lnTo>
                    <a:pt x="361" y="218"/>
                  </a:lnTo>
                  <a:lnTo>
                    <a:pt x="361" y="218"/>
                  </a:lnTo>
                  <a:lnTo>
                    <a:pt x="361" y="217"/>
                  </a:lnTo>
                  <a:lnTo>
                    <a:pt x="361" y="217"/>
                  </a:lnTo>
                  <a:lnTo>
                    <a:pt x="360" y="216"/>
                  </a:lnTo>
                  <a:lnTo>
                    <a:pt x="360" y="216"/>
                  </a:lnTo>
                  <a:lnTo>
                    <a:pt x="360" y="215"/>
                  </a:lnTo>
                  <a:lnTo>
                    <a:pt x="360" y="215"/>
                  </a:lnTo>
                  <a:lnTo>
                    <a:pt x="360" y="214"/>
                  </a:lnTo>
                  <a:lnTo>
                    <a:pt x="359" y="214"/>
                  </a:lnTo>
                  <a:lnTo>
                    <a:pt x="359" y="213"/>
                  </a:lnTo>
                  <a:lnTo>
                    <a:pt x="359" y="213"/>
                  </a:lnTo>
                  <a:lnTo>
                    <a:pt x="359" y="212"/>
                  </a:lnTo>
                  <a:lnTo>
                    <a:pt x="358" y="211"/>
                  </a:lnTo>
                  <a:lnTo>
                    <a:pt x="358" y="211"/>
                  </a:lnTo>
                  <a:lnTo>
                    <a:pt x="358" y="210"/>
                  </a:lnTo>
                  <a:lnTo>
                    <a:pt x="358" y="210"/>
                  </a:lnTo>
                  <a:lnTo>
                    <a:pt x="357" y="209"/>
                  </a:lnTo>
                  <a:lnTo>
                    <a:pt x="357" y="209"/>
                  </a:lnTo>
                  <a:lnTo>
                    <a:pt x="357" y="208"/>
                  </a:lnTo>
                  <a:lnTo>
                    <a:pt x="357" y="208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8" y="214"/>
                  </a:lnTo>
                  <a:lnTo>
                    <a:pt x="348" y="214"/>
                  </a:lnTo>
                  <a:lnTo>
                    <a:pt x="348" y="215"/>
                  </a:lnTo>
                  <a:lnTo>
                    <a:pt x="348" y="215"/>
                  </a:lnTo>
                  <a:lnTo>
                    <a:pt x="349" y="216"/>
                  </a:lnTo>
                  <a:lnTo>
                    <a:pt x="349" y="216"/>
                  </a:lnTo>
                  <a:lnTo>
                    <a:pt x="349" y="216"/>
                  </a:lnTo>
                  <a:lnTo>
                    <a:pt x="349" y="217"/>
                  </a:lnTo>
                  <a:lnTo>
                    <a:pt x="349" y="217"/>
                  </a:lnTo>
                  <a:lnTo>
                    <a:pt x="350" y="218"/>
                  </a:lnTo>
                  <a:lnTo>
                    <a:pt x="350" y="218"/>
                  </a:lnTo>
                  <a:lnTo>
                    <a:pt x="350" y="219"/>
                  </a:lnTo>
                  <a:lnTo>
                    <a:pt x="350" y="219"/>
                  </a:lnTo>
                  <a:lnTo>
                    <a:pt x="350" y="220"/>
                  </a:lnTo>
                  <a:lnTo>
                    <a:pt x="351" y="220"/>
                  </a:lnTo>
                  <a:lnTo>
                    <a:pt x="351" y="221"/>
                  </a:lnTo>
                  <a:lnTo>
                    <a:pt x="351" y="221"/>
                  </a:lnTo>
                  <a:lnTo>
                    <a:pt x="351" y="221"/>
                  </a:lnTo>
                  <a:lnTo>
                    <a:pt x="351" y="222"/>
                  </a:lnTo>
                  <a:lnTo>
                    <a:pt x="351" y="222"/>
                  </a:lnTo>
                  <a:lnTo>
                    <a:pt x="361" y="219"/>
                  </a:lnTo>
                  <a:close/>
                  <a:moveTo>
                    <a:pt x="344" y="190"/>
                  </a:moveTo>
                  <a:lnTo>
                    <a:pt x="344" y="190"/>
                  </a:lnTo>
                  <a:lnTo>
                    <a:pt x="344" y="190"/>
                  </a:lnTo>
                  <a:lnTo>
                    <a:pt x="344" y="189"/>
                  </a:lnTo>
                  <a:lnTo>
                    <a:pt x="343" y="189"/>
                  </a:lnTo>
                  <a:lnTo>
                    <a:pt x="343" y="188"/>
                  </a:lnTo>
                  <a:lnTo>
                    <a:pt x="343" y="188"/>
                  </a:lnTo>
                  <a:lnTo>
                    <a:pt x="342" y="188"/>
                  </a:lnTo>
                  <a:lnTo>
                    <a:pt x="342" y="187"/>
                  </a:lnTo>
                  <a:lnTo>
                    <a:pt x="342" y="187"/>
                  </a:lnTo>
                  <a:lnTo>
                    <a:pt x="341" y="186"/>
                  </a:lnTo>
                  <a:lnTo>
                    <a:pt x="341" y="186"/>
                  </a:lnTo>
                  <a:lnTo>
                    <a:pt x="340" y="186"/>
                  </a:lnTo>
                  <a:lnTo>
                    <a:pt x="340" y="185"/>
                  </a:lnTo>
                  <a:lnTo>
                    <a:pt x="340" y="185"/>
                  </a:lnTo>
                  <a:lnTo>
                    <a:pt x="339" y="184"/>
                  </a:lnTo>
                  <a:lnTo>
                    <a:pt x="339" y="184"/>
                  </a:lnTo>
                  <a:lnTo>
                    <a:pt x="338" y="184"/>
                  </a:lnTo>
                  <a:lnTo>
                    <a:pt x="338" y="183"/>
                  </a:lnTo>
                  <a:lnTo>
                    <a:pt x="338" y="183"/>
                  </a:lnTo>
                  <a:lnTo>
                    <a:pt x="337" y="183"/>
                  </a:lnTo>
                  <a:lnTo>
                    <a:pt x="337" y="182"/>
                  </a:lnTo>
                  <a:lnTo>
                    <a:pt x="336" y="182"/>
                  </a:lnTo>
                  <a:lnTo>
                    <a:pt x="329" y="190"/>
                  </a:lnTo>
                  <a:lnTo>
                    <a:pt x="330" y="190"/>
                  </a:lnTo>
                  <a:lnTo>
                    <a:pt x="330" y="190"/>
                  </a:lnTo>
                  <a:lnTo>
                    <a:pt x="330" y="191"/>
                  </a:lnTo>
                  <a:lnTo>
                    <a:pt x="331" y="191"/>
                  </a:lnTo>
                  <a:lnTo>
                    <a:pt x="331" y="191"/>
                  </a:lnTo>
                  <a:lnTo>
                    <a:pt x="331" y="192"/>
                  </a:lnTo>
                  <a:lnTo>
                    <a:pt x="332" y="192"/>
                  </a:lnTo>
                  <a:lnTo>
                    <a:pt x="332" y="192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4" y="194"/>
                  </a:lnTo>
                  <a:lnTo>
                    <a:pt x="334" y="194"/>
                  </a:lnTo>
                  <a:lnTo>
                    <a:pt x="334" y="195"/>
                  </a:lnTo>
                  <a:lnTo>
                    <a:pt x="335" y="195"/>
                  </a:lnTo>
                  <a:lnTo>
                    <a:pt x="335" y="195"/>
                  </a:lnTo>
                  <a:lnTo>
                    <a:pt x="335" y="196"/>
                  </a:lnTo>
                  <a:lnTo>
                    <a:pt x="336" y="196"/>
                  </a:lnTo>
                  <a:lnTo>
                    <a:pt x="336" y="196"/>
                  </a:lnTo>
                  <a:lnTo>
                    <a:pt x="336" y="197"/>
                  </a:lnTo>
                  <a:lnTo>
                    <a:pt x="336" y="197"/>
                  </a:lnTo>
                  <a:lnTo>
                    <a:pt x="344" y="190"/>
                  </a:lnTo>
                  <a:close/>
                  <a:moveTo>
                    <a:pt x="318" y="169"/>
                  </a:moveTo>
                  <a:lnTo>
                    <a:pt x="318" y="169"/>
                  </a:lnTo>
                  <a:lnTo>
                    <a:pt x="318" y="169"/>
                  </a:lnTo>
                  <a:lnTo>
                    <a:pt x="317" y="169"/>
                  </a:lnTo>
                  <a:lnTo>
                    <a:pt x="317" y="168"/>
                  </a:lnTo>
                  <a:lnTo>
                    <a:pt x="316" y="168"/>
                  </a:lnTo>
                  <a:lnTo>
                    <a:pt x="316" y="168"/>
                  </a:lnTo>
                  <a:lnTo>
                    <a:pt x="315" y="168"/>
                  </a:lnTo>
                  <a:lnTo>
                    <a:pt x="315" y="167"/>
                  </a:lnTo>
                  <a:lnTo>
                    <a:pt x="314" y="167"/>
                  </a:lnTo>
                  <a:lnTo>
                    <a:pt x="314" y="167"/>
                  </a:lnTo>
                  <a:lnTo>
                    <a:pt x="313" y="167"/>
                  </a:lnTo>
                  <a:lnTo>
                    <a:pt x="313" y="166"/>
                  </a:lnTo>
                  <a:lnTo>
                    <a:pt x="312" y="166"/>
                  </a:lnTo>
                  <a:lnTo>
                    <a:pt x="312" y="166"/>
                  </a:lnTo>
                  <a:lnTo>
                    <a:pt x="311" y="166"/>
                  </a:lnTo>
                  <a:lnTo>
                    <a:pt x="311" y="166"/>
                  </a:lnTo>
                  <a:lnTo>
                    <a:pt x="310" y="165"/>
                  </a:lnTo>
                  <a:lnTo>
                    <a:pt x="310" y="165"/>
                  </a:lnTo>
                  <a:lnTo>
                    <a:pt x="309" y="165"/>
                  </a:lnTo>
                  <a:lnTo>
                    <a:pt x="309" y="165"/>
                  </a:lnTo>
                  <a:lnTo>
                    <a:pt x="308" y="164"/>
                  </a:lnTo>
                  <a:lnTo>
                    <a:pt x="308" y="164"/>
                  </a:lnTo>
                  <a:lnTo>
                    <a:pt x="304" y="174"/>
                  </a:lnTo>
                  <a:lnTo>
                    <a:pt x="304" y="174"/>
                  </a:lnTo>
                  <a:lnTo>
                    <a:pt x="305" y="175"/>
                  </a:lnTo>
                  <a:lnTo>
                    <a:pt x="305" y="175"/>
                  </a:lnTo>
                  <a:lnTo>
                    <a:pt x="306" y="175"/>
                  </a:lnTo>
                  <a:lnTo>
                    <a:pt x="306" y="175"/>
                  </a:lnTo>
                  <a:lnTo>
                    <a:pt x="307" y="175"/>
                  </a:lnTo>
                  <a:lnTo>
                    <a:pt x="307" y="175"/>
                  </a:lnTo>
                  <a:lnTo>
                    <a:pt x="308" y="176"/>
                  </a:lnTo>
                  <a:lnTo>
                    <a:pt x="308" y="176"/>
                  </a:lnTo>
                  <a:lnTo>
                    <a:pt x="308" y="176"/>
                  </a:lnTo>
                  <a:lnTo>
                    <a:pt x="309" y="176"/>
                  </a:lnTo>
                  <a:lnTo>
                    <a:pt x="309" y="176"/>
                  </a:lnTo>
                  <a:lnTo>
                    <a:pt x="310" y="177"/>
                  </a:lnTo>
                  <a:lnTo>
                    <a:pt x="310" y="177"/>
                  </a:lnTo>
                  <a:lnTo>
                    <a:pt x="311" y="177"/>
                  </a:lnTo>
                  <a:lnTo>
                    <a:pt x="311" y="177"/>
                  </a:lnTo>
                  <a:lnTo>
                    <a:pt x="312" y="178"/>
                  </a:lnTo>
                  <a:lnTo>
                    <a:pt x="312" y="178"/>
                  </a:lnTo>
                  <a:lnTo>
                    <a:pt x="312" y="178"/>
                  </a:lnTo>
                  <a:lnTo>
                    <a:pt x="313" y="178"/>
                  </a:lnTo>
                  <a:lnTo>
                    <a:pt x="313" y="178"/>
                  </a:lnTo>
                  <a:lnTo>
                    <a:pt x="318" y="169"/>
                  </a:lnTo>
                  <a:close/>
                  <a:moveTo>
                    <a:pt x="275" y="138"/>
                  </a:moveTo>
                  <a:lnTo>
                    <a:pt x="275" y="138"/>
                  </a:lnTo>
                  <a:cubicBezTo>
                    <a:pt x="213" y="138"/>
                    <a:pt x="163" y="189"/>
                    <a:pt x="163" y="250"/>
                  </a:cubicBezTo>
                  <a:cubicBezTo>
                    <a:pt x="163" y="312"/>
                    <a:pt x="213" y="362"/>
                    <a:pt x="275" y="362"/>
                  </a:cubicBezTo>
                  <a:cubicBezTo>
                    <a:pt x="337" y="362"/>
                    <a:pt x="387" y="312"/>
                    <a:pt x="387" y="250"/>
                  </a:cubicBezTo>
                  <a:cubicBezTo>
                    <a:pt x="387" y="189"/>
                    <a:pt x="337" y="138"/>
                    <a:pt x="275" y="138"/>
                  </a:cubicBezTo>
                  <a:close/>
                  <a:moveTo>
                    <a:pt x="18" y="92"/>
                  </a:moveTo>
                  <a:lnTo>
                    <a:pt x="18" y="92"/>
                  </a:lnTo>
                  <a:cubicBezTo>
                    <a:pt x="39" y="90"/>
                    <a:pt x="61" y="89"/>
                    <a:pt x="83" y="88"/>
                  </a:cubicBezTo>
                  <a:cubicBezTo>
                    <a:pt x="68" y="87"/>
                    <a:pt x="53" y="86"/>
                    <a:pt x="39" y="84"/>
                  </a:cubicBezTo>
                  <a:cubicBezTo>
                    <a:pt x="29" y="83"/>
                    <a:pt x="21" y="76"/>
                    <a:pt x="21" y="66"/>
                  </a:cubicBezTo>
                  <a:cubicBezTo>
                    <a:pt x="21" y="52"/>
                    <a:pt x="21" y="38"/>
                    <a:pt x="21" y="23"/>
                  </a:cubicBezTo>
                  <a:cubicBezTo>
                    <a:pt x="21" y="13"/>
                    <a:pt x="29" y="6"/>
                    <a:pt x="39" y="5"/>
                  </a:cubicBezTo>
                  <a:cubicBezTo>
                    <a:pt x="98" y="0"/>
                    <a:pt x="156" y="0"/>
                    <a:pt x="215" y="5"/>
                  </a:cubicBezTo>
                  <a:cubicBezTo>
                    <a:pt x="225" y="6"/>
                    <a:pt x="233" y="13"/>
                    <a:pt x="233" y="23"/>
                  </a:cubicBezTo>
                  <a:cubicBezTo>
                    <a:pt x="233" y="38"/>
                    <a:pt x="233" y="52"/>
                    <a:pt x="233" y="66"/>
                  </a:cubicBezTo>
                  <a:cubicBezTo>
                    <a:pt x="233" y="76"/>
                    <a:pt x="225" y="83"/>
                    <a:pt x="215" y="84"/>
                  </a:cubicBezTo>
                  <a:cubicBezTo>
                    <a:pt x="194" y="87"/>
                    <a:pt x="173" y="88"/>
                    <a:pt x="151" y="89"/>
                  </a:cubicBezTo>
                  <a:cubicBezTo>
                    <a:pt x="166" y="90"/>
                    <a:pt x="180" y="91"/>
                    <a:pt x="194" y="92"/>
                  </a:cubicBezTo>
                  <a:cubicBezTo>
                    <a:pt x="204" y="93"/>
                    <a:pt x="212" y="100"/>
                    <a:pt x="212" y="110"/>
                  </a:cubicBezTo>
                  <a:lnTo>
                    <a:pt x="212" y="131"/>
                  </a:lnTo>
                  <a:cubicBezTo>
                    <a:pt x="200" y="137"/>
                    <a:pt x="189" y="145"/>
                    <a:pt x="179" y="155"/>
                  </a:cubicBezTo>
                  <a:cubicBezTo>
                    <a:pt x="174" y="161"/>
                    <a:pt x="168" y="167"/>
                    <a:pt x="164" y="174"/>
                  </a:cubicBezTo>
                  <a:cubicBezTo>
                    <a:pt x="115" y="177"/>
                    <a:pt x="66" y="176"/>
                    <a:pt x="18" y="171"/>
                  </a:cubicBezTo>
                  <a:cubicBezTo>
                    <a:pt x="8" y="170"/>
                    <a:pt x="0" y="163"/>
                    <a:pt x="0" y="153"/>
                  </a:cubicBezTo>
                  <a:cubicBezTo>
                    <a:pt x="0" y="139"/>
                    <a:pt x="0" y="124"/>
                    <a:pt x="0" y="110"/>
                  </a:cubicBezTo>
                  <a:cubicBezTo>
                    <a:pt x="0" y="100"/>
                    <a:pt x="8" y="93"/>
                    <a:pt x="18" y="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7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03"/>
    </mc:Choice>
    <mc:Fallback xmlns="">
      <p:transition spd="slow" advTm="34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6" grpId="0"/>
      <p:bldP spid="1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9499600" y="1253732"/>
            <a:ext cx="1244600" cy="4718443"/>
            <a:chOff x="9499600" y="1253732"/>
            <a:chExt cx="1244600" cy="4718443"/>
          </a:xfrm>
        </p:grpSpPr>
        <p:sp>
          <p:nvSpPr>
            <p:cNvPr id="47" name="椭圆 46"/>
            <p:cNvSpPr/>
            <p:nvPr/>
          </p:nvSpPr>
          <p:spPr>
            <a:xfrm>
              <a:off x="9499600" y="4727575"/>
              <a:ext cx="1244600" cy="1244600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5000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800" b="1" kern="0" dirty="0" smtClea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成本</a:t>
              </a:r>
              <a:endParaRPr lang="zh-CN" altLang="en-US" sz="28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10103574" y="4759787"/>
              <a:ext cx="37766" cy="5780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40000">
                  <a:sysClr val="windowText" lastClr="000000">
                    <a:lumMod val="85000"/>
                    <a:lumOff val="1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solidFill>
                <a:schemeClr val="accent6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10085387" y="4759325"/>
              <a:ext cx="88900" cy="90488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chemeClr val="accent6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圆角矩形 1"/>
            <p:cNvSpPr/>
            <p:nvPr/>
          </p:nvSpPr>
          <p:spPr>
            <a:xfrm rot="5400000">
              <a:off x="9979025" y="2451101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chemeClr val="accent6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5" name="圆角矩形 1"/>
            <p:cNvSpPr/>
            <p:nvPr/>
          </p:nvSpPr>
          <p:spPr>
            <a:xfrm rot="5400000">
              <a:off x="9982200" y="2751138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chemeClr val="accent6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6" name="圆角矩形 1"/>
            <p:cNvSpPr/>
            <p:nvPr/>
          </p:nvSpPr>
          <p:spPr>
            <a:xfrm rot="5400000">
              <a:off x="9979025" y="3051176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chemeClr val="accent6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圆角矩形 1"/>
            <p:cNvSpPr/>
            <p:nvPr/>
          </p:nvSpPr>
          <p:spPr>
            <a:xfrm rot="5400000">
              <a:off x="9979025" y="3351213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chemeClr val="accent6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8" name="圆角矩形 1"/>
            <p:cNvSpPr/>
            <p:nvPr/>
          </p:nvSpPr>
          <p:spPr>
            <a:xfrm rot="5400000">
              <a:off x="9979818" y="3652044"/>
              <a:ext cx="300038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chemeClr val="accent6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60" name="圆角矩形 1"/>
            <p:cNvSpPr/>
            <p:nvPr/>
          </p:nvSpPr>
          <p:spPr>
            <a:xfrm rot="5400000">
              <a:off x="9979025" y="3949701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chemeClr val="accent6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61" name="圆角矩形 1"/>
            <p:cNvSpPr/>
            <p:nvPr/>
          </p:nvSpPr>
          <p:spPr>
            <a:xfrm rot="5400000">
              <a:off x="9979025" y="4257676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chemeClr val="accent6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62" name="圆角矩形 1"/>
            <p:cNvSpPr/>
            <p:nvPr/>
          </p:nvSpPr>
          <p:spPr>
            <a:xfrm rot="5400000">
              <a:off x="9979025" y="4559301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chemeClr val="accent6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5" name="圆角矩形 1"/>
            <p:cNvSpPr/>
            <p:nvPr/>
          </p:nvSpPr>
          <p:spPr>
            <a:xfrm rot="5400000">
              <a:off x="9971812" y="1833170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chemeClr val="accent6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6" name="圆角矩形 1"/>
            <p:cNvSpPr/>
            <p:nvPr/>
          </p:nvSpPr>
          <p:spPr>
            <a:xfrm rot="5400000">
              <a:off x="9974987" y="2133207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chemeClr val="accent6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7" name="圆角矩形 86"/>
            <p:cNvSpPr/>
            <p:nvPr/>
          </p:nvSpPr>
          <p:spPr>
            <a:xfrm>
              <a:off x="10114688" y="1253732"/>
              <a:ext cx="22225" cy="474662"/>
            </a:xfrm>
            <a:prstGeom prst="roundRect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chemeClr val="accent6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成本预算</a:t>
            </a:r>
            <a:endParaRPr lang="zh-CN" altLang="en-US" dirty="0"/>
          </a:p>
        </p:txBody>
      </p:sp>
      <p:sp>
        <p:nvSpPr>
          <p:cNvPr id="50" name="Oval 65"/>
          <p:cNvSpPr>
            <a:spLocks noChangeArrowheads="1"/>
          </p:cNvSpPr>
          <p:nvPr/>
        </p:nvSpPr>
        <p:spPr bwMode="auto">
          <a:xfrm>
            <a:off x="9412288" y="6005514"/>
            <a:ext cx="1520825" cy="307975"/>
          </a:xfrm>
          <a:prstGeom prst="ellipse">
            <a:avLst/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1350" kern="0">
              <a:solidFill>
                <a:sysClr val="windowText" lastClr="000000"/>
              </a:solidFill>
              <a:latin typeface="Arial" pitchFamily="34" charset="0"/>
              <a:ea typeface="宋体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131050" y="1536702"/>
            <a:ext cx="3070226" cy="1144587"/>
            <a:chOff x="7131050" y="1536702"/>
            <a:chExt cx="3070226" cy="1144587"/>
          </a:xfrm>
        </p:grpSpPr>
        <p:cxnSp>
          <p:nvCxnSpPr>
            <p:cNvPr id="72" name="直接连接符 71"/>
            <p:cNvCxnSpPr>
              <a:stCxn id="74" idx="2"/>
              <a:endCxn id="73" idx="3"/>
            </p:cNvCxnSpPr>
            <p:nvPr/>
          </p:nvCxnSpPr>
          <p:spPr>
            <a:xfrm flipH="1" flipV="1">
              <a:off x="8920162" y="1921671"/>
              <a:ext cx="1117601" cy="678656"/>
            </a:xfrm>
            <a:prstGeom prst="line">
              <a:avLst/>
            </a:prstGeom>
            <a:noFill/>
            <a:ln w="12700" cap="flat" cmpd="sng" algn="ctr">
              <a:solidFill>
                <a:schemeClr val="tx2">
                  <a:lumMod val="75000"/>
                </a:schemeClr>
              </a:solidFill>
              <a:prstDash val="sysDash"/>
            </a:ln>
            <a:effectLst/>
          </p:spPr>
        </p:cxnSp>
        <p:sp>
          <p:nvSpPr>
            <p:cNvPr id="73" name="矩形 72"/>
            <p:cNvSpPr/>
            <p:nvPr/>
          </p:nvSpPr>
          <p:spPr>
            <a:xfrm>
              <a:off x="7131050" y="1536702"/>
              <a:ext cx="1789112" cy="76993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10037763" y="2519364"/>
              <a:ext cx="163513" cy="16192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alibri"/>
                <a:ea typeface="宋体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7224712" y="1609598"/>
              <a:ext cx="1601788" cy="61277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46800" rIns="46800" anchor="ctr"/>
            <a:lstStyle/>
            <a:p>
              <a:pPr>
                <a:lnSpc>
                  <a:spcPct val="120000"/>
                </a:lnSpc>
                <a:defRPr/>
              </a:pPr>
              <a:endParaRPr lang="zh-CN" altLang="en-US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48" name="TextBox 2047"/>
            <p:cNvSpPr txBox="1"/>
            <p:nvPr/>
          </p:nvSpPr>
          <p:spPr>
            <a:xfrm>
              <a:off x="7288213" y="1623598"/>
              <a:ext cx="6492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tx2">
                      <a:lumMod val="75000"/>
                    </a:schemeClr>
                  </a:solidFill>
                </a:rPr>
                <a:t>管理成本</a:t>
              </a:r>
              <a:endParaRPr lang="zh-CN" altLang="en-US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2049" name="TextBox 2048"/>
            <p:cNvSpPr txBox="1"/>
            <p:nvPr/>
          </p:nvSpPr>
          <p:spPr>
            <a:xfrm>
              <a:off x="7876008" y="1623598"/>
              <a:ext cx="8931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tx2">
                      <a:lumMod val="75000"/>
                    </a:schemeClr>
                  </a:solidFill>
                  <a:latin typeface="Impact" panose="020B0806030902050204" pitchFamily="34" charset="0"/>
                </a:rPr>
                <a:t>40%</a:t>
              </a:r>
              <a:endParaRPr lang="zh-CN" altLang="en-US" sz="3200" dirty="0">
                <a:solidFill>
                  <a:schemeClr val="tx2">
                    <a:lumMod val="7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131050" y="2465389"/>
            <a:ext cx="3082926" cy="814387"/>
            <a:chOff x="7131050" y="2465389"/>
            <a:chExt cx="3082926" cy="814387"/>
          </a:xfrm>
        </p:grpSpPr>
        <p:cxnSp>
          <p:nvCxnSpPr>
            <p:cNvPr id="51" name="直接连接符 50"/>
            <p:cNvCxnSpPr>
              <a:stCxn id="69" idx="2"/>
            </p:cNvCxnSpPr>
            <p:nvPr/>
          </p:nvCxnSpPr>
          <p:spPr>
            <a:xfrm flipH="1" flipV="1">
              <a:off x="8859838" y="2968625"/>
              <a:ext cx="1190625" cy="230188"/>
            </a:xfrm>
            <a:prstGeom prst="line">
              <a:avLst/>
            </a:prstGeom>
            <a:noFill/>
            <a:ln w="12700" cap="flat" cmpd="sng" algn="ctr">
              <a:solidFill>
                <a:schemeClr val="tx2">
                  <a:lumMod val="75000"/>
                </a:schemeClr>
              </a:solidFill>
              <a:prstDash val="sysDash"/>
            </a:ln>
            <a:effectLst/>
          </p:spPr>
        </p:cxnSp>
        <p:sp>
          <p:nvSpPr>
            <p:cNvPr id="63" name="矩形 62"/>
            <p:cNvSpPr/>
            <p:nvPr/>
          </p:nvSpPr>
          <p:spPr>
            <a:xfrm>
              <a:off x="7131050" y="2465389"/>
              <a:ext cx="1789112" cy="76993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7224712" y="2543970"/>
              <a:ext cx="1601788" cy="61277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46800" rIns="46800" anchor="ctr"/>
            <a:lstStyle/>
            <a:p>
              <a:pPr>
                <a:lnSpc>
                  <a:spcPct val="120000"/>
                </a:lnSpc>
                <a:defRPr/>
              </a:pPr>
              <a:endParaRPr lang="zh-CN" altLang="en-US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10050463" y="3117851"/>
              <a:ext cx="163513" cy="16192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alibri"/>
                <a:ea typeface="宋体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7288213" y="2557970"/>
              <a:ext cx="6492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tx2">
                      <a:lumMod val="75000"/>
                    </a:schemeClr>
                  </a:solidFill>
                </a:rPr>
                <a:t>管理成本</a:t>
              </a:r>
              <a:endParaRPr lang="zh-CN" altLang="en-US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7876008" y="2557970"/>
              <a:ext cx="9060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tx2">
                      <a:lumMod val="75000"/>
                    </a:schemeClr>
                  </a:solidFill>
                  <a:latin typeface="Impact" panose="020B0806030902050204" pitchFamily="34" charset="0"/>
                </a:rPr>
                <a:t>30%</a:t>
              </a:r>
              <a:endParaRPr lang="zh-CN" altLang="en-US" sz="3200" dirty="0">
                <a:solidFill>
                  <a:schemeClr val="tx2">
                    <a:lumMod val="7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131050" y="3427414"/>
            <a:ext cx="3082926" cy="769937"/>
            <a:chOff x="7131050" y="3427414"/>
            <a:chExt cx="3082926" cy="769937"/>
          </a:xfrm>
        </p:grpSpPr>
        <p:cxnSp>
          <p:nvCxnSpPr>
            <p:cNvPr id="52" name="直接连接符 51"/>
            <p:cNvCxnSpPr>
              <a:stCxn id="70" idx="2"/>
            </p:cNvCxnSpPr>
            <p:nvPr/>
          </p:nvCxnSpPr>
          <p:spPr>
            <a:xfrm flipH="1">
              <a:off x="8859838" y="3800475"/>
              <a:ext cx="1190625" cy="0"/>
            </a:xfrm>
            <a:prstGeom prst="line">
              <a:avLst/>
            </a:prstGeom>
            <a:noFill/>
            <a:ln w="12700" cap="flat" cmpd="sng" algn="ctr">
              <a:solidFill>
                <a:schemeClr val="accent2"/>
              </a:solidFill>
              <a:prstDash val="sysDash"/>
            </a:ln>
            <a:effectLst/>
          </p:spPr>
        </p:cxnSp>
        <p:sp>
          <p:nvSpPr>
            <p:cNvPr id="65" name="矩形 64"/>
            <p:cNvSpPr/>
            <p:nvPr/>
          </p:nvSpPr>
          <p:spPr>
            <a:xfrm>
              <a:off x="7131050" y="3427414"/>
              <a:ext cx="1789112" cy="769937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200" kern="0">
                <a:solidFill>
                  <a:schemeClr val="accent2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7224712" y="3505995"/>
              <a:ext cx="1601788" cy="61277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46800" rIns="46800" anchor="ctr"/>
            <a:lstStyle/>
            <a:p>
              <a:pPr>
                <a:lnSpc>
                  <a:spcPct val="120000"/>
                </a:lnSpc>
                <a:defRPr/>
              </a:pPr>
              <a:endParaRPr lang="zh-CN" altLang="en-US" sz="1400" kern="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10050463" y="3719513"/>
              <a:ext cx="163513" cy="16351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alibri"/>
                <a:ea typeface="宋体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288213" y="3519995"/>
              <a:ext cx="6492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rgbClr val="0070C0"/>
                  </a:solidFill>
                </a:rPr>
                <a:t>管理成本</a:t>
              </a:r>
              <a:endParaRPr lang="zh-CN" altLang="en-US" sz="1600" dirty="0">
                <a:solidFill>
                  <a:srgbClr val="0070C0"/>
                </a:solidFill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7876008" y="3519995"/>
              <a:ext cx="8931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0070C0"/>
                  </a:solidFill>
                  <a:latin typeface="Impact" panose="020B0806030902050204" pitchFamily="34" charset="0"/>
                </a:rPr>
                <a:t>20%</a:t>
              </a:r>
              <a:endParaRPr lang="zh-CN" altLang="en-US" sz="3200" dirty="0">
                <a:solidFill>
                  <a:srgbClr val="0070C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131050" y="4321176"/>
            <a:ext cx="3082926" cy="836612"/>
            <a:chOff x="7131050" y="4321176"/>
            <a:chExt cx="3082926" cy="836612"/>
          </a:xfrm>
        </p:grpSpPr>
        <p:cxnSp>
          <p:nvCxnSpPr>
            <p:cNvPr id="53" name="直接连接符 52"/>
            <p:cNvCxnSpPr>
              <a:stCxn id="71" idx="2"/>
            </p:cNvCxnSpPr>
            <p:nvPr/>
          </p:nvCxnSpPr>
          <p:spPr>
            <a:xfrm flipH="1">
              <a:off x="8859838" y="4402139"/>
              <a:ext cx="1190625" cy="371475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ysDash"/>
            </a:ln>
            <a:effectLst/>
          </p:spPr>
        </p:cxnSp>
        <p:sp>
          <p:nvSpPr>
            <p:cNvPr id="67" name="矩形 66"/>
            <p:cNvSpPr/>
            <p:nvPr/>
          </p:nvSpPr>
          <p:spPr>
            <a:xfrm>
              <a:off x="7131050" y="4389438"/>
              <a:ext cx="1789112" cy="768350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chemeClr val="accent1"/>
                </a:solidFill>
                <a:latin typeface="Calibri"/>
                <a:ea typeface="宋体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7224712" y="4467226"/>
              <a:ext cx="1601788" cy="61277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46800" rIns="46800" anchor="ctr"/>
            <a:lstStyle/>
            <a:p>
              <a:pPr>
                <a:lnSpc>
                  <a:spcPct val="120000"/>
                </a:lnSpc>
                <a:defRPr/>
              </a:pPr>
              <a:endParaRPr lang="zh-CN" altLang="en-US" sz="1400" kern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10050463" y="4321176"/>
              <a:ext cx="163513" cy="163513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alibri"/>
                <a:ea typeface="宋体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7288212" y="4481226"/>
              <a:ext cx="6492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rgbClr val="0070C0"/>
                  </a:solidFill>
                </a:rPr>
                <a:t>管理成本</a:t>
              </a:r>
              <a:endParaRPr lang="zh-CN" altLang="en-US" sz="1600" dirty="0">
                <a:solidFill>
                  <a:srgbClr val="0070C0"/>
                </a:solidFill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7876007" y="4481226"/>
              <a:ext cx="8451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0070C0"/>
                  </a:solidFill>
                  <a:latin typeface="Impact" panose="020B0806030902050204" pitchFamily="34" charset="0"/>
                </a:rPr>
                <a:t>10%</a:t>
              </a:r>
              <a:endParaRPr lang="zh-CN" altLang="en-US" sz="3200" dirty="0">
                <a:solidFill>
                  <a:srgbClr val="0070C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448664" y="1498873"/>
            <a:ext cx="5295036" cy="834224"/>
            <a:chOff x="1448664" y="1498873"/>
            <a:chExt cx="5295036" cy="834224"/>
          </a:xfrm>
        </p:grpSpPr>
        <p:sp>
          <p:nvSpPr>
            <p:cNvPr id="2051" name="圆角矩形标注 2050"/>
            <p:cNvSpPr/>
            <p:nvPr/>
          </p:nvSpPr>
          <p:spPr>
            <a:xfrm>
              <a:off x="1448664" y="1536702"/>
              <a:ext cx="5295036" cy="758440"/>
            </a:xfrm>
            <a:prstGeom prst="wedgeRoundRectCallout">
              <a:avLst>
                <a:gd name="adj1" fmla="val 55434"/>
                <a:gd name="adj2" fmla="val -26638"/>
                <a:gd name="adj3" fmla="val 16667"/>
              </a:avLst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KSO_GI1"/>
            <p:cNvSpPr/>
            <p:nvPr/>
          </p:nvSpPr>
          <p:spPr bwMode="auto">
            <a:xfrm>
              <a:off x="1613764" y="1498873"/>
              <a:ext cx="4926736" cy="834224"/>
            </a:xfrm>
            <a:prstGeom prst="rect">
              <a:avLst/>
            </a:prstGeom>
            <a:noFill/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/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448664" y="2505870"/>
            <a:ext cx="5383936" cy="834224"/>
            <a:chOff x="1448664" y="2505870"/>
            <a:chExt cx="5383936" cy="834224"/>
          </a:xfrm>
        </p:grpSpPr>
        <p:sp>
          <p:nvSpPr>
            <p:cNvPr id="89" name="KSO_GI1"/>
            <p:cNvSpPr/>
            <p:nvPr/>
          </p:nvSpPr>
          <p:spPr bwMode="auto">
            <a:xfrm>
              <a:off x="1601064" y="2505870"/>
              <a:ext cx="5231536" cy="834224"/>
            </a:xfrm>
            <a:prstGeom prst="rect">
              <a:avLst/>
            </a:prstGeom>
            <a:noFill/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/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93" name="圆角矩形标注 92"/>
            <p:cNvSpPr/>
            <p:nvPr/>
          </p:nvSpPr>
          <p:spPr>
            <a:xfrm>
              <a:off x="1448664" y="2519364"/>
              <a:ext cx="5295036" cy="758440"/>
            </a:xfrm>
            <a:prstGeom prst="wedgeRoundRectCallout">
              <a:avLst>
                <a:gd name="adj1" fmla="val 55434"/>
                <a:gd name="adj2" fmla="val -26638"/>
                <a:gd name="adj3" fmla="val 16667"/>
              </a:avLst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448664" y="3432684"/>
            <a:ext cx="5383936" cy="834224"/>
            <a:chOff x="1448664" y="3432684"/>
            <a:chExt cx="5383936" cy="834224"/>
          </a:xfrm>
        </p:grpSpPr>
        <p:sp>
          <p:nvSpPr>
            <p:cNvPr id="90" name="KSO_GI1"/>
            <p:cNvSpPr/>
            <p:nvPr/>
          </p:nvSpPr>
          <p:spPr bwMode="auto">
            <a:xfrm>
              <a:off x="1601064" y="3432684"/>
              <a:ext cx="5231536" cy="834224"/>
            </a:xfrm>
            <a:prstGeom prst="rect">
              <a:avLst/>
            </a:prstGeom>
            <a:noFill/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/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94" name="圆角矩形标注 93"/>
            <p:cNvSpPr/>
            <p:nvPr/>
          </p:nvSpPr>
          <p:spPr>
            <a:xfrm>
              <a:off x="1448664" y="3464118"/>
              <a:ext cx="5295036" cy="758440"/>
            </a:xfrm>
            <a:prstGeom prst="wedgeRoundRectCallout">
              <a:avLst>
                <a:gd name="adj1" fmla="val 55434"/>
                <a:gd name="adj2" fmla="val -26638"/>
                <a:gd name="adj3" fmla="val 16667"/>
              </a:avLst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448664" y="4400480"/>
            <a:ext cx="5383936" cy="834224"/>
            <a:chOff x="1448664" y="4400480"/>
            <a:chExt cx="5383936" cy="834224"/>
          </a:xfrm>
        </p:grpSpPr>
        <p:sp>
          <p:nvSpPr>
            <p:cNvPr id="91" name="KSO_GI1"/>
            <p:cNvSpPr/>
            <p:nvPr/>
          </p:nvSpPr>
          <p:spPr bwMode="auto">
            <a:xfrm>
              <a:off x="1601064" y="4400480"/>
              <a:ext cx="5231536" cy="834224"/>
            </a:xfrm>
            <a:prstGeom prst="rect">
              <a:avLst/>
            </a:prstGeom>
            <a:noFill/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/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95" name="圆角矩形标注 94"/>
            <p:cNvSpPr/>
            <p:nvPr/>
          </p:nvSpPr>
          <p:spPr>
            <a:xfrm>
              <a:off x="1448664" y="4409469"/>
              <a:ext cx="5295036" cy="758440"/>
            </a:xfrm>
            <a:prstGeom prst="wedgeRoundRectCallout">
              <a:avLst>
                <a:gd name="adj1" fmla="val 55434"/>
                <a:gd name="adj2" fmla="val -26638"/>
                <a:gd name="adj3" fmla="val 16667"/>
              </a:avLst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679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980">
        <p14:reveal/>
      </p:transition>
    </mc:Choice>
    <mc:Fallback xmlns="">
      <p:transition spd="slow" advTm="298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 animBg="1"/>
          <p:bldP spid="5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 animBg="1"/>
          <p:bldP spid="59" grpId="0"/>
        </p:bldLst>
      </p:timing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9152934" y="2497203"/>
            <a:ext cx="1673057" cy="2406757"/>
            <a:chOff x="9152934" y="2497203"/>
            <a:chExt cx="1673057" cy="2406757"/>
          </a:xfrm>
          <a:solidFill>
            <a:schemeClr val="tx2">
              <a:lumMod val="75000"/>
            </a:schemeClr>
          </a:solidFill>
        </p:grpSpPr>
        <p:sp>
          <p:nvSpPr>
            <p:cNvPr id="66" name="矩形 1"/>
            <p:cNvSpPr/>
            <p:nvPr/>
          </p:nvSpPr>
          <p:spPr>
            <a:xfrm>
              <a:off x="9152934" y="2497203"/>
              <a:ext cx="1673057" cy="2406757"/>
            </a:xfrm>
            <a:custGeom>
              <a:avLst/>
              <a:gdLst/>
              <a:ahLst/>
              <a:cxnLst/>
              <a:rect l="l" t="t" r="r" b="b"/>
              <a:pathLst>
                <a:path w="1912719" h="2750081">
                  <a:moveTo>
                    <a:pt x="0" y="0"/>
                  </a:moveTo>
                  <a:lnTo>
                    <a:pt x="1912719" y="18725"/>
                  </a:lnTo>
                  <a:lnTo>
                    <a:pt x="1404719" y="2750081"/>
                  </a:lnTo>
                  <a:lnTo>
                    <a:pt x="0" y="2750081"/>
                  </a:lnTo>
                  <a:close/>
                </a:path>
              </a:pathLst>
            </a:custGeom>
            <a:grp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25400" dist="12700" dir="5400000" algn="t" rotWithShape="0">
                <a:prstClr val="black">
                  <a:alpha val="48000"/>
                </a:prstClr>
              </a:outerShdw>
            </a:effectLst>
          </p:spPr>
          <p:txBody>
            <a:bodyPr tIns="0" rIns="252000" bIns="0" anchor="ctr"/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sz="2400" kern="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9327377" y="3068348"/>
              <a:ext cx="114486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</a:rPr>
                <a:t>400</a:t>
              </a:r>
              <a:r>
                <a:rPr lang="zh-CN" altLang="en-US" sz="2800" dirty="0" smtClean="0">
                  <a:solidFill>
                    <a:schemeClr val="bg1"/>
                  </a:solidFill>
                </a:rPr>
                <a:t>万</a:t>
              </a:r>
              <a:endParaRPr lang="zh-CN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9268138" y="3721868"/>
              <a:ext cx="1218618" cy="52322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此处添加详细文本描述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资金缺口</a:t>
            </a:r>
            <a:endParaRPr lang="zh-CN" altLang="en-US" dirty="0"/>
          </a:p>
        </p:txBody>
      </p:sp>
      <p:sp>
        <p:nvSpPr>
          <p:cNvPr id="62" name="矩形 10"/>
          <p:cNvSpPr/>
          <p:nvPr/>
        </p:nvSpPr>
        <p:spPr>
          <a:xfrm>
            <a:off x="7059296" y="4294396"/>
            <a:ext cx="2089932" cy="591036"/>
          </a:xfrm>
          <a:custGeom>
            <a:avLst/>
            <a:gdLst/>
            <a:ahLst/>
            <a:cxnLst/>
            <a:rect l="l" t="t" r="r" b="b"/>
            <a:pathLst>
              <a:path w="2387612" h="673183">
                <a:moveTo>
                  <a:pt x="0" y="0"/>
                </a:moveTo>
                <a:lnTo>
                  <a:pt x="2387612" y="0"/>
                </a:lnTo>
                <a:lnTo>
                  <a:pt x="2387612" y="673183"/>
                </a:lnTo>
                <a:lnTo>
                  <a:pt x="145514" y="673183"/>
                </a:lnTo>
                <a:close/>
              </a:path>
            </a:pathLst>
          </a:custGeom>
          <a:solidFill>
            <a:srgbClr val="0070C0">
              <a:alpha val="88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108000" tIns="0" rIns="72000" bIns="0" anchor="ctr"/>
          <a:lstStyle/>
          <a:p>
            <a:pPr algn="ctr">
              <a:defRPr/>
            </a:pPr>
            <a:r>
              <a:rPr lang="zh-CN" altLang="en-US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添加标题：</a:t>
            </a:r>
            <a:r>
              <a:rPr lang="en-US" altLang="zh-CN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200</a:t>
            </a:r>
            <a:r>
              <a:rPr lang="zh-CN" altLang="en-US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万</a:t>
            </a:r>
            <a:endParaRPr lang="zh-CN" altLang="en-US" sz="1350" kern="0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63" name="矩形 11"/>
          <p:cNvSpPr/>
          <p:nvPr/>
        </p:nvSpPr>
        <p:spPr>
          <a:xfrm>
            <a:off x="6929603" y="3695950"/>
            <a:ext cx="2219626" cy="589183"/>
          </a:xfrm>
          <a:custGeom>
            <a:avLst/>
            <a:gdLst/>
            <a:ahLst/>
            <a:cxnLst/>
            <a:rect l="l" t="t" r="r" b="b"/>
            <a:pathLst>
              <a:path w="2535587" h="673183">
                <a:moveTo>
                  <a:pt x="0" y="0"/>
                </a:moveTo>
                <a:lnTo>
                  <a:pt x="2535587" y="0"/>
                </a:lnTo>
                <a:lnTo>
                  <a:pt x="2535587" y="673183"/>
                </a:lnTo>
                <a:lnTo>
                  <a:pt x="145514" y="673183"/>
                </a:lnTo>
                <a:close/>
              </a:path>
            </a:pathLst>
          </a:custGeom>
          <a:solidFill>
            <a:srgbClr val="0070C0">
              <a:alpha val="88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108000" tIns="0" rIns="72000" bIns="0" anchor="ctr"/>
          <a:lstStyle/>
          <a:p>
            <a:pPr algn="ctr">
              <a:defRPr/>
            </a:pPr>
            <a:r>
              <a:rPr lang="zh-CN" altLang="en-US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添加标题：</a:t>
            </a:r>
            <a:r>
              <a:rPr lang="en-US" altLang="zh-CN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300</a:t>
            </a:r>
            <a:r>
              <a:rPr lang="zh-CN" altLang="en-US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万</a:t>
            </a:r>
            <a:endParaRPr lang="zh-CN" altLang="en-US" sz="1350" kern="0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64" name="矩形 12"/>
          <p:cNvSpPr/>
          <p:nvPr/>
        </p:nvSpPr>
        <p:spPr>
          <a:xfrm>
            <a:off x="6801761" y="3097502"/>
            <a:ext cx="2347469" cy="589183"/>
          </a:xfrm>
          <a:custGeom>
            <a:avLst/>
            <a:gdLst/>
            <a:ahLst/>
            <a:cxnLst/>
            <a:rect l="l" t="t" r="r" b="b"/>
            <a:pathLst>
              <a:path w="2683562" h="673183">
                <a:moveTo>
                  <a:pt x="0" y="0"/>
                </a:moveTo>
                <a:lnTo>
                  <a:pt x="2683562" y="0"/>
                </a:lnTo>
                <a:lnTo>
                  <a:pt x="2683562" y="673183"/>
                </a:lnTo>
                <a:lnTo>
                  <a:pt x="145515" y="673183"/>
                </a:lnTo>
                <a:close/>
              </a:path>
            </a:pathLst>
          </a:custGeom>
          <a:solidFill>
            <a:schemeClr val="tx2">
              <a:lumMod val="75000"/>
              <a:alpha val="88000"/>
            </a:scheme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108000" tIns="0" rIns="72000" bIns="0" anchor="ctr"/>
          <a:lstStyle/>
          <a:p>
            <a:pPr algn="ctr">
              <a:defRPr/>
            </a:pPr>
            <a:r>
              <a:rPr lang="zh-CN" altLang="en-US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添加标题：</a:t>
            </a:r>
            <a:r>
              <a:rPr lang="en-US" altLang="zh-CN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180</a:t>
            </a:r>
            <a:r>
              <a:rPr lang="zh-CN" altLang="en-US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万</a:t>
            </a:r>
            <a:endParaRPr lang="zh-CN" altLang="en-US" sz="1350" kern="0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65" name="矩形 13"/>
          <p:cNvSpPr/>
          <p:nvPr/>
        </p:nvSpPr>
        <p:spPr>
          <a:xfrm>
            <a:off x="6672065" y="2497203"/>
            <a:ext cx="2477163" cy="589183"/>
          </a:xfrm>
          <a:custGeom>
            <a:avLst/>
            <a:gdLst/>
            <a:ahLst/>
            <a:cxnLst/>
            <a:rect l="l" t="t" r="r" b="b"/>
            <a:pathLst>
              <a:path w="2831536" h="673183">
                <a:moveTo>
                  <a:pt x="0" y="0"/>
                </a:moveTo>
                <a:lnTo>
                  <a:pt x="2831536" y="0"/>
                </a:lnTo>
                <a:lnTo>
                  <a:pt x="2831536" y="673183"/>
                </a:lnTo>
                <a:lnTo>
                  <a:pt x="145514" y="673183"/>
                </a:lnTo>
                <a:close/>
              </a:path>
            </a:pathLst>
          </a:custGeom>
          <a:solidFill>
            <a:schemeClr val="tx2">
              <a:lumMod val="75000"/>
              <a:alpha val="88000"/>
            </a:scheme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108000" tIns="0" rIns="72000" bIns="0" anchor="ctr"/>
          <a:lstStyle/>
          <a:p>
            <a:pPr algn="ctr">
              <a:defRPr/>
            </a:pPr>
            <a:r>
              <a:rPr lang="zh-CN" altLang="en-US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添加标题：</a:t>
            </a:r>
            <a:r>
              <a:rPr lang="en-US" altLang="zh-CN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200</a:t>
            </a:r>
            <a:r>
              <a:rPr lang="zh-CN" altLang="en-US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万</a:t>
            </a:r>
            <a:endParaRPr lang="zh-CN" altLang="en-US" sz="1350" kern="0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040768" y="1782030"/>
            <a:ext cx="4224331" cy="3935298"/>
            <a:chOff x="7040768" y="1782030"/>
            <a:chExt cx="4224331" cy="3935298"/>
          </a:xfrm>
        </p:grpSpPr>
        <p:sp>
          <p:nvSpPr>
            <p:cNvPr id="67" name="Oval 65"/>
            <p:cNvSpPr>
              <a:spLocks noChangeArrowheads="1"/>
            </p:cNvSpPr>
            <p:nvPr/>
          </p:nvSpPr>
          <p:spPr bwMode="auto">
            <a:xfrm>
              <a:off x="7450231" y="5559843"/>
              <a:ext cx="787431" cy="157485"/>
            </a:xfrm>
            <a:prstGeom prst="ellipse">
              <a:avLst/>
            </a:prstGeom>
            <a:gradFill rotWithShape="1">
              <a:gsLst>
                <a:gs pos="0">
                  <a:srgbClr val="EEECE1">
                    <a:gamma/>
                    <a:shade val="46275"/>
                    <a:invGamma/>
                  </a:srgb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350" kern="0" dirty="0">
                <a:solidFill>
                  <a:prstClr val="black"/>
                </a:solidFill>
                <a:latin typeface="Arial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7040768" y="1782030"/>
              <a:ext cx="4224331" cy="3121929"/>
            </a:xfrm>
            <a:custGeom>
              <a:avLst/>
              <a:gdLst>
                <a:gd name="connsiteX0" fmla="*/ 0 w 1383957"/>
                <a:gd name="connsiteY0" fmla="*/ 939114 h 939114"/>
                <a:gd name="connsiteX1" fmla="*/ 1000897 w 1383957"/>
                <a:gd name="connsiteY1" fmla="*/ 939114 h 939114"/>
                <a:gd name="connsiteX2" fmla="*/ 1210962 w 1383957"/>
                <a:gd name="connsiteY2" fmla="*/ 49427 h 939114"/>
                <a:gd name="connsiteX3" fmla="*/ 1334530 w 1383957"/>
                <a:gd name="connsiteY3" fmla="*/ 0 h 939114"/>
                <a:gd name="connsiteX4" fmla="*/ 1383957 w 1383957"/>
                <a:gd name="connsiteY4" fmla="*/ 160638 h 939114"/>
                <a:gd name="connsiteX0" fmla="*/ 0 w 1383957"/>
                <a:gd name="connsiteY0" fmla="*/ 980817 h 980817"/>
                <a:gd name="connsiteX1" fmla="*/ 1000897 w 1383957"/>
                <a:gd name="connsiteY1" fmla="*/ 980817 h 980817"/>
                <a:gd name="connsiteX2" fmla="*/ 1210962 w 1383957"/>
                <a:gd name="connsiteY2" fmla="*/ 91130 h 980817"/>
                <a:gd name="connsiteX3" fmla="*/ 1334530 w 1383957"/>
                <a:gd name="connsiteY3" fmla="*/ 41703 h 980817"/>
                <a:gd name="connsiteX4" fmla="*/ 1383957 w 1383957"/>
                <a:gd name="connsiteY4" fmla="*/ 202341 h 980817"/>
                <a:gd name="connsiteX0" fmla="*/ 0 w 1383957"/>
                <a:gd name="connsiteY0" fmla="*/ 993410 h 993410"/>
                <a:gd name="connsiteX1" fmla="*/ 1000897 w 1383957"/>
                <a:gd name="connsiteY1" fmla="*/ 993410 h 993410"/>
                <a:gd name="connsiteX2" fmla="*/ 1210962 w 1383957"/>
                <a:gd name="connsiteY2" fmla="*/ 103723 h 993410"/>
                <a:gd name="connsiteX3" fmla="*/ 1338950 w 1383957"/>
                <a:gd name="connsiteY3" fmla="*/ 27777 h 993410"/>
                <a:gd name="connsiteX4" fmla="*/ 1383957 w 1383957"/>
                <a:gd name="connsiteY4" fmla="*/ 214934 h 993410"/>
                <a:gd name="connsiteX0" fmla="*/ 0 w 1375117"/>
                <a:gd name="connsiteY0" fmla="*/ 990568 h 990568"/>
                <a:gd name="connsiteX1" fmla="*/ 1000897 w 1375117"/>
                <a:gd name="connsiteY1" fmla="*/ 990568 h 990568"/>
                <a:gd name="connsiteX2" fmla="*/ 1210962 w 1375117"/>
                <a:gd name="connsiteY2" fmla="*/ 100881 h 990568"/>
                <a:gd name="connsiteX3" fmla="*/ 1338950 w 1375117"/>
                <a:gd name="connsiteY3" fmla="*/ 24935 h 990568"/>
                <a:gd name="connsiteX4" fmla="*/ 1375117 w 1375117"/>
                <a:gd name="connsiteY4" fmla="*/ 167894 h 990568"/>
                <a:gd name="connsiteX0" fmla="*/ 0 w 1344967"/>
                <a:gd name="connsiteY0" fmla="*/ 989167 h 989167"/>
                <a:gd name="connsiteX1" fmla="*/ 1000897 w 1344967"/>
                <a:gd name="connsiteY1" fmla="*/ 989167 h 989167"/>
                <a:gd name="connsiteX2" fmla="*/ 1210962 w 1344967"/>
                <a:gd name="connsiteY2" fmla="*/ 99480 h 989167"/>
                <a:gd name="connsiteX3" fmla="*/ 1338950 w 1344967"/>
                <a:gd name="connsiteY3" fmla="*/ 23534 h 989167"/>
                <a:gd name="connsiteX4" fmla="*/ 1335338 w 1344967"/>
                <a:gd name="connsiteY4" fmla="*/ 144394 h 989167"/>
                <a:gd name="connsiteX0" fmla="*/ 0 w 1352190"/>
                <a:gd name="connsiteY0" fmla="*/ 989167 h 989167"/>
                <a:gd name="connsiteX1" fmla="*/ 1000897 w 1352190"/>
                <a:gd name="connsiteY1" fmla="*/ 989167 h 989167"/>
                <a:gd name="connsiteX2" fmla="*/ 1210962 w 1352190"/>
                <a:gd name="connsiteY2" fmla="*/ 99480 h 989167"/>
                <a:gd name="connsiteX3" fmla="*/ 1338950 w 1352190"/>
                <a:gd name="connsiteY3" fmla="*/ 23534 h 989167"/>
                <a:gd name="connsiteX4" fmla="*/ 1335338 w 1352190"/>
                <a:gd name="connsiteY4" fmla="*/ 144394 h 989167"/>
                <a:gd name="connsiteX0" fmla="*/ 0 w 1350398"/>
                <a:gd name="connsiteY0" fmla="*/ 996014 h 996014"/>
                <a:gd name="connsiteX1" fmla="*/ 1000897 w 1350398"/>
                <a:gd name="connsiteY1" fmla="*/ 996014 h 996014"/>
                <a:gd name="connsiteX2" fmla="*/ 1210962 w 1350398"/>
                <a:gd name="connsiteY2" fmla="*/ 106327 h 996014"/>
                <a:gd name="connsiteX3" fmla="*/ 1338950 w 1350398"/>
                <a:gd name="connsiteY3" fmla="*/ 30381 h 996014"/>
                <a:gd name="connsiteX4" fmla="*/ 1335338 w 1350398"/>
                <a:gd name="connsiteY4" fmla="*/ 151241 h 996014"/>
                <a:gd name="connsiteX0" fmla="*/ 0 w 1726088"/>
                <a:gd name="connsiteY0" fmla="*/ 1000434 h 1000434"/>
                <a:gd name="connsiteX1" fmla="*/ 1376587 w 1726088"/>
                <a:gd name="connsiteY1" fmla="*/ 996014 h 1000434"/>
                <a:gd name="connsiteX2" fmla="*/ 1586652 w 1726088"/>
                <a:gd name="connsiteY2" fmla="*/ 106327 h 1000434"/>
                <a:gd name="connsiteX3" fmla="*/ 1714640 w 1726088"/>
                <a:gd name="connsiteY3" fmla="*/ 30381 h 1000434"/>
                <a:gd name="connsiteX4" fmla="*/ 1711028 w 1726088"/>
                <a:gd name="connsiteY4" fmla="*/ 151241 h 100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6088" h="1000434">
                  <a:moveTo>
                    <a:pt x="0" y="1000434"/>
                  </a:moveTo>
                  <a:lnTo>
                    <a:pt x="1376587" y="996014"/>
                  </a:lnTo>
                  <a:lnTo>
                    <a:pt x="1586652" y="106327"/>
                  </a:lnTo>
                  <a:cubicBezTo>
                    <a:pt x="1642258" y="-50192"/>
                    <a:pt x="1698331" y="5216"/>
                    <a:pt x="1714640" y="30381"/>
                  </a:cubicBezTo>
                  <a:cubicBezTo>
                    <a:pt x="1730949" y="55546"/>
                    <a:pt x="1729911" y="97695"/>
                    <a:pt x="1711028" y="151241"/>
                  </a:cubicBezTo>
                </a:path>
              </a:pathLst>
            </a:custGeom>
            <a:noFill/>
            <a:ln w="571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7515079" y="4903959"/>
              <a:ext cx="657735" cy="659588"/>
            </a:xfrm>
            <a:prstGeom prst="ellipse">
              <a:avLst/>
            </a:prstGeom>
            <a:noFill/>
            <a:ln w="571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9345622" y="4903959"/>
              <a:ext cx="657735" cy="659588"/>
            </a:xfrm>
            <a:prstGeom prst="ellipse">
              <a:avLst/>
            </a:prstGeom>
            <a:noFill/>
            <a:ln w="571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1" name="Oval 65"/>
            <p:cNvSpPr>
              <a:spLocks noChangeArrowheads="1"/>
            </p:cNvSpPr>
            <p:nvPr/>
          </p:nvSpPr>
          <p:spPr bwMode="auto">
            <a:xfrm>
              <a:off x="9280775" y="5559843"/>
              <a:ext cx="787431" cy="157485"/>
            </a:xfrm>
            <a:prstGeom prst="ellipse">
              <a:avLst/>
            </a:prstGeom>
            <a:gradFill rotWithShape="1">
              <a:gsLst>
                <a:gs pos="0">
                  <a:srgbClr val="EEECE1">
                    <a:gamma/>
                    <a:shade val="46275"/>
                    <a:invGamma/>
                  </a:srgb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350" kern="0" dirty="0">
                <a:solidFill>
                  <a:prstClr val="black"/>
                </a:solidFill>
                <a:latin typeface="Arial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9435464" y="1992687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已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有资金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421497" y="1992687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所需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资金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68093" y="2818943"/>
            <a:ext cx="5295036" cy="834224"/>
            <a:chOff x="868093" y="2818943"/>
            <a:chExt cx="5295036" cy="834224"/>
          </a:xfrm>
        </p:grpSpPr>
        <p:sp>
          <p:nvSpPr>
            <p:cNvPr id="78" name="圆角矩形标注 77"/>
            <p:cNvSpPr/>
            <p:nvPr/>
          </p:nvSpPr>
          <p:spPr>
            <a:xfrm>
              <a:off x="868093" y="2856772"/>
              <a:ext cx="5295036" cy="758440"/>
            </a:xfrm>
            <a:prstGeom prst="wedgeRoundRectCallout">
              <a:avLst>
                <a:gd name="adj1" fmla="val 55434"/>
                <a:gd name="adj2" fmla="val -26638"/>
                <a:gd name="adj3" fmla="val 16667"/>
              </a:avLst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KSO_GI1"/>
            <p:cNvSpPr/>
            <p:nvPr/>
          </p:nvSpPr>
          <p:spPr bwMode="auto">
            <a:xfrm>
              <a:off x="1033193" y="2818943"/>
              <a:ext cx="4926736" cy="834224"/>
            </a:xfrm>
            <a:prstGeom prst="rect">
              <a:avLst/>
            </a:prstGeom>
            <a:noFill/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/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68093" y="4089512"/>
            <a:ext cx="5295036" cy="834224"/>
            <a:chOff x="868093" y="4089512"/>
            <a:chExt cx="5295036" cy="834224"/>
          </a:xfrm>
        </p:grpSpPr>
        <p:sp>
          <p:nvSpPr>
            <p:cNvPr id="80" name="圆角矩形标注 79"/>
            <p:cNvSpPr/>
            <p:nvPr/>
          </p:nvSpPr>
          <p:spPr>
            <a:xfrm>
              <a:off x="868093" y="4127341"/>
              <a:ext cx="5295036" cy="758440"/>
            </a:xfrm>
            <a:prstGeom prst="wedgeRoundRectCallout">
              <a:avLst>
                <a:gd name="adj1" fmla="val 55434"/>
                <a:gd name="adj2" fmla="val -26638"/>
                <a:gd name="adj3" fmla="val 16667"/>
              </a:avLst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KSO_GI1"/>
            <p:cNvSpPr/>
            <p:nvPr/>
          </p:nvSpPr>
          <p:spPr bwMode="auto">
            <a:xfrm>
              <a:off x="1033193" y="4089512"/>
              <a:ext cx="4926736" cy="834224"/>
            </a:xfrm>
            <a:prstGeom prst="rect">
              <a:avLst/>
            </a:prstGeom>
            <a:noFill/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/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871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4762">
        <p14:reveal/>
      </p:transition>
    </mc:Choice>
    <mc:Fallback xmlns="">
      <p:transition spd="slow" advTm="4762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1" fill="hold" grpId="0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52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p14:presetBounceEnd="52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6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 animBg="1"/>
          <p:bldP spid="63" grpId="0" animBg="1"/>
          <p:bldP spid="64" grpId="0" animBg="1"/>
          <p:bldP spid="65" grpId="0" animBg="1"/>
          <p:bldP spid="72" grpId="0"/>
          <p:bldP spid="76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 animBg="1"/>
          <p:bldP spid="63" grpId="0" animBg="1"/>
          <p:bldP spid="64" grpId="0" animBg="1"/>
          <p:bldP spid="65" grpId="0" animBg="1"/>
          <p:bldP spid="72" grpId="0"/>
          <p:bldP spid="76" grpId="0"/>
          <p:bldP spid="25" grpId="0"/>
        </p:bldLst>
      </p:timing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融资计划</a:t>
            </a:r>
            <a:endParaRPr lang="zh-CN" altLang="en-US" dirty="0"/>
          </a:p>
        </p:txBody>
      </p:sp>
      <p:sp>
        <p:nvSpPr>
          <p:cNvPr id="9" name="流程图: 联系 2"/>
          <p:cNvSpPr/>
          <p:nvPr/>
        </p:nvSpPr>
        <p:spPr>
          <a:xfrm>
            <a:off x="7105752" y="3437119"/>
            <a:ext cx="556689" cy="556689"/>
          </a:xfrm>
          <a:custGeom>
            <a:avLst/>
            <a:gdLst/>
            <a:ahLst/>
            <a:cxnLst/>
            <a:rect l="l" t="t" r="r" b="b"/>
            <a:pathLst>
              <a:path w="485778" h="485778">
                <a:moveTo>
                  <a:pt x="250230" y="191379"/>
                </a:moveTo>
                <a:lnTo>
                  <a:pt x="250720" y="191514"/>
                </a:lnTo>
                <a:lnTo>
                  <a:pt x="250230" y="191513"/>
                </a:lnTo>
                <a:close/>
                <a:moveTo>
                  <a:pt x="235294" y="165537"/>
                </a:moveTo>
                <a:lnTo>
                  <a:pt x="243087" y="224798"/>
                </a:lnTo>
                <a:cubicBezTo>
                  <a:pt x="240327" y="224528"/>
                  <a:pt x="237567" y="243740"/>
                  <a:pt x="234806" y="243470"/>
                </a:cubicBezTo>
                <a:lnTo>
                  <a:pt x="227501" y="224798"/>
                </a:lnTo>
                <a:close/>
                <a:moveTo>
                  <a:pt x="234364" y="163037"/>
                </a:moveTo>
                <a:lnTo>
                  <a:pt x="234148" y="163820"/>
                </a:lnTo>
                <a:lnTo>
                  <a:pt x="197963" y="173787"/>
                </a:lnTo>
                <a:lnTo>
                  <a:pt x="197993" y="173408"/>
                </a:lnTo>
                <a:lnTo>
                  <a:pt x="188453" y="176036"/>
                </a:lnTo>
                <a:lnTo>
                  <a:pt x="187542" y="180002"/>
                </a:lnTo>
                <a:lnTo>
                  <a:pt x="186657" y="179849"/>
                </a:lnTo>
                <a:lnTo>
                  <a:pt x="171835" y="258234"/>
                </a:lnTo>
                <a:lnTo>
                  <a:pt x="172144" y="258287"/>
                </a:lnTo>
                <a:lnTo>
                  <a:pt x="170979" y="261098"/>
                </a:lnTo>
                <a:cubicBezTo>
                  <a:pt x="170979" y="266888"/>
                  <a:pt x="175673" y="271582"/>
                  <a:pt x="181463" y="271582"/>
                </a:cubicBezTo>
                <a:cubicBezTo>
                  <a:pt x="187253" y="271582"/>
                  <a:pt x="191947" y="266888"/>
                  <a:pt x="191947" y="261098"/>
                </a:cubicBezTo>
                <a:cubicBezTo>
                  <a:pt x="191947" y="260600"/>
                  <a:pt x="191912" y="260110"/>
                  <a:pt x="191367" y="259698"/>
                </a:cubicBezTo>
                <a:lnTo>
                  <a:pt x="197123" y="197949"/>
                </a:lnTo>
                <a:lnTo>
                  <a:pt x="197662" y="197813"/>
                </a:lnTo>
                <a:lnTo>
                  <a:pt x="197669" y="197840"/>
                </a:lnTo>
                <a:lnTo>
                  <a:pt x="211462" y="194040"/>
                </a:lnTo>
                <a:lnTo>
                  <a:pt x="195841" y="383099"/>
                </a:lnTo>
                <a:lnTo>
                  <a:pt x="197325" y="383099"/>
                </a:lnTo>
                <a:cubicBezTo>
                  <a:pt x="197602" y="388650"/>
                  <a:pt x="202320" y="392842"/>
                  <a:pt x="208018" y="392842"/>
                </a:cubicBezTo>
                <a:cubicBezTo>
                  <a:pt x="213715" y="392842"/>
                  <a:pt x="218434" y="388649"/>
                  <a:pt x="218711" y="383099"/>
                </a:cubicBezTo>
                <a:lnTo>
                  <a:pt x="218861" y="383099"/>
                </a:lnTo>
                <a:lnTo>
                  <a:pt x="226607" y="282843"/>
                </a:lnTo>
                <a:lnTo>
                  <a:pt x="243980" y="282843"/>
                </a:lnTo>
                <a:lnTo>
                  <a:pt x="251726" y="383099"/>
                </a:lnTo>
                <a:lnTo>
                  <a:pt x="252667" y="383099"/>
                </a:lnTo>
                <a:cubicBezTo>
                  <a:pt x="252666" y="389376"/>
                  <a:pt x="257755" y="394464"/>
                  <a:pt x="264032" y="394464"/>
                </a:cubicBezTo>
                <a:cubicBezTo>
                  <a:pt x="270309" y="394464"/>
                  <a:pt x="275397" y="389376"/>
                  <a:pt x="275397" y="383099"/>
                </a:cubicBezTo>
                <a:lnTo>
                  <a:pt x="259773" y="194007"/>
                </a:lnTo>
                <a:lnTo>
                  <a:pt x="269175" y="196598"/>
                </a:lnTo>
                <a:lnTo>
                  <a:pt x="269215" y="196442"/>
                </a:lnTo>
                <a:lnTo>
                  <a:pt x="272968" y="197391"/>
                </a:lnTo>
                <a:lnTo>
                  <a:pt x="278718" y="259081"/>
                </a:lnTo>
                <a:cubicBezTo>
                  <a:pt x="278173" y="259494"/>
                  <a:pt x="278138" y="259983"/>
                  <a:pt x="278138" y="260481"/>
                </a:cubicBezTo>
                <a:cubicBezTo>
                  <a:pt x="278138" y="265796"/>
                  <a:pt x="282093" y="270187"/>
                  <a:pt x="287283" y="270410"/>
                </a:cubicBezTo>
                <a:lnTo>
                  <a:pt x="286345" y="283298"/>
                </a:lnTo>
                <a:lnTo>
                  <a:pt x="273350" y="283298"/>
                </a:lnTo>
                <a:lnTo>
                  <a:pt x="273350" y="352985"/>
                </a:lnTo>
                <a:lnTo>
                  <a:pt x="304801" y="352985"/>
                </a:lnTo>
                <a:lnTo>
                  <a:pt x="304801" y="283298"/>
                </a:lnTo>
                <a:lnTo>
                  <a:pt x="293162" y="283298"/>
                </a:lnTo>
                <a:lnTo>
                  <a:pt x="292159" y="269500"/>
                </a:lnTo>
                <a:cubicBezTo>
                  <a:pt x="296347" y="268714"/>
                  <a:pt x="299106" y="264920"/>
                  <a:pt x="299106" y="260481"/>
                </a:cubicBezTo>
                <a:lnTo>
                  <a:pt x="297941" y="257670"/>
                </a:lnTo>
                <a:lnTo>
                  <a:pt x="298250" y="257617"/>
                </a:lnTo>
                <a:lnTo>
                  <a:pt x="287559" y="201077"/>
                </a:lnTo>
                <a:lnTo>
                  <a:pt x="288604" y="201341"/>
                </a:lnTo>
                <a:lnTo>
                  <a:pt x="283703" y="176256"/>
                </a:lnTo>
                <a:lnTo>
                  <a:pt x="271375" y="172860"/>
                </a:lnTo>
                <a:lnTo>
                  <a:pt x="271404" y="173240"/>
                </a:lnTo>
                <a:close/>
                <a:moveTo>
                  <a:pt x="234807" y="103840"/>
                </a:moveTo>
                <a:cubicBezTo>
                  <a:pt x="219563" y="103840"/>
                  <a:pt x="207205" y="116198"/>
                  <a:pt x="207205" y="131442"/>
                </a:cubicBezTo>
                <a:cubicBezTo>
                  <a:pt x="207205" y="146686"/>
                  <a:pt x="219563" y="159044"/>
                  <a:pt x="234807" y="159044"/>
                </a:cubicBezTo>
                <a:cubicBezTo>
                  <a:pt x="250051" y="159044"/>
                  <a:pt x="262409" y="146686"/>
                  <a:pt x="262409" y="131442"/>
                </a:cubicBezTo>
                <a:cubicBezTo>
                  <a:pt x="262409" y="116198"/>
                  <a:pt x="250051" y="103840"/>
                  <a:pt x="234807" y="103840"/>
                </a:cubicBezTo>
                <a:close/>
                <a:moveTo>
                  <a:pt x="242889" y="0"/>
                </a:moveTo>
                <a:cubicBezTo>
                  <a:pt x="377033" y="0"/>
                  <a:pt x="485778" y="108745"/>
                  <a:pt x="485778" y="242889"/>
                </a:cubicBezTo>
                <a:cubicBezTo>
                  <a:pt x="485778" y="377033"/>
                  <a:pt x="377033" y="485778"/>
                  <a:pt x="242889" y="485778"/>
                </a:cubicBezTo>
                <a:cubicBezTo>
                  <a:pt x="108745" y="485778"/>
                  <a:pt x="0" y="377033"/>
                  <a:pt x="0" y="242889"/>
                </a:cubicBezTo>
                <a:cubicBezTo>
                  <a:pt x="0" y="108745"/>
                  <a:pt x="108745" y="0"/>
                  <a:pt x="242889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流程图: 联系 3"/>
          <p:cNvSpPr/>
          <p:nvPr/>
        </p:nvSpPr>
        <p:spPr>
          <a:xfrm>
            <a:off x="5928701" y="4626905"/>
            <a:ext cx="553050" cy="551231"/>
          </a:xfrm>
          <a:custGeom>
            <a:avLst/>
            <a:gdLst/>
            <a:ahLst/>
            <a:cxnLst/>
            <a:rect l="l" t="t" r="r" b="b"/>
            <a:pathLst>
              <a:path w="481014" h="481014">
                <a:moveTo>
                  <a:pt x="220701" y="331142"/>
                </a:moveTo>
                <a:lnTo>
                  <a:pt x="219653" y="333660"/>
                </a:lnTo>
                <a:cubicBezTo>
                  <a:pt x="219981" y="333780"/>
                  <a:pt x="220311" y="333896"/>
                  <a:pt x="220701" y="333835"/>
                </a:cubicBezTo>
                <a:close/>
                <a:moveTo>
                  <a:pt x="300720" y="190282"/>
                </a:moveTo>
                <a:lnTo>
                  <a:pt x="295026" y="259196"/>
                </a:lnTo>
                <a:cubicBezTo>
                  <a:pt x="292805" y="251494"/>
                  <a:pt x="288986" y="244489"/>
                  <a:pt x="283555" y="238882"/>
                </a:cubicBezTo>
                <a:lnTo>
                  <a:pt x="287756" y="193816"/>
                </a:lnTo>
                <a:lnTo>
                  <a:pt x="288244" y="193693"/>
                </a:lnTo>
                <a:lnTo>
                  <a:pt x="288250" y="193717"/>
                </a:lnTo>
                <a:close/>
                <a:moveTo>
                  <a:pt x="335768" y="187876"/>
                </a:moveTo>
                <a:lnTo>
                  <a:pt x="336211" y="187998"/>
                </a:lnTo>
                <a:lnTo>
                  <a:pt x="335768" y="187998"/>
                </a:lnTo>
                <a:close/>
                <a:moveTo>
                  <a:pt x="176482" y="184901"/>
                </a:moveTo>
                <a:lnTo>
                  <a:pt x="184983" y="187242"/>
                </a:lnTo>
                <a:lnTo>
                  <a:pt x="185019" y="187102"/>
                </a:lnTo>
                <a:lnTo>
                  <a:pt x="188412" y="187959"/>
                </a:lnTo>
                <a:lnTo>
                  <a:pt x="192946" y="236603"/>
                </a:lnTo>
                <a:lnTo>
                  <a:pt x="182095" y="252825"/>
                </a:lnTo>
                <a:close/>
                <a:moveTo>
                  <a:pt x="167856" y="182525"/>
                </a:moveTo>
                <a:lnTo>
                  <a:pt x="168298" y="182646"/>
                </a:lnTo>
                <a:lnTo>
                  <a:pt x="167856" y="182646"/>
                </a:lnTo>
                <a:close/>
                <a:moveTo>
                  <a:pt x="322265" y="164514"/>
                </a:moveTo>
                <a:lnTo>
                  <a:pt x="329311" y="218089"/>
                </a:lnTo>
                <a:cubicBezTo>
                  <a:pt x="326815" y="217844"/>
                  <a:pt x="324319" y="235214"/>
                  <a:pt x="321824" y="234969"/>
                </a:cubicBezTo>
                <a:lnTo>
                  <a:pt x="315219" y="218089"/>
                </a:lnTo>
                <a:close/>
                <a:moveTo>
                  <a:pt x="321424" y="162254"/>
                </a:moveTo>
                <a:lnTo>
                  <a:pt x="321229" y="162962"/>
                </a:lnTo>
                <a:lnTo>
                  <a:pt x="288516" y="171973"/>
                </a:lnTo>
                <a:lnTo>
                  <a:pt x="288542" y="171629"/>
                </a:lnTo>
                <a:lnTo>
                  <a:pt x="279918" y="174005"/>
                </a:lnTo>
                <a:lnTo>
                  <a:pt x="279095" y="177591"/>
                </a:lnTo>
                <a:lnTo>
                  <a:pt x="278294" y="177453"/>
                </a:lnTo>
                <a:lnTo>
                  <a:pt x="269027" y="226459"/>
                </a:lnTo>
                <a:lnTo>
                  <a:pt x="265299" y="223942"/>
                </a:lnTo>
                <a:lnTo>
                  <a:pt x="258999" y="239084"/>
                </a:lnTo>
                <a:cubicBezTo>
                  <a:pt x="261474" y="240377"/>
                  <a:pt x="263779" y="241932"/>
                  <a:pt x="265731" y="243892"/>
                </a:cubicBezTo>
                <a:lnTo>
                  <a:pt x="264895" y="248316"/>
                </a:lnTo>
                <a:lnTo>
                  <a:pt x="265174" y="248364"/>
                </a:lnTo>
                <a:lnTo>
                  <a:pt x="264121" y="250906"/>
                </a:lnTo>
                <a:cubicBezTo>
                  <a:pt x="264121" y="256140"/>
                  <a:pt x="268364" y="260383"/>
                  <a:pt x="273598" y="260383"/>
                </a:cubicBezTo>
                <a:cubicBezTo>
                  <a:pt x="274701" y="260383"/>
                  <a:pt x="275759" y="260195"/>
                  <a:pt x="276507" y="259178"/>
                </a:cubicBezTo>
                <a:cubicBezTo>
                  <a:pt x="278601" y="263598"/>
                  <a:pt x="279570" y="268560"/>
                  <a:pt x="279570" y="273750"/>
                </a:cubicBezTo>
                <a:cubicBezTo>
                  <a:pt x="279570" y="294996"/>
                  <a:pt x="263333" y="312450"/>
                  <a:pt x="242549" y="313746"/>
                </a:cubicBezTo>
                <a:lnTo>
                  <a:pt x="242843" y="309612"/>
                </a:lnTo>
                <a:lnTo>
                  <a:pt x="222064" y="323555"/>
                </a:lnTo>
                <a:lnTo>
                  <a:pt x="240653" y="340307"/>
                </a:lnTo>
                <a:lnTo>
                  <a:pt x="241439" y="329297"/>
                </a:lnTo>
                <a:lnTo>
                  <a:pt x="241439" y="336228"/>
                </a:lnTo>
                <a:cubicBezTo>
                  <a:pt x="263857" y="334941"/>
                  <a:pt x="282916" y="321259"/>
                  <a:pt x="291513" y="301706"/>
                </a:cubicBezTo>
                <a:lnTo>
                  <a:pt x="286597" y="361201"/>
                </a:lnTo>
                <a:lnTo>
                  <a:pt x="287938" y="361200"/>
                </a:lnTo>
                <a:cubicBezTo>
                  <a:pt x="288189" y="366219"/>
                  <a:pt x="292454" y="370008"/>
                  <a:pt x="297606" y="370008"/>
                </a:cubicBezTo>
                <a:cubicBezTo>
                  <a:pt x="302757" y="370008"/>
                  <a:pt x="307022" y="366218"/>
                  <a:pt x="307273" y="361201"/>
                </a:cubicBezTo>
                <a:lnTo>
                  <a:pt x="307409" y="361201"/>
                </a:lnTo>
                <a:lnTo>
                  <a:pt x="314411" y="270564"/>
                </a:lnTo>
                <a:lnTo>
                  <a:pt x="330118" y="270564"/>
                </a:lnTo>
                <a:lnTo>
                  <a:pt x="337120" y="361201"/>
                </a:lnTo>
                <a:lnTo>
                  <a:pt x="337971" y="361201"/>
                </a:lnTo>
                <a:cubicBezTo>
                  <a:pt x="337971" y="366875"/>
                  <a:pt x="342571" y="371475"/>
                  <a:pt x="348245" y="371475"/>
                </a:cubicBezTo>
                <a:cubicBezTo>
                  <a:pt x="353920" y="371475"/>
                  <a:pt x="358520" y="366875"/>
                  <a:pt x="358520" y="361201"/>
                </a:cubicBezTo>
                <a:lnTo>
                  <a:pt x="344395" y="190253"/>
                </a:lnTo>
                <a:lnTo>
                  <a:pt x="352896" y="192594"/>
                </a:lnTo>
                <a:lnTo>
                  <a:pt x="352931" y="192454"/>
                </a:lnTo>
                <a:lnTo>
                  <a:pt x="356324" y="193311"/>
                </a:lnTo>
                <a:lnTo>
                  <a:pt x="361523" y="249082"/>
                </a:lnTo>
                <a:cubicBezTo>
                  <a:pt x="361030" y="249455"/>
                  <a:pt x="360998" y="249898"/>
                  <a:pt x="360998" y="250348"/>
                </a:cubicBezTo>
                <a:cubicBezTo>
                  <a:pt x="360998" y="255583"/>
                  <a:pt x="365242" y="259826"/>
                  <a:pt x="370476" y="259826"/>
                </a:cubicBezTo>
                <a:cubicBezTo>
                  <a:pt x="375711" y="259826"/>
                  <a:pt x="379954" y="255583"/>
                  <a:pt x="379954" y="250348"/>
                </a:cubicBezTo>
                <a:lnTo>
                  <a:pt x="378901" y="247807"/>
                </a:lnTo>
                <a:lnTo>
                  <a:pt x="379181" y="247759"/>
                </a:lnTo>
                <a:lnTo>
                  <a:pt x="369516" y="196644"/>
                </a:lnTo>
                <a:lnTo>
                  <a:pt x="370460" y="196883"/>
                </a:lnTo>
                <a:lnTo>
                  <a:pt x="366029" y="174205"/>
                </a:lnTo>
                <a:lnTo>
                  <a:pt x="354884" y="171135"/>
                </a:lnTo>
                <a:lnTo>
                  <a:pt x="354911" y="171478"/>
                </a:lnTo>
                <a:close/>
                <a:moveTo>
                  <a:pt x="154353" y="159162"/>
                </a:moveTo>
                <a:lnTo>
                  <a:pt x="161398" y="212737"/>
                </a:lnTo>
                <a:cubicBezTo>
                  <a:pt x="158902" y="212493"/>
                  <a:pt x="156407" y="229862"/>
                  <a:pt x="153912" y="229617"/>
                </a:cubicBezTo>
                <a:lnTo>
                  <a:pt x="147307" y="212737"/>
                </a:lnTo>
                <a:close/>
                <a:moveTo>
                  <a:pt x="153511" y="156902"/>
                </a:moveTo>
                <a:lnTo>
                  <a:pt x="153316" y="157610"/>
                </a:lnTo>
                <a:lnTo>
                  <a:pt x="120603" y="166621"/>
                </a:lnTo>
                <a:lnTo>
                  <a:pt x="120630" y="166278"/>
                </a:lnTo>
                <a:lnTo>
                  <a:pt x="112005" y="168653"/>
                </a:lnTo>
                <a:lnTo>
                  <a:pt x="111182" y="172240"/>
                </a:lnTo>
                <a:lnTo>
                  <a:pt x="110381" y="172101"/>
                </a:lnTo>
                <a:lnTo>
                  <a:pt x="96982" y="242964"/>
                </a:lnTo>
                <a:lnTo>
                  <a:pt x="97261" y="243012"/>
                </a:lnTo>
                <a:lnTo>
                  <a:pt x="96208" y="245554"/>
                </a:lnTo>
                <a:cubicBezTo>
                  <a:pt x="96208" y="250788"/>
                  <a:pt x="100452" y="255032"/>
                  <a:pt x="105686" y="255032"/>
                </a:cubicBezTo>
                <a:cubicBezTo>
                  <a:pt x="110921" y="255032"/>
                  <a:pt x="115164" y="250788"/>
                  <a:pt x="115164" y="245554"/>
                </a:cubicBezTo>
                <a:cubicBezTo>
                  <a:pt x="115164" y="245104"/>
                  <a:pt x="115133" y="244661"/>
                  <a:pt x="114640" y="244288"/>
                </a:cubicBezTo>
                <a:lnTo>
                  <a:pt x="119843" y="188465"/>
                </a:lnTo>
                <a:lnTo>
                  <a:pt x="120332" y="188341"/>
                </a:lnTo>
                <a:lnTo>
                  <a:pt x="120337" y="188365"/>
                </a:lnTo>
                <a:lnTo>
                  <a:pt x="132808" y="184930"/>
                </a:lnTo>
                <a:lnTo>
                  <a:pt x="118685" y="355849"/>
                </a:lnTo>
                <a:lnTo>
                  <a:pt x="120026" y="355849"/>
                </a:lnTo>
                <a:cubicBezTo>
                  <a:pt x="120277" y="360867"/>
                  <a:pt x="124542" y="364657"/>
                  <a:pt x="129693" y="364657"/>
                </a:cubicBezTo>
                <a:cubicBezTo>
                  <a:pt x="134844" y="364657"/>
                  <a:pt x="139110" y="360867"/>
                  <a:pt x="139360" y="355849"/>
                </a:cubicBezTo>
                <a:lnTo>
                  <a:pt x="139496" y="355849"/>
                </a:lnTo>
                <a:lnTo>
                  <a:pt x="146499" y="265212"/>
                </a:lnTo>
                <a:lnTo>
                  <a:pt x="162205" y="265212"/>
                </a:lnTo>
                <a:lnTo>
                  <a:pt x="169208" y="355849"/>
                </a:lnTo>
                <a:lnTo>
                  <a:pt x="170058" y="355849"/>
                </a:lnTo>
                <a:cubicBezTo>
                  <a:pt x="170058" y="361523"/>
                  <a:pt x="174658" y="366123"/>
                  <a:pt x="180333" y="366123"/>
                </a:cubicBezTo>
                <a:cubicBezTo>
                  <a:pt x="186008" y="366123"/>
                  <a:pt x="190607" y="361523"/>
                  <a:pt x="190608" y="355849"/>
                </a:cubicBezTo>
                <a:lnTo>
                  <a:pt x="186683" y="308346"/>
                </a:lnTo>
                <a:cubicBezTo>
                  <a:pt x="192027" y="316916"/>
                  <a:pt x="199666" y="323840"/>
                  <a:pt x="208785" y="328393"/>
                </a:cubicBezTo>
                <a:lnTo>
                  <a:pt x="217444" y="307686"/>
                </a:lnTo>
                <a:cubicBezTo>
                  <a:pt x="205579" y="301086"/>
                  <a:pt x="197955" y="288308"/>
                  <a:pt x="197955" y="273750"/>
                </a:cubicBezTo>
                <a:cubicBezTo>
                  <a:pt x="197955" y="266431"/>
                  <a:pt x="199882" y="259562"/>
                  <a:pt x="203817" y="253955"/>
                </a:cubicBezTo>
                <a:cubicBezTo>
                  <a:pt x="208490" y="253745"/>
                  <a:pt x="212042" y="249786"/>
                  <a:pt x="212042" y="244996"/>
                </a:cubicBezTo>
                <a:lnTo>
                  <a:pt x="211606" y="243945"/>
                </a:lnTo>
                <a:cubicBezTo>
                  <a:pt x="218097" y="237493"/>
                  <a:pt x="226973" y="233664"/>
                  <a:pt x="236756" y="233348"/>
                </a:cubicBezTo>
                <a:lnTo>
                  <a:pt x="236756" y="238629"/>
                </a:lnTo>
                <a:lnTo>
                  <a:pt x="242962" y="233791"/>
                </a:lnTo>
                <a:lnTo>
                  <a:pt x="247926" y="234793"/>
                </a:lnTo>
                <a:lnTo>
                  <a:pt x="250950" y="227563"/>
                </a:lnTo>
                <a:lnTo>
                  <a:pt x="256491" y="223243"/>
                </a:lnTo>
                <a:lnTo>
                  <a:pt x="253675" y="221047"/>
                </a:lnTo>
                <a:lnTo>
                  <a:pt x="254536" y="218986"/>
                </a:lnTo>
                <a:cubicBezTo>
                  <a:pt x="253135" y="218491"/>
                  <a:pt x="251706" y="218065"/>
                  <a:pt x="250114" y="218271"/>
                </a:cubicBezTo>
                <a:lnTo>
                  <a:pt x="236756" y="207856"/>
                </a:lnTo>
                <a:lnTo>
                  <a:pt x="236756" y="216285"/>
                </a:lnTo>
                <a:cubicBezTo>
                  <a:pt x="226121" y="216381"/>
                  <a:pt x="216148" y="219240"/>
                  <a:pt x="207972" y="224974"/>
                </a:cubicBezTo>
                <a:lnTo>
                  <a:pt x="201603" y="191292"/>
                </a:lnTo>
                <a:lnTo>
                  <a:pt x="202547" y="191531"/>
                </a:lnTo>
                <a:lnTo>
                  <a:pt x="198117" y="168853"/>
                </a:lnTo>
                <a:lnTo>
                  <a:pt x="186971" y="165783"/>
                </a:lnTo>
                <a:lnTo>
                  <a:pt x="186998" y="166126"/>
                </a:lnTo>
                <a:close/>
                <a:moveTo>
                  <a:pt x="321824" y="108737"/>
                </a:moveTo>
                <a:cubicBezTo>
                  <a:pt x="308043" y="108737"/>
                  <a:pt x="296871" y="119909"/>
                  <a:pt x="296871" y="133690"/>
                </a:cubicBezTo>
                <a:cubicBezTo>
                  <a:pt x="296871" y="147471"/>
                  <a:pt x="308043" y="158644"/>
                  <a:pt x="321824" y="158644"/>
                </a:cubicBezTo>
                <a:cubicBezTo>
                  <a:pt x="335606" y="158644"/>
                  <a:pt x="346778" y="147471"/>
                  <a:pt x="346778" y="133690"/>
                </a:cubicBezTo>
                <a:cubicBezTo>
                  <a:pt x="346778" y="119909"/>
                  <a:pt x="335606" y="108737"/>
                  <a:pt x="321824" y="108737"/>
                </a:cubicBezTo>
                <a:close/>
                <a:moveTo>
                  <a:pt x="153912" y="103385"/>
                </a:moveTo>
                <a:cubicBezTo>
                  <a:pt x="140131" y="103385"/>
                  <a:pt x="128959" y="114557"/>
                  <a:pt x="128959" y="128338"/>
                </a:cubicBezTo>
                <a:cubicBezTo>
                  <a:pt x="128959" y="142120"/>
                  <a:pt x="140131" y="153292"/>
                  <a:pt x="153912" y="153292"/>
                </a:cubicBezTo>
                <a:cubicBezTo>
                  <a:pt x="167693" y="153292"/>
                  <a:pt x="178866" y="142120"/>
                  <a:pt x="178866" y="128338"/>
                </a:cubicBezTo>
                <a:cubicBezTo>
                  <a:pt x="178866" y="114557"/>
                  <a:pt x="167693" y="103385"/>
                  <a:pt x="153912" y="103385"/>
                </a:cubicBezTo>
                <a:close/>
                <a:moveTo>
                  <a:pt x="240507" y="0"/>
                </a:moveTo>
                <a:cubicBezTo>
                  <a:pt x="373335" y="0"/>
                  <a:pt x="481014" y="107679"/>
                  <a:pt x="481014" y="240507"/>
                </a:cubicBezTo>
                <a:cubicBezTo>
                  <a:pt x="481014" y="373335"/>
                  <a:pt x="373335" y="481014"/>
                  <a:pt x="240507" y="481014"/>
                </a:cubicBezTo>
                <a:cubicBezTo>
                  <a:pt x="107679" y="481014"/>
                  <a:pt x="0" y="373335"/>
                  <a:pt x="0" y="240507"/>
                </a:cubicBezTo>
                <a:cubicBezTo>
                  <a:pt x="0" y="107679"/>
                  <a:pt x="107679" y="0"/>
                  <a:pt x="240507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流程图: 联系 44"/>
          <p:cNvSpPr/>
          <p:nvPr/>
        </p:nvSpPr>
        <p:spPr>
          <a:xfrm>
            <a:off x="5930521" y="2263706"/>
            <a:ext cx="551230" cy="551232"/>
          </a:xfrm>
          <a:custGeom>
            <a:avLst/>
            <a:gdLst/>
            <a:ahLst/>
            <a:cxnLst/>
            <a:rect l="l" t="t" r="r" b="b"/>
            <a:pathLst>
              <a:path w="481014" h="481014">
                <a:moveTo>
                  <a:pt x="220643" y="207029"/>
                </a:moveTo>
                <a:lnTo>
                  <a:pt x="221056" y="207143"/>
                </a:lnTo>
                <a:lnTo>
                  <a:pt x="220643" y="207143"/>
                </a:lnTo>
                <a:close/>
                <a:moveTo>
                  <a:pt x="208023" y="185195"/>
                </a:moveTo>
                <a:lnTo>
                  <a:pt x="214607" y="235265"/>
                </a:lnTo>
                <a:cubicBezTo>
                  <a:pt x="212275" y="235037"/>
                  <a:pt x="209943" y="251270"/>
                  <a:pt x="207611" y="251041"/>
                </a:cubicBezTo>
                <a:lnTo>
                  <a:pt x="201438" y="235265"/>
                </a:lnTo>
                <a:close/>
                <a:moveTo>
                  <a:pt x="207237" y="183083"/>
                </a:moveTo>
                <a:lnTo>
                  <a:pt x="207054" y="183745"/>
                </a:lnTo>
                <a:lnTo>
                  <a:pt x="176482" y="192166"/>
                </a:lnTo>
                <a:lnTo>
                  <a:pt x="176507" y="191845"/>
                </a:lnTo>
                <a:lnTo>
                  <a:pt x="168446" y="194066"/>
                </a:lnTo>
                <a:lnTo>
                  <a:pt x="167677" y="197417"/>
                </a:lnTo>
                <a:lnTo>
                  <a:pt x="166928" y="197287"/>
                </a:lnTo>
                <a:lnTo>
                  <a:pt x="154405" y="263515"/>
                </a:lnTo>
                <a:lnTo>
                  <a:pt x="154666" y="263560"/>
                </a:lnTo>
                <a:lnTo>
                  <a:pt x="153682" y="265935"/>
                </a:lnTo>
                <a:cubicBezTo>
                  <a:pt x="153682" y="270827"/>
                  <a:pt x="157648" y="274793"/>
                  <a:pt x="162540" y="274793"/>
                </a:cubicBezTo>
                <a:cubicBezTo>
                  <a:pt x="167432" y="274793"/>
                  <a:pt x="171398" y="270827"/>
                  <a:pt x="171398" y="265935"/>
                </a:cubicBezTo>
                <a:cubicBezTo>
                  <a:pt x="171398" y="265515"/>
                  <a:pt x="171369" y="265101"/>
                  <a:pt x="170908" y="264752"/>
                </a:cubicBezTo>
                <a:lnTo>
                  <a:pt x="175771" y="212581"/>
                </a:lnTo>
                <a:lnTo>
                  <a:pt x="176227" y="212465"/>
                </a:lnTo>
                <a:lnTo>
                  <a:pt x="176233" y="212488"/>
                </a:lnTo>
                <a:lnTo>
                  <a:pt x="187887" y="209278"/>
                </a:lnTo>
                <a:lnTo>
                  <a:pt x="174688" y="369015"/>
                </a:lnTo>
                <a:lnTo>
                  <a:pt x="175942" y="369014"/>
                </a:lnTo>
                <a:cubicBezTo>
                  <a:pt x="176176" y="373704"/>
                  <a:pt x="180163" y="377246"/>
                  <a:pt x="184977" y="377246"/>
                </a:cubicBezTo>
                <a:cubicBezTo>
                  <a:pt x="189791" y="377246"/>
                  <a:pt x="193777" y="373704"/>
                  <a:pt x="194011" y="369015"/>
                </a:cubicBezTo>
                <a:lnTo>
                  <a:pt x="194138" y="369015"/>
                </a:lnTo>
                <a:lnTo>
                  <a:pt x="200683" y="284307"/>
                </a:lnTo>
                <a:lnTo>
                  <a:pt x="215362" y="284308"/>
                </a:lnTo>
                <a:lnTo>
                  <a:pt x="221906" y="369015"/>
                </a:lnTo>
                <a:lnTo>
                  <a:pt x="222701" y="369015"/>
                </a:lnTo>
                <a:cubicBezTo>
                  <a:pt x="222701" y="374318"/>
                  <a:pt x="227000" y="378617"/>
                  <a:pt x="232304" y="378617"/>
                </a:cubicBezTo>
                <a:cubicBezTo>
                  <a:pt x="237607" y="378617"/>
                  <a:pt x="241906" y="374318"/>
                  <a:pt x="241906" y="369015"/>
                </a:cubicBezTo>
                <a:lnTo>
                  <a:pt x="228705" y="209250"/>
                </a:lnTo>
                <a:lnTo>
                  <a:pt x="236650" y="211438"/>
                </a:lnTo>
                <a:lnTo>
                  <a:pt x="236683" y="211307"/>
                </a:lnTo>
                <a:lnTo>
                  <a:pt x="239854" y="212108"/>
                </a:lnTo>
                <a:lnTo>
                  <a:pt x="244712" y="264231"/>
                </a:lnTo>
                <a:cubicBezTo>
                  <a:pt x="244252" y="264580"/>
                  <a:pt x="244222" y="264994"/>
                  <a:pt x="244222" y="265414"/>
                </a:cubicBezTo>
                <a:cubicBezTo>
                  <a:pt x="244222" y="270306"/>
                  <a:pt x="248188" y="274272"/>
                  <a:pt x="253080" y="274272"/>
                </a:cubicBezTo>
                <a:cubicBezTo>
                  <a:pt x="257972" y="274272"/>
                  <a:pt x="261938" y="270306"/>
                  <a:pt x="261938" y="265414"/>
                </a:cubicBezTo>
                <a:lnTo>
                  <a:pt x="260954" y="263039"/>
                </a:lnTo>
                <a:lnTo>
                  <a:pt x="261215" y="262994"/>
                </a:lnTo>
                <a:lnTo>
                  <a:pt x="252182" y="215223"/>
                </a:lnTo>
                <a:lnTo>
                  <a:pt x="253065" y="215446"/>
                </a:lnTo>
                <a:lnTo>
                  <a:pt x="248924" y="194252"/>
                </a:lnTo>
                <a:lnTo>
                  <a:pt x="238508" y="191383"/>
                </a:lnTo>
                <a:lnTo>
                  <a:pt x="238533" y="191703"/>
                </a:lnTo>
                <a:close/>
                <a:moveTo>
                  <a:pt x="207611" y="133067"/>
                </a:moveTo>
                <a:cubicBezTo>
                  <a:pt x="194731" y="133067"/>
                  <a:pt x="184290" y="143508"/>
                  <a:pt x="184290" y="156388"/>
                </a:cubicBezTo>
                <a:cubicBezTo>
                  <a:pt x="184290" y="169268"/>
                  <a:pt x="194731" y="179709"/>
                  <a:pt x="207611" y="179709"/>
                </a:cubicBezTo>
                <a:cubicBezTo>
                  <a:pt x="220491" y="179709"/>
                  <a:pt x="230932" y="169268"/>
                  <a:pt x="230932" y="156388"/>
                </a:cubicBezTo>
                <a:cubicBezTo>
                  <a:pt x="230932" y="143508"/>
                  <a:pt x="220491" y="133067"/>
                  <a:pt x="207611" y="133067"/>
                </a:cubicBezTo>
                <a:close/>
                <a:moveTo>
                  <a:pt x="267299" y="78447"/>
                </a:moveTo>
                <a:cubicBezTo>
                  <a:pt x="259365" y="78447"/>
                  <a:pt x="252932" y="84879"/>
                  <a:pt x="252932" y="92814"/>
                </a:cubicBezTo>
                <a:lnTo>
                  <a:pt x="252932" y="150280"/>
                </a:lnTo>
                <a:cubicBezTo>
                  <a:pt x="252932" y="158214"/>
                  <a:pt x="259365" y="164647"/>
                  <a:pt x="267299" y="164647"/>
                </a:cubicBezTo>
                <a:lnTo>
                  <a:pt x="269002" y="164647"/>
                </a:lnTo>
                <a:lnTo>
                  <a:pt x="253595" y="184539"/>
                </a:lnTo>
                <a:lnTo>
                  <a:pt x="288170" y="164647"/>
                </a:lnTo>
                <a:lnTo>
                  <a:pt x="349961" y="164647"/>
                </a:lnTo>
                <a:cubicBezTo>
                  <a:pt x="357896" y="164647"/>
                  <a:pt x="364328" y="158214"/>
                  <a:pt x="364328" y="150280"/>
                </a:cubicBezTo>
                <a:lnTo>
                  <a:pt x="364328" y="92814"/>
                </a:lnTo>
                <a:cubicBezTo>
                  <a:pt x="364328" y="84879"/>
                  <a:pt x="357896" y="78447"/>
                  <a:pt x="349961" y="78447"/>
                </a:cubicBezTo>
                <a:close/>
                <a:moveTo>
                  <a:pt x="240507" y="0"/>
                </a:moveTo>
                <a:cubicBezTo>
                  <a:pt x="373335" y="0"/>
                  <a:pt x="481014" y="107679"/>
                  <a:pt x="481014" y="240507"/>
                </a:cubicBezTo>
                <a:cubicBezTo>
                  <a:pt x="481014" y="373335"/>
                  <a:pt x="373335" y="481014"/>
                  <a:pt x="240507" y="481014"/>
                </a:cubicBezTo>
                <a:cubicBezTo>
                  <a:pt x="107679" y="481014"/>
                  <a:pt x="0" y="373335"/>
                  <a:pt x="0" y="240507"/>
                </a:cubicBezTo>
                <a:cubicBezTo>
                  <a:pt x="0" y="107679"/>
                  <a:pt x="107679" y="0"/>
                  <a:pt x="240507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55289" y="3440757"/>
            <a:ext cx="553050" cy="551231"/>
            <a:chOff x="4755289" y="3440757"/>
            <a:chExt cx="553050" cy="551231"/>
          </a:xfrm>
          <a:solidFill>
            <a:srgbClr val="0070C0"/>
          </a:solidFill>
        </p:grpSpPr>
        <p:sp>
          <p:nvSpPr>
            <p:cNvPr id="11" name="流程图: 联系 43"/>
            <p:cNvSpPr/>
            <p:nvPr/>
          </p:nvSpPr>
          <p:spPr>
            <a:xfrm>
              <a:off x="4755289" y="3440757"/>
              <a:ext cx="553050" cy="551231"/>
            </a:xfrm>
            <a:custGeom>
              <a:avLst/>
              <a:gdLst/>
              <a:ahLst/>
              <a:cxnLst/>
              <a:rect l="l" t="t" r="r" b="b"/>
              <a:pathLst>
                <a:path w="481014" h="481014">
                  <a:moveTo>
                    <a:pt x="249625" y="309120"/>
                  </a:moveTo>
                  <a:lnTo>
                    <a:pt x="249625" y="396233"/>
                  </a:lnTo>
                  <a:lnTo>
                    <a:pt x="281495" y="396233"/>
                  </a:lnTo>
                  <a:lnTo>
                    <a:pt x="281495" y="309120"/>
                  </a:lnTo>
                  <a:close/>
                  <a:moveTo>
                    <a:pt x="298493" y="275833"/>
                  </a:moveTo>
                  <a:lnTo>
                    <a:pt x="298493" y="394108"/>
                  </a:lnTo>
                  <a:lnTo>
                    <a:pt x="321865" y="394108"/>
                  </a:lnTo>
                  <a:lnTo>
                    <a:pt x="321865" y="275833"/>
                  </a:lnTo>
                  <a:close/>
                  <a:moveTo>
                    <a:pt x="343820" y="231922"/>
                  </a:moveTo>
                  <a:lnTo>
                    <a:pt x="343820" y="396233"/>
                  </a:lnTo>
                  <a:lnTo>
                    <a:pt x="367192" y="396233"/>
                  </a:lnTo>
                  <a:lnTo>
                    <a:pt x="367192" y="231922"/>
                  </a:lnTo>
                  <a:close/>
                  <a:moveTo>
                    <a:pt x="183411" y="167436"/>
                  </a:moveTo>
                  <a:lnTo>
                    <a:pt x="183973" y="167591"/>
                  </a:lnTo>
                  <a:lnTo>
                    <a:pt x="183411" y="167590"/>
                  </a:lnTo>
                  <a:close/>
                  <a:moveTo>
                    <a:pt x="166258" y="137758"/>
                  </a:moveTo>
                  <a:lnTo>
                    <a:pt x="175208" y="205816"/>
                  </a:lnTo>
                  <a:cubicBezTo>
                    <a:pt x="172038" y="205505"/>
                    <a:pt x="168868" y="227570"/>
                    <a:pt x="165698" y="227259"/>
                  </a:cubicBezTo>
                  <a:lnTo>
                    <a:pt x="157308" y="205816"/>
                  </a:lnTo>
                  <a:close/>
                  <a:moveTo>
                    <a:pt x="165189" y="134887"/>
                  </a:moveTo>
                  <a:lnTo>
                    <a:pt x="164941" y="135786"/>
                  </a:lnTo>
                  <a:lnTo>
                    <a:pt x="123386" y="147233"/>
                  </a:lnTo>
                  <a:lnTo>
                    <a:pt x="123420" y="146797"/>
                  </a:lnTo>
                  <a:lnTo>
                    <a:pt x="112463" y="149815"/>
                  </a:lnTo>
                  <a:lnTo>
                    <a:pt x="111418" y="154371"/>
                  </a:lnTo>
                  <a:lnTo>
                    <a:pt x="110401" y="154194"/>
                  </a:lnTo>
                  <a:lnTo>
                    <a:pt x="93379" y="244214"/>
                  </a:lnTo>
                  <a:lnTo>
                    <a:pt x="93734" y="244275"/>
                  </a:lnTo>
                  <a:lnTo>
                    <a:pt x="92396" y="247504"/>
                  </a:lnTo>
                  <a:cubicBezTo>
                    <a:pt x="92396" y="254153"/>
                    <a:pt x="97787" y="259543"/>
                    <a:pt x="104436" y="259543"/>
                  </a:cubicBezTo>
                  <a:cubicBezTo>
                    <a:pt x="111086" y="259543"/>
                    <a:pt x="116476" y="254153"/>
                    <a:pt x="116476" y="247504"/>
                  </a:cubicBezTo>
                  <a:cubicBezTo>
                    <a:pt x="116476" y="246932"/>
                    <a:pt x="116436" y="246369"/>
                    <a:pt x="115810" y="245896"/>
                  </a:cubicBezTo>
                  <a:lnTo>
                    <a:pt x="122420" y="174982"/>
                  </a:lnTo>
                  <a:lnTo>
                    <a:pt x="123040" y="174825"/>
                  </a:lnTo>
                  <a:lnTo>
                    <a:pt x="123048" y="174855"/>
                  </a:lnTo>
                  <a:lnTo>
                    <a:pt x="138889" y="170492"/>
                  </a:lnTo>
                  <a:lnTo>
                    <a:pt x="120948" y="387614"/>
                  </a:lnTo>
                  <a:lnTo>
                    <a:pt x="122652" y="387614"/>
                  </a:lnTo>
                  <a:cubicBezTo>
                    <a:pt x="122971" y="393988"/>
                    <a:pt x="128389" y="398803"/>
                    <a:pt x="134933" y="398803"/>
                  </a:cubicBezTo>
                  <a:cubicBezTo>
                    <a:pt x="141476" y="398803"/>
                    <a:pt x="146895" y="393988"/>
                    <a:pt x="147213" y="387614"/>
                  </a:cubicBezTo>
                  <a:lnTo>
                    <a:pt x="147385" y="387614"/>
                  </a:lnTo>
                  <a:lnTo>
                    <a:pt x="156281" y="272476"/>
                  </a:lnTo>
                  <a:lnTo>
                    <a:pt x="176233" y="272476"/>
                  </a:lnTo>
                  <a:lnTo>
                    <a:pt x="185128" y="387614"/>
                  </a:lnTo>
                  <a:lnTo>
                    <a:pt x="186209" y="387614"/>
                  </a:lnTo>
                  <a:cubicBezTo>
                    <a:pt x="186209" y="394822"/>
                    <a:pt x="192053" y="400666"/>
                    <a:pt x="199261" y="400666"/>
                  </a:cubicBezTo>
                  <a:cubicBezTo>
                    <a:pt x="206470" y="400666"/>
                    <a:pt x="212313" y="394823"/>
                    <a:pt x="212313" y="387614"/>
                  </a:cubicBezTo>
                  <a:lnTo>
                    <a:pt x="194370" y="170455"/>
                  </a:lnTo>
                  <a:lnTo>
                    <a:pt x="205168" y="173429"/>
                  </a:lnTo>
                  <a:lnTo>
                    <a:pt x="205214" y="173251"/>
                  </a:lnTo>
                  <a:lnTo>
                    <a:pt x="209524" y="174340"/>
                  </a:lnTo>
                  <a:lnTo>
                    <a:pt x="216127" y="245187"/>
                  </a:lnTo>
                  <a:cubicBezTo>
                    <a:pt x="215501" y="245661"/>
                    <a:pt x="215461" y="246224"/>
                    <a:pt x="215461" y="246795"/>
                  </a:cubicBezTo>
                  <a:cubicBezTo>
                    <a:pt x="215461" y="253445"/>
                    <a:pt x="220852" y="258835"/>
                    <a:pt x="227501" y="258835"/>
                  </a:cubicBezTo>
                  <a:cubicBezTo>
                    <a:pt x="234151" y="258835"/>
                    <a:pt x="239541" y="253445"/>
                    <a:pt x="239541" y="246796"/>
                  </a:cubicBezTo>
                  <a:lnTo>
                    <a:pt x="238204" y="243567"/>
                  </a:lnTo>
                  <a:lnTo>
                    <a:pt x="238558" y="243506"/>
                  </a:lnTo>
                  <a:lnTo>
                    <a:pt x="226281" y="178574"/>
                  </a:lnTo>
                  <a:lnTo>
                    <a:pt x="227481" y="178877"/>
                  </a:lnTo>
                  <a:lnTo>
                    <a:pt x="221852" y="150069"/>
                  </a:lnTo>
                  <a:lnTo>
                    <a:pt x="207694" y="146169"/>
                  </a:lnTo>
                  <a:lnTo>
                    <a:pt x="207728" y="146604"/>
                  </a:lnTo>
                  <a:close/>
                  <a:moveTo>
                    <a:pt x="165698" y="66903"/>
                  </a:moveTo>
                  <a:cubicBezTo>
                    <a:pt x="148192" y="66903"/>
                    <a:pt x="134000" y="81095"/>
                    <a:pt x="134000" y="98602"/>
                  </a:cubicBezTo>
                  <a:cubicBezTo>
                    <a:pt x="134000" y="116109"/>
                    <a:pt x="148192" y="130301"/>
                    <a:pt x="165698" y="130301"/>
                  </a:cubicBezTo>
                  <a:cubicBezTo>
                    <a:pt x="183205" y="130301"/>
                    <a:pt x="197397" y="116109"/>
                    <a:pt x="197397" y="98602"/>
                  </a:cubicBezTo>
                  <a:cubicBezTo>
                    <a:pt x="197397" y="81095"/>
                    <a:pt x="183205" y="66903"/>
                    <a:pt x="165698" y="66903"/>
                  </a:cubicBezTo>
                  <a:close/>
                  <a:moveTo>
                    <a:pt x="240507" y="0"/>
                  </a:moveTo>
                  <a:cubicBezTo>
                    <a:pt x="373335" y="0"/>
                    <a:pt x="481014" y="107679"/>
                    <a:pt x="481014" y="240507"/>
                  </a:cubicBezTo>
                  <a:cubicBezTo>
                    <a:pt x="481014" y="373335"/>
                    <a:pt x="373335" y="481014"/>
                    <a:pt x="240507" y="481014"/>
                  </a:cubicBezTo>
                  <a:cubicBezTo>
                    <a:pt x="107679" y="481014"/>
                    <a:pt x="0" y="373335"/>
                    <a:pt x="0" y="240507"/>
                  </a:cubicBezTo>
                  <a:cubicBezTo>
                    <a:pt x="0" y="107679"/>
                    <a:pt x="107679" y="0"/>
                    <a:pt x="24050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3" name="直接箭头连接符 12"/>
            <p:cNvCxnSpPr/>
            <p:nvPr/>
          </p:nvCxnSpPr>
          <p:spPr>
            <a:xfrm flipV="1">
              <a:off x="5050007" y="3671801"/>
              <a:ext cx="107335" cy="78228"/>
            </a:xfrm>
            <a:prstGeom prst="straightConnector1">
              <a:avLst/>
            </a:prstGeom>
            <a:grpFill/>
            <a:ln>
              <a:solidFill>
                <a:srgbClr val="FFFFFF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5188269" y="2689409"/>
            <a:ext cx="2041192" cy="2043012"/>
            <a:chOff x="5188269" y="2689409"/>
            <a:chExt cx="2041192" cy="2043012"/>
          </a:xfrm>
        </p:grpSpPr>
        <p:sp>
          <p:nvSpPr>
            <p:cNvPr id="8" name="等腰三角形 2"/>
            <p:cNvSpPr/>
            <p:nvPr/>
          </p:nvSpPr>
          <p:spPr>
            <a:xfrm>
              <a:off x="5188269" y="2689409"/>
              <a:ext cx="2041192" cy="2043012"/>
            </a:xfrm>
            <a:custGeom>
              <a:avLst/>
              <a:gdLst/>
              <a:ahLst/>
              <a:cxnLst/>
              <a:rect l="l" t="t" r="r" b="b"/>
              <a:pathLst>
                <a:path w="6461564" h="6470705">
                  <a:moveTo>
                    <a:pt x="4063682" y="6470705"/>
                  </a:moveTo>
                  <a:lnTo>
                    <a:pt x="4917365" y="5014948"/>
                  </a:lnTo>
                  <a:lnTo>
                    <a:pt x="6458422" y="4111244"/>
                  </a:lnTo>
                  <a:cubicBezTo>
                    <a:pt x="6178496" y="3919253"/>
                    <a:pt x="5997134" y="3607461"/>
                    <a:pt x="5997134" y="3255671"/>
                  </a:cubicBezTo>
                  <a:cubicBezTo>
                    <a:pt x="5997134" y="2902551"/>
                    <a:pt x="6179870" y="2589733"/>
                    <a:pt x="6461564" y="2397880"/>
                  </a:cubicBezTo>
                  <a:lnTo>
                    <a:pt x="4963992" y="1519676"/>
                  </a:lnTo>
                  <a:lnTo>
                    <a:pt x="4072826" y="0"/>
                  </a:lnTo>
                  <a:cubicBezTo>
                    <a:pt x="3880973" y="281694"/>
                    <a:pt x="3568155" y="464430"/>
                    <a:pt x="3215035" y="464430"/>
                  </a:cubicBezTo>
                  <a:cubicBezTo>
                    <a:pt x="2863245" y="464430"/>
                    <a:pt x="2551453" y="283068"/>
                    <a:pt x="2359462" y="3142"/>
                  </a:cubicBezTo>
                  <a:lnTo>
                    <a:pt x="1447587" y="1558132"/>
                  </a:lnTo>
                  <a:lnTo>
                    <a:pt x="3141" y="2405182"/>
                  </a:lnTo>
                  <a:cubicBezTo>
                    <a:pt x="283067" y="2597173"/>
                    <a:pt x="464429" y="2908965"/>
                    <a:pt x="464429" y="3260755"/>
                  </a:cubicBezTo>
                  <a:cubicBezTo>
                    <a:pt x="464429" y="3613875"/>
                    <a:pt x="281693" y="3926693"/>
                    <a:pt x="0" y="4118546"/>
                  </a:cubicBezTo>
                  <a:lnTo>
                    <a:pt x="1482687" y="4988021"/>
                  </a:lnTo>
                  <a:lnTo>
                    <a:pt x="2350318" y="6467563"/>
                  </a:lnTo>
                  <a:cubicBezTo>
                    <a:pt x="2542309" y="6187637"/>
                    <a:pt x="2854101" y="6006275"/>
                    <a:pt x="3205891" y="6006275"/>
                  </a:cubicBezTo>
                  <a:cubicBezTo>
                    <a:pt x="3559011" y="6006275"/>
                    <a:pt x="3871829" y="6189011"/>
                    <a:pt x="4063682" y="647070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5352905" y="3429000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</a:rPr>
                <a:t>融资计划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60752" y="1240541"/>
            <a:ext cx="4926736" cy="1270582"/>
            <a:chOff x="3660752" y="1240541"/>
            <a:chExt cx="4926736" cy="1270582"/>
          </a:xfrm>
        </p:grpSpPr>
        <p:sp>
          <p:nvSpPr>
            <p:cNvPr id="14" name="TextBox 51"/>
            <p:cNvSpPr txBox="1">
              <a:spLocks noChangeArrowheads="1"/>
            </p:cNvSpPr>
            <p:nvPr/>
          </p:nvSpPr>
          <p:spPr bwMode="auto">
            <a:xfrm>
              <a:off x="6163384" y="2298272"/>
              <a:ext cx="236502" cy="212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600" b="1">
                  <a:solidFill>
                    <a:srgbClr val="B1DE64"/>
                  </a:solidFill>
                  <a:ea typeface="微软雅黑" pitchFamily="34" charset="-122"/>
                </a:rPr>
                <a:t>$</a:t>
              </a:r>
              <a:endParaRPr lang="zh-CN" altLang="en-US" sz="600" b="1">
                <a:solidFill>
                  <a:srgbClr val="B1DE64"/>
                </a:solidFill>
                <a:ea typeface="微软雅黑" pitchFamily="34" charset="-122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578657" y="1240541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tx2">
                      <a:lumMod val="75000"/>
                    </a:schemeClr>
                  </a:solidFill>
                </a:rPr>
                <a:t>添加标题</a:t>
              </a:r>
              <a:endParaRPr lang="zh-CN" altLang="en-US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0" name="KSO_GI1"/>
            <p:cNvSpPr/>
            <p:nvPr/>
          </p:nvSpPr>
          <p:spPr bwMode="auto">
            <a:xfrm>
              <a:off x="3660752" y="1613044"/>
              <a:ext cx="4926736" cy="607120"/>
            </a:xfrm>
            <a:prstGeom prst="rect">
              <a:avLst/>
            </a:prstGeom>
            <a:noFill/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/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662441" y="3323598"/>
            <a:ext cx="3876416" cy="1072470"/>
            <a:chOff x="7662441" y="3323598"/>
            <a:chExt cx="3876416" cy="1072470"/>
          </a:xfrm>
        </p:grpSpPr>
        <p:sp>
          <p:nvSpPr>
            <p:cNvPr id="31" name="TextBox 30"/>
            <p:cNvSpPr txBox="1"/>
            <p:nvPr/>
          </p:nvSpPr>
          <p:spPr>
            <a:xfrm>
              <a:off x="7755258" y="332359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0070C0"/>
                  </a:solidFill>
                </a:rPr>
                <a:t>添加标题</a:t>
              </a:r>
              <a:endParaRPr lang="zh-CN" altLang="en-US" b="1" dirty="0">
                <a:solidFill>
                  <a:srgbClr val="0070C0"/>
                </a:solidFill>
              </a:endParaRPr>
            </a:p>
          </p:txBody>
        </p:sp>
        <p:sp>
          <p:nvSpPr>
            <p:cNvPr id="32" name="KSO_GI1"/>
            <p:cNvSpPr/>
            <p:nvPr/>
          </p:nvSpPr>
          <p:spPr bwMode="auto">
            <a:xfrm>
              <a:off x="7662441" y="3788948"/>
              <a:ext cx="3876416" cy="607120"/>
            </a:xfrm>
            <a:prstGeom prst="rect">
              <a:avLst/>
            </a:prstGeom>
            <a:noFill/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/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018383" y="5180094"/>
            <a:ext cx="4926736" cy="936081"/>
            <a:chOff x="4018383" y="5180094"/>
            <a:chExt cx="4926736" cy="936081"/>
          </a:xfrm>
        </p:grpSpPr>
        <p:sp>
          <p:nvSpPr>
            <p:cNvPr id="33" name="TextBox 32"/>
            <p:cNvSpPr txBox="1"/>
            <p:nvPr/>
          </p:nvSpPr>
          <p:spPr>
            <a:xfrm>
              <a:off x="5733092" y="518009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tx2">
                      <a:lumMod val="75000"/>
                    </a:schemeClr>
                  </a:solidFill>
                </a:rPr>
                <a:t>添加标题</a:t>
              </a:r>
              <a:endParaRPr lang="zh-CN" altLang="en-US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4" name="KSO_GI1"/>
            <p:cNvSpPr/>
            <p:nvPr/>
          </p:nvSpPr>
          <p:spPr bwMode="auto">
            <a:xfrm>
              <a:off x="4018383" y="5509055"/>
              <a:ext cx="4926736" cy="607120"/>
            </a:xfrm>
            <a:prstGeom prst="rect">
              <a:avLst/>
            </a:prstGeom>
            <a:noFill/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/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83771" y="3381042"/>
            <a:ext cx="3971518" cy="1023167"/>
            <a:chOff x="783771" y="3381042"/>
            <a:chExt cx="3971518" cy="1023167"/>
          </a:xfrm>
        </p:grpSpPr>
        <p:sp>
          <p:nvSpPr>
            <p:cNvPr id="35" name="TextBox 34"/>
            <p:cNvSpPr txBox="1"/>
            <p:nvPr/>
          </p:nvSpPr>
          <p:spPr>
            <a:xfrm>
              <a:off x="3444093" y="3381042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0070C0"/>
                  </a:solidFill>
                </a:rPr>
                <a:t>添加标题</a:t>
              </a:r>
              <a:endParaRPr lang="zh-CN" altLang="en-US" b="1" dirty="0">
                <a:solidFill>
                  <a:srgbClr val="0070C0"/>
                </a:solidFill>
              </a:endParaRPr>
            </a:p>
          </p:txBody>
        </p:sp>
        <p:sp>
          <p:nvSpPr>
            <p:cNvPr id="36" name="KSO_GI1"/>
            <p:cNvSpPr/>
            <p:nvPr/>
          </p:nvSpPr>
          <p:spPr bwMode="auto">
            <a:xfrm>
              <a:off x="783771" y="3797089"/>
              <a:ext cx="3971518" cy="607120"/>
            </a:xfrm>
            <a:prstGeom prst="rect">
              <a:avLst/>
            </a:prstGeom>
            <a:noFill/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/>
            <a:lstStyle/>
            <a:p>
              <a:pPr algn="r"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22053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517">
        <p14:reveal/>
      </p:transition>
    </mc:Choice>
    <mc:Fallback xmlns="">
      <p:transition spd="slow" advTm="351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2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融资用途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6576341" y="1801131"/>
            <a:ext cx="2308225" cy="2308225"/>
            <a:chOff x="6576341" y="1801131"/>
            <a:chExt cx="2308225" cy="2308225"/>
          </a:xfrm>
          <a:solidFill>
            <a:schemeClr val="tx2">
              <a:lumMod val="75000"/>
            </a:schemeClr>
          </a:solidFill>
        </p:grpSpPr>
        <p:sp>
          <p:nvSpPr>
            <p:cNvPr id="5" name="流程图: 联系 4"/>
            <p:cNvSpPr/>
            <p:nvPr/>
          </p:nvSpPr>
          <p:spPr>
            <a:xfrm>
              <a:off x="6576341" y="1801131"/>
              <a:ext cx="2308225" cy="2308225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流程图: 联系 2"/>
            <p:cNvSpPr/>
            <p:nvPr/>
          </p:nvSpPr>
          <p:spPr>
            <a:xfrm>
              <a:off x="7430416" y="2498044"/>
              <a:ext cx="606425" cy="361950"/>
            </a:xfrm>
            <a:custGeom>
              <a:avLst/>
              <a:gdLst/>
              <a:ahLst/>
              <a:cxnLst/>
              <a:rect l="l" t="t" r="r" b="b"/>
              <a:pathLst>
                <a:path w="1390228" h="832104">
                  <a:moveTo>
                    <a:pt x="704258" y="201168"/>
                  </a:moveTo>
                  <a:cubicBezTo>
                    <a:pt x="820410" y="201168"/>
                    <a:pt x="914570" y="295328"/>
                    <a:pt x="914570" y="411480"/>
                  </a:cubicBezTo>
                  <a:cubicBezTo>
                    <a:pt x="914570" y="527632"/>
                    <a:pt x="820410" y="621792"/>
                    <a:pt x="704258" y="621792"/>
                  </a:cubicBezTo>
                  <a:cubicBezTo>
                    <a:pt x="588106" y="621792"/>
                    <a:pt x="493946" y="527632"/>
                    <a:pt x="493946" y="411480"/>
                  </a:cubicBezTo>
                  <a:cubicBezTo>
                    <a:pt x="493946" y="295328"/>
                    <a:pt x="588106" y="201168"/>
                    <a:pt x="704258" y="201168"/>
                  </a:cubicBezTo>
                  <a:close/>
                  <a:moveTo>
                    <a:pt x="704258" y="118872"/>
                  </a:moveTo>
                  <a:cubicBezTo>
                    <a:pt x="537605" y="118872"/>
                    <a:pt x="402506" y="253971"/>
                    <a:pt x="402506" y="420624"/>
                  </a:cubicBezTo>
                  <a:cubicBezTo>
                    <a:pt x="402506" y="587277"/>
                    <a:pt x="537605" y="722376"/>
                    <a:pt x="704258" y="722376"/>
                  </a:cubicBezTo>
                  <a:cubicBezTo>
                    <a:pt x="870911" y="722376"/>
                    <a:pt x="1006010" y="587277"/>
                    <a:pt x="1006010" y="420624"/>
                  </a:cubicBezTo>
                  <a:cubicBezTo>
                    <a:pt x="1006010" y="253971"/>
                    <a:pt x="870911" y="118872"/>
                    <a:pt x="704258" y="118872"/>
                  </a:cubicBezTo>
                  <a:close/>
                  <a:moveTo>
                    <a:pt x="695114" y="0"/>
                  </a:moveTo>
                  <a:cubicBezTo>
                    <a:pt x="996332" y="0"/>
                    <a:pt x="1258449" y="167410"/>
                    <a:pt x="1390228" y="416052"/>
                  </a:cubicBezTo>
                  <a:cubicBezTo>
                    <a:pt x="1258449" y="664694"/>
                    <a:pt x="996332" y="832104"/>
                    <a:pt x="695114" y="832104"/>
                  </a:cubicBezTo>
                  <a:cubicBezTo>
                    <a:pt x="393896" y="832104"/>
                    <a:pt x="131779" y="664694"/>
                    <a:pt x="0" y="416052"/>
                  </a:cubicBezTo>
                  <a:cubicBezTo>
                    <a:pt x="131779" y="167410"/>
                    <a:pt x="393896" y="0"/>
                    <a:pt x="69511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TextBox 1"/>
            <p:cNvSpPr txBox="1">
              <a:spLocks noChangeArrowheads="1"/>
            </p:cNvSpPr>
            <p:nvPr/>
          </p:nvSpPr>
          <p:spPr bwMode="auto">
            <a:xfrm>
              <a:off x="7154191" y="2948894"/>
              <a:ext cx="1325562" cy="4921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600" b="1" dirty="0" smtClean="0">
                  <a:solidFill>
                    <a:srgbClr val="FFFFFF"/>
                  </a:solidFill>
                  <a:ea typeface="微软雅黑" pitchFamily="34" charset="-122"/>
                </a:rPr>
                <a:t>用途一</a:t>
              </a:r>
              <a:endParaRPr lang="zh-CN" altLang="en-US" sz="2600" b="1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537132" y="1786617"/>
            <a:ext cx="2308225" cy="2308225"/>
            <a:chOff x="8537132" y="1786617"/>
            <a:chExt cx="2308225" cy="2308225"/>
          </a:xfrm>
          <a:solidFill>
            <a:srgbClr val="0070C0"/>
          </a:solidFill>
        </p:grpSpPr>
        <p:sp>
          <p:nvSpPr>
            <p:cNvPr id="4" name="流程图: 联系 3"/>
            <p:cNvSpPr/>
            <p:nvPr/>
          </p:nvSpPr>
          <p:spPr>
            <a:xfrm>
              <a:off x="8537132" y="1786617"/>
              <a:ext cx="2308225" cy="2308225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流程图: 联系 8"/>
            <p:cNvSpPr/>
            <p:nvPr/>
          </p:nvSpPr>
          <p:spPr>
            <a:xfrm>
              <a:off x="9332469" y="2296205"/>
              <a:ext cx="735013" cy="608012"/>
            </a:xfrm>
            <a:custGeom>
              <a:avLst/>
              <a:gdLst/>
              <a:ahLst/>
              <a:cxnLst/>
              <a:rect l="l" t="t" r="r" b="b"/>
              <a:pathLst>
                <a:path w="1604817" h="1325970">
                  <a:moveTo>
                    <a:pt x="799956" y="459069"/>
                  </a:moveTo>
                  <a:cubicBezTo>
                    <a:pt x="690362" y="459069"/>
                    <a:pt x="601518" y="547913"/>
                    <a:pt x="601518" y="657507"/>
                  </a:cubicBezTo>
                  <a:cubicBezTo>
                    <a:pt x="601518" y="767101"/>
                    <a:pt x="690362" y="855945"/>
                    <a:pt x="799956" y="855945"/>
                  </a:cubicBezTo>
                  <a:cubicBezTo>
                    <a:pt x="909550" y="855945"/>
                    <a:pt x="998394" y="767101"/>
                    <a:pt x="998394" y="657507"/>
                  </a:cubicBezTo>
                  <a:cubicBezTo>
                    <a:pt x="998394" y="547913"/>
                    <a:pt x="909550" y="459069"/>
                    <a:pt x="799956" y="459069"/>
                  </a:cubicBezTo>
                  <a:close/>
                  <a:moveTo>
                    <a:pt x="547021" y="232900"/>
                  </a:moveTo>
                  <a:cubicBezTo>
                    <a:pt x="404103" y="319399"/>
                    <a:pt x="309418" y="476602"/>
                    <a:pt x="309418" y="655921"/>
                  </a:cubicBezTo>
                  <a:cubicBezTo>
                    <a:pt x="309418" y="836772"/>
                    <a:pt x="405728" y="995128"/>
                    <a:pt x="550778" y="1080981"/>
                  </a:cubicBezTo>
                  <a:cubicBezTo>
                    <a:pt x="493176" y="968882"/>
                    <a:pt x="458643" y="818245"/>
                    <a:pt x="458643" y="652746"/>
                  </a:cubicBezTo>
                  <a:cubicBezTo>
                    <a:pt x="458643" y="491258"/>
                    <a:pt x="491523" y="343920"/>
                    <a:pt x="547021" y="232900"/>
                  </a:cubicBezTo>
                  <a:close/>
                  <a:moveTo>
                    <a:pt x="1051987" y="223793"/>
                  </a:moveTo>
                  <a:cubicBezTo>
                    <a:pt x="1109765" y="335983"/>
                    <a:pt x="1144443" y="486903"/>
                    <a:pt x="1144443" y="652746"/>
                  </a:cubicBezTo>
                  <a:cubicBezTo>
                    <a:pt x="1144443" y="822636"/>
                    <a:pt x="1108053" y="976864"/>
                    <a:pt x="1048230" y="1090088"/>
                  </a:cubicBezTo>
                  <a:cubicBezTo>
                    <a:pt x="1202626" y="1007087"/>
                    <a:pt x="1306368" y="843619"/>
                    <a:pt x="1306368" y="655921"/>
                  </a:cubicBezTo>
                  <a:cubicBezTo>
                    <a:pt x="1306368" y="469756"/>
                    <a:pt x="1204314" y="307427"/>
                    <a:pt x="1051987" y="223793"/>
                  </a:cubicBezTo>
                  <a:close/>
                  <a:moveTo>
                    <a:pt x="379617" y="6350"/>
                  </a:moveTo>
                  <a:cubicBezTo>
                    <a:pt x="151560" y="136519"/>
                    <a:pt x="0" y="382785"/>
                    <a:pt x="0" y="664451"/>
                  </a:cubicBezTo>
                  <a:cubicBezTo>
                    <a:pt x="0" y="948597"/>
                    <a:pt x="154243" y="1196719"/>
                    <a:pt x="385617" y="1325970"/>
                  </a:cubicBezTo>
                  <a:cubicBezTo>
                    <a:pt x="256537" y="1174439"/>
                    <a:pt x="174625" y="933386"/>
                    <a:pt x="174625" y="662270"/>
                  </a:cubicBezTo>
                  <a:cubicBezTo>
                    <a:pt x="174625" y="395617"/>
                    <a:pt x="253862" y="158046"/>
                    <a:pt x="379617" y="6350"/>
                  </a:cubicBezTo>
                  <a:close/>
                  <a:moveTo>
                    <a:pt x="1225200" y="0"/>
                  </a:moveTo>
                  <a:cubicBezTo>
                    <a:pt x="1350955" y="151696"/>
                    <a:pt x="1430192" y="389267"/>
                    <a:pt x="1430192" y="655920"/>
                  </a:cubicBezTo>
                  <a:cubicBezTo>
                    <a:pt x="1430192" y="927036"/>
                    <a:pt x="1348280" y="1168089"/>
                    <a:pt x="1219200" y="1319620"/>
                  </a:cubicBezTo>
                  <a:cubicBezTo>
                    <a:pt x="1450574" y="1190369"/>
                    <a:pt x="1604817" y="942247"/>
                    <a:pt x="1604817" y="658101"/>
                  </a:cubicBezTo>
                  <a:cubicBezTo>
                    <a:pt x="1604817" y="376435"/>
                    <a:pt x="1453257" y="130169"/>
                    <a:pt x="122520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TextBox 8"/>
            <p:cNvSpPr txBox="1">
              <a:spLocks noChangeArrowheads="1"/>
            </p:cNvSpPr>
            <p:nvPr/>
          </p:nvSpPr>
          <p:spPr bwMode="auto">
            <a:xfrm>
              <a:off x="8857807" y="2937555"/>
              <a:ext cx="1692275" cy="4921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600" b="1" dirty="0" smtClean="0">
                  <a:solidFill>
                    <a:srgbClr val="FFFFFF"/>
                  </a:solidFill>
                  <a:ea typeface="微软雅黑" pitchFamily="34" charset="-122"/>
                </a:rPr>
                <a:t>用途二</a:t>
              </a:r>
              <a:endParaRPr lang="zh-CN" altLang="en-US" sz="2600" b="1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922767" y="3535359"/>
            <a:ext cx="1838325" cy="1836737"/>
            <a:chOff x="7922767" y="3535359"/>
            <a:chExt cx="1838325" cy="1836737"/>
          </a:xfrm>
          <a:solidFill>
            <a:srgbClr val="00B0F0"/>
          </a:solidFill>
        </p:grpSpPr>
        <p:sp>
          <p:nvSpPr>
            <p:cNvPr id="6" name="流程图: 联系 5"/>
            <p:cNvSpPr/>
            <p:nvPr/>
          </p:nvSpPr>
          <p:spPr>
            <a:xfrm>
              <a:off x="7922767" y="3535359"/>
              <a:ext cx="1838325" cy="1836737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流程图: 联系 16"/>
            <p:cNvSpPr/>
            <p:nvPr/>
          </p:nvSpPr>
          <p:spPr>
            <a:xfrm>
              <a:off x="8803830" y="3938584"/>
              <a:ext cx="300037" cy="488950"/>
            </a:xfrm>
            <a:custGeom>
              <a:avLst/>
              <a:gdLst/>
              <a:ahLst/>
              <a:cxnLst/>
              <a:rect l="l" t="t" r="r" b="b"/>
              <a:pathLst>
                <a:path w="683660" h="1114145">
                  <a:moveTo>
                    <a:pt x="338942" y="34645"/>
                  </a:moveTo>
                  <a:cubicBezTo>
                    <a:pt x="386287" y="34645"/>
                    <a:pt x="424667" y="73025"/>
                    <a:pt x="424667" y="120370"/>
                  </a:cubicBezTo>
                  <a:cubicBezTo>
                    <a:pt x="424667" y="167715"/>
                    <a:pt x="386287" y="206095"/>
                    <a:pt x="338942" y="206095"/>
                  </a:cubicBezTo>
                  <a:cubicBezTo>
                    <a:pt x="291597" y="206095"/>
                    <a:pt x="253217" y="167715"/>
                    <a:pt x="253217" y="120370"/>
                  </a:cubicBezTo>
                  <a:cubicBezTo>
                    <a:pt x="253217" y="73025"/>
                    <a:pt x="291597" y="34645"/>
                    <a:pt x="338942" y="34645"/>
                  </a:cubicBezTo>
                  <a:close/>
                  <a:moveTo>
                    <a:pt x="38520" y="0"/>
                  </a:moveTo>
                  <a:cubicBezTo>
                    <a:pt x="47835" y="-28"/>
                    <a:pt x="57160" y="3498"/>
                    <a:pt x="64288" y="10584"/>
                  </a:cubicBezTo>
                  <a:lnTo>
                    <a:pt x="277636" y="222666"/>
                  </a:lnTo>
                  <a:cubicBezTo>
                    <a:pt x="278863" y="223886"/>
                    <a:pt x="279986" y="225172"/>
                    <a:pt x="279666" y="227527"/>
                  </a:cubicBezTo>
                  <a:lnTo>
                    <a:pt x="404988" y="227527"/>
                  </a:lnTo>
                  <a:cubicBezTo>
                    <a:pt x="404835" y="226271"/>
                    <a:pt x="405417" y="225650"/>
                    <a:pt x="406025" y="225046"/>
                  </a:cubicBezTo>
                  <a:lnTo>
                    <a:pt x="619372" y="12964"/>
                  </a:lnTo>
                  <a:cubicBezTo>
                    <a:pt x="633628" y="-1208"/>
                    <a:pt x="656674" y="-1139"/>
                    <a:pt x="670846" y="13117"/>
                  </a:cubicBezTo>
                  <a:lnTo>
                    <a:pt x="673076" y="15360"/>
                  </a:lnTo>
                  <a:cubicBezTo>
                    <a:pt x="687248" y="29617"/>
                    <a:pt x="687180" y="52663"/>
                    <a:pt x="672923" y="66835"/>
                  </a:cubicBezTo>
                  <a:lnTo>
                    <a:pt x="459576" y="278917"/>
                  </a:lnTo>
                  <a:lnTo>
                    <a:pt x="455624" y="280540"/>
                  </a:lnTo>
                  <a:lnTo>
                    <a:pt x="455624" y="622284"/>
                  </a:lnTo>
                  <a:lnTo>
                    <a:pt x="451314" y="632690"/>
                  </a:lnTo>
                  <a:lnTo>
                    <a:pt x="452447" y="635426"/>
                  </a:lnTo>
                  <a:lnTo>
                    <a:pt x="452447" y="1073649"/>
                  </a:lnTo>
                  <a:cubicBezTo>
                    <a:pt x="452447" y="1094699"/>
                    <a:pt x="435382" y="1111764"/>
                    <a:pt x="414332" y="1111764"/>
                  </a:cubicBezTo>
                  <a:lnTo>
                    <a:pt x="411020" y="1111764"/>
                  </a:lnTo>
                  <a:cubicBezTo>
                    <a:pt x="389970" y="1111764"/>
                    <a:pt x="372905" y="1094699"/>
                    <a:pt x="372905" y="1073649"/>
                  </a:cubicBezTo>
                  <a:lnTo>
                    <a:pt x="372905" y="642658"/>
                  </a:lnTo>
                  <a:lnTo>
                    <a:pt x="316716" y="642658"/>
                  </a:lnTo>
                  <a:lnTo>
                    <a:pt x="316716" y="1076030"/>
                  </a:lnTo>
                  <a:cubicBezTo>
                    <a:pt x="316716" y="1097080"/>
                    <a:pt x="299651" y="1114145"/>
                    <a:pt x="278601" y="1114145"/>
                  </a:cubicBezTo>
                  <a:lnTo>
                    <a:pt x="275289" y="1114145"/>
                  </a:lnTo>
                  <a:cubicBezTo>
                    <a:pt x="254239" y="1114145"/>
                    <a:pt x="237174" y="1097080"/>
                    <a:pt x="237174" y="1076030"/>
                  </a:cubicBezTo>
                  <a:lnTo>
                    <a:pt x="237174" y="637807"/>
                  </a:lnTo>
                  <a:cubicBezTo>
                    <a:pt x="237174" y="636704"/>
                    <a:pt x="237221" y="635612"/>
                    <a:pt x="238489" y="634633"/>
                  </a:cubicBezTo>
                  <a:cubicBezTo>
                    <a:pt x="235073" y="631601"/>
                    <a:pt x="233374" y="627141"/>
                    <a:pt x="233374" y="622284"/>
                  </a:cubicBezTo>
                  <a:lnTo>
                    <a:pt x="233374" y="280352"/>
                  </a:lnTo>
                  <a:lnTo>
                    <a:pt x="224084" y="276537"/>
                  </a:lnTo>
                  <a:lnTo>
                    <a:pt x="10737" y="64455"/>
                  </a:lnTo>
                  <a:cubicBezTo>
                    <a:pt x="-3519" y="50283"/>
                    <a:pt x="-3588" y="27237"/>
                    <a:pt x="10584" y="12980"/>
                  </a:cubicBezTo>
                  <a:lnTo>
                    <a:pt x="12814" y="10737"/>
                  </a:lnTo>
                  <a:cubicBezTo>
                    <a:pt x="19900" y="3609"/>
                    <a:pt x="29205" y="28"/>
                    <a:pt x="385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圆角矩形 24"/>
            <p:cNvSpPr/>
            <p:nvPr/>
          </p:nvSpPr>
          <p:spPr>
            <a:xfrm rot="2733359" flipH="1">
              <a:off x="8571262" y="4136227"/>
              <a:ext cx="303212" cy="301625"/>
            </a:xfrm>
            <a:custGeom>
              <a:avLst/>
              <a:gdLst/>
              <a:ahLst/>
              <a:cxnLst/>
              <a:rect l="l" t="t" r="r" b="b"/>
              <a:pathLst>
                <a:path w="663787" h="661145">
                  <a:moveTo>
                    <a:pt x="458243" y="575693"/>
                  </a:moveTo>
                  <a:lnTo>
                    <a:pt x="445813" y="569527"/>
                  </a:lnTo>
                  <a:lnTo>
                    <a:pt x="449906" y="567192"/>
                  </a:lnTo>
                  <a:lnTo>
                    <a:pt x="99723" y="213549"/>
                  </a:lnTo>
                  <a:lnTo>
                    <a:pt x="99480" y="213841"/>
                  </a:lnTo>
                  <a:cubicBezTo>
                    <a:pt x="97834" y="209289"/>
                    <a:pt x="94955" y="205285"/>
                    <a:pt x="91419" y="201680"/>
                  </a:cubicBezTo>
                  <a:cubicBezTo>
                    <a:pt x="72081" y="181962"/>
                    <a:pt x="40421" y="181655"/>
                    <a:pt x="20703" y="200994"/>
                  </a:cubicBezTo>
                  <a:cubicBezTo>
                    <a:pt x="11800" y="209725"/>
                    <a:pt x="6855" y="220969"/>
                    <a:pt x="6465" y="232539"/>
                  </a:cubicBezTo>
                  <a:cubicBezTo>
                    <a:pt x="1137" y="236481"/>
                    <a:pt x="0" y="242181"/>
                    <a:pt x="0" y="248148"/>
                  </a:cubicBezTo>
                  <a:lnTo>
                    <a:pt x="0" y="483772"/>
                  </a:lnTo>
                  <a:cubicBezTo>
                    <a:pt x="0" y="509148"/>
                    <a:pt x="20572" y="529720"/>
                    <a:pt x="45948" y="529720"/>
                  </a:cubicBezTo>
                  <a:lnTo>
                    <a:pt x="46921" y="529720"/>
                  </a:lnTo>
                  <a:cubicBezTo>
                    <a:pt x="72297" y="529720"/>
                    <a:pt x="92869" y="509148"/>
                    <a:pt x="92869" y="483772"/>
                  </a:cubicBezTo>
                  <a:lnTo>
                    <a:pt x="92869" y="338096"/>
                  </a:lnTo>
                  <a:lnTo>
                    <a:pt x="321732" y="566706"/>
                  </a:lnTo>
                  <a:lnTo>
                    <a:pt x="167951" y="563721"/>
                  </a:lnTo>
                  <a:cubicBezTo>
                    <a:pt x="142579" y="563229"/>
                    <a:pt x="121612" y="583398"/>
                    <a:pt x="121120" y="608769"/>
                  </a:cubicBezTo>
                  <a:lnTo>
                    <a:pt x="121101" y="609742"/>
                  </a:lnTo>
                  <a:cubicBezTo>
                    <a:pt x="120608" y="635113"/>
                    <a:pt x="140777" y="656080"/>
                    <a:pt x="166149" y="656573"/>
                  </a:cubicBezTo>
                  <a:lnTo>
                    <a:pt x="401728" y="661145"/>
                  </a:lnTo>
                  <a:lnTo>
                    <a:pt x="409433" y="658128"/>
                  </a:lnTo>
                  <a:cubicBezTo>
                    <a:pt x="425832" y="663490"/>
                    <a:pt x="444366" y="659345"/>
                    <a:pt x="457556" y="646408"/>
                  </a:cubicBezTo>
                  <a:cubicBezTo>
                    <a:pt x="477274" y="627070"/>
                    <a:pt x="477581" y="595410"/>
                    <a:pt x="458243" y="575693"/>
                  </a:cubicBezTo>
                  <a:close/>
                  <a:moveTo>
                    <a:pt x="569072" y="221656"/>
                  </a:moveTo>
                  <a:lnTo>
                    <a:pt x="441982" y="92076"/>
                  </a:lnTo>
                  <a:cubicBezTo>
                    <a:pt x="435553" y="85521"/>
                    <a:pt x="425782" y="84231"/>
                    <a:pt x="418716" y="89562"/>
                  </a:cubicBezTo>
                  <a:cubicBezTo>
                    <a:pt x="419027" y="85888"/>
                    <a:pt x="417143" y="83751"/>
                    <a:pt x="415039" y="81859"/>
                  </a:cubicBezTo>
                  <a:cubicBezTo>
                    <a:pt x="408115" y="75628"/>
                    <a:pt x="398814" y="72038"/>
                    <a:pt x="388777" y="72567"/>
                  </a:cubicBezTo>
                  <a:lnTo>
                    <a:pt x="135408" y="85922"/>
                  </a:lnTo>
                  <a:cubicBezTo>
                    <a:pt x="115333" y="86980"/>
                    <a:pt x="99918" y="104111"/>
                    <a:pt x="100976" y="124185"/>
                  </a:cubicBezTo>
                  <a:lnTo>
                    <a:pt x="101142" y="127344"/>
                  </a:lnTo>
                  <a:cubicBezTo>
                    <a:pt x="102200" y="147418"/>
                    <a:pt x="119331" y="162834"/>
                    <a:pt x="139405" y="161775"/>
                  </a:cubicBezTo>
                  <a:lnTo>
                    <a:pt x="353315" y="150501"/>
                  </a:lnTo>
                  <a:lnTo>
                    <a:pt x="208787" y="292251"/>
                  </a:lnTo>
                  <a:cubicBezTo>
                    <a:pt x="200753" y="300130"/>
                    <a:pt x="200628" y="313029"/>
                    <a:pt x="208507" y="321063"/>
                  </a:cubicBezTo>
                  <a:lnTo>
                    <a:pt x="335597" y="450643"/>
                  </a:lnTo>
                  <a:cubicBezTo>
                    <a:pt x="343476" y="458676"/>
                    <a:pt x="356376" y="458802"/>
                    <a:pt x="364409" y="450923"/>
                  </a:cubicBezTo>
                  <a:lnTo>
                    <a:pt x="507413" y="310668"/>
                  </a:lnTo>
                  <a:lnTo>
                    <a:pt x="492194" y="521477"/>
                  </a:lnTo>
                  <a:cubicBezTo>
                    <a:pt x="490747" y="541526"/>
                    <a:pt x="505827" y="558954"/>
                    <a:pt x="525877" y="560401"/>
                  </a:cubicBezTo>
                  <a:lnTo>
                    <a:pt x="529032" y="560629"/>
                  </a:lnTo>
                  <a:cubicBezTo>
                    <a:pt x="549081" y="562076"/>
                    <a:pt x="566509" y="546996"/>
                    <a:pt x="567956" y="526946"/>
                  </a:cubicBezTo>
                  <a:lnTo>
                    <a:pt x="586225" y="273883"/>
                  </a:lnTo>
                  <a:cubicBezTo>
                    <a:pt x="586948" y="263858"/>
                    <a:pt x="583540" y="254489"/>
                    <a:pt x="577445" y="247445"/>
                  </a:cubicBezTo>
                  <a:lnTo>
                    <a:pt x="571374" y="244402"/>
                  </a:lnTo>
                  <a:cubicBezTo>
                    <a:pt x="576541" y="237513"/>
                    <a:pt x="575338" y="228045"/>
                    <a:pt x="569072" y="221656"/>
                  </a:cubicBezTo>
                  <a:close/>
                  <a:moveTo>
                    <a:pt x="639264" y="25699"/>
                  </a:moveTo>
                  <a:cubicBezTo>
                    <a:pt x="606113" y="-8102"/>
                    <a:pt x="551838" y="-8629"/>
                    <a:pt x="518037" y="24523"/>
                  </a:cubicBezTo>
                  <a:cubicBezTo>
                    <a:pt x="484235" y="57674"/>
                    <a:pt x="483709" y="111949"/>
                    <a:pt x="516860" y="145750"/>
                  </a:cubicBezTo>
                  <a:cubicBezTo>
                    <a:pt x="550012" y="179552"/>
                    <a:pt x="604287" y="180078"/>
                    <a:pt x="638088" y="146927"/>
                  </a:cubicBezTo>
                  <a:cubicBezTo>
                    <a:pt x="671889" y="113775"/>
                    <a:pt x="672416" y="59500"/>
                    <a:pt x="639264" y="256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TextBox 9"/>
            <p:cNvSpPr txBox="1">
              <a:spLocks noChangeArrowheads="1"/>
            </p:cNvSpPr>
            <p:nvPr/>
          </p:nvSpPr>
          <p:spPr bwMode="auto">
            <a:xfrm>
              <a:off x="8005317" y="4459284"/>
              <a:ext cx="1692275" cy="4921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600" b="1" dirty="0" smtClean="0">
                  <a:solidFill>
                    <a:srgbClr val="FFFFFF"/>
                  </a:solidFill>
                  <a:ea typeface="微软雅黑" pitchFamily="34" charset="-122"/>
                </a:rPr>
                <a:t>用途三</a:t>
              </a:r>
              <a:endParaRPr lang="zh-CN" altLang="en-US" sz="2600" b="1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sp>
        <p:nvSpPr>
          <p:cNvPr id="14" name="流程图: 联系 13"/>
          <p:cNvSpPr/>
          <p:nvPr/>
        </p:nvSpPr>
        <p:spPr>
          <a:xfrm>
            <a:off x="9759505" y="4792659"/>
            <a:ext cx="239712" cy="239712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流程图: 联系 14"/>
          <p:cNvSpPr/>
          <p:nvPr/>
        </p:nvSpPr>
        <p:spPr>
          <a:xfrm>
            <a:off x="10305605" y="4114572"/>
            <a:ext cx="211137" cy="211137"/>
          </a:xfrm>
          <a:prstGeom prst="flowChartConnector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流程图: 联系 15"/>
          <p:cNvSpPr/>
          <p:nvPr/>
        </p:nvSpPr>
        <p:spPr>
          <a:xfrm>
            <a:off x="7298880" y="4783134"/>
            <a:ext cx="261937" cy="261937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流程图: 联系 16"/>
          <p:cNvSpPr/>
          <p:nvPr/>
        </p:nvSpPr>
        <p:spPr>
          <a:xfrm>
            <a:off x="6832155" y="4237034"/>
            <a:ext cx="531812" cy="531812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流程图: 联系 17"/>
          <p:cNvSpPr/>
          <p:nvPr/>
        </p:nvSpPr>
        <p:spPr>
          <a:xfrm>
            <a:off x="7470330" y="4370384"/>
            <a:ext cx="398462" cy="398462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流程图: 联系 18"/>
          <p:cNvSpPr/>
          <p:nvPr/>
        </p:nvSpPr>
        <p:spPr>
          <a:xfrm>
            <a:off x="9891267" y="4228872"/>
            <a:ext cx="419100" cy="417512"/>
          </a:xfrm>
          <a:prstGeom prst="flowChartConnector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Rectangle 5"/>
          <p:cNvSpPr>
            <a:spLocks/>
          </p:cNvSpPr>
          <p:nvPr/>
        </p:nvSpPr>
        <p:spPr bwMode="auto">
          <a:xfrm>
            <a:off x="1017811" y="3343271"/>
            <a:ext cx="5166643" cy="227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在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生动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。尽量将每页幻灯片的字数控制在 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分钟之内。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6523744" y="6627168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10043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607">
        <p14:reveal/>
      </p:transition>
    </mc:Choice>
    <mc:Fallback xmlns="">
      <p:transition spd="slow" advTm="360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2" grpId="0"/>
      <p:bldP spid="2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114\Desktop\GM_00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38" y="0"/>
            <a:ext cx="12199938" cy="6878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椭圆 30"/>
          <p:cNvSpPr/>
          <p:nvPr/>
        </p:nvSpPr>
        <p:spPr>
          <a:xfrm>
            <a:off x="4825304" y="-1861231"/>
            <a:ext cx="8338594" cy="8338594"/>
          </a:xfrm>
          <a:prstGeom prst="ellipse">
            <a:avLst/>
          </a:prstGeom>
          <a:solidFill>
            <a:schemeClr val="accent5">
              <a:lumMod val="5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5919830" y="-766703"/>
            <a:ext cx="6149544" cy="614954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Rectangle 7"/>
          <p:cNvSpPr>
            <a:spLocks/>
          </p:cNvSpPr>
          <p:nvPr/>
        </p:nvSpPr>
        <p:spPr bwMode="auto">
          <a:xfrm>
            <a:off x="6674225" y="1318129"/>
            <a:ext cx="4551250" cy="1839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spc="100" dirty="0" smtClean="0">
                <a:solidFill>
                  <a:schemeClr val="bg1"/>
                </a:solidFill>
                <a:latin typeface="微软雅黑"/>
                <a:cs typeface="Lato Light" charset="0"/>
                <a:sym typeface="Lato Light" charset="0"/>
              </a:rPr>
              <a:t>休息时间</a:t>
            </a:r>
            <a:endParaRPr lang="zh-CN" altLang="en-US" sz="5400" b="1" spc="100" dirty="0">
              <a:solidFill>
                <a:schemeClr val="bg1"/>
              </a:solidFill>
              <a:latin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100" dirty="0" smtClean="0">
                <a:solidFill>
                  <a:schemeClr val="bg1"/>
                </a:solidFill>
                <a:latin typeface="微软雅黑"/>
                <a:cs typeface="Lato Light" charset="0"/>
                <a:sym typeface="Lato Light" charset="0"/>
              </a:rPr>
              <a:t>（</a:t>
            </a:r>
            <a:r>
              <a:rPr lang="en-US" altLang="zh-CN" sz="2400" spc="100" dirty="0" smtClean="0">
                <a:solidFill>
                  <a:schemeClr val="bg1"/>
                </a:solidFill>
                <a:latin typeface="微软雅黑"/>
                <a:cs typeface="Lato Light" charset="0"/>
                <a:sym typeface="Lato Light" charset="0"/>
              </a:rPr>
              <a:t>10-15min</a:t>
            </a:r>
            <a:r>
              <a:rPr lang="zh-CN" altLang="en-US" sz="2400" spc="100" dirty="0" smtClean="0">
                <a:solidFill>
                  <a:schemeClr val="bg1"/>
                </a:solidFill>
                <a:latin typeface="微软雅黑"/>
                <a:cs typeface="Lato Light" charset="0"/>
                <a:sym typeface="Lato Light" charset="0"/>
              </a:rPr>
              <a:t>）</a:t>
            </a:r>
            <a:endParaRPr lang="en-US" spc="100" dirty="0">
              <a:solidFill>
                <a:schemeClr val="bg1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270916" y="4008583"/>
            <a:ext cx="1170692" cy="1170692"/>
            <a:chOff x="6270916" y="4008583"/>
            <a:chExt cx="1170692" cy="1170692"/>
          </a:xfrm>
        </p:grpSpPr>
        <p:sp>
          <p:nvSpPr>
            <p:cNvPr id="36" name="椭圆 35"/>
            <p:cNvSpPr/>
            <p:nvPr/>
          </p:nvSpPr>
          <p:spPr>
            <a:xfrm>
              <a:off x="6270916" y="4008583"/>
              <a:ext cx="1170692" cy="1170692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12"/>
            <p:cNvGrpSpPr>
              <a:grpSpLocks/>
            </p:cNvGrpSpPr>
            <p:nvPr/>
          </p:nvGrpSpPr>
          <p:grpSpPr bwMode="auto">
            <a:xfrm>
              <a:off x="6656300" y="4162270"/>
              <a:ext cx="418682" cy="760982"/>
              <a:chOff x="3246120" y="2316163"/>
              <a:chExt cx="598298" cy="1094549"/>
            </a:xfrm>
            <a:solidFill>
              <a:schemeClr val="bg1"/>
            </a:solidFill>
          </p:grpSpPr>
          <p:sp>
            <p:nvSpPr>
              <p:cNvPr id="22" name="圆柱形 21"/>
              <p:cNvSpPr/>
              <p:nvPr/>
            </p:nvSpPr>
            <p:spPr>
              <a:xfrm>
                <a:off x="3246120" y="2881748"/>
                <a:ext cx="448725" cy="528964"/>
              </a:xfrm>
              <a:prstGeom prst="can">
                <a:avLst/>
              </a:prstGeom>
              <a:grpFill/>
              <a:ln>
                <a:solidFill>
                  <a:srgbClr val="F2F2F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213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>
                <a:off x="3333841" y="2316163"/>
                <a:ext cx="265233" cy="528637"/>
                <a:chOff x="3244941" y="2182813"/>
                <a:chExt cx="323759" cy="645286"/>
              </a:xfrm>
              <a:grpFill/>
            </p:grpSpPr>
            <p:sp>
              <p:nvSpPr>
                <p:cNvPr id="25" name="矩形 4"/>
                <p:cNvSpPr/>
                <p:nvPr/>
              </p:nvSpPr>
              <p:spPr>
                <a:xfrm>
                  <a:off x="3244941" y="2182813"/>
                  <a:ext cx="257479" cy="645286"/>
                </a:xfrm>
                <a:custGeom>
                  <a:avLst/>
                  <a:gdLst>
                    <a:gd name="connsiteX0" fmla="*/ 0 w 53340"/>
                    <a:gd name="connsiteY0" fmla="*/ 0 h 365760"/>
                    <a:gd name="connsiteX1" fmla="*/ 53340 w 53340"/>
                    <a:gd name="connsiteY1" fmla="*/ 0 h 365760"/>
                    <a:gd name="connsiteX2" fmla="*/ 53340 w 53340"/>
                    <a:gd name="connsiteY2" fmla="*/ 365760 h 365760"/>
                    <a:gd name="connsiteX3" fmla="*/ 0 w 53340"/>
                    <a:gd name="connsiteY3" fmla="*/ 365760 h 365760"/>
                    <a:gd name="connsiteX4" fmla="*/ 0 w 53340"/>
                    <a:gd name="connsiteY4" fmla="*/ 0 h 365760"/>
                    <a:gd name="connsiteX0" fmla="*/ 0 w 62865"/>
                    <a:gd name="connsiteY0" fmla="*/ 0 h 484822"/>
                    <a:gd name="connsiteX1" fmla="*/ 53340 w 62865"/>
                    <a:gd name="connsiteY1" fmla="*/ 0 h 484822"/>
                    <a:gd name="connsiteX2" fmla="*/ 62865 w 62865"/>
                    <a:gd name="connsiteY2" fmla="*/ 484822 h 484822"/>
                    <a:gd name="connsiteX3" fmla="*/ 0 w 62865"/>
                    <a:gd name="connsiteY3" fmla="*/ 365760 h 484822"/>
                    <a:gd name="connsiteX4" fmla="*/ 0 w 62865"/>
                    <a:gd name="connsiteY4" fmla="*/ 0 h 484822"/>
                    <a:gd name="connsiteX0" fmla="*/ 0 w 81010"/>
                    <a:gd name="connsiteY0" fmla="*/ 0 h 484822"/>
                    <a:gd name="connsiteX1" fmla="*/ 53340 w 81010"/>
                    <a:gd name="connsiteY1" fmla="*/ 0 h 484822"/>
                    <a:gd name="connsiteX2" fmla="*/ 62865 w 81010"/>
                    <a:gd name="connsiteY2" fmla="*/ 484822 h 484822"/>
                    <a:gd name="connsiteX3" fmla="*/ 0 w 81010"/>
                    <a:gd name="connsiteY3" fmla="*/ 365760 h 484822"/>
                    <a:gd name="connsiteX4" fmla="*/ 0 w 81010"/>
                    <a:gd name="connsiteY4" fmla="*/ 0 h 484822"/>
                    <a:gd name="connsiteX0" fmla="*/ 0 w 62983"/>
                    <a:gd name="connsiteY0" fmla="*/ 0 h 494347"/>
                    <a:gd name="connsiteX1" fmla="*/ 53340 w 62983"/>
                    <a:gd name="connsiteY1" fmla="*/ 0 h 494347"/>
                    <a:gd name="connsiteX2" fmla="*/ 36671 w 62983"/>
                    <a:gd name="connsiteY2" fmla="*/ 494347 h 494347"/>
                    <a:gd name="connsiteX3" fmla="*/ 0 w 62983"/>
                    <a:gd name="connsiteY3" fmla="*/ 365760 h 494347"/>
                    <a:gd name="connsiteX4" fmla="*/ 0 w 62983"/>
                    <a:gd name="connsiteY4" fmla="*/ 0 h 494347"/>
                    <a:gd name="connsiteX0" fmla="*/ 109537 w 172520"/>
                    <a:gd name="connsiteY0" fmla="*/ 0 h 494347"/>
                    <a:gd name="connsiteX1" fmla="*/ 162877 w 172520"/>
                    <a:gd name="connsiteY1" fmla="*/ 0 h 494347"/>
                    <a:gd name="connsiteX2" fmla="*/ 146208 w 172520"/>
                    <a:gd name="connsiteY2" fmla="*/ 494347 h 494347"/>
                    <a:gd name="connsiteX3" fmla="*/ 0 w 172520"/>
                    <a:gd name="connsiteY3" fmla="*/ 294323 h 494347"/>
                    <a:gd name="connsiteX4" fmla="*/ 109537 w 172520"/>
                    <a:gd name="connsiteY4" fmla="*/ 0 h 494347"/>
                    <a:gd name="connsiteX0" fmla="*/ 71437 w 134420"/>
                    <a:gd name="connsiteY0" fmla="*/ 0 h 494347"/>
                    <a:gd name="connsiteX1" fmla="*/ 124777 w 134420"/>
                    <a:gd name="connsiteY1" fmla="*/ 0 h 494347"/>
                    <a:gd name="connsiteX2" fmla="*/ 108108 w 134420"/>
                    <a:gd name="connsiteY2" fmla="*/ 494347 h 494347"/>
                    <a:gd name="connsiteX3" fmla="*/ 0 w 134420"/>
                    <a:gd name="connsiteY3" fmla="*/ 313373 h 494347"/>
                    <a:gd name="connsiteX4" fmla="*/ 71437 w 134420"/>
                    <a:gd name="connsiteY4" fmla="*/ 0 h 494347"/>
                    <a:gd name="connsiteX0" fmla="*/ 78556 w 141539"/>
                    <a:gd name="connsiteY0" fmla="*/ 0 h 494347"/>
                    <a:gd name="connsiteX1" fmla="*/ 131896 w 141539"/>
                    <a:gd name="connsiteY1" fmla="*/ 0 h 494347"/>
                    <a:gd name="connsiteX2" fmla="*/ 115227 w 141539"/>
                    <a:gd name="connsiteY2" fmla="*/ 494347 h 494347"/>
                    <a:gd name="connsiteX3" fmla="*/ 7119 w 141539"/>
                    <a:gd name="connsiteY3" fmla="*/ 313373 h 494347"/>
                    <a:gd name="connsiteX4" fmla="*/ 78556 w 141539"/>
                    <a:gd name="connsiteY4" fmla="*/ 0 h 494347"/>
                    <a:gd name="connsiteX0" fmla="*/ 78556 w 141539"/>
                    <a:gd name="connsiteY0" fmla="*/ 0 h 494347"/>
                    <a:gd name="connsiteX1" fmla="*/ 131896 w 141539"/>
                    <a:gd name="connsiteY1" fmla="*/ 0 h 494347"/>
                    <a:gd name="connsiteX2" fmla="*/ 115227 w 141539"/>
                    <a:gd name="connsiteY2" fmla="*/ 494347 h 494347"/>
                    <a:gd name="connsiteX3" fmla="*/ 7119 w 141539"/>
                    <a:gd name="connsiteY3" fmla="*/ 313373 h 494347"/>
                    <a:gd name="connsiteX4" fmla="*/ 78556 w 141539"/>
                    <a:gd name="connsiteY4" fmla="*/ 0 h 494347"/>
                    <a:gd name="connsiteX0" fmla="*/ 78556 w 336724"/>
                    <a:gd name="connsiteY0" fmla="*/ 0 h 494347"/>
                    <a:gd name="connsiteX1" fmla="*/ 336683 w 336724"/>
                    <a:gd name="connsiteY1" fmla="*/ 78581 h 494347"/>
                    <a:gd name="connsiteX2" fmla="*/ 115227 w 336724"/>
                    <a:gd name="connsiteY2" fmla="*/ 494347 h 494347"/>
                    <a:gd name="connsiteX3" fmla="*/ 7119 w 336724"/>
                    <a:gd name="connsiteY3" fmla="*/ 313373 h 494347"/>
                    <a:gd name="connsiteX4" fmla="*/ 78556 w 336724"/>
                    <a:gd name="connsiteY4" fmla="*/ 0 h 494347"/>
                    <a:gd name="connsiteX0" fmla="*/ 182063 w 333075"/>
                    <a:gd name="connsiteY0" fmla="*/ 0 h 537210"/>
                    <a:gd name="connsiteX1" fmla="*/ 333034 w 333075"/>
                    <a:gd name="connsiteY1" fmla="*/ 121444 h 537210"/>
                    <a:gd name="connsiteX2" fmla="*/ 111578 w 333075"/>
                    <a:gd name="connsiteY2" fmla="*/ 537210 h 537210"/>
                    <a:gd name="connsiteX3" fmla="*/ 3470 w 333075"/>
                    <a:gd name="connsiteY3" fmla="*/ 356236 h 537210"/>
                    <a:gd name="connsiteX4" fmla="*/ 182063 w 333075"/>
                    <a:gd name="connsiteY4" fmla="*/ 0 h 537210"/>
                    <a:gd name="connsiteX0" fmla="*/ 147837 w 333774"/>
                    <a:gd name="connsiteY0" fmla="*/ 2381 h 415766"/>
                    <a:gd name="connsiteX1" fmla="*/ 333733 w 333774"/>
                    <a:gd name="connsiteY1" fmla="*/ 0 h 415766"/>
                    <a:gd name="connsiteX2" fmla="*/ 112277 w 333774"/>
                    <a:gd name="connsiteY2" fmla="*/ 415766 h 415766"/>
                    <a:gd name="connsiteX3" fmla="*/ 4169 w 333774"/>
                    <a:gd name="connsiteY3" fmla="*/ 234792 h 415766"/>
                    <a:gd name="connsiteX4" fmla="*/ 147837 w 333774"/>
                    <a:gd name="connsiteY4" fmla="*/ 2381 h 415766"/>
                    <a:gd name="connsiteX0" fmla="*/ 147695 w 333632"/>
                    <a:gd name="connsiteY0" fmla="*/ 2381 h 415766"/>
                    <a:gd name="connsiteX1" fmla="*/ 333591 w 333632"/>
                    <a:gd name="connsiteY1" fmla="*/ 0 h 415766"/>
                    <a:gd name="connsiteX2" fmla="*/ 112135 w 333632"/>
                    <a:gd name="connsiteY2" fmla="*/ 415766 h 415766"/>
                    <a:gd name="connsiteX3" fmla="*/ 4027 w 333632"/>
                    <a:gd name="connsiteY3" fmla="*/ 234792 h 415766"/>
                    <a:gd name="connsiteX4" fmla="*/ 147695 w 333632"/>
                    <a:gd name="connsiteY4" fmla="*/ 2381 h 415766"/>
                    <a:gd name="connsiteX0" fmla="*/ 147695 w 333632"/>
                    <a:gd name="connsiteY0" fmla="*/ 57241 h 470626"/>
                    <a:gd name="connsiteX1" fmla="*/ 333591 w 333632"/>
                    <a:gd name="connsiteY1" fmla="*/ 54860 h 470626"/>
                    <a:gd name="connsiteX2" fmla="*/ 112135 w 333632"/>
                    <a:gd name="connsiteY2" fmla="*/ 470626 h 470626"/>
                    <a:gd name="connsiteX3" fmla="*/ 4027 w 333632"/>
                    <a:gd name="connsiteY3" fmla="*/ 289652 h 470626"/>
                    <a:gd name="connsiteX4" fmla="*/ 147695 w 333632"/>
                    <a:gd name="connsiteY4" fmla="*/ 57241 h 470626"/>
                    <a:gd name="connsiteX0" fmla="*/ 147695 w 225742"/>
                    <a:gd name="connsiteY0" fmla="*/ 291306 h 704691"/>
                    <a:gd name="connsiteX1" fmla="*/ 225641 w 225742"/>
                    <a:gd name="connsiteY1" fmla="*/ 0 h 704691"/>
                    <a:gd name="connsiteX2" fmla="*/ 112135 w 225742"/>
                    <a:gd name="connsiteY2" fmla="*/ 704691 h 704691"/>
                    <a:gd name="connsiteX3" fmla="*/ 4027 w 225742"/>
                    <a:gd name="connsiteY3" fmla="*/ 523717 h 704691"/>
                    <a:gd name="connsiteX4" fmla="*/ 147695 w 225742"/>
                    <a:gd name="connsiteY4" fmla="*/ 291306 h 704691"/>
                    <a:gd name="connsiteX0" fmla="*/ 147695 w 289680"/>
                    <a:gd name="connsiteY0" fmla="*/ 291306 h 704691"/>
                    <a:gd name="connsiteX1" fmla="*/ 225641 w 289680"/>
                    <a:gd name="connsiteY1" fmla="*/ 0 h 704691"/>
                    <a:gd name="connsiteX2" fmla="*/ 286601 w 289680"/>
                    <a:gd name="connsiteY2" fmla="*/ 442120 h 704691"/>
                    <a:gd name="connsiteX3" fmla="*/ 112135 w 289680"/>
                    <a:gd name="connsiteY3" fmla="*/ 704691 h 704691"/>
                    <a:gd name="connsiteX4" fmla="*/ 4027 w 289680"/>
                    <a:gd name="connsiteY4" fmla="*/ 523717 h 704691"/>
                    <a:gd name="connsiteX5" fmla="*/ 147695 w 289680"/>
                    <a:gd name="connsiteY5" fmla="*/ 291306 h 704691"/>
                    <a:gd name="connsiteX0" fmla="*/ 147695 w 288875"/>
                    <a:gd name="connsiteY0" fmla="*/ 334168 h 747553"/>
                    <a:gd name="connsiteX1" fmla="*/ 194685 w 288875"/>
                    <a:gd name="connsiteY1" fmla="*/ 0 h 747553"/>
                    <a:gd name="connsiteX2" fmla="*/ 286601 w 288875"/>
                    <a:gd name="connsiteY2" fmla="*/ 484982 h 747553"/>
                    <a:gd name="connsiteX3" fmla="*/ 112135 w 288875"/>
                    <a:gd name="connsiteY3" fmla="*/ 747553 h 747553"/>
                    <a:gd name="connsiteX4" fmla="*/ 4027 w 288875"/>
                    <a:gd name="connsiteY4" fmla="*/ 566579 h 747553"/>
                    <a:gd name="connsiteX5" fmla="*/ 147695 w 288875"/>
                    <a:gd name="connsiteY5" fmla="*/ 334168 h 747553"/>
                    <a:gd name="connsiteX0" fmla="*/ 147695 w 288875"/>
                    <a:gd name="connsiteY0" fmla="*/ 334168 h 747553"/>
                    <a:gd name="connsiteX1" fmla="*/ 194685 w 288875"/>
                    <a:gd name="connsiteY1" fmla="*/ 0 h 747553"/>
                    <a:gd name="connsiteX2" fmla="*/ 286601 w 288875"/>
                    <a:gd name="connsiteY2" fmla="*/ 484982 h 747553"/>
                    <a:gd name="connsiteX3" fmla="*/ 112135 w 288875"/>
                    <a:gd name="connsiteY3" fmla="*/ 747553 h 747553"/>
                    <a:gd name="connsiteX4" fmla="*/ 4027 w 288875"/>
                    <a:gd name="connsiteY4" fmla="*/ 566579 h 747553"/>
                    <a:gd name="connsiteX5" fmla="*/ 147695 w 288875"/>
                    <a:gd name="connsiteY5" fmla="*/ 334168 h 747553"/>
                    <a:gd name="connsiteX0" fmla="*/ 147695 w 199898"/>
                    <a:gd name="connsiteY0" fmla="*/ 334168 h 747553"/>
                    <a:gd name="connsiteX1" fmla="*/ 194685 w 199898"/>
                    <a:gd name="connsiteY1" fmla="*/ 0 h 747553"/>
                    <a:gd name="connsiteX2" fmla="*/ 186589 w 199898"/>
                    <a:gd name="connsiteY2" fmla="*/ 330200 h 747553"/>
                    <a:gd name="connsiteX3" fmla="*/ 112135 w 199898"/>
                    <a:gd name="connsiteY3" fmla="*/ 747553 h 747553"/>
                    <a:gd name="connsiteX4" fmla="*/ 4027 w 199898"/>
                    <a:gd name="connsiteY4" fmla="*/ 566579 h 747553"/>
                    <a:gd name="connsiteX5" fmla="*/ 147695 w 199898"/>
                    <a:gd name="connsiteY5" fmla="*/ 334168 h 747553"/>
                    <a:gd name="connsiteX0" fmla="*/ 147695 w 199898"/>
                    <a:gd name="connsiteY0" fmla="*/ 334168 h 747680"/>
                    <a:gd name="connsiteX1" fmla="*/ 194685 w 199898"/>
                    <a:gd name="connsiteY1" fmla="*/ 0 h 747680"/>
                    <a:gd name="connsiteX2" fmla="*/ 186589 w 199898"/>
                    <a:gd name="connsiteY2" fmla="*/ 330200 h 747680"/>
                    <a:gd name="connsiteX3" fmla="*/ 56415 w 199898"/>
                    <a:gd name="connsiteY3" fmla="*/ 543720 h 747680"/>
                    <a:gd name="connsiteX4" fmla="*/ 112135 w 199898"/>
                    <a:gd name="connsiteY4" fmla="*/ 747553 h 747680"/>
                    <a:gd name="connsiteX5" fmla="*/ 4027 w 199898"/>
                    <a:gd name="connsiteY5" fmla="*/ 566579 h 747680"/>
                    <a:gd name="connsiteX6" fmla="*/ 147695 w 199898"/>
                    <a:gd name="connsiteY6" fmla="*/ 334168 h 747680"/>
                    <a:gd name="connsiteX0" fmla="*/ 147695 w 199898"/>
                    <a:gd name="connsiteY0" fmla="*/ 334168 h 747680"/>
                    <a:gd name="connsiteX1" fmla="*/ 194685 w 199898"/>
                    <a:gd name="connsiteY1" fmla="*/ 0 h 747680"/>
                    <a:gd name="connsiteX2" fmla="*/ 186589 w 199898"/>
                    <a:gd name="connsiteY2" fmla="*/ 330200 h 747680"/>
                    <a:gd name="connsiteX3" fmla="*/ 56415 w 199898"/>
                    <a:gd name="connsiteY3" fmla="*/ 543720 h 747680"/>
                    <a:gd name="connsiteX4" fmla="*/ 112135 w 199898"/>
                    <a:gd name="connsiteY4" fmla="*/ 747553 h 747680"/>
                    <a:gd name="connsiteX5" fmla="*/ 4027 w 199898"/>
                    <a:gd name="connsiteY5" fmla="*/ 566579 h 747680"/>
                    <a:gd name="connsiteX6" fmla="*/ 147695 w 199898"/>
                    <a:gd name="connsiteY6" fmla="*/ 334168 h 747680"/>
                    <a:gd name="connsiteX0" fmla="*/ 147695 w 258724"/>
                    <a:gd name="connsiteY0" fmla="*/ 334168 h 747680"/>
                    <a:gd name="connsiteX1" fmla="*/ 194685 w 258724"/>
                    <a:gd name="connsiteY1" fmla="*/ 0 h 747680"/>
                    <a:gd name="connsiteX2" fmla="*/ 255645 w 258724"/>
                    <a:gd name="connsiteY2" fmla="*/ 334963 h 747680"/>
                    <a:gd name="connsiteX3" fmla="*/ 56415 w 258724"/>
                    <a:gd name="connsiteY3" fmla="*/ 543720 h 747680"/>
                    <a:gd name="connsiteX4" fmla="*/ 112135 w 258724"/>
                    <a:gd name="connsiteY4" fmla="*/ 747553 h 747680"/>
                    <a:gd name="connsiteX5" fmla="*/ 4027 w 258724"/>
                    <a:gd name="connsiteY5" fmla="*/ 566579 h 747680"/>
                    <a:gd name="connsiteX6" fmla="*/ 147695 w 258724"/>
                    <a:gd name="connsiteY6" fmla="*/ 334168 h 747680"/>
                    <a:gd name="connsiteX0" fmla="*/ 201521 w 257781"/>
                    <a:gd name="connsiteY0" fmla="*/ 336549 h 747680"/>
                    <a:gd name="connsiteX1" fmla="*/ 193742 w 257781"/>
                    <a:gd name="connsiteY1" fmla="*/ 0 h 747680"/>
                    <a:gd name="connsiteX2" fmla="*/ 254702 w 257781"/>
                    <a:gd name="connsiteY2" fmla="*/ 334963 h 747680"/>
                    <a:gd name="connsiteX3" fmla="*/ 55472 w 257781"/>
                    <a:gd name="connsiteY3" fmla="*/ 543720 h 747680"/>
                    <a:gd name="connsiteX4" fmla="*/ 111192 w 257781"/>
                    <a:gd name="connsiteY4" fmla="*/ 747553 h 747680"/>
                    <a:gd name="connsiteX5" fmla="*/ 3084 w 257781"/>
                    <a:gd name="connsiteY5" fmla="*/ 566579 h 747680"/>
                    <a:gd name="connsiteX6" fmla="*/ 201521 w 257781"/>
                    <a:gd name="connsiteY6" fmla="*/ 336549 h 747680"/>
                    <a:gd name="connsiteX0" fmla="*/ 201521 w 257479"/>
                    <a:gd name="connsiteY0" fmla="*/ 234155 h 645286"/>
                    <a:gd name="connsiteX1" fmla="*/ 184217 w 257479"/>
                    <a:gd name="connsiteY1" fmla="*/ 0 h 645286"/>
                    <a:gd name="connsiteX2" fmla="*/ 254702 w 257479"/>
                    <a:gd name="connsiteY2" fmla="*/ 232569 h 645286"/>
                    <a:gd name="connsiteX3" fmla="*/ 55472 w 257479"/>
                    <a:gd name="connsiteY3" fmla="*/ 441326 h 645286"/>
                    <a:gd name="connsiteX4" fmla="*/ 111192 w 257479"/>
                    <a:gd name="connsiteY4" fmla="*/ 645159 h 645286"/>
                    <a:gd name="connsiteX5" fmla="*/ 3084 w 257479"/>
                    <a:gd name="connsiteY5" fmla="*/ 464185 h 645286"/>
                    <a:gd name="connsiteX6" fmla="*/ 201521 w 257479"/>
                    <a:gd name="connsiteY6" fmla="*/ 234155 h 645286"/>
                    <a:gd name="connsiteX0" fmla="*/ 201521 w 257479"/>
                    <a:gd name="connsiteY0" fmla="*/ 234155 h 645286"/>
                    <a:gd name="connsiteX1" fmla="*/ 184217 w 257479"/>
                    <a:gd name="connsiteY1" fmla="*/ 0 h 645286"/>
                    <a:gd name="connsiteX2" fmla="*/ 254702 w 257479"/>
                    <a:gd name="connsiteY2" fmla="*/ 232569 h 645286"/>
                    <a:gd name="connsiteX3" fmla="*/ 55472 w 257479"/>
                    <a:gd name="connsiteY3" fmla="*/ 441326 h 645286"/>
                    <a:gd name="connsiteX4" fmla="*/ 111192 w 257479"/>
                    <a:gd name="connsiteY4" fmla="*/ 645159 h 645286"/>
                    <a:gd name="connsiteX5" fmla="*/ 3084 w 257479"/>
                    <a:gd name="connsiteY5" fmla="*/ 464185 h 645286"/>
                    <a:gd name="connsiteX6" fmla="*/ 201521 w 257479"/>
                    <a:gd name="connsiteY6" fmla="*/ 234155 h 645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7479" h="645286">
                      <a:moveTo>
                        <a:pt x="201521" y="234155"/>
                      </a:moveTo>
                      <a:cubicBezTo>
                        <a:pt x="215861" y="106361"/>
                        <a:pt x="174639" y="98425"/>
                        <a:pt x="184217" y="0"/>
                      </a:cubicBezTo>
                      <a:cubicBezTo>
                        <a:pt x="189905" y="16140"/>
                        <a:pt x="273620" y="115121"/>
                        <a:pt x="254702" y="232569"/>
                      </a:cubicBezTo>
                      <a:cubicBezTo>
                        <a:pt x="247135" y="331920"/>
                        <a:pt x="67881" y="371767"/>
                        <a:pt x="55472" y="441326"/>
                      </a:cubicBezTo>
                      <a:cubicBezTo>
                        <a:pt x="57351" y="510885"/>
                        <a:pt x="135401" y="650080"/>
                        <a:pt x="111192" y="645159"/>
                      </a:cubicBezTo>
                      <a:cubicBezTo>
                        <a:pt x="75156" y="584834"/>
                        <a:pt x="24833" y="534035"/>
                        <a:pt x="3084" y="464185"/>
                      </a:cubicBezTo>
                      <a:cubicBezTo>
                        <a:pt x="-27873" y="343059"/>
                        <a:pt x="184059" y="364013"/>
                        <a:pt x="201521" y="2341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21349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6" name="矩形 4"/>
                <p:cNvSpPr/>
                <p:nvPr/>
              </p:nvSpPr>
              <p:spPr>
                <a:xfrm>
                  <a:off x="3384641" y="2316015"/>
                  <a:ext cx="184059" cy="461283"/>
                </a:xfrm>
                <a:custGeom>
                  <a:avLst/>
                  <a:gdLst>
                    <a:gd name="connsiteX0" fmla="*/ 0 w 53340"/>
                    <a:gd name="connsiteY0" fmla="*/ 0 h 365760"/>
                    <a:gd name="connsiteX1" fmla="*/ 53340 w 53340"/>
                    <a:gd name="connsiteY1" fmla="*/ 0 h 365760"/>
                    <a:gd name="connsiteX2" fmla="*/ 53340 w 53340"/>
                    <a:gd name="connsiteY2" fmla="*/ 365760 h 365760"/>
                    <a:gd name="connsiteX3" fmla="*/ 0 w 53340"/>
                    <a:gd name="connsiteY3" fmla="*/ 365760 h 365760"/>
                    <a:gd name="connsiteX4" fmla="*/ 0 w 53340"/>
                    <a:gd name="connsiteY4" fmla="*/ 0 h 365760"/>
                    <a:gd name="connsiteX0" fmla="*/ 0 w 62865"/>
                    <a:gd name="connsiteY0" fmla="*/ 0 h 484822"/>
                    <a:gd name="connsiteX1" fmla="*/ 53340 w 62865"/>
                    <a:gd name="connsiteY1" fmla="*/ 0 h 484822"/>
                    <a:gd name="connsiteX2" fmla="*/ 62865 w 62865"/>
                    <a:gd name="connsiteY2" fmla="*/ 484822 h 484822"/>
                    <a:gd name="connsiteX3" fmla="*/ 0 w 62865"/>
                    <a:gd name="connsiteY3" fmla="*/ 365760 h 484822"/>
                    <a:gd name="connsiteX4" fmla="*/ 0 w 62865"/>
                    <a:gd name="connsiteY4" fmla="*/ 0 h 484822"/>
                    <a:gd name="connsiteX0" fmla="*/ 0 w 81010"/>
                    <a:gd name="connsiteY0" fmla="*/ 0 h 484822"/>
                    <a:gd name="connsiteX1" fmla="*/ 53340 w 81010"/>
                    <a:gd name="connsiteY1" fmla="*/ 0 h 484822"/>
                    <a:gd name="connsiteX2" fmla="*/ 62865 w 81010"/>
                    <a:gd name="connsiteY2" fmla="*/ 484822 h 484822"/>
                    <a:gd name="connsiteX3" fmla="*/ 0 w 81010"/>
                    <a:gd name="connsiteY3" fmla="*/ 365760 h 484822"/>
                    <a:gd name="connsiteX4" fmla="*/ 0 w 81010"/>
                    <a:gd name="connsiteY4" fmla="*/ 0 h 484822"/>
                    <a:gd name="connsiteX0" fmla="*/ 0 w 62983"/>
                    <a:gd name="connsiteY0" fmla="*/ 0 h 494347"/>
                    <a:gd name="connsiteX1" fmla="*/ 53340 w 62983"/>
                    <a:gd name="connsiteY1" fmla="*/ 0 h 494347"/>
                    <a:gd name="connsiteX2" fmla="*/ 36671 w 62983"/>
                    <a:gd name="connsiteY2" fmla="*/ 494347 h 494347"/>
                    <a:gd name="connsiteX3" fmla="*/ 0 w 62983"/>
                    <a:gd name="connsiteY3" fmla="*/ 365760 h 494347"/>
                    <a:gd name="connsiteX4" fmla="*/ 0 w 62983"/>
                    <a:gd name="connsiteY4" fmla="*/ 0 h 494347"/>
                    <a:gd name="connsiteX0" fmla="*/ 109537 w 172520"/>
                    <a:gd name="connsiteY0" fmla="*/ 0 h 494347"/>
                    <a:gd name="connsiteX1" fmla="*/ 162877 w 172520"/>
                    <a:gd name="connsiteY1" fmla="*/ 0 h 494347"/>
                    <a:gd name="connsiteX2" fmla="*/ 146208 w 172520"/>
                    <a:gd name="connsiteY2" fmla="*/ 494347 h 494347"/>
                    <a:gd name="connsiteX3" fmla="*/ 0 w 172520"/>
                    <a:gd name="connsiteY3" fmla="*/ 294323 h 494347"/>
                    <a:gd name="connsiteX4" fmla="*/ 109537 w 172520"/>
                    <a:gd name="connsiteY4" fmla="*/ 0 h 494347"/>
                    <a:gd name="connsiteX0" fmla="*/ 71437 w 134420"/>
                    <a:gd name="connsiteY0" fmla="*/ 0 h 494347"/>
                    <a:gd name="connsiteX1" fmla="*/ 124777 w 134420"/>
                    <a:gd name="connsiteY1" fmla="*/ 0 h 494347"/>
                    <a:gd name="connsiteX2" fmla="*/ 108108 w 134420"/>
                    <a:gd name="connsiteY2" fmla="*/ 494347 h 494347"/>
                    <a:gd name="connsiteX3" fmla="*/ 0 w 134420"/>
                    <a:gd name="connsiteY3" fmla="*/ 313373 h 494347"/>
                    <a:gd name="connsiteX4" fmla="*/ 71437 w 134420"/>
                    <a:gd name="connsiteY4" fmla="*/ 0 h 494347"/>
                    <a:gd name="connsiteX0" fmla="*/ 78556 w 141539"/>
                    <a:gd name="connsiteY0" fmla="*/ 0 h 494347"/>
                    <a:gd name="connsiteX1" fmla="*/ 131896 w 141539"/>
                    <a:gd name="connsiteY1" fmla="*/ 0 h 494347"/>
                    <a:gd name="connsiteX2" fmla="*/ 115227 w 141539"/>
                    <a:gd name="connsiteY2" fmla="*/ 494347 h 494347"/>
                    <a:gd name="connsiteX3" fmla="*/ 7119 w 141539"/>
                    <a:gd name="connsiteY3" fmla="*/ 313373 h 494347"/>
                    <a:gd name="connsiteX4" fmla="*/ 78556 w 141539"/>
                    <a:gd name="connsiteY4" fmla="*/ 0 h 494347"/>
                    <a:gd name="connsiteX0" fmla="*/ 78556 w 141539"/>
                    <a:gd name="connsiteY0" fmla="*/ 0 h 494347"/>
                    <a:gd name="connsiteX1" fmla="*/ 131896 w 141539"/>
                    <a:gd name="connsiteY1" fmla="*/ 0 h 494347"/>
                    <a:gd name="connsiteX2" fmla="*/ 115227 w 141539"/>
                    <a:gd name="connsiteY2" fmla="*/ 494347 h 494347"/>
                    <a:gd name="connsiteX3" fmla="*/ 7119 w 141539"/>
                    <a:gd name="connsiteY3" fmla="*/ 313373 h 494347"/>
                    <a:gd name="connsiteX4" fmla="*/ 78556 w 141539"/>
                    <a:gd name="connsiteY4" fmla="*/ 0 h 494347"/>
                    <a:gd name="connsiteX0" fmla="*/ 78556 w 336724"/>
                    <a:gd name="connsiteY0" fmla="*/ 0 h 494347"/>
                    <a:gd name="connsiteX1" fmla="*/ 336683 w 336724"/>
                    <a:gd name="connsiteY1" fmla="*/ 78581 h 494347"/>
                    <a:gd name="connsiteX2" fmla="*/ 115227 w 336724"/>
                    <a:gd name="connsiteY2" fmla="*/ 494347 h 494347"/>
                    <a:gd name="connsiteX3" fmla="*/ 7119 w 336724"/>
                    <a:gd name="connsiteY3" fmla="*/ 313373 h 494347"/>
                    <a:gd name="connsiteX4" fmla="*/ 78556 w 336724"/>
                    <a:gd name="connsiteY4" fmla="*/ 0 h 494347"/>
                    <a:gd name="connsiteX0" fmla="*/ 182063 w 333075"/>
                    <a:gd name="connsiteY0" fmla="*/ 0 h 537210"/>
                    <a:gd name="connsiteX1" fmla="*/ 333034 w 333075"/>
                    <a:gd name="connsiteY1" fmla="*/ 121444 h 537210"/>
                    <a:gd name="connsiteX2" fmla="*/ 111578 w 333075"/>
                    <a:gd name="connsiteY2" fmla="*/ 537210 h 537210"/>
                    <a:gd name="connsiteX3" fmla="*/ 3470 w 333075"/>
                    <a:gd name="connsiteY3" fmla="*/ 356236 h 537210"/>
                    <a:gd name="connsiteX4" fmla="*/ 182063 w 333075"/>
                    <a:gd name="connsiteY4" fmla="*/ 0 h 537210"/>
                    <a:gd name="connsiteX0" fmla="*/ 147837 w 333774"/>
                    <a:gd name="connsiteY0" fmla="*/ 2381 h 415766"/>
                    <a:gd name="connsiteX1" fmla="*/ 333733 w 333774"/>
                    <a:gd name="connsiteY1" fmla="*/ 0 h 415766"/>
                    <a:gd name="connsiteX2" fmla="*/ 112277 w 333774"/>
                    <a:gd name="connsiteY2" fmla="*/ 415766 h 415766"/>
                    <a:gd name="connsiteX3" fmla="*/ 4169 w 333774"/>
                    <a:gd name="connsiteY3" fmla="*/ 234792 h 415766"/>
                    <a:gd name="connsiteX4" fmla="*/ 147837 w 333774"/>
                    <a:gd name="connsiteY4" fmla="*/ 2381 h 415766"/>
                    <a:gd name="connsiteX0" fmla="*/ 147695 w 333632"/>
                    <a:gd name="connsiteY0" fmla="*/ 2381 h 415766"/>
                    <a:gd name="connsiteX1" fmla="*/ 333591 w 333632"/>
                    <a:gd name="connsiteY1" fmla="*/ 0 h 415766"/>
                    <a:gd name="connsiteX2" fmla="*/ 112135 w 333632"/>
                    <a:gd name="connsiteY2" fmla="*/ 415766 h 415766"/>
                    <a:gd name="connsiteX3" fmla="*/ 4027 w 333632"/>
                    <a:gd name="connsiteY3" fmla="*/ 234792 h 415766"/>
                    <a:gd name="connsiteX4" fmla="*/ 147695 w 333632"/>
                    <a:gd name="connsiteY4" fmla="*/ 2381 h 415766"/>
                    <a:gd name="connsiteX0" fmla="*/ 147695 w 333632"/>
                    <a:gd name="connsiteY0" fmla="*/ 57241 h 470626"/>
                    <a:gd name="connsiteX1" fmla="*/ 333591 w 333632"/>
                    <a:gd name="connsiteY1" fmla="*/ 54860 h 470626"/>
                    <a:gd name="connsiteX2" fmla="*/ 112135 w 333632"/>
                    <a:gd name="connsiteY2" fmla="*/ 470626 h 470626"/>
                    <a:gd name="connsiteX3" fmla="*/ 4027 w 333632"/>
                    <a:gd name="connsiteY3" fmla="*/ 289652 h 470626"/>
                    <a:gd name="connsiteX4" fmla="*/ 147695 w 333632"/>
                    <a:gd name="connsiteY4" fmla="*/ 57241 h 470626"/>
                    <a:gd name="connsiteX0" fmla="*/ 147695 w 225742"/>
                    <a:gd name="connsiteY0" fmla="*/ 291306 h 704691"/>
                    <a:gd name="connsiteX1" fmla="*/ 225641 w 225742"/>
                    <a:gd name="connsiteY1" fmla="*/ 0 h 704691"/>
                    <a:gd name="connsiteX2" fmla="*/ 112135 w 225742"/>
                    <a:gd name="connsiteY2" fmla="*/ 704691 h 704691"/>
                    <a:gd name="connsiteX3" fmla="*/ 4027 w 225742"/>
                    <a:gd name="connsiteY3" fmla="*/ 523717 h 704691"/>
                    <a:gd name="connsiteX4" fmla="*/ 147695 w 225742"/>
                    <a:gd name="connsiteY4" fmla="*/ 291306 h 704691"/>
                    <a:gd name="connsiteX0" fmla="*/ 147695 w 289680"/>
                    <a:gd name="connsiteY0" fmla="*/ 291306 h 704691"/>
                    <a:gd name="connsiteX1" fmla="*/ 225641 w 289680"/>
                    <a:gd name="connsiteY1" fmla="*/ 0 h 704691"/>
                    <a:gd name="connsiteX2" fmla="*/ 286601 w 289680"/>
                    <a:gd name="connsiteY2" fmla="*/ 442120 h 704691"/>
                    <a:gd name="connsiteX3" fmla="*/ 112135 w 289680"/>
                    <a:gd name="connsiteY3" fmla="*/ 704691 h 704691"/>
                    <a:gd name="connsiteX4" fmla="*/ 4027 w 289680"/>
                    <a:gd name="connsiteY4" fmla="*/ 523717 h 704691"/>
                    <a:gd name="connsiteX5" fmla="*/ 147695 w 289680"/>
                    <a:gd name="connsiteY5" fmla="*/ 291306 h 704691"/>
                    <a:gd name="connsiteX0" fmla="*/ 147695 w 288875"/>
                    <a:gd name="connsiteY0" fmla="*/ 334168 h 747553"/>
                    <a:gd name="connsiteX1" fmla="*/ 194685 w 288875"/>
                    <a:gd name="connsiteY1" fmla="*/ 0 h 747553"/>
                    <a:gd name="connsiteX2" fmla="*/ 286601 w 288875"/>
                    <a:gd name="connsiteY2" fmla="*/ 484982 h 747553"/>
                    <a:gd name="connsiteX3" fmla="*/ 112135 w 288875"/>
                    <a:gd name="connsiteY3" fmla="*/ 747553 h 747553"/>
                    <a:gd name="connsiteX4" fmla="*/ 4027 w 288875"/>
                    <a:gd name="connsiteY4" fmla="*/ 566579 h 747553"/>
                    <a:gd name="connsiteX5" fmla="*/ 147695 w 288875"/>
                    <a:gd name="connsiteY5" fmla="*/ 334168 h 747553"/>
                    <a:gd name="connsiteX0" fmla="*/ 147695 w 288875"/>
                    <a:gd name="connsiteY0" fmla="*/ 334168 h 747553"/>
                    <a:gd name="connsiteX1" fmla="*/ 194685 w 288875"/>
                    <a:gd name="connsiteY1" fmla="*/ 0 h 747553"/>
                    <a:gd name="connsiteX2" fmla="*/ 286601 w 288875"/>
                    <a:gd name="connsiteY2" fmla="*/ 484982 h 747553"/>
                    <a:gd name="connsiteX3" fmla="*/ 112135 w 288875"/>
                    <a:gd name="connsiteY3" fmla="*/ 747553 h 747553"/>
                    <a:gd name="connsiteX4" fmla="*/ 4027 w 288875"/>
                    <a:gd name="connsiteY4" fmla="*/ 566579 h 747553"/>
                    <a:gd name="connsiteX5" fmla="*/ 147695 w 288875"/>
                    <a:gd name="connsiteY5" fmla="*/ 334168 h 747553"/>
                    <a:gd name="connsiteX0" fmla="*/ 147695 w 199898"/>
                    <a:gd name="connsiteY0" fmla="*/ 334168 h 747553"/>
                    <a:gd name="connsiteX1" fmla="*/ 194685 w 199898"/>
                    <a:gd name="connsiteY1" fmla="*/ 0 h 747553"/>
                    <a:gd name="connsiteX2" fmla="*/ 186589 w 199898"/>
                    <a:gd name="connsiteY2" fmla="*/ 330200 h 747553"/>
                    <a:gd name="connsiteX3" fmla="*/ 112135 w 199898"/>
                    <a:gd name="connsiteY3" fmla="*/ 747553 h 747553"/>
                    <a:gd name="connsiteX4" fmla="*/ 4027 w 199898"/>
                    <a:gd name="connsiteY4" fmla="*/ 566579 h 747553"/>
                    <a:gd name="connsiteX5" fmla="*/ 147695 w 199898"/>
                    <a:gd name="connsiteY5" fmla="*/ 334168 h 747553"/>
                    <a:gd name="connsiteX0" fmla="*/ 147695 w 199898"/>
                    <a:gd name="connsiteY0" fmla="*/ 334168 h 747680"/>
                    <a:gd name="connsiteX1" fmla="*/ 194685 w 199898"/>
                    <a:gd name="connsiteY1" fmla="*/ 0 h 747680"/>
                    <a:gd name="connsiteX2" fmla="*/ 186589 w 199898"/>
                    <a:gd name="connsiteY2" fmla="*/ 330200 h 747680"/>
                    <a:gd name="connsiteX3" fmla="*/ 56415 w 199898"/>
                    <a:gd name="connsiteY3" fmla="*/ 543720 h 747680"/>
                    <a:gd name="connsiteX4" fmla="*/ 112135 w 199898"/>
                    <a:gd name="connsiteY4" fmla="*/ 747553 h 747680"/>
                    <a:gd name="connsiteX5" fmla="*/ 4027 w 199898"/>
                    <a:gd name="connsiteY5" fmla="*/ 566579 h 747680"/>
                    <a:gd name="connsiteX6" fmla="*/ 147695 w 199898"/>
                    <a:gd name="connsiteY6" fmla="*/ 334168 h 747680"/>
                    <a:gd name="connsiteX0" fmla="*/ 147695 w 199898"/>
                    <a:gd name="connsiteY0" fmla="*/ 334168 h 747680"/>
                    <a:gd name="connsiteX1" fmla="*/ 194685 w 199898"/>
                    <a:gd name="connsiteY1" fmla="*/ 0 h 747680"/>
                    <a:gd name="connsiteX2" fmla="*/ 186589 w 199898"/>
                    <a:gd name="connsiteY2" fmla="*/ 330200 h 747680"/>
                    <a:gd name="connsiteX3" fmla="*/ 56415 w 199898"/>
                    <a:gd name="connsiteY3" fmla="*/ 543720 h 747680"/>
                    <a:gd name="connsiteX4" fmla="*/ 112135 w 199898"/>
                    <a:gd name="connsiteY4" fmla="*/ 747553 h 747680"/>
                    <a:gd name="connsiteX5" fmla="*/ 4027 w 199898"/>
                    <a:gd name="connsiteY5" fmla="*/ 566579 h 747680"/>
                    <a:gd name="connsiteX6" fmla="*/ 147695 w 199898"/>
                    <a:gd name="connsiteY6" fmla="*/ 334168 h 747680"/>
                    <a:gd name="connsiteX0" fmla="*/ 147695 w 258724"/>
                    <a:gd name="connsiteY0" fmla="*/ 334168 h 747680"/>
                    <a:gd name="connsiteX1" fmla="*/ 194685 w 258724"/>
                    <a:gd name="connsiteY1" fmla="*/ 0 h 747680"/>
                    <a:gd name="connsiteX2" fmla="*/ 255645 w 258724"/>
                    <a:gd name="connsiteY2" fmla="*/ 334963 h 747680"/>
                    <a:gd name="connsiteX3" fmla="*/ 56415 w 258724"/>
                    <a:gd name="connsiteY3" fmla="*/ 543720 h 747680"/>
                    <a:gd name="connsiteX4" fmla="*/ 112135 w 258724"/>
                    <a:gd name="connsiteY4" fmla="*/ 747553 h 747680"/>
                    <a:gd name="connsiteX5" fmla="*/ 4027 w 258724"/>
                    <a:gd name="connsiteY5" fmla="*/ 566579 h 747680"/>
                    <a:gd name="connsiteX6" fmla="*/ 147695 w 258724"/>
                    <a:gd name="connsiteY6" fmla="*/ 334168 h 747680"/>
                    <a:gd name="connsiteX0" fmla="*/ 201521 w 257781"/>
                    <a:gd name="connsiteY0" fmla="*/ 336549 h 747680"/>
                    <a:gd name="connsiteX1" fmla="*/ 193742 w 257781"/>
                    <a:gd name="connsiteY1" fmla="*/ 0 h 747680"/>
                    <a:gd name="connsiteX2" fmla="*/ 254702 w 257781"/>
                    <a:gd name="connsiteY2" fmla="*/ 334963 h 747680"/>
                    <a:gd name="connsiteX3" fmla="*/ 55472 w 257781"/>
                    <a:gd name="connsiteY3" fmla="*/ 543720 h 747680"/>
                    <a:gd name="connsiteX4" fmla="*/ 111192 w 257781"/>
                    <a:gd name="connsiteY4" fmla="*/ 747553 h 747680"/>
                    <a:gd name="connsiteX5" fmla="*/ 3084 w 257781"/>
                    <a:gd name="connsiteY5" fmla="*/ 566579 h 747680"/>
                    <a:gd name="connsiteX6" fmla="*/ 201521 w 257781"/>
                    <a:gd name="connsiteY6" fmla="*/ 336549 h 747680"/>
                    <a:gd name="connsiteX0" fmla="*/ 201521 w 257479"/>
                    <a:gd name="connsiteY0" fmla="*/ 234155 h 645286"/>
                    <a:gd name="connsiteX1" fmla="*/ 184217 w 257479"/>
                    <a:gd name="connsiteY1" fmla="*/ 0 h 645286"/>
                    <a:gd name="connsiteX2" fmla="*/ 254702 w 257479"/>
                    <a:gd name="connsiteY2" fmla="*/ 232569 h 645286"/>
                    <a:gd name="connsiteX3" fmla="*/ 55472 w 257479"/>
                    <a:gd name="connsiteY3" fmla="*/ 441326 h 645286"/>
                    <a:gd name="connsiteX4" fmla="*/ 111192 w 257479"/>
                    <a:gd name="connsiteY4" fmla="*/ 645159 h 645286"/>
                    <a:gd name="connsiteX5" fmla="*/ 3084 w 257479"/>
                    <a:gd name="connsiteY5" fmla="*/ 464185 h 645286"/>
                    <a:gd name="connsiteX6" fmla="*/ 201521 w 257479"/>
                    <a:gd name="connsiteY6" fmla="*/ 234155 h 645286"/>
                    <a:gd name="connsiteX0" fmla="*/ 201521 w 257479"/>
                    <a:gd name="connsiteY0" fmla="*/ 234155 h 645286"/>
                    <a:gd name="connsiteX1" fmla="*/ 184217 w 257479"/>
                    <a:gd name="connsiteY1" fmla="*/ 0 h 645286"/>
                    <a:gd name="connsiteX2" fmla="*/ 254702 w 257479"/>
                    <a:gd name="connsiteY2" fmla="*/ 232569 h 645286"/>
                    <a:gd name="connsiteX3" fmla="*/ 55472 w 257479"/>
                    <a:gd name="connsiteY3" fmla="*/ 441326 h 645286"/>
                    <a:gd name="connsiteX4" fmla="*/ 111192 w 257479"/>
                    <a:gd name="connsiteY4" fmla="*/ 645159 h 645286"/>
                    <a:gd name="connsiteX5" fmla="*/ 3084 w 257479"/>
                    <a:gd name="connsiteY5" fmla="*/ 464185 h 645286"/>
                    <a:gd name="connsiteX6" fmla="*/ 201521 w 257479"/>
                    <a:gd name="connsiteY6" fmla="*/ 234155 h 645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7479" h="645286">
                      <a:moveTo>
                        <a:pt x="201521" y="234155"/>
                      </a:moveTo>
                      <a:cubicBezTo>
                        <a:pt x="215861" y="106361"/>
                        <a:pt x="174639" y="98425"/>
                        <a:pt x="184217" y="0"/>
                      </a:cubicBezTo>
                      <a:cubicBezTo>
                        <a:pt x="189905" y="16140"/>
                        <a:pt x="273620" y="115121"/>
                        <a:pt x="254702" y="232569"/>
                      </a:cubicBezTo>
                      <a:cubicBezTo>
                        <a:pt x="247135" y="331920"/>
                        <a:pt x="67881" y="371767"/>
                        <a:pt x="55472" y="441326"/>
                      </a:cubicBezTo>
                      <a:cubicBezTo>
                        <a:pt x="57351" y="510885"/>
                        <a:pt x="135401" y="650080"/>
                        <a:pt x="111192" y="645159"/>
                      </a:cubicBezTo>
                      <a:cubicBezTo>
                        <a:pt x="75156" y="584834"/>
                        <a:pt x="24833" y="534035"/>
                        <a:pt x="3084" y="464185"/>
                      </a:cubicBezTo>
                      <a:cubicBezTo>
                        <a:pt x="-27873" y="343059"/>
                        <a:pt x="184059" y="364013"/>
                        <a:pt x="201521" y="2341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21349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24" name="矩形 4"/>
              <p:cNvSpPr/>
              <p:nvPr/>
            </p:nvSpPr>
            <p:spPr>
              <a:xfrm>
                <a:off x="3593780" y="3060782"/>
                <a:ext cx="250638" cy="248205"/>
              </a:xfrm>
              <a:custGeom>
                <a:avLst/>
                <a:gdLst/>
                <a:ahLst/>
                <a:cxnLst/>
                <a:rect l="l" t="t" r="r" b="b"/>
                <a:pathLst>
                  <a:path w="249143" h="247649">
                    <a:moveTo>
                      <a:pt x="90583" y="0"/>
                    </a:moveTo>
                    <a:cubicBezTo>
                      <a:pt x="96893" y="10423"/>
                      <a:pt x="268352" y="71962"/>
                      <a:pt x="247364" y="147809"/>
                    </a:cubicBezTo>
                    <a:cubicBezTo>
                      <a:pt x="241373" y="193592"/>
                      <a:pt x="138391" y="219808"/>
                      <a:pt x="75000" y="247649"/>
                    </a:cubicBezTo>
                    <a:lnTo>
                      <a:pt x="0" y="247649"/>
                    </a:lnTo>
                    <a:cubicBezTo>
                      <a:pt x="62259" y="218563"/>
                      <a:pt x="189059" y="207663"/>
                      <a:pt x="202649" y="148833"/>
                    </a:cubicBezTo>
                    <a:cubicBezTo>
                      <a:pt x="218559" y="66305"/>
                      <a:pt x="79956" y="63562"/>
                      <a:pt x="9058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213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080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02"/>
    </mc:Choice>
    <mc:Fallback xmlns="">
      <p:transition spd="slow" advTm="39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/>
      <p:bldP spid="1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114\Desktop\Fotolia_48668758_Subscription_XL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椭圆 20"/>
          <p:cNvSpPr/>
          <p:nvPr/>
        </p:nvSpPr>
        <p:spPr>
          <a:xfrm>
            <a:off x="2521856" y="2218813"/>
            <a:ext cx="8338594" cy="8338594"/>
          </a:xfrm>
          <a:prstGeom prst="ellipse">
            <a:avLst/>
          </a:prstGeom>
          <a:solidFill>
            <a:schemeClr val="accent5">
              <a:lumMod val="5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616382" y="3313341"/>
            <a:ext cx="6149544" cy="614954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Rectangle 7"/>
          <p:cNvSpPr>
            <a:spLocks/>
          </p:cNvSpPr>
          <p:nvPr/>
        </p:nvSpPr>
        <p:spPr bwMode="auto">
          <a:xfrm>
            <a:off x="4370777" y="4338629"/>
            <a:ext cx="4551250" cy="1839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spc="100" dirty="0" smtClean="0">
                <a:solidFill>
                  <a:schemeClr val="bg1"/>
                </a:solidFill>
                <a:latin typeface="微软雅黑"/>
                <a:cs typeface="Lato Light" charset="0"/>
                <a:sym typeface="Lato Light" charset="0"/>
              </a:rPr>
              <a:t>疑问？</a:t>
            </a:r>
            <a:endParaRPr lang="zh-CN" altLang="en-US" sz="5400" b="1" spc="100" dirty="0">
              <a:solidFill>
                <a:schemeClr val="bg1"/>
              </a:solidFill>
              <a:latin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100" dirty="0" smtClean="0">
                <a:solidFill>
                  <a:schemeClr val="bg1"/>
                </a:solidFill>
                <a:latin typeface="微软雅黑"/>
                <a:cs typeface="Lato Light" charset="0"/>
                <a:sym typeface="Lato Light" charset="0"/>
              </a:rPr>
              <a:t>（欢迎大家提问）</a:t>
            </a:r>
            <a:endParaRPr lang="en-US" spc="100" dirty="0">
              <a:solidFill>
                <a:schemeClr val="bg1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6062712" y="2843654"/>
            <a:ext cx="1170692" cy="1170692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/>
              <a:t>？</a:t>
            </a:r>
            <a:endParaRPr lang="zh-CN" altLang="en-US" sz="5400" dirty="0"/>
          </a:p>
        </p:txBody>
      </p:sp>
      <p:sp>
        <p:nvSpPr>
          <p:cNvPr id="8" name="文本框 7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9358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14"/>
    </mc:Choice>
    <mc:Fallback xmlns="">
      <p:transition spd="slow" advTm="351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6" grpId="0" animBg="1"/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14\Desktop\白领 IT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12192000" cy="6904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 rot="5400000">
            <a:off x="-1473444" y="1468552"/>
            <a:ext cx="6872762" cy="3906133"/>
          </a:xfrm>
          <a:prstGeom prst="rect">
            <a:avLst/>
          </a:prstGeom>
          <a:solidFill>
            <a:schemeClr val="tx2">
              <a:lumMod val="5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 rot="10800000">
            <a:off x="9872" y="1935841"/>
            <a:ext cx="3916002" cy="3149429"/>
          </a:xfrm>
          <a:prstGeom prst="rect">
            <a:avLst/>
          </a:prstGeom>
          <a:solidFill>
            <a:schemeClr val="tx2">
              <a:lumMod val="40000"/>
              <a:lumOff val="6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-312688" y="1920993"/>
            <a:ext cx="4551250" cy="1269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spc="100" dirty="0" smtClean="0">
                <a:solidFill>
                  <a:schemeClr val="bg1"/>
                </a:solidFill>
                <a:latin typeface="微软雅黑"/>
                <a:cs typeface="Lato Light" charset="0"/>
                <a:sym typeface="Lato Light" charset="0"/>
              </a:rPr>
              <a:t>联系方式</a:t>
            </a:r>
            <a:endParaRPr lang="zh-CN" altLang="en-US" sz="5400" b="1" spc="100" dirty="0">
              <a:solidFill>
                <a:schemeClr val="bg1"/>
              </a:solidFill>
              <a:latin typeface="微软雅黑"/>
              <a:cs typeface="Lato Light" charset="0"/>
              <a:sym typeface="Lato Light" charset="0"/>
            </a:endParaRPr>
          </a:p>
        </p:txBody>
      </p:sp>
      <p:sp>
        <p:nvSpPr>
          <p:cNvPr id="19" name="文本框 4"/>
          <p:cNvSpPr txBox="1"/>
          <p:nvPr>
            <p:custDataLst>
              <p:tags r:id="rId1"/>
            </p:custDataLst>
          </p:nvPr>
        </p:nvSpPr>
        <p:spPr>
          <a:xfrm>
            <a:off x="1054245" y="3346692"/>
            <a:ext cx="2881344" cy="447968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13812345678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" name="文本框 5"/>
          <p:cNvSpPr txBox="1"/>
          <p:nvPr>
            <p:custDataLst>
              <p:tags r:id="rId2"/>
            </p:custDataLst>
          </p:nvPr>
        </p:nvSpPr>
        <p:spPr>
          <a:xfrm>
            <a:off x="1065728" y="3767197"/>
            <a:ext cx="3223385" cy="447968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name@1ppt.com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6"/>
          <p:cNvSpPr txBox="1"/>
          <p:nvPr>
            <p:custDataLst>
              <p:tags r:id="rId3"/>
            </p:custDataLst>
          </p:nvPr>
        </p:nvSpPr>
        <p:spPr>
          <a:xfrm>
            <a:off x="1065729" y="4227982"/>
            <a:ext cx="3455206" cy="447968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http://</a:t>
            </a:r>
            <a:r>
              <a:rPr lang="en-US" altLang="zh-CN" dirty="0" smtClean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www.1ppt.com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KSO_Shape"/>
          <p:cNvSpPr/>
          <p:nvPr>
            <p:custDataLst>
              <p:tags r:id="rId4"/>
            </p:custDataLst>
          </p:nvPr>
        </p:nvSpPr>
        <p:spPr>
          <a:xfrm>
            <a:off x="696396" y="3904783"/>
            <a:ext cx="267976" cy="203036"/>
          </a:xfrm>
          <a:custGeom>
            <a:avLst/>
            <a:gdLst/>
            <a:ahLst/>
            <a:cxnLst/>
            <a:rect l="l" t="t" r="r" b="b"/>
            <a:pathLst>
              <a:path w="4974795" h="3320682">
                <a:moveTo>
                  <a:pt x="1897867" y="1805825"/>
                </a:moveTo>
                <a:lnTo>
                  <a:pt x="2485737" y="2315734"/>
                </a:lnTo>
                <a:lnTo>
                  <a:pt x="3073607" y="1805825"/>
                </a:lnTo>
                <a:lnTo>
                  <a:pt x="4820061" y="3320682"/>
                </a:lnTo>
                <a:lnTo>
                  <a:pt x="151413" y="3320682"/>
                </a:lnTo>
                <a:close/>
                <a:moveTo>
                  <a:pt x="0" y="159634"/>
                </a:moveTo>
                <a:lnTo>
                  <a:pt x="1788328" y="1710812"/>
                </a:lnTo>
                <a:lnTo>
                  <a:pt x="0" y="3261996"/>
                </a:lnTo>
                <a:close/>
                <a:moveTo>
                  <a:pt x="4974795" y="156753"/>
                </a:moveTo>
                <a:lnTo>
                  <a:pt x="4974795" y="3264872"/>
                </a:lnTo>
                <a:lnTo>
                  <a:pt x="3183146" y="1710812"/>
                </a:lnTo>
                <a:close/>
                <a:moveTo>
                  <a:pt x="35040" y="0"/>
                </a:moveTo>
                <a:lnTo>
                  <a:pt x="4936434" y="0"/>
                </a:lnTo>
                <a:lnTo>
                  <a:pt x="2485737" y="21257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>
              <a:solidFill>
                <a:schemeClr val="accent4"/>
              </a:solidFill>
            </a:endParaRPr>
          </a:p>
        </p:txBody>
      </p:sp>
      <p:sp>
        <p:nvSpPr>
          <p:cNvPr id="23" name="KSO_Shape"/>
          <p:cNvSpPr/>
          <p:nvPr>
            <p:custDataLst>
              <p:tags r:id="rId5"/>
            </p:custDataLst>
          </p:nvPr>
        </p:nvSpPr>
        <p:spPr>
          <a:xfrm>
            <a:off x="723130" y="3408392"/>
            <a:ext cx="214508" cy="287782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>
              <a:solidFill>
                <a:schemeClr val="accent4"/>
              </a:solidFill>
            </a:endParaRPr>
          </a:p>
        </p:txBody>
      </p:sp>
      <p:sp>
        <p:nvSpPr>
          <p:cNvPr id="24" name="KSO_Shape"/>
          <p:cNvSpPr/>
          <p:nvPr>
            <p:custDataLst>
              <p:tags r:id="rId6"/>
            </p:custDataLst>
          </p:nvPr>
        </p:nvSpPr>
        <p:spPr>
          <a:xfrm>
            <a:off x="673063" y="4328605"/>
            <a:ext cx="314640" cy="268492"/>
          </a:xfrm>
          <a:custGeom>
            <a:avLst/>
            <a:gdLst/>
            <a:ahLst/>
            <a:cxnLst/>
            <a:rect l="l" t="t" r="r" b="b"/>
            <a:pathLst>
              <a:path w="648072" h="400516">
                <a:moveTo>
                  <a:pt x="324036" y="0"/>
                </a:moveTo>
                <a:lnTo>
                  <a:pt x="648072" y="216024"/>
                </a:lnTo>
                <a:lnTo>
                  <a:pt x="520183" y="216024"/>
                </a:lnTo>
                <a:cubicBezTo>
                  <a:pt x="521934" y="217353"/>
                  <a:pt x="522036" y="218913"/>
                  <a:pt x="522036" y="220497"/>
                </a:cubicBezTo>
                <a:lnTo>
                  <a:pt x="522036" y="364511"/>
                </a:lnTo>
                <a:cubicBezTo>
                  <a:pt x="522036" y="384396"/>
                  <a:pt x="505916" y="400516"/>
                  <a:pt x="486031" y="400516"/>
                </a:cubicBezTo>
                <a:lnTo>
                  <a:pt x="378042" y="400516"/>
                </a:lnTo>
                <a:lnTo>
                  <a:pt x="378042" y="256516"/>
                </a:lnTo>
                <a:lnTo>
                  <a:pt x="270030" y="256516"/>
                </a:lnTo>
                <a:lnTo>
                  <a:pt x="270030" y="400516"/>
                </a:lnTo>
                <a:lnTo>
                  <a:pt x="162041" y="400516"/>
                </a:lnTo>
                <a:cubicBezTo>
                  <a:pt x="142156" y="400516"/>
                  <a:pt x="126036" y="384396"/>
                  <a:pt x="126036" y="364511"/>
                </a:cubicBezTo>
                <a:lnTo>
                  <a:pt x="126036" y="220497"/>
                </a:lnTo>
                <a:lnTo>
                  <a:pt x="127889" y="216024"/>
                </a:lnTo>
                <a:lnTo>
                  <a:pt x="0" y="2160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>
              <a:solidFill>
                <a:schemeClr val="accent4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270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59"/>
    </mc:Choice>
    <mc:Fallback xmlns="">
      <p:transition spd="slow" advTm="5159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3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2" fill="hold" grpId="0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5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8" grpId="0"/>
          <p:bldP spid="19" grpId="0"/>
          <p:bldP spid="20" grpId="0"/>
          <p:bldP spid="21" grpId="0"/>
          <p:bldP spid="22" grpId="0" animBg="1"/>
          <p:bldP spid="23" grpId="0" animBg="1"/>
          <p:bldP spid="24" grpId="0" animBg="1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3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8" grpId="0"/>
          <p:bldP spid="19" grpId="0"/>
          <p:bldP spid="20" grpId="0"/>
          <p:bldP spid="21" grpId="0"/>
          <p:bldP spid="22" grpId="0" animBg="1"/>
          <p:bldP spid="23" grpId="0" animBg="1"/>
          <p:bldP spid="24" grpId="0" animBg="1"/>
          <p:bldP spid="25" grpId="0"/>
        </p:bldLst>
      </p:timing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60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08405"/>
            <a:ext cx="12201687" cy="4243634"/>
          </a:xfrm>
          <a:prstGeom prst="rect">
            <a:avLst/>
          </a:prstGeom>
        </p:spPr>
      </p:pic>
      <p:sp>
        <p:nvSpPr>
          <p:cNvPr id="17" name="文本框 4"/>
          <p:cNvSpPr txBox="1"/>
          <p:nvPr/>
        </p:nvSpPr>
        <p:spPr>
          <a:xfrm>
            <a:off x="264436" y="2106783"/>
            <a:ext cx="12960599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dirty="0" smtClean="0">
                <a:solidFill>
                  <a:schemeClr val="bg1"/>
                </a:solidFill>
                <a:latin typeface="Silo-ExtraBoldItalic" panose="00000900000000000000" pitchFamily="2" charset="0"/>
              </a:rPr>
              <a:t>THANK YOU</a:t>
            </a:r>
            <a:r>
              <a:rPr lang="en-US" altLang="zh-CN" sz="16600" dirty="0" smtClean="0">
                <a:solidFill>
                  <a:schemeClr val="accent4"/>
                </a:solidFill>
                <a:latin typeface="Silo-ExtraBoldItalic" panose="00000900000000000000" pitchFamily="2" charset="0"/>
              </a:rPr>
              <a:t> </a:t>
            </a:r>
            <a:endParaRPr lang="zh-CN" altLang="en-US" sz="16600" dirty="0">
              <a:solidFill>
                <a:schemeClr val="accent4"/>
              </a:solidFill>
              <a:latin typeface="Silo-ExtraBoldItalic" panose="00000900000000000000" pitchFamily="2" charset="0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7509354" y="2540000"/>
            <a:ext cx="304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519016" y="4445000"/>
            <a:ext cx="3276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9144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4420">
        <p:checker/>
      </p:transition>
    </mc:Choice>
    <mc:Fallback xmlns="">
      <p:transition spd="slow" advTm="442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773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zjd\Desktop\图片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 rot="5400000">
            <a:off x="-1473444" y="1468552"/>
            <a:ext cx="6872762" cy="3906133"/>
          </a:xfrm>
          <a:prstGeom prst="rect">
            <a:avLst/>
          </a:prstGeom>
          <a:solidFill>
            <a:schemeClr val="tx2">
              <a:lumMod val="5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0800000">
            <a:off x="9872" y="2051953"/>
            <a:ext cx="3916002" cy="3149429"/>
          </a:xfrm>
          <a:prstGeom prst="rect">
            <a:avLst/>
          </a:prstGeom>
          <a:solidFill>
            <a:schemeClr val="tx2">
              <a:lumMod val="40000"/>
              <a:lumOff val="6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7"/>
          <p:cNvSpPr>
            <a:spLocks/>
          </p:cNvSpPr>
          <p:nvPr/>
        </p:nvSpPr>
        <p:spPr bwMode="auto">
          <a:xfrm>
            <a:off x="-294695" y="3107471"/>
            <a:ext cx="4551250" cy="1839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spc="100" dirty="0" smtClean="0">
                <a:solidFill>
                  <a:schemeClr val="bg1"/>
                </a:solidFill>
                <a:latin typeface="微软雅黑"/>
                <a:cs typeface="Lato Light" charset="0"/>
                <a:sym typeface="Lato Light" charset="0"/>
              </a:rPr>
              <a:t>公司介绍</a:t>
            </a:r>
            <a:endParaRPr lang="zh-CN" altLang="en-US" sz="5400" b="1" spc="100" dirty="0">
              <a:solidFill>
                <a:schemeClr val="bg1"/>
              </a:solidFill>
              <a:latin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100" dirty="0" smtClean="0">
                <a:solidFill>
                  <a:schemeClr val="bg1"/>
                </a:solidFill>
                <a:latin typeface="微软雅黑"/>
                <a:cs typeface="Lato Light" charset="0"/>
                <a:sym typeface="Lato Light" charset="0"/>
              </a:rPr>
              <a:t>（我们</a:t>
            </a:r>
            <a:r>
              <a:rPr lang="zh-CN" altLang="en-US" sz="2400" spc="100" dirty="0">
                <a:solidFill>
                  <a:schemeClr val="bg1"/>
                </a:solidFill>
                <a:latin typeface="微软雅黑"/>
                <a:cs typeface="Lato Light" charset="0"/>
                <a:sym typeface="Lato Light" charset="0"/>
              </a:rPr>
              <a:t>是</a:t>
            </a:r>
            <a:r>
              <a:rPr lang="zh-CN" altLang="en-US" sz="2400" spc="100" dirty="0" smtClean="0">
                <a:solidFill>
                  <a:schemeClr val="bg1"/>
                </a:solidFill>
                <a:latin typeface="微软雅黑"/>
                <a:cs typeface="Lato Light" charset="0"/>
                <a:sym typeface="Lato Light" charset="0"/>
              </a:rPr>
              <a:t>谁）</a:t>
            </a:r>
            <a:endParaRPr lang="en-US" spc="100" dirty="0">
              <a:solidFill>
                <a:schemeClr val="bg1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377591" y="2127000"/>
            <a:ext cx="1170692" cy="1170692"/>
            <a:chOff x="5641794" y="2357393"/>
            <a:chExt cx="794657" cy="794657"/>
          </a:xfrm>
        </p:grpSpPr>
        <p:sp>
          <p:nvSpPr>
            <p:cNvPr id="12" name="椭圆 11"/>
            <p:cNvSpPr/>
            <p:nvPr/>
          </p:nvSpPr>
          <p:spPr>
            <a:xfrm>
              <a:off x="5641794" y="2357393"/>
              <a:ext cx="794657" cy="794657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Freeform 14"/>
            <p:cNvSpPr>
              <a:spLocks noEditPoints="1"/>
            </p:cNvSpPr>
            <p:nvPr/>
          </p:nvSpPr>
          <p:spPr bwMode="auto">
            <a:xfrm>
              <a:off x="5826817" y="2488261"/>
              <a:ext cx="449038" cy="442594"/>
            </a:xfrm>
            <a:custGeom>
              <a:avLst/>
              <a:gdLst>
                <a:gd name="T0" fmla="*/ 285 w 427"/>
                <a:gd name="T1" fmla="*/ 157 h 408"/>
                <a:gd name="T2" fmla="*/ 279 w 427"/>
                <a:gd name="T3" fmla="*/ 169 h 408"/>
                <a:gd name="T4" fmla="*/ 278 w 427"/>
                <a:gd name="T5" fmla="*/ 177 h 408"/>
                <a:gd name="T6" fmla="*/ 278 w 427"/>
                <a:gd name="T7" fmla="*/ 192 h 408"/>
                <a:gd name="T8" fmla="*/ 284 w 427"/>
                <a:gd name="T9" fmla="*/ 207 h 408"/>
                <a:gd name="T10" fmla="*/ 288 w 427"/>
                <a:gd name="T11" fmla="*/ 214 h 408"/>
                <a:gd name="T12" fmla="*/ 300 w 427"/>
                <a:gd name="T13" fmla="*/ 224 h 408"/>
                <a:gd name="T14" fmla="*/ 308 w 427"/>
                <a:gd name="T15" fmla="*/ 228 h 408"/>
                <a:gd name="T16" fmla="*/ 325 w 427"/>
                <a:gd name="T17" fmla="*/ 136 h 408"/>
                <a:gd name="T18" fmla="*/ 305 w 427"/>
                <a:gd name="T19" fmla="*/ 140 h 408"/>
                <a:gd name="T20" fmla="*/ 294 w 427"/>
                <a:gd name="T21" fmla="*/ 147 h 408"/>
                <a:gd name="T22" fmla="*/ 289 w 427"/>
                <a:gd name="T23" fmla="*/ 152 h 408"/>
                <a:gd name="T24" fmla="*/ 261 w 427"/>
                <a:gd name="T25" fmla="*/ 47 h 408"/>
                <a:gd name="T26" fmla="*/ 213 w 427"/>
                <a:gd name="T27" fmla="*/ 95 h 408"/>
                <a:gd name="T28" fmla="*/ 258 w 427"/>
                <a:gd name="T29" fmla="*/ 192 h 408"/>
                <a:gd name="T30" fmla="*/ 258 w 427"/>
                <a:gd name="T31" fmla="*/ 173 h 408"/>
                <a:gd name="T32" fmla="*/ 244 w 427"/>
                <a:gd name="T33" fmla="*/ 104 h 408"/>
                <a:gd name="T34" fmla="*/ 169 w 427"/>
                <a:gd name="T35" fmla="*/ 183 h 408"/>
                <a:gd name="T36" fmla="*/ 213 w 427"/>
                <a:gd name="T37" fmla="*/ 269 h 408"/>
                <a:gd name="T38" fmla="*/ 192 w 427"/>
                <a:gd name="T39" fmla="*/ 272 h 408"/>
                <a:gd name="T40" fmla="*/ 181 w 427"/>
                <a:gd name="T41" fmla="*/ 260 h 408"/>
                <a:gd name="T42" fmla="*/ 174 w 427"/>
                <a:gd name="T43" fmla="*/ 254 h 408"/>
                <a:gd name="T44" fmla="*/ 145 w 427"/>
                <a:gd name="T45" fmla="*/ 242 h 408"/>
                <a:gd name="T46" fmla="*/ 133 w 427"/>
                <a:gd name="T47" fmla="*/ 241 h 408"/>
                <a:gd name="T48" fmla="*/ 0 w 427"/>
                <a:gd name="T49" fmla="*/ 408 h 408"/>
                <a:gd name="T50" fmla="*/ 56 w 427"/>
                <a:gd name="T51" fmla="*/ 309 h 408"/>
                <a:gd name="T52" fmla="*/ 146 w 427"/>
                <a:gd name="T53" fmla="*/ 309 h 408"/>
                <a:gd name="T54" fmla="*/ 204 w 427"/>
                <a:gd name="T55" fmla="*/ 408 h 408"/>
                <a:gd name="T56" fmla="*/ 192 w 427"/>
                <a:gd name="T57" fmla="*/ 272 h 408"/>
                <a:gd name="T58" fmla="*/ 294 w 427"/>
                <a:gd name="T59" fmla="*/ 241 h 408"/>
                <a:gd name="T60" fmla="*/ 281 w 427"/>
                <a:gd name="T61" fmla="*/ 242 h 408"/>
                <a:gd name="T62" fmla="*/ 245 w 427"/>
                <a:gd name="T63" fmla="*/ 260 h 408"/>
                <a:gd name="T64" fmla="*/ 240 w 427"/>
                <a:gd name="T65" fmla="*/ 266 h 408"/>
                <a:gd name="T66" fmla="*/ 264 w 427"/>
                <a:gd name="T67" fmla="*/ 408 h 408"/>
                <a:gd name="T68" fmla="*/ 279 w 427"/>
                <a:gd name="T69" fmla="*/ 408 h 408"/>
                <a:gd name="T70" fmla="*/ 384 w 427"/>
                <a:gd name="T71" fmla="*/ 309 h 408"/>
                <a:gd name="T72" fmla="*/ 427 w 427"/>
                <a:gd name="T73" fmla="*/ 313 h 408"/>
                <a:gd name="T74" fmla="*/ 102 w 427"/>
                <a:gd name="T75" fmla="*/ 231 h 408"/>
                <a:gd name="T76" fmla="*/ 126 w 427"/>
                <a:gd name="T77" fmla="*/ 224 h 408"/>
                <a:gd name="T78" fmla="*/ 133 w 427"/>
                <a:gd name="T79" fmla="*/ 220 h 408"/>
                <a:gd name="T80" fmla="*/ 146 w 427"/>
                <a:gd name="T81" fmla="*/ 200 h 408"/>
                <a:gd name="T82" fmla="*/ 149 w 427"/>
                <a:gd name="T83" fmla="*/ 191 h 408"/>
                <a:gd name="T84" fmla="*/ 149 w 427"/>
                <a:gd name="T85" fmla="*/ 175 h 408"/>
                <a:gd name="T86" fmla="*/ 145 w 427"/>
                <a:gd name="T87" fmla="*/ 164 h 408"/>
                <a:gd name="T88" fmla="*/ 142 w 427"/>
                <a:gd name="T89" fmla="*/ 157 h 408"/>
                <a:gd name="T90" fmla="*/ 133 w 427"/>
                <a:gd name="T91" fmla="*/ 147 h 408"/>
                <a:gd name="T92" fmla="*/ 126 w 427"/>
                <a:gd name="T93" fmla="*/ 143 h 408"/>
                <a:gd name="T94" fmla="*/ 102 w 427"/>
                <a:gd name="T95" fmla="*/ 13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7" h="408">
                  <a:moveTo>
                    <a:pt x="289" y="152"/>
                  </a:moveTo>
                  <a:cubicBezTo>
                    <a:pt x="288" y="154"/>
                    <a:pt x="286" y="155"/>
                    <a:pt x="285" y="157"/>
                  </a:cubicBezTo>
                  <a:cubicBezTo>
                    <a:pt x="285" y="157"/>
                    <a:pt x="285" y="157"/>
                    <a:pt x="285" y="157"/>
                  </a:cubicBezTo>
                  <a:cubicBezTo>
                    <a:pt x="284" y="159"/>
                    <a:pt x="283" y="161"/>
                    <a:pt x="282" y="162"/>
                  </a:cubicBezTo>
                  <a:cubicBezTo>
                    <a:pt x="282" y="163"/>
                    <a:pt x="282" y="163"/>
                    <a:pt x="282" y="164"/>
                  </a:cubicBezTo>
                  <a:cubicBezTo>
                    <a:pt x="281" y="165"/>
                    <a:pt x="280" y="167"/>
                    <a:pt x="279" y="169"/>
                  </a:cubicBezTo>
                  <a:cubicBezTo>
                    <a:pt x="279" y="169"/>
                    <a:pt x="279" y="169"/>
                    <a:pt x="279" y="170"/>
                  </a:cubicBezTo>
                  <a:cubicBezTo>
                    <a:pt x="279" y="171"/>
                    <a:pt x="278" y="173"/>
                    <a:pt x="278" y="175"/>
                  </a:cubicBezTo>
                  <a:cubicBezTo>
                    <a:pt x="278" y="176"/>
                    <a:pt x="278" y="176"/>
                    <a:pt x="278" y="177"/>
                  </a:cubicBezTo>
                  <a:cubicBezTo>
                    <a:pt x="277" y="179"/>
                    <a:pt x="277" y="181"/>
                    <a:pt x="277" y="183"/>
                  </a:cubicBezTo>
                  <a:cubicBezTo>
                    <a:pt x="277" y="186"/>
                    <a:pt x="278" y="189"/>
                    <a:pt x="278" y="191"/>
                  </a:cubicBezTo>
                  <a:cubicBezTo>
                    <a:pt x="278" y="192"/>
                    <a:pt x="278" y="192"/>
                    <a:pt x="278" y="192"/>
                  </a:cubicBezTo>
                  <a:cubicBezTo>
                    <a:pt x="279" y="195"/>
                    <a:pt x="279" y="197"/>
                    <a:pt x="280" y="199"/>
                  </a:cubicBezTo>
                  <a:cubicBezTo>
                    <a:pt x="280" y="200"/>
                    <a:pt x="280" y="200"/>
                    <a:pt x="280" y="200"/>
                  </a:cubicBezTo>
                  <a:cubicBezTo>
                    <a:pt x="281" y="203"/>
                    <a:pt x="282" y="205"/>
                    <a:pt x="284" y="207"/>
                  </a:cubicBezTo>
                  <a:cubicBezTo>
                    <a:pt x="284" y="207"/>
                    <a:pt x="284" y="208"/>
                    <a:pt x="284" y="208"/>
                  </a:cubicBezTo>
                  <a:cubicBezTo>
                    <a:pt x="285" y="210"/>
                    <a:pt x="287" y="212"/>
                    <a:pt x="288" y="214"/>
                  </a:cubicBezTo>
                  <a:cubicBezTo>
                    <a:pt x="288" y="214"/>
                    <a:pt x="288" y="214"/>
                    <a:pt x="288" y="214"/>
                  </a:cubicBezTo>
                  <a:cubicBezTo>
                    <a:pt x="290" y="216"/>
                    <a:pt x="292" y="218"/>
                    <a:pt x="294" y="219"/>
                  </a:cubicBezTo>
                  <a:cubicBezTo>
                    <a:pt x="294" y="219"/>
                    <a:pt x="294" y="220"/>
                    <a:pt x="294" y="220"/>
                  </a:cubicBezTo>
                  <a:cubicBezTo>
                    <a:pt x="296" y="221"/>
                    <a:pt x="298" y="223"/>
                    <a:pt x="300" y="224"/>
                  </a:cubicBezTo>
                  <a:cubicBezTo>
                    <a:pt x="300" y="224"/>
                    <a:pt x="301" y="224"/>
                    <a:pt x="301" y="224"/>
                  </a:cubicBezTo>
                  <a:cubicBezTo>
                    <a:pt x="303" y="226"/>
                    <a:pt x="305" y="227"/>
                    <a:pt x="308" y="228"/>
                  </a:cubicBezTo>
                  <a:cubicBezTo>
                    <a:pt x="308" y="228"/>
                    <a:pt x="308" y="228"/>
                    <a:pt x="308" y="228"/>
                  </a:cubicBezTo>
                  <a:cubicBezTo>
                    <a:pt x="313" y="230"/>
                    <a:pt x="319" y="231"/>
                    <a:pt x="325" y="231"/>
                  </a:cubicBezTo>
                  <a:cubicBezTo>
                    <a:pt x="351" y="231"/>
                    <a:pt x="372" y="210"/>
                    <a:pt x="372" y="183"/>
                  </a:cubicBezTo>
                  <a:cubicBezTo>
                    <a:pt x="372" y="157"/>
                    <a:pt x="351" y="136"/>
                    <a:pt x="325" y="136"/>
                  </a:cubicBezTo>
                  <a:cubicBezTo>
                    <a:pt x="318" y="136"/>
                    <a:pt x="312" y="137"/>
                    <a:pt x="306" y="140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6" y="140"/>
                    <a:pt x="306" y="140"/>
                    <a:pt x="305" y="140"/>
                  </a:cubicBezTo>
                  <a:cubicBezTo>
                    <a:pt x="304" y="141"/>
                    <a:pt x="302" y="142"/>
                    <a:pt x="301" y="143"/>
                  </a:cubicBezTo>
                  <a:cubicBezTo>
                    <a:pt x="300" y="143"/>
                    <a:pt x="300" y="143"/>
                    <a:pt x="299" y="143"/>
                  </a:cubicBezTo>
                  <a:cubicBezTo>
                    <a:pt x="298" y="144"/>
                    <a:pt x="296" y="146"/>
                    <a:pt x="294" y="147"/>
                  </a:cubicBezTo>
                  <a:cubicBezTo>
                    <a:pt x="294" y="147"/>
                    <a:pt x="294" y="147"/>
                    <a:pt x="294" y="147"/>
                  </a:cubicBezTo>
                  <a:cubicBezTo>
                    <a:pt x="293" y="148"/>
                    <a:pt x="291" y="150"/>
                    <a:pt x="290" y="151"/>
                  </a:cubicBezTo>
                  <a:cubicBezTo>
                    <a:pt x="290" y="151"/>
                    <a:pt x="289" y="152"/>
                    <a:pt x="289" y="152"/>
                  </a:cubicBezTo>
                  <a:close/>
                  <a:moveTo>
                    <a:pt x="213" y="95"/>
                  </a:moveTo>
                  <a:lnTo>
                    <a:pt x="213" y="95"/>
                  </a:lnTo>
                  <a:cubicBezTo>
                    <a:pt x="240" y="95"/>
                    <a:pt x="261" y="73"/>
                    <a:pt x="261" y="47"/>
                  </a:cubicBezTo>
                  <a:cubicBezTo>
                    <a:pt x="261" y="21"/>
                    <a:pt x="240" y="0"/>
                    <a:pt x="213" y="0"/>
                  </a:cubicBezTo>
                  <a:cubicBezTo>
                    <a:pt x="187" y="0"/>
                    <a:pt x="166" y="21"/>
                    <a:pt x="166" y="47"/>
                  </a:cubicBezTo>
                  <a:cubicBezTo>
                    <a:pt x="166" y="73"/>
                    <a:pt x="187" y="95"/>
                    <a:pt x="213" y="95"/>
                  </a:cubicBezTo>
                  <a:close/>
                  <a:moveTo>
                    <a:pt x="258" y="228"/>
                  </a:moveTo>
                  <a:lnTo>
                    <a:pt x="258" y="228"/>
                  </a:lnTo>
                  <a:lnTo>
                    <a:pt x="258" y="192"/>
                  </a:lnTo>
                  <a:cubicBezTo>
                    <a:pt x="258" y="189"/>
                    <a:pt x="257" y="186"/>
                    <a:pt x="257" y="183"/>
                  </a:cubicBezTo>
                  <a:cubicBezTo>
                    <a:pt x="257" y="180"/>
                    <a:pt x="258" y="178"/>
                    <a:pt x="258" y="175"/>
                  </a:cubicBezTo>
                  <a:lnTo>
                    <a:pt x="258" y="173"/>
                  </a:lnTo>
                  <a:lnTo>
                    <a:pt x="258" y="173"/>
                  </a:lnTo>
                  <a:cubicBezTo>
                    <a:pt x="262" y="151"/>
                    <a:pt x="275" y="134"/>
                    <a:pt x="293" y="124"/>
                  </a:cubicBezTo>
                  <a:cubicBezTo>
                    <a:pt x="280" y="112"/>
                    <a:pt x="263" y="104"/>
                    <a:pt x="244" y="104"/>
                  </a:cubicBezTo>
                  <a:lnTo>
                    <a:pt x="183" y="104"/>
                  </a:lnTo>
                  <a:cubicBezTo>
                    <a:pt x="164" y="104"/>
                    <a:pt x="147" y="112"/>
                    <a:pt x="134" y="124"/>
                  </a:cubicBezTo>
                  <a:cubicBezTo>
                    <a:pt x="155" y="135"/>
                    <a:pt x="169" y="158"/>
                    <a:pt x="169" y="183"/>
                  </a:cubicBezTo>
                  <a:cubicBezTo>
                    <a:pt x="169" y="189"/>
                    <a:pt x="169" y="194"/>
                    <a:pt x="168" y="199"/>
                  </a:cubicBezTo>
                  <a:lnTo>
                    <a:pt x="168" y="228"/>
                  </a:lnTo>
                  <a:cubicBezTo>
                    <a:pt x="187" y="236"/>
                    <a:pt x="203" y="251"/>
                    <a:pt x="213" y="269"/>
                  </a:cubicBezTo>
                  <a:cubicBezTo>
                    <a:pt x="223" y="251"/>
                    <a:pt x="239" y="237"/>
                    <a:pt x="258" y="228"/>
                  </a:cubicBezTo>
                  <a:close/>
                  <a:moveTo>
                    <a:pt x="192" y="272"/>
                  </a:moveTo>
                  <a:lnTo>
                    <a:pt x="192" y="272"/>
                  </a:lnTo>
                  <a:cubicBezTo>
                    <a:pt x="190" y="270"/>
                    <a:pt x="189" y="268"/>
                    <a:pt x="187" y="266"/>
                  </a:cubicBezTo>
                  <a:cubicBezTo>
                    <a:pt x="187" y="265"/>
                    <a:pt x="186" y="265"/>
                    <a:pt x="186" y="265"/>
                  </a:cubicBezTo>
                  <a:cubicBezTo>
                    <a:pt x="185" y="263"/>
                    <a:pt x="183" y="262"/>
                    <a:pt x="181" y="260"/>
                  </a:cubicBezTo>
                  <a:cubicBezTo>
                    <a:pt x="181" y="260"/>
                    <a:pt x="181" y="259"/>
                    <a:pt x="181" y="259"/>
                  </a:cubicBezTo>
                  <a:cubicBezTo>
                    <a:pt x="179" y="258"/>
                    <a:pt x="177" y="256"/>
                    <a:pt x="175" y="255"/>
                  </a:cubicBezTo>
                  <a:cubicBezTo>
                    <a:pt x="175" y="255"/>
                    <a:pt x="175" y="254"/>
                    <a:pt x="174" y="254"/>
                  </a:cubicBezTo>
                  <a:cubicBezTo>
                    <a:pt x="168" y="250"/>
                    <a:pt x="161" y="246"/>
                    <a:pt x="153" y="244"/>
                  </a:cubicBezTo>
                  <a:cubicBezTo>
                    <a:pt x="151" y="243"/>
                    <a:pt x="150" y="243"/>
                    <a:pt x="148" y="242"/>
                  </a:cubicBezTo>
                  <a:cubicBezTo>
                    <a:pt x="147" y="242"/>
                    <a:pt x="146" y="242"/>
                    <a:pt x="145" y="242"/>
                  </a:cubicBezTo>
                  <a:cubicBezTo>
                    <a:pt x="144" y="242"/>
                    <a:pt x="143" y="241"/>
                    <a:pt x="141" y="241"/>
                  </a:cubicBezTo>
                  <a:cubicBezTo>
                    <a:pt x="141" y="241"/>
                    <a:pt x="140" y="241"/>
                    <a:pt x="139" y="241"/>
                  </a:cubicBezTo>
                  <a:cubicBezTo>
                    <a:pt x="137" y="241"/>
                    <a:pt x="135" y="241"/>
                    <a:pt x="133" y="241"/>
                  </a:cubicBezTo>
                  <a:lnTo>
                    <a:pt x="71" y="241"/>
                  </a:lnTo>
                  <a:cubicBezTo>
                    <a:pt x="32" y="241"/>
                    <a:pt x="0" y="273"/>
                    <a:pt x="0" y="313"/>
                  </a:cubicBezTo>
                  <a:lnTo>
                    <a:pt x="0" y="408"/>
                  </a:lnTo>
                  <a:lnTo>
                    <a:pt x="42" y="408"/>
                  </a:lnTo>
                  <a:lnTo>
                    <a:pt x="42" y="309"/>
                  </a:lnTo>
                  <a:lnTo>
                    <a:pt x="56" y="309"/>
                  </a:lnTo>
                  <a:lnTo>
                    <a:pt x="56" y="408"/>
                  </a:lnTo>
                  <a:lnTo>
                    <a:pt x="146" y="408"/>
                  </a:lnTo>
                  <a:lnTo>
                    <a:pt x="146" y="309"/>
                  </a:lnTo>
                  <a:lnTo>
                    <a:pt x="161" y="309"/>
                  </a:lnTo>
                  <a:lnTo>
                    <a:pt x="161" y="408"/>
                  </a:lnTo>
                  <a:lnTo>
                    <a:pt x="204" y="408"/>
                  </a:lnTo>
                  <a:lnTo>
                    <a:pt x="204" y="313"/>
                  </a:lnTo>
                  <a:cubicBezTo>
                    <a:pt x="204" y="297"/>
                    <a:pt x="200" y="283"/>
                    <a:pt x="192" y="272"/>
                  </a:cubicBezTo>
                  <a:cubicBezTo>
                    <a:pt x="192" y="272"/>
                    <a:pt x="192" y="272"/>
                    <a:pt x="192" y="272"/>
                  </a:cubicBezTo>
                  <a:close/>
                  <a:moveTo>
                    <a:pt x="355" y="241"/>
                  </a:moveTo>
                  <a:lnTo>
                    <a:pt x="355" y="241"/>
                  </a:lnTo>
                  <a:lnTo>
                    <a:pt x="294" y="241"/>
                  </a:lnTo>
                  <a:cubicBezTo>
                    <a:pt x="292" y="241"/>
                    <a:pt x="290" y="241"/>
                    <a:pt x="288" y="241"/>
                  </a:cubicBezTo>
                  <a:cubicBezTo>
                    <a:pt x="287" y="241"/>
                    <a:pt x="286" y="241"/>
                    <a:pt x="285" y="241"/>
                  </a:cubicBezTo>
                  <a:cubicBezTo>
                    <a:pt x="284" y="241"/>
                    <a:pt x="283" y="242"/>
                    <a:pt x="281" y="242"/>
                  </a:cubicBezTo>
                  <a:cubicBezTo>
                    <a:pt x="280" y="242"/>
                    <a:pt x="280" y="242"/>
                    <a:pt x="279" y="242"/>
                  </a:cubicBezTo>
                  <a:cubicBezTo>
                    <a:pt x="277" y="243"/>
                    <a:pt x="276" y="243"/>
                    <a:pt x="274" y="244"/>
                  </a:cubicBezTo>
                  <a:cubicBezTo>
                    <a:pt x="263" y="247"/>
                    <a:pt x="254" y="252"/>
                    <a:pt x="245" y="260"/>
                  </a:cubicBezTo>
                  <a:cubicBezTo>
                    <a:pt x="245" y="260"/>
                    <a:pt x="245" y="260"/>
                    <a:pt x="245" y="260"/>
                  </a:cubicBezTo>
                  <a:cubicBezTo>
                    <a:pt x="243" y="262"/>
                    <a:pt x="242" y="263"/>
                    <a:pt x="240" y="265"/>
                  </a:cubicBezTo>
                  <a:cubicBezTo>
                    <a:pt x="240" y="265"/>
                    <a:pt x="240" y="266"/>
                    <a:pt x="240" y="266"/>
                  </a:cubicBezTo>
                  <a:cubicBezTo>
                    <a:pt x="229" y="278"/>
                    <a:pt x="222" y="295"/>
                    <a:pt x="222" y="313"/>
                  </a:cubicBezTo>
                  <a:lnTo>
                    <a:pt x="222" y="408"/>
                  </a:lnTo>
                  <a:lnTo>
                    <a:pt x="264" y="408"/>
                  </a:lnTo>
                  <a:lnTo>
                    <a:pt x="264" y="309"/>
                  </a:lnTo>
                  <a:lnTo>
                    <a:pt x="279" y="309"/>
                  </a:lnTo>
                  <a:lnTo>
                    <a:pt x="279" y="408"/>
                  </a:lnTo>
                  <a:lnTo>
                    <a:pt x="369" y="408"/>
                  </a:lnTo>
                  <a:lnTo>
                    <a:pt x="369" y="309"/>
                  </a:lnTo>
                  <a:lnTo>
                    <a:pt x="384" y="309"/>
                  </a:lnTo>
                  <a:lnTo>
                    <a:pt x="384" y="408"/>
                  </a:lnTo>
                  <a:lnTo>
                    <a:pt x="427" y="408"/>
                  </a:lnTo>
                  <a:lnTo>
                    <a:pt x="427" y="313"/>
                  </a:lnTo>
                  <a:cubicBezTo>
                    <a:pt x="427" y="273"/>
                    <a:pt x="395" y="241"/>
                    <a:pt x="355" y="241"/>
                  </a:cubicBezTo>
                  <a:close/>
                  <a:moveTo>
                    <a:pt x="102" y="231"/>
                  </a:moveTo>
                  <a:lnTo>
                    <a:pt x="102" y="231"/>
                  </a:lnTo>
                  <a:cubicBezTo>
                    <a:pt x="108" y="231"/>
                    <a:pt x="114" y="230"/>
                    <a:pt x="119" y="228"/>
                  </a:cubicBezTo>
                  <a:cubicBezTo>
                    <a:pt x="119" y="228"/>
                    <a:pt x="119" y="228"/>
                    <a:pt x="119" y="228"/>
                  </a:cubicBezTo>
                  <a:cubicBezTo>
                    <a:pt x="122" y="227"/>
                    <a:pt x="124" y="226"/>
                    <a:pt x="126" y="224"/>
                  </a:cubicBezTo>
                  <a:cubicBezTo>
                    <a:pt x="126" y="224"/>
                    <a:pt x="126" y="224"/>
                    <a:pt x="126" y="224"/>
                  </a:cubicBezTo>
                  <a:cubicBezTo>
                    <a:pt x="129" y="223"/>
                    <a:pt x="131" y="221"/>
                    <a:pt x="133" y="220"/>
                  </a:cubicBezTo>
                  <a:cubicBezTo>
                    <a:pt x="133" y="220"/>
                    <a:pt x="133" y="220"/>
                    <a:pt x="133" y="220"/>
                  </a:cubicBezTo>
                  <a:cubicBezTo>
                    <a:pt x="137" y="216"/>
                    <a:pt x="140" y="212"/>
                    <a:pt x="143" y="208"/>
                  </a:cubicBezTo>
                  <a:cubicBezTo>
                    <a:pt x="143" y="207"/>
                    <a:pt x="143" y="207"/>
                    <a:pt x="143" y="207"/>
                  </a:cubicBezTo>
                  <a:cubicBezTo>
                    <a:pt x="144" y="205"/>
                    <a:pt x="145" y="203"/>
                    <a:pt x="146" y="200"/>
                  </a:cubicBezTo>
                  <a:cubicBezTo>
                    <a:pt x="146" y="200"/>
                    <a:pt x="147" y="200"/>
                    <a:pt x="147" y="199"/>
                  </a:cubicBezTo>
                  <a:cubicBezTo>
                    <a:pt x="148" y="197"/>
                    <a:pt x="148" y="195"/>
                    <a:pt x="149" y="192"/>
                  </a:cubicBezTo>
                  <a:cubicBezTo>
                    <a:pt x="149" y="192"/>
                    <a:pt x="149" y="192"/>
                    <a:pt x="149" y="191"/>
                  </a:cubicBezTo>
                  <a:cubicBezTo>
                    <a:pt x="149" y="189"/>
                    <a:pt x="150" y="186"/>
                    <a:pt x="150" y="183"/>
                  </a:cubicBezTo>
                  <a:cubicBezTo>
                    <a:pt x="150" y="181"/>
                    <a:pt x="149" y="179"/>
                    <a:pt x="149" y="177"/>
                  </a:cubicBezTo>
                  <a:cubicBezTo>
                    <a:pt x="149" y="176"/>
                    <a:pt x="149" y="176"/>
                    <a:pt x="149" y="175"/>
                  </a:cubicBezTo>
                  <a:cubicBezTo>
                    <a:pt x="148" y="173"/>
                    <a:pt x="148" y="171"/>
                    <a:pt x="147" y="169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47" y="167"/>
                    <a:pt x="146" y="165"/>
                    <a:pt x="145" y="164"/>
                  </a:cubicBezTo>
                  <a:cubicBezTo>
                    <a:pt x="145" y="163"/>
                    <a:pt x="145" y="163"/>
                    <a:pt x="145" y="162"/>
                  </a:cubicBezTo>
                  <a:cubicBezTo>
                    <a:pt x="144" y="161"/>
                    <a:pt x="143" y="159"/>
                    <a:pt x="142" y="157"/>
                  </a:cubicBezTo>
                  <a:lnTo>
                    <a:pt x="142" y="157"/>
                  </a:lnTo>
                  <a:cubicBezTo>
                    <a:pt x="140" y="155"/>
                    <a:pt x="139" y="154"/>
                    <a:pt x="138" y="152"/>
                  </a:cubicBezTo>
                  <a:cubicBezTo>
                    <a:pt x="137" y="152"/>
                    <a:pt x="137" y="151"/>
                    <a:pt x="137" y="151"/>
                  </a:cubicBezTo>
                  <a:cubicBezTo>
                    <a:pt x="136" y="150"/>
                    <a:pt x="134" y="148"/>
                    <a:pt x="133" y="147"/>
                  </a:cubicBezTo>
                  <a:cubicBezTo>
                    <a:pt x="133" y="147"/>
                    <a:pt x="133" y="147"/>
                    <a:pt x="132" y="147"/>
                  </a:cubicBezTo>
                  <a:cubicBezTo>
                    <a:pt x="131" y="146"/>
                    <a:pt x="129" y="144"/>
                    <a:pt x="127" y="143"/>
                  </a:cubicBezTo>
                  <a:cubicBezTo>
                    <a:pt x="127" y="143"/>
                    <a:pt x="127" y="143"/>
                    <a:pt x="126" y="143"/>
                  </a:cubicBezTo>
                  <a:cubicBezTo>
                    <a:pt x="125" y="142"/>
                    <a:pt x="123" y="141"/>
                    <a:pt x="121" y="140"/>
                  </a:cubicBezTo>
                  <a:cubicBezTo>
                    <a:pt x="121" y="140"/>
                    <a:pt x="121" y="140"/>
                    <a:pt x="121" y="140"/>
                  </a:cubicBezTo>
                  <a:cubicBezTo>
                    <a:pt x="115" y="137"/>
                    <a:pt x="109" y="136"/>
                    <a:pt x="102" y="136"/>
                  </a:cubicBezTo>
                  <a:cubicBezTo>
                    <a:pt x="76" y="136"/>
                    <a:pt x="54" y="157"/>
                    <a:pt x="54" y="183"/>
                  </a:cubicBezTo>
                  <a:cubicBezTo>
                    <a:pt x="54" y="210"/>
                    <a:pt x="76" y="231"/>
                    <a:pt x="102" y="2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0136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32"/>
    </mc:Choice>
    <mc:Fallback xmlns="">
      <p:transition spd="slow" advTm="35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9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7036" y="194372"/>
            <a:ext cx="4800600" cy="519064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公司简介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7" name="Picture 3" descr="C:\Users\MDG\Desktop\213291_010633771_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56898" y="2420892"/>
            <a:ext cx="3370291" cy="1978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DG\Desktop\240425-13030FHS56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9485" y="2420890"/>
            <a:ext cx="3370291" cy="197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4432586" y="2420888"/>
            <a:ext cx="3370291" cy="197836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1400" dirty="0"/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400" dirty="0"/>
              <a:t>200</a:t>
            </a:r>
            <a:r>
              <a:rPr lang="zh-CN" altLang="en-US" sz="1400" dirty="0"/>
              <a:t>字</a:t>
            </a:r>
            <a:r>
              <a:rPr lang="zh-CN" altLang="en-US" sz="1400" dirty="0" smtClean="0"/>
              <a:t>以内</a:t>
            </a:r>
            <a:endParaRPr lang="zh-CN" altLang="en-US" sz="1400" dirty="0"/>
          </a:p>
        </p:txBody>
      </p:sp>
      <p:grpSp>
        <p:nvGrpSpPr>
          <p:cNvPr id="4" name="组合 3"/>
          <p:cNvGrpSpPr/>
          <p:nvPr/>
        </p:nvGrpSpPr>
        <p:grpSpPr>
          <a:xfrm>
            <a:off x="4420120" y="1210537"/>
            <a:ext cx="3262432" cy="652537"/>
            <a:chOff x="4420120" y="1210537"/>
            <a:chExt cx="3262432" cy="652537"/>
          </a:xfrm>
        </p:grpSpPr>
        <p:sp>
          <p:nvSpPr>
            <p:cNvPr id="8" name="TextBox 7"/>
            <p:cNvSpPr txBox="1"/>
            <p:nvPr/>
          </p:nvSpPr>
          <p:spPr>
            <a:xfrm>
              <a:off x="4420120" y="1210537"/>
              <a:ext cx="32624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 Unicode MS" panose="020B0604020202020204" pitchFamily="34" charset="-122"/>
                </a:rPr>
                <a:t>单击此处添加您的公司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 Unicode MS" panose="020B0604020202020204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4700646" y="1555297"/>
              <a:ext cx="27013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Click here to add your company</a:t>
              </a: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5657636" y="2011779"/>
            <a:ext cx="787400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5"/>
          <p:cNvSpPr>
            <a:spLocks/>
          </p:cNvSpPr>
          <p:nvPr/>
        </p:nvSpPr>
        <p:spPr bwMode="auto">
          <a:xfrm>
            <a:off x="1422400" y="4874388"/>
            <a:ext cx="9702800" cy="99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在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生动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。尽量将每页幻灯片的字数控制在 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分钟之内。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671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794">
        <p14:reveal/>
      </p:transition>
    </mc:Choice>
    <mc:Fallback xmlns="">
      <p:transition spd="slow" advTm="279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835446" y="233954"/>
            <a:ext cx="4800600" cy="519064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团队介绍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50964" y="1174428"/>
            <a:ext cx="6573421" cy="4855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5976359" y="2184400"/>
            <a:ext cx="1092200" cy="1092200"/>
            <a:chOff x="6255759" y="1320800"/>
            <a:chExt cx="1092200" cy="1092200"/>
          </a:xfrm>
        </p:grpSpPr>
        <p:sp>
          <p:nvSpPr>
            <p:cNvPr id="2" name="椭圆 1"/>
            <p:cNvSpPr/>
            <p:nvPr/>
          </p:nvSpPr>
          <p:spPr>
            <a:xfrm>
              <a:off x="6255759" y="1320800"/>
              <a:ext cx="1092200" cy="10922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401749" y="1636067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</a:rPr>
                <a:t>专业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215694" y="2184400"/>
            <a:ext cx="1092200" cy="1092200"/>
            <a:chOff x="7601959" y="1320800"/>
            <a:chExt cx="1092200" cy="1092200"/>
          </a:xfrm>
        </p:grpSpPr>
        <p:sp>
          <p:nvSpPr>
            <p:cNvPr id="20" name="椭圆 19"/>
            <p:cNvSpPr/>
            <p:nvPr/>
          </p:nvSpPr>
          <p:spPr>
            <a:xfrm>
              <a:off x="7601959" y="1320800"/>
              <a:ext cx="1092200" cy="10922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747949" y="1636067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</a:rPr>
                <a:t>年轻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55029" y="2184400"/>
            <a:ext cx="1133396" cy="1092200"/>
            <a:chOff x="9024359" y="1320800"/>
            <a:chExt cx="1133396" cy="1092200"/>
          </a:xfrm>
        </p:grpSpPr>
        <p:sp>
          <p:nvSpPr>
            <p:cNvPr id="21" name="椭圆 20"/>
            <p:cNvSpPr/>
            <p:nvPr/>
          </p:nvSpPr>
          <p:spPr>
            <a:xfrm>
              <a:off x="9024359" y="1320800"/>
              <a:ext cx="1092200" cy="10922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049759" y="1648767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</a:rPr>
                <a:t>有梦想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735559" y="2184400"/>
            <a:ext cx="1148758" cy="1092200"/>
            <a:chOff x="10370559" y="1320800"/>
            <a:chExt cx="1148758" cy="1092200"/>
          </a:xfrm>
        </p:grpSpPr>
        <p:sp>
          <p:nvSpPr>
            <p:cNvPr id="22" name="椭圆 21"/>
            <p:cNvSpPr/>
            <p:nvPr/>
          </p:nvSpPr>
          <p:spPr>
            <a:xfrm>
              <a:off x="10370559" y="1320800"/>
              <a:ext cx="1092200" cy="10922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411321" y="1648767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</a:rPr>
                <a:t>高执行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Rectangle 5"/>
          <p:cNvSpPr>
            <a:spLocks/>
          </p:cNvSpPr>
          <p:nvPr/>
        </p:nvSpPr>
        <p:spPr bwMode="auto">
          <a:xfrm>
            <a:off x="5880100" y="3655188"/>
            <a:ext cx="5281904" cy="190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在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fontAlgn="base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此处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生动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。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296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530">
        <p14:reveal/>
      </p:transition>
    </mc:Choice>
    <mc:Fallback xmlns="">
      <p:transition spd="slow" advTm="353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0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1" presetID="2" presetClass="entr" presetSubtype="2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" dur="500" tmFilter="0, 0; .2, .5; .8, .5; 1, 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7" dur="250" autoRev="1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nodeType="withEffect" p14:presetBounceEnd="48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6" presetClass="emph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3" dur="5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4" dur="25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48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6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1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nodeType="withEffect" p14:presetBounceEnd="4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0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" dur="500" tmFilter="0, 0; .2, .5; .8, .5; 1, 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7" dur="250" autoRev="1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6" presetClass="emph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3" dur="5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4" dur="25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6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1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  <p:bldP spid="27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834390" y="235671"/>
            <a:ext cx="4800600" cy="519064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核心成员介绍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Oval 13"/>
          <p:cNvSpPr>
            <a:spLocks noChangeArrowheads="1"/>
          </p:cNvSpPr>
          <p:nvPr/>
        </p:nvSpPr>
        <p:spPr bwMode="auto">
          <a:xfrm>
            <a:off x="1570471" y="1709250"/>
            <a:ext cx="2383172" cy="2394454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0" cap="flat">
            <a:solidFill>
              <a:schemeClr val="accent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828607" y="4270058"/>
            <a:ext cx="18669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tx2">
                    <a:lumMod val="75000"/>
                  </a:schemeClr>
                </a:solidFill>
                <a:latin typeface="微软雅黑"/>
                <a:cs typeface="Lato Light" charset="0"/>
                <a:sym typeface="Lato Light" charset="0"/>
              </a:rPr>
              <a:t>无名氏</a:t>
            </a:r>
            <a:endParaRPr lang="en-US" altLang="zh-CN" sz="2400" b="1" dirty="0">
              <a:solidFill>
                <a:schemeClr val="tx2">
                  <a:lumMod val="75000"/>
                </a:schemeClr>
              </a:solidFill>
              <a:latin typeface="微软雅黑"/>
              <a:cs typeface="Lato Light" charset="0"/>
              <a:sym typeface="Lato Light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/>
              <a:cs typeface="Lato Light" charset="0"/>
              <a:sym typeface="Lato Light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cs typeface="Lato Light" charset="0"/>
                <a:sym typeface="Lato Light" charset="0"/>
              </a:rPr>
              <a:t>公司总经理，本项目团队负责人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4673600" y="1879600"/>
            <a:ext cx="4927600" cy="22860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4673600" y="1879600"/>
            <a:ext cx="1922780" cy="228600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4673600" y="2513992"/>
            <a:ext cx="4927600" cy="22860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4673600" y="2513992"/>
            <a:ext cx="3111500" cy="228600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4673600" y="3148384"/>
            <a:ext cx="4927600" cy="22860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4673600" y="3148384"/>
            <a:ext cx="2374900" cy="228600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/>
          <p:cNvSpPr/>
          <p:nvPr/>
        </p:nvSpPr>
        <p:spPr>
          <a:xfrm>
            <a:off x="4673600" y="3782777"/>
            <a:ext cx="4927600" cy="22860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>
            <a:off x="4673600" y="3782777"/>
            <a:ext cx="4267200" cy="228600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9770241" y="184001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cs typeface="Lato Light" charset="0"/>
              </a:rPr>
              <a:t>添加文本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9770241" y="2474403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cs typeface="Lato Light" charset="0"/>
              </a:rPr>
              <a:t>添加文本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770241" y="310879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cs typeface="Lato Light" charset="0"/>
              </a:rPr>
              <a:t>添加文本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770241" y="374318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cs typeface="Lato Light" charset="0"/>
              </a:rPr>
              <a:t>添加文本</a:t>
            </a:r>
          </a:p>
        </p:txBody>
      </p:sp>
      <p:sp>
        <p:nvSpPr>
          <p:cNvPr id="36" name="矩形 35"/>
          <p:cNvSpPr/>
          <p:nvPr/>
        </p:nvSpPr>
        <p:spPr>
          <a:xfrm>
            <a:off x="4673600" y="4473258"/>
            <a:ext cx="6096000" cy="10618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分钟之内。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sym typeface="Gill Sans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5006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418">
        <p14:reveal/>
      </p:transition>
    </mc:Choice>
    <mc:Fallback xmlns="">
      <p:transition spd="slow" advTm="341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/>
      <p:bldP spid="18" grpId="0" animBg="1"/>
      <p:bldP spid="19" grpId="0" animBg="1"/>
      <p:bldP spid="20" grpId="0" animBg="1"/>
      <p:bldP spid="21" grpId="0" animBg="1"/>
      <p:bldP spid="27" grpId="0" animBg="1"/>
      <p:bldP spid="28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830943" y="219439"/>
            <a:ext cx="4800600" cy="519064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核心成员介绍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Rectangle 4"/>
          <p:cNvSpPr>
            <a:spLocks/>
          </p:cNvSpPr>
          <p:nvPr/>
        </p:nvSpPr>
        <p:spPr bwMode="auto">
          <a:xfrm>
            <a:off x="2887455" y="1975817"/>
            <a:ext cx="1537850" cy="139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200" dirty="0">
                <a:solidFill>
                  <a:schemeClr val="tx2">
                    <a:lumMod val="7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无名氏</a:t>
            </a:r>
            <a:endParaRPr lang="en-US" sz="2200" dirty="0">
              <a:solidFill>
                <a:schemeClr val="tx2">
                  <a:lumMod val="7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高级项目经理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6087118" y="1975817"/>
            <a:ext cx="1537850" cy="139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200" dirty="0">
                <a:solidFill>
                  <a:schemeClr val="tx2">
                    <a:lumMod val="7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无名氏</a:t>
            </a:r>
            <a:endParaRPr lang="en-US" sz="2200" dirty="0">
              <a:solidFill>
                <a:schemeClr val="tx2">
                  <a:lumMod val="7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高级项目经理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6" name="Rectangle 4"/>
          <p:cNvSpPr>
            <a:spLocks/>
          </p:cNvSpPr>
          <p:nvPr/>
        </p:nvSpPr>
        <p:spPr bwMode="auto">
          <a:xfrm>
            <a:off x="9286782" y="1975817"/>
            <a:ext cx="1537850" cy="139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200" dirty="0">
                <a:solidFill>
                  <a:schemeClr val="tx2">
                    <a:lumMod val="7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无名氏</a:t>
            </a:r>
            <a:endParaRPr lang="en-US" sz="2200" dirty="0">
              <a:solidFill>
                <a:schemeClr val="tx2">
                  <a:lumMod val="7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高级项目经理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887455" y="3865019"/>
            <a:ext cx="1537850" cy="139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200" dirty="0">
                <a:solidFill>
                  <a:schemeClr val="tx2">
                    <a:lumMod val="7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无名氏</a:t>
            </a:r>
            <a:endParaRPr lang="en-US" sz="2200" dirty="0">
              <a:solidFill>
                <a:schemeClr val="tx2">
                  <a:lumMod val="7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高级项目经理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" name="Rectangle 4"/>
          <p:cNvSpPr>
            <a:spLocks/>
          </p:cNvSpPr>
          <p:nvPr/>
        </p:nvSpPr>
        <p:spPr bwMode="auto">
          <a:xfrm>
            <a:off x="6087118" y="3865019"/>
            <a:ext cx="1537850" cy="139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200" dirty="0">
                <a:solidFill>
                  <a:schemeClr val="tx2">
                    <a:lumMod val="7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无名氏</a:t>
            </a:r>
            <a:endParaRPr lang="en-US" sz="2200" dirty="0">
              <a:solidFill>
                <a:schemeClr val="tx2">
                  <a:lumMod val="7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高级项目经理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" name="Rectangle 4"/>
          <p:cNvSpPr>
            <a:spLocks/>
          </p:cNvSpPr>
          <p:nvPr/>
        </p:nvSpPr>
        <p:spPr bwMode="auto">
          <a:xfrm>
            <a:off x="9286782" y="3865019"/>
            <a:ext cx="1537850" cy="139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200" dirty="0">
                <a:solidFill>
                  <a:schemeClr val="tx2">
                    <a:lumMod val="7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无名氏</a:t>
            </a:r>
            <a:endParaRPr lang="en-US" sz="2200" dirty="0">
              <a:solidFill>
                <a:schemeClr val="tx2">
                  <a:lumMod val="7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高级项目经理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314657" y="2027525"/>
            <a:ext cx="1289334" cy="1289334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314657" y="3916727"/>
            <a:ext cx="1289334" cy="1289334"/>
          </a:xfrm>
          <a:prstGeom prst="ellipse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662933" y="2027525"/>
            <a:ext cx="1289334" cy="1289334"/>
          </a:xfrm>
          <a:prstGeom prst="ellipse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953392" y="2027525"/>
            <a:ext cx="1289334" cy="1289334"/>
          </a:xfrm>
          <a:prstGeom prst="ellipse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7712"/>
          <a:stretch/>
        </p:blipFill>
        <p:spPr>
          <a:xfrm>
            <a:off x="7953392" y="3916728"/>
            <a:ext cx="1289332" cy="1289332"/>
          </a:xfrm>
          <a:prstGeom prst="ellipse">
            <a:avLst/>
          </a:prstGeom>
          <a:solidFill>
            <a:schemeClr val="bg1"/>
          </a:solidFill>
          <a:ln>
            <a:solidFill>
              <a:schemeClr val="accent6"/>
            </a:solidFill>
          </a:ln>
          <a:effectLst/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2933" y="3916727"/>
            <a:ext cx="1289332" cy="1289334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</p:pic>
      <p:sp>
        <p:nvSpPr>
          <p:cNvPr id="16" name="文本框 15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3098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4846">
        <p14:reveal/>
      </p:transition>
    </mc:Choice>
    <mc:Fallback xmlns="">
      <p:transition spd="slow" advTm="484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3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3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3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3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"/>
                            </p:stCondLst>
                            <p:childTnLst>
                              <p:par>
                                <p:cTn id="3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3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3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400"/>
                            </p:stCondLst>
                            <p:childTnLst>
                              <p:par>
                                <p:cTn id="4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3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3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7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3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3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3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组织构架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4844766" y="1130363"/>
            <a:ext cx="1584964" cy="409023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</a:rPr>
              <a:t>总经理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4844766" y="2116562"/>
            <a:ext cx="1584964" cy="409023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</a:rPr>
              <a:t>副总经理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1816806" y="3468611"/>
            <a:ext cx="1584964" cy="409023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</a:rPr>
              <a:t>项目总监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176074" y="3468611"/>
            <a:ext cx="1584964" cy="40902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</a:rPr>
              <a:t>行政总监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6511913" y="3468611"/>
            <a:ext cx="1584964" cy="40902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</a:rPr>
              <a:t>运营总监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8918038" y="3468611"/>
            <a:ext cx="1584964" cy="40902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</a:rPr>
              <a:t>财务总监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816806" y="3877631"/>
            <a:ext cx="8615753" cy="2177766"/>
            <a:chOff x="1802292" y="4245931"/>
            <a:chExt cx="8615753" cy="2177766"/>
          </a:xfrm>
          <a:solidFill>
            <a:schemeClr val="accent5"/>
          </a:solidFill>
        </p:grpSpPr>
        <p:sp>
          <p:nvSpPr>
            <p:cNvPr id="11" name="圆角矩形 10"/>
            <p:cNvSpPr/>
            <p:nvPr/>
          </p:nvSpPr>
          <p:spPr>
            <a:xfrm>
              <a:off x="1802292" y="4857904"/>
              <a:ext cx="402103" cy="156579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</a:rPr>
                <a:t>市场论证</a:t>
              </a: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2373169" y="4857904"/>
              <a:ext cx="402103" cy="156579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</a:rPr>
                <a:t>策划部</a:t>
              </a: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2944045" y="4857904"/>
              <a:ext cx="402103" cy="156579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</a:rPr>
                <a:t>项目部</a:t>
              </a: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4177020" y="4857904"/>
              <a:ext cx="402103" cy="156579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</a:rPr>
                <a:t>经理办公室</a:t>
              </a: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4757396" y="4857904"/>
              <a:ext cx="402103" cy="156579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</a:rPr>
                <a:t>质管部</a:t>
              </a: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5320939" y="4857904"/>
              <a:ext cx="402103" cy="156579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</a:rPr>
                <a:t>人力资源部</a:t>
              </a: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6442380" y="4857904"/>
              <a:ext cx="402103" cy="156579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</a:rPr>
                <a:t>营销总监</a:t>
              </a: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7053168" y="4857904"/>
              <a:ext cx="402103" cy="156579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</a:rPr>
                <a:t>商务总监</a:t>
              </a: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7668517" y="4857904"/>
              <a:ext cx="402103" cy="156579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</a:rPr>
                <a:t>市场总监</a:t>
              </a:r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8934678" y="4857904"/>
              <a:ext cx="402103" cy="156579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</a:rPr>
                <a:t>财务部</a:t>
              </a: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10015942" y="4857904"/>
              <a:ext cx="402103" cy="156579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</a:rPr>
                <a:t>采购部</a:t>
              </a: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2003344" y="4245931"/>
              <a:ext cx="0" cy="611970"/>
            </a:xfrm>
            <a:prstGeom prst="line">
              <a:avLst/>
            </a:prstGeom>
            <a:grpFill/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2578407" y="4245931"/>
              <a:ext cx="0" cy="611970"/>
            </a:xfrm>
            <a:prstGeom prst="line">
              <a:avLst/>
            </a:prstGeom>
            <a:grpFill/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3145097" y="4245931"/>
              <a:ext cx="0" cy="611970"/>
            </a:xfrm>
            <a:prstGeom prst="line">
              <a:avLst/>
            </a:prstGeom>
            <a:grpFill/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4387219" y="4245931"/>
              <a:ext cx="0" cy="611970"/>
            </a:xfrm>
            <a:prstGeom prst="line">
              <a:avLst/>
            </a:prstGeom>
            <a:grpFill/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4947801" y="4245931"/>
              <a:ext cx="0" cy="611970"/>
            </a:xfrm>
            <a:prstGeom prst="line">
              <a:avLst/>
            </a:prstGeom>
            <a:grpFill/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5521991" y="4245931"/>
              <a:ext cx="0" cy="611970"/>
            </a:xfrm>
            <a:prstGeom prst="line">
              <a:avLst/>
            </a:prstGeom>
            <a:grpFill/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6654078" y="4245931"/>
              <a:ext cx="0" cy="611970"/>
            </a:xfrm>
            <a:prstGeom prst="line">
              <a:avLst/>
            </a:prstGeom>
            <a:grpFill/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7262579" y="4245931"/>
              <a:ext cx="0" cy="611970"/>
            </a:xfrm>
            <a:prstGeom prst="line">
              <a:avLst/>
            </a:prstGeom>
            <a:grpFill/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7859292" y="4245931"/>
              <a:ext cx="0" cy="611970"/>
            </a:xfrm>
            <a:prstGeom prst="line">
              <a:avLst/>
            </a:prstGeom>
            <a:grpFill/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9140642" y="4245931"/>
              <a:ext cx="0" cy="611970"/>
            </a:xfrm>
            <a:prstGeom prst="line">
              <a:avLst/>
            </a:prstGeom>
            <a:grpFill/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10216993" y="4245931"/>
              <a:ext cx="0" cy="611970"/>
            </a:xfrm>
            <a:prstGeom prst="line">
              <a:avLst/>
            </a:prstGeom>
            <a:grpFill/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3083696" y="1539386"/>
            <a:ext cx="6626825" cy="1929224"/>
            <a:chOff x="3069182" y="1907686"/>
            <a:chExt cx="6626825" cy="1929224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5622733" y="2893886"/>
              <a:ext cx="0" cy="436291"/>
            </a:xfrm>
            <a:prstGeom prst="line">
              <a:avLst/>
            </a:prstGeom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3069182" y="3330176"/>
              <a:ext cx="4226568" cy="0"/>
            </a:xfrm>
            <a:prstGeom prst="line">
              <a:avLst/>
            </a:prstGeom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3069182" y="3330176"/>
              <a:ext cx="0" cy="506734"/>
            </a:xfrm>
            <a:prstGeom prst="line">
              <a:avLst/>
            </a:prstGeom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5182466" y="3330176"/>
              <a:ext cx="0" cy="506734"/>
            </a:xfrm>
            <a:prstGeom prst="line">
              <a:avLst/>
            </a:prstGeom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7295750" y="3330176"/>
              <a:ext cx="0" cy="506734"/>
            </a:xfrm>
            <a:prstGeom prst="line">
              <a:avLst/>
            </a:prstGeom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组合 38"/>
            <p:cNvGrpSpPr/>
            <p:nvPr/>
          </p:nvGrpSpPr>
          <p:grpSpPr>
            <a:xfrm>
              <a:off x="5622733" y="1907686"/>
              <a:ext cx="4073274" cy="1916525"/>
              <a:chOff x="5622733" y="1907686"/>
              <a:chExt cx="4073274" cy="1916525"/>
            </a:xfrm>
          </p:grpSpPr>
          <p:cxnSp>
            <p:nvCxnSpPr>
              <p:cNvPr id="40" name="直接连接符 39"/>
              <p:cNvCxnSpPr>
                <a:stCxn id="4" idx="2"/>
                <a:endCxn id="5" idx="0"/>
              </p:cNvCxnSpPr>
              <p:nvPr/>
            </p:nvCxnSpPr>
            <p:spPr>
              <a:xfrm>
                <a:off x="5637248" y="1907686"/>
                <a:ext cx="0" cy="577176"/>
              </a:xfrm>
              <a:prstGeom prst="line">
                <a:avLst/>
              </a:prstGeom>
              <a:ln w="127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>
                <a:off x="5622733" y="2189483"/>
                <a:ext cx="4073274" cy="0"/>
              </a:xfrm>
              <a:prstGeom prst="line">
                <a:avLst/>
              </a:prstGeom>
              <a:ln w="127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>
                <a:off x="9696007" y="2176783"/>
                <a:ext cx="0" cy="1647428"/>
              </a:xfrm>
              <a:prstGeom prst="line">
                <a:avLst/>
              </a:prstGeom>
              <a:ln w="127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3" name="文本框 42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7582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491">
        <p14:reveal/>
      </p:transition>
    </mc:Choice>
    <mc:Fallback xmlns="">
      <p:transition spd="slow" advTm="249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4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3bcfdd3973fdb6383027bd47899834cde41cf"/>
  <p:tag name="ISPRING_RESOURCE_PATHS_HASH_PRESENTER" val="6d4e8b91591944506c265263cd19b7938d7f2f8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Text"/>
  <p:tag name="MH_ORDER" val="2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5009"/>
  <p:tag name="MH_LIBRARY" val="GRAPHIC"/>
  <p:tag name="MH_TYPE" val="Other"/>
  <p:tag name="MH_ORDER" val="7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5009"/>
  <p:tag name="MH_LIBRARY" val="GRAPHIC"/>
  <p:tag name="MH_TYPE" val="SubTitle"/>
  <p:tag name="MH_ORDER" val="4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5009"/>
  <p:tag name="MH_LIBRARY" val="GRAPHIC"/>
  <p:tag name="MH_TYPE" val="SubTitle"/>
  <p:tag name="MH_ORDER" val="3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5009"/>
  <p:tag name="MH_LIBRARY" val="GRAPHIC"/>
  <p:tag name="MH_TYPE" val="SubTitle"/>
  <p:tag name="MH_ORDER" val="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5009"/>
  <p:tag name="MH_LIBRARY" val="GRAPHIC"/>
  <p:tag name="MH_TYPE" val="SubTitle"/>
  <p:tag name="MH_ORDER" val="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0836"/>
  <p:tag name="MH_LIBRARY" val="GRAPHIC"/>
  <p:tag name="MH_TYPE" val="SubTitle"/>
  <p:tag name="MH_ORDER" val="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0836"/>
  <p:tag name="MH_LIBRARY" val="GRAPHIC"/>
  <p:tag name="MH_TYPE" val="Picture"/>
  <p:tag name="MH_ORDER" val="4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0836"/>
  <p:tag name="MH_LIBRARY" val="GRAPHIC"/>
  <p:tag name="MH_TYPE" val="SubTitle"/>
  <p:tag name="MH_ORDER" val="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0836"/>
  <p:tag name="MH_LIBRARY" val="GRAPHIC"/>
  <p:tag name="MH_TYPE" val="Picture"/>
  <p:tag name="MH_ORDER" val="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0836"/>
  <p:tag name="MH_LIBRARY" val="GRAPHIC"/>
  <p:tag name="MH_TYPE" val="SubTitle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SubTitle"/>
  <p:tag name="MH_ORDER" val="2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0836"/>
  <p:tag name="MH_LIBRARY" val="GRAPHIC"/>
  <p:tag name="MH_TYPE" val="Picture"/>
  <p:tag name="MH_ORDER" val="3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0836"/>
  <p:tag name="MH_LIBRARY" val="GRAPHIC"/>
  <p:tag name="MH_TYPE" val="SubTitle"/>
  <p:tag name="MH_ORDER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0836"/>
  <p:tag name="MH_LIBRARY" val="GRAPHIC"/>
  <p:tag name="MH_TYPE" val="Picture"/>
  <p:tag name="MH_ORDER" val="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06090732"/>
  <p:tag name="MH_LIBRARY" val="GRAPHIC"/>
  <p:tag name="MH_ORDER" val="文本框 4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06090732"/>
  <p:tag name="MH_LIBRARY" val="GRAPHIC"/>
  <p:tag name="MH_ORDER" val="文本框 5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06090732"/>
  <p:tag name="MH_LIBRARY" val="GRAPHIC"/>
  <p:tag name="MH_ORDER" val="文本框 6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06090732"/>
  <p:tag name="MH_LIBRARY" val="GRAPHIC"/>
  <p:tag name="MH_ORDER" val="Shape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06090732"/>
  <p:tag name="MH_LIBRARY" val="GRAPHIC"/>
  <p:tag name="MH_ORDER" val="Shap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06090732"/>
  <p:tag name="MH_LIBRARY" val="GRAPHIC"/>
  <p:tag name="MH_ORDER" val="Shap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Text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SubTitle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Text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SubTitle"/>
  <p:tag name="MH_ORDER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Text"/>
  <p:tag name="MH_ORDER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SubTitle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Other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Other"/>
  <p:tag name="MH_ORDER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Other"/>
  <p:tag name="MH_ORDER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Other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SubTitle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Text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SubTitle"/>
  <p:tag name="MH_ORDER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Text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Other"/>
  <p:tag name="MH_ORDER" val="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Text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Other"/>
  <p:tag name="MH_ORDER" val="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Text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Other"/>
  <p:tag name="MH_ORDER" val="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Text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Other"/>
  <p:tag name="MH_ORDER" val="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Text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Other"/>
  <p:tag name="MH_ORDER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Other"/>
  <p:tag name="MH_ORDER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Other"/>
  <p:tag name="MH_ORDER" val="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Other"/>
  <p:tag name="MH_ORDER" val="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Other"/>
  <p:tag name="MH_ORDER" val="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3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SubTitle"/>
  <p:tag name="MH_ORDER" val="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SubTitle"/>
  <p:tag name="MH_ORDER" val="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SubTitle"/>
  <p:tag name="MH_ORDER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SubTitle"/>
  <p:tag name="MH_ORDER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Other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Other"/>
  <p:tag name="MH_ORDER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Other"/>
  <p:tag name="MH_ORDER" val="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Other"/>
  <p:tag name="MH_ORDER" val="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Other"/>
  <p:tag name="MH_ORDER" val="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SubTitle"/>
  <p:tag name="MH_ORDER" val="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SubTitle"/>
  <p:tag name="MH_ORDER" val="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SubTitle"/>
  <p:tag name="MH_ORDER" val="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5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3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3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5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4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3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4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5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3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2208"/>
  <p:tag name="MH_LIBRARY" val="GRAPHIC"/>
  <p:tag name="MH_TYPE" val="Other"/>
  <p:tag name="MH_ORDER" val="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5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Text"/>
  <p:tag name="MH_ORDER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SubTitle"/>
  <p:tag name="MH_ORDER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3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Text"/>
  <p:tag name="MH_ORDER" val="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SubTitle"/>
  <p:tag name="MH_ORDER" val="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2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Text"/>
  <p:tag name="MH_ORDER" val="3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SubTitle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4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7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Text"/>
  <p:tag name="MH_ORDER" val="4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8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SubTitle"/>
  <p:tag name="MH_ORDER" val="4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5009"/>
  <p:tag name="MH_LIBRARY" val="GRAPHIC"/>
  <p:tag name="MH_TYPE" val="Other"/>
  <p:tag name="MH_ORDER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5009"/>
  <p:tag name="MH_LIBRARY" val="GRAPHIC"/>
  <p:tag name="MH_TYPE" val="Other"/>
  <p:tag name="MH_ORDER" val="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5009"/>
  <p:tag name="MH_LIBRARY" val="GRAPHIC"/>
  <p:tag name="MH_TYPE" val="Other"/>
  <p:tag name="MH_ORDER" val="3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5009"/>
  <p:tag name="MH_LIBRARY" val="GRAPHIC"/>
  <p:tag name="MH_TYPE" val="Other"/>
  <p:tag name="MH_ORDER" val="4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5009"/>
  <p:tag name="MH_LIBRARY" val="GRAPHIC"/>
  <p:tag name="MH_TYPE" val="Other"/>
  <p:tag name="MH_ORDER" val="5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5009"/>
  <p:tag name="MH_LIBRARY" val="GRAPHIC"/>
  <p:tag name="MH_TYPE" val="Other"/>
  <p:tag name="MH_ORDER" val="6"/>
</p:tagLst>
</file>

<file path=ppt/theme/theme1.xml><?xml version="1.0" encoding="utf-8"?>
<a:theme xmlns:a="http://schemas.openxmlformats.org/drawingml/2006/main" name="第一PPT，www.1ppt.com">
  <a:themeElements>
    <a:clrScheme name="自定义 1">
      <a:dk1>
        <a:sysClr val="windowText" lastClr="000000"/>
      </a:dk1>
      <a:lt1>
        <a:sysClr val="window" lastClr="FFFFFF"/>
      </a:lt1>
      <a:dk2>
        <a:srgbClr val="0563C1"/>
      </a:dk2>
      <a:lt2>
        <a:srgbClr val="E7E6E6"/>
      </a:lt2>
      <a:accent1>
        <a:srgbClr val="8CC066"/>
      </a:accent1>
      <a:accent2>
        <a:srgbClr val="66BFBC"/>
      </a:accent2>
      <a:accent3>
        <a:srgbClr val="FC6E5B"/>
      </a:accent3>
      <a:accent4>
        <a:srgbClr val="FBC75D"/>
      </a:accent4>
      <a:accent5>
        <a:srgbClr val="6080A6"/>
      </a:accent5>
      <a:accent6>
        <a:srgbClr val="A5A5A5"/>
      </a:accent6>
      <a:hlink>
        <a:srgbClr val="0563C1"/>
      </a:hlink>
      <a:folHlink>
        <a:srgbClr val="954F72"/>
      </a:folHlink>
    </a:clrScheme>
    <a:fontScheme name="自定义 2">
      <a:majorFont>
        <a:latin typeface="Arial Unicode MS"/>
        <a:ea typeface="微软雅黑"/>
        <a:cs typeface=""/>
      </a:majorFont>
      <a:minorFont>
        <a:latin typeface="Arial Unicode MS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1938</TotalTime>
  <Words>3060</Words>
  <Application>Microsoft Office PowerPoint</Application>
  <PresentationFormat>自定义</PresentationFormat>
  <Paragraphs>416</Paragraphs>
  <Slides>39</Slides>
  <Notes>38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39</vt:i4>
      </vt:variant>
    </vt:vector>
  </HeadingPairs>
  <TitlesOfParts>
    <vt:vector size="41" baseType="lpstr">
      <vt:lpstr>第一PPT，www.1ppt.com</vt:lpstr>
      <vt:lpstr>www.1ppt.com</vt:lpstr>
      <vt:lpstr>PowerPoint 演示文稿</vt:lpstr>
      <vt:lpstr>PowerPoint 演示文稿</vt:lpstr>
      <vt:lpstr>PowerPoint 演示文稿</vt:lpstr>
      <vt:lpstr>PowerPoint 演示文稿</vt:lpstr>
      <vt:lpstr>公司简介</vt:lpstr>
      <vt:lpstr>团队介绍</vt:lpstr>
      <vt:lpstr>核心成员介绍</vt:lpstr>
      <vt:lpstr>核心成员介绍</vt:lpstr>
      <vt:lpstr>组织构架</vt:lpstr>
      <vt:lpstr>PowerPoint 演示文稿</vt:lpstr>
      <vt:lpstr>项目来源</vt:lpstr>
      <vt:lpstr>需求分析</vt:lpstr>
      <vt:lpstr>项目解决的问题</vt:lpstr>
      <vt:lpstr>行业前景</vt:lpstr>
      <vt:lpstr>竞争对手</vt:lpstr>
      <vt:lpstr>可行性分析</vt:lpstr>
      <vt:lpstr>PowerPoint 演示文稿</vt:lpstr>
      <vt:lpstr>产品概述</vt:lpstr>
      <vt:lpstr>产品推广形式</vt:lpstr>
      <vt:lpstr>网络营销方案</vt:lpstr>
      <vt:lpstr>地面推广计划</vt:lpstr>
      <vt:lpstr>代理推广</vt:lpstr>
      <vt:lpstr>利润分析</vt:lpstr>
      <vt:lpstr>PowerPoint 演示文稿</vt:lpstr>
      <vt:lpstr>公司战略目标</vt:lpstr>
      <vt:lpstr>五年发展规划</vt:lpstr>
      <vt:lpstr>短期盈利目标</vt:lpstr>
      <vt:lpstr>产品开发计划</vt:lpstr>
      <vt:lpstr>市场开拓计划</vt:lpstr>
      <vt:lpstr>PowerPoint 演示文稿</vt:lpstr>
      <vt:lpstr>成本预算</vt:lpstr>
      <vt:lpstr>资金缺口</vt:lpstr>
      <vt:lpstr>融资计划</vt:lpstr>
      <vt:lpstr>融资用途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267</cp:revision>
  <dcterms:created xsi:type="dcterms:W3CDTF">2015-08-05T05:45:56Z</dcterms:created>
  <dcterms:modified xsi:type="dcterms:W3CDTF">2017-03-16T00:42:29Z</dcterms:modified>
</cp:coreProperties>
</file>