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5" r:id="rId2"/>
    <p:sldMasterId id="2147483688" r:id="rId3"/>
  </p:sldMasterIdLst>
  <p:notesMasterIdLst>
    <p:notesMasterId r:id="rId25"/>
  </p:notesMasterIdLst>
  <p:sldIdLst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76" r:id="rId12"/>
    <p:sldId id="268" r:id="rId13"/>
    <p:sldId id="277" r:id="rId14"/>
    <p:sldId id="278" r:id="rId15"/>
    <p:sldId id="279" r:id="rId16"/>
    <p:sldId id="282" r:id="rId17"/>
    <p:sldId id="280" r:id="rId18"/>
    <p:sldId id="269" r:id="rId19"/>
    <p:sldId id="260" r:id="rId20"/>
    <p:sldId id="261" r:id="rId21"/>
    <p:sldId id="283" r:id="rId22"/>
    <p:sldId id="284" r:id="rId23"/>
    <p:sldId id="29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4" orient="horz" pos="3702" userDrawn="1">
          <p15:clr>
            <a:srgbClr val="A4A3A4"/>
          </p15:clr>
        </p15:guide>
        <p15:guide id="5" pos="325" userDrawn="1">
          <p15:clr>
            <a:srgbClr val="A4A3A4"/>
          </p15:clr>
        </p15:guide>
        <p15:guide id="6" pos="72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EA3"/>
    <a:srgbClr val="9AD0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485" autoAdjust="0"/>
  </p:normalViewPr>
  <p:slideViewPr>
    <p:cSldViewPr snapToGrid="0" showGuides="1">
      <p:cViewPr>
        <p:scale>
          <a:sx n="90" d="100"/>
          <a:sy n="90" d="100"/>
        </p:scale>
        <p:origin x="-690" y="-744"/>
      </p:cViewPr>
      <p:guideLst>
        <p:guide orient="horz" pos="2160"/>
        <p:guide orient="horz" pos="3702"/>
        <p:guide pos="3840"/>
        <p:guide pos="325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68AB4-1D9B-49A3-82B5-34F2EE1F21D8}" type="datetimeFigureOut">
              <a:rPr lang="zh-CN" altLang="en-US" smtClean="0"/>
              <a:t>2017/3/14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1E72A-08F1-4478-85AA-BB4665594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87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1E72A-08F1-4478-85AA-BB4665594BA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020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C4B8-4361-43A3-84B8-E35BB5F9BA94}" type="datetimeFigureOut">
              <a:rPr lang="zh-CN" altLang="en-US" smtClean="0"/>
              <a:t>2017/3/14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07D5C-1C9B-41BD-AAE3-C99C4A723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979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568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65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955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64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05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545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 rot="5400000">
            <a:off x="-740258" y="-790289"/>
            <a:ext cx="2555326" cy="2703344"/>
            <a:chOff x="-519476" y="4353908"/>
            <a:chExt cx="3576802" cy="3783990"/>
          </a:xfrm>
        </p:grpSpPr>
        <p:sp>
          <p:nvSpPr>
            <p:cNvPr id="4" name="椭圆 3"/>
            <p:cNvSpPr/>
            <p:nvPr/>
          </p:nvSpPr>
          <p:spPr>
            <a:xfrm>
              <a:off x="-141891" y="4353908"/>
              <a:ext cx="987711" cy="987711"/>
            </a:xfrm>
            <a:prstGeom prst="ellipse">
              <a:avLst/>
            </a:prstGeom>
            <a:solidFill>
              <a:schemeClr val="accent2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-519476" y="5669542"/>
              <a:ext cx="2468356" cy="2468356"/>
            </a:xfrm>
            <a:prstGeom prst="ellipse">
              <a:avLst/>
            </a:prstGeom>
            <a:solidFill>
              <a:schemeClr val="accent2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634884" y="5187511"/>
              <a:ext cx="1039735" cy="1039735"/>
            </a:xfrm>
            <a:prstGeom prst="ellipse">
              <a:avLst/>
            </a:prstGeom>
            <a:solidFill>
              <a:schemeClr val="accent3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017591" y="6594124"/>
              <a:ext cx="1039735" cy="1039735"/>
            </a:xfrm>
            <a:prstGeom prst="ellipse">
              <a:avLst/>
            </a:prstGeom>
            <a:solidFill>
              <a:schemeClr val="accent2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" name="文本占位符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53632" y="415496"/>
            <a:ext cx="5135563" cy="631659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3200"/>
            </a:lvl1pPr>
            <a:lvl2pPr marL="457200" indent="0">
              <a:buFontTx/>
              <a:buNone/>
              <a:defRPr sz="2800"/>
            </a:lvl2pPr>
            <a:lvl3pPr marL="914400" indent="0">
              <a:buFontTx/>
              <a:buNone/>
              <a:defRPr sz="24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r>
              <a:rPr lang="zh-CN" altLang="en-US" dirty="0"/>
              <a:t>标题就是超短裙</a:t>
            </a:r>
          </a:p>
        </p:txBody>
      </p:sp>
    </p:spTree>
    <p:extLst>
      <p:ext uri="{BB962C8B-B14F-4D97-AF65-F5344CB8AC3E}">
        <p14:creationId xmlns:p14="http://schemas.microsoft.com/office/powerpoint/2010/main" val="543340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250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32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18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31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13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057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FC4B8-4361-43A3-84B8-E35BB5F9BA94}" type="datetimeFigureOut">
              <a:rPr lang="zh-CN" altLang="en-US" smtClean="0"/>
              <a:t>2017/3/14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07D5C-1C9B-41BD-AAE3-C99C4A723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7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94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95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椭圆 38"/>
          <p:cNvSpPr/>
          <p:nvPr/>
        </p:nvSpPr>
        <p:spPr>
          <a:xfrm>
            <a:off x="-639292" y="1842988"/>
            <a:ext cx="2159876" cy="215987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flipH="1">
            <a:off x="10662217" y="1842988"/>
            <a:ext cx="2159876" cy="215987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-141891" y="4353908"/>
            <a:ext cx="987711" cy="987711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-519476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634884" y="5187511"/>
            <a:ext cx="1039735" cy="1039735"/>
          </a:xfrm>
          <a:prstGeom prst="ellipse">
            <a:avLst/>
          </a:prstGeom>
          <a:solidFill>
            <a:schemeClr val="accent3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017591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326523" y="6204386"/>
            <a:ext cx="2030336" cy="2030336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11336981" y="4353908"/>
            <a:ext cx="987711" cy="987711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10233921" y="5669542"/>
            <a:ext cx="2468356" cy="2468356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9508182" y="5187511"/>
            <a:ext cx="1039735" cy="1039735"/>
          </a:xfrm>
          <a:prstGeom prst="ellipse">
            <a:avLst/>
          </a:prstGeom>
          <a:solidFill>
            <a:schemeClr val="accent4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9" name="椭圆 48"/>
          <p:cNvSpPr/>
          <p:nvPr/>
        </p:nvSpPr>
        <p:spPr>
          <a:xfrm flipH="1">
            <a:off x="9125475" y="6594124"/>
            <a:ext cx="1039735" cy="1039735"/>
          </a:xfrm>
          <a:prstGeom prst="ellipse">
            <a:avLst/>
          </a:prstGeom>
          <a:solidFill>
            <a:schemeClr val="accent2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6825942" y="6204386"/>
            <a:ext cx="2030336" cy="2030336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384167" y="319260"/>
            <a:ext cx="1423666" cy="1320172"/>
            <a:chOff x="5384167" y="1291533"/>
            <a:chExt cx="1423666" cy="1320172"/>
          </a:xfrm>
        </p:grpSpPr>
        <p:sp>
          <p:nvSpPr>
            <p:cNvPr id="58" name="椭圆 57"/>
            <p:cNvSpPr/>
            <p:nvPr/>
          </p:nvSpPr>
          <p:spPr>
            <a:xfrm>
              <a:off x="5384167" y="1778836"/>
              <a:ext cx="832869" cy="832869"/>
            </a:xfrm>
            <a:prstGeom prst="ellipse">
              <a:avLst/>
            </a:prstGeom>
            <a:solidFill>
              <a:schemeClr val="accent2"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5974964" y="1778836"/>
              <a:ext cx="832869" cy="832869"/>
            </a:xfrm>
            <a:prstGeom prst="ellipse">
              <a:avLst/>
            </a:prstGeom>
            <a:solidFill>
              <a:schemeClr val="accent1">
                <a:alpha val="9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671442" y="1291533"/>
              <a:ext cx="832869" cy="832869"/>
            </a:xfrm>
            <a:prstGeom prst="ellipse">
              <a:avLst/>
            </a:prstGeom>
            <a:solidFill>
              <a:schemeClr val="accent3">
                <a:alpha val="9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5759617" y="1669703"/>
              <a:ext cx="560450" cy="672750"/>
              <a:chOff x="10768191" y="3367088"/>
              <a:chExt cx="847725" cy="1017587"/>
            </a:xfrm>
            <a:solidFill>
              <a:schemeClr val="bg1"/>
            </a:solidFill>
          </p:grpSpPr>
          <p:sp>
            <p:nvSpPr>
              <p:cNvPr id="62" name="Freeform 5"/>
              <p:cNvSpPr>
                <a:spLocks noEditPoints="1"/>
              </p:cNvSpPr>
              <p:nvPr/>
            </p:nvSpPr>
            <p:spPr bwMode="auto">
              <a:xfrm>
                <a:off x="10768191" y="3367088"/>
                <a:ext cx="847725" cy="968375"/>
              </a:xfrm>
              <a:custGeom>
                <a:avLst/>
                <a:gdLst>
                  <a:gd name="T0" fmla="*/ 246 w 325"/>
                  <a:gd name="T1" fmla="*/ 219 h 372"/>
                  <a:gd name="T2" fmla="*/ 310 w 325"/>
                  <a:gd name="T3" fmla="*/ 113 h 372"/>
                  <a:gd name="T4" fmla="*/ 310 w 325"/>
                  <a:gd name="T5" fmla="*/ 113 h 372"/>
                  <a:gd name="T6" fmla="*/ 318 w 325"/>
                  <a:gd name="T7" fmla="*/ 84 h 372"/>
                  <a:gd name="T8" fmla="*/ 318 w 325"/>
                  <a:gd name="T9" fmla="*/ 81 h 372"/>
                  <a:gd name="T10" fmla="*/ 319 w 325"/>
                  <a:gd name="T11" fmla="*/ 76 h 372"/>
                  <a:gd name="T12" fmla="*/ 320 w 325"/>
                  <a:gd name="T13" fmla="*/ 19 h 372"/>
                  <a:gd name="T14" fmla="*/ 322 w 325"/>
                  <a:gd name="T15" fmla="*/ 17 h 372"/>
                  <a:gd name="T16" fmla="*/ 324 w 325"/>
                  <a:gd name="T17" fmla="*/ 10 h 372"/>
                  <a:gd name="T18" fmla="*/ 323 w 325"/>
                  <a:gd name="T19" fmla="*/ 10 h 372"/>
                  <a:gd name="T20" fmla="*/ 325 w 325"/>
                  <a:gd name="T21" fmla="*/ 0 h 372"/>
                  <a:gd name="T22" fmla="*/ 315 w 325"/>
                  <a:gd name="T23" fmla="*/ 3 h 372"/>
                  <a:gd name="T24" fmla="*/ 313 w 325"/>
                  <a:gd name="T25" fmla="*/ 2 h 372"/>
                  <a:gd name="T26" fmla="*/ 308 w 325"/>
                  <a:gd name="T27" fmla="*/ 6 h 372"/>
                  <a:gd name="T28" fmla="*/ 307 w 325"/>
                  <a:gd name="T29" fmla="*/ 7 h 372"/>
                  <a:gd name="T30" fmla="*/ 225 w 325"/>
                  <a:gd name="T31" fmla="*/ 36 h 372"/>
                  <a:gd name="T32" fmla="*/ 225 w 325"/>
                  <a:gd name="T33" fmla="*/ 36 h 372"/>
                  <a:gd name="T34" fmla="*/ 135 w 325"/>
                  <a:gd name="T35" fmla="*/ 134 h 372"/>
                  <a:gd name="T36" fmla="*/ 0 w 325"/>
                  <a:gd name="T37" fmla="*/ 222 h 372"/>
                  <a:gd name="T38" fmla="*/ 186 w 325"/>
                  <a:gd name="T39" fmla="*/ 372 h 372"/>
                  <a:gd name="T40" fmla="*/ 246 w 325"/>
                  <a:gd name="T41" fmla="*/ 219 h 372"/>
                  <a:gd name="T42" fmla="*/ 238 w 325"/>
                  <a:gd name="T43" fmla="*/ 162 h 372"/>
                  <a:gd name="T44" fmla="*/ 199 w 325"/>
                  <a:gd name="T45" fmla="*/ 168 h 372"/>
                  <a:gd name="T46" fmla="*/ 187 w 325"/>
                  <a:gd name="T47" fmla="*/ 125 h 372"/>
                  <a:gd name="T48" fmla="*/ 191 w 325"/>
                  <a:gd name="T49" fmla="*/ 120 h 372"/>
                  <a:gd name="T50" fmla="*/ 230 w 325"/>
                  <a:gd name="T51" fmla="*/ 114 h 372"/>
                  <a:gd name="T52" fmla="*/ 242 w 325"/>
                  <a:gd name="T53" fmla="*/ 157 h 372"/>
                  <a:gd name="T54" fmla="*/ 238 w 325"/>
                  <a:gd name="T55" fmla="*/ 16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25" h="372">
                    <a:moveTo>
                      <a:pt x="246" y="219"/>
                    </a:moveTo>
                    <a:cubicBezTo>
                      <a:pt x="280" y="181"/>
                      <a:pt x="299" y="144"/>
                      <a:pt x="310" y="113"/>
                    </a:cubicBezTo>
                    <a:cubicBezTo>
                      <a:pt x="310" y="113"/>
                      <a:pt x="310" y="113"/>
                      <a:pt x="310" y="113"/>
                    </a:cubicBezTo>
                    <a:cubicBezTo>
                      <a:pt x="310" y="113"/>
                      <a:pt x="314" y="102"/>
                      <a:pt x="318" y="84"/>
                    </a:cubicBezTo>
                    <a:cubicBezTo>
                      <a:pt x="318" y="83"/>
                      <a:pt x="318" y="82"/>
                      <a:pt x="318" y="81"/>
                    </a:cubicBezTo>
                    <a:cubicBezTo>
                      <a:pt x="319" y="79"/>
                      <a:pt x="319" y="78"/>
                      <a:pt x="319" y="76"/>
                    </a:cubicBezTo>
                    <a:cubicBezTo>
                      <a:pt x="323" y="51"/>
                      <a:pt x="322" y="30"/>
                      <a:pt x="320" y="19"/>
                    </a:cubicBezTo>
                    <a:cubicBezTo>
                      <a:pt x="321" y="18"/>
                      <a:pt x="321" y="17"/>
                      <a:pt x="322" y="17"/>
                    </a:cubicBezTo>
                    <a:cubicBezTo>
                      <a:pt x="324" y="14"/>
                      <a:pt x="325" y="11"/>
                      <a:pt x="324" y="10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15" y="3"/>
                      <a:pt x="315" y="3"/>
                      <a:pt x="315" y="3"/>
                    </a:cubicBezTo>
                    <a:cubicBezTo>
                      <a:pt x="313" y="2"/>
                      <a:pt x="313" y="2"/>
                      <a:pt x="313" y="2"/>
                    </a:cubicBezTo>
                    <a:cubicBezTo>
                      <a:pt x="312" y="2"/>
                      <a:pt x="310" y="3"/>
                      <a:pt x="308" y="6"/>
                    </a:cubicBezTo>
                    <a:cubicBezTo>
                      <a:pt x="307" y="6"/>
                      <a:pt x="307" y="7"/>
                      <a:pt x="307" y="7"/>
                    </a:cubicBezTo>
                    <a:cubicBezTo>
                      <a:pt x="307" y="7"/>
                      <a:pt x="269" y="9"/>
                      <a:pt x="225" y="36"/>
                    </a:cubicBezTo>
                    <a:cubicBezTo>
                      <a:pt x="225" y="36"/>
                      <a:pt x="225" y="36"/>
                      <a:pt x="225" y="36"/>
                    </a:cubicBezTo>
                    <a:cubicBezTo>
                      <a:pt x="164" y="74"/>
                      <a:pt x="135" y="134"/>
                      <a:pt x="135" y="134"/>
                    </a:cubicBezTo>
                    <a:cubicBezTo>
                      <a:pt x="24" y="119"/>
                      <a:pt x="0" y="222"/>
                      <a:pt x="0" y="222"/>
                    </a:cubicBezTo>
                    <a:cubicBezTo>
                      <a:pt x="215" y="209"/>
                      <a:pt x="186" y="372"/>
                      <a:pt x="186" y="372"/>
                    </a:cubicBezTo>
                    <a:cubicBezTo>
                      <a:pt x="281" y="331"/>
                      <a:pt x="246" y="219"/>
                      <a:pt x="246" y="219"/>
                    </a:cubicBezTo>
                    <a:close/>
                    <a:moveTo>
                      <a:pt x="238" y="162"/>
                    </a:moveTo>
                    <a:cubicBezTo>
                      <a:pt x="229" y="173"/>
                      <a:pt x="212" y="176"/>
                      <a:pt x="199" y="168"/>
                    </a:cubicBezTo>
                    <a:cubicBezTo>
                      <a:pt x="184" y="159"/>
                      <a:pt x="178" y="140"/>
                      <a:pt x="187" y="125"/>
                    </a:cubicBezTo>
                    <a:cubicBezTo>
                      <a:pt x="188" y="123"/>
                      <a:pt x="189" y="122"/>
                      <a:pt x="191" y="120"/>
                    </a:cubicBezTo>
                    <a:cubicBezTo>
                      <a:pt x="200" y="109"/>
                      <a:pt x="217" y="107"/>
                      <a:pt x="230" y="114"/>
                    </a:cubicBezTo>
                    <a:cubicBezTo>
                      <a:pt x="245" y="123"/>
                      <a:pt x="251" y="142"/>
                      <a:pt x="242" y="157"/>
                    </a:cubicBezTo>
                    <a:cubicBezTo>
                      <a:pt x="241" y="159"/>
                      <a:pt x="240" y="161"/>
                      <a:pt x="238" y="1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63" name="Freeform 6"/>
              <p:cNvSpPr>
                <a:spLocks/>
              </p:cNvSpPr>
              <p:nvPr/>
            </p:nvSpPr>
            <p:spPr bwMode="auto">
              <a:xfrm>
                <a:off x="10945813" y="4137025"/>
                <a:ext cx="187325" cy="231775"/>
              </a:xfrm>
              <a:custGeom>
                <a:avLst/>
                <a:gdLst>
                  <a:gd name="T0" fmla="*/ 0 w 72"/>
                  <a:gd name="T1" fmla="*/ 89 h 89"/>
                  <a:gd name="T2" fmla="*/ 72 w 72"/>
                  <a:gd name="T3" fmla="*/ 0 h 89"/>
                  <a:gd name="T4" fmla="*/ 0 w 72"/>
                  <a:gd name="T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89">
                    <a:moveTo>
                      <a:pt x="0" y="89"/>
                    </a:moveTo>
                    <a:cubicBezTo>
                      <a:pt x="53" y="70"/>
                      <a:pt x="72" y="0"/>
                      <a:pt x="72" y="0"/>
                    </a:cubicBezTo>
                    <a:cubicBezTo>
                      <a:pt x="16" y="25"/>
                      <a:pt x="0" y="89"/>
                      <a:pt x="0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64" name="Freeform 7"/>
              <p:cNvSpPr>
                <a:spLocks/>
              </p:cNvSpPr>
              <p:nvPr/>
            </p:nvSpPr>
            <p:spPr bwMode="auto">
              <a:xfrm>
                <a:off x="10796588" y="4070350"/>
                <a:ext cx="250825" cy="314325"/>
              </a:xfrm>
              <a:custGeom>
                <a:avLst/>
                <a:gdLst>
                  <a:gd name="T0" fmla="*/ 0 w 96"/>
                  <a:gd name="T1" fmla="*/ 121 h 121"/>
                  <a:gd name="T2" fmla="*/ 96 w 96"/>
                  <a:gd name="T3" fmla="*/ 0 h 121"/>
                  <a:gd name="T4" fmla="*/ 0 w 96"/>
                  <a:gd name="T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121">
                    <a:moveTo>
                      <a:pt x="0" y="121"/>
                    </a:moveTo>
                    <a:cubicBezTo>
                      <a:pt x="71" y="95"/>
                      <a:pt x="96" y="0"/>
                      <a:pt x="96" y="0"/>
                    </a:cubicBezTo>
                    <a:cubicBezTo>
                      <a:pt x="21" y="34"/>
                      <a:pt x="0" y="121"/>
                      <a:pt x="0" y="1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65" name="Freeform 8"/>
              <p:cNvSpPr>
                <a:spLocks/>
              </p:cNvSpPr>
              <p:nvPr/>
            </p:nvSpPr>
            <p:spPr bwMode="auto">
              <a:xfrm>
                <a:off x="10771188" y="4002088"/>
                <a:ext cx="190500" cy="231775"/>
              </a:xfrm>
              <a:custGeom>
                <a:avLst/>
                <a:gdLst>
                  <a:gd name="T0" fmla="*/ 0 w 73"/>
                  <a:gd name="T1" fmla="*/ 89 h 89"/>
                  <a:gd name="T2" fmla="*/ 73 w 73"/>
                  <a:gd name="T3" fmla="*/ 0 h 89"/>
                  <a:gd name="T4" fmla="*/ 0 w 73"/>
                  <a:gd name="T5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3" h="89">
                    <a:moveTo>
                      <a:pt x="0" y="89"/>
                    </a:moveTo>
                    <a:cubicBezTo>
                      <a:pt x="53" y="70"/>
                      <a:pt x="73" y="0"/>
                      <a:pt x="73" y="0"/>
                    </a:cubicBezTo>
                    <a:cubicBezTo>
                      <a:pt x="16" y="25"/>
                      <a:pt x="0" y="89"/>
                      <a:pt x="0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72" name="文本框 71"/>
          <p:cNvSpPr txBox="1"/>
          <p:nvPr/>
        </p:nvSpPr>
        <p:spPr>
          <a:xfrm>
            <a:off x="6885328" y="4834159"/>
            <a:ext cx="2627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汇报人：小二演绎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2550161" y="2258962"/>
            <a:ext cx="7082480" cy="1574302"/>
            <a:chOff x="2550161" y="1992784"/>
            <a:chExt cx="7082480" cy="1574302"/>
          </a:xfrm>
        </p:grpSpPr>
        <p:grpSp>
          <p:nvGrpSpPr>
            <p:cNvPr id="73" name="组合 72"/>
            <p:cNvGrpSpPr/>
            <p:nvPr/>
          </p:nvGrpSpPr>
          <p:grpSpPr>
            <a:xfrm>
              <a:off x="2670020" y="1992784"/>
              <a:ext cx="6842761" cy="830921"/>
              <a:chOff x="2670020" y="2507465"/>
              <a:chExt cx="6842761" cy="830921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2679219" y="2507465"/>
                <a:ext cx="6833562" cy="8309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2670020" y="2593878"/>
                <a:ext cx="683356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3600" b="0" i="0" u="none" strike="noStrike" kern="1200" cap="none" spc="3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清新简洁女性美容总结模板</a:t>
                </a:r>
              </a:p>
            </p:txBody>
          </p:sp>
        </p:grpSp>
        <p:cxnSp>
          <p:nvCxnSpPr>
            <p:cNvPr id="75" name="直接连接符 74"/>
            <p:cNvCxnSpPr/>
            <p:nvPr/>
          </p:nvCxnSpPr>
          <p:spPr>
            <a:xfrm>
              <a:off x="2670020" y="3032760"/>
              <a:ext cx="682436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文本框 75"/>
            <p:cNvSpPr txBox="1"/>
            <p:nvPr/>
          </p:nvSpPr>
          <p:spPr>
            <a:xfrm>
              <a:off x="2550161" y="3197754"/>
              <a:ext cx="7082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-15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FRESH AND CONCISE WORK SUMMARY PLANNING TEMPLATE</a:t>
              </a:r>
              <a:endParaRPr kumimoji="0" lang="zh-CN" altLang="en-US" sz="1800" b="0" i="0" u="none" strike="noStrike" kern="1200" cap="none" spc="-15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63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421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0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437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393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142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659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023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957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949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61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749096" y="908050"/>
            <a:ext cx="10693808" cy="5041900"/>
            <a:chOff x="747989" y="908050"/>
            <a:chExt cx="10693808" cy="5041900"/>
          </a:xfrm>
        </p:grpSpPr>
        <p:sp>
          <p:nvSpPr>
            <p:cNvPr id="15" name="椭圆 14"/>
            <p:cNvSpPr/>
            <p:nvPr/>
          </p:nvSpPr>
          <p:spPr>
            <a:xfrm>
              <a:off x="747989" y="1829736"/>
              <a:ext cx="3266024" cy="326602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262746" y="2649589"/>
              <a:ext cx="2236510" cy="1626316"/>
              <a:chOff x="2369690" y="2584748"/>
              <a:chExt cx="2236510" cy="1626316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2462056" y="3749399"/>
                <a:ext cx="205177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50000"/>
                      </a:srgb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CONTENTS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2369690" y="2584748"/>
                <a:ext cx="223651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5F5F5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目录</a:t>
                </a:r>
                <a:endParaRPr kumimoji="0" lang="zh-CN" alt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3961408" y="908050"/>
              <a:ext cx="6737072" cy="945872"/>
              <a:chOff x="3961408" y="543045"/>
              <a:chExt cx="6737072" cy="945872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3961408" y="543045"/>
                <a:ext cx="945872" cy="94587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5F5F5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1</a:t>
                </a: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6324600" y="807720"/>
                <a:ext cx="43738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1200" cap="none" spc="30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输入相关文字目录</a:t>
                </a: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4704725" y="2242913"/>
              <a:ext cx="6737072" cy="945872"/>
              <a:chOff x="5009525" y="2151725"/>
              <a:chExt cx="6737072" cy="945872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5009525" y="2151725"/>
                <a:ext cx="945872" cy="94587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5F5F5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2</a:t>
                </a: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7372717" y="2389467"/>
                <a:ext cx="43738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1200" cap="none" spc="30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输入相关文字目录</a:t>
                </a: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4704725" y="3669216"/>
              <a:ext cx="6737072" cy="945872"/>
              <a:chOff x="5009525" y="3760405"/>
              <a:chExt cx="6737072" cy="945872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5009525" y="3760405"/>
                <a:ext cx="945872" cy="94587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5F5F5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3</a:t>
                </a: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7372717" y="3999577"/>
                <a:ext cx="43738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1200" cap="none" spc="30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输入相关文字目录</a:t>
                </a: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3961408" y="5004078"/>
              <a:ext cx="6737072" cy="945872"/>
              <a:chOff x="3961408" y="5369084"/>
              <a:chExt cx="6737072" cy="945872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3961408" y="5369084"/>
                <a:ext cx="945872" cy="94587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5F5F5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4</a:t>
                </a:r>
                <a:endPara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6324600" y="5606792"/>
                <a:ext cx="43738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1200" cap="none" spc="30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输入相关文字目录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3973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971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797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519476" y="4353908"/>
            <a:ext cx="3576802" cy="3783990"/>
            <a:chOff x="-519476" y="4353908"/>
            <a:chExt cx="3576802" cy="3783990"/>
          </a:xfrm>
        </p:grpSpPr>
        <p:sp>
          <p:nvSpPr>
            <p:cNvPr id="2" name="椭圆 1"/>
            <p:cNvSpPr/>
            <p:nvPr/>
          </p:nvSpPr>
          <p:spPr>
            <a:xfrm>
              <a:off x="-141891" y="4353908"/>
              <a:ext cx="987711" cy="987711"/>
            </a:xfrm>
            <a:prstGeom prst="ellipse">
              <a:avLst/>
            </a:prstGeom>
            <a:solidFill>
              <a:schemeClr val="accent2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-519476" y="5669542"/>
              <a:ext cx="2468356" cy="2468356"/>
            </a:xfrm>
            <a:prstGeom prst="ellipse">
              <a:avLst/>
            </a:prstGeom>
            <a:solidFill>
              <a:schemeClr val="accent2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634884" y="5187511"/>
              <a:ext cx="1039735" cy="1039735"/>
            </a:xfrm>
            <a:prstGeom prst="ellipse">
              <a:avLst/>
            </a:prstGeom>
            <a:solidFill>
              <a:schemeClr val="accent3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017591" y="6594124"/>
              <a:ext cx="1039735" cy="1039735"/>
            </a:xfrm>
            <a:prstGeom prst="ellipse">
              <a:avLst/>
            </a:prstGeom>
            <a:solidFill>
              <a:schemeClr val="accent2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5400000" flipV="1">
            <a:off x="9752284" y="-983945"/>
            <a:ext cx="3576802" cy="3783990"/>
            <a:chOff x="-519476" y="4353908"/>
            <a:chExt cx="3576802" cy="3783990"/>
          </a:xfrm>
        </p:grpSpPr>
        <p:sp>
          <p:nvSpPr>
            <p:cNvPr id="8" name="椭圆 7"/>
            <p:cNvSpPr/>
            <p:nvPr/>
          </p:nvSpPr>
          <p:spPr>
            <a:xfrm>
              <a:off x="-141891" y="4353908"/>
              <a:ext cx="987711" cy="987711"/>
            </a:xfrm>
            <a:prstGeom prst="ellipse">
              <a:avLst/>
            </a:prstGeom>
            <a:solidFill>
              <a:schemeClr val="accent2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-519476" y="5669542"/>
              <a:ext cx="2468356" cy="2468356"/>
            </a:xfrm>
            <a:prstGeom prst="ellipse">
              <a:avLst/>
            </a:prstGeom>
            <a:solidFill>
              <a:schemeClr val="accent2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634884" y="5187511"/>
              <a:ext cx="1039735" cy="1039735"/>
            </a:xfrm>
            <a:prstGeom prst="ellipse">
              <a:avLst/>
            </a:prstGeom>
            <a:solidFill>
              <a:schemeClr val="accent3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017591" y="6594124"/>
              <a:ext cx="1039735" cy="1039735"/>
            </a:xfrm>
            <a:prstGeom prst="ellipse">
              <a:avLst/>
            </a:prstGeom>
            <a:solidFill>
              <a:schemeClr val="accent2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891790" y="1793876"/>
            <a:ext cx="6408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1200" cap="none" spc="300" normalizeH="0" baseline="0" noProof="0" dirty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这里是小标题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680460" y="3171794"/>
            <a:ext cx="483108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内容要点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内容要点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内容要点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内容要点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内容要点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7097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标题就是超短裙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428856" y="1833880"/>
            <a:ext cx="11334289" cy="4116070"/>
            <a:chOff x="486264" y="2029460"/>
            <a:chExt cx="11334289" cy="4116070"/>
          </a:xfrm>
        </p:grpSpPr>
        <p:grpSp>
          <p:nvGrpSpPr>
            <p:cNvPr id="51" name="组合 50"/>
            <p:cNvGrpSpPr/>
            <p:nvPr/>
          </p:nvGrpSpPr>
          <p:grpSpPr>
            <a:xfrm>
              <a:off x="3886652" y="2030730"/>
              <a:ext cx="4418697" cy="4114800"/>
              <a:chOff x="3966312" y="1619250"/>
              <a:chExt cx="4418697" cy="4114800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4152900" y="1619250"/>
                <a:ext cx="4114800" cy="41148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66312" y="1691898"/>
                <a:ext cx="1238250" cy="12382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0" name="Freeform 1736"/>
              <p:cNvSpPr>
                <a:spLocks/>
              </p:cNvSpPr>
              <p:nvPr/>
            </p:nvSpPr>
            <p:spPr bwMode="auto">
              <a:xfrm>
                <a:off x="5781676" y="3664743"/>
                <a:ext cx="974555" cy="1824166"/>
              </a:xfrm>
              <a:custGeom>
                <a:avLst/>
                <a:gdLst>
                  <a:gd name="T0" fmla="*/ 71 w 101"/>
                  <a:gd name="T1" fmla="*/ 88 h 191"/>
                  <a:gd name="T2" fmla="*/ 63 w 101"/>
                  <a:gd name="T3" fmla="*/ 86 h 191"/>
                  <a:gd name="T4" fmla="*/ 58 w 101"/>
                  <a:gd name="T5" fmla="*/ 76 h 191"/>
                  <a:gd name="T6" fmla="*/ 55 w 101"/>
                  <a:gd name="T7" fmla="*/ 73 h 191"/>
                  <a:gd name="T8" fmla="*/ 44 w 101"/>
                  <a:gd name="T9" fmla="*/ 70 h 191"/>
                  <a:gd name="T10" fmla="*/ 43 w 101"/>
                  <a:gd name="T11" fmla="*/ 70 h 191"/>
                  <a:gd name="T12" fmla="*/ 43 w 101"/>
                  <a:gd name="T13" fmla="*/ 70 h 191"/>
                  <a:gd name="T14" fmla="*/ 42 w 101"/>
                  <a:gd name="T15" fmla="*/ 69 h 191"/>
                  <a:gd name="T16" fmla="*/ 43 w 101"/>
                  <a:gd name="T17" fmla="*/ 69 h 191"/>
                  <a:gd name="T18" fmla="*/ 39 w 101"/>
                  <a:gd name="T19" fmla="*/ 13 h 191"/>
                  <a:gd name="T20" fmla="*/ 23 w 101"/>
                  <a:gd name="T21" fmla="*/ 12 h 191"/>
                  <a:gd name="T22" fmla="*/ 22 w 101"/>
                  <a:gd name="T23" fmla="*/ 90 h 191"/>
                  <a:gd name="T24" fmla="*/ 21 w 101"/>
                  <a:gd name="T25" fmla="*/ 94 h 191"/>
                  <a:gd name="T26" fmla="*/ 15 w 101"/>
                  <a:gd name="T27" fmla="*/ 96 h 191"/>
                  <a:gd name="T28" fmla="*/ 0 w 101"/>
                  <a:gd name="T29" fmla="*/ 111 h 191"/>
                  <a:gd name="T30" fmla="*/ 11 w 101"/>
                  <a:gd name="T31" fmla="*/ 163 h 191"/>
                  <a:gd name="T32" fmla="*/ 18 w 101"/>
                  <a:gd name="T33" fmla="*/ 171 h 191"/>
                  <a:gd name="T34" fmla="*/ 27 w 101"/>
                  <a:gd name="T35" fmla="*/ 191 h 191"/>
                  <a:gd name="T36" fmla="*/ 89 w 101"/>
                  <a:gd name="T37" fmla="*/ 191 h 191"/>
                  <a:gd name="T38" fmla="*/ 86 w 101"/>
                  <a:gd name="T39" fmla="*/ 181 h 191"/>
                  <a:gd name="T40" fmla="*/ 86 w 101"/>
                  <a:gd name="T41" fmla="*/ 171 h 191"/>
                  <a:gd name="T42" fmla="*/ 94 w 101"/>
                  <a:gd name="T43" fmla="*/ 148 h 191"/>
                  <a:gd name="T44" fmla="*/ 97 w 101"/>
                  <a:gd name="T45" fmla="*/ 120 h 191"/>
                  <a:gd name="T46" fmla="*/ 91 w 101"/>
                  <a:gd name="T47" fmla="*/ 115 h 191"/>
                  <a:gd name="T48" fmla="*/ 82 w 101"/>
                  <a:gd name="T49" fmla="*/ 98 h 191"/>
                  <a:gd name="T50" fmla="*/ 71 w 101"/>
                  <a:gd name="T51" fmla="*/ 88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1" h="191">
                    <a:moveTo>
                      <a:pt x="71" y="88"/>
                    </a:moveTo>
                    <a:cubicBezTo>
                      <a:pt x="63" y="86"/>
                      <a:pt x="63" y="86"/>
                      <a:pt x="63" y="86"/>
                    </a:cubicBezTo>
                    <a:cubicBezTo>
                      <a:pt x="62" y="82"/>
                      <a:pt x="61" y="78"/>
                      <a:pt x="58" y="76"/>
                    </a:cubicBezTo>
                    <a:cubicBezTo>
                      <a:pt x="57" y="75"/>
                      <a:pt x="56" y="74"/>
                      <a:pt x="55" y="73"/>
                    </a:cubicBezTo>
                    <a:cubicBezTo>
                      <a:pt x="52" y="71"/>
                      <a:pt x="48" y="70"/>
                      <a:pt x="44" y="70"/>
                    </a:cubicBezTo>
                    <a:cubicBezTo>
                      <a:pt x="44" y="70"/>
                      <a:pt x="43" y="70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2" y="69"/>
                      <a:pt x="42" y="69"/>
                      <a:pt x="42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8" y="0"/>
                      <a:pt x="23" y="1"/>
                      <a:pt x="23" y="12"/>
                    </a:cubicBezTo>
                    <a:cubicBezTo>
                      <a:pt x="23" y="16"/>
                      <a:pt x="22" y="80"/>
                      <a:pt x="22" y="90"/>
                    </a:cubicBezTo>
                    <a:cubicBezTo>
                      <a:pt x="22" y="92"/>
                      <a:pt x="23" y="93"/>
                      <a:pt x="21" y="94"/>
                    </a:cubicBezTo>
                    <a:cubicBezTo>
                      <a:pt x="19" y="95"/>
                      <a:pt x="17" y="96"/>
                      <a:pt x="15" y="96"/>
                    </a:cubicBezTo>
                    <a:cubicBezTo>
                      <a:pt x="8" y="100"/>
                      <a:pt x="1" y="102"/>
                      <a:pt x="0" y="111"/>
                    </a:cubicBezTo>
                    <a:cubicBezTo>
                      <a:pt x="11" y="163"/>
                      <a:pt x="11" y="163"/>
                      <a:pt x="11" y="163"/>
                    </a:cubicBezTo>
                    <a:cubicBezTo>
                      <a:pt x="13" y="166"/>
                      <a:pt x="16" y="168"/>
                      <a:pt x="18" y="171"/>
                    </a:cubicBezTo>
                    <a:cubicBezTo>
                      <a:pt x="22" y="177"/>
                      <a:pt x="26" y="184"/>
                      <a:pt x="27" y="191"/>
                    </a:cubicBezTo>
                    <a:cubicBezTo>
                      <a:pt x="89" y="191"/>
                      <a:pt x="89" y="191"/>
                      <a:pt x="89" y="191"/>
                    </a:cubicBezTo>
                    <a:cubicBezTo>
                      <a:pt x="88" y="187"/>
                      <a:pt x="87" y="184"/>
                      <a:pt x="86" y="181"/>
                    </a:cubicBezTo>
                    <a:cubicBezTo>
                      <a:pt x="85" y="177"/>
                      <a:pt x="84" y="175"/>
                      <a:pt x="86" y="171"/>
                    </a:cubicBezTo>
                    <a:cubicBezTo>
                      <a:pt x="90" y="164"/>
                      <a:pt x="92" y="156"/>
                      <a:pt x="94" y="148"/>
                    </a:cubicBezTo>
                    <a:cubicBezTo>
                      <a:pt x="96" y="140"/>
                      <a:pt x="101" y="128"/>
                      <a:pt x="97" y="120"/>
                    </a:cubicBezTo>
                    <a:cubicBezTo>
                      <a:pt x="95" y="118"/>
                      <a:pt x="93" y="117"/>
                      <a:pt x="91" y="115"/>
                    </a:cubicBezTo>
                    <a:cubicBezTo>
                      <a:pt x="86" y="111"/>
                      <a:pt x="86" y="103"/>
                      <a:pt x="82" y="98"/>
                    </a:cubicBezTo>
                    <a:cubicBezTo>
                      <a:pt x="79" y="94"/>
                      <a:pt x="75" y="90"/>
                      <a:pt x="71" y="88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5391150" y="2645035"/>
                <a:ext cx="1755609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6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80</a:t>
                </a:r>
                <a:r>
                  <a:rPr kumimoji="0" lang="en-US" altLang="zh-CN" sz="4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%</a:t>
                </a:r>
                <a:endParaRPr kumimoji="0" lang="zh-CN" altLang="en-US" sz="5400" b="1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7" name="Freeform 289"/>
              <p:cNvSpPr>
                <a:spLocks noEditPoints="1"/>
              </p:cNvSpPr>
              <p:nvPr/>
            </p:nvSpPr>
            <p:spPr bwMode="auto">
              <a:xfrm>
                <a:off x="4298666" y="2029002"/>
                <a:ext cx="573542" cy="564039"/>
              </a:xfrm>
              <a:custGeom>
                <a:avLst/>
                <a:gdLst>
                  <a:gd name="T0" fmla="*/ 211 w 284"/>
                  <a:gd name="T1" fmla="*/ 18 h 288"/>
                  <a:gd name="T2" fmla="*/ 141 w 284"/>
                  <a:gd name="T3" fmla="*/ 0 h 288"/>
                  <a:gd name="T4" fmla="*/ 0 w 284"/>
                  <a:gd name="T5" fmla="*/ 0 h 288"/>
                  <a:gd name="T6" fmla="*/ 0 w 284"/>
                  <a:gd name="T7" fmla="*/ 67 h 288"/>
                  <a:gd name="T8" fmla="*/ 140 w 284"/>
                  <a:gd name="T9" fmla="*/ 67 h 288"/>
                  <a:gd name="T10" fmla="*/ 180 w 284"/>
                  <a:gd name="T11" fmla="*/ 78 h 288"/>
                  <a:gd name="T12" fmla="*/ 217 w 284"/>
                  <a:gd name="T13" fmla="*/ 145 h 288"/>
                  <a:gd name="T14" fmla="*/ 182 w 284"/>
                  <a:gd name="T15" fmla="*/ 210 h 288"/>
                  <a:gd name="T16" fmla="*/ 140 w 284"/>
                  <a:gd name="T17" fmla="*/ 221 h 288"/>
                  <a:gd name="T18" fmla="*/ 0 w 284"/>
                  <a:gd name="T19" fmla="*/ 221 h 288"/>
                  <a:gd name="T20" fmla="*/ 0 w 284"/>
                  <a:gd name="T21" fmla="*/ 288 h 288"/>
                  <a:gd name="T22" fmla="*/ 140 w 284"/>
                  <a:gd name="T23" fmla="*/ 288 h 288"/>
                  <a:gd name="T24" fmla="*/ 210 w 284"/>
                  <a:gd name="T25" fmla="*/ 271 h 288"/>
                  <a:gd name="T26" fmla="*/ 284 w 284"/>
                  <a:gd name="T27" fmla="*/ 145 h 288"/>
                  <a:gd name="T28" fmla="*/ 211 w 284"/>
                  <a:gd name="T29" fmla="*/ 18 h 288"/>
                  <a:gd name="T30" fmla="*/ 52 w 284"/>
                  <a:gd name="T31" fmla="*/ 50 h 288"/>
                  <a:gd name="T32" fmla="*/ 19 w 284"/>
                  <a:gd name="T33" fmla="*/ 50 h 288"/>
                  <a:gd name="T34" fmla="*/ 19 w 284"/>
                  <a:gd name="T35" fmla="*/ 17 h 288"/>
                  <a:gd name="T36" fmla="*/ 52 w 284"/>
                  <a:gd name="T37" fmla="*/ 17 h 288"/>
                  <a:gd name="T38" fmla="*/ 52 w 284"/>
                  <a:gd name="T39" fmla="*/ 50 h 288"/>
                  <a:gd name="T40" fmla="*/ 52 w 284"/>
                  <a:gd name="T41" fmla="*/ 272 h 288"/>
                  <a:gd name="T42" fmla="*/ 19 w 284"/>
                  <a:gd name="T43" fmla="*/ 272 h 288"/>
                  <a:gd name="T44" fmla="*/ 19 w 284"/>
                  <a:gd name="T45" fmla="*/ 238 h 288"/>
                  <a:gd name="T46" fmla="*/ 52 w 284"/>
                  <a:gd name="T47" fmla="*/ 238 h 288"/>
                  <a:gd name="T48" fmla="*/ 52 w 284"/>
                  <a:gd name="T49" fmla="*/ 2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4" h="288">
                    <a:moveTo>
                      <a:pt x="211" y="18"/>
                    </a:moveTo>
                    <a:cubicBezTo>
                      <a:pt x="177" y="1"/>
                      <a:pt x="144" y="0"/>
                      <a:pt x="14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40" y="67"/>
                      <a:pt x="140" y="67"/>
                      <a:pt x="140" y="67"/>
                    </a:cubicBezTo>
                    <a:cubicBezTo>
                      <a:pt x="141" y="67"/>
                      <a:pt x="161" y="68"/>
                      <a:pt x="180" y="78"/>
                    </a:cubicBezTo>
                    <a:cubicBezTo>
                      <a:pt x="205" y="91"/>
                      <a:pt x="217" y="112"/>
                      <a:pt x="217" y="145"/>
                    </a:cubicBezTo>
                    <a:cubicBezTo>
                      <a:pt x="217" y="177"/>
                      <a:pt x="206" y="198"/>
                      <a:pt x="182" y="210"/>
                    </a:cubicBezTo>
                    <a:cubicBezTo>
                      <a:pt x="162" y="221"/>
                      <a:pt x="140" y="221"/>
                      <a:pt x="140" y="221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0" y="288"/>
                      <a:pt x="0" y="288"/>
                      <a:pt x="0" y="288"/>
                    </a:cubicBezTo>
                    <a:cubicBezTo>
                      <a:pt x="140" y="288"/>
                      <a:pt x="140" y="288"/>
                      <a:pt x="140" y="288"/>
                    </a:cubicBezTo>
                    <a:cubicBezTo>
                      <a:pt x="144" y="288"/>
                      <a:pt x="177" y="288"/>
                      <a:pt x="210" y="271"/>
                    </a:cubicBezTo>
                    <a:cubicBezTo>
                      <a:pt x="258" y="247"/>
                      <a:pt x="284" y="203"/>
                      <a:pt x="284" y="145"/>
                    </a:cubicBezTo>
                    <a:cubicBezTo>
                      <a:pt x="284" y="87"/>
                      <a:pt x="258" y="42"/>
                      <a:pt x="211" y="18"/>
                    </a:cubicBezTo>
                    <a:close/>
                    <a:moveTo>
                      <a:pt x="52" y="50"/>
                    </a:moveTo>
                    <a:cubicBezTo>
                      <a:pt x="19" y="50"/>
                      <a:pt x="19" y="50"/>
                      <a:pt x="19" y="5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52" y="17"/>
                      <a:pt x="52" y="17"/>
                      <a:pt x="52" y="17"/>
                    </a:cubicBezTo>
                    <a:lnTo>
                      <a:pt x="52" y="50"/>
                    </a:lnTo>
                    <a:close/>
                    <a:moveTo>
                      <a:pt x="52" y="272"/>
                    </a:moveTo>
                    <a:cubicBezTo>
                      <a:pt x="19" y="272"/>
                      <a:pt x="19" y="272"/>
                      <a:pt x="19" y="272"/>
                    </a:cubicBezTo>
                    <a:cubicBezTo>
                      <a:pt x="19" y="238"/>
                      <a:pt x="19" y="238"/>
                      <a:pt x="19" y="238"/>
                    </a:cubicBezTo>
                    <a:cubicBezTo>
                      <a:pt x="52" y="238"/>
                      <a:pt x="52" y="238"/>
                      <a:pt x="52" y="238"/>
                    </a:cubicBezTo>
                    <a:lnTo>
                      <a:pt x="52" y="2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7146759" y="1691898"/>
                <a:ext cx="1238250" cy="123825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966312" y="4325126"/>
                <a:ext cx="1238250" cy="12382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7146759" y="4325126"/>
                <a:ext cx="1238250" cy="12382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6" name="Freeform 144"/>
              <p:cNvSpPr>
                <a:spLocks noEditPoints="1"/>
              </p:cNvSpPr>
              <p:nvPr/>
            </p:nvSpPr>
            <p:spPr bwMode="auto">
              <a:xfrm>
                <a:off x="7372616" y="1965136"/>
                <a:ext cx="786536" cy="691773"/>
              </a:xfrm>
              <a:custGeom>
                <a:avLst/>
                <a:gdLst>
                  <a:gd name="T0" fmla="*/ 288 w 288"/>
                  <a:gd name="T1" fmla="*/ 63 h 253"/>
                  <a:gd name="T2" fmla="*/ 288 w 288"/>
                  <a:gd name="T3" fmla="*/ 40 h 253"/>
                  <a:gd name="T4" fmla="*/ 259 w 288"/>
                  <a:gd name="T5" fmla="*/ 19 h 253"/>
                  <a:gd name="T6" fmla="*/ 145 w 288"/>
                  <a:gd name="T7" fmla="*/ 0 h 253"/>
                  <a:gd name="T8" fmla="*/ 144 w 288"/>
                  <a:gd name="T9" fmla="*/ 0 h 253"/>
                  <a:gd name="T10" fmla="*/ 29 w 288"/>
                  <a:gd name="T11" fmla="*/ 19 h 253"/>
                  <a:gd name="T12" fmla="*/ 0 w 288"/>
                  <a:gd name="T13" fmla="*/ 40 h 253"/>
                  <a:gd name="T14" fmla="*/ 0 w 288"/>
                  <a:gd name="T15" fmla="*/ 41 h 253"/>
                  <a:gd name="T16" fmla="*/ 0 w 288"/>
                  <a:gd name="T17" fmla="*/ 213 h 253"/>
                  <a:gd name="T18" fmla="*/ 143 w 288"/>
                  <a:gd name="T19" fmla="*/ 253 h 253"/>
                  <a:gd name="T20" fmla="*/ 144 w 288"/>
                  <a:gd name="T21" fmla="*/ 253 h 253"/>
                  <a:gd name="T22" fmla="*/ 288 w 288"/>
                  <a:gd name="T23" fmla="*/ 212 h 253"/>
                  <a:gd name="T24" fmla="*/ 288 w 288"/>
                  <a:gd name="T25" fmla="*/ 63 h 253"/>
                  <a:gd name="T26" fmla="*/ 144 w 288"/>
                  <a:gd name="T27" fmla="*/ 29 h 253"/>
                  <a:gd name="T28" fmla="*/ 145 w 288"/>
                  <a:gd name="T29" fmla="*/ 29 h 253"/>
                  <a:gd name="T30" fmla="*/ 259 w 288"/>
                  <a:gd name="T31" fmla="*/ 51 h 253"/>
                  <a:gd name="T32" fmla="*/ 259 w 288"/>
                  <a:gd name="T33" fmla="*/ 52 h 253"/>
                  <a:gd name="T34" fmla="*/ 144 w 288"/>
                  <a:gd name="T35" fmla="*/ 73 h 253"/>
                  <a:gd name="T36" fmla="*/ 143 w 288"/>
                  <a:gd name="T37" fmla="*/ 73 h 253"/>
                  <a:gd name="T38" fmla="*/ 29 w 288"/>
                  <a:gd name="T39" fmla="*/ 52 h 253"/>
                  <a:gd name="T40" fmla="*/ 29 w 288"/>
                  <a:gd name="T41" fmla="*/ 51 h 253"/>
                  <a:gd name="T42" fmla="*/ 144 w 288"/>
                  <a:gd name="T43" fmla="*/ 29 h 253"/>
                  <a:gd name="T44" fmla="*/ 144 w 288"/>
                  <a:gd name="T45" fmla="*/ 162 h 253"/>
                  <a:gd name="T46" fmla="*/ 143 w 288"/>
                  <a:gd name="T47" fmla="*/ 162 h 253"/>
                  <a:gd name="T48" fmla="*/ 29 w 288"/>
                  <a:gd name="T49" fmla="*/ 140 h 253"/>
                  <a:gd name="T50" fmla="*/ 29 w 288"/>
                  <a:gd name="T51" fmla="*/ 83 h 253"/>
                  <a:gd name="T52" fmla="*/ 143 w 288"/>
                  <a:gd name="T53" fmla="*/ 102 h 253"/>
                  <a:gd name="T54" fmla="*/ 144 w 288"/>
                  <a:gd name="T55" fmla="*/ 102 h 253"/>
                  <a:gd name="T56" fmla="*/ 259 w 288"/>
                  <a:gd name="T57" fmla="*/ 83 h 253"/>
                  <a:gd name="T58" fmla="*/ 259 w 288"/>
                  <a:gd name="T59" fmla="*/ 140 h 253"/>
                  <a:gd name="T60" fmla="*/ 144 w 288"/>
                  <a:gd name="T61" fmla="*/ 162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8" h="253">
                    <a:moveTo>
                      <a:pt x="288" y="63"/>
                    </a:moveTo>
                    <a:cubicBezTo>
                      <a:pt x="288" y="40"/>
                      <a:pt x="288" y="40"/>
                      <a:pt x="288" y="40"/>
                    </a:cubicBezTo>
                    <a:cubicBezTo>
                      <a:pt x="288" y="34"/>
                      <a:pt x="277" y="26"/>
                      <a:pt x="259" y="19"/>
                    </a:cubicBezTo>
                    <a:cubicBezTo>
                      <a:pt x="233" y="9"/>
                      <a:pt x="192" y="0"/>
                      <a:pt x="145" y="0"/>
                    </a:cubicBezTo>
                    <a:cubicBezTo>
                      <a:pt x="145" y="0"/>
                      <a:pt x="144" y="0"/>
                      <a:pt x="144" y="0"/>
                    </a:cubicBezTo>
                    <a:cubicBezTo>
                      <a:pt x="97" y="0"/>
                      <a:pt x="55" y="9"/>
                      <a:pt x="29" y="19"/>
                    </a:cubicBezTo>
                    <a:cubicBezTo>
                      <a:pt x="12" y="26"/>
                      <a:pt x="1" y="34"/>
                      <a:pt x="0" y="40"/>
                    </a:cubicBezTo>
                    <a:cubicBezTo>
                      <a:pt x="0" y="40"/>
                      <a:pt x="0" y="40"/>
                      <a:pt x="0" y="41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0" y="228"/>
                      <a:pt x="64" y="253"/>
                      <a:pt x="143" y="253"/>
                    </a:cubicBezTo>
                    <a:cubicBezTo>
                      <a:pt x="143" y="253"/>
                      <a:pt x="144" y="253"/>
                      <a:pt x="144" y="253"/>
                    </a:cubicBezTo>
                    <a:cubicBezTo>
                      <a:pt x="224" y="253"/>
                      <a:pt x="288" y="228"/>
                      <a:pt x="288" y="212"/>
                    </a:cubicBezTo>
                    <a:lnTo>
                      <a:pt x="288" y="63"/>
                    </a:lnTo>
                    <a:close/>
                    <a:moveTo>
                      <a:pt x="144" y="29"/>
                    </a:moveTo>
                    <a:cubicBezTo>
                      <a:pt x="145" y="29"/>
                      <a:pt x="145" y="29"/>
                      <a:pt x="145" y="29"/>
                    </a:cubicBezTo>
                    <a:cubicBezTo>
                      <a:pt x="201" y="29"/>
                      <a:pt x="244" y="43"/>
                      <a:pt x="259" y="51"/>
                    </a:cubicBezTo>
                    <a:cubicBezTo>
                      <a:pt x="259" y="52"/>
                      <a:pt x="259" y="52"/>
                      <a:pt x="259" y="52"/>
                    </a:cubicBezTo>
                    <a:cubicBezTo>
                      <a:pt x="244" y="60"/>
                      <a:pt x="201" y="73"/>
                      <a:pt x="144" y="73"/>
                    </a:cubicBezTo>
                    <a:cubicBezTo>
                      <a:pt x="143" y="73"/>
                      <a:pt x="143" y="73"/>
                      <a:pt x="143" y="73"/>
                    </a:cubicBezTo>
                    <a:cubicBezTo>
                      <a:pt x="87" y="73"/>
                      <a:pt x="44" y="60"/>
                      <a:pt x="29" y="52"/>
                    </a:cubicBezTo>
                    <a:cubicBezTo>
                      <a:pt x="29" y="51"/>
                      <a:pt x="29" y="51"/>
                      <a:pt x="29" y="51"/>
                    </a:cubicBezTo>
                    <a:cubicBezTo>
                      <a:pt x="44" y="43"/>
                      <a:pt x="87" y="29"/>
                      <a:pt x="144" y="29"/>
                    </a:cubicBezTo>
                    <a:close/>
                    <a:moveTo>
                      <a:pt x="144" y="162"/>
                    </a:moveTo>
                    <a:cubicBezTo>
                      <a:pt x="143" y="162"/>
                      <a:pt x="143" y="162"/>
                      <a:pt x="143" y="162"/>
                    </a:cubicBezTo>
                    <a:cubicBezTo>
                      <a:pt x="87" y="162"/>
                      <a:pt x="44" y="148"/>
                      <a:pt x="29" y="140"/>
                    </a:cubicBezTo>
                    <a:cubicBezTo>
                      <a:pt x="29" y="83"/>
                      <a:pt x="29" y="83"/>
                      <a:pt x="29" y="83"/>
                    </a:cubicBezTo>
                    <a:cubicBezTo>
                      <a:pt x="55" y="94"/>
                      <a:pt x="96" y="102"/>
                      <a:pt x="143" y="102"/>
                    </a:cubicBezTo>
                    <a:cubicBezTo>
                      <a:pt x="143" y="102"/>
                      <a:pt x="144" y="102"/>
                      <a:pt x="144" y="102"/>
                    </a:cubicBezTo>
                    <a:cubicBezTo>
                      <a:pt x="191" y="102"/>
                      <a:pt x="233" y="94"/>
                      <a:pt x="259" y="83"/>
                    </a:cubicBezTo>
                    <a:cubicBezTo>
                      <a:pt x="259" y="140"/>
                      <a:pt x="259" y="140"/>
                      <a:pt x="259" y="140"/>
                    </a:cubicBezTo>
                    <a:cubicBezTo>
                      <a:pt x="244" y="148"/>
                      <a:pt x="201" y="161"/>
                      <a:pt x="144" y="16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7395121" y="4579575"/>
                <a:ext cx="741526" cy="719457"/>
                <a:chOff x="7643806" y="7711266"/>
                <a:chExt cx="1438915" cy="1396091"/>
              </a:xfrm>
              <a:solidFill>
                <a:schemeClr val="bg1"/>
              </a:solidFill>
            </p:grpSpPr>
            <p:sp>
              <p:nvSpPr>
                <p:cNvPr id="39" name="Freeform 394"/>
                <p:cNvSpPr>
                  <a:spLocks/>
                </p:cNvSpPr>
                <p:nvPr/>
              </p:nvSpPr>
              <p:spPr bwMode="auto">
                <a:xfrm>
                  <a:off x="7643806" y="8636283"/>
                  <a:ext cx="1438915" cy="471074"/>
                </a:xfrm>
                <a:custGeom>
                  <a:avLst/>
                  <a:gdLst>
                    <a:gd name="T0" fmla="*/ 277 w 290"/>
                    <a:gd name="T1" fmla="*/ 1 h 95"/>
                    <a:gd name="T2" fmla="*/ 272 w 290"/>
                    <a:gd name="T3" fmla="*/ 5 h 95"/>
                    <a:gd name="T4" fmla="*/ 244 w 290"/>
                    <a:gd name="T5" fmla="*/ 19 h 95"/>
                    <a:gd name="T6" fmla="*/ 244 w 290"/>
                    <a:gd name="T7" fmla="*/ 24 h 95"/>
                    <a:gd name="T8" fmla="*/ 234 w 290"/>
                    <a:gd name="T9" fmla="*/ 35 h 95"/>
                    <a:gd name="T10" fmla="*/ 174 w 290"/>
                    <a:gd name="T11" fmla="*/ 54 h 95"/>
                    <a:gd name="T12" fmla="*/ 146 w 290"/>
                    <a:gd name="T13" fmla="*/ 55 h 95"/>
                    <a:gd name="T14" fmla="*/ 105 w 290"/>
                    <a:gd name="T15" fmla="*/ 52 h 95"/>
                    <a:gd name="T16" fmla="*/ 72 w 290"/>
                    <a:gd name="T17" fmla="*/ 43 h 95"/>
                    <a:gd name="T18" fmla="*/ 48 w 290"/>
                    <a:gd name="T19" fmla="*/ 27 h 95"/>
                    <a:gd name="T20" fmla="*/ 45 w 290"/>
                    <a:gd name="T21" fmla="*/ 20 h 95"/>
                    <a:gd name="T22" fmla="*/ 45 w 290"/>
                    <a:gd name="T23" fmla="*/ 18 h 95"/>
                    <a:gd name="T24" fmla="*/ 37 w 290"/>
                    <a:gd name="T25" fmla="*/ 15 h 95"/>
                    <a:gd name="T26" fmla="*/ 11 w 290"/>
                    <a:gd name="T27" fmla="*/ 0 h 95"/>
                    <a:gd name="T28" fmla="*/ 2 w 290"/>
                    <a:gd name="T29" fmla="*/ 13 h 95"/>
                    <a:gd name="T30" fmla="*/ 0 w 290"/>
                    <a:gd name="T31" fmla="*/ 26 h 95"/>
                    <a:gd name="T32" fmla="*/ 3 w 290"/>
                    <a:gd name="T33" fmla="*/ 42 h 95"/>
                    <a:gd name="T34" fmla="*/ 43 w 290"/>
                    <a:gd name="T35" fmla="*/ 77 h 95"/>
                    <a:gd name="T36" fmla="*/ 144 w 290"/>
                    <a:gd name="T37" fmla="*/ 95 h 95"/>
                    <a:gd name="T38" fmla="*/ 159 w 290"/>
                    <a:gd name="T39" fmla="*/ 95 h 95"/>
                    <a:gd name="T40" fmla="*/ 264 w 290"/>
                    <a:gd name="T41" fmla="*/ 68 h 95"/>
                    <a:gd name="T42" fmla="*/ 287 w 290"/>
                    <a:gd name="T43" fmla="*/ 39 h 95"/>
                    <a:gd name="T44" fmla="*/ 288 w 290"/>
                    <a:gd name="T45" fmla="*/ 28 h 95"/>
                    <a:gd name="T46" fmla="*/ 282 w 290"/>
                    <a:gd name="T47" fmla="*/ 6 h 95"/>
                    <a:gd name="T48" fmla="*/ 277 w 290"/>
                    <a:gd name="T49" fmla="*/ 1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90" h="95">
                      <a:moveTo>
                        <a:pt x="277" y="1"/>
                      </a:moveTo>
                      <a:cubicBezTo>
                        <a:pt x="275" y="3"/>
                        <a:pt x="274" y="4"/>
                        <a:pt x="272" y="5"/>
                      </a:cubicBezTo>
                      <a:cubicBezTo>
                        <a:pt x="263" y="10"/>
                        <a:pt x="254" y="15"/>
                        <a:pt x="244" y="19"/>
                      </a:cubicBezTo>
                      <a:cubicBezTo>
                        <a:pt x="244" y="21"/>
                        <a:pt x="245" y="23"/>
                        <a:pt x="244" y="24"/>
                      </a:cubicBezTo>
                      <a:cubicBezTo>
                        <a:pt x="241" y="28"/>
                        <a:pt x="238" y="32"/>
                        <a:pt x="234" y="35"/>
                      </a:cubicBezTo>
                      <a:cubicBezTo>
                        <a:pt x="217" y="47"/>
                        <a:pt x="194" y="51"/>
                        <a:pt x="174" y="54"/>
                      </a:cubicBezTo>
                      <a:cubicBezTo>
                        <a:pt x="164" y="55"/>
                        <a:pt x="155" y="55"/>
                        <a:pt x="146" y="55"/>
                      </a:cubicBezTo>
                      <a:cubicBezTo>
                        <a:pt x="132" y="55"/>
                        <a:pt x="118" y="54"/>
                        <a:pt x="105" y="52"/>
                      </a:cubicBezTo>
                      <a:cubicBezTo>
                        <a:pt x="94" y="50"/>
                        <a:pt x="83" y="47"/>
                        <a:pt x="72" y="43"/>
                      </a:cubicBezTo>
                      <a:cubicBezTo>
                        <a:pt x="63" y="39"/>
                        <a:pt x="54" y="34"/>
                        <a:pt x="48" y="27"/>
                      </a:cubicBezTo>
                      <a:cubicBezTo>
                        <a:pt x="46" y="25"/>
                        <a:pt x="44" y="22"/>
                        <a:pt x="45" y="20"/>
                      </a:cubicBezTo>
                      <a:cubicBezTo>
                        <a:pt x="45" y="19"/>
                        <a:pt x="45" y="18"/>
                        <a:pt x="45" y="18"/>
                      </a:cubicBezTo>
                      <a:cubicBezTo>
                        <a:pt x="43" y="17"/>
                        <a:pt x="40" y="16"/>
                        <a:pt x="37" y="15"/>
                      </a:cubicBezTo>
                      <a:cubicBezTo>
                        <a:pt x="27" y="10"/>
                        <a:pt x="18" y="5"/>
                        <a:pt x="11" y="0"/>
                      </a:cubicBezTo>
                      <a:cubicBezTo>
                        <a:pt x="8" y="4"/>
                        <a:pt x="4" y="8"/>
                        <a:pt x="2" y="13"/>
                      </a:cubicBezTo>
                      <a:cubicBezTo>
                        <a:pt x="0" y="17"/>
                        <a:pt x="0" y="21"/>
                        <a:pt x="0" y="26"/>
                      </a:cubicBezTo>
                      <a:cubicBezTo>
                        <a:pt x="1" y="31"/>
                        <a:pt x="1" y="37"/>
                        <a:pt x="3" y="42"/>
                      </a:cubicBezTo>
                      <a:cubicBezTo>
                        <a:pt x="9" y="59"/>
                        <a:pt x="28" y="70"/>
                        <a:pt x="43" y="77"/>
                      </a:cubicBezTo>
                      <a:cubicBezTo>
                        <a:pt x="75" y="90"/>
                        <a:pt x="110" y="95"/>
                        <a:pt x="144" y="95"/>
                      </a:cubicBezTo>
                      <a:cubicBezTo>
                        <a:pt x="149" y="95"/>
                        <a:pt x="154" y="95"/>
                        <a:pt x="159" y="95"/>
                      </a:cubicBezTo>
                      <a:cubicBezTo>
                        <a:pt x="195" y="94"/>
                        <a:pt x="233" y="88"/>
                        <a:pt x="264" y="68"/>
                      </a:cubicBezTo>
                      <a:cubicBezTo>
                        <a:pt x="274" y="62"/>
                        <a:pt x="285" y="52"/>
                        <a:pt x="287" y="39"/>
                      </a:cubicBezTo>
                      <a:cubicBezTo>
                        <a:pt x="287" y="35"/>
                        <a:pt x="288" y="32"/>
                        <a:pt x="288" y="28"/>
                      </a:cubicBezTo>
                      <a:cubicBezTo>
                        <a:pt x="290" y="20"/>
                        <a:pt x="287" y="12"/>
                        <a:pt x="282" y="6"/>
                      </a:cubicBezTo>
                      <a:cubicBezTo>
                        <a:pt x="280" y="5"/>
                        <a:pt x="279" y="3"/>
                        <a:pt x="27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0" name="Freeform 395"/>
                <p:cNvSpPr>
                  <a:spLocks/>
                </p:cNvSpPr>
                <p:nvPr/>
              </p:nvSpPr>
              <p:spPr bwMode="auto">
                <a:xfrm>
                  <a:off x="9031331" y="8661978"/>
                  <a:ext cx="8565" cy="17130"/>
                </a:xfrm>
                <a:custGeom>
                  <a:avLst/>
                  <a:gdLst>
                    <a:gd name="T0" fmla="*/ 0 w 3"/>
                    <a:gd name="T1" fmla="*/ 0 h 3"/>
                    <a:gd name="T2" fmla="*/ 2 w 3"/>
                    <a:gd name="T3" fmla="*/ 1 h 3"/>
                    <a:gd name="T4" fmla="*/ 3 w 3"/>
                    <a:gd name="T5" fmla="*/ 3 h 3"/>
                    <a:gd name="T6" fmla="*/ 0 w 3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cubicBezTo>
                        <a:pt x="0" y="0"/>
                        <a:pt x="1" y="0"/>
                        <a:pt x="2" y="1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1" name="Freeform 396"/>
                <p:cNvSpPr>
                  <a:spLocks/>
                </p:cNvSpPr>
                <p:nvPr/>
              </p:nvSpPr>
              <p:spPr bwMode="auto">
                <a:xfrm>
                  <a:off x="7643806" y="8259424"/>
                  <a:ext cx="1438915" cy="471074"/>
                </a:xfrm>
                <a:custGeom>
                  <a:avLst/>
                  <a:gdLst>
                    <a:gd name="T0" fmla="*/ 288 w 290"/>
                    <a:gd name="T1" fmla="*/ 28 h 95"/>
                    <a:gd name="T2" fmla="*/ 282 w 290"/>
                    <a:gd name="T3" fmla="*/ 6 h 95"/>
                    <a:gd name="T4" fmla="*/ 277 w 290"/>
                    <a:gd name="T5" fmla="*/ 1 h 95"/>
                    <a:gd name="T6" fmla="*/ 272 w 290"/>
                    <a:gd name="T7" fmla="*/ 5 h 95"/>
                    <a:gd name="T8" fmla="*/ 244 w 290"/>
                    <a:gd name="T9" fmla="*/ 19 h 95"/>
                    <a:gd name="T10" fmla="*/ 244 w 290"/>
                    <a:gd name="T11" fmla="*/ 24 h 95"/>
                    <a:gd name="T12" fmla="*/ 234 w 290"/>
                    <a:gd name="T13" fmla="*/ 34 h 95"/>
                    <a:gd name="T14" fmla="*/ 174 w 290"/>
                    <a:gd name="T15" fmla="*/ 53 h 95"/>
                    <a:gd name="T16" fmla="*/ 146 w 290"/>
                    <a:gd name="T17" fmla="*/ 55 h 95"/>
                    <a:gd name="T18" fmla="*/ 105 w 290"/>
                    <a:gd name="T19" fmla="*/ 51 h 95"/>
                    <a:gd name="T20" fmla="*/ 72 w 290"/>
                    <a:gd name="T21" fmla="*/ 43 h 95"/>
                    <a:gd name="T22" fmla="*/ 48 w 290"/>
                    <a:gd name="T23" fmla="*/ 27 h 95"/>
                    <a:gd name="T24" fmla="*/ 45 w 290"/>
                    <a:gd name="T25" fmla="*/ 19 h 95"/>
                    <a:gd name="T26" fmla="*/ 45 w 290"/>
                    <a:gd name="T27" fmla="*/ 18 h 95"/>
                    <a:gd name="T28" fmla="*/ 37 w 290"/>
                    <a:gd name="T29" fmla="*/ 14 h 95"/>
                    <a:gd name="T30" fmla="*/ 11 w 290"/>
                    <a:gd name="T31" fmla="*/ 0 h 95"/>
                    <a:gd name="T32" fmla="*/ 2 w 290"/>
                    <a:gd name="T33" fmla="*/ 12 h 95"/>
                    <a:gd name="T34" fmla="*/ 0 w 290"/>
                    <a:gd name="T35" fmla="*/ 26 h 95"/>
                    <a:gd name="T36" fmla="*/ 3 w 290"/>
                    <a:gd name="T37" fmla="*/ 42 h 95"/>
                    <a:gd name="T38" fmla="*/ 43 w 290"/>
                    <a:gd name="T39" fmla="*/ 77 h 95"/>
                    <a:gd name="T40" fmla="*/ 144 w 290"/>
                    <a:gd name="T41" fmla="*/ 95 h 95"/>
                    <a:gd name="T42" fmla="*/ 159 w 290"/>
                    <a:gd name="T43" fmla="*/ 95 h 95"/>
                    <a:gd name="T44" fmla="*/ 264 w 290"/>
                    <a:gd name="T45" fmla="*/ 68 h 95"/>
                    <a:gd name="T46" fmla="*/ 287 w 290"/>
                    <a:gd name="T47" fmla="*/ 39 h 95"/>
                    <a:gd name="T48" fmla="*/ 288 w 290"/>
                    <a:gd name="T49" fmla="*/ 28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90" h="95">
                      <a:moveTo>
                        <a:pt x="288" y="28"/>
                      </a:moveTo>
                      <a:cubicBezTo>
                        <a:pt x="290" y="20"/>
                        <a:pt x="287" y="12"/>
                        <a:pt x="282" y="6"/>
                      </a:cubicBezTo>
                      <a:cubicBezTo>
                        <a:pt x="280" y="4"/>
                        <a:pt x="279" y="3"/>
                        <a:pt x="277" y="1"/>
                      </a:cubicBezTo>
                      <a:cubicBezTo>
                        <a:pt x="275" y="2"/>
                        <a:pt x="274" y="4"/>
                        <a:pt x="272" y="5"/>
                      </a:cubicBezTo>
                      <a:cubicBezTo>
                        <a:pt x="263" y="10"/>
                        <a:pt x="254" y="15"/>
                        <a:pt x="244" y="19"/>
                      </a:cubicBezTo>
                      <a:cubicBezTo>
                        <a:pt x="244" y="21"/>
                        <a:pt x="245" y="22"/>
                        <a:pt x="244" y="24"/>
                      </a:cubicBezTo>
                      <a:cubicBezTo>
                        <a:pt x="241" y="28"/>
                        <a:pt x="238" y="32"/>
                        <a:pt x="234" y="34"/>
                      </a:cubicBezTo>
                      <a:cubicBezTo>
                        <a:pt x="217" y="47"/>
                        <a:pt x="194" y="51"/>
                        <a:pt x="174" y="53"/>
                      </a:cubicBezTo>
                      <a:cubicBezTo>
                        <a:pt x="164" y="54"/>
                        <a:pt x="155" y="55"/>
                        <a:pt x="146" y="55"/>
                      </a:cubicBezTo>
                      <a:cubicBezTo>
                        <a:pt x="132" y="55"/>
                        <a:pt x="118" y="54"/>
                        <a:pt x="105" y="51"/>
                      </a:cubicBezTo>
                      <a:cubicBezTo>
                        <a:pt x="94" y="50"/>
                        <a:pt x="83" y="47"/>
                        <a:pt x="72" y="43"/>
                      </a:cubicBezTo>
                      <a:cubicBezTo>
                        <a:pt x="63" y="39"/>
                        <a:pt x="54" y="34"/>
                        <a:pt x="48" y="27"/>
                      </a:cubicBezTo>
                      <a:cubicBezTo>
                        <a:pt x="46" y="25"/>
                        <a:pt x="44" y="22"/>
                        <a:pt x="45" y="19"/>
                      </a:cubicBezTo>
                      <a:cubicBezTo>
                        <a:pt x="45" y="19"/>
                        <a:pt x="45" y="18"/>
                        <a:pt x="45" y="18"/>
                      </a:cubicBezTo>
                      <a:cubicBezTo>
                        <a:pt x="43" y="16"/>
                        <a:pt x="40" y="15"/>
                        <a:pt x="37" y="14"/>
                      </a:cubicBezTo>
                      <a:cubicBezTo>
                        <a:pt x="27" y="10"/>
                        <a:pt x="18" y="5"/>
                        <a:pt x="11" y="0"/>
                      </a:cubicBezTo>
                      <a:cubicBezTo>
                        <a:pt x="8" y="3"/>
                        <a:pt x="4" y="8"/>
                        <a:pt x="2" y="12"/>
                      </a:cubicBezTo>
                      <a:cubicBezTo>
                        <a:pt x="0" y="17"/>
                        <a:pt x="0" y="21"/>
                        <a:pt x="0" y="26"/>
                      </a:cubicBezTo>
                      <a:cubicBezTo>
                        <a:pt x="1" y="31"/>
                        <a:pt x="1" y="37"/>
                        <a:pt x="3" y="42"/>
                      </a:cubicBezTo>
                      <a:cubicBezTo>
                        <a:pt x="9" y="59"/>
                        <a:pt x="28" y="70"/>
                        <a:pt x="43" y="77"/>
                      </a:cubicBezTo>
                      <a:cubicBezTo>
                        <a:pt x="75" y="90"/>
                        <a:pt x="110" y="95"/>
                        <a:pt x="144" y="95"/>
                      </a:cubicBezTo>
                      <a:cubicBezTo>
                        <a:pt x="149" y="95"/>
                        <a:pt x="154" y="95"/>
                        <a:pt x="159" y="95"/>
                      </a:cubicBezTo>
                      <a:cubicBezTo>
                        <a:pt x="195" y="93"/>
                        <a:pt x="233" y="87"/>
                        <a:pt x="264" y="68"/>
                      </a:cubicBezTo>
                      <a:cubicBezTo>
                        <a:pt x="274" y="61"/>
                        <a:pt x="285" y="52"/>
                        <a:pt x="287" y="39"/>
                      </a:cubicBezTo>
                      <a:cubicBezTo>
                        <a:pt x="287" y="35"/>
                        <a:pt x="288" y="32"/>
                        <a:pt x="288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2" name="Freeform 397"/>
                <p:cNvSpPr>
                  <a:spLocks/>
                </p:cNvSpPr>
                <p:nvPr/>
              </p:nvSpPr>
              <p:spPr bwMode="auto">
                <a:xfrm>
                  <a:off x="9031331" y="8285119"/>
                  <a:ext cx="8565" cy="17130"/>
                </a:xfrm>
                <a:custGeom>
                  <a:avLst/>
                  <a:gdLst>
                    <a:gd name="T0" fmla="*/ 0 w 3"/>
                    <a:gd name="T1" fmla="*/ 0 h 4"/>
                    <a:gd name="T2" fmla="*/ 2 w 3"/>
                    <a:gd name="T3" fmla="*/ 2 h 4"/>
                    <a:gd name="T4" fmla="*/ 3 w 3"/>
                    <a:gd name="T5" fmla="*/ 4 h 4"/>
                    <a:gd name="T6" fmla="*/ 0 w 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4">
                      <a:moveTo>
                        <a:pt x="0" y="0"/>
                      </a:moveTo>
                      <a:cubicBezTo>
                        <a:pt x="0" y="0"/>
                        <a:pt x="1" y="1"/>
                        <a:pt x="2" y="2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3" name="Freeform 398"/>
                <p:cNvSpPr>
                  <a:spLocks/>
                </p:cNvSpPr>
                <p:nvPr/>
              </p:nvSpPr>
              <p:spPr bwMode="auto">
                <a:xfrm>
                  <a:off x="8191964" y="781404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4" name="Freeform 399"/>
                <p:cNvSpPr>
                  <a:spLocks/>
                </p:cNvSpPr>
                <p:nvPr/>
              </p:nvSpPr>
              <p:spPr bwMode="auto">
                <a:xfrm>
                  <a:off x="9031331" y="7908260"/>
                  <a:ext cx="8565" cy="17130"/>
                </a:xfrm>
                <a:custGeom>
                  <a:avLst/>
                  <a:gdLst>
                    <a:gd name="T0" fmla="*/ 0 w 3"/>
                    <a:gd name="T1" fmla="*/ 0 h 4"/>
                    <a:gd name="T2" fmla="*/ 2 w 3"/>
                    <a:gd name="T3" fmla="*/ 2 h 4"/>
                    <a:gd name="T4" fmla="*/ 3 w 3"/>
                    <a:gd name="T5" fmla="*/ 4 h 4"/>
                    <a:gd name="T6" fmla="*/ 0 w 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4">
                      <a:moveTo>
                        <a:pt x="0" y="0"/>
                      </a:moveTo>
                      <a:cubicBezTo>
                        <a:pt x="0" y="0"/>
                        <a:pt x="1" y="1"/>
                        <a:pt x="2" y="2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3" y="4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5" name="Freeform 400"/>
                <p:cNvSpPr>
                  <a:spLocks noEditPoints="1"/>
                </p:cNvSpPr>
                <p:nvPr/>
              </p:nvSpPr>
              <p:spPr bwMode="auto">
                <a:xfrm>
                  <a:off x="7643806" y="7711266"/>
                  <a:ext cx="1438915" cy="642373"/>
                </a:xfrm>
                <a:custGeom>
                  <a:avLst/>
                  <a:gdLst>
                    <a:gd name="T0" fmla="*/ 43 w 290"/>
                    <a:gd name="T1" fmla="*/ 111 h 130"/>
                    <a:gd name="T2" fmla="*/ 144 w 290"/>
                    <a:gd name="T3" fmla="*/ 130 h 130"/>
                    <a:gd name="T4" fmla="*/ 159 w 290"/>
                    <a:gd name="T5" fmla="*/ 129 h 130"/>
                    <a:gd name="T6" fmla="*/ 264 w 290"/>
                    <a:gd name="T7" fmla="*/ 103 h 130"/>
                    <a:gd name="T8" fmla="*/ 287 w 290"/>
                    <a:gd name="T9" fmla="*/ 74 h 130"/>
                    <a:gd name="T10" fmla="*/ 288 w 290"/>
                    <a:gd name="T11" fmla="*/ 63 h 130"/>
                    <a:gd name="T12" fmla="*/ 282 w 290"/>
                    <a:gd name="T13" fmla="*/ 41 h 130"/>
                    <a:gd name="T14" fmla="*/ 228 w 290"/>
                    <a:gd name="T15" fmla="*/ 11 h 130"/>
                    <a:gd name="T16" fmla="*/ 157 w 290"/>
                    <a:gd name="T17" fmla="*/ 0 h 130"/>
                    <a:gd name="T18" fmla="*/ 142 w 290"/>
                    <a:gd name="T19" fmla="*/ 0 h 130"/>
                    <a:gd name="T20" fmla="*/ 86 w 290"/>
                    <a:gd name="T21" fmla="*/ 4 h 130"/>
                    <a:gd name="T22" fmla="*/ 23 w 290"/>
                    <a:gd name="T23" fmla="*/ 26 h 130"/>
                    <a:gd name="T24" fmla="*/ 2 w 290"/>
                    <a:gd name="T25" fmla="*/ 47 h 130"/>
                    <a:gd name="T26" fmla="*/ 0 w 290"/>
                    <a:gd name="T27" fmla="*/ 60 h 130"/>
                    <a:gd name="T28" fmla="*/ 3 w 290"/>
                    <a:gd name="T29" fmla="*/ 77 h 130"/>
                    <a:gd name="T30" fmla="*/ 43 w 290"/>
                    <a:gd name="T31" fmla="*/ 111 h 130"/>
                    <a:gd name="T32" fmla="*/ 45 w 290"/>
                    <a:gd name="T33" fmla="*/ 54 h 130"/>
                    <a:gd name="T34" fmla="*/ 46 w 290"/>
                    <a:gd name="T35" fmla="*/ 51 h 130"/>
                    <a:gd name="T36" fmla="*/ 56 w 290"/>
                    <a:gd name="T37" fmla="*/ 40 h 130"/>
                    <a:gd name="T38" fmla="*/ 111 w 290"/>
                    <a:gd name="T39" fmla="*/ 21 h 130"/>
                    <a:gd name="T40" fmla="*/ 111 w 290"/>
                    <a:gd name="T41" fmla="*/ 21 h 130"/>
                    <a:gd name="T42" fmla="*/ 111 w 290"/>
                    <a:gd name="T43" fmla="*/ 21 h 130"/>
                    <a:gd name="T44" fmla="*/ 143 w 290"/>
                    <a:gd name="T45" fmla="*/ 19 h 130"/>
                    <a:gd name="T46" fmla="*/ 178 w 290"/>
                    <a:gd name="T47" fmla="*/ 21 h 130"/>
                    <a:gd name="T48" fmla="*/ 219 w 290"/>
                    <a:gd name="T49" fmla="*/ 33 h 130"/>
                    <a:gd name="T50" fmla="*/ 240 w 290"/>
                    <a:gd name="T51" fmla="*/ 48 h 130"/>
                    <a:gd name="T52" fmla="*/ 244 w 290"/>
                    <a:gd name="T53" fmla="*/ 59 h 130"/>
                    <a:gd name="T54" fmla="*/ 234 w 290"/>
                    <a:gd name="T55" fmla="*/ 69 h 130"/>
                    <a:gd name="T56" fmla="*/ 174 w 290"/>
                    <a:gd name="T57" fmla="*/ 88 h 130"/>
                    <a:gd name="T58" fmla="*/ 146 w 290"/>
                    <a:gd name="T59" fmla="*/ 90 h 130"/>
                    <a:gd name="T60" fmla="*/ 105 w 290"/>
                    <a:gd name="T61" fmla="*/ 86 h 130"/>
                    <a:gd name="T62" fmla="*/ 72 w 290"/>
                    <a:gd name="T63" fmla="*/ 77 h 130"/>
                    <a:gd name="T64" fmla="*/ 48 w 290"/>
                    <a:gd name="T65" fmla="*/ 61 h 130"/>
                    <a:gd name="T66" fmla="*/ 45 w 290"/>
                    <a:gd name="T67" fmla="*/ 54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90" h="130">
                      <a:moveTo>
                        <a:pt x="43" y="111"/>
                      </a:moveTo>
                      <a:cubicBezTo>
                        <a:pt x="75" y="125"/>
                        <a:pt x="110" y="130"/>
                        <a:pt x="144" y="130"/>
                      </a:cubicBezTo>
                      <a:cubicBezTo>
                        <a:pt x="149" y="130"/>
                        <a:pt x="154" y="130"/>
                        <a:pt x="159" y="129"/>
                      </a:cubicBezTo>
                      <a:cubicBezTo>
                        <a:pt x="195" y="128"/>
                        <a:pt x="233" y="122"/>
                        <a:pt x="264" y="103"/>
                      </a:cubicBezTo>
                      <a:cubicBezTo>
                        <a:pt x="274" y="96"/>
                        <a:pt x="285" y="87"/>
                        <a:pt x="287" y="74"/>
                      </a:cubicBezTo>
                      <a:cubicBezTo>
                        <a:pt x="287" y="70"/>
                        <a:pt x="288" y="66"/>
                        <a:pt x="288" y="63"/>
                      </a:cubicBezTo>
                      <a:cubicBezTo>
                        <a:pt x="290" y="55"/>
                        <a:pt x="287" y="47"/>
                        <a:pt x="282" y="41"/>
                      </a:cubicBezTo>
                      <a:cubicBezTo>
                        <a:pt x="269" y="25"/>
                        <a:pt x="247" y="17"/>
                        <a:pt x="228" y="11"/>
                      </a:cubicBezTo>
                      <a:cubicBezTo>
                        <a:pt x="205" y="4"/>
                        <a:pt x="181" y="1"/>
                        <a:pt x="157" y="0"/>
                      </a:cubicBezTo>
                      <a:cubicBezTo>
                        <a:pt x="152" y="0"/>
                        <a:pt x="147" y="0"/>
                        <a:pt x="142" y="0"/>
                      </a:cubicBezTo>
                      <a:cubicBezTo>
                        <a:pt x="123" y="0"/>
                        <a:pt x="104" y="1"/>
                        <a:pt x="86" y="4"/>
                      </a:cubicBezTo>
                      <a:cubicBezTo>
                        <a:pt x="64" y="8"/>
                        <a:pt x="42" y="14"/>
                        <a:pt x="23" y="26"/>
                      </a:cubicBezTo>
                      <a:cubicBezTo>
                        <a:pt x="15" y="31"/>
                        <a:pt x="6" y="38"/>
                        <a:pt x="2" y="47"/>
                      </a:cubicBezTo>
                      <a:cubicBezTo>
                        <a:pt x="0" y="51"/>
                        <a:pt x="0" y="56"/>
                        <a:pt x="0" y="60"/>
                      </a:cubicBezTo>
                      <a:cubicBezTo>
                        <a:pt x="1" y="66"/>
                        <a:pt x="1" y="72"/>
                        <a:pt x="3" y="77"/>
                      </a:cubicBezTo>
                      <a:cubicBezTo>
                        <a:pt x="9" y="94"/>
                        <a:pt x="28" y="105"/>
                        <a:pt x="43" y="111"/>
                      </a:cubicBezTo>
                      <a:close/>
                      <a:moveTo>
                        <a:pt x="45" y="54"/>
                      </a:moveTo>
                      <a:cubicBezTo>
                        <a:pt x="45" y="53"/>
                        <a:pt x="45" y="52"/>
                        <a:pt x="46" y="51"/>
                      </a:cubicBezTo>
                      <a:cubicBezTo>
                        <a:pt x="48" y="47"/>
                        <a:pt x="52" y="43"/>
                        <a:pt x="56" y="40"/>
                      </a:cubicBezTo>
                      <a:cubicBezTo>
                        <a:pt x="71" y="28"/>
                        <a:pt x="92" y="24"/>
                        <a:pt x="111" y="21"/>
                      </a:cubicBezTo>
                      <a:cubicBezTo>
                        <a:pt x="111" y="21"/>
                        <a:pt x="111" y="21"/>
                        <a:pt x="111" y="21"/>
                      </a:cubicBezTo>
                      <a:cubicBezTo>
                        <a:pt x="111" y="21"/>
                        <a:pt x="111" y="21"/>
                        <a:pt x="111" y="21"/>
                      </a:cubicBezTo>
                      <a:cubicBezTo>
                        <a:pt x="121" y="19"/>
                        <a:pt x="132" y="19"/>
                        <a:pt x="143" y="19"/>
                      </a:cubicBezTo>
                      <a:cubicBezTo>
                        <a:pt x="155" y="19"/>
                        <a:pt x="166" y="20"/>
                        <a:pt x="178" y="21"/>
                      </a:cubicBezTo>
                      <a:cubicBezTo>
                        <a:pt x="192" y="23"/>
                        <a:pt x="206" y="27"/>
                        <a:pt x="219" y="33"/>
                      </a:cubicBezTo>
                      <a:cubicBezTo>
                        <a:pt x="227" y="37"/>
                        <a:pt x="235" y="41"/>
                        <a:pt x="240" y="48"/>
                      </a:cubicBezTo>
                      <a:cubicBezTo>
                        <a:pt x="242" y="51"/>
                        <a:pt x="246" y="55"/>
                        <a:pt x="244" y="59"/>
                      </a:cubicBezTo>
                      <a:cubicBezTo>
                        <a:pt x="241" y="63"/>
                        <a:pt x="238" y="66"/>
                        <a:pt x="234" y="69"/>
                      </a:cubicBezTo>
                      <a:cubicBezTo>
                        <a:pt x="217" y="81"/>
                        <a:pt x="194" y="86"/>
                        <a:pt x="174" y="88"/>
                      </a:cubicBezTo>
                      <a:cubicBezTo>
                        <a:pt x="164" y="89"/>
                        <a:pt x="155" y="90"/>
                        <a:pt x="146" y="90"/>
                      </a:cubicBezTo>
                      <a:cubicBezTo>
                        <a:pt x="132" y="90"/>
                        <a:pt x="118" y="88"/>
                        <a:pt x="105" y="86"/>
                      </a:cubicBezTo>
                      <a:cubicBezTo>
                        <a:pt x="94" y="84"/>
                        <a:pt x="83" y="82"/>
                        <a:pt x="72" y="77"/>
                      </a:cubicBezTo>
                      <a:cubicBezTo>
                        <a:pt x="63" y="74"/>
                        <a:pt x="54" y="69"/>
                        <a:pt x="48" y="61"/>
                      </a:cubicBezTo>
                      <a:cubicBezTo>
                        <a:pt x="46" y="59"/>
                        <a:pt x="44" y="57"/>
                        <a:pt x="45" y="5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6" name="Freeform 401"/>
                <p:cNvSpPr>
                  <a:spLocks/>
                </p:cNvSpPr>
                <p:nvPr/>
              </p:nvSpPr>
              <p:spPr bwMode="auto">
                <a:xfrm>
                  <a:off x="8191964" y="781404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  <p:grpSp>
            <p:nvGrpSpPr>
              <p:cNvPr id="32" name="组合 31"/>
              <p:cNvGrpSpPr/>
              <p:nvPr/>
            </p:nvGrpSpPr>
            <p:grpSpPr>
              <a:xfrm>
                <a:off x="4263574" y="4628011"/>
                <a:ext cx="643725" cy="710862"/>
                <a:chOff x="4808800" y="7565661"/>
                <a:chExt cx="1396091" cy="1541695"/>
              </a:xfrm>
              <a:solidFill>
                <a:schemeClr val="bg1"/>
              </a:solidFill>
            </p:grpSpPr>
            <p:sp>
              <p:nvSpPr>
                <p:cNvPr id="33" name="Freeform 139"/>
                <p:cNvSpPr>
                  <a:spLocks/>
                </p:cNvSpPr>
                <p:nvPr/>
              </p:nvSpPr>
              <p:spPr bwMode="auto">
                <a:xfrm>
                  <a:off x="4808800" y="7565661"/>
                  <a:ext cx="1396091" cy="693763"/>
                </a:xfrm>
                <a:custGeom>
                  <a:avLst/>
                  <a:gdLst>
                    <a:gd name="T0" fmla="*/ 11 w 282"/>
                    <a:gd name="T1" fmla="*/ 94 h 139"/>
                    <a:gd name="T2" fmla="*/ 130 w 282"/>
                    <a:gd name="T3" fmla="*/ 94 h 139"/>
                    <a:gd name="T4" fmla="*/ 211 w 282"/>
                    <a:gd name="T5" fmla="*/ 139 h 139"/>
                    <a:gd name="T6" fmla="*/ 282 w 282"/>
                    <a:gd name="T7" fmla="*/ 107 h 139"/>
                    <a:gd name="T8" fmla="*/ 282 w 282"/>
                    <a:gd name="T9" fmla="*/ 60 h 139"/>
                    <a:gd name="T10" fmla="*/ 273 w 282"/>
                    <a:gd name="T11" fmla="*/ 69 h 139"/>
                    <a:gd name="T12" fmla="*/ 154 w 282"/>
                    <a:gd name="T13" fmla="*/ 69 h 139"/>
                    <a:gd name="T14" fmla="*/ 0 w 282"/>
                    <a:gd name="T15" fmla="*/ 58 h 139"/>
                    <a:gd name="T16" fmla="*/ 0 w 282"/>
                    <a:gd name="T17" fmla="*/ 105 h 139"/>
                    <a:gd name="T18" fmla="*/ 11 w 282"/>
                    <a:gd name="T19" fmla="*/ 94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2" h="139">
                      <a:moveTo>
                        <a:pt x="11" y="94"/>
                      </a:moveTo>
                      <a:cubicBezTo>
                        <a:pt x="14" y="92"/>
                        <a:pt x="72" y="37"/>
                        <a:pt x="130" y="94"/>
                      </a:cubicBezTo>
                      <a:cubicBezTo>
                        <a:pt x="157" y="121"/>
                        <a:pt x="185" y="139"/>
                        <a:pt x="211" y="139"/>
                      </a:cubicBezTo>
                      <a:cubicBezTo>
                        <a:pt x="239" y="139"/>
                        <a:pt x="264" y="120"/>
                        <a:pt x="282" y="107"/>
                      </a:cubicBezTo>
                      <a:cubicBezTo>
                        <a:pt x="282" y="60"/>
                        <a:pt x="282" y="60"/>
                        <a:pt x="282" y="60"/>
                      </a:cubicBezTo>
                      <a:cubicBezTo>
                        <a:pt x="273" y="69"/>
                        <a:pt x="273" y="69"/>
                        <a:pt x="273" y="69"/>
                      </a:cubicBezTo>
                      <a:cubicBezTo>
                        <a:pt x="271" y="71"/>
                        <a:pt x="213" y="127"/>
                        <a:pt x="154" y="69"/>
                      </a:cubicBezTo>
                      <a:cubicBezTo>
                        <a:pt x="86" y="0"/>
                        <a:pt x="47" y="24"/>
                        <a:pt x="0" y="58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lnTo>
                        <a:pt x="11" y="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4" name="Freeform 140"/>
                <p:cNvSpPr>
                  <a:spLocks/>
                </p:cNvSpPr>
                <p:nvPr/>
              </p:nvSpPr>
              <p:spPr bwMode="auto">
                <a:xfrm>
                  <a:off x="4808800" y="8002474"/>
                  <a:ext cx="1396091" cy="685198"/>
                </a:xfrm>
                <a:custGeom>
                  <a:avLst/>
                  <a:gdLst>
                    <a:gd name="T0" fmla="*/ 154 w 282"/>
                    <a:gd name="T1" fmla="*/ 69 h 139"/>
                    <a:gd name="T2" fmla="*/ 0 w 282"/>
                    <a:gd name="T3" fmla="*/ 58 h 139"/>
                    <a:gd name="T4" fmla="*/ 0 w 282"/>
                    <a:gd name="T5" fmla="*/ 105 h 139"/>
                    <a:gd name="T6" fmla="*/ 11 w 282"/>
                    <a:gd name="T7" fmla="*/ 94 h 139"/>
                    <a:gd name="T8" fmla="*/ 130 w 282"/>
                    <a:gd name="T9" fmla="*/ 94 h 139"/>
                    <a:gd name="T10" fmla="*/ 211 w 282"/>
                    <a:gd name="T11" fmla="*/ 139 h 139"/>
                    <a:gd name="T12" fmla="*/ 282 w 282"/>
                    <a:gd name="T13" fmla="*/ 107 h 139"/>
                    <a:gd name="T14" fmla="*/ 282 w 282"/>
                    <a:gd name="T15" fmla="*/ 60 h 139"/>
                    <a:gd name="T16" fmla="*/ 273 w 282"/>
                    <a:gd name="T17" fmla="*/ 69 h 139"/>
                    <a:gd name="T18" fmla="*/ 154 w 282"/>
                    <a:gd name="T19" fmla="*/ 69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2" h="139">
                      <a:moveTo>
                        <a:pt x="154" y="69"/>
                      </a:moveTo>
                      <a:cubicBezTo>
                        <a:pt x="86" y="0"/>
                        <a:pt x="47" y="24"/>
                        <a:pt x="0" y="58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11" y="94"/>
                        <a:pt x="11" y="94"/>
                        <a:pt x="11" y="94"/>
                      </a:cubicBezTo>
                      <a:cubicBezTo>
                        <a:pt x="14" y="92"/>
                        <a:pt x="72" y="36"/>
                        <a:pt x="130" y="94"/>
                      </a:cubicBezTo>
                      <a:cubicBezTo>
                        <a:pt x="157" y="121"/>
                        <a:pt x="185" y="139"/>
                        <a:pt x="211" y="139"/>
                      </a:cubicBezTo>
                      <a:cubicBezTo>
                        <a:pt x="239" y="139"/>
                        <a:pt x="264" y="120"/>
                        <a:pt x="282" y="107"/>
                      </a:cubicBezTo>
                      <a:cubicBezTo>
                        <a:pt x="282" y="60"/>
                        <a:pt x="282" y="60"/>
                        <a:pt x="282" y="60"/>
                      </a:cubicBezTo>
                      <a:cubicBezTo>
                        <a:pt x="273" y="69"/>
                        <a:pt x="273" y="69"/>
                        <a:pt x="273" y="69"/>
                      </a:cubicBezTo>
                      <a:cubicBezTo>
                        <a:pt x="271" y="71"/>
                        <a:pt x="213" y="127"/>
                        <a:pt x="154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5" name="Freeform 141"/>
                <p:cNvSpPr>
                  <a:spLocks/>
                </p:cNvSpPr>
                <p:nvPr/>
              </p:nvSpPr>
              <p:spPr bwMode="auto">
                <a:xfrm>
                  <a:off x="4808800" y="8430723"/>
                  <a:ext cx="1396091" cy="676633"/>
                </a:xfrm>
                <a:custGeom>
                  <a:avLst/>
                  <a:gdLst>
                    <a:gd name="T0" fmla="*/ 273 w 282"/>
                    <a:gd name="T1" fmla="*/ 69 h 138"/>
                    <a:gd name="T2" fmla="*/ 154 w 282"/>
                    <a:gd name="T3" fmla="*/ 69 h 138"/>
                    <a:gd name="T4" fmla="*/ 0 w 282"/>
                    <a:gd name="T5" fmla="*/ 57 h 138"/>
                    <a:gd name="T6" fmla="*/ 0 w 282"/>
                    <a:gd name="T7" fmla="*/ 105 h 138"/>
                    <a:gd name="T8" fmla="*/ 11 w 282"/>
                    <a:gd name="T9" fmla="*/ 94 h 138"/>
                    <a:gd name="T10" fmla="*/ 130 w 282"/>
                    <a:gd name="T11" fmla="*/ 94 h 138"/>
                    <a:gd name="T12" fmla="*/ 211 w 282"/>
                    <a:gd name="T13" fmla="*/ 138 h 138"/>
                    <a:gd name="T14" fmla="*/ 282 w 282"/>
                    <a:gd name="T15" fmla="*/ 107 h 138"/>
                    <a:gd name="T16" fmla="*/ 282 w 282"/>
                    <a:gd name="T17" fmla="*/ 60 h 138"/>
                    <a:gd name="T18" fmla="*/ 273 w 282"/>
                    <a:gd name="T19" fmla="*/ 69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2" h="138">
                      <a:moveTo>
                        <a:pt x="273" y="69"/>
                      </a:moveTo>
                      <a:cubicBezTo>
                        <a:pt x="271" y="71"/>
                        <a:pt x="213" y="127"/>
                        <a:pt x="154" y="69"/>
                      </a:cubicBezTo>
                      <a:cubicBezTo>
                        <a:pt x="86" y="0"/>
                        <a:pt x="47" y="24"/>
                        <a:pt x="0" y="57"/>
                      </a:cubicBezTo>
                      <a:cubicBezTo>
                        <a:pt x="0" y="105"/>
                        <a:pt x="0" y="105"/>
                        <a:pt x="0" y="105"/>
                      </a:cubicBezTo>
                      <a:cubicBezTo>
                        <a:pt x="11" y="94"/>
                        <a:pt x="11" y="94"/>
                        <a:pt x="11" y="94"/>
                      </a:cubicBezTo>
                      <a:cubicBezTo>
                        <a:pt x="14" y="91"/>
                        <a:pt x="72" y="36"/>
                        <a:pt x="130" y="94"/>
                      </a:cubicBezTo>
                      <a:cubicBezTo>
                        <a:pt x="157" y="121"/>
                        <a:pt x="185" y="138"/>
                        <a:pt x="211" y="138"/>
                      </a:cubicBezTo>
                      <a:cubicBezTo>
                        <a:pt x="239" y="138"/>
                        <a:pt x="264" y="120"/>
                        <a:pt x="282" y="107"/>
                      </a:cubicBezTo>
                      <a:cubicBezTo>
                        <a:pt x="282" y="60"/>
                        <a:pt x="282" y="60"/>
                        <a:pt x="282" y="60"/>
                      </a:cubicBezTo>
                      <a:lnTo>
                        <a:pt x="273" y="6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54" name="组合 53"/>
            <p:cNvGrpSpPr/>
            <p:nvPr/>
          </p:nvGrpSpPr>
          <p:grpSpPr>
            <a:xfrm>
              <a:off x="486264" y="2029460"/>
              <a:ext cx="3291840" cy="1212997"/>
              <a:chOff x="486264" y="2103378"/>
              <a:chExt cx="3291840" cy="1212997"/>
            </a:xfrm>
          </p:grpSpPr>
          <p:sp>
            <p:nvSpPr>
              <p:cNvPr id="52" name="文本框 51"/>
              <p:cNvSpPr txBox="1"/>
              <p:nvPr/>
            </p:nvSpPr>
            <p:spPr>
              <a:xfrm>
                <a:off x="486264" y="2103378"/>
                <a:ext cx="3291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小概括文字</a:t>
                </a: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486264" y="2485378"/>
                <a:ext cx="329184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</a:t>
                </a: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8528713" y="2029460"/>
              <a:ext cx="3291840" cy="1212997"/>
              <a:chOff x="486264" y="2103378"/>
              <a:chExt cx="3291840" cy="1212997"/>
            </a:xfrm>
          </p:grpSpPr>
          <p:sp>
            <p:nvSpPr>
              <p:cNvPr id="56" name="文本框 55"/>
              <p:cNvSpPr txBox="1"/>
              <p:nvPr/>
            </p:nvSpPr>
            <p:spPr>
              <a:xfrm>
                <a:off x="486264" y="2103378"/>
                <a:ext cx="3291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小概括文字</a:t>
                </a: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486264" y="2485378"/>
                <a:ext cx="329184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</a:t>
                </a: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486264" y="4809962"/>
              <a:ext cx="3291840" cy="1212997"/>
              <a:chOff x="486264" y="2103378"/>
              <a:chExt cx="3291840" cy="1212997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486264" y="2103378"/>
                <a:ext cx="3291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小概括文字</a:t>
                </a: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486264" y="2485378"/>
                <a:ext cx="329184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</a:t>
                </a: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8528713" y="4809962"/>
              <a:ext cx="3291840" cy="1212997"/>
              <a:chOff x="486264" y="2103378"/>
              <a:chExt cx="3291840" cy="1212997"/>
            </a:xfrm>
          </p:grpSpPr>
          <p:sp>
            <p:nvSpPr>
              <p:cNvPr id="64" name="文本框 63"/>
              <p:cNvSpPr txBox="1"/>
              <p:nvPr/>
            </p:nvSpPr>
            <p:spPr>
              <a:xfrm>
                <a:off x="486264" y="2103378"/>
                <a:ext cx="3291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小概括文字</a:t>
                </a: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486264" y="2485378"/>
                <a:ext cx="329184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55762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653632" y="415497"/>
            <a:ext cx="5135563" cy="712264"/>
          </a:xfrm>
        </p:spPr>
        <p:txBody>
          <a:bodyPr/>
          <a:lstStyle/>
          <a:p>
            <a:r>
              <a:rPr lang="zh-CN" altLang="en-US" dirty="0"/>
              <a:t>标题就是超短裙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635754" y="1464163"/>
            <a:ext cx="10920492" cy="4718980"/>
            <a:chOff x="888834" y="1464163"/>
            <a:chExt cx="10920492" cy="4718980"/>
          </a:xfrm>
        </p:grpSpPr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7606958" y="4186539"/>
              <a:ext cx="699953" cy="26391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" name="Rectangle 7"/>
            <p:cNvSpPr>
              <a:spLocks noChangeArrowheads="1"/>
            </p:cNvSpPr>
            <p:nvPr/>
          </p:nvSpPr>
          <p:spPr bwMode="auto">
            <a:xfrm>
              <a:off x="7606958" y="2298961"/>
              <a:ext cx="699953" cy="26104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4307999" y="1596140"/>
              <a:ext cx="3998912" cy="702823"/>
            </a:xfrm>
            <a:custGeom>
              <a:avLst/>
              <a:gdLst>
                <a:gd name="T0" fmla="*/ 0 w 1394"/>
                <a:gd name="T1" fmla="*/ 0 h 245"/>
                <a:gd name="T2" fmla="*/ 1150 w 1394"/>
                <a:gd name="T3" fmla="*/ 0 h 245"/>
                <a:gd name="T4" fmla="*/ 1394 w 1394"/>
                <a:gd name="T5" fmla="*/ 245 h 245"/>
                <a:gd name="T6" fmla="*/ 241 w 1394"/>
                <a:gd name="T7" fmla="*/ 245 h 245"/>
                <a:gd name="T8" fmla="*/ 0 w 1394"/>
                <a:gd name="T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245">
                  <a:moveTo>
                    <a:pt x="0" y="0"/>
                  </a:moveTo>
                  <a:lnTo>
                    <a:pt x="1150" y="0"/>
                  </a:lnTo>
                  <a:lnTo>
                    <a:pt x="1394" y="245"/>
                  </a:lnTo>
                  <a:lnTo>
                    <a:pt x="241" y="2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1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4307999" y="3251356"/>
              <a:ext cx="691348" cy="2381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4307999" y="3483718"/>
              <a:ext cx="3998912" cy="702823"/>
            </a:xfrm>
            <a:custGeom>
              <a:avLst/>
              <a:gdLst>
                <a:gd name="T0" fmla="*/ 0 w 1394"/>
                <a:gd name="T1" fmla="*/ 0 h 245"/>
                <a:gd name="T2" fmla="*/ 1150 w 1394"/>
                <a:gd name="T3" fmla="*/ 0 h 245"/>
                <a:gd name="T4" fmla="*/ 1394 w 1394"/>
                <a:gd name="T5" fmla="*/ 245 h 245"/>
                <a:gd name="T6" fmla="*/ 241 w 1394"/>
                <a:gd name="T7" fmla="*/ 245 h 245"/>
                <a:gd name="T8" fmla="*/ 0 w 1394"/>
                <a:gd name="T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245">
                  <a:moveTo>
                    <a:pt x="0" y="0"/>
                  </a:moveTo>
                  <a:lnTo>
                    <a:pt x="1150" y="0"/>
                  </a:lnTo>
                  <a:lnTo>
                    <a:pt x="1394" y="245"/>
                  </a:lnTo>
                  <a:lnTo>
                    <a:pt x="241" y="2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1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4307999" y="5138934"/>
              <a:ext cx="691348" cy="24670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4307999" y="5379901"/>
              <a:ext cx="3597300" cy="694216"/>
            </a:xfrm>
            <a:custGeom>
              <a:avLst/>
              <a:gdLst>
                <a:gd name="T0" fmla="*/ 0 w 1254"/>
                <a:gd name="T1" fmla="*/ 0 h 242"/>
                <a:gd name="T2" fmla="*/ 1254 w 1254"/>
                <a:gd name="T3" fmla="*/ 0 h 242"/>
                <a:gd name="T4" fmla="*/ 1254 w 1254"/>
                <a:gd name="T5" fmla="*/ 242 h 242"/>
                <a:gd name="T6" fmla="*/ 241 w 1254"/>
                <a:gd name="T7" fmla="*/ 242 h 242"/>
                <a:gd name="T8" fmla="*/ 0 w 1254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242">
                  <a:moveTo>
                    <a:pt x="0" y="0"/>
                  </a:moveTo>
                  <a:lnTo>
                    <a:pt x="1254" y="0"/>
                  </a:lnTo>
                  <a:lnTo>
                    <a:pt x="1254" y="242"/>
                  </a:lnTo>
                  <a:lnTo>
                    <a:pt x="241" y="2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1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4307999" y="2548535"/>
              <a:ext cx="3998912" cy="702823"/>
            </a:xfrm>
            <a:custGeom>
              <a:avLst/>
              <a:gdLst>
                <a:gd name="T0" fmla="*/ 241 w 1394"/>
                <a:gd name="T1" fmla="*/ 0 h 245"/>
                <a:gd name="T2" fmla="*/ 1394 w 1394"/>
                <a:gd name="T3" fmla="*/ 0 h 245"/>
                <a:gd name="T4" fmla="*/ 1150 w 1394"/>
                <a:gd name="T5" fmla="*/ 245 h 245"/>
                <a:gd name="T6" fmla="*/ 0 w 1394"/>
                <a:gd name="T7" fmla="*/ 245 h 245"/>
                <a:gd name="T8" fmla="*/ 241 w 1394"/>
                <a:gd name="T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245">
                  <a:moveTo>
                    <a:pt x="241" y="0"/>
                  </a:moveTo>
                  <a:lnTo>
                    <a:pt x="1394" y="0"/>
                  </a:lnTo>
                  <a:lnTo>
                    <a:pt x="1150" y="245"/>
                  </a:lnTo>
                  <a:lnTo>
                    <a:pt x="0" y="245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1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4307999" y="4438981"/>
              <a:ext cx="3998912" cy="699953"/>
            </a:xfrm>
            <a:custGeom>
              <a:avLst/>
              <a:gdLst>
                <a:gd name="T0" fmla="*/ 241 w 1394"/>
                <a:gd name="T1" fmla="*/ 0 h 244"/>
                <a:gd name="T2" fmla="*/ 1394 w 1394"/>
                <a:gd name="T3" fmla="*/ 0 h 244"/>
                <a:gd name="T4" fmla="*/ 1150 w 1394"/>
                <a:gd name="T5" fmla="*/ 244 h 244"/>
                <a:gd name="T6" fmla="*/ 0 w 1394"/>
                <a:gd name="T7" fmla="*/ 244 h 244"/>
                <a:gd name="T8" fmla="*/ 241 w 139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4" h="244">
                  <a:moveTo>
                    <a:pt x="241" y="0"/>
                  </a:moveTo>
                  <a:lnTo>
                    <a:pt x="1394" y="0"/>
                  </a:lnTo>
                  <a:lnTo>
                    <a:pt x="1150" y="244"/>
                  </a:lnTo>
                  <a:lnTo>
                    <a:pt x="0" y="244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1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116961" y="5506122"/>
              <a:ext cx="763063" cy="441774"/>
              <a:chOff x="5238881" y="5604205"/>
              <a:chExt cx="763063" cy="441774"/>
            </a:xfrm>
          </p:grpSpPr>
          <p:sp>
            <p:nvSpPr>
              <p:cNvPr id="13" name="Freeform 79"/>
              <p:cNvSpPr>
                <a:spLocks/>
              </p:cNvSpPr>
              <p:nvPr/>
            </p:nvSpPr>
            <p:spPr bwMode="auto">
              <a:xfrm>
                <a:off x="5238881" y="5652973"/>
                <a:ext cx="203676" cy="344239"/>
              </a:xfrm>
              <a:custGeom>
                <a:avLst/>
                <a:gdLst>
                  <a:gd name="T0" fmla="*/ 61 w 71"/>
                  <a:gd name="T1" fmla="*/ 0 h 120"/>
                  <a:gd name="T2" fmla="*/ 65 w 71"/>
                  <a:gd name="T3" fmla="*/ 0 h 120"/>
                  <a:gd name="T4" fmla="*/ 67 w 71"/>
                  <a:gd name="T5" fmla="*/ 2 h 120"/>
                  <a:gd name="T6" fmla="*/ 71 w 71"/>
                  <a:gd name="T7" fmla="*/ 6 h 120"/>
                  <a:gd name="T8" fmla="*/ 71 w 71"/>
                  <a:gd name="T9" fmla="*/ 10 h 120"/>
                  <a:gd name="T10" fmla="*/ 71 w 71"/>
                  <a:gd name="T11" fmla="*/ 14 h 120"/>
                  <a:gd name="T12" fmla="*/ 67 w 71"/>
                  <a:gd name="T13" fmla="*/ 18 h 120"/>
                  <a:gd name="T14" fmla="*/ 26 w 71"/>
                  <a:gd name="T15" fmla="*/ 61 h 120"/>
                  <a:gd name="T16" fmla="*/ 67 w 71"/>
                  <a:gd name="T17" fmla="*/ 102 h 120"/>
                  <a:gd name="T18" fmla="*/ 71 w 71"/>
                  <a:gd name="T19" fmla="*/ 106 h 120"/>
                  <a:gd name="T20" fmla="*/ 71 w 71"/>
                  <a:gd name="T21" fmla="*/ 110 h 120"/>
                  <a:gd name="T22" fmla="*/ 71 w 71"/>
                  <a:gd name="T23" fmla="*/ 114 h 120"/>
                  <a:gd name="T24" fmla="*/ 67 w 71"/>
                  <a:gd name="T25" fmla="*/ 118 h 120"/>
                  <a:gd name="T26" fmla="*/ 61 w 71"/>
                  <a:gd name="T27" fmla="*/ 120 h 120"/>
                  <a:gd name="T28" fmla="*/ 53 w 71"/>
                  <a:gd name="T29" fmla="*/ 118 h 120"/>
                  <a:gd name="T30" fmla="*/ 4 w 71"/>
                  <a:gd name="T31" fmla="*/ 67 h 120"/>
                  <a:gd name="T32" fmla="*/ 0 w 71"/>
                  <a:gd name="T33" fmla="*/ 61 h 120"/>
                  <a:gd name="T34" fmla="*/ 4 w 71"/>
                  <a:gd name="T35" fmla="*/ 53 h 120"/>
                  <a:gd name="T36" fmla="*/ 53 w 71"/>
                  <a:gd name="T37" fmla="*/ 2 h 120"/>
                  <a:gd name="T38" fmla="*/ 57 w 71"/>
                  <a:gd name="T39" fmla="*/ 0 h 120"/>
                  <a:gd name="T40" fmla="*/ 61 w 71"/>
                  <a:gd name="T41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120">
                    <a:moveTo>
                      <a:pt x="61" y="0"/>
                    </a:moveTo>
                    <a:lnTo>
                      <a:pt x="65" y="0"/>
                    </a:lnTo>
                    <a:lnTo>
                      <a:pt x="67" y="2"/>
                    </a:lnTo>
                    <a:lnTo>
                      <a:pt x="71" y="6"/>
                    </a:lnTo>
                    <a:lnTo>
                      <a:pt x="71" y="10"/>
                    </a:lnTo>
                    <a:lnTo>
                      <a:pt x="71" y="14"/>
                    </a:lnTo>
                    <a:lnTo>
                      <a:pt x="67" y="18"/>
                    </a:lnTo>
                    <a:lnTo>
                      <a:pt x="26" y="61"/>
                    </a:lnTo>
                    <a:lnTo>
                      <a:pt x="67" y="102"/>
                    </a:lnTo>
                    <a:lnTo>
                      <a:pt x="71" y="106"/>
                    </a:lnTo>
                    <a:lnTo>
                      <a:pt x="71" y="110"/>
                    </a:lnTo>
                    <a:lnTo>
                      <a:pt x="71" y="114"/>
                    </a:lnTo>
                    <a:lnTo>
                      <a:pt x="67" y="118"/>
                    </a:lnTo>
                    <a:lnTo>
                      <a:pt x="61" y="120"/>
                    </a:lnTo>
                    <a:lnTo>
                      <a:pt x="53" y="118"/>
                    </a:lnTo>
                    <a:lnTo>
                      <a:pt x="4" y="67"/>
                    </a:lnTo>
                    <a:lnTo>
                      <a:pt x="0" y="61"/>
                    </a:lnTo>
                    <a:lnTo>
                      <a:pt x="4" y="53"/>
                    </a:lnTo>
                    <a:lnTo>
                      <a:pt x="53" y="2"/>
                    </a:lnTo>
                    <a:lnTo>
                      <a:pt x="57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5557301" y="5604205"/>
                <a:ext cx="444643" cy="441774"/>
                <a:chOff x="5557301" y="5584126"/>
                <a:chExt cx="444643" cy="441774"/>
              </a:xfrm>
            </p:grpSpPr>
            <p:sp>
              <p:nvSpPr>
                <p:cNvPr id="15" name="Freeform 192"/>
                <p:cNvSpPr>
                  <a:spLocks noEditPoints="1"/>
                </p:cNvSpPr>
                <p:nvPr/>
              </p:nvSpPr>
              <p:spPr bwMode="auto">
                <a:xfrm>
                  <a:off x="5557301" y="5584126"/>
                  <a:ext cx="444643" cy="441774"/>
                </a:xfrm>
                <a:custGeom>
                  <a:avLst/>
                  <a:gdLst>
                    <a:gd name="T0" fmla="*/ 78 w 155"/>
                    <a:gd name="T1" fmla="*/ 10 h 154"/>
                    <a:gd name="T2" fmla="*/ 61 w 155"/>
                    <a:gd name="T3" fmla="*/ 12 h 154"/>
                    <a:gd name="T4" fmla="*/ 43 w 155"/>
                    <a:gd name="T5" fmla="*/ 18 h 154"/>
                    <a:gd name="T6" fmla="*/ 25 w 155"/>
                    <a:gd name="T7" fmla="*/ 34 h 154"/>
                    <a:gd name="T8" fmla="*/ 13 w 155"/>
                    <a:gd name="T9" fmla="*/ 55 h 154"/>
                    <a:gd name="T10" fmla="*/ 9 w 155"/>
                    <a:gd name="T11" fmla="*/ 77 h 154"/>
                    <a:gd name="T12" fmla="*/ 11 w 155"/>
                    <a:gd name="T13" fmla="*/ 95 h 154"/>
                    <a:gd name="T14" fmla="*/ 19 w 155"/>
                    <a:gd name="T15" fmla="*/ 112 h 154"/>
                    <a:gd name="T16" fmla="*/ 33 w 155"/>
                    <a:gd name="T17" fmla="*/ 130 h 154"/>
                    <a:gd name="T18" fmla="*/ 55 w 155"/>
                    <a:gd name="T19" fmla="*/ 142 h 154"/>
                    <a:gd name="T20" fmla="*/ 78 w 155"/>
                    <a:gd name="T21" fmla="*/ 146 h 154"/>
                    <a:gd name="T22" fmla="*/ 94 w 155"/>
                    <a:gd name="T23" fmla="*/ 144 h 154"/>
                    <a:gd name="T24" fmla="*/ 112 w 155"/>
                    <a:gd name="T25" fmla="*/ 138 h 154"/>
                    <a:gd name="T26" fmla="*/ 130 w 155"/>
                    <a:gd name="T27" fmla="*/ 122 h 154"/>
                    <a:gd name="T28" fmla="*/ 143 w 155"/>
                    <a:gd name="T29" fmla="*/ 101 h 154"/>
                    <a:gd name="T30" fmla="*/ 147 w 155"/>
                    <a:gd name="T31" fmla="*/ 77 h 154"/>
                    <a:gd name="T32" fmla="*/ 145 w 155"/>
                    <a:gd name="T33" fmla="*/ 61 h 154"/>
                    <a:gd name="T34" fmla="*/ 136 w 155"/>
                    <a:gd name="T35" fmla="*/ 44 h 154"/>
                    <a:gd name="T36" fmla="*/ 122 w 155"/>
                    <a:gd name="T37" fmla="*/ 24 h 154"/>
                    <a:gd name="T38" fmla="*/ 100 w 155"/>
                    <a:gd name="T39" fmla="*/ 14 h 154"/>
                    <a:gd name="T40" fmla="*/ 78 w 155"/>
                    <a:gd name="T41" fmla="*/ 10 h 154"/>
                    <a:gd name="T42" fmla="*/ 78 w 155"/>
                    <a:gd name="T43" fmla="*/ 0 h 154"/>
                    <a:gd name="T44" fmla="*/ 104 w 155"/>
                    <a:gd name="T45" fmla="*/ 6 h 154"/>
                    <a:gd name="T46" fmla="*/ 126 w 155"/>
                    <a:gd name="T47" fmla="*/ 18 h 154"/>
                    <a:gd name="T48" fmla="*/ 145 w 155"/>
                    <a:gd name="T49" fmla="*/ 40 h 154"/>
                    <a:gd name="T50" fmla="*/ 153 w 155"/>
                    <a:gd name="T51" fmla="*/ 59 h 154"/>
                    <a:gd name="T52" fmla="*/ 155 w 155"/>
                    <a:gd name="T53" fmla="*/ 77 h 154"/>
                    <a:gd name="T54" fmla="*/ 151 w 155"/>
                    <a:gd name="T55" fmla="*/ 103 h 154"/>
                    <a:gd name="T56" fmla="*/ 136 w 155"/>
                    <a:gd name="T57" fmla="*/ 128 h 154"/>
                    <a:gd name="T58" fmla="*/ 116 w 155"/>
                    <a:gd name="T59" fmla="*/ 144 h 154"/>
                    <a:gd name="T60" fmla="*/ 96 w 155"/>
                    <a:gd name="T61" fmla="*/ 152 h 154"/>
                    <a:gd name="T62" fmla="*/ 78 w 155"/>
                    <a:gd name="T63" fmla="*/ 154 h 154"/>
                    <a:gd name="T64" fmla="*/ 51 w 155"/>
                    <a:gd name="T65" fmla="*/ 150 h 154"/>
                    <a:gd name="T66" fmla="*/ 29 w 155"/>
                    <a:gd name="T67" fmla="*/ 136 h 154"/>
                    <a:gd name="T68" fmla="*/ 11 w 155"/>
                    <a:gd name="T69" fmla="*/ 116 h 154"/>
                    <a:gd name="T70" fmla="*/ 3 w 155"/>
                    <a:gd name="T71" fmla="*/ 97 h 154"/>
                    <a:gd name="T72" fmla="*/ 0 w 155"/>
                    <a:gd name="T73" fmla="*/ 77 h 154"/>
                    <a:gd name="T74" fmla="*/ 5 w 155"/>
                    <a:gd name="T75" fmla="*/ 50 h 154"/>
                    <a:gd name="T76" fmla="*/ 19 w 155"/>
                    <a:gd name="T77" fmla="*/ 28 h 154"/>
                    <a:gd name="T78" fmla="*/ 39 w 155"/>
                    <a:gd name="T79" fmla="*/ 10 h 154"/>
                    <a:gd name="T80" fmla="*/ 59 w 155"/>
                    <a:gd name="T81" fmla="*/ 4 h 154"/>
                    <a:gd name="T82" fmla="*/ 78 w 155"/>
                    <a:gd name="T83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5" h="154">
                      <a:moveTo>
                        <a:pt x="78" y="10"/>
                      </a:moveTo>
                      <a:lnTo>
                        <a:pt x="61" y="12"/>
                      </a:lnTo>
                      <a:lnTo>
                        <a:pt x="43" y="18"/>
                      </a:lnTo>
                      <a:lnTo>
                        <a:pt x="25" y="34"/>
                      </a:lnTo>
                      <a:lnTo>
                        <a:pt x="13" y="55"/>
                      </a:lnTo>
                      <a:lnTo>
                        <a:pt x="9" y="77"/>
                      </a:lnTo>
                      <a:lnTo>
                        <a:pt x="11" y="95"/>
                      </a:lnTo>
                      <a:lnTo>
                        <a:pt x="19" y="112"/>
                      </a:lnTo>
                      <a:lnTo>
                        <a:pt x="33" y="130"/>
                      </a:lnTo>
                      <a:lnTo>
                        <a:pt x="55" y="142"/>
                      </a:lnTo>
                      <a:lnTo>
                        <a:pt x="78" y="146"/>
                      </a:lnTo>
                      <a:lnTo>
                        <a:pt x="94" y="144"/>
                      </a:lnTo>
                      <a:lnTo>
                        <a:pt x="112" y="138"/>
                      </a:lnTo>
                      <a:lnTo>
                        <a:pt x="130" y="122"/>
                      </a:lnTo>
                      <a:lnTo>
                        <a:pt x="143" y="101"/>
                      </a:lnTo>
                      <a:lnTo>
                        <a:pt x="147" y="77"/>
                      </a:lnTo>
                      <a:lnTo>
                        <a:pt x="145" y="61"/>
                      </a:lnTo>
                      <a:lnTo>
                        <a:pt x="136" y="44"/>
                      </a:lnTo>
                      <a:lnTo>
                        <a:pt x="122" y="24"/>
                      </a:lnTo>
                      <a:lnTo>
                        <a:pt x="100" y="14"/>
                      </a:lnTo>
                      <a:lnTo>
                        <a:pt x="78" y="10"/>
                      </a:lnTo>
                      <a:close/>
                      <a:moveTo>
                        <a:pt x="78" y="0"/>
                      </a:moveTo>
                      <a:lnTo>
                        <a:pt x="104" y="6"/>
                      </a:lnTo>
                      <a:lnTo>
                        <a:pt x="126" y="18"/>
                      </a:lnTo>
                      <a:lnTo>
                        <a:pt x="145" y="40"/>
                      </a:lnTo>
                      <a:lnTo>
                        <a:pt x="153" y="59"/>
                      </a:lnTo>
                      <a:lnTo>
                        <a:pt x="155" y="77"/>
                      </a:lnTo>
                      <a:lnTo>
                        <a:pt x="151" y="103"/>
                      </a:lnTo>
                      <a:lnTo>
                        <a:pt x="136" y="128"/>
                      </a:lnTo>
                      <a:lnTo>
                        <a:pt x="116" y="144"/>
                      </a:lnTo>
                      <a:lnTo>
                        <a:pt x="96" y="152"/>
                      </a:lnTo>
                      <a:lnTo>
                        <a:pt x="78" y="154"/>
                      </a:lnTo>
                      <a:lnTo>
                        <a:pt x="51" y="150"/>
                      </a:lnTo>
                      <a:lnTo>
                        <a:pt x="29" y="136"/>
                      </a:lnTo>
                      <a:lnTo>
                        <a:pt x="11" y="116"/>
                      </a:lnTo>
                      <a:lnTo>
                        <a:pt x="3" y="97"/>
                      </a:lnTo>
                      <a:lnTo>
                        <a:pt x="0" y="77"/>
                      </a:lnTo>
                      <a:lnTo>
                        <a:pt x="5" y="50"/>
                      </a:lnTo>
                      <a:lnTo>
                        <a:pt x="19" y="28"/>
                      </a:lnTo>
                      <a:lnTo>
                        <a:pt x="39" y="10"/>
                      </a:lnTo>
                      <a:lnTo>
                        <a:pt x="59" y="4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6" name="Freeform 193"/>
                <p:cNvSpPr>
                  <a:spLocks/>
                </p:cNvSpPr>
                <p:nvPr/>
              </p:nvSpPr>
              <p:spPr bwMode="auto">
                <a:xfrm>
                  <a:off x="5657705" y="5905416"/>
                  <a:ext cx="28687" cy="22949"/>
                </a:xfrm>
                <a:custGeom>
                  <a:avLst/>
                  <a:gdLst>
                    <a:gd name="T0" fmla="*/ 0 w 10"/>
                    <a:gd name="T1" fmla="*/ 0 h 8"/>
                    <a:gd name="T2" fmla="*/ 10 w 10"/>
                    <a:gd name="T3" fmla="*/ 8 h 8"/>
                    <a:gd name="T4" fmla="*/ 4 w 10"/>
                    <a:gd name="T5" fmla="*/ 8 h 8"/>
                    <a:gd name="T6" fmla="*/ 0 w 10"/>
                    <a:gd name="T7" fmla="*/ 8 h 8"/>
                    <a:gd name="T8" fmla="*/ 0 w 10"/>
                    <a:gd name="T9" fmla="*/ 4 h 8"/>
                    <a:gd name="T10" fmla="*/ 0 w 10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0" y="0"/>
                      </a:moveTo>
                      <a:lnTo>
                        <a:pt x="10" y="8"/>
                      </a:lnTo>
                      <a:lnTo>
                        <a:pt x="4" y="8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7" name="Freeform 194"/>
                <p:cNvSpPr>
                  <a:spLocks/>
                </p:cNvSpPr>
                <p:nvPr/>
              </p:nvSpPr>
              <p:spPr bwMode="auto">
                <a:xfrm>
                  <a:off x="5792532" y="5687397"/>
                  <a:ext cx="103272" cy="111879"/>
                </a:xfrm>
                <a:custGeom>
                  <a:avLst/>
                  <a:gdLst>
                    <a:gd name="T0" fmla="*/ 6 w 36"/>
                    <a:gd name="T1" fmla="*/ 0 h 39"/>
                    <a:gd name="T2" fmla="*/ 16 w 36"/>
                    <a:gd name="T3" fmla="*/ 0 h 39"/>
                    <a:gd name="T4" fmla="*/ 36 w 36"/>
                    <a:gd name="T5" fmla="*/ 21 h 39"/>
                    <a:gd name="T6" fmla="*/ 36 w 36"/>
                    <a:gd name="T7" fmla="*/ 31 h 39"/>
                    <a:gd name="T8" fmla="*/ 30 w 36"/>
                    <a:gd name="T9" fmla="*/ 39 h 39"/>
                    <a:gd name="T10" fmla="*/ 0 w 36"/>
                    <a:gd name="T11" fmla="*/ 6 h 39"/>
                    <a:gd name="T12" fmla="*/ 6 w 36"/>
                    <a:gd name="T13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9">
                      <a:moveTo>
                        <a:pt x="6" y="0"/>
                      </a:moveTo>
                      <a:lnTo>
                        <a:pt x="16" y="0"/>
                      </a:lnTo>
                      <a:lnTo>
                        <a:pt x="36" y="21"/>
                      </a:lnTo>
                      <a:lnTo>
                        <a:pt x="36" y="31"/>
                      </a:lnTo>
                      <a:lnTo>
                        <a:pt x="30" y="39"/>
                      </a:lnTo>
                      <a:lnTo>
                        <a:pt x="0" y="6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8" name="Freeform 195"/>
                <p:cNvSpPr>
                  <a:spLocks/>
                </p:cNvSpPr>
                <p:nvPr/>
              </p:nvSpPr>
              <p:spPr bwMode="auto">
                <a:xfrm>
                  <a:off x="5715079" y="5747638"/>
                  <a:ext cx="123353" cy="120484"/>
                </a:xfrm>
                <a:custGeom>
                  <a:avLst/>
                  <a:gdLst>
                    <a:gd name="T0" fmla="*/ 35 w 43"/>
                    <a:gd name="T1" fmla="*/ 0 h 42"/>
                    <a:gd name="T2" fmla="*/ 43 w 43"/>
                    <a:gd name="T3" fmla="*/ 8 h 42"/>
                    <a:gd name="T4" fmla="*/ 8 w 43"/>
                    <a:gd name="T5" fmla="*/ 42 h 42"/>
                    <a:gd name="T6" fmla="*/ 0 w 43"/>
                    <a:gd name="T7" fmla="*/ 42 h 42"/>
                    <a:gd name="T8" fmla="*/ 0 w 43"/>
                    <a:gd name="T9" fmla="*/ 34 h 42"/>
                    <a:gd name="T10" fmla="*/ 0 w 43"/>
                    <a:gd name="T11" fmla="*/ 34 h 42"/>
                    <a:gd name="T12" fmla="*/ 35 w 43"/>
                    <a:gd name="T13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42">
                      <a:moveTo>
                        <a:pt x="35" y="0"/>
                      </a:moveTo>
                      <a:lnTo>
                        <a:pt x="43" y="8"/>
                      </a:lnTo>
                      <a:lnTo>
                        <a:pt x="8" y="42"/>
                      </a:lnTo>
                      <a:lnTo>
                        <a:pt x="0" y="42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19" name="Freeform 196"/>
                <p:cNvSpPr>
                  <a:spLocks/>
                </p:cNvSpPr>
                <p:nvPr/>
              </p:nvSpPr>
              <p:spPr bwMode="auto">
                <a:xfrm>
                  <a:off x="5680655" y="5716084"/>
                  <a:ext cx="123353" cy="123353"/>
                </a:xfrm>
                <a:custGeom>
                  <a:avLst/>
                  <a:gdLst>
                    <a:gd name="T0" fmla="*/ 35 w 43"/>
                    <a:gd name="T1" fmla="*/ 0 h 43"/>
                    <a:gd name="T2" fmla="*/ 43 w 43"/>
                    <a:gd name="T3" fmla="*/ 9 h 43"/>
                    <a:gd name="T4" fmla="*/ 8 w 43"/>
                    <a:gd name="T5" fmla="*/ 43 h 43"/>
                    <a:gd name="T6" fmla="*/ 8 w 43"/>
                    <a:gd name="T7" fmla="*/ 43 h 43"/>
                    <a:gd name="T8" fmla="*/ 0 w 43"/>
                    <a:gd name="T9" fmla="*/ 43 h 43"/>
                    <a:gd name="T10" fmla="*/ 0 w 43"/>
                    <a:gd name="T11" fmla="*/ 35 h 43"/>
                    <a:gd name="T12" fmla="*/ 35 w 43"/>
                    <a:gd name="T13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43">
                      <a:moveTo>
                        <a:pt x="35" y="0"/>
                      </a:moveTo>
                      <a:lnTo>
                        <a:pt x="43" y="9"/>
                      </a:lnTo>
                      <a:lnTo>
                        <a:pt x="8" y="43"/>
                      </a:lnTo>
                      <a:lnTo>
                        <a:pt x="8" y="43"/>
                      </a:lnTo>
                      <a:lnTo>
                        <a:pt x="0" y="43"/>
                      </a:lnTo>
                      <a:lnTo>
                        <a:pt x="0" y="35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0" name="Freeform 197"/>
                <p:cNvSpPr>
                  <a:spLocks/>
                </p:cNvSpPr>
                <p:nvPr/>
              </p:nvSpPr>
              <p:spPr bwMode="auto">
                <a:xfrm>
                  <a:off x="5663443" y="5833698"/>
                  <a:ext cx="86060" cy="94667"/>
                </a:xfrm>
                <a:custGeom>
                  <a:avLst/>
                  <a:gdLst>
                    <a:gd name="T0" fmla="*/ 2 w 30"/>
                    <a:gd name="T1" fmla="*/ 0 h 33"/>
                    <a:gd name="T2" fmla="*/ 4 w 30"/>
                    <a:gd name="T3" fmla="*/ 4 h 33"/>
                    <a:gd name="T4" fmla="*/ 12 w 30"/>
                    <a:gd name="T5" fmla="*/ 8 h 33"/>
                    <a:gd name="T6" fmla="*/ 16 w 30"/>
                    <a:gd name="T7" fmla="*/ 16 h 33"/>
                    <a:gd name="T8" fmla="*/ 24 w 30"/>
                    <a:gd name="T9" fmla="*/ 18 h 33"/>
                    <a:gd name="T10" fmla="*/ 26 w 30"/>
                    <a:gd name="T11" fmla="*/ 27 h 33"/>
                    <a:gd name="T12" fmla="*/ 30 w 30"/>
                    <a:gd name="T13" fmla="*/ 31 h 33"/>
                    <a:gd name="T14" fmla="*/ 12 w 30"/>
                    <a:gd name="T15" fmla="*/ 33 h 33"/>
                    <a:gd name="T16" fmla="*/ 0 w 30"/>
                    <a:gd name="T17" fmla="*/ 18 h 33"/>
                    <a:gd name="T18" fmla="*/ 2 w 30"/>
                    <a:gd name="T1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33">
                      <a:moveTo>
                        <a:pt x="2" y="0"/>
                      </a:moveTo>
                      <a:lnTo>
                        <a:pt x="4" y="4"/>
                      </a:lnTo>
                      <a:lnTo>
                        <a:pt x="12" y="8"/>
                      </a:lnTo>
                      <a:lnTo>
                        <a:pt x="16" y="16"/>
                      </a:lnTo>
                      <a:lnTo>
                        <a:pt x="24" y="18"/>
                      </a:lnTo>
                      <a:lnTo>
                        <a:pt x="26" y="27"/>
                      </a:lnTo>
                      <a:lnTo>
                        <a:pt x="30" y="31"/>
                      </a:lnTo>
                      <a:lnTo>
                        <a:pt x="12" y="33"/>
                      </a:lnTo>
                      <a:lnTo>
                        <a:pt x="0" y="18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1" name="Freeform 198"/>
                <p:cNvSpPr>
                  <a:spLocks/>
                </p:cNvSpPr>
                <p:nvPr/>
              </p:nvSpPr>
              <p:spPr bwMode="auto">
                <a:xfrm>
                  <a:off x="5749503" y="5782062"/>
                  <a:ext cx="117616" cy="129091"/>
                </a:xfrm>
                <a:custGeom>
                  <a:avLst/>
                  <a:gdLst>
                    <a:gd name="T0" fmla="*/ 33 w 41"/>
                    <a:gd name="T1" fmla="*/ 0 h 45"/>
                    <a:gd name="T2" fmla="*/ 41 w 41"/>
                    <a:gd name="T3" fmla="*/ 8 h 45"/>
                    <a:gd name="T4" fmla="*/ 7 w 41"/>
                    <a:gd name="T5" fmla="*/ 45 h 45"/>
                    <a:gd name="T6" fmla="*/ 0 w 41"/>
                    <a:gd name="T7" fmla="*/ 43 h 45"/>
                    <a:gd name="T8" fmla="*/ 0 w 41"/>
                    <a:gd name="T9" fmla="*/ 34 h 45"/>
                    <a:gd name="T10" fmla="*/ 33 w 41"/>
                    <a:gd name="T11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1" h="45">
                      <a:moveTo>
                        <a:pt x="33" y="0"/>
                      </a:moveTo>
                      <a:lnTo>
                        <a:pt x="41" y="8"/>
                      </a:lnTo>
                      <a:lnTo>
                        <a:pt x="7" y="45"/>
                      </a:lnTo>
                      <a:lnTo>
                        <a:pt x="0" y="43"/>
                      </a:lnTo>
                      <a:lnTo>
                        <a:pt x="0" y="34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22" name="组合 21"/>
            <p:cNvGrpSpPr/>
            <p:nvPr/>
          </p:nvGrpSpPr>
          <p:grpSpPr>
            <a:xfrm>
              <a:off x="6717673" y="4568070"/>
              <a:ext cx="745852" cy="441774"/>
              <a:chOff x="6839593" y="4666153"/>
              <a:chExt cx="745852" cy="441774"/>
            </a:xfrm>
          </p:grpSpPr>
          <p:sp>
            <p:nvSpPr>
              <p:cNvPr id="23" name="Freeform 81"/>
              <p:cNvSpPr>
                <a:spLocks/>
              </p:cNvSpPr>
              <p:nvPr/>
            </p:nvSpPr>
            <p:spPr bwMode="auto">
              <a:xfrm>
                <a:off x="7381769" y="4714921"/>
                <a:ext cx="203676" cy="344239"/>
              </a:xfrm>
              <a:custGeom>
                <a:avLst/>
                <a:gdLst>
                  <a:gd name="T0" fmla="*/ 10 w 71"/>
                  <a:gd name="T1" fmla="*/ 0 h 120"/>
                  <a:gd name="T2" fmla="*/ 14 w 71"/>
                  <a:gd name="T3" fmla="*/ 2 h 120"/>
                  <a:gd name="T4" fmla="*/ 18 w 71"/>
                  <a:gd name="T5" fmla="*/ 4 h 120"/>
                  <a:gd name="T6" fmla="*/ 67 w 71"/>
                  <a:gd name="T7" fmla="*/ 53 h 120"/>
                  <a:gd name="T8" fmla="*/ 71 w 71"/>
                  <a:gd name="T9" fmla="*/ 61 h 120"/>
                  <a:gd name="T10" fmla="*/ 67 w 71"/>
                  <a:gd name="T11" fmla="*/ 69 h 120"/>
                  <a:gd name="T12" fmla="*/ 18 w 71"/>
                  <a:gd name="T13" fmla="*/ 118 h 120"/>
                  <a:gd name="T14" fmla="*/ 10 w 71"/>
                  <a:gd name="T15" fmla="*/ 120 h 120"/>
                  <a:gd name="T16" fmla="*/ 4 w 71"/>
                  <a:gd name="T17" fmla="*/ 118 h 120"/>
                  <a:gd name="T18" fmla="*/ 0 w 71"/>
                  <a:gd name="T19" fmla="*/ 114 h 120"/>
                  <a:gd name="T20" fmla="*/ 0 w 71"/>
                  <a:gd name="T21" fmla="*/ 110 h 120"/>
                  <a:gd name="T22" fmla="*/ 0 w 71"/>
                  <a:gd name="T23" fmla="*/ 106 h 120"/>
                  <a:gd name="T24" fmla="*/ 4 w 71"/>
                  <a:gd name="T25" fmla="*/ 104 h 120"/>
                  <a:gd name="T26" fmla="*/ 44 w 71"/>
                  <a:gd name="T27" fmla="*/ 61 h 120"/>
                  <a:gd name="T28" fmla="*/ 4 w 71"/>
                  <a:gd name="T29" fmla="*/ 18 h 120"/>
                  <a:gd name="T30" fmla="*/ 0 w 71"/>
                  <a:gd name="T31" fmla="*/ 14 h 120"/>
                  <a:gd name="T32" fmla="*/ 0 w 71"/>
                  <a:gd name="T33" fmla="*/ 10 h 120"/>
                  <a:gd name="T34" fmla="*/ 0 w 71"/>
                  <a:gd name="T35" fmla="*/ 8 h 120"/>
                  <a:gd name="T36" fmla="*/ 4 w 71"/>
                  <a:gd name="T37" fmla="*/ 4 h 120"/>
                  <a:gd name="T38" fmla="*/ 6 w 71"/>
                  <a:gd name="T39" fmla="*/ 2 h 120"/>
                  <a:gd name="T40" fmla="*/ 10 w 71"/>
                  <a:gd name="T41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120">
                    <a:moveTo>
                      <a:pt x="10" y="0"/>
                    </a:moveTo>
                    <a:lnTo>
                      <a:pt x="14" y="2"/>
                    </a:lnTo>
                    <a:lnTo>
                      <a:pt x="18" y="4"/>
                    </a:lnTo>
                    <a:lnTo>
                      <a:pt x="67" y="53"/>
                    </a:lnTo>
                    <a:lnTo>
                      <a:pt x="71" y="61"/>
                    </a:lnTo>
                    <a:lnTo>
                      <a:pt x="67" y="69"/>
                    </a:lnTo>
                    <a:lnTo>
                      <a:pt x="18" y="118"/>
                    </a:lnTo>
                    <a:lnTo>
                      <a:pt x="10" y="120"/>
                    </a:lnTo>
                    <a:lnTo>
                      <a:pt x="4" y="118"/>
                    </a:lnTo>
                    <a:lnTo>
                      <a:pt x="0" y="114"/>
                    </a:lnTo>
                    <a:lnTo>
                      <a:pt x="0" y="110"/>
                    </a:lnTo>
                    <a:lnTo>
                      <a:pt x="0" y="106"/>
                    </a:lnTo>
                    <a:lnTo>
                      <a:pt x="4" y="104"/>
                    </a:lnTo>
                    <a:lnTo>
                      <a:pt x="44" y="61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6839593" y="4666153"/>
                <a:ext cx="441774" cy="441774"/>
                <a:chOff x="6839593" y="4666155"/>
                <a:chExt cx="441774" cy="441774"/>
              </a:xfrm>
            </p:grpSpPr>
            <p:sp>
              <p:nvSpPr>
                <p:cNvPr id="25" name="Freeform 199"/>
                <p:cNvSpPr>
                  <a:spLocks noEditPoints="1"/>
                </p:cNvSpPr>
                <p:nvPr/>
              </p:nvSpPr>
              <p:spPr bwMode="auto">
                <a:xfrm>
                  <a:off x="6839593" y="4666155"/>
                  <a:ext cx="441774" cy="441774"/>
                </a:xfrm>
                <a:custGeom>
                  <a:avLst/>
                  <a:gdLst>
                    <a:gd name="T0" fmla="*/ 77 w 154"/>
                    <a:gd name="T1" fmla="*/ 8 h 154"/>
                    <a:gd name="T2" fmla="*/ 59 w 154"/>
                    <a:gd name="T3" fmla="*/ 10 h 154"/>
                    <a:gd name="T4" fmla="*/ 42 w 154"/>
                    <a:gd name="T5" fmla="*/ 16 h 154"/>
                    <a:gd name="T6" fmla="*/ 24 w 154"/>
                    <a:gd name="T7" fmla="*/ 32 h 154"/>
                    <a:gd name="T8" fmla="*/ 12 w 154"/>
                    <a:gd name="T9" fmla="*/ 53 h 154"/>
                    <a:gd name="T10" fmla="*/ 8 w 154"/>
                    <a:gd name="T11" fmla="*/ 77 h 154"/>
                    <a:gd name="T12" fmla="*/ 10 w 154"/>
                    <a:gd name="T13" fmla="*/ 93 h 154"/>
                    <a:gd name="T14" fmla="*/ 16 w 154"/>
                    <a:gd name="T15" fmla="*/ 110 h 154"/>
                    <a:gd name="T16" fmla="*/ 32 w 154"/>
                    <a:gd name="T17" fmla="*/ 130 h 154"/>
                    <a:gd name="T18" fmla="*/ 53 w 154"/>
                    <a:gd name="T19" fmla="*/ 142 h 154"/>
                    <a:gd name="T20" fmla="*/ 77 w 154"/>
                    <a:gd name="T21" fmla="*/ 146 h 154"/>
                    <a:gd name="T22" fmla="*/ 93 w 154"/>
                    <a:gd name="T23" fmla="*/ 144 h 154"/>
                    <a:gd name="T24" fmla="*/ 109 w 154"/>
                    <a:gd name="T25" fmla="*/ 136 h 154"/>
                    <a:gd name="T26" fmla="*/ 130 w 154"/>
                    <a:gd name="T27" fmla="*/ 122 h 154"/>
                    <a:gd name="T28" fmla="*/ 140 w 154"/>
                    <a:gd name="T29" fmla="*/ 99 h 154"/>
                    <a:gd name="T30" fmla="*/ 144 w 154"/>
                    <a:gd name="T31" fmla="*/ 77 h 154"/>
                    <a:gd name="T32" fmla="*/ 142 w 154"/>
                    <a:gd name="T33" fmla="*/ 59 h 154"/>
                    <a:gd name="T34" fmla="*/ 136 w 154"/>
                    <a:gd name="T35" fmla="*/ 42 h 154"/>
                    <a:gd name="T36" fmla="*/ 120 w 154"/>
                    <a:gd name="T37" fmla="*/ 24 h 154"/>
                    <a:gd name="T38" fmla="*/ 99 w 154"/>
                    <a:gd name="T39" fmla="*/ 12 h 154"/>
                    <a:gd name="T40" fmla="*/ 77 w 154"/>
                    <a:gd name="T41" fmla="*/ 8 h 154"/>
                    <a:gd name="T42" fmla="*/ 77 w 154"/>
                    <a:gd name="T43" fmla="*/ 0 h 154"/>
                    <a:gd name="T44" fmla="*/ 103 w 154"/>
                    <a:gd name="T45" fmla="*/ 4 h 154"/>
                    <a:gd name="T46" fmla="*/ 126 w 154"/>
                    <a:gd name="T47" fmla="*/ 18 h 154"/>
                    <a:gd name="T48" fmla="*/ 144 w 154"/>
                    <a:gd name="T49" fmla="*/ 38 h 154"/>
                    <a:gd name="T50" fmla="*/ 150 w 154"/>
                    <a:gd name="T51" fmla="*/ 57 h 154"/>
                    <a:gd name="T52" fmla="*/ 154 w 154"/>
                    <a:gd name="T53" fmla="*/ 77 h 154"/>
                    <a:gd name="T54" fmla="*/ 148 w 154"/>
                    <a:gd name="T55" fmla="*/ 103 h 154"/>
                    <a:gd name="T56" fmla="*/ 136 w 154"/>
                    <a:gd name="T57" fmla="*/ 126 h 154"/>
                    <a:gd name="T58" fmla="*/ 114 w 154"/>
                    <a:gd name="T59" fmla="*/ 144 h 154"/>
                    <a:gd name="T60" fmla="*/ 95 w 154"/>
                    <a:gd name="T61" fmla="*/ 152 h 154"/>
                    <a:gd name="T62" fmla="*/ 77 w 154"/>
                    <a:gd name="T63" fmla="*/ 154 h 154"/>
                    <a:gd name="T64" fmla="*/ 51 w 154"/>
                    <a:gd name="T65" fmla="*/ 148 h 154"/>
                    <a:gd name="T66" fmla="*/ 26 w 154"/>
                    <a:gd name="T67" fmla="*/ 136 h 154"/>
                    <a:gd name="T68" fmla="*/ 10 w 154"/>
                    <a:gd name="T69" fmla="*/ 114 h 154"/>
                    <a:gd name="T70" fmla="*/ 2 w 154"/>
                    <a:gd name="T71" fmla="*/ 95 h 154"/>
                    <a:gd name="T72" fmla="*/ 0 w 154"/>
                    <a:gd name="T73" fmla="*/ 77 h 154"/>
                    <a:gd name="T74" fmla="*/ 4 w 154"/>
                    <a:gd name="T75" fmla="*/ 50 h 154"/>
                    <a:gd name="T76" fmla="*/ 18 w 154"/>
                    <a:gd name="T77" fmla="*/ 28 h 154"/>
                    <a:gd name="T78" fmla="*/ 38 w 154"/>
                    <a:gd name="T79" fmla="*/ 10 h 154"/>
                    <a:gd name="T80" fmla="*/ 57 w 154"/>
                    <a:gd name="T81" fmla="*/ 2 h 154"/>
                    <a:gd name="T82" fmla="*/ 77 w 154"/>
                    <a:gd name="T83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4" h="154">
                      <a:moveTo>
                        <a:pt x="77" y="8"/>
                      </a:moveTo>
                      <a:lnTo>
                        <a:pt x="59" y="10"/>
                      </a:lnTo>
                      <a:lnTo>
                        <a:pt x="42" y="16"/>
                      </a:lnTo>
                      <a:lnTo>
                        <a:pt x="24" y="32"/>
                      </a:lnTo>
                      <a:lnTo>
                        <a:pt x="12" y="53"/>
                      </a:lnTo>
                      <a:lnTo>
                        <a:pt x="8" y="77"/>
                      </a:lnTo>
                      <a:lnTo>
                        <a:pt x="10" y="93"/>
                      </a:lnTo>
                      <a:lnTo>
                        <a:pt x="16" y="110"/>
                      </a:lnTo>
                      <a:lnTo>
                        <a:pt x="32" y="130"/>
                      </a:lnTo>
                      <a:lnTo>
                        <a:pt x="53" y="142"/>
                      </a:lnTo>
                      <a:lnTo>
                        <a:pt x="77" y="146"/>
                      </a:lnTo>
                      <a:lnTo>
                        <a:pt x="93" y="144"/>
                      </a:lnTo>
                      <a:lnTo>
                        <a:pt x="109" y="136"/>
                      </a:lnTo>
                      <a:lnTo>
                        <a:pt x="130" y="122"/>
                      </a:lnTo>
                      <a:lnTo>
                        <a:pt x="140" y="99"/>
                      </a:lnTo>
                      <a:lnTo>
                        <a:pt x="144" y="77"/>
                      </a:lnTo>
                      <a:lnTo>
                        <a:pt x="142" y="59"/>
                      </a:lnTo>
                      <a:lnTo>
                        <a:pt x="136" y="42"/>
                      </a:lnTo>
                      <a:lnTo>
                        <a:pt x="120" y="24"/>
                      </a:lnTo>
                      <a:lnTo>
                        <a:pt x="99" y="12"/>
                      </a:lnTo>
                      <a:lnTo>
                        <a:pt x="77" y="8"/>
                      </a:lnTo>
                      <a:close/>
                      <a:moveTo>
                        <a:pt x="77" y="0"/>
                      </a:moveTo>
                      <a:lnTo>
                        <a:pt x="103" y="4"/>
                      </a:lnTo>
                      <a:lnTo>
                        <a:pt x="126" y="18"/>
                      </a:lnTo>
                      <a:lnTo>
                        <a:pt x="144" y="38"/>
                      </a:lnTo>
                      <a:lnTo>
                        <a:pt x="150" y="57"/>
                      </a:lnTo>
                      <a:lnTo>
                        <a:pt x="154" y="77"/>
                      </a:lnTo>
                      <a:lnTo>
                        <a:pt x="148" y="103"/>
                      </a:lnTo>
                      <a:lnTo>
                        <a:pt x="136" y="126"/>
                      </a:lnTo>
                      <a:lnTo>
                        <a:pt x="114" y="144"/>
                      </a:lnTo>
                      <a:lnTo>
                        <a:pt x="95" y="152"/>
                      </a:lnTo>
                      <a:lnTo>
                        <a:pt x="77" y="154"/>
                      </a:lnTo>
                      <a:lnTo>
                        <a:pt x="51" y="148"/>
                      </a:lnTo>
                      <a:lnTo>
                        <a:pt x="26" y="136"/>
                      </a:lnTo>
                      <a:lnTo>
                        <a:pt x="10" y="114"/>
                      </a:lnTo>
                      <a:lnTo>
                        <a:pt x="2" y="95"/>
                      </a:lnTo>
                      <a:lnTo>
                        <a:pt x="0" y="77"/>
                      </a:lnTo>
                      <a:lnTo>
                        <a:pt x="4" y="50"/>
                      </a:lnTo>
                      <a:lnTo>
                        <a:pt x="18" y="28"/>
                      </a:lnTo>
                      <a:lnTo>
                        <a:pt x="38" y="10"/>
                      </a:lnTo>
                      <a:lnTo>
                        <a:pt x="57" y="2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6" name="Freeform 200"/>
                <p:cNvSpPr>
                  <a:spLocks noEditPoints="1"/>
                </p:cNvSpPr>
                <p:nvPr/>
              </p:nvSpPr>
              <p:spPr bwMode="auto">
                <a:xfrm>
                  <a:off x="6902704" y="4818193"/>
                  <a:ext cx="197938" cy="192201"/>
                </a:xfrm>
                <a:custGeom>
                  <a:avLst/>
                  <a:gdLst>
                    <a:gd name="T0" fmla="*/ 35 w 69"/>
                    <a:gd name="T1" fmla="*/ 16 h 67"/>
                    <a:gd name="T2" fmla="*/ 29 w 69"/>
                    <a:gd name="T3" fmla="*/ 16 h 67"/>
                    <a:gd name="T4" fmla="*/ 23 w 69"/>
                    <a:gd name="T5" fmla="*/ 20 h 67"/>
                    <a:gd name="T6" fmla="*/ 18 w 69"/>
                    <a:gd name="T7" fmla="*/ 26 h 67"/>
                    <a:gd name="T8" fmla="*/ 16 w 69"/>
                    <a:gd name="T9" fmla="*/ 34 h 67"/>
                    <a:gd name="T10" fmla="*/ 18 w 69"/>
                    <a:gd name="T11" fmla="*/ 40 h 67"/>
                    <a:gd name="T12" fmla="*/ 23 w 69"/>
                    <a:gd name="T13" fmla="*/ 46 h 67"/>
                    <a:gd name="T14" fmla="*/ 29 w 69"/>
                    <a:gd name="T15" fmla="*/ 50 h 67"/>
                    <a:gd name="T16" fmla="*/ 35 w 69"/>
                    <a:gd name="T17" fmla="*/ 50 h 67"/>
                    <a:gd name="T18" fmla="*/ 43 w 69"/>
                    <a:gd name="T19" fmla="*/ 50 h 67"/>
                    <a:gd name="T20" fmla="*/ 47 w 69"/>
                    <a:gd name="T21" fmla="*/ 46 h 67"/>
                    <a:gd name="T22" fmla="*/ 51 w 69"/>
                    <a:gd name="T23" fmla="*/ 40 h 67"/>
                    <a:gd name="T24" fmla="*/ 53 w 69"/>
                    <a:gd name="T25" fmla="*/ 34 h 67"/>
                    <a:gd name="T26" fmla="*/ 51 w 69"/>
                    <a:gd name="T27" fmla="*/ 26 h 67"/>
                    <a:gd name="T28" fmla="*/ 47 w 69"/>
                    <a:gd name="T29" fmla="*/ 20 h 67"/>
                    <a:gd name="T30" fmla="*/ 43 w 69"/>
                    <a:gd name="T31" fmla="*/ 16 h 67"/>
                    <a:gd name="T32" fmla="*/ 35 w 69"/>
                    <a:gd name="T33" fmla="*/ 16 h 67"/>
                    <a:gd name="T34" fmla="*/ 29 w 69"/>
                    <a:gd name="T35" fmla="*/ 0 h 67"/>
                    <a:gd name="T36" fmla="*/ 41 w 69"/>
                    <a:gd name="T37" fmla="*/ 0 h 67"/>
                    <a:gd name="T38" fmla="*/ 41 w 69"/>
                    <a:gd name="T39" fmla="*/ 6 h 67"/>
                    <a:gd name="T40" fmla="*/ 51 w 69"/>
                    <a:gd name="T41" fmla="*/ 10 h 67"/>
                    <a:gd name="T42" fmla="*/ 55 w 69"/>
                    <a:gd name="T43" fmla="*/ 6 h 67"/>
                    <a:gd name="T44" fmla="*/ 63 w 69"/>
                    <a:gd name="T45" fmla="*/ 14 h 67"/>
                    <a:gd name="T46" fmla="*/ 59 w 69"/>
                    <a:gd name="T47" fmla="*/ 18 h 67"/>
                    <a:gd name="T48" fmla="*/ 63 w 69"/>
                    <a:gd name="T49" fmla="*/ 28 h 67"/>
                    <a:gd name="T50" fmla="*/ 69 w 69"/>
                    <a:gd name="T51" fmla="*/ 28 h 67"/>
                    <a:gd name="T52" fmla="*/ 69 w 69"/>
                    <a:gd name="T53" fmla="*/ 38 h 67"/>
                    <a:gd name="T54" fmla="*/ 63 w 69"/>
                    <a:gd name="T55" fmla="*/ 38 h 67"/>
                    <a:gd name="T56" fmla="*/ 59 w 69"/>
                    <a:gd name="T57" fmla="*/ 48 h 67"/>
                    <a:gd name="T58" fmla="*/ 63 w 69"/>
                    <a:gd name="T59" fmla="*/ 53 h 67"/>
                    <a:gd name="T60" fmla="*/ 55 w 69"/>
                    <a:gd name="T61" fmla="*/ 61 h 67"/>
                    <a:gd name="T62" fmla="*/ 51 w 69"/>
                    <a:gd name="T63" fmla="*/ 57 h 67"/>
                    <a:gd name="T64" fmla="*/ 41 w 69"/>
                    <a:gd name="T65" fmla="*/ 61 h 67"/>
                    <a:gd name="T66" fmla="*/ 41 w 69"/>
                    <a:gd name="T67" fmla="*/ 67 h 67"/>
                    <a:gd name="T68" fmla="*/ 29 w 69"/>
                    <a:gd name="T69" fmla="*/ 67 h 67"/>
                    <a:gd name="T70" fmla="*/ 29 w 69"/>
                    <a:gd name="T71" fmla="*/ 61 h 67"/>
                    <a:gd name="T72" fmla="*/ 18 w 69"/>
                    <a:gd name="T73" fmla="*/ 57 h 67"/>
                    <a:gd name="T74" fmla="*/ 14 w 69"/>
                    <a:gd name="T75" fmla="*/ 61 h 67"/>
                    <a:gd name="T76" fmla="*/ 6 w 69"/>
                    <a:gd name="T77" fmla="*/ 53 h 67"/>
                    <a:gd name="T78" fmla="*/ 12 w 69"/>
                    <a:gd name="T79" fmla="*/ 48 h 67"/>
                    <a:gd name="T80" fmla="*/ 8 w 69"/>
                    <a:gd name="T81" fmla="*/ 38 h 67"/>
                    <a:gd name="T82" fmla="*/ 0 w 69"/>
                    <a:gd name="T83" fmla="*/ 38 h 67"/>
                    <a:gd name="T84" fmla="*/ 0 w 69"/>
                    <a:gd name="T85" fmla="*/ 28 h 67"/>
                    <a:gd name="T86" fmla="*/ 8 w 69"/>
                    <a:gd name="T87" fmla="*/ 28 h 67"/>
                    <a:gd name="T88" fmla="*/ 12 w 69"/>
                    <a:gd name="T89" fmla="*/ 18 h 67"/>
                    <a:gd name="T90" fmla="*/ 6 w 69"/>
                    <a:gd name="T91" fmla="*/ 14 h 67"/>
                    <a:gd name="T92" fmla="*/ 14 w 69"/>
                    <a:gd name="T93" fmla="*/ 6 h 67"/>
                    <a:gd name="T94" fmla="*/ 20 w 69"/>
                    <a:gd name="T95" fmla="*/ 10 h 67"/>
                    <a:gd name="T96" fmla="*/ 29 w 69"/>
                    <a:gd name="T97" fmla="*/ 6 h 67"/>
                    <a:gd name="T98" fmla="*/ 29 w 69"/>
                    <a:gd name="T9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9" h="67">
                      <a:moveTo>
                        <a:pt x="35" y="16"/>
                      </a:moveTo>
                      <a:lnTo>
                        <a:pt x="29" y="16"/>
                      </a:lnTo>
                      <a:lnTo>
                        <a:pt x="23" y="20"/>
                      </a:lnTo>
                      <a:lnTo>
                        <a:pt x="18" y="26"/>
                      </a:lnTo>
                      <a:lnTo>
                        <a:pt x="16" y="34"/>
                      </a:lnTo>
                      <a:lnTo>
                        <a:pt x="18" y="40"/>
                      </a:lnTo>
                      <a:lnTo>
                        <a:pt x="23" y="46"/>
                      </a:lnTo>
                      <a:lnTo>
                        <a:pt x="29" y="50"/>
                      </a:lnTo>
                      <a:lnTo>
                        <a:pt x="35" y="50"/>
                      </a:lnTo>
                      <a:lnTo>
                        <a:pt x="43" y="50"/>
                      </a:lnTo>
                      <a:lnTo>
                        <a:pt x="47" y="46"/>
                      </a:lnTo>
                      <a:lnTo>
                        <a:pt x="51" y="40"/>
                      </a:lnTo>
                      <a:lnTo>
                        <a:pt x="53" y="34"/>
                      </a:lnTo>
                      <a:lnTo>
                        <a:pt x="51" y="26"/>
                      </a:lnTo>
                      <a:lnTo>
                        <a:pt x="47" y="20"/>
                      </a:lnTo>
                      <a:lnTo>
                        <a:pt x="43" y="16"/>
                      </a:lnTo>
                      <a:lnTo>
                        <a:pt x="35" y="16"/>
                      </a:lnTo>
                      <a:close/>
                      <a:moveTo>
                        <a:pt x="29" y="0"/>
                      </a:moveTo>
                      <a:lnTo>
                        <a:pt x="41" y="0"/>
                      </a:lnTo>
                      <a:lnTo>
                        <a:pt x="41" y="6"/>
                      </a:lnTo>
                      <a:lnTo>
                        <a:pt x="51" y="10"/>
                      </a:lnTo>
                      <a:lnTo>
                        <a:pt x="55" y="6"/>
                      </a:lnTo>
                      <a:lnTo>
                        <a:pt x="63" y="14"/>
                      </a:lnTo>
                      <a:lnTo>
                        <a:pt x="59" y="18"/>
                      </a:lnTo>
                      <a:lnTo>
                        <a:pt x="63" y="28"/>
                      </a:lnTo>
                      <a:lnTo>
                        <a:pt x="69" y="28"/>
                      </a:lnTo>
                      <a:lnTo>
                        <a:pt x="69" y="38"/>
                      </a:lnTo>
                      <a:lnTo>
                        <a:pt x="63" y="38"/>
                      </a:lnTo>
                      <a:lnTo>
                        <a:pt x="59" y="48"/>
                      </a:lnTo>
                      <a:lnTo>
                        <a:pt x="63" y="53"/>
                      </a:lnTo>
                      <a:lnTo>
                        <a:pt x="55" y="61"/>
                      </a:lnTo>
                      <a:lnTo>
                        <a:pt x="51" y="57"/>
                      </a:lnTo>
                      <a:lnTo>
                        <a:pt x="41" y="61"/>
                      </a:lnTo>
                      <a:lnTo>
                        <a:pt x="41" y="67"/>
                      </a:lnTo>
                      <a:lnTo>
                        <a:pt x="29" y="67"/>
                      </a:lnTo>
                      <a:lnTo>
                        <a:pt x="29" y="61"/>
                      </a:lnTo>
                      <a:lnTo>
                        <a:pt x="18" y="57"/>
                      </a:lnTo>
                      <a:lnTo>
                        <a:pt x="14" y="61"/>
                      </a:lnTo>
                      <a:lnTo>
                        <a:pt x="6" y="53"/>
                      </a:lnTo>
                      <a:lnTo>
                        <a:pt x="12" y="48"/>
                      </a:lnTo>
                      <a:lnTo>
                        <a:pt x="8" y="38"/>
                      </a:lnTo>
                      <a:lnTo>
                        <a:pt x="0" y="38"/>
                      </a:lnTo>
                      <a:lnTo>
                        <a:pt x="0" y="28"/>
                      </a:lnTo>
                      <a:lnTo>
                        <a:pt x="8" y="28"/>
                      </a:lnTo>
                      <a:lnTo>
                        <a:pt x="12" y="18"/>
                      </a:lnTo>
                      <a:lnTo>
                        <a:pt x="6" y="14"/>
                      </a:lnTo>
                      <a:lnTo>
                        <a:pt x="14" y="6"/>
                      </a:lnTo>
                      <a:lnTo>
                        <a:pt x="20" y="10"/>
                      </a:lnTo>
                      <a:lnTo>
                        <a:pt x="29" y="6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7" name="Freeform 201"/>
                <p:cNvSpPr>
                  <a:spLocks noEditPoints="1"/>
                </p:cNvSpPr>
                <p:nvPr/>
              </p:nvSpPr>
              <p:spPr bwMode="auto">
                <a:xfrm>
                  <a:off x="7077691" y="4763689"/>
                  <a:ext cx="134828" cy="129091"/>
                </a:xfrm>
                <a:custGeom>
                  <a:avLst/>
                  <a:gdLst>
                    <a:gd name="T0" fmla="*/ 24 w 47"/>
                    <a:gd name="T1" fmla="*/ 10 h 45"/>
                    <a:gd name="T2" fmla="*/ 16 w 47"/>
                    <a:gd name="T3" fmla="*/ 12 h 45"/>
                    <a:gd name="T4" fmla="*/ 12 w 47"/>
                    <a:gd name="T5" fmla="*/ 23 h 45"/>
                    <a:gd name="T6" fmla="*/ 14 w 47"/>
                    <a:gd name="T7" fmla="*/ 31 h 45"/>
                    <a:gd name="T8" fmla="*/ 22 w 47"/>
                    <a:gd name="T9" fmla="*/ 35 h 45"/>
                    <a:gd name="T10" fmla="*/ 31 w 47"/>
                    <a:gd name="T11" fmla="*/ 33 h 45"/>
                    <a:gd name="T12" fmla="*/ 37 w 47"/>
                    <a:gd name="T13" fmla="*/ 25 h 45"/>
                    <a:gd name="T14" fmla="*/ 33 w 47"/>
                    <a:gd name="T15" fmla="*/ 14 h 45"/>
                    <a:gd name="T16" fmla="*/ 24 w 47"/>
                    <a:gd name="T17" fmla="*/ 10 h 45"/>
                    <a:gd name="T18" fmla="*/ 22 w 47"/>
                    <a:gd name="T19" fmla="*/ 0 h 45"/>
                    <a:gd name="T20" fmla="*/ 28 w 47"/>
                    <a:gd name="T21" fmla="*/ 0 h 45"/>
                    <a:gd name="T22" fmla="*/ 28 w 47"/>
                    <a:gd name="T23" fmla="*/ 4 h 45"/>
                    <a:gd name="T24" fmla="*/ 35 w 47"/>
                    <a:gd name="T25" fmla="*/ 8 h 45"/>
                    <a:gd name="T26" fmla="*/ 39 w 47"/>
                    <a:gd name="T27" fmla="*/ 4 h 45"/>
                    <a:gd name="T28" fmla="*/ 43 w 47"/>
                    <a:gd name="T29" fmla="*/ 10 h 45"/>
                    <a:gd name="T30" fmla="*/ 41 w 47"/>
                    <a:gd name="T31" fmla="*/ 14 h 45"/>
                    <a:gd name="T32" fmla="*/ 43 w 47"/>
                    <a:gd name="T33" fmla="*/ 21 h 45"/>
                    <a:gd name="T34" fmla="*/ 47 w 47"/>
                    <a:gd name="T35" fmla="*/ 21 h 45"/>
                    <a:gd name="T36" fmla="*/ 47 w 47"/>
                    <a:gd name="T37" fmla="*/ 29 h 45"/>
                    <a:gd name="T38" fmla="*/ 43 w 47"/>
                    <a:gd name="T39" fmla="*/ 29 h 45"/>
                    <a:gd name="T40" fmla="*/ 39 w 47"/>
                    <a:gd name="T41" fmla="*/ 35 h 45"/>
                    <a:gd name="T42" fmla="*/ 41 w 47"/>
                    <a:gd name="T43" fmla="*/ 37 h 45"/>
                    <a:gd name="T44" fmla="*/ 35 w 47"/>
                    <a:gd name="T45" fmla="*/ 43 h 45"/>
                    <a:gd name="T46" fmla="*/ 33 w 47"/>
                    <a:gd name="T47" fmla="*/ 39 h 45"/>
                    <a:gd name="T48" fmla="*/ 26 w 47"/>
                    <a:gd name="T49" fmla="*/ 41 h 45"/>
                    <a:gd name="T50" fmla="*/ 24 w 47"/>
                    <a:gd name="T51" fmla="*/ 45 h 45"/>
                    <a:gd name="T52" fmla="*/ 18 w 47"/>
                    <a:gd name="T53" fmla="*/ 45 h 45"/>
                    <a:gd name="T54" fmla="*/ 18 w 47"/>
                    <a:gd name="T55" fmla="*/ 41 h 45"/>
                    <a:gd name="T56" fmla="*/ 12 w 47"/>
                    <a:gd name="T57" fmla="*/ 37 h 45"/>
                    <a:gd name="T58" fmla="*/ 8 w 47"/>
                    <a:gd name="T59" fmla="*/ 41 h 45"/>
                    <a:gd name="T60" fmla="*/ 4 w 47"/>
                    <a:gd name="T61" fmla="*/ 35 h 45"/>
                    <a:gd name="T62" fmla="*/ 6 w 47"/>
                    <a:gd name="T63" fmla="*/ 31 h 45"/>
                    <a:gd name="T64" fmla="*/ 4 w 47"/>
                    <a:gd name="T65" fmla="*/ 25 h 45"/>
                    <a:gd name="T66" fmla="*/ 0 w 47"/>
                    <a:gd name="T67" fmla="*/ 25 h 45"/>
                    <a:gd name="T68" fmla="*/ 2 w 47"/>
                    <a:gd name="T69" fmla="*/ 16 h 45"/>
                    <a:gd name="T70" fmla="*/ 6 w 47"/>
                    <a:gd name="T71" fmla="*/ 16 h 45"/>
                    <a:gd name="T72" fmla="*/ 8 w 47"/>
                    <a:gd name="T73" fmla="*/ 10 h 45"/>
                    <a:gd name="T74" fmla="*/ 6 w 47"/>
                    <a:gd name="T75" fmla="*/ 8 h 45"/>
                    <a:gd name="T76" fmla="*/ 12 w 47"/>
                    <a:gd name="T77" fmla="*/ 2 h 45"/>
                    <a:gd name="T78" fmla="*/ 14 w 47"/>
                    <a:gd name="T79" fmla="*/ 6 h 45"/>
                    <a:gd name="T80" fmla="*/ 22 w 47"/>
                    <a:gd name="T81" fmla="*/ 4 h 45"/>
                    <a:gd name="T82" fmla="*/ 22 w 47"/>
                    <a:gd name="T83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" h="45">
                      <a:moveTo>
                        <a:pt x="24" y="10"/>
                      </a:moveTo>
                      <a:lnTo>
                        <a:pt x="16" y="12"/>
                      </a:lnTo>
                      <a:lnTo>
                        <a:pt x="12" y="23"/>
                      </a:lnTo>
                      <a:lnTo>
                        <a:pt x="14" y="31"/>
                      </a:lnTo>
                      <a:lnTo>
                        <a:pt x="22" y="35"/>
                      </a:lnTo>
                      <a:lnTo>
                        <a:pt x="31" y="33"/>
                      </a:lnTo>
                      <a:lnTo>
                        <a:pt x="37" y="25"/>
                      </a:lnTo>
                      <a:lnTo>
                        <a:pt x="33" y="14"/>
                      </a:lnTo>
                      <a:lnTo>
                        <a:pt x="24" y="10"/>
                      </a:lnTo>
                      <a:close/>
                      <a:moveTo>
                        <a:pt x="22" y="0"/>
                      </a:moveTo>
                      <a:lnTo>
                        <a:pt x="28" y="0"/>
                      </a:lnTo>
                      <a:lnTo>
                        <a:pt x="28" y="4"/>
                      </a:lnTo>
                      <a:lnTo>
                        <a:pt x="35" y="8"/>
                      </a:lnTo>
                      <a:lnTo>
                        <a:pt x="39" y="4"/>
                      </a:lnTo>
                      <a:lnTo>
                        <a:pt x="43" y="10"/>
                      </a:lnTo>
                      <a:lnTo>
                        <a:pt x="41" y="14"/>
                      </a:lnTo>
                      <a:lnTo>
                        <a:pt x="43" y="21"/>
                      </a:lnTo>
                      <a:lnTo>
                        <a:pt x="47" y="21"/>
                      </a:lnTo>
                      <a:lnTo>
                        <a:pt x="47" y="29"/>
                      </a:lnTo>
                      <a:lnTo>
                        <a:pt x="43" y="29"/>
                      </a:lnTo>
                      <a:lnTo>
                        <a:pt x="39" y="35"/>
                      </a:lnTo>
                      <a:lnTo>
                        <a:pt x="41" y="37"/>
                      </a:lnTo>
                      <a:lnTo>
                        <a:pt x="35" y="43"/>
                      </a:lnTo>
                      <a:lnTo>
                        <a:pt x="33" y="39"/>
                      </a:lnTo>
                      <a:lnTo>
                        <a:pt x="26" y="41"/>
                      </a:lnTo>
                      <a:lnTo>
                        <a:pt x="24" y="45"/>
                      </a:lnTo>
                      <a:lnTo>
                        <a:pt x="18" y="45"/>
                      </a:lnTo>
                      <a:lnTo>
                        <a:pt x="18" y="41"/>
                      </a:lnTo>
                      <a:lnTo>
                        <a:pt x="12" y="37"/>
                      </a:lnTo>
                      <a:lnTo>
                        <a:pt x="8" y="41"/>
                      </a:lnTo>
                      <a:lnTo>
                        <a:pt x="4" y="35"/>
                      </a:lnTo>
                      <a:lnTo>
                        <a:pt x="6" y="31"/>
                      </a:lnTo>
                      <a:lnTo>
                        <a:pt x="4" y="25"/>
                      </a:lnTo>
                      <a:lnTo>
                        <a:pt x="0" y="25"/>
                      </a:lnTo>
                      <a:lnTo>
                        <a:pt x="2" y="16"/>
                      </a:lnTo>
                      <a:lnTo>
                        <a:pt x="6" y="16"/>
                      </a:lnTo>
                      <a:lnTo>
                        <a:pt x="8" y="10"/>
                      </a:lnTo>
                      <a:lnTo>
                        <a:pt x="6" y="8"/>
                      </a:lnTo>
                      <a:lnTo>
                        <a:pt x="12" y="2"/>
                      </a:lnTo>
                      <a:lnTo>
                        <a:pt x="14" y="6"/>
                      </a:lnTo>
                      <a:lnTo>
                        <a:pt x="22" y="4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28" name="Freeform 202"/>
                <p:cNvSpPr>
                  <a:spLocks noEditPoints="1"/>
                </p:cNvSpPr>
                <p:nvPr/>
              </p:nvSpPr>
              <p:spPr bwMode="auto">
                <a:xfrm>
                  <a:off x="7094903" y="4898515"/>
                  <a:ext cx="88929" cy="94667"/>
                </a:xfrm>
                <a:custGeom>
                  <a:avLst/>
                  <a:gdLst>
                    <a:gd name="T0" fmla="*/ 16 w 31"/>
                    <a:gd name="T1" fmla="*/ 8 h 33"/>
                    <a:gd name="T2" fmla="*/ 10 w 31"/>
                    <a:gd name="T3" fmla="*/ 10 h 33"/>
                    <a:gd name="T4" fmla="*/ 8 w 31"/>
                    <a:gd name="T5" fmla="*/ 16 h 33"/>
                    <a:gd name="T6" fmla="*/ 10 w 31"/>
                    <a:gd name="T7" fmla="*/ 22 h 33"/>
                    <a:gd name="T8" fmla="*/ 14 w 31"/>
                    <a:gd name="T9" fmla="*/ 25 h 33"/>
                    <a:gd name="T10" fmla="*/ 20 w 31"/>
                    <a:gd name="T11" fmla="*/ 22 h 33"/>
                    <a:gd name="T12" fmla="*/ 25 w 31"/>
                    <a:gd name="T13" fmla="*/ 16 h 33"/>
                    <a:gd name="T14" fmla="*/ 22 w 31"/>
                    <a:gd name="T15" fmla="*/ 10 h 33"/>
                    <a:gd name="T16" fmla="*/ 16 w 31"/>
                    <a:gd name="T17" fmla="*/ 8 h 33"/>
                    <a:gd name="T18" fmla="*/ 14 w 31"/>
                    <a:gd name="T19" fmla="*/ 0 h 33"/>
                    <a:gd name="T20" fmla="*/ 20 w 31"/>
                    <a:gd name="T21" fmla="*/ 2 h 33"/>
                    <a:gd name="T22" fmla="*/ 20 w 31"/>
                    <a:gd name="T23" fmla="*/ 4 h 33"/>
                    <a:gd name="T24" fmla="*/ 25 w 31"/>
                    <a:gd name="T25" fmla="*/ 6 h 33"/>
                    <a:gd name="T26" fmla="*/ 27 w 31"/>
                    <a:gd name="T27" fmla="*/ 4 h 33"/>
                    <a:gd name="T28" fmla="*/ 29 w 31"/>
                    <a:gd name="T29" fmla="*/ 8 h 33"/>
                    <a:gd name="T30" fmla="*/ 27 w 31"/>
                    <a:gd name="T31" fmla="*/ 10 h 33"/>
                    <a:gd name="T32" fmla="*/ 29 w 31"/>
                    <a:gd name="T33" fmla="*/ 14 h 33"/>
                    <a:gd name="T34" fmla="*/ 31 w 31"/>
                    <a:gd name="T35" fmla="*/ 14 h 33"/>
                    <a:gd name="T36" fmla="*/ 31 w 31"/>
                    <a:gd name="T37" fmla="*/ 20 h 33"/>
                    <a:gd name="T38" fmla="*/ 29 w 31"/>
                    <a:gd name="T39" fmla="*/ 20 h 33"/>
                    <a:gd name="T40" fmla="*/ 27 w 31"/>
                    <a:gd name="T41" fmla="*/ 25 h 33"/>
                    <a:gd name="T42" fmla="*/ 29 w 31"/>
                    <a:gd name="T43" fmla="*/ 27 h 33"/>
                    <a:gd name="T44" fmla="*/ 25 w 31"/>
                    <a:gd name="T45" fmla="*/ 31 h 33"/>
                    <a:gd name="T46" fmla="*/ 22 w 31"/>
                    <a:gd name="T47" fmla="*/ 29 h 33"/>
                    <a:gd name="T48" fmla="*/ 18 w 31"/>
                    <a:gd name="T49" fmla="*/ 29 h 33"/>
                    <a:gd name="T50" fmla="*/ 16 w 31"/>
                    <a:gd name="T51" fmla="*/ 33 h 33"/>
                    <a:gd name="T52" fmla="*/ 12 w 31"/>
                    <a:gd name="T53" fmla="*/ 31 h 33"/>
                    <a:gd name="T54" fmla="*/ 12 w 31"/>
                    <a:gd name="T55" fmla="*/ 29 h 33"/>
                    <a:gd name="T56" fmla="*/ 8 w 31"/>
                    <a:gd name="T57" fmla="*/ 27 h 33"/>
                    <a:gd name="T58" fmla="*/ 6 w 31"/>
                    <a:gd name="T59" fmla="*/ 29 h 33"/>
                    <a:gd name="T60" fmla="*/ 2 w 31"/>
                    <a:gd name="T61" fmla="*/ 25 h 33"/>
                    <a:gd name="T62" fmla="*/ 4 w 31"/>
                    <a:gd name="T63" fmla="*/ 22 h 33"/>
                    <a:gd name="T64" fmla="*/ 4 w 31"/>
                    <a:gd name="T65" fmla="*/ 18 h 33"/>
                    <a:gd name="T66" fmla="*/ 0 w 31"/>
                    <a:gd name="T67" fmla="*/ 18 h 33"/>
                    <a:gd name="T68" fmla="*/ 0 w 31"/>
                    <a:gd name="T69" fmla="*/ 12 h 33"/>
                    <a:gd name="T70" fmla="*/ 4 w 31"/>
                    <a:gd name="T71" fmla="*/ 12 h 33"/>
                    <a:gd name="T72" fmla="*/ 6 w 31"/>
                    <a:gd name="T73" fmla="*/ 8 h 33"/>
                    <a:gd name="T74" fmla="*/ 4 w 31"/>
                    <a:gd name="T75" fmla="*/ 6 h 33"/>
                    <a:gd name="T76" fmla="*/ 8 w 31"/>
                    <a:gd name="T77" fmla="*/ 2 h 33"/>
                    <a:gd name="T78" fmla="*/ 10 w 31"/>
                    <a:gd name="T79" fmla="*/ 6 h 33"/>
                    <a:gd name="T80" fmla="*/ 14 w 31"/>
                    <a:gd name="T81" fmla="*/ 4 h 33"/>
                    <a:gd name="T82" fmla="*/ 14 w 31"/>
                    <a:gd name="T8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1" h="33">
                      <a:moveTo>
                        <a:pt x="16" y="8"/>
                      </a:moveTo>
                      <a:lnTo>
                        <a:pt x="10" y="10"/>
                      </a:lnTo>
                      <a:lnTo>
                        <a:pt x="8" y="16"/>
                      </a:lnTo>
                      <a:lnTo>
                        <a:pt x="10" y="22"/>
                      </a:lnTo>
                      <a:lnTo>
                        <a:pt x="14" y="25"/>
                      </a:lnTo>
                      <a:lnTo>
                        <a:pt x="20" y="22"/>
                      </a:lnTo>
                      <a:lnTo>
                        <a:pt x="25" y="16"/>
                      </a:lnTo>
                      <a:lnTo>
                        <a:pt x="22" y="10"/>
                      </a:lnTo>
                      <a:lnTo>
                        <a:pt x="16" y="8"/>
                      </a:lnTo>
                      <a:close/>
                      <a:moveTo>
                        <a:pt x="14" y="0"/>
                      </a:moveTo>
                      <a:lnTo>
                        <a:pt x="20" y="2"/>
                      </a:lnTo>
                      <a:lnTo>
                        <a:pt x="20" y="4"/>
                      </a:lnTo>
                      <a:lnTo>
                        <a:pt x="25" y="6"/>
                      </a:lnTo>
                      <a:lnTo>
                        <a:pt x="27" y="4"/>
                      </a:lnTo>
                      <a:lnTo>
                        <a:pt x="29" y="8"/>
                      </a:lnTo>
                      <a:lnTo>
                        <a:pt x="27" y="10"/>
                      </a:lnTo>
                      <a:lnTo>
                        <a:pt x="29" y="14"/>
                      </a:lnTo>
                      <a:lnTo>
                        <a:pt x="31" y="14"/>
                      </a:lnTo>
                      <a:lnTo>
                        <a:pt x="31" y="20"/>
                      </a:lnTo>
                      <a:lnTo>
                        <a:pt x="29" y="20"/>
                      </a:lnTo>
                      <a:lnTo>
                        <a:pt x="27" y="25"/>
                      </a:lnTo>
                      <a:lnTo>
                        <a:pt x="29" y="27"/>
                      </a:lnTo>
                      <a:lnTo>
                        <a:pt x="25" y="31"/>
                      </a:lnTo>
                      <a:lnTo>
                        <a:pt x="22" y="29"/>
                      </a:lnTo>
                      <a:lnTo>
                        <a:pt x="18" y="29"/>
                      </a:lnTo>
                      <a:lnTo>
                        <a:pt x="16" y="33"/>
                      </a:lnTo>
                      <a:lnTo>
                        <a:pt x="12" y="31"/>
                      </a:lnTo>
                      <a:lnTo>
                        <a:pt x="12" y="29"/>
                      </a:lnTo>
                      <a:lnTo>
                        <a:pt x="8" y="27"/>
                      </a:lnTo>
                      <a:lnTo>
                        <a:pt x="6" y="29"/>
                      </a:lnTo>
                      <a:lnTo>
                        <a:pt x="2" y="25"/>
                      </a:lnTo>
                      <a:lnTo>
                        <a:pt x="4" y="22"/>
                      </a:lnTo>
                      <a:lnTo>
                        <a:pt x="4" y="18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4" y="12"/>
                      </a:lnTo>
                      <a:lnTo>
                        <a:pt x="6" y="8"/>
                      </a:lnTo>
                      <a:lnTo>
                        <a:pt x="4" y="6"/>
                      </a:lnTo>
                      <a:lnTo>
                        <a:pt x="8" y="2"/>
                      </a:lnTo>
                      <a:lnTo>
                        <a:pt x="10" y="6"/>
                      </a:lnTo>
                      <a:lnTo>
                        <a:pt x="14" y="4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29" name="组合 28"/>
            <p:cNvGrpSpPr/>
            <p:nvPr/>
          </p:nvGrpSpPr>
          <p:grpSpPr>
            <a:xfrm>
              <a:off x="6717673" y="2677625"/>
              <a:ext cx="745852" cy="444643"/>
              <a:chOff x="6839593" y="2775708"/>
              <a:chExt cx="745852" cy="444643"/>
            </a:xfrm>
          </p:grpSpPr>
          <p:sp>
            <p:nvSpPr>
              <p:cNvPr id="30" name="Freeform 83"/>
              <p:cNvSpPr>
                <a:spLocks/>
              </p:cNvSpPr>
              <p:nvPr/>
            </p:nvSpPr>
            <p:spPr bwMode="auto">
              <a:xfrm>
                <a:off x="7381769" y="2824475"/>
                <a:ext cx="203676" cy="347109"/>
              </a:xfrm>
              <a:custGeom>
                <a:avLst/>
                <a:gdLst>
                  <a:gd name="T0" fmla="*/ 10 w 71"/>
                  <a:gd name="T1" fmla="*/ 0 h 121"/>
                  <a:gd name="T2" fmla="*/ 14 w 71"/>
                  <a:gd name="T3" fmla="*/ 3 h 121"/>
                  <a:gd name="T4" fmla="*/ 18 w 71"/>
                  <a:gd name="T5" fmla="*/ 5 h 121"/>
                  <a:gd name="T6" fmla="*/ 67 w 71"/>
                  <a:gd name="T7" fmla="*/ 53 h 121"/>
                  <a:gd name="T8" fmla="*/ 71 w 71"/>
                  <a:gd name="T9" fmla="*/ 62 h 121"/>
                  <a:gd name="T10" fmla="*/ 67 w 71"/>
                  <a:gd name="T11" fmla="*/ 68 h 121"/>
                  <a:gd name="T12" fmla="*/ 18 w 71"/>
                  <a:gd name="T13" fmla="*/ 119 h 121"/>
                  <a:gd name="T14" fmla="*/ 10 w 71"/>
                  <a:gd name="T15" fmla="*/ 121 h 121"/>
                  <a:gd name="T16" fmla="*/ 4 w 71"/>
                  <a:gd name="T17" fmla="*/ 119 h 121"/>
                  <a:gd name="T18" fmla="*/ 0 w 71"/>
                  <a:gd name="T19" fmla="*/ 115 h 121"/>
                  <a:gd name="T20" fmla="*/ 0 w 71"/>
                  <a:gd name="T21" fmla="*/ 111 h 121"/>
                  <a:gd name="T22" fmla="*/ 0 w 71"/>
                  <a:gd name="T23" fmla="*/ 106 h 121"/>
                  <a:gd name="T24" fmla="*/ 4 w 71"/>
                  <a:gd name="T25" fmla="*/ 104 h 121"/>
                  <a:gd name="T26" fmla="*/ 44 w 71"/>
                  <a:gd name="T27" fmla="*/ 62 h 121"/>
                  <a:gd name="T28" fmla="*/ 4 w 71"/>
                  <a:gd name="T29" fmla="*/ 19 h 121"/>
                  <a:gd name="T30" fmla="*/ 0 w 71"/>
                  <a:gd name="T31" fmla="*/ 15 h 121"/>
                  <a:gd name="T32" fmla="*/ 0 w 71"/>
                  <a:gd name="T33" fmla="*/ 11 h 121"/>
                  <a:gd name="T34" fmla="*/ 0 w 71"/>
                  <a:gd name="T35" fmla="*/ 7 h 121"/>
                  <a:gd name="T36" fmla="*/ 4 w 71"/>
                  <a:gd name="T37" fmla="*/ 5 h 121"/>
                  <a:gd name="T38" fmla="*/ 6 w 71"/>
                  <a:gd name="T39" fmla="*/ 3 h 121"/>
                  <a:gd name="T40" fmla="*/ 10 w 71"/>
                  <a:gd name="T41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121">
                    <a:moveTo>
                      <a:pt x="10" y="0"/>
                    </a:moveTo>
                    <a:lnTo>
                      <a:pt x="14" y="3"/>
                    </a:lnTo>
                    <a:lnTo>
                      <a:pt x="18" y="5"/>
                    </a:lnTo>
                    <a:lnTo>
                      <a:pt x="67" y="53"/>
                    </a:lnTo>
                    <a:lnTo>
                      <a:pt x="71" y="62"/>
                    </a:lnTo>
                    <a:lnTo>
                      <a:pt x="67" y="68"/>
                    </a:lnTo>
                    <a:lnTo>
                      <a:pt x="18" y="119"/>
                    </a:lnTo>
                    <a:lnTo>
                      <a:pt x="10" y="121"/>
                    </a:lnTo>
                    <a:lnTo>
                      <a:pt x="4" y="119"/>
                    </a:lnTo>
                    <a:lnTo>
                      <a:pt x="0" y="115"/>
                    </a:lnTo>
                    <a:lnTo>
                      <a:pt x="0" y="111"/>
                    </a:lnTo>
                    <a:lnTo>
                      <a:pt x="0" y="106"/>
                    </a:lnTo>
                    <a:lnTo>
                      <a:pt x="4" y="104"/>
                    </a:lnTo>
                    <a:lnTo>
                      <a:pt x="44" y="62"/>
                    </a:lnTo>
                    <a:lnTo>
                      <a:pt x="4" y="19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4" y="5"/>
                    </a:lnTo>
                    <a:lnTo>
                      <a:pt x="6" y="3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6839593" y="2775708"/>
                <a:ext cx="441774" cy="444643"/>
                <a:chOff x="6839593" y="2769970"/>
                <a:chExt cx="441774" cy="444643"/>
              </a:xfrm>
            </p:grpSpPr>
            <p:sp>
              <p:nvSpPr>
                <p:cNvPr id="32" name="Freeform 203"/>
                <p:cNvSpPr>
                  <a:spLocks noEditPoints="1"/>
                </p:cNvSpPr>
                <p:nvPr/>
              </p:nvSpPr>
              <p:spPr bwMode="auto">
                <a:xfrm>
                  <a:off x="6839593" y="2769970"/>
                  <a:ext cx="441774" cy="444643"/>
                </a:xfrm>
                <a:custGeom>
                  <a:avLst/>
                  <a:gdLst>
                    <a:gd name="T0" fmla="*/ 77 w 154"/>
                    <a:gd name="T1" fmla="*/ 10 h 155"/>
                    <a:gd name="T2" fmla="*/ 59 w 154"/>
                    <a:gd name="T3" fmla="*/ 12 h 155"/>
                    <a:gd name="T4" fmla="*/ 42 w 154"/>
                    <a:gd name="T5" fmla="*/ 19 h 155"/>
                    <a:gd name="T6" fmla="*/ 24 w 154"/>
                    <a:gd name="T7" fmla="*/ 35 h 155"/>
                    <a:gd name="T8" fmla="*/ 12 w 154"/>
                    <a:gd name="T9" fmla="*/ 55 h 155"/>
                    <a:gd name="T10" fmla="*/ 8 w 154"/>
                    <a:gd name="T11" fmla="*/ 78 h 155"/>
                    <a:gd name="T12" fmla="*/ 10 w 154"/>
                    <a:gd name="T13" fmla="*/ 96 h 155"/>
                    <a:gd name="T14" fmla="*/ 16 w 154"/>
                    <a:gd name="T15" fmla="*/ 112 h 155"/>
                    <a:gd name="T16" fmla="*/ 32 w 154"/>
                    <a:gd name="T17" fmla="*/ 131 h 155"/>
                    <a:gd name="T18" fmla="*/ 53 w 154"/>
                    <a:gd name="T19" fmla="*/ 143 h 155"/>
                    <a:gd name="T20" fmla="*/ 77 w 154"/>
                    <a:gd name="T21" fmla="*/ 147 h 155"/>
                    <a:gd name="T22" fmla="*/ 93 w 154"/>
                    <a:gd name="T23" fmla="*/ 145 h 155"/>
                    <a:gd name="T24" fmla="*/ 109 w 154"/>
                    <a:gd name="T25" fmla="*/ 139 h 155"/>
                    <a:gd name="T26" fmla="*/ 130 w 154"/>
                    <a:gd name="T27" fmla="*/ 122 h 155"/>
                    <a:gd name="T28" fmla="*/ 140 w 154"/>
                    <a:gd name="T29" fmla="*/ 102 h 155"/>
                    <a:gd name="T30" fmla="*/ 144 w 154"/>
                    <a:gd name="T31" fmla="*/ 78 h 155"/>
                    <a:gd name="T32" fmla="*/ 142 w 154"/>
                    <a:gd name="T33" fmla="*/ 61 h 155"/>
                    <a:gd name="T34" fmla="*/ 136 w 154"/>
                    <a:gd name="T35" fmla="*/ 45 h 155"/>
                    <a:gd name="T36" fmla="*/ 120 w 154"/>
                    <a:gd name="T37" fmla="*/ 25 h 155"/>
                    <a:gd name="T38" fmla="*/ 99 w 154"/>
                    <a:gd name="T39" fmla="*/ 14 h 155"/>
                    <a:gd name="T40" fmla="*/ 77 w 154"/>
                    <a:gd name="T41" fmla="*/ 10 h 155"/>
                    <a:gd name="T42" fmla="*/ 77 w 154"/>
                    <a:gd name="T43" fmla="*/ 0 h 155"/>
                    <a:gd name="T44" fmla="*/ 103 w 154"/>
                    <a:gd name="T45" fmla="*/ 6 h 155"/>
                    <a:gd name="T46" fmla="*/ 126 w 154"/>
                    <a:gd name="T47" fmla="*/ 19 h 155"/>
                    <a:gd name="T48" fmla="*/ 144 w 154"/>
                    <a:gd name="T49" fmla="*/ 41 h 155"/>
                    <a:gd name="T50" fmla="*/ 150 w 154"/>
                    <a:gd name="T51" fmla="*/ 59 h 155"/>
                    <a:gd name="T52" fmla="*/ 154 w 154"/>
                    <a:gd name="T53" fmla="*/ 78 h 155"/>
                    <a:gd name="T54" fmla="*/ 148 w 154"/>
                    <a:gd name="T55" fmla="*/ 104 h 155"/>
                    <a:gd name="T56" fmla="*/ 136 w 154"/>
                    <a:gd name="T57" fmla="*/ 129 h 155"/>
                    <a:gd name="T58" fmla="*/ 114 w 154"/>
                    <a:gd name="T59" fmla="*/ 145 h 155"/>
                    <a:gd name="T60" fmla="*/ 95 w 154"/>
                    <a:gd name="T61" fmla="*/ 153 h 155"/>
                    <a:gd name="T62" fmla="*/ 77 w 154"/>
                    <a:gd name="T63" fmla="*/ 155 h 155"/>
                    <a:gd name="T64" fmla="*/ 51 w 154"/>
                    <a:gd name="T65" fmla="*/ 151 h 155"/>
                    <a:gd name="T66" fmla="*/ 26 w 154"/>
                    <a:gd name="T67" fmla="*/ 137 h 155"/>
                    <a:gd name="T68" fmla="*/ 10 w 154"/>
                    <a:gd name="T69" fmla="*/ 116 h 155"/>
                    <a:gd name="T70" fmla="*/ 2 w 154"/>
                    <a:gd name="T71" fmla="*/ 98 h 155"/>
                    <a:gd name="T72" fmla="*/ 0 w 154"/>
                    <a:gd name="T73" fmla="*/ 78 h 155"/>
                    <a:gd name="T74" fmla="*/ 4 w 154"/>
                    <a:gd name="T75" fmla="*/ 51 h 155"/>
                    <a:gd name="T76" fmla="*/ 18 w 154"/>
                    <a:gd name="T77" fmla="*/ 29 h 155"/>
                    <a:gd name="T78" fmla="*/ 38 w 154"/>
                    <a:gd name="T79" fmla="*/ 10 h 155"/>
                    <a:gd name="T80" fmla="*/ 57 w 154"/>
                    <a:gd name="T81" fmla="*/ 4 h 155"/>
                    <a:gd name="T82" fmla="*/ 77 w 154"/>
                    <a:gd name="T83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4" h="155">
                      <a:moveTo>
                        <a:pt x="77" y="10"/>
                      </a:moveTo>
                      <a:lnTo>
                        <a:pt x="59" y="12"/>
                      </a:lnTo>
                      <a:lnTo>
                        <a:pt x="42" y="19"/>
                      </a:lnTo>
                      <a:lnTo>
                        <a:pt x="24" y="35"/>
                      </a:lnTo>
                      <a:lnTo>
                        <a:pt x="12" y="55"/>
                      </a:lnTo>
                      <a:lnTo>
                        <a:pt x="8" y="78"/>
                      </a:lnTo>
                      <a:lnTo>
                        <a:pt x="10" y="96"/>
                      </a:lnTo>
                      <a:lnTo>
                        <a:pt x="16" y="112"/>
                      </a:lnTo>
                      <a:lnTo>
                        <a:pt x="32" y="131"/>
                      </a:lnTo>
                      <a:lnTo>
                        <a:pt x="53" y="143"/>
                      </a:lnTo>
                      <a:lnTo>
                        <a:pt x="77" y="147"/>
                      </a:lnTo>
                      <a:lnTo>
                        <a:pt x="93" y="145"/>
                      </a:lnTo>
                      <a:lnTo>
                        <a:pt x="109" y="139"/>
                      </a:lnTo>
                      <a:lnTo>
                        <a:pt x="130" y="122"/>
                      </a:lnTo>
                      <a:lnTo>
                        <a:pt x="140" y="102"/>
                      </a:lnTo>
                      <a:lnTo>
                        <a:pt x="144" y="78"/>
                      </a:lnTo>
                      <a:lnTo>
                        <a:pt x="142" y="61"/>
                      </a:lnTo>
                      <a:lnTo>
                        <a:pt x="136" y="45"/>
                      </a:lnTo>
                      <a:lnTo>
                        <a:pt x="120" y="25"/>
                      </a:lnTo>
                      <a:lnTo>
                        <a:pt x="99" y="14"/>
                      </a:lnTo>
                      <a:lnTo>
                        <a:pt x="77" y="10"/>
                      </a:lnTo>
                      <a:close/>
                      <a:moveTo>
                        <a:pt x="77" y="0"/>
                      </a:moveTo>
                      <a:lnTo>
                        <a:pt x="103" y="6"/>
                      </a:lnTo>
                      <a:lnTo>
                        <a:pt x="126" y="19"/>
                      </a:lnTo>
                      <a:lnTo>
                        <a:pt x="144" y="41"/>
                      </a:lnTo>
                      <a:lnTo>
                        <a:pt x="150" y="59"/>
                      </a:lnTo>
                      <a:lnTo>
                        <a:pt x="154" y="78"/>
                      </a:lnTo>
                      <a:lnTo>
                        <a:pt x="148" y="104"/>
                      </a:lnTo>
                      <a:lnTo>
                        <a:pt x="136" y="129"/>
                      </a:lnTo>
                      <a:lnTo>
                        <a:pt x="114" y="145"/>
                      </a:lnTo>
                      <a:lnTo>
                        <a:pt x="95" y="153"/>
                      </a:lnTo>
                      <a:lnTo>
                        <a:pt x="77" y="155"/>
                      </a:lnTo>
                      <a:lnTo>
                        <a:pt x="51" y="151"/>
                      </a:lnTo>
                      <a:lnTo>
                        <a:pt x="26" y="137"/>
                      </a:lnTo>
                      <a:lnTo>
                        <a:pt x="10" y="116"/>
                      </a:lnTo>
                      <a:lnTo>
                        <a:pt x="2" y="98"/>
                      </a:lnTo>
                      <a:lnTo>
                        <a:pt x="0" y="78"/>
                      </a:lnTo>
                      <a:lnTo>
                        <a:pt x="4" y="51"/>
                      </a:lnTo>
                      <a:lnTo>
                        <a:pt x="18" y="29"/>
                      </a:lnTo>
                      <a:lnTo>
                        <a:pt x="38" y="10"/>
                      </a:lnTo>
                      <a:lnTo>
                        <a:pt x="57" y="4"/>
                      </a:lnTo>
                      <a:lnTo>
                        <a:pt x="7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3" name="Freeform 204"/>
                <p:cNvSpPr>
                  <a:spLocks noEditPoints="1"/>
                </p:cNvSpPr>
                <p:nvPr/>
              </p:nvSpPr>
              <p:spPr bwMode="auto">
                <a:xfrm>
                  <a:off x="6925653" y="2870374"/>
                  <a:ext cx="269654" cy="186464"/>
                </a:xfrm>
                <a:custGeom>
                  <a:avLst/>
                  <a:gdLst>
                    <a:gd name="T0" fmla="*/ 6 w 94"/>
                    <a:gd name="T1" fmla="*/ 6 h 65"/>
                    <a:gd name="T2" fmla="*/ 6 w 94"/>
                    <a:gd name="T3" fmla="*/ 55 h 65"/>
                    <a:gd name="T4" fmla="*/ 88 w 94"/>
                    <a:gd name="T5" fmla="*/ 55 h 65"/>
                    <a:gd name="T6" fmla="*/ 88 w 94"/>
                    <a:gd name="T7" fmla="*/ 6 h 65"/>
                    <a:gd name="T8" fmla="*/ 6 w 94"/>
                    <a:gd name="T9" fmla="*/ 6 h 65"/>
                    <a:gd name="T10" fmla="*/ 4 w 94"/>
                    <a:gd name="T11" fmla="*/ 0 h 65"/>
                    <a:gd name="T12" fmla="*/ 88 w 94"/>
                    <a:gd name="T13" fmla="*/ 0 h 65"/>
                    <a:gd name="T14" fmla="*/ 94 w 94"/>
                    <a:gd name="T15" fmla="*/ 4 h 65"/>
                    <a:gd name="T16" fmla="*/ 94 w 94"/>
                    <a:gd name="T17" fmla="*/ 61 h 65"/>
                    <a:gd name="T18" fmla="*/ 88 w 94"/>
                    <a:gd name="T19" fmla="*/ 65 h 65"/>
                    <a:gd name="T20" fmla="*/ 67 w 94"/>
                    <a:gd name="T21" fmla="*/ 65 h 65"/>
                    <a:gd name="T22" fmla="*/ 29 w 94"/>
                    <a:gd name="T23" fmla="*/ 65 h 65"/>
                    <a:gd name="T24" fmla="*/ 4 w 94"/>
                    <a:gd name="T25" fmla="*/ 65 h 65"/>
                    <a:gd name="T26" fmla="*/ 0 w 94"/>
                    <a:gd name="T27" fmla="*/ 61 h 65"/>
                    <a:gd name="T28" fmla="*/ 0 w 94"/>
                    <a:gd name="T29" fmla="*/ 4 h 65"/>
                    <a:gd name="T30" fmla="*/ 4 w 94"/>
                    <a:gd name="T31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4" h="65">
                      <a:moveTo>
                        <a:pt x="6" y="6"/>
                      </a:moveTo>
                      <a:lnTo>
                        <a:pt x="6" y="55"/>
                      </a:lnTo>
                      <a:lnTo>
                        <a:pt x="88" y="55"/>
                      </a:lnTo>
                      <a:lnTo>
                        <a:pt x="88" y="6"/>
                      </a:lnTo>
                      <a:lnTo>
                        <a:pt x="6" y="6"/>
                      </a:lnTo>
                      <a:close/>
                      <a:moveTo>
                        <a:pt x="4" y="0"/>
                      </a:moveTo>
                      <a:lnTo>
                        <a:pt x="88" y="0"/>
                      </a:lnTo>
                      <a:lnTo>
                        <a:pt x="94" y="4"/>
                      </a:lnTo>
                      <a:lnTo>
                        <a:pt x="94" y="61"/>
                      </a:lnTo>
                      <a:lnTo>
                        <a:pt x="88" y="65"/>
                      </a:lnTo>
                      <a:lnTo>
                        <a:pt x="67" y="65"/>
                      </a:lnTo>
                      <a:lnTo>
                        <a:pt x="29" y="65"/>
                      </a:lnTo>
                      <a:lnTo>
                        <a:pt x="4" y="65"/>
                      </a:lnTo>
                      <a:lnTo>
                        <a:pt x="0" y="61"/>
                      </a:lnTo>
                      <a:lnTo>
                        <a:pt x="0" y="4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4" name="Rectangle 206"/>
                <p:cNvSpPr>
                  <a:spLocks noChangeArrowheads="1"/>
                </p:cNvSpPr>
                <p:nvPr/>
              </p:nvSpPr>
              <p:spPr bwMode="auto">
                <a:xfrm>
                  <a:off x="7026055" y="3068310"/>
                  <a:ext cx="68848" cy="22949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35" name="Freeform 207"/>
                <p:cNvSpPr>
                  <a:spLocks/>
                </p:cNvSpPr>
                <p:nvPr/>
              </p:nvSpPr>
              <p:spPr bwMode="auto">
                <a:xfrm>
                  <a:off x="6991631" y="3102734"/>
                  <a:ext cx="131958" cy="17212"/>
                </a:xfrm>
                <a:custGeom>
                  <a:avLst/>
                  <a:gdLst>
                    <a:gd name="T0" fmla="*/ 4 w 46"/>
                    <a:gd name="T1" fmla="*/ 0 h 6"/>
                    <a:gd name="T2" fmla="*/ 44 w 46"/>
                    <a:gd name="T3" fmla="*/ 0 h 6"/>
                    <a:gd name="T4" fmla="*/ 46 w 46"/>
                    <a:gd name="T5" fmla="*/ 2 h 6"/>
                    <a:gd name="T6" fmla="*/ 44 w 46"/>
                    <a:gd name="T7" fmla="*/ 6 h 6"/>
                    <a:gd name="T8" fmla="*/ 4 w 46"/>
                    <a:gd name="T9" fmla="*/ 6 h 6"/>
                    <a:gd name="T10" fmla="*/ 0 w 46"/>
                    <a:gd name="T11" fmla="*/ 2 h 6"/>
                    <a:gd name="T12" fmla="*/ 4 w 4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6" h="6">
                      <a:moveTo>
                        <a:pt x="4" y="0"/>
                      </a:moveTo>
                      <a:lnTo>
                        <a:pt x="44" y="0"/>
                      </a:lnTo>
                      <a:lnTo>
                        <a:pt x="46" y="2"/>
                      </a:lnTo>
                      <a:lnTo>
                        <a:pt x="44" y="6"/>
                      </a:lnTo>
                      <a:lnTo>
                        <a:pt x="4" y="6"/>
                      </a:lnTo>
                      <a:lnTo>
                        <a:pt x="0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36" name="组合 35"/>
            <p:cNvGrpSpPr/>
            <p:nvPr/>
          </p:nvGrpSpPr>
          <p:grpSpPr>
            <a:xfrm>
              <a:off x="5116961" y="1728098"/>
              <a:ext cx="763063" cy="438906"/>
              <a:chOff x="5238881" y="1826181"/>
              <a:chExt cx="763063" cy="438906"/>
            </a:xfrm>
          </p:grpSpPr>
          <p:sp>
            <p:nvSpPr>
              <p:cNvPr id="37" name="Freeform 80"/>
              <p:cNvSpPr>
                <a:spLocks/>
              </p:cNvSpPr>
              <p:nvPr/>
            </p:nvSpPr>
            <p:spPr bwMode="auto">
              <a:xfrm>
                <a:off x="5238881" y="1872080"/>
                <a:ext cx="203676" cy="347109"/>
              </a:xfrm>
              <a:custGeom>
                <a:avLst/>
                <a:gdLst>
                  <a:gd name="T0" fmla="*/ 61 w 71"/>
                  <a:gd name="T1" fmla="*/ 0 h 121"/>
                  <a:gd name="T2" fmla="*/ 65 w 71"/>
                  <a:gd name="T3" fmla="*/ 0 h 121"/>
                  <a:gd name="T4" fmla="*/ 67 w 71"/>
                  <a:gd name="T5" fmla="*/ 2 h 121"/>
                  <a:gd name="T6" fmla="*/ 71 w 71"/>
                  <a:gd name="T7" fmla="*/ 7 h 121"/>
                  <a:gd name="T8" fmla="*/ 71 w 71"/>
                  <a:gd name="T9" fmla="*/ 11 h 121"/>
                  <a:gd name="T10" fmla="*/ 71 w 71"/>
                  <a:gd name="T11" fmla="*/ 15 h 121"/>
                  <a:gd name="T12" fmla="*/ 67 w 71"/>
                  <a:gd name="T13" fmla="*/ 17 h 121"/>
                  <a:gd name="T14" fmla="*/ 26 w 71"/>
                  <a:gd name="T15" fmla="*/ 60 h 121"/>
                  <a:gd name="T16" fmla="*/ 67 w 71"/>
                  <a:gd name="T17" fmla="*/ 102 h 121"/>
                  <a:gd name="T18" fmla="*/ 71 w 71"/>
                  <a:gd name="T19" fmla="*/ 106 h 121"/>
                  <a:gd name="T20" fmla="*/ 71 w 71"/>
                  <a:gd name="T21" fmla="*/ 108 h 121"/>
                  <a:gd name="T22" fmla="*/ 71 w 71"/>
                  <a:gd name="T23" fmla="*/ 112 h 121"/>
                  <a:gd name="T24" fmla="*/ 67 w 71"/>
                  <a:gd name="T25" fmla="*/ 117 h 121"/>
                  <a:gd name="T26" fmla="*/ 61 w 71"/>
                  <a:gd name="T27" fmla="*/ 121 h 121"/>
                  <a:gd name="T28" fmla="*/ 53 w 71"/>
                  <a:gd name="T29" fmla="*/ 117 h 121"/>
                  <a:gd name="T30" fmla="*/ 4 w 71"/>
                  <a:gd name="T31" fmla="*/ 68 h 121"/>
                  <a:gd name="T32" fmla="*/ 0 w 71"/>
                  <a:gd name="T33" fmla="*/ 60 h 121"/>
                  <a:gd name="T34" fmla="*/ 4 w 71"/>
                  <a:gd name="T35" fmla="*/ 51 h 121"/>
                  <a:gd name="T36" fmla="*/ 53 w 71"/>
                  <a:gd name="T37" fmla="*/ 2 h 121"/>
                  <a:gd name="T38" fmla="*/ 57 w 71"/>
                  <a:gd name="T39" fmla="*/ 0 h 121"/>
                  <a:gd name="T40" fmla="*/ 61 w 71"/>
                  <a:gd name="T41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121">
                    <a:moveTo>
                      <a:pt x="61" y="0"/>
                    </a:moveTo>
                    <a:lnTo>
                      <a:pt x="65" y="0"/>
                    </a:lnTo>
                    <a:lnTo>
                      <a:pt x="67" y="2"/>
                    </a:lnTo>
                    <a:lnTo>
                      <a:pt x="71" y="7"/>
                    </a:lnTo>
                    <a:lnTo>
                      <a:pt x="71" y="11"/>
                    </a:lnTo>
                    <a:lnTo>
                      <a:pt x="71" y="15"/>
                    </a:lnTo>
                    <a:lnTo>
                      <a:pt x="67" y="17"/>
                    </a:lnTo>
                    <a:lnTo>
                      <a:pt x="26" y="60"/>
                    </a:lnTo>
                    <a:lnTo>
                      <a:pt x="67" y="102"/>
                    </a:lnTo>
                    <a:lnTo>
                      <a:pt x="71" y="106"/>
                    </a:lnTo>
                    <a:lnTo>
                      <a:pt x="71" y="108"/>
                    </a:lnTo>
                    <a:lnTo>
                      <a:pt x="71" y="112"/>
                    </a:lnTo>
                    <a:lnTo>
                      <a:pt x="67" y="117"/>
                    </a:lnTo>
                    <a:lnTo>
                      <a:pt x="61" y="121"/>
                    </a:lnTo>
                    <a:lnTo>
                      <a:pt x="53" y="117"/>
                    </a:lnTo>
                    <a:lnTo>
                      <a:pt x="4" y="68"/>
                    </a:lnTo>
                    <a:lnTo>
                      <a:pt x="0" y="60"/>
                    </a:lnTo>
                    <a:lnTo>
                      <a:pt x="4" y="51"/>
                    </a:lnTo>
                    <a:lnTo>
                      <a:pt x="53" y="2"/>
                    </a:lnTo>
                    <a:lnTo>
                      <a:pt x="57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5557301" y="1826181"/>
                <a:ext cx="444643" cy="438906"/>
                <a:chOff x="5557301" y="1829049"/>
                <a:chExt cx="444643" cy="438906"/>
              </a:xfrm>
            </p:grpSpPr>
            <p:sp>
              <p:nvSpPr>
                <p:cNvPr id="39" name="Freeform 208"/>
                <p:cNvSpPr>
                  <a:spLocks noEditPoints="1"/>
                </p:cNvSpPr>
                <p:nvPr/>
              </p:nvSpPr>
              <p:spPr bwMode="auto">
                <a:xfrm>
                  <a:off x="5557301" y="1829049"/>
                  <a:ext cx="444643" cy="438906"/>
                </a:xfrm>
                <a:custGeom>
                  <a:avLst/>
                  <a:gdLst>
                    <a:gd name="T0" fmla="*/ 78 w 155"/>
                    <a:gd name="T1" fmla="*/ 8 h 153"/>
                    <a:gd name="T2" fmla="*/ 61 w 155"/>
                    <a:gd name="T3" fmla="*/ 10 h 153"/>
                    <a:gd name="T4" fmla="*/ 43 w 155"/>
                    <a:gd name="T5" fmla="*/ 16 h 153"/>
                    <a:gd name="T6" fmla="*/ 25 w 155"/>
                    <a:gd name="T7" fmla="*/ 33 h 153"/>
                    <a:gd name="T8" fmla="*/ 13 w 155"/>
                    <a:gd name="T9" fmla="*/ 53 h 153"/>
                    <a:gd name="T10" fmla="*/ 9 w 155"/>
                    <a:gd name="T11" fmla="*/ 77 h 153"/>
                    <a:gd name="T12" fmla="*/ 11 w 155"/>
                    <a:gd name="T13" fmla="*/ 94 h 153"/>
                    <a:gd name="T14" fmla="*/ 19 w 155"/>
                    <a:gd name="T15" fmla="*/ 110 h 153"/>
                    <a:gd name="T16" fmla="*/ 33 w 155"/>
                    <a:gd name="T17" fmla="*/ 128 h 153"/>
                    <a:gd name="T18" fmla="*/ 55 w 155"/>
                    <a:gd name="T19" fmla="*/ 141 h 153"/>
                    <a:gd name="T20" fmla="*/ 78 w 155"/>
                    <a:gd name="T21" fmla="*/ 145 h 153"/>
                    <a:gd name="T22" fmla="*/ 94 w 155"/>
                    <a:gd name="T23" fmla="*/ 143 h 153"/>
                    <a:gd name="T24" fmla="*/ 112 w 155"/>
                    <a:gd name="T25" fmla="*/ 137 h 153"/>
                    <a:gd name="T26" fmla="*/ 130 w 155"/>
                    <a:gd name="T27" fmla="*/ 120 h 153"/>
                    <a:gd name="T28" fmla="*/ 143 w 155"/>
                    <a:gd name="T29" fmla="*/ 100 h 153"/>
                    <a:gd name="T30" fmla="*/ 147 w 155"/>
                    <a:gd name="T31" fmla="*/ 77 h 153"/>
                    <a:gd name="T32" fmla="*/ 145 w 155"/>
                    <a:gd name="T33" fmla="*/ 59 h 153"/>
                    <a:gd name="T34" fmla="*/ 136 w 155"/>
                    <a:gd name="T35" fmla="*/ 43 h 153"/>
                    <a:gd name="T36" fmla="*/ 122 w 155"/>
                    <a:gd name="T37" fmla="*/ 24 h 153"/>
                    <a:gd name="T38" fmla="*/ 100 w 155"/>
                    <a:gd name="T39" fmla="*/ 12 h 153"/>
                    <a:gd name="T40" fmla="*/ 78 w 155"/>
                    <a:gd name="T41" fmla="*/ 8 h 153"/>
                    <a:gd name="T42" fmla="*/ 78 w 155"/>
                    <a:gd name="T43" fmla="*/ 0 h 153"/>
                    <a:gd name="T44" fmla="*/ 104 w 155"/>
                    <a:gd name="T45" fmla="*/ 4 h 153"/>
                    <a:gd name="T46" fmla="*/ 126 w 155"/>
                    <a:gd name="T47" fmla="*/ 18 h 153"/>
                    <a:gd name="T48" fmla="*/ 145 w 155"/>
                    <a:gd name="T49" fmla="*/ 39 h 153"/>
                    <a:gd name="T50" fmla="*/ 153 w 155"/>
                    <a:gd name="T51" fmla="*/ 57 h 153"/>
                    <a:gd name="T52" fmla="*/ 155 w 155"/>
                    <a:gd name="T53" fmla="*/ 77 h 153"/>
                    <a:gd name="T54" fmla="*/ 151 w 155"/>
                    <a:gd name="T55" fmla="*/ 102 h 153"/>
                    <a:gd name="T56" fmla="*/ 136 w 155"/>
                    <a:gd name="T57" fmla="*/ 126 h 153"/>
                    <a:gd name="T58" fmla="*/ 116 w 155"/>
                    <a:gd name="T59" fmla="*/ 145 h 153"/>
                    <a:gd name="T60" fmla="*/ 96 w 155"/>
                    <a:gd name="T61" fmla="*/ 151 h 153"/>
                    <a:gd name="T62" fmla="*/ 78 w 155"/>
                    <a:gd name="T63" fmla="*/ 153 h 153"/>
                    <a:gd name="T64" fmla="*/ 51 w 155"/>
                    <a:gd name="T65" fmla="*/ 149 h 153"/>
                    <a:gd name="T66" fmla="*/ 29 w 155"/>
                    <a:gd name="T67" fmla="*/ 137 h 153"/>
                    <a:gd name="T68" fmla="*/ 11 w 155"/>
                    <a:gd name="T69" fmla="*/ 114 h 153"/>
                    <a:gd name="T70" fmla="*/ 3 w 155"/>
                    <a:gd name="T71" fmla="*/ 96 h 153"/>
                    <a:gd name="T72" fmla="*/ 0 w 155"/>
                    <a:gd name="T73" fmla="*/ 77 h 153"/>
                    <a:gd name="T74" fmla="*/ 5 w 155"/>
                    <a:gd name="T75" fmla="*/ 51 h 153"/>
                    <a:gd name="T76" fmla="*/ 19 w 155"/>
                    <a:gd name="T77" fmla="*/ 27 h 153"/>
                    <a:gd name="T78" fmla="*/ 39 w 155"/>
                    <a:gd name="T79" fmla="*/ 10 h 153"/>
                    <a:gd name="T80" fmla="*/ 59 w 155"/>
                    <a:gd name="T81" fmla="*/ 2 h 153"/>
                    <a:gd name="T82" fmla="*/ 78 w 155"/>
                    <a:gd name="T83" fmla="*/ 0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5" h="153">
                      <a:moveTo>
                        <a:pt x="78" y="8"/>
                      </a:moveTo>
                      <a:lnTo>
                        <a:pt x="61" y="10"/>
                      </a:lnTo>
                      <a:lnTo>
                        <a:pt x="43" y="16"/>
                      </a:lnTo>
                      <a:lnTo>
                        <a:pt x="25" y="33"/>
                      </a:lnTo>
                      <a:lnTo>
                        <a:pt x="13" y="53"/>
                      </a:lnTo>
                      <a:lnTo>
                        <a:pt x="9" y="77"/>
                      </a:lnTo>
                      <a:lnTo>
                        <a:pt x="11" y="94"/>
                      </a:lnTo>
                      <a:lnTo>
                        <a:pt x="19" y="110"/>
                      </a:lnTo>
                      <a:lnTo>
                        <a:pt x="33" y="128"/>
                      </a:lnTo>
                      <a:lnTo>
                        <a:pt x="55" y="141"/>
                      </a:lnTo>
                      <a:lnTo>
                        <a:pt x="78" y="145"/>
                      </a:lnTo>
                      <a:lnTo>
                        <a:pt x="94" y="143"/>
                      </a:lnTo>
                      <a:lnTo>
                        <a:pt x="112" y="137"/>
                      </a:lnTo>
                      <a:lnTo>
                        <a:pt x="130" y="120"/>
                      </a:lnTo>
                      <a:lnTo>
                        <a:pt x="143" y="100"/>
                      </a:lnTo>
                      <a:lnTo>
                        <a:pt x="147" y="77"/>
                      </a:lnTo>
                      <a:lnTo>
                        <a:pt x="145" y="59"/>
                      </a:lnTo>
                      <a:lnTo>
                        <a:pt x="136" y="43"/>
                      </a:lnTo>
                      <a:lnTo>
                        <a:pt x="122" y="24"/>
                      </a:lnTo>
                      <a:lnTo>
                        <a:pt x="100" y="12"/>
                      </a:lnTo>
                      <a:lnTo>
                        <a:pt x="78" y="8"/>
                      </a:lnTo>
                      <a:close/>
                      <a:moveTo>
                        <a:pt x="78" y="0"/>
                      </a:moveTo>
                      <a:lnTo>
                        <a:pt x="104" y="4"/>
                      </a:lnTo>
                      <a:lnTo>
                        <a:pt x="126" y="18"/>
                      </a:lnTo>
                      <a:lnTo>
                        <a:pt x="145" y="39"/>
                      </a:lnTo>
                      <a:lnTo>
                        <a:pt x="153" y="57"/>
                      </a:lnTo>
                      <a:lnTo>
                        <a:pt x="155" y="77"/>
                      </a:lnTo>
                      <a:lnTo>
                        <a:pt x="151" y="102"/>
                      </a:lnTo>
                      <a:lnTo>
                        <a:pt x="136" y="126"/>
                      </a:lnTo>
                      <a:lnTo>
                        <a:pt x="116" y="145"/>
                      </a:lnTo>
                      <a:lnTo>
                        <a:pt x="96" y="151"/>
                      </a:lnTo>
                      <a:lnTo>
                        <a:pt x="78" y="153"/>
                      </a:lnTo>
                      <a:lnTo>
                        <a:pt x="51" y="149"/>
                      </a:lnTo>
                      <a:lnTo>
                        <a:pt x="29" y="137"/>
                      </a:lnTo>
                      <a:lnTo>
                        <a:pt x="11" y="114"/>
                      </a:lnTo>
                      <a:lnTo>
                        <a:pt x="3" y="96"/>
                      </a:lnTo>
                      <a:lnTo>
                        <a:pt x="0" y="77"/>
                      </a:lnTo>
                      <a:lnTo>
                        <a:pt x="5" y="51"/>
                      </a:lnTo>
                      <a:lnTo>
                        <a:pt x="19" y="27"/>
                      </a:lnTo>
                      <a:lnTo>
                        <a:pt x="39" y="10"/>
                      </a:lnTo>
                      <a:lnTo>
                        <a:pt x="59" y="2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0" name="Freeform 209"/>
                <p:cNvSpPr>
                  <a:spLocks noEditPoints="1"/>
                </p:cNvSpPr>
                <p:nvPr/>
              </p:nvSpPr>
              <p:spPr bwMode="auto">
                <a:xfrm>
                  <a:off x="5640494" y="1906504"/>
                  <a:ext cx="278261" cy="283998"/>
                </a:xfrm>
                <a:custGeom>
                  <a:avLst/>
                  <a:gdLst>
                    <a:gd name="T0" fmla="*/ 65 w 97"/>
                    <a:gd name="T1" fmla="*/ 79 h 99"/>
                    <a:gd name="T2" fmla="*/ 59 w 97"/>
                    <a:gd name="T3" fmla="*/ 89 h 99"/>
                    <a:gd name="T4" fmla="*/ 73 w 97"/>
                    <a:gd name="T5" fmla="*/ 81 h 99"/>
                    <a:gd name="T6" fmla="*/ 69 w 97"/>
                    <a:gd name="T7" fmla="*/ 73 h 99"/>
                    <a:gd name="T8" fmla="*/ 18 w 97"/>
                    <a:gd name="T9" fmla="*/ 75 h 99"/>
                    <a:gd name="T10" fmla="*/ 30 w 97"/>
                    <a:gd name="T11" fmla="*/ 85 h 99"/>
                    <a:gd name="T12" fmla="*/ 34 w 97"/>
                    <a:gd name="T13" fmla="*/ 85 h 99"/>
                    <a:gd name="T14" fmla="*/ 28 w 97"/>
                    <a:gd name="T15" fmla="*/ 73 h 99"/>
                    <a:gd name="T16" fmla="*/ 51 w 97"/>
                    <a:gd name="T17" fmla="*/ 87 h 99"/>
                    <a:gd name="T18" fmla="*/ 61 w 97"/>
                    <a:gd name="T19" fmla="*/ 77 h 99"/>
                    <a:gd name="T20" fmla="*/ 51 w 97"/>
                    <a:gd name="T21" fmla="*/ 71 h 99"/>
                    <a:gd name="T22" fmla="*/ 34 w 97"/>
                    <a:gd name="T23" fmla="*/ 73 h 99"/>
                    <a:gd name="T24" fmla="*/ 42 w 97"/>
                    <a:gd name="T25" fmla="*/ 85 h 99"/>
                    <a:gd name="T26" fmla="*/ 47 w 97"/>
                    <a:gd name="T27" fmla="*/ 71 h 99"/>
                    <a:gd name="T28" fmla="*/ 71 w 97"/>
                    <a:gd name="T29" fmla="*/ 61 h 99"/>
                    <a:gd name="T30" fmla="*/ 83 w 97"/>
                    <a:gd name="T31" fmla="*/ 71 h 99"/>
                    <a:gd name="T32" fmla="*/ 89 w 97"/>
                    <a:gd name="T33" fmla="*/ 53 h 99"/>
                    <a:gd name="T34" fmla="*/ 51 w 97"/>
                    <a:gd name="T35" fmla="*/ 53 h 99"/>
                    <a:gd name="T36" fmla="*/ 65 w 97"/>
                    <a:gd name="T37" fmla="*/ 67 h 99"/>
                    <a:gd name="T38" fmla="*/ 67 w 97"/>
                    <a:gd name="T39" fmla="*/ 53 h 99"/>
                    <a:gd name="T40" fmla="*/ 30 w 97"/>
                    <a:gd name="T41" fmla="*/ 53 h 99"/>
                    <a:gd name="T42" fmla="*/ 32 w 97"/>
                    <a:gd name="T43" fmla="*/ 67 h 99"/>
                    <a:gd name="T44" fmla="*/ 47 w 97"/>
                    <a:gd name="T45" fmla="*/ 53 h 99"/>
                    <a:gd name="T46" fmla="*/ 8 w 97"/>
                    <a:gd name="T47" fmla="*/ 53 h 99"/>
                    <a:gd name="T48" fmla="*/ 14 w 97"/>
                    <a:gd name="T49" fmla="*/ 71 h 99"/>
                    <a:gd name="T50" fmla="*/ 26 w 97"/>
                    <a:gd name="T51" fmla="*/ 61 h 99"/>
                    <a:gd name="T52" fmla="*/ 8 w 97"/>
                    <a:gd name="T53" fmla="*/ 53 h 99"/>
                    <a:gd name="T54" fmla="*/ 30 w 97"/>
                    <a:gd name="T55" fmla="*/ 38 h 99"/>
                    <a:gd name="T56" fmla="*/ 47 w 97"/>
                    <a:gd name="T57" fmla="*/ 46 h 99"/>
                    <a:gd name="T58" fmla="*/ 32 w 97"/>
                    <a:gd name="T59" fmla="*/ 32 h 99"/>
                    <a:gd name="T60" fmla="*/ 51 w 97"/>
                    <a:gd name="T61" fmla="*/ 32 h 99"/>
                    <a:gd name="T62" fmla="*/ 67 w 97"/>
                    <a:gd name="T63" fmla="*/ 46 h 99"/>
                    <a:gd name="T64" fmla="*/ 65 w 97"/>
                    <a:gd name="T65" fmla="*/ 32 h 99"/>
                    <a:gd name="T66" fmla="*/ 10 w 97"/>
                    <a:gd name="T67" fmla="*/ 36 h 99"/>
                    <a:gd name="T68" fmla="*/ 26 w 97"/>
                    <a:gd name="T69" fmla="*/ 46 h 99"/>
                    <a:gd name="T70" fmla="*/ 28 w 97"/>
                    <a:gd name="T71" fmla="*/ 30 h 99"/>
                    <a:gd name="T72" fmla="*/ 83 w 97"/>
                    <a:gd name="T73" fmla="*/ 28 h 99"/>
                    <a:gd name="T74" fmla="*/ 71 w 97"/>
                    <a:gd name="T75" fmla="*/ 38 h 99"/>
                    <a:gd name="T76" fmla="*/ 89 w 97"/>
                    <a:gd name="T77" fmla="*/ 46 h 99"/>
                    <a:gd name="T78" fmla="*/ 83 w 97"/>
                    <a:gd name="T79" fmla="*/ 28 h 99"/>
                    <a:gd name="T80" fmla="*/ 51 w 97"/>
                    <a:gd name="T81" fmla="*/ 28 h 99"/>
                    <a:gd name="T82" fmla="*/ 59 w 97"/>
                    <a:gd name="T83" fmla="*/ 20 h 99"/>
                    <a:gd name="T84" fmla="*/ 51 w 97"/>
                    <a:gd name="T85" fmla="*/ 12 h 99"/>
                    <a:gd name="T86" fmla="*/ 42 w 97"/>
                    <a:gd name="T87" fmla="*/ 14 h 99"/>
                    <a:gd name="T88" fmla="*/ 34 w 97"/>
                    <a:gd name="T89" fmla="*/ 28 h 99"/>
                    <a:gd name="T90" fmla="*/ 47 w 97"/>
                    <a:gd name="T91" fmla="*/ 12 h 99"/>
                    <a:gd name="T92" fmla="*/ 63 w 97"/>
                    <a:gd name="T93" fmla="*/ 14 h 99"/>
                    <a:gd name="T94" fmla="*/ 69 w 97"/>
                    <a:gd name="T95" fmla="*/ 26 h 99"/>
                    <a:gd name="T96" fmla="*/ 73 w 97"/>
                    <a:gd name="T97" fmla="*/ 18 h 99"/>
                    <a:gd name="T98" fmla="*/ 59 w 97"/>
                    <a:gd name="T99" fmla="*/ 10 h 99"/>
                    <a:gd name="T100" fmla="*/ 30 w 97"/>
                    <a:gd name="T101" fmla="*/ 14 h 99"/>
                    <a:gd name="T102" fmla="*/ 18 w 97"/>
                    <a:gd name="T103" fmla="*/ 24 h 99"/>
                    <a:gd name="T104" fmla="*/ 32 w 97"/>
                    <a:gd name="T105" fmla="*/ 20 h 99"/>
                    <a:gd name="T106" fmla="*/ 38 w 97"/>
                    <a:gd name="T107" fmla="*/ 10 h 99"/>
                    <a:gd name="T108" fmla="*/ 67 w 97"/>
                    <a:gd name="T109" fmla="*/ 4 h 99"/>
                    <a:gd name="T110" fmla="*/ 93 w 97"/>
                    <a:gd name="T111" fmla="*/ 30 h 99"/>
                    <a:gd name="T112" fmla="*/ 93 w 97"/>
                    <a:gd name="T113" fmla="*/ 69 h 99"/>
                    <a:gd name="T114" fmla="*/ 67 w 97"/>
                    <a:gd name="T115" fmla="*/ 95 h 99"/>
                    <a:gd name="T116" fmla="*/ 30 w 97"/>
                    <a:gd name="T117" fmla="*/ 95 h 99"/>
                    <a:gd name="T118" fmla="*/ 4 w 97"/>
                    <a:gd name="T119" fmla="*/ 69 h 99"/>
                    <a:gd name="T120" fmla="*/ 4 w 97"/>
                    <a:gd name="T121" fmla="*/ 30 h 99"/>
                    <a:gd name="T122" fmla="*/ 30 w 97"/>
                    <a:gd name="T123" fmla="*/ 4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97" h="99">
                      <a:moveTo>
                        <a:pt x="69" y="73"/>
                      </a:moveTo>
                      <a:lnTo>
                        <a:pt x="65" y="79"/>
                      </a:lnTo>
                      <a:lnTo>
                        <a:pt x="63" y="85"/>
                      </a:lnTo>
                      <a:lnTo>
                        <a:pt x="59" y="89"/>
                      </a:lnTo>
                      <a:lnTo>
                        <a:pt x="67" y="85"/>
                      </a:lnTo>
                      <a:lnTo>
                        <a:pt x="73" y="81"/>
                      </a:lnTo>
                      <a:lnTo>
                        <a:pt x="79" y="75"/>
                      </a:lnTo>
                      <a:lnTo>
                        <a:pt x="69" y="73"/>
                      </a:lnTo>
                      <a:close/>
                      <a:moveTo>
                        <a:pt x="28" y="73"/>
                      </a:moveTo>
                      <a:lnTo>
                        <a:pt x="18" y="75"/>
                      </a:lnTo>
                      <a:lnTo>
                        <a:pt x="24" y="81"/>
                      </a:lnTo>
                      <a:lnTo>
                        <a:pt x="30" y="85"/>
                      </a:lnTo>
                      <a:lnTo>
                        <a:pt x="38" y="89"/>
                      </a:lnTo>
                      <a:lnTo>
                        <a:pt x="34" y="85"/>
                      </a:lnTo>
                      <a:lnTo>
                        <a:pt x="32" y="79"/>
                      </a:lnTo>
                      <a:lnTo>
                        <a:pt x="28" y="73"/>
                      </a:lnTo>
                      <a:close/>
                      <a:moveTo>
                        <a:pt x="51" y="71"/>
                      </a:moveTo>
                      <a:lnTo>
                        <a:pt x="51" y="87"/>
                      </a:lnTo>
                      <a:lnTo>
                        <a:pt x="55" y="85"/>
                      </a:lnTo>
                      <a:lnTo>
                        <a:pt x="61" y="77"/>
                      </a:lnTo>
                      <a:lnTo>
                        <a:pt x="63" y="73"/>
                      </a:lnTo>
                      <a:lnTo>
                        <a:pt x="51" y="71"/>
                      </a:lnTo>
                      <a:close/>
                      <a:moveTo>
                        <a:pt x="47" y="71"/>
                      </a:moveTo>
                      <a:lnTo>
                        <a:pt x="34" y="73"/>
                      </a:lnTo>
                      <a:lnTo>
                        <a:pt x="38" y="79"/>
                      </a:lnTo>
                      <a:lnTo>
                        <a:pt x="42" y="85"/>
                      </a:lnTo>
                      <a:lnTo>
                        <a:pt x="47" y="87"/>
                      </a:lnTo>
                      <a:lnTo>
                        <a:pt x="47" y="71"/>
                      </a:lnTo>
                      <a:close/>
                      <a:moveTo>
                        <a:pt x="71" y="53"/>
                      </a:moveTo>
                      <a:lnTo>
                        <a:pt x="71" y="61"/>
                      </a:lnTo>
                      <a:lnTo>
                        <a:pt x="69" y="69"/>
                      </a:lnTo>
                      <a:lnTo>
                        <a:pt x="83" y="71"/>
                      </a:lnTo>
                      <a:lnTo>
                        <a:pt x="87" y="63"/>
                      </a:lnTo>
                      <a:lnTo>
                        <a:pt x="89" y="53"/>
                      </a:lnTo>
                      <a:lnTo>
                        <a:pt x="71" y="53"/>
                      </a:lnTo>
                      <a:close/>
                      <a:moveTo>
                        <a:pt x="51" y="53"/>
                      </a:moveTo>
                      <a:lnTo>
                        <a:pt x="51" y="67"/>
                      </a:lnTo>
                      <a:lnTo>
                        <a:pt x="65" y="67"/>
                      </a:lnTo>
                      <a:lnTo>
                        <a:pt x="67" y="61"/>
                      </a:lnTo>
                      <a:lnTo>
                        <a:pt x="67" y="53"/>
                      </a:lnTo>
                      <a:lnTo>
                        <a:pt x="51" y="53"/>
                      </a:lnTo>
                      <a:close/>
                      <a:moveTo>
                        <a:pt x="30" y="53"/>
                      </a:moveTo>
                      <a:lnTo>
                        <a:pt x="30" y="61"/>
                      </a:lnTo>
                      <a:lnTo>
                        <a:pt x="32" y="67"/>
                      </a:lnTo>
                      <a:lnTo>
                        <a:pt x="47" y="67"/>
                      </a:lnTo>
                      <a:lnTo>
                        <a:pt x="47" y="53"/>
                      </a:lnTo>
                      <a:lnTo>
                        <a:pt x="30" y="53"/>
                      </a:lnTo>
                      <a:close/>
                      <a:moveTo>
                        <a:pt x="8" y="53"/>
                      </a:moveTo>
                      <a:lnTo>
                        <a:pt x="10" y="63"/>
                      </a:lnTo>
                      <a:lnTo>
                        <a:pt x="14" y="71"/>
                      </a:lnTo>
                      <a:lnTo>
                        <a:pt x="28" y="69"/>
                      </a:lnTo>
                      <a:lnTo>
                        <a:pt x="26" y="61"/>
                      </a:lnTo>
                      <a:lnTo>
                        <a:pt x="26" y="53"/>
                      </a:lnTo>
                      <a:lnTo>
                        <a:pt x="8" y="53"/>
                      </a:lnTo>
                      <a:close/>
                      <a:moveTo>
                        <a:pt x="32" y="32"/>
                      </a:moveTo>
                      <a:lnTo>
                        <a:pt x="30" y="38"/>
                      </a:lnTo>
                      <a:lnTo>
                        <a:pt x="30" y="46"/>
                      </a:lnTo>
                      <a:lnTo>
                        <a:pt x="47" y="46"/>
                      </a:lnTo>
                      <a:lnTo>
                        <a:pt x="47" y="32"/>
                      </a:lnTo>
                      <a:lnTo>
                        <a:pt x="32" y="32"/>
                      </a:lnTo>
                      <a:close/>
                      <a:moveTo>
                        <a:pt x="65" y="32"/>
                      </a:moveTo>
                      <a:lnTo>
                        <a:pt x="51" y="32"/>
                      </a:lnTo>
                      <a:lnTo>
                        <a:pt x="51" y="46"/>
                      </a:lnTo>
                      <a:lnTo>
                        <a:pt x="67" y="46"/>
                      </a:lnTo>
                      <a:lnTo>
                        <a:pt x="67" y="38"/>
                      </a:lnTo>
                      <a:lnTo>
                        <a:pt x="65" y="32"/>
                      </a:lnTo>
                      <a:close/>
                      <a:moveTo>
                        <a:pt x="14" y="28"/>
                      </a:moveTo>
                      <a:lnTo>
                        <a:pt x="10" y="36"/>
                      </a:lnTo>
                      <a:lnTo>
                        <a:pt x="8" y="46"/>
                      </a:lnTo>
                      <a:lnTo>
                        <a:pt x="26" y="46"/>
                      </a:lnTo>
                      <a:lnTo>
                        <a:pt x="26" y="38"/>
                      </a:lnTo>
                      <a:lnTo>
                        <a:pt x="28" y="30"/>
                      </a:lnTo>
                      <a:lnTo>
                        <a:pt x="14" y="28"/>
                      </a:lnTo>
                      <a:close/>
                      <a:moveTo>
                        <a:pt x="83" y="28"/>
                      </a:moveTo>
                      <a:lnTo>
                        <a:pt x="69" y="30"/>
                      </a:lnTo>
                      <a:lnTo>
                        <a:pt x="71" y="38"/>
                      </a:lnTo>
                      <a:lnTo>
                        <a:pt x="71" y="46"/>
                      </a:lnTo>
                      <a:lnTo>
                        <a:pt x="89" y="46"/>
                      </a:lnTo>
                      <a:lnTo>
                        <a:pt x="87" y="36"/>
                      </a:lnTo>
                      <a:lnTo>
                        <a:pt x="83" y="28"/>
                      </a:lnTo>
                      <a:close/>
                      <a:moveTo>
                        <a:pt x="51" y="12"/>
                      </a:moveTo>
                      <a:lnTo>
                        <a:pt x="51" y="28"/>
                      </a:lnTo>
                      <a:lnTo>
                        <a:pt x="63" y="28"/>
                      </a:lnTo>
                      <a:lnTo>
                        <a:pt x="59" y="20"/>
                      </a:lnTo>
                      <a:lnTo>
                        <a:pt x="55" y="14"/>
                      </a:lnTo>
                      <a:lnTo>
                        <a:pt x="51" y="12"/>
                      </a:lnTo>
                      <a:close/>
                      <a:moveTo>
                        <a:pt x="47" y="12"/>
                      </a:moveTo>
                      <a:lnTo>
                        <a:pt x="42" y="14"/>
                      </a:lnTo>
                      <a:lnTo>
                        <a:pt x="36" y="22"/>
                      </a:lnTo>
                      <a:lnTo>
                        <a:pt x="34" y="28"/>
                      </a:lnTo>
                      <a:lnTo>
                        <a:pt x="47" y="28"/>
                      </a:lnTo>
                      <a:lnTo>
                        <a:pt x="47" y="12"/>
                      </a:lnTo>
                      <a:close/>
                      <a:moveTo>
                        <a:pt x="59" y="10"/>
                      </a:moveTo>
                      <a:lnTo>
                        <a:pt x="63" y="14"/>
                      </a:lnTo>
                      <a:lnTo>
                        <a:pt x="65" y="20"/>
                      </a:lnTo>
                      <a:lnTo>
                        <a:pt x="69" y="26"/>
                      </a:lnTo>
                      <a:lnTo>
                        <a:pt x="79" y="24"/>
                      </a:lnTo>
                      <a:lnTo>
                        <a:pt x="73" y="18"/>
                      </a:lnTo>
                      <a:lnTo>
                        <a:pt x="67" y="14"/>
                      </a:lnTo>
                      <a:lnTo>
                        <a:pt x="59" y="10"/>
                      </a:lnTo>
                      <a:close/>
                      <a:moveTo>
                        <a:pt x="38" y="10"/>
                      </a:moveTo>
                      <a:lnTo>
                        <a:pt x="30" y="14"/>
                      </a:lnTo>
                      <a:lnTo>
                        <a:pt x="24" y="18"/>
                      </a:lnTo>
                      <a:lnTo>
                        <a:pt x="18" y="24"/>
                      </a:lnTo>
                      <a:lnTo>
                        <a:pt x="28" y="26"/>
                      </a:lnTo>
                      <a:lnTo>
                        <a:pt x="32" y="20"/>
                      </a:lnTo>
                      <a:lnTo>
                        <a:pt x="34" y="14"/>
                      </a:lnTo>
                      <a:lnTo>
                        <a:pt x="38" y="10"/>
                      </a:lnTo>
                      <a:close/>
                      <a:moveTo>
                        <a:pt x="49" y="0"/>
                      </a:moveTo>
                      <a:lnTo>
                        <a:pt x="67" y="4"/>
                      </a:lnTo>
                      <a:lnTo>
                        <a:pt x="83" y="14"/>
                      </a:lnTo>
                      <a:lnTo>
                        <a:pt x="93" y="30"/>
                      </a:lnTo>
                      <a:lnTo>
                        <a:pt x="97" y="50"/>
                      </a:lnTo>
                      <a:lnTo>
                        <a:pt x="93" y="69"/>
                      </a:lnTo>
                      <a:lnTo>
                        <a:pt x="83" y="85"/>
                      </a:lnTo>
                      <a:lnTo>
                        <a:pt x="67" y="95"/>
                      </a:lnTo>
                      <a:lnTo>
                        <a:pt x="49" y="99"/>
                      </a:lnTo>
                      <a:lnTo>
                        <a:pt x="30" y="95"/>
                      </a:lnTo>
                      <a:lnTo>
                        <a:pt x="14" y="85"/>
                      </a:lnTo>
                      <a:lnTo>
                        <a:pt x="4" y="69"/>
                      </a:lnTo>
                      <a:lnTo>
                        <a:pt x="0" y="50"/>
                      </a:lnTo>
                      <a:lnTo>
                        <a:pt x="4" y="30"/>
                      </a:lnTo>
                      <a:lnTo>
                        <a:pt x="14" y="14"/>
                      </a:lnTo>
                      <a:lnTo>
                        <a:pt x="30" y="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41" name="组合 40"/>
            <p:cNvGrpSpPr/>
            <p:nvPr/>
          </p:nvGrpSpPr>
          <p:grpSpPr>
            <a:xfrm>
              <a:off x="5116961" y="3612808"/>
              <a:ext cx="763063" cy="444643"/>
              <a:chOff x="5238881" y="3710891"/>
              <a:chExt cx="763063" cy="444643"/>
            </a:xfrm>
          </p:grpSpPr>
          <p:sp>
            <p:nvSpPr>
              <p:cNvPr id="42" name="Freeform 82"/>
              <p:cNvSpPr>
                <a:spLocks/>
              </p:cNvSpPr>
              <p:nvPr/>
            </p:nvSpPr>
            <p:spPr bwMode="auto">
              <a:xfrm>
                <a:off x="5238881" y="3759658"/>
                <a:ext cx="203676" cy="347109"/>
              </a:xfrm>
              <a:custGeom>
                <a:avLst/>
                <a:gdLst>
                  <a:gd name="T0" fmla="*/ 61 w 71"/>
                  <a:gd name="T1" fmla="*/ 0 h 121"/>
                  <a:gd name="T2" fmla="*/ 65 w 71"/>
                  <a:gd name="T3" fmla="*/ 0 h 121"/>
                  <a:gd name="T4" fmla="*/ 67 w 71"/>
                  <a:gd name="T5" fmla="*/ 3 h 121"/>
                  <a:gd name="T6" fmla="*/ 71 w 71"/>
                  <a:gd name="T7" fmla="*/ 7 h 121"/>
                  <a:gd name="T8" fmla="*/ 71 w 71"/>
                  <a:gd name="T9" fmla="*/ 11 h 121"/>
                  <a:gd name="T10" fmla="*/ 71 w 71"/>
                  <a:gd name="T11" fmla="*/ 15 h 121"/>
                  <a:gd name="T12" fmla="*/ 67 w 71"/>
                  <a:gd name="T13" fmla="*/ 19 h 121"/>
                  <a:gd name="T14" fmla="*/ 26 w 71"/>
                  <a:gd name="T15" fmla="*/ 60 h 121"/>
                  <a:gd name="T16" fmla="*/ 67 w 71"/>
                  <a:gd name="T17" fmla="*/ 102 h 121"/>
                  <a:gd name="T18" fmla="*/ 71 w 71"/>
                  <a:gd name="T19" fmla="*/ 106 h 121"/>
                  <a:gd name="T20" fmla="*/ 71 w 71"/>
                  <a:gd name="T21" fmla="*/ 111 h 121"/>
                  <a:gd name="T22" fmla="*/ 71 w 71"/>
                  <a:gd name="T23" fmla="*/ 115 h 121"/>
                  <a:gd name="T24" fmla="*/ 67 w 71"/>
                  <a:gd name="T25" fmla="*/ 117 h 121"/>
                  <a:gd name="T26" fmla="*/ 61 w 71"/>
                  <a:gd name="T27" fmla="*/ 121 h 121"/>
                  <a:gd name="T28" fmla="*/ 53 w 71"/>
                  <a:gd name="T29" fmla="*/ 117 h 121"/>
                  <a:gd name="T30" fmla="*/ 4 w 71"/>
                  <a:gd name="T31" fmla="*/ 68 h 121"/>
                  <a:gd name="T32" fmla="*/ 0 w 71"/>
                  <a:gd name="T33" fmla="*/ 60 h 121"/>
                  <a:gd name="T34" fmla="*/ 4 w 71"/>
                  <a:gd name="T35" fmla="*/ 53 h 121"/>
                  <a:gd name="T36" fmla="*/ 53 w 71"/>
                  <a:gd name="T37" fmla="*/ 3 h 121"/>
                  <a:gd name="T38" fmla="*/ 57 w 71"/>
                  <a:gd name="T39" fmla="*/ 0 h 121"/>
                  <a:gd name="T40" fmla="*/ 61 w 71"/>
                  <a:gd name="T41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1" h="121">
                    <a:moveTo>
                      <a:pt x="61" y="0"/>
                    </a:moveTo>
                    <a:lnTo>
                      <a:pt x="65" y="0"/>
                    </a:lnTo>
                    <a:lnTo>
                      <a:pt x="67" y="3"/>
                    </a:lnTo>
                    <a:lnTo>
                      <a:pt x="71" y="7"/>
                    </a:lnTo>
                    <a:lnTo>
                      <a:pt x="71" y="11"/>
                    </a:lnTo>
                    <a:lnTo>
                      <a:pt x="71" y="15"/>
                    </a:lnTo>
                    <a:lnTo>
                      <a:pt x="67" y="19"/>
                    </a:lnTo>
                    <a:lnTo>
                      <a:pt x="26" y="60"/>
                    </a:lnTo>
                    <a:lnTo>
                      <a:pt x="67" y="102"/>
                    </a:lnTo>
                    <a:lnTo>
                      <a:pt x="71" y="106"/>
                    </a:lnTo>
                    <a:lnTo>
                      <a:pt x="71" y="111"/>
                    </a:lnTo>
                    <a:lnTo>
                      <a:pt x="71" y="115"/>
                    </a:lnTo>
                    <a:lnTo>
                      <a:pt x="67" y="117"/>
                    </a:lnTo>
                    <a:lnTo>
                      <a:pt x="61" y="121"/>
                    </a:lnTo>
                    <a:lnTo>
                      <a:pt x="53" y="117"/>
                    </a:lnTo>
                    <a:lnTo>
                      <a:pt x="4" y="68"/>
                    </a:lnTo>
                    <a:lnTo>
                      <a:pt x="0" y="60"/>
                    </a:lnTo>
                    <a:lnTo>
                      <a:pt x="4" y="53"/>
                    </a:lnTo>
                    <a:lnTo>
                      <a:pt x="53" y="3"/>
                    </a:lnTo>
                    <a:lnTo>
                      <a:pt x="57" y="0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grpSp>
            <p:nvGrpSpPr>
              <p:cNvPr id="43" name="组合 42"/>
              <p:cNvGrpSpPr/>
              <p:nvPr/>
            </p:nvGrpSpPr>
            <p:grpSpPr>
              <a:xfrm>
                <a:off x="5557301" y="3710891"/>
                <a:ext cx="444643" cy="444643"/>
                <a:chOff x="5557301" y="3705153"/>
                <a:chExt cx="444643" cy="444643"/>
              </a:xfrm>
            </p:grpSpPr>
            <p:sp>
              <p:nvSpPr>
                <p:cNvPr id="44" name="Freeform 210"/>
                <p:cNvSpPr>
                  <a:spLocks noEditPoints="1"/>
                </p:cNvSpPr>
                <p:nvPr/>
              </p:nvSpPr>
              <p:spPr bwMode="auto">
                <a:xfrm>
                  <a:off x="5557301" y="3705153"/>
                  <a:ext cx="444643" cy="444643"/>
                </a:xfrm>
                <a:custGeom>
                  <a:avLst/>
                  <a:gdLst>
                    <a:gd name="T0" fmla="*/ 78 w 155"/>
                    <a:gd name="T1" fmla="*/ 8 h 155"/>
                    <a:gd name="T2" fmla="*/ 61 w 155"/>
                    <a:gd name="T3" fmla="*/ 10 h 155"/>
                    <a:gd name="T4" fmla="*/ 43 w 155"/>
                    <a:gd name="T5" fmla="*/ 19 h 155"/>
                    <a:gd name="T6" fmla="*/ 25 w 155"/>
                    <a:gd name="T7" fmla="*/ 35 h 155"/>
                    <a:gd name="T8" fmla="*/ 13 w 155"/>
                    <a:gd name="T9" fmla="*/ 55 h 155"/>
                    <a:gd name="T10" fmla="*/ 9 w 155"/>
                    <a:gd name="T11" fmla="*/ 78 h 155"/>
                    <a:gd name="T12" fmla="*/ 11 w 155"/>
                    <a:gd name="T13" fmla="*/ 96 h 155"/>
                    <a:gd name="T14" fmla="*/ 19 w 155"/>
                    <a:gd name="T15" fmla="*/ 112 h 155"/>
                    <a:gd name="T16" fmla="*/ 33 w 155"/>
                    <a:gd name="T17" fmla="*/ 131 h 155"/>
                    <a:gd name="T18" fmla="*/ 55 w 155"/>
                    <a:gd name="T19" fmla="*/ 143 h 155"/>
                    <a:gd name="T20" fmla="*/ 78 w 155"/>
                    <a:gd name="T21" fmla="*/ 147 h 155"/>
                    <a:gd name="T22" fmla="*/ 94 w 155"/>
                    <a:gd name="T23" fmla="*/ 145 h 155"/>
                    <a:gd name="T24" fmla="*/ 112 w 155"/>
                    <a:gd name="T25" fmla="*/ 139 h 155"/>
                    <a:gd name="T26" fmla="*/ 130 w 155"/>
                    <a:gd name="T27" fmla="*/ 123 h 155"/>
                    <a:gd name="T28" fmla="*/ 143 w 155"/>
                    <a:gd name="T29" fmla="*/ 102 h 155"/>
                    <a:gd name="T30" fmla="*/ 147 w 155"/>
                    <a:gd name="T31" fmla="*/ 78 h 155"/>
                    <a:gd name="T32" fmla="*/ 145 w 155"/>
                    <a:gd name="T33" fmla="*/ 61 h 155"/>
                    <a:gd name="T34" fmla="*/ 136 w 155"/>
                    <a:gd name="T35" fmla="*/ 45 h 155"/>
                    <a:gd name="T36" fmla="*/ 122 w 155"/>
                    <a:gd name="T37" fmla="*/ 25 h 155"/>
                    <a:gd name="T38" fmla="*/ 100 w 155"/>
                    <a:gd name="T39" fmla="*/ 12 h 155"/>
                    <a:gd name="T40" fmla="*/ 78 w 155"/>
                    <a:gd name="T41" fmla="*/ 8 h 155"/>
                    <a:gd name="T42" fmla="*/ 78 w 155"/>
                    <a:gd name="T43" fmla="*/ 0 h 155"/>
                    <a:gd name="T44" fmla="*/ 104 w 155"/>
                    <a:gd name="T45" fmla="*/ 6 h 155"/>
                    <a:gd name="T46" fmla="*/ 126 w 155"/>
                    <a:gd name="T47" fmla="*/ 19 h 155"/>
                    <a:gd name="T48" fmla="*/ 145 w 155"/>
                    <a:gd name="T49" fmla="*/ 41 h 155"/>
                    <a:gd name="T50" fmla="*/ 153 w 155"/>
                    <a:gd name="T51" fmla="*/ 59 h 155"/>
                    <a:gd name="T52" fmla="*/ 155 w 155"/>
                    <a:gd name="T53" fmla="*/ 78 h 155"/>
                    <a:gd name="T54" fmla="*/ 151 w 155"/>
                    <a:gd name="T55" fmla="*/ 104 h 155"/>
                    <a:gd name="T56" fmla="*/ 136 w 155"/>
                    <a:gd name="T57" fmla="*/ 127 h 155"/>
                    <a:gd name="T58" fmla="*/ 116 w 155"/>
                    <a:gd name="T59" fmla="*/ 145 h 155"/>
                    <a:gd name="T60" fmla="*/ 96 w 155"/>
                    <a:gd name="T61" fmla="*/ 153 h 155"/>
                    <a:gd name="T62" fmla="*/ 78 w 155"/>
                    <a:gd name="T63" fmla="*/ 155 h 155"/>
                    <a:gd name="T64" fmla="*/ 51 w 155"/>
                    <a:gd name="T65" fmla="*/ 151 h 155"/>
                    <a:gd name="T66" fmla="*/ 29 w 155"/>
                    <a:gd name="T67" fmla="*/ 137 h 155"/>
                    <a:gd name="T68" fmla="*/ 11 w 155"/>
                    <a:gd name="T69" fmla="*/ 116 h 155"/>
                    <a:gd name="T70" fmla="*/ 3 w 155"/>
                    <a:gd name="T71" fmla="*/ 98 h 155"/>
                    <a:gd name="T72" fmla="*/ 0 w 155"/>
                    <a:gd name="T73" fmla="*/ 78 h 155"/>
                    <a:gd name="T74" fmla="*/ 5 w 155"/>
                    <a:gd name="T75" fmla="*/ 51 h 155"/>
                    <a:gd name="T76" fmla="*/ 19 w 155"/>
                    <a:gd name="T77" fmla="*/ 29 h 155"/>
                    <a:gd name="T78" fmla="*/ 39 w 155"/>
                    <a:gd name="T79" fmla="*/ 10 h 155"/>
                    <a:gd name="T80" fmla="*/ 59 w 155"/>
                    <a:gd name="T81" fmla="*/ 2 h 155"/>
                    <a:gd name="T82" fmla="*/ 78 w 155"/>
                    <a:gd name="T83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5" h="155">
                      <a:moveTo>
                        <a:pt x="78" y="8"/>
                      </a:moveTo>
                      <a:lnTo>
                        <a:pt x="61" y="10"/>
                      </a:lnTo>
                      <a:lnTo>
                        <a:pt x="43" y="19"/>
                      </a:lnTo>
                      <a:lnTo>
                        <a:pt x="25" y="35"/>
                      </a:lnTo>
                      <a:lnTo>
                        <a:pt x="13" y="55"/>
                      </a:lnTo>
                      <a:lnTo>
                        <a:pt x="9" y="78"/>
                      </a:lnTo>
                      <a:lnTo>
                        <a:pt x="11" y="96"/>
                      </a:lnTo>
                      <a:lnTo>
                        <a:pt x="19" y="112"/>
                      </a:lnTo>
                      <a:lnTo>
                        <a:pt x="33" y="131"/>
                      </a:lnTo>
                      <a:lnTo>
                        <a:pt x="55" y="143"/>
                      </a:lnTo>
                      <a:lnTo>
                        <a:pt x="78" y="147"/>
                      </a:lnTo>
                      <a:lnTo>
                        <a:pt x="94" y="145"/>
                      </a:lnTo>
                      <a:lnTo>
                        <a:pt x="112" y="139"/>
                      </a:lnTo>
                      <a:lnTo>
                        <a:pt x="130" y="123"/>
                      </a:lnTo>
                      <a:lnTo>
                        <a:pt x="143" y="102"/>
                      </a:lnTo>
                      <a:lnTo>
                        <a:pt x="147" y="78"/>
                      </a:lnTo>
                      <a:lnTo>
                        <a:pt x="145" y="61"/>
                      </a:lnTo>
                      <a:lnTo>
                        <a:pt x="136" y="45"/>
                      </a:lnTo>
                      <a:lnTo>
                        <a:pt x="122" y="25"/>
                      </a:lnTo>
                      <a:lnTo>
                        <a:pt x="100" y="12"/>
                      </a:lnTo>
                      <a:lnTo>
                        <a:pt x="78" y="8"/>
                      </a:lnTo>
                      <a:close/>
                      <a:moveTo>
                        <a:pt x="78" y="0"/>
                      </a:moveTo>
                      <a:lnTo>
                        <a:pt x="104" y="6"/>
                      </a:lnTo>
                      <a:lnTo>
                        <a:pt x="126" y="19"/>
                      </a:lnTo>
                      <a:lnTo>
                        <a:pt x="145" y="41"/>
                      </a:lnTo>
                      <a:lnTo>
                        <a:pt x="153" y="59"/>
                      </a:lnTo>
                      <a:lnTo>
                        <a:pt x="155" y="78"/>
                      </a:lnTo>
                      <a:lnTo>
                        <a:pt x="151" y="104"/>
                      </a:lnTo>
                      <a:lnTo>
                        <a:pt x="136" y="127"/>
                      </a:lnTo>
                      <a:lnTo>
                        <a:pt x="116" y="145"/>
                      </a:lnTo>
                      <a:lnTo>
                        <a:pt x="96" y="153"/>
                      </a:lnTo>
                      <a:lnTo>
                        <a:pt x="78" y="155"/>
                      </a:lnTo>
                      <a:lnTo>
                        <a:pt x="51" y="151"/>
                      </a:lnTo>
                      <a:lnTo>
                        <a:pt x="29" y="137"/>
                      </a:lnTo>
                      <a:lnTo>
                        <a:pt x="11" y="116"/>
                      </a:lnTo>
                      <a:lnTo>
                        <a:pt x="3" y="98"/>
                      </a:lnTo>
                      <a:lnTo>
                        <a:pt x="0" y="78"/>
                      </a:lnTo>
                      <a:lnTo>
                        <a:pt x="5" y="51"/>
                      </a:lnTo>
                      <a:lnTo>
                        <a:pt x="19" y="29"/>
                      </a:lnTo>
                      <a:lnTo>
                        <a:pt x="39" y="10"/>
                      </a:lnTo>
                      <a:lnTo>
                        <a:pt x="59" y="2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5" name="Freeform 211"/>
                <p:cNvSpPr>
                  <a:spLocks/>
                </p:cNvSpPr>
                <p:nvPr/>
              </p:nvSpPr>
              <p:spPr bwMode="auto">
                <a:xfrm>
                  <a:off x="5651968" y="3817031"/>
                  <a:ext cx="255312" cy="226625"/>
                </a:xfrm>
                <a:custGeom>
                  <a:avLst/>
                  <a:gdLst>
                    <a:gd name="T0" fmla="*/ 2 w 89"/>
                    <a:gd name="T1" fmla="*/ 0 h 79"/>
                    <a:gd name="T2" fmla="*/ 6 w 89"/>
                    <a:gd name="T3" fmla="*/ 4 h 79"/>
                    <a:gd name="T4" fmla="*/ 6 w 89"/>
                    <a:gd name="T5" fmla="*/ 71 h 79"/>
                    <a:gd name="T6" fmla="*/ 87 w 89"/>
                    <a:gd name="T7" fmla="*/ 71 h 79"/>
                    <a:gd name="T8" fmla="*/ 89 w 89"/>
                    <a:gd name="T9" fmla="*/ 75 h 79"/>
                    <a:gd name="T10" fmla="*/ 87 w 89"/>
                    <a:gd name="T11" fmla="*/ 79 h 79"/>
                    <a:gd name="T12" fmla="*/ 6 w 89"/>
                    <a:gd name="T13" fmla="*/ 79 h 79"/>
                    <a:gd name="T14" fmla="*/ 2 w 89"/>
                    <a:gd name="T15" fmla="*/ 77 h 79"/>
                    <a:gd name="T16" fmla="*/ 0 w 89"/>
                    <a:gd name="T17" fmla="*/ 75 h 79"/>
                    <a:gd name="T18" fmla="*/ 0 w 89"/>
                    <a:gd name="T19" fmla="*/ 71 h 79"/>
                    <a:gd name="T20" fmla="*/ 0 w 89"/>
                    <a:gd name="T21" fmla="*/ 4 h 79"/>
                    <a:gd name="T22" fmla="*/ 2 w 89"/>
                    <a:gd name="T23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9" h="79">
                      <a:moveTo>
                        <a:pt x="2" y="0"/>
                      </a:moveTo>
                      <a:lnTo>
                        <a:pt x="6" y="4"/>
                      </a:lnTo>
                      <a:lnTo>
                        <a:pt x="6" y="71"/>
                      </a:lnTo>
                      <a:lnTo>
                        <a:pt x="87" y="71"/>
                      </a:lnTo>
                      <a:lnTo>
                        <a:pt x="89" y="75"/>
                      </a:lnTo>
                      <a:lnTo>
                        <a:pt x="87" y="79"/>
                      </a:lnTo>
                      <a:lnTo>
                        <a:pt x="6" y="79"/>
                      </a:lnTo>
                      <a:lnTo>
                        <a:pt x="2" y="77"/>
                      </a:lnTo>
                      <a:lnTo>
                        <a:pt x="0" y="75"/>
                      </a:lnTo>
                      <a:lnTo>
                        <a:pt x="0" y="71"/>
                      </a:lnTo>
                      <a:lnTo>
                        <a:pt x="0" y="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E4F3F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  <p:sp>
              <p:nvSpPr>
                <p:cNvPr id="46" name="Freeform 212"/>
                <p:cNvSpPr>
                  <a:spLocks/>
                </p:cNvSpPr>
                <p:nvPr/>
              </p:nvSpPr>
              <p:spPr bwMode="auto">
                <a:xfrm>
                  <a:off x="5692129" y="3822769"/>
                  <a:ext cx="209413" cy="180726"/>
                </a:xfrm>
                <a:custGeom>
                  <a:avLst/>
                  <a:gdLst>
                    <a:gd name="T0" fmla="*/ 69 w 73"/>
                    <a:gd name="T1" fmla="*/ 0 h 63"/>
                    <a:gd name="T2" fmla="*/ 71 w 73"/>
                    <a:gd name="T3" fmla="*/ 2 h 63"/>
                    <a:gd name="T4" fmla="*/ 73 w 73"/>
                    <a:gd name="T5" fmla="*/ 4 h 63"/>
                    <a:gd name="T6" fmla="*/ 69 w 73"/>
                    <a:gd name="T7" fmla="*/ 27 h 63"/>
                    <a:gd name="T8" fmla="*/ 65 w 73"/>
                    <a:gd name="T9" fmla="*/ 31 h 63"/>
                    <a:gd name="T10" fmla="*/ 63 w 73"/>
                    <a:gd name="T11" fmla="*/ 27 h 63"/>
                    <a:gd name="T12" fmla="*/ 65 w 73"/>
                    <a:gd name="T13" fmla="*/ 16 h 63"/>
                    <a:gd name="T14" fmla="*/ 45 w 73"/>
                    <a:gd name="T15" fmla="*/ 43 h 63"/>
                    <a:gd name="T16" fmla="*/ 43 w 73"/>
                    <a:gd name="T17" fmla="*/ 45 h 63"/>
                    <a:gd name="T18" fmla="*/ 39 w 73"/>
                    <a:gd name="T19" fmla="*/ 45 h 63"/>
                    <a:gd name="T20" fmla="*/ 27 w 73"/>
                    <a:gd name="T21" fmla="*/ 35 h 63"/>
                    <a:gd name="T22" fmla="*/ 6 w 73"/>
                    <a:gd name="T23" fmla="*/ 61 h 63"/>
                    <a:gd name="T24" fmla="*/ 4 w 73"/>
                    <a:gd name="T25" fmla="*/ 63 h 63"/>
                    <a:gd name="T26" fmla="*/ 0 w 73"/>
                    <a:gd name="T27" fmla="*/ 63 h 63"/>
                    <a:gd name="T28" fmla="*/ 0 w 73"/>
                    <a:gd name="T29" fmla="*/ 57 h 63"/>
                    <a:gd name="T30" fmla="*/ 20 w 73"/>
                    <a:gd name="T31" fmla="*/ 27 h 63"/>
                    <a:gd name="T32" fmla="*/ 24 w 73"/>
                    <a:gd name="T33" fmla="*/ 24 h 63"/>
                    <a:gd name="T34" fmla="*/ 27 w 73"/>
                    <a:gd name="T35" fmla="*/ 24 h 63"/>
                    <a:gd name="T36" fmla="*/ 41 w 73"/>
                    <a:gd name="T37" fmla="*/ 35 h 63"/>
                    <a:gd name="T38" fmla="*/ 57 w 73"/>
                    <a:gd name="T39" fmla="*/ 10 h 63"/>
                    <a:gd name="T40" fmla="*/ 49 w 73"/>
                    <a:gd name="T41" fmla="*/ 10 h 63"/>
                    <a:gd name="T42" fmla="*/ 45 w 73"/>
                    <a:gd name="T43" fmla="*/ 8 h 63"/>
                    <a:gd name="T44" fmla="*/ 47 w 73"/>
                    <a:gd name="T45" fmla="*/ 4 h 63"/>
                    <a:gd name="T46" fmla="*/ 69 w 73"/>
                    <a:gd name="T47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3" h="63">
                      <a:moveTo>
                        <a:pt x="69" y="0"/>
                      </a:moveTo>
                      <a:lnTo>
                        <a:pt x="71" y="2"/>
                      </a:lnTo>
                      <a:lnTo>
                        <a:pt x="73" y="4"/>
                      </a:lnTo>
                      <a:lnTo>
                        <a:pt x="69" y="27"/>
                      </a:lnTo>
                      <a:lnTo>
                        <a:pt x="65" y="31"/>
                      </a:lnTo>
                      <a:lnTo>
                        <a:pt x="63" y="27"/>
                      </a:lnTo>
                      <a:lnTo>
                        <a:pt x="65" y="16"/>
                      </a:lnTo>
                      <a:lnTo>
                        <a:pt x="45" y="43"/>
                      </a:lnTo>
                      <a:lnTo>
                        <a:pt x="43" y="45"/>
                      </a:lnTo>
                      <a:lnTo>
                        <a:pt x="39" y="45"/>
                      </a:lnTo>
                      <a:lnTo>
                        <a:pt x="27" y="35"/>
                      </a:lnTo>
                      <a:lnTo>
                        <a:pt x="6" y="61"/>
                      </a:lnTo>
                      <a:lnTo>
                        <a:pt x="4" y="63"/>
                      </a:lnTo>
                      <a:lnTo>
                        <a:pt x="0" y="63"/>
                      </a:lnTo>
                      <a:lnTo>
                        <a:pt x="0" y="57"/>
                      </a:lnTo>
                      <a:lnTo>
                        <a:pt x="20" y="27"/>
                      </a:lnTo>
                      <a:lnTo>
                        <a:pt x="24" y="24"/>
                      </a:lnTo>
                      <a:lnTo>
                        <a:pt x="27" y="24"/>
                      </a:lnTo>
                      <a:lnTo>
                        <a:pt x="41" y="35"/>
                      </a:lnTo>
                      <a:lnTo>
                        <a:pt x="57" y="10"/>
                      </a:lnTo>
                      <a:lnTo>
                        <a:pt x="49" y="10"/>
                      </a:lnTo>
                      <a:lnTo>
                        <a:pt x="45" y="8"/>
                      </a:lnTo>
                      <a:lnTo>
                        <a:pt x="47" y="4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E4F3F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888834" y="1464163"/>
              <a:ext cx="3291840" cy="966775"/>
              <a:chOff x="486264" y="2103378"/>
              <a:chExt cx="3291840" cy="966775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486264" y="2103378"/>
                <a:ext cx="3291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小概括文字</a:t>
                </a: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486264" y="2485378"/>
                <a:ext cx="329184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</a:t>
                </a: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888834" y="3337399"/>
              <a:ext cx="3291840" cy="966775"/>
              <a:chOff x="486264" y="2103378"/>
              <a:chExt cx="3291840" cy="966775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486264" y="2103378"/>
                <a:ext cx="3291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小概括文字</a:t>
                </a: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486264" y="2485378"/>
                <a:ext cx="329184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</a:t>
                </a: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8517486" y="5216368"/>
              <a:ext cx="3291840" cy="966775"/>
              <a:chOff x="486264" y="2103378"/>
              <a:chExt cx="3291840" cy="966775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486264" y="2103378"/>
                <a:ext cx="3291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小概括文字</a:t>
                </a: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486264" y="2485378"/>
                <a:ext cx="329184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</a:t>
                </a: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8517486" y="2416558"/>
              <a:ext cx="3291840" cy="966775"/>
              <a:chOff x="486264" y="2103378"/>
              <a:chExt cx="3291840" cy="966775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486264" y="2103378"/>
                <a:ext cx="3291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小概括文字</a:t>
                </a: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486264" y="2485378"/>
                <a:ext cx="329184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小二的</a:t>
                </a:r>
                <a:r>
                  <a: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PPT</a:t>
                </a:r>
                <a:r>
                  <a: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67FA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cs"/>
                  </a:rPr>
                  <a:t>，这里输入一小段描述性文字。</a:t>
                </a:r>
              </a:p>
            </p:txBody>
          </p:sp>
        </p:grpSp>
      </p:grpSp>
      <p:sp>
        <p:nvSpPr>
          <p:cNvPr id="59" name="矩形 58"/>
          <p:cNvSpPr/>
          <p:nvPr/>
        </p:nvSpPr>
        <p:spPr>
          <a:xfrm>
            <a:off x="-890553" y="3688394"/>
            <a:ext cx="287391" cy="879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5F5F5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39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标题就是超短裙</a:t>
            </a:r>
          </a:p>
        </p:txBody>
      </p:sp>
      <p:sp>
        <p:nvSpPr>
          <p:cNvPr id="38" name="椭圆 37"/>
          <p:cNvSpPr/>
          <p:nvPr/>
        </p:nvSpPr>
        <p:spPr>
          <a:xfrm>
            <a:off x="1152318" y="1777436"/>
            <a:ext cx="2135078" cy="21350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5F5F5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659664" y="2256571"/>
            <a:ext cx="1120387" cy="1176809"/>
            <a:chOff x="1768366" y="2760975"/>
            <a:chExt cx="1120387" cy="1176809"/>
          </a:xfrm>
        </p:grpSpPr>
        <p:sp>
          <p:nvSpPr>
            <p:cNvPr id="42" name="Freeform 913"/>
            <p:cNvSpPr>
              <a:spLocks/>
            </p:cNvSpPr>
            <p:nvPr/>
          </p:nvSpPr>
          <p:spPr bwMode="auto">
            <a:xfrm>
              <a:off x="1929573" y="2994725"/>
              <a:ext cx="959180" cy="943059"/>
            </a:xfrm>
            <a:custGeom>
              <a:avLst/>
              <a:gdLst>
                <a:gd name="T0" fmla="*/ 224 w 234"/>
                <a:gd name="T1" fmla="*/ 11 h 230"/>
                <a:gd name="T2" fmla="*/ 216 w 234"/>
                <a:gd name="T3" fmla="*/ 0 h 230"/>
                <a:gd name="T4" fmla="*/ 216 w 234"/>
                <a:gd name="T5" fmla="*/ 9 h 230"/>
                <a:gd name="T6" fmla="*/ 207 w 234"/>
                <a:gd name="T7" fmla="*/ 55 h 230"/>
                <a:gd name="T8" fmla="*/ 184 w 234"/>
                <a:gd name="T9" fmla="*/ 91 h 230"/>
                <a:gd name="T10" fmla="*/ 154 w 234"/>
                <a:gd name="T11" fmla="*/ 113 h 230"/>
                <a:gd name="T12" fmla="*/ 115 w 234"/>
                <a:gd name="T13" fmla="*/ 123 h 230"/>
                <a:gd name="T14" fmla="*/ 69 w 234"/>
                <a:gd name="T15" fmla="*/ 125 h 230"/>
                <a:gd name="T16" fmla="*/ 64 w 234"/>
                <a:gd name="T17" fmla="*/ 125 h 230"/>
                <a:gd name="T18" fmla="*/ 51 w 234"/>
                <a:gd name="T19" fmla="*/ 187 h 230"/>
                <a:gd name="T20" fmla="*/ 49 w 234"/>
                <a:gd name="T21" fmla="*/ 196 h 230"/>
                <a:gd name="T22" fmla="*/ 46 w 234"/>
                <a:gd name="T23" fmla="*/ 212 h 230"/>
                <a:gd name="T24" fmla="*/ 29 w 234"/>
                <a:gd name="T25" fmla="*/ 212 h 230"/>
                <a:gd name="T26" fmla="*/ 4 w 234"/>
                <a:gd name="T27" fmla="*/ 212 h 230"/>
                <a:gd name="T28" fmla="*/ 0 w 234"/>
                <a:gd name="T29" fmla="*/ 230 h 230"/>
                <a:gd name="T30" fmla="*/ 68 w 234"/>
                <a:gd name="T31" fmla="*/ 230 h 230"/>
                <a:gd name="T32" fmla="*/ 70 w 234"/>
                <a:gd name="T33" fmla="*/ 222 h 230"/>
                <a:gd name="T34" fmla="*/ 86 w 234"/>
                <a:gd name="T35" fmla="*/ 143 h 230"/>
                <a:gd name="T36" fmla="*/ 108 w 234"/>
                <a:gd name="T37" fmla="*/ 143 h 230"/>
                <a:gd name="T38" fmla="*/ 151 w 234"/>
                <a:gd name="T39" fmla="*/ 141 h 230"/>
                <a:gd name="T40" fmla="*/ 184 w 234"/>
                <a:gd name="T41" fmla="*/ 133 h 230"/>
                <a:gd name="T42" fmla="*/ 208 w 234"/>
                <a:gd name="T43" fmla="*/ 116 h 230"/>
                <a:gd name="T44" fmla="*/ 227 w 234"/>
                <a:gd name="T45" fmla="*/ 86 h 230"/>
                <a:gd name="T46" fmla="*/ 234 w 234"/>
                <a:gd name="T47" fmla="*/ 49 h 230"/>
                <a:gd name="T48" fmla="*/ 224 w 234"/>
                <a:gd name="T49" fmla="*/ 1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230">
                  <a:moveTo>
                    <a:pt x="224" y="11"/>
                  </a:moveTo>
                  <a:cubicBezTo>
                    <a:pt x="222" y="7"/>
                    <a:pt x="219" y="3"/>
                    <a:pt x="216" y="0"/>
                  </a:cubicBezTo>
                  <a:cubicBezTo>
                    <a:pt x="216" y="3"/>
                    <a:pt x="216" y="6"/>
                    <a:pt x="216" y="9"/>
                  </a:cubicBezTo>
                  <a:cubicBezTo>
                    <a:pt x="216" y="25"/>
                    <a:pt x="213" y="40"/>
                    <a:pt x="207" y="55"/>
                  </a:cubicBezTo>
                  <a:cubicBezTo>
                    <a:pt x="201" y="70"/>
                    <a:pt x="193" y="82"/>
                    <a:pt x="184" y="91"/>
                  </a:cubicBezTo>
                  <a:cubicBezTo>
                    <a:pt x="175" y="101"/>
                    <a:pt x="165" y="108"/>
                    <a:pt x="154" y="113"/>
                  </a:cubicBezTo>
                  <a:cubicBezTo>
                    <a:pt x="143" y="117"/>
                    <a:pt x="131" y="121"/>
                    <a:pt x="115" y="123"/>
                  </a:cubicBezTo>
                  <a:cubicBezTo>
                    <a:pt x="105" y="124"/>
                    <a:pt x="92" y="125"/>
                    <a:pt x="69" y="125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51" y="187"/>
                    <a:pt x="51" y="187"/>
                    <a:pt x="51" y="187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29" y="212"/>
                    <a:pt x="29" y="212"/>
                    <a:pt x="29" y="212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8" y="230"/>
                    <a:pt x="68" y="230"/>
                    <a:pt x="68" y="230"/>
                  </a:cubicBezTo>
                  <a:cubicBezTo>
                    <a:pt x="70" y="222"/>
                    <a:pt x="70" y="222"/>
                    <a:pt x="70" y="222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29" y="143"/>
                    <a:pt x="142" y="143"/>
                    <a:pt x="151" y="141"/>
                  </a:cubicBezTo>
                  <a:cubicBezTo>
                    <a:pt x="164" y="140"/>
                    <a:pt x="175" y="137"/>
                    <a:pt x="184" y="133"/>
                  </a:cubicBezTo>
                  <a:cubicBezTo>
                    <a:pt x="193" y="129"/>
                    <a:pt x="201" y="123"/>
                    <a:pt x="208" y="116"/>
                  </a:cubicBezTo>
                  <a:cubicBezTo>
                    <a:pt x="216" y="108"/>
                    <a:pt x="222" y="98"/>
                    <a:pt x="227" y="86"/>
                  </a:cubicBezTo>
                  <a:cubicBezTo>
                    <a:pt x="232" y="74"/>
                    <a:pt x="234" y="61"/>
                    <a:pt x="234" y="49"/>
                  </a:cubicBezTo>
                  <a:cubicBezTo>
                    <a:pt x="234" y="35"/>
                    <a:pt x="231" y="22"/>
                    <a:pt x="224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43" name="Freeform 914"/>
            <p:cNvSpPr>
              <a:spLocks noEditPoints="1"/>
            </p:cNvSpPr>
            <p:nvPr/>
          </p:nvSpPr>
          <p:spPr bwMode="auto">
            <a:xfrm>
              <a:off x="1768366" y="2760975"/>
              <a:ext cx="959180" cy="1015602"/>
            </a:xfrm>
            <a:custGeom>
              <a:avLst/>
              <a:gdLst>
                <a:gd name="T0" fmla="*/ 153 w 234"/>
                <a:gd name="T1" fmla="*/ 0 h 249"/>
                <a:gd name="T2" fmla="*/ 52 w 234"/>
                <a:gd name="T3" fmla="*/ 0 h 249"/>
                <a:gd name="T4" fmla="*/ 0 w 234"/>
                <a:gd name="T5" fmla="*/ 249 h 249"/>
                <a:gd name="T6" fmla="*/ 68 w 234"/>
                <a:gd name="T7" fmla="*/ 249 h 249"/>
                <a:gd name="T8" fmla="*/ 70 w 234"/>
                <a:gd name="T9" fmla="*/ 241 h 249"/>
                <a:gd name="T10" fmla="*/ 86 w 234"/>
                <a:gd name="T11" fmla="*/ 162 h 249"/>
                <a:gd name="T12" fmla="*/ 108 w 234"/>
                <a:gd name="T13" fmla="*/ 162 h 249"/>
                <a:gd name="T14" fmla="*/ 151 w 234"/>
                <a:gd name="T15" fmla="*/ 160 h 249"/>
                <a:gd name="T16" fmla="*/ 184 w 234"/>
                <a:gd name="T17" fmla="*/ 152 h 249"/>
                <a:gd name="T18" fmla="*/ 208 w 234"/>
                <a:gd name="T19" fmla="*/ 135 h 249"/>
                <a:gd name="T20" fmla="*/ 227 w 234"/>
                <a:gd name="T21" fmla="*/ 105 h 249"/>
                <a:gd name="T22" fmla="*/ 234 w 234"/>
                <a:gd name="T23" fmla="*/ 68 h 249"/>
                <a:gd name="T24" fmla="*/ 224 w 234"/>
                <a:gd name="T25" fmla="*/ 30 h 249"/>
                <a:gd name="T26" fmla="*/ 197 w 234"/>
                <a:gd name="T27" fmla="*/ 6 h 249"/>
                <a:gd name="T28" fmla="*/ 153 w 234"/>
                <a:gd name="T29" fmla="*/ 0 h 249"/>
                <a:gd name="T30" fmla="*/ 108 w 234"/>
                <a:gd name="T31" fmla="*/ 58 h 249"/>
                <a:gd name="T32" fmla="*/ 133 w 234"/>
                <a:gd name="T33" fmla="*/ 58 h 249"/>
                <a:gd name="T34" fmla="*/ 135 w 234"/>
                <a:gd name="T35" fmla="*/ 58 h 249"/>
                <a:gd name="T36" fmla="*/ 159 w 234"/>
                <a:gd name="T37" fmla="*/ 60 h 249"/>
                <a:gd name="T38" fmla="*/ 159 w 234"/>
                <a:gd name="T39" fmla="*/ 60 h 249"/>
                <a:gd name="T40" fmla="*/ 165 w 234"/>
                <a:gd name="T41" fmla="*/ 64 h 249"/>
                <a:gd name="T42" fmla="*/ 167 w 234"/>
                <a:gd name="T43" fmla="*/ 71 h 249"/>
                <a:gd name="T44" fmla="*/ 161 w 234"/>
                <a:gd name="T45" fmla="*/ 88 h 249"/>
                <a:gd name="T46" fmla="*/ 146 w 234"/>
                <a:gd name="T47" fmla="*/ 99 h 249"/>
                <a:gd name="T48" fmla="*/ 144 w 234"/>
                <a:gd name="T49" fmla="*/ 100 h 249"/>
                <a:gd name="T50" fmla="*/ 102 w 234"/>
                <a:gd name="T51" fmla="*/ 103 h 249"/>
                <a:gd name="T52" fmla="*/ 100 w 234"/>
                <a:gd name="T53" fmla="*/ 103 h 249"/>
                <a:gd name="T54" fmla="*/ 98 w 234"/>
                <a:gd name="T55" fmla="*/ 103 h 249"/>
                <a:gd name="T56" fmla="*/ 108 w 234"/>
                <a:gd name="T57" fmla="*/ 5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4" h="249">
                  <a:moveTo>
                    <a:pt x="153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68" y="249"/>
                    <a:pt x="68" y="249"/>
                    <a:pt x="68" y="249"/>
                  </a:cubicBezTo>
                  <a:cubicBezTo>
                    <a:pt x="70" y="241"/>
                    <a:pt x="70" y="241"/>
                    <a:pt x="70" y="241"/>
                  </a:cubicBezTo>
                  <a:cubicBezTo>
                    <a:pt x="86" y="162"/>
                    <a:pt x="86" y="162"/>
                    <a:pt x="86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29" y="162"/>
                    <a:pt x="142" y="162"/>
                    <a:pt x="151" y="160"/>
                  </a:cubicBezTo>
                  <a:cubicBezTo>
                    <a:pt x="164" y="159"/>
                    <a:pt x="175" y="156"/>
                    <a:pt x="184" y="152"/>
                  </a:cubicBezTo>
                  <a:cubicBezTo>
                    <a:pt x="193" y="148"/>
                    <a:pt x="201" y="142"/>
                    <a:pt x="208" y="135"/>
                  </a:cubicBezTo>
                  <a:cubicBezTo>
                    <a:pt x="216" y="127"/>
                    <a:pt x="222" y="117"/>
                    <a:pt x="227" y="105"/>
                  </a:cubicBezTo>
                  <a:cubicBezTo>
                    <a:pt x="232" y="93"/>
                    <a:pt x="234" y="80"/>
                    <a:pt x="234" y="68"/>
                  </a:cubicBezTo>
                  <a:cubicBezTo>
                    <a:pt x="234" y="53"/>
                    <a:pt x="231" y="41"/>
                    <a:pt x="224" y="30"/>
                  </a:cubicBezTo>
                  <a:cubicBezTo>
                    <a:pt x="218" y="19"/>
                    <a:pt x="208" y="11"/>
                    <a:pt x="197" y="6"/>
                  </a:cubicBezTo>
                  <a:cubicBezTo>
                    <a:pt x="185" y="2"/>
                    <a:pt x="171" y="0"/>
                    <a:pt x="153" y="0"/>
                  </a:cubicBezTo>
                  <a:close/>
                  <a:moveTo>
                    <a:pt x="108" y="58"/>
                  </a:moveTo>
                  <a:cubicBezTo>
                    <a:pt x="133" y="58"/>
                    <a:pt x="133" y="58"/>
                    <a:pt x="133" y="58"/>
                  </a:cubicBezTo>
                  <a:cubicBezTo>
                    <a:pt x="134" y="58"/>
                    <a:pt x="135" y="58"/>
                    <a:pt x="135" y="58"/>
                  </a:cubicBezTo>
                  <a:cubicBezTo>
                    <a:pt x="147" y="58"/>
                    <a:pt x="156" y="59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2" y="61"/>
                    <a:pt x="163" y="62"/>
                    <a:pt x="165" y="64"/>
                  </a:cubicBezTo>
                  <a:cubicBezTo>
                    <a:pt x="166" y="65"/>
                    <a:pt x="167" y="67"/>
                    <a:pt x="167" y="71"/>
                  </a:cubicBezTo>
                  <a:cubicBezTo>
                    <a:pt x="166" y="78"/>
                    <a:pt x="165" y="83"/>
                    <a:pt x="161" y="88"/>
                  </a:cubicBezTo>
                  <a:cubicBezTo>
                    <a:pt x="158" y="93"/>
                    <a:pt x="153" y="97"/>
                    <a:pt x="146" y="99"/>
                  </a:cubicBezTo>
                  <a:cubicBezTo>
                    <a:pt x="146" y="100"/>
                    <a:pt x="145" y="100"/>
                    <a:pt x="144" y="100"/>
                  </a:cubicBezTo>
                  <a:cubicBezTo>
                    <a:pt x="137" y="102"/>
                    <a:pt x="122" y="103"/>
                    <a:pt x="102" y="103"/>
                  </a:cubicBezTo>
                  <a:cubicBezTo>
                    <a:pt x="101" y="103"/>
                    <a:pt x="101" y="103"/>
                    <a:pt x="100" y="103"/>
                  </a:cubicBezTo>
                  <a:cubicBezTo>
                    <a:pt x="98" y="103"/>
                    <a:pt x="98" y="103"/>
                    <a:pt x="98" y="103"/>
                  </a:cubicBezTo>
                  <a:lnTo>
                    <a:pt x="108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45" name="椭圆 44"/>
          <p:cNvSpPr/>
          <p:nvPr/>
        </p:nvSpPr>
        <p:spPr>
          <a:xfrm>
            <a:off x="9267085" y="1777436"/>
            <a:ext cx="2135078" cy="213507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5F5F5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8" name="Freeform 900"/>
          <p:cNvSpPr>
            <a:spLocks noEditPoints="1"/>
          </p:cNvSpPr>
          <p:nvPr/>
        </p:nvSpPr>
        <p:spPr bwMode="auto">
          <a:xfrm>
            <a:off x="9678521" y="2471985"/>
            <a:ext cx="1312205" cy="745979"/>
          </a:xfrm>
          <a:custGeom>
            <a:avLst/>
            <a:gdLst>
              <a:gd name="T0" fmla="*/ 247 w 288"/>
              <a:gd name="T1" fmla="*/ 82 h 164"/>
              <a:gd name="T2" fmla="*/ 288 w 288"/>
              <a:gd name="T3" fmla="*/ 69 h 164"/>
              <a:gd name="T4" fmla="*/ 253 w 288"/>
              <a:gd name="T5" fmla="*/ 52 h 164"/>
              <a:gd name="T6" fmla="*/ 198 w 288"/>
              <a:gd name="T7" fmla="*/ 0 h 164"/>
              <a:gd name="T8" fmla="*/ 142 w 288"/>
              <a:gd name="T9" fmla="*/ 56 h 164"/>
              <a:gd name="T10" fmla="*/ 142 w 288"/>
              <a:gd name="T11" fmla="*/ 57 h 164"/>
              <a:gd name="T12" fmla="*/ 135 w 288"/>
              <a:gd name="T13" fmla="*/ 66 h 164"/>
              <a:gd name="T14" fmla="*/ 62 w 288"/>
              <a:gd name="T15" fmla="*/ 52 h 164"/>
              <a:gd name="T16" fmla="*/ 89 w 288"/>
              <a:gd name="T17" fmla="*/ 99 h 164"/>
              <a:gd name="T18" fmla="*/ 0 w 288"/>
              <a:gd name="T19" fmla="*/ 94 h 164"/>
              <a:gd name="T20" fmla="*/ 126 w 288"/>
              <a:gd name="T21" fmla="*/ 164 h 164"/>
              <a:gd name="T22" fmla="*/ 232 w 288"/>
              <a:gd name="T23" fmla="*/ 99 h 164"/>
              <a:gd name="T24" fmla="*/ 247 w 288"/>
              <a:gd name="T25" fmla="*/ 82 h 164"/>
              <a:gd name="T26" fmla="*/ 210 w 288"/>
              <a:gd name="T27" fmla="*/ 28 h 164"/>
              <a:gd name="T28" fmla="*/ 225 w 288"/>
              <a:gd name="T29" fmla="*/ 43 h 164"/>
              <a:gd name="T30" fmla="*/ 210 w 288"/>
              <a:gd name="T31" fmla="*/ 59 h 164"/>
              <a:gd name="T32" fmla="*/ 194 w 288"/>
              <a:gd name="T33" fmla="*/ 43 h 164"/>
              <a:gd name="T34" fmla="*/ 210 w 288"/>
              <a:gd name="T35" fmla="*/ 2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164">
                <a:moveTo>
                  <a:pt x="247" y="82"/>
                </a:moveTo>
                <a:cubicBezTo>
                  <a:pt x="288" y="69"/>
                  <a:pt x="288" y="69"/>
                  <a:pt x="288" y="69"/>
                </a:cubicBezTo>
                <a:cubicBezTo>
                  <a:pt x="253" y="52"/>
                  <a:pt x="253" y="52"/>
                  <a:pt x="253" y="52"/>
                </a:cubicBezTo>
                <a:cubicBezTo>
                  <a:pt x="251" y="23"/>
                  <a:pt x="227" y="0"/>
                  <a:pt x="198" y="0"/>
                </a:cubicBezTo>
                <a:cubicBezTo>
                  <a:pt x="167" y="0"/>
                  <a:pt x="142" y="25"/>
                  <a:pt x="142" y="56"/>
                </a:cubicBezTo>
                <a:cubicBezTo>
                  <a:pt x="142" y="56"/>
                  <a:pt x="142" y="57"/>
                  <a:pt x="142" y="57"/>
                </a:cubicBezTo>
                <a:cubicBezTo>
                  <a:pt x="140" y="60"/>
                  <a:pt x="137" y="63"/>
                  <a:pt x="135" y="66"/>
                </a:cubicBezTo>
                <a:cubicBezTo>
                  <a:pt x="112" y="68"/>
                  <a:pt x="77" y="67"/>
                  <a:pt x="62" y="52"/>
                </a:cubicBezTo>
                <a:cubicBezTo>
                  <a:pt x="43" y="34"/>
                  <a:pt x="52" y="83"/>
                  <a:pt x="89" y="99"/>
                </a:cubicBezTo>
                <a:cubicBezTo>
                  <a:pt x="43" y="115"/>
                  <a:pt x="0" y="94"/>
                  <a:pt x="0" y="94"/>
                </a:cubicBezTo>
                <a:cubicBezTo>
                  <a:pt x="0" y="94"/>
                  <a:pt x="31" y="164"/>
                  <a:pt x="126" y="164"/>
                </a:cubicBezTo>
                <a:cubicBezTo>
                  <a:pt x="197" y="164"/>
                  <a:pt x="223" y="121"/>
                  <a:pt x="232" y="99"/>
                </a:cubicBezTo>
                <a:cubicBezTo>
                  <a:pt x="238" y="94"/>
                  <a:pt x="243" y="89"/>
                  <a:pt x="247" y="82"/>
                </a:cubicBezTo>
                <a:close/>
                <a:moveTo>
                  <a:pt x="210" y="28"/>
                </a:moveTo>
                <a:cubicBezTo>
                  <a:pt x="218" y="28"/>
                  <a:pt x="225" y="35"/>
                  <a:pt x="225" y="43"/>
                </a:cubicBezTo>
                <a:cubicBezTo>
                  <a:pt x="225" y="52"/>
                  <a:pt x="218" y="59"/>
                  <a:pt x="210" y="59"/>
                </a:cubicBezTo>
                <a:cubicBezTo>
                  <a:pt x="201" y="59"/>
                  <a:pt x="194" y="52"/>
                  <a:pt x="194" y="43"/>
                </a:cubicBezTo>
                <a:cubicBezTo>
                  <a:pt x="194" y="35"/>
                  <a:pt x="201" y="28"/>
                  <a:pt x="21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209701" y="1758387"/>
            <a:ext cx="2135078" cy="21350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5F5F5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3" name="Freeform 905"/>
          <p:cNvSpPr>
            <a:spLocks noEditPoints="1"/>
          </p:cNvSpPr>
          <p:nvPr/>
        </p:nvSpPr>
        <p:spPr bwMode="auto">
          <a:xfrm>
            <a:off x="5733601" y="2312833"/>
            <a:ext cx="1077742" cy="1077742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64 w 288"/>
              <a:gd name="T11" fmla="*/ 143 h 288"/>
              <a:gd name="T12" fmla="*/ 212 w 288"/>
              <a:gd name="T13" fmla="*/ 137 h 288"/>
              <a:gd name="T14" fmla="*/ 176 w 288"/>
              <a:gd name="T15" fmla="*/ 141 h 288"/>
              <a:gd name="T16" fmla="*/ 166 w 288"/>
              <a:gd name="T17" fmla="*/ 116 h 288"/>
              <a:gd name="T18" fmla="*/ 235 w 288"/>
              <a:gd name="T19" fmla="*/ 66 h 288"/>
              <a:gd name="T20" fmla="*/ 264 w 288"/>
              <a:gd name="T21" fmla="*/ 143 h 288"/>
              <a:gd name="T22" fmla="*/ 222 w 288"/>
              <a:gd name="T23" fmla="*/ 53 h 288"/>
              <a:gd name="T24" fmla="*/ 158 w 288"/>
              <a:gd name="T25" fmla="*/ 99 h 288"/>
              <a:gd name="T26" fmla="*/ 113 w 288"/>
              <a:gd name="T27" fmla="*/ 29 h 288"/>
              <a:gd name="T28" fmla="*/ 144 w 288"/>
              <a:gd name="T29" fmla="*/ 24 h 288"/>
              <a:gd name="T30" fmla="*/ 222 w 288"/>
              <a:gd name="T31" fmla="*/ 53 h 288"/>
              <a:gd name="T32" fmla="*/ 94 w 288"/>
              <a:gd name="T33" fmla="*/ 35 h 288"/>
              <a:gd name="T34" fmla="*/ 140 w 288"/>
              <a:gd name="T35" fmla="*/ 106 h 288"/>
              <a:gd name="T36" fmla="*/ 41 w 288"/>
              <a:gd name="T37" fmla="*/ 120 h 288"/>
              <a:gd name="T38" fmla="*/ 27 w 288"/>
              <a:gd name="T39" fmla="*/ 120 h 288"/>
              <a:gd name="T40" fmla="*/ 94 w 288"/>
              <a:gd name="T41" fmla="*/ 35 h 288"/>
              <a:gd name="T42" fmla="*/ 25 w 288"/>
              <a:gd name="T43" fmla="*/ 144 h 288"/>
              <a:gd name="T44" fmla="*/ 25 w 288"/>
              <a:gd name="T45" fmla="*/ 138 h 288"/>
              <a:gd name="T46" fmla="*/ 41 w 288"/>
              <a:gd name="T47" fmla="*/ 138 h 288"/>
              <a:gd name="T48" fmla="*/ 148 w 288"/>
              <a:gd name="T49" fmla="*/ 122 h 288"/>
              <a:gd name="T50" fmla="*/ 158 w 288"/>
              <a:gd name="T51" fmla="*/ 145 h 288"/>
              <a:gd name="T52" fmla="*/ 91 w 288"/>
              <a:gd name="T53" fmla="*/ 184 h 288"/>
              <a:gd name="T54" fmla="*/ 57 w 288"/>
              <a:gd name="T55" fmla="*/ 225 h 288"/>
              <a:gd name="T56" fmla="*/ 25 w 288"/>
              <a:gd name="T57" fmla="*/ 144 h 288"/>
              <a:gd name="T58" fmla="*/ 70 w 288"/>
              <a:gd name="T59" fmla="*/ 237 h 288"/>
              <a:gd name="T60" fmla="*/ 71 w 288"/>
              <a:gd name="T61" fmla="*/ 236 h 288"/>
              <a:gd name="T62" fmla="*/ 165 w 288"/>
              <a:gd name="T63" fmla="*/ 162 h 288"/>
              <a:gd name="T64" fmla="*/ 190 w 288"/>
              <a:gd name="T65" fmla="*/ 254 h 288"/>
              <a:gd name="T66" fmla="*/ 144 w 288"/>
              <a:gd name="T67" fmla="*/ 263 h 288"/>
              <a:gd name="T68" fmla="*/ 70 w 288"/>
              <a:gd name="T69" fmla="*/ 237 h 288"/>
              <a:gd name="T70" fmla="*/ 207 w 288"/>
              <a:gd name="T71" fmla="*/ 245 h 288"/>
              <a:gd name="T72" fmla="*/ 183 w 288"/>
              <a:gd name="T73" fmla="*/ 158 h 288"/>
              <a:gd name="T74" fmla="*/ 212 w 288"/>
              <a:gd name="T75" fmla="*/ 155 h 288"/>
              <a:gd name="T76" fmla="*/ 262 w 288"/>
              <a:gd name="T77" fmla="*/ 162 h 288"/>
              <a:gd name="T78" fmla="*/ 207 w 288"/>
              <a:gd name="T79" fmla="*/ 2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64" y="143"/>
                </a:moveTo>
                <a:cubicBezTo>
                  <a:pt x="245" y="139"/>
                  <a:pt x="228" y="137"/>
                  <a:pt x="212" y="137"/>
                </a:cubicBezTo>
                <a:cubicBezTo>
                  <a:pt x="199" y="137"/>
                  <a:pt x="187" y="138"/>
                  <a:pt x="176" y="141"/>
                </a:cubicBezTo>
                <a:cubicBezTo>
                  <a:pt x="173" y="132"/>
                  <a:pt x="169" y="124"/>
                  <a:pt x="166" y="116"/>
                </a:cubicBezTo>
                <a:cubicBezTo>
                  <a:pt x="191" y="105"/>
                  <a:pt x="216" y="90"/>
                  <a:pt x="235" y="66"/>
                </a:cubicBezTo>
                <a:cubicBezTo>
                  <a:pt x="253" y="87"/>
                  <a:pt x="263" y="114"/>
                  <a:pt x="264" y="143"/>
                </a:cubicBezTo>
                <a:close/>
                <a:moveTo>
                  <a:pt x="222" y="53"/>
                </a:moveTo>
                <a:cubicBezTo>
                  <a:pt x="205" y="75"/>
                  <a:pt x="182" y="89"/>
                  <a:pt x="158" y="99"/>
                </a:cubicBezTo>
                <a:cubicBezTo>
                  <a:pt x="140" y="64"/>
                  <a:pt x="123" y="41"/>
                  <a:pt x="113" y="29"/>
                </a:cubicBezTo>
                <a:cubicBezTo>
                  <a:pt x="123" y="26"/>
                  <a:pt x="133" y="24"/>
                  <a:pt x="144" y="24"/>
                </a:cubicBezTo>
                <a:cubicBezTo>
                  <a:pt x="174" y="24"/>
                  <a:pt x="201" y="35"/>
                  <a:pt x="222" y="53"/>
                </a:cubicBezTo>
                <a:close/>
                <a:moveTo>
                  <a:pt x="94" y="35"/>
                </a:moveTo>
                <a:cubicBezTo>
                  <a:pt x="102" y="44"/>
                  <a:pt x="120" y="67"/>
                  <a:pt x="140" y="106"/>
                </a:cubicBezTo>
                <a:cubicBezTo>
                  <a:pt x="102" y="118"/>
                  <a:pt x="64" y="120"/>
                  <a:pt x="41" y="120"/>
                </a:cubicBezTo>
                <a:cubicBezTo>
                  <a:pt x="35" y="120"/>
                  <a:pt x="30" y="120"/>
                  <a:pt x="27" y="120"/>
                </a:cubicBezTo>
                <a:cubicBezTo>
                  <a:pt x="35" y="82"/>
                  <a:pt x="60" y="51"/>
                  <a:pt x="94" y="35"/>
                </a:cubicBezTo>
                <a:close/>
                <a:moveTo>
                  <a:pt x="25" y="144"/>
                </a:moveTo>
                <a:cubicBezTo>
                  <a:pt x="25" y="142"/>
                  <a:pt x="25" y="140"/>
                  <a:pt x="25" y="138"/>
                </a:cubicBezTo>
                <a:cubicBezTo>
                  <a:pt x="28" y="138"/>
                  <a:pt x="34" y="138"/>
                  <a:pt x="41" y="138"/>
                </a:cubicBezTo>
                <a:cubicBezTo>
                  <a:pt x="65" y="138"/>
                  <a:pt x="107" y="136"/>
                  <a:pt x="148" y="122"/>
                </a:cubicBezTo>
                <a:cubicBezTo>
                  <a:pt x="152" y="130"/>
                  <a:pt x="155" y="137"/>
                  <a:pt x="158" y="145"/>
                </a:cubicBezTo>
                <a:cubicBezTo>
                  <a:pt x="129" y="154"/>
                  <a:pt x="107" y="169"/>
                  <a:pt x="91" y="184"/>
                </a:cubicBezTo>
                <a:cubicBezTo>
                  <a:pt x="73" y="200"/>
                  <a:pt x="62" y="216"/>
                  <a:pt x="57" y="225"/>
                </a:cubicBezTo>
                <a:cubicBezTo>
                  <a:pt x="37" y="203"/>
                  <a:pt x="25" y="175"/>
                  <a:pt x="25" y="144"/>
                </a:cubicBezTo>
                <a:close/>
                <a:moveTo>
                  <a:pt x="70" y="237"/>
                </a:moveTo>
                <a:cubicBezTo>
                  <a:pt x="71" y="237"/>
                  <a:pt x="71" y="237"/>
                  <a:pt x="71" y="236"/>
                </a:cubicBezTo>
                <a:cubicBezTo>
                  <a:pt x="79" y="223"/>
                  <a:pt x="108" y="179"/>
                  <a:pt x="165" y="162"/>
                </a:cubicBezTo>
                <a:cubicBezTo>
                  <a:pt x="175" y="189"/>
                  <a:pt x="183" y="219"/>
                  <a:pt x="190" y="254"/>
                </a:cubicBezTo>
                <a:cubicBezTo>
                  <a:pt x="176" y="260"/>
                  <a:pt x="160" y="263"/>
                  <a:pt x="144" y="263"/>
                </a:cubicBezTo>
                <a:cubicBezTo>
                  <a:pt x="116" y="263"/>
                  <a:pt x="91" y="254"/>
                  <a:pt x="70" y="237"/>
                </a:cubicBezTo>
                <a:close/>
                <a:moveTo>
                  <a:pt x="207" y="245"/>
                </a:moveTo>
                <a:cubicBezTo>
                  <a:pt x="200" y="213"/>
                  <a:pt x="192" y="183"/>
                  <a:pt x="183" y="158"/>
                </a:cubicBezTo>
                <a:cubicBezTo>
                  <a:pt x="192" y="156"/>
                  <a:pt x="202" y="155"/>
                  <a:pt x="212" y="155"/>
                </a:cubicBezTo>
                <a:cubicBezTo>
                  <a:pt x="227" y="155"/>
                  <a:pt x="244" y="157"/>
                  <a:pt x="262" y="162"/>
                </a:cubicBezTo>
                <a:cubicBezTo>
                  <a:pt x="257" y="197"/>
                  <a:pt x="236" y="227"/>
                  <a:pt x="207" y="2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54541" y="4625399"/>
            <a:ext cx="3291840" cy="1212997"/>
            <a:chOff x="486264" y="2103378"/>
            <a:chExt cx="3291840" cy="1212997"/>
          </a:xfrm>
        </p:grpSpPr>
        <p:sp>
          <p:nvSpPr>
            <p:cNvPr id="56" name="文本框 55"/>
            <p:cNvSpPr txBox="1"/>
            <p:nvPr/>
          </p:nvSpPr>
          <p:spPr>
            <a:xfrm>
              <a:off x="486264" y="2103378"/>
              <a:ext cx="3291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小概括文字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86264" y="2485378"/>
              <a:ext cx="3291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626552" y="4625399"/>
            <a:ext cx="3291840" cy="1212997"/>
            <a:chOff x="486264" y="2103378"/>
            <a:chExt cx="3291840" cy="1212997"/>
          </a:xfrm>
        </p:grpSpPr>
        <p:sp>
          <p:nvSpPr>
            <p:cNvPr id="62" name="文本框 61"/>
            <p:cNvSpPr txBox="1"/>
            <p:nvPr/>
          </p:nvSpPr>
          <p:spPr>
            <a:xfrm>
              <a:off x="486264" y="2103378"/>
              <a:ext cx="3291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小概括文字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86264" y="2485378"/>
              <a:ext cx="3291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688703" y="4625399"/>
            <a:ext cx="3291840" cy="1212997"/>
            <a:chOff x="486264" y="2103378"/>
            <a:chExt cx="3291840" cy="1212997"/>
          </a:xfrm>
        </p:grpSpPr>
        <p:sp>
          <p:nvSpPr>
            <p:cNvPr id="65" name="文本框 64"/>
            <p:cNvSpPr txBox="1"/>
            <p:nvPr/>
          </p:nvSpPr>
          <p:spPr>
            <a:xfrm>
              <a:off x="486264" y="2103378"/>
              <a:ext cx="3291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小概括文字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486264" y="2485378"/>
              <a:ext cx="3291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2663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标题就是超短裙</a:t>
            </a:r>
          </a:p>
        </p:txBody>
      </p:sp>
      <p:sp>
        <p:nvSpPr>
          <p:cNvPr id="3" name="圆角矩形 1"/>
          <p:cNvSpPr/>
          <p:nvPr/>
        </p:nvSpPr>
        <p:spPr>
          <a:xfrm>
            <a:off x="2098558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1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650253" y="4620038"/>
            <a:ext cx="1161843" cy="1161842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1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圆角矩形 1"/>
          <p:cNvSpPr/>
          <p:nvPr/>
        </p:nvSpPr>
        <p:spPr>
          <a:xfrm flipV="1">
            <a:off x="4014976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566672" y="2153575"/>
            <a:ext cx="1161843" cy="1161842"/>
          </a:xfrm>
          <a:prstGeom prst="ellipse">
            <a:avLst/>
          </a:prstGeom>
          <a:solidFill>
            <a:schemeClr val="accent3"/>
          </a:solidFill>
          <a:ln w="635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圆角矩形 1"/>
          <p:cNvSpPr/>
          <p:nvPr/>
        </p:nvSpPr>
        <p:spPr>
          <a:xfrm>
            <a:off x="5936829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1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488524" y="4620038"/>
            <a:ext cx="1161843" cy="1161842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1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圆角矩形 1"/>
          <p:cNvSpPr/>
          <p:nvPr/>
        </p:nvSpPr>
        <p:spPr>
          <a:xfrm flipV="1">
            <a:off x="7849251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400946" y="2153575"/>
            <a:ext cx="1161843" cy="1161842"/>
          </a:xfrm>
          <a:prstGeom prst="ellipse">
            <a:avLst/>
          </a:prstGeom>
          <a:solidFill>
            <a:schemeClr val="accent3"/>
          </a:solidFill>
          <a:ln w="635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 flipV="1">
            <a:off x="-1" y="3970313"/>
            <a:ext cx="12192002" cy="82846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TextBox 28"/>
          <p:cNvSpPr txBox="1"/>
          <p:nvPr/>
        </p:nvSpPr>
        <p:spPr>
          <a:xfrm flipH="1">
            <a:off x="2726801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5F5F5"/>
                </a:solidFill>
                <a:effectLst/>
                <a:uLnTx/>
                <a:uFillTx/>
                <a:latin typeface="Franklin Gothic Book" panose="020B0503020102020204" pitchFamily="34" charset="0"/>
                <a:ea typeface="微软雅黑" pitchFamily="34" charset="-122"/>
                <a:cs typeface="+mn-cs"/>
              </a:rPr>
              <a:t>YOUR TITLE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5F5F5"/>
              </a:solidFill>
              <a:effectLst/>
              <a:uLnTx/>
              <a:uFillTx/>
              <a:latin typeface="Franklin Gothic Book" panose="020B0503020102020204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13" name="TextBox 29"/>
          <p:cNvSpPr txBox="1"/>
          <p:nvPr/>
        </p:nvSpPr>
        <p:spPr>
          <a:xfrm flipH="1">
            <a:off x="4643221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5F5F5"/>
                </a:solidFill>
                <a:effectLst/>
                <a:uLnTx/>
                <a:uFillTx/>
                <a:latin typeface="Franklin Gothic Book" panose="020B0503020102020204" pitchFamily="34" charset="0"/>
                <a:ea typeface="微软雅黑" pitchFamily="34" charset="-122"/>
                <a:cs typeface="+mn-cs"/>
              </a:rPr>
              <a:t>YOUR TITLE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5F5F5"/>
              </a:solidFill>
              <a:effectLst/>
              <a:uLnTx/>
              <a:uFillTx/>
              <a:latin typeface="Franklin Gothic Book" panose="020B0503020102020204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14" name="TextBox 30"/>
          <p:cNvSpPr txBox="1"/>
          <p:nvPr/>
        </p:nvSpPr>
        <p:spPr>
          <a:xfrm flipH="1">
            <a:off x="8477495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5F5F5"/>
                </a:solidFill>
                <a:effectLst/>
                <a:uLnTx/>
                <a:uFillTx/>
                <a:latin typeface="Franklin Gothic Book" panose="020B0503020102020204" pitchFamily="34" charset="0"/>
                <a:ea typeface="微软雅黑" pitchFamily="34" charset="-122"/>
                <a:cs typeface="+mn-cs"/>
              </a:rPr>
              <a:t>YOUR TITLE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5F5F5"/>
              </a:solidFill>
              <a:effectLst/>
              <a:uLnTx/>
              <a:uFillTx/>
              <a:latin typeface="Franklin Gothic Book" panose="020B0503020102020204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15" name="TextBox 31"/>
          <p:cNvSpPr txBox="1"/>
          <p:nvPr/>
        </p:nvSpPr>
        <p:spPr>
          <a:xfrm flipH="1">
            <a:off x="6565072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5F5F5"/>
                </a:solidFill>
                <a:effectLst/>
                <a:uLnTx/>
                <a:uFillTx/>
                <a:latin typeface="Franklin Gothic Book" panose="020B0503020102020204" pitchFamily="34" charset="0"/>
                <a:ea typeface="微软雅黑" pitchFamily="34" charset="-122"/>
                <a:cs typeface="+mn-cs"/>
              </a:rPr>
              <a:t>YOUR TITLE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5F5F5"/>
              </a:solidFill>
              <a:effectLst/>
              <a:uLnTx/>
              <a:uFillTx/>
              <a:latin typeface="Franklin Gothic Book" panose="020B0503020102020204" pitchFamily="34" charset="0"/>
              <a:ea typeface="微软雅黑" pitchFamily="34" charset="-122"/>
              <a:cs typeface="+mn-cs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57044" y="2357926"/>
            <a:ext cx="2874391" cy="1212997"/>
            <a:chOff x="486264" y="2103378"/>
            <a:chExt cx="3291840" cy="1212997"/>
          </a:xfrm>
        </p:grpSpPr>
        <p:sp>
          <p:nvSpPr>
            <p:cNvPr id="17" name="文本框 16"/>
            <p:cNvSpPr txBox="1"/>
            <p:nvPr/>
          </p:nvSpPr>
          <p:spPr>
            <a:xfrm>
              <a:off x="486264" y="2103378"/>
              <a:ext cx="3291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小概括文字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86264" y="2485378"/>
              <a:ext cx="3291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753756" y="4855315"/>
            <a:ext cx="2874391" cy="1212997"/>
            <a:chOff x="486264" y="2103378"/>
            <a:chExt cx="3291840" cy="1212997"/>
          </a:xfrm>
        </p:grpSpPr>
        <p:sp>
          <p:nvSpPr>
            <p:cNvPr id="20" name="文本框 19"/>
            <p:cNvSpPr txBox="1"/>
            <p:nvPr/>
          </p:nvSpPr>
          <p:spPr>
            <a:xfrm>
              <a:off x="486264" y="2103378"/>
              <a:ext cx="3291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小概括文字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86264" y="2485378"/>
              <a:ext cx="3291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627535" y="1047155"/>
            <a:ext cx="2874391" cy="1212997"/>
            <a:chOff x="486264" y="2103378"/>
            <a:chExt cx="3291840" cy="1212997"/>
          </a:xfrm>
        </p:grpSpPr>
        <p:sp>
          <p:nvSpPr>
            <p:cNvPr id="23" name="文本框 22"/>
            <p:cNvSpPr txBox="1"/>
            <p:nvPr/>
          </p:nvSpPr>
          <p:spPr>
            <a:xfrm>
              <a:off x="486264" y="2103378"/>
              <a:ext cx="3291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小概括文字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86264" y="2485378"/>
              <a:ext cx="3291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690681" y="5186075"/>
            <a:ext cx="2874391" cy="1212997"/>
            <a:chOff x="486264" y="2103378"/>
            <a:chExt cx="3291840" cy="1212997"/>
          </a:xfrm>
        </p:grpSpPr>
        <p:sp>
          <p:nvSpPr>
            <p:cNvPr id="26" name="文本框 25"/>
            <p:cNvSpPr txBox="1"/>
            <p:nvPr/>
          </p:nvSpPr>
          <p:spPr>
            <a:xfrm>
              <a:off x="486264" y="2103378"/>
              <a:ext cx="3291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小概括文字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86264" y="2485378"/>
              <a:ext cx="3291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186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标题就是超短裙</a:t>
            </a:r>
          </a:p>
          <a:p>
            <a:endParaRPr lang="zh-CN" altLang="en-US" dirty="0"/>
          </a:p>
        </p:txBody>
      </p:sp>
      <p:sp>
        <p:nvSpPr>
          <p:cNvPr id="18" name="箭头: 环形 17"/>
          <p:cNvSpPr/>
          <p:nvPr/>
        </p:nvSpPr>
        <p:spPr>
          <a:xfrm>
            <a:off x="1562571" y="1467519"/>
            <a:ext cx="2182936" cy="2183268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19" name="任意多边形: 形状 18"/>
          <p:cNvSpPr/>
          <p:nvPr/>
        </p:nvSpPr>
        <p:spPr>
          <a:xfrm>
            <a:off x="2045072" y="2255745"/>
            <a:ext cx="1213015" cy="606362"/>
          </a:xfrm>
          <a:custGeom>
            <a:avLst/>
            <a:gdLst>
              <a:gd name="connsiteX0" fmla="*/ 0 w 1213015"/>
              <a:gd name="connsiteY0" fmla="*/ 0 h 606362"/>
              <a:gd name="connsiteX1" fmla="*/ 1213015 w 1213015"/>
              <a:gd name="connsiteY1" fmla="*/ 0 h 606362"/>
              <a:gd name="connsiteX2" fmla="*/ 1213015 w 1213015"/>
              <a:gd name="connsiteY2" fmla="*/ 606362 h 606362"/>
              <a:gd name="connsiteX3" fmla="*/ 0 w 1213015"/>
              <a:gd name="connsiteY3" fmla="*/ 606362 h 606362"/>
              <a:gd name="connsiteX4" fmla="*/ 0 w 1213015"/>
              <a:gd name="connsiteY4" fmla="*/ 0 h 60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015" h="606362">
                <a:moveTo>
                  <a:pt x="0" y="0"/>
                </a:moveTo>
                <a:lnTo>
                  <a:pt x="1213015" y="0"/>
                </a:lnTo>
                <a:lnTo>
                  <a:pt x="1213015" y="606362"/>
                </a:lnTo>
                <a:lnTo>
                  <a:pt x="0" y="60636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marL="0" marR="0" lvl="0" indent="0" algn="ctr" defTabSz="2133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形状 19"/>
          <p:cNvSpPr/>
          <p:nvPr/>
        </p:nvSpPr>
        <p:spPr>
          <a:xfrm>
            <a:off x="956268" y="2721968"/>
            <a:ext cx="2182936" cy="2183268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21" name="任意多边形: 形状 20"/>
          <p:cNvSpPr/>
          <p:nvPr/>
        </p:nvSpPr>
        <p:spPr>
          <a:xfrm>
            <a:off x="1441229" y="3517451"/>
            <a:ext cx="1213015" cy="606362"/>
          </a:xfrm>
          <a:custGeom>
            <a:avLst/>
            <a:gdLst>
              <a:gd name="connsiteX0" fmla="*/ 0 w 1213015"/>
              <a:gd name="connsiteY0" fmla="*/ 0 h 606362"/>
              <a:gd name="connsiteX1" fmla="*/ 1213015 w 1213015"/>
              <a:gd name="connsiteY1" fmla="*/ 0 h 606362"/>
              <a:gd name="connsiteX2" fmla="*/ 1213015 w 1213015"/>
              <a:gd name="connsiteY2" fmla="*/ 606362 h 606362"/>
              <a:gd name="connsiteX3" fmla="*/ 0 w 1213015"/>
              <a:gd name="connsiteY3" fmla="*/ 606362 h 606362"/>
              <a:gd name="connsiteX4" fmla="*/ 0 w 1213015"/>
              <a:gd name="connsiteY4" fmla="*/ 0 h 60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015" h="606362">
                <a:moveTo>
                  <a:pt x="0" y="0"/>
                </a:moveTo>
                <a:lnTo>
                  <a:pt x="1213015" y="0"/>
                </a:lnTo>
                <a:lnTo>
                  <a:pt x="1213015" y="606362"/>
                </a:lnTo>
                <a:lnTo>
                  <a:pt x="0" y="60636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marL="0" marR="0" lvl="0" indent="0" algn="ctr" defTabSz="2133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空心弧 21"/>
          <p:cNvSpPr/>
          <p:nvPr/>
        </p:nvSpPr>
        <p:spPr>
          <a:xfrm>
            <a:off x="1717939" y="4126534"/>
            <a:ext cx="1875480" cy="1876232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23" name="任意多边形: 形状 22"/>
          <p:cNvSpPr/>
          <p:nvPr/>
        </p:nvSpPr>
        <p:spPr>
          <a:xfrm>
            <a:off x="2047942" y="4780971"/>
            <a:ext cx="1213015" cy="606362"/>
          </a:xfrm>
          <a:custGeom>
            <a:avLst/>
            <a:gdLst>
              <a:gd name="connsiteX0" fmla="*/ 0 w 1213015"/>
              <a:gd name="connsiteY0" fmla="*/ 0 h 606362"/>
              <a:gd name="connsiteX1" fmla="*/ 1213015 w 1213015"/>
              <a:gd name="connsiteY1" fmla="*/ 0 h 606362"/>
              <a:gd name="connsiteX2" fmla="*/ 1213015 w 1213015"/>
              <a:gd name="connsiteY2" fmla="*/ 606362 h 606362"/>
              <a:gd name="connsiteX3" fmla="*/ 0 w 1213015"/>
              <a:gd name="connsiteY3" fmla="*/ 606362 h 606362"/>
              <a:gd name="connsiteX4" fmla="*/ 0 w 1213015"/>
              <a:gd name="connsiteY4" fmla="*/ 0 h 60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015" h="606362">
                <a:moveTo>
                  <a:pt x="0" y="0"/>
                </a:moveTo>
                <a:lnTo>
                  <a:pt x="1213015" y="0"/>
                </a:lnTo>
                <a:lnTo>
                  <a:pt x="1213015" y="606362"/>
                </a:lnTo>
                <a:lnTo>
                  <a:pt x="0" y="60636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marL="0" marR="0" lvl="0" indent="0" algn="ctr" defTabSz="3200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rgbClr val="267FAB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rgbClr val="267FAB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351810" y="1451137"/>
            <a:ext cx="5822337" cy="1292662"/>
            <a:chOff x="486264" y="2023713"/>
            <a:chExt cx="3291840" cy="1292662"/>
          </a:xfrm>
        </p:grpSpPr>
        <p:sp>
          <p:nvSpPr>
            <p:cNvPr id="25" name="文本框 24"/>
            <p:cNvSpPr txBox="1"/>
            <p:nvPr/>
          </p:nvSpPr>
          <p:spPr>
            <a:xfrm>
              <a:off x="1140828" y="2023713"/>
              <a:ext cx="1982712" cy="4616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小概括文字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86264" y="2485378"/>
              <a:ext cx="3291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351809" y="3027639"/>
            <a:ext cx="5822337" cy="1292662"/>
            <a:chOff x="486264" y="2023713"/>
            <a:chExt cx="3291840" cy="1292662"/>
          </a:xfrm>
        </p:grpSpPr>
        <p:sp>
          <p:nvSpPr>
            <p:cNvPr id="28" name="文本框 27"/>
            <p:cNvSpPr txBox="1"/>
            <p:nvPr/>
          </p:nvSpPr>
          <p:spPr>
            <a:xfrm>
              <a:off x="1140828" y="2023713"/>
              <a:ext cx="1982712" cy="461665"/>
            </a:xfrm>
            <a:prstGeom prst="rect">
              <a:avLst/>
            </a:prstGeom>
            <a:solidFill>
              <a:srgbClr val="9AD0E8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小概括文字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86264" y="2485378"/>
              <a:ext cx="3291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351810" y="4604142"/>
            <a:ext cx="5822337" cy="1292662"/>
            <a:chOff x="486264" y="2023713"/>
            <a:chExt cx="3291840" cy="1292662"/>
          </a:xfrm>
        </p:grpSpPr>
        <p:sp>
          <p:nvSpPr>
            <p:cNvPr id="31" name="文本框 30"/>
            <p:cNvSpPr txBox="1"/>
            <p:nvPr/>
          </p:nvSpPr>
          <p:spPr>
            <a:xfrm>
              <a:off x="1140828" y="2023713"/>
              <a:ext cx="1982712" cy="461665"/>
            </a:xfrm>
            <a:prstGeom prst="rect">
              <a:avLst/>
            </a:prstGeom>
            <a:solidFill>
              <a:srgbClr val="FAAEA3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小概括文字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86264" y="2485378"/>
              <a:ext cx="3291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，这里输入一小段描述性文字。小二的</a:t>
              </a: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PPT</a:t>
              </a: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67FAB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，这里输入一小段描述性文字。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055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976094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第一次模板">
      <a:dk1>
        <a:srgbClr val="267FAB"/>
      </a:dk1>
      <a:lt1>
        <a:srgbClr val="F5F5F5"/>
      </a:lt1>
      <a:dk2>
        <a:srgbClr val="FFFFFF"/>
      </a:dk2>
      <a:lt2>
        <a:srgbClr val="E7E6E6"/>
      </a:lt2>
      <a:accent1>
        <a:srgbClr val="A4DFD1"/>
      </a:accent1>
      <a:accent2>
        <a:srgbClr val="ED9BBF"/>
      </a:accent2>
      <a:accent3>
        <a:srgbClr val="9AD0E8"/>
      </a:accent3>
      <a:accent4>
        <a:srgbClr val="FAAEA3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1ppt.com">
  <a:themeElements>
    <a:clrScheme name="第一次模板">
      <a:dk1>
        <a:srgbClr val="267FAB"/>
      </a:dk1>
      <a:lt1>
        <a:srgbClr val="F5F5F5"/>
      </a:lt1>
      <a:dk2>
        <a:srgbClr val="FFFFFF"/>
      </a:dk2>
      <a:lt2>
        <a:srgbClr val="E7E6E6"/>
      </a:lt2>
      <a:accent1>
        <a:srgbClr val="A4DFD1"/>
      </a:accent1>
      <a:accent2>
        <a:srgbClr val="ED9BBF"/>
      </a:accent2>
      <a:accent3>
        <a:srgbClr val="9AD0E8"/>
      </a:accent3>
      <a:accent4>
        <a:srgbClr val="FAAEA3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标准字体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345</TotalTime>
  <Words>829</Words>
  <Application>Microsoft Office PowerPoint</Application>
  <PresentationFormat>自定义</PresentationFormat>
  <Paragraphs>92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第一PPT，www.1ppt.com</vt:lpstr>
      <vt:lpstr>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小二的PPT</cp:keywords>
  <cp:lastModifiedBy>Windows User</cp:lastModifiedBy>
  <cp:revision>27</cp:revision>
  <dcterms:created xsi:type="dcterms:W3CDTF">2017-03-13T12:08:01Z</dcterms:created>
  <dcterms:modified xsi:type="dcterms:W3CDTF">2017-03-14T06:06:24Z</dcterms:modified>
</cp:coreProperties>
</file>