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"/>
  </p:notesMasterIdLst>
  <p:sldIdLst>
    <p:sldId id="309" r:id="rId3"/>
    <p:sldId id="313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1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DFB"/>
    <a:srgbClr val="F7FA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>
        <p:scale>
          <a:sx n="90" d="100"/>
          <a:sy n="90" d="100"/>
        </p:scale>
        <p:origin x="-606" y="-900"/>
      </p:cViewPr>
      <p:guideLst>
        <p:guide orient="horz" pos="2160"/>
        <p:guide pos="21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33685-EBFB-4B95-913A-DFEFCEB19951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AD6A0-C615-4EB0-97F7-F641CE3765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8388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267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8" t="28519"/>
          <a:stretch/>
        </p:blipFill>
        <p:spPr>
          <a:xfrm>
            <a:off x="1" y="-12701"/>
            <a:ext cx="12189980" cy="6857031"/>
          </a:xfrm>
          <a:prstGeom prst="rect">
            <a:avLst/>
          </a:prstGeom>
        </p:spPr>
      </p:pic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>
            <a:off x="632188" y="3178254"/>
            <a:ext cx="8262165" cy="467211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单击此处添加您的副标题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632188" y="1341121"/>
            <a:ext cx="8262165" cy="1716487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3600" b="1" kern="1000" baseline="0">
                <a:gradFill flip="none" rotWithShape="1">
                  <a:gsLst>
                    <a:gs pos="65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单击此处添加您的标题文字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06463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4967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66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755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171291" y="365125"/>
            <a:ext cx="118251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2113843" y="365125"/>
            <a:ext cx="793326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660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853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647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75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0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998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4928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2538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96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1800"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0718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85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0385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685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098676" y="2108202"/>
            <a:ext cx="7994651" cy="1235075"/>
          </a:xfrm>
        </p:spPr>
        <p:txBody>
          <a:bodyPr anchor="b">
            <a:normAutofit/>
          </a:bodyPr>
          <a:lstStyle>
            <a:lvl1pPr algn="ctr">
              <a:defRPr sz="270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 smtClean="0"/>
              <a:t>此处添加您的标题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4050894" y="3400425"/>
            <a:ext cx="4090217" cy="3574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单击此处添加您的副标题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62344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399823" y="1244603"/>
            <a:ext cx="508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19334" y="1244603"/>
            <a:ext cx="5094116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38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302932" y="118532"/>
            <a:ext cx="9312101" cy="71702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9436" y="137636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1099436" y="2200274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1847" y="137636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31847" y="2200274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87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503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45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144591" y="533402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487989" y="1063631"/>
            <a:ext cx="6172200" cy="487362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144591" y="2133602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696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246192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33" y="987429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2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535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89980" cy="6858000"/>
          </a:xfrm>
          <a:prstGeom prst="rect">
            <a:avLst/>
          </a:prstGeom>
        </p:spPr>
      </p:pic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23700-D2F0-4E3A-A777-D3760E40E04A}" type="datetimeFigureOut">
              <a:rPr lang="zh-CN" altLang="en-US" smtClean="0"/>
              <a:t>2017/3/13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D90D7-01B4-4AF1-B54D-18436DA9706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971551" y="76620"/>
            <a:ext cx="10277474" cy="7960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971550" y="1047750"/>
            <a:ext cx="10277475" cy="4863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157815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>
              <a:lumMod val="75000"/>
            </a:schemeClr>
          </a:solidFill>
          <a:effectLst/>
          <a:latin typeface="+mj-ea"/>
          <a:ea typeface="+mj-ea"/>
          <a:cs typeface="+mj-cs"/>
        </a:defRPr>
      </a:lvl1pPr>
    </p:titleStyle>
    <p:bodyStyle>
      <a:lvl1pPr marL="361950" indent="-361950" algn="just" defTabSz="685800" rtl="0" eaLnBrk="1" latinLnBrk="0" hangingPunct="1">
        <a:lnSpc>
          <a:spcPct val="110000"/>
        </a:lnSpc>
        <a:spcBef>
          <a:spcPts val="45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"/>
        <a:defRPr lang="zh-CN" altLang="en-US" sz="2400" kern="1200" baseline="0" dirty="0" smtClean="0">
          <a:solidFill>
            <a:schemeClr val="accent1">
              <a:lumMod val="75000"/>
            </a:schemeClr>
          </a:solidFill>
          <a:latin typeface="+mn-ea"/>
          <a:ea typeface="+mn-ea"/>
          <a:cs typeface="+mn-cs"/>
        </a:defRPr>
      </a:lvl1pPr>
      <a:lvl2pPr marL="361950" indent="-361950" algn="just" defTabSz="685800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8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1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4687" y="6496056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9711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hecker/>
      </p:transition>
    </mc:Choice>
    <mc:Fallback xmlns=""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528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468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90C413"/>
      </a:accent1>
      <a:accent2>
        <a:srgbClr val="BABD3D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KSO主题5">
      <a:majorFont>
        <a:latin typeface="Broadway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239</Words>
  <Application>Microsoft Office PowerPoint</Application>
  <PresentationFormat>自定义</PresentationFormat>
  <Paragraphs>25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16说课模板</dc:title>
  <dc:creator>Administrator</dc:creator>
  <cp:lastModifiedBy>Windows User</cp:lastModifiedBy>
  <cp:revision>34</cp:revision>
  <dcterms:created xsi:type="dcterms:W3CDTF">2015-06-25T04:58:24Z</dcterms:created>
  <dcterms:modified xsi:type="dcterms:W3CDTF">2017-03-13T06:57:42Z</dcterms:modified>
</cp:coreProperties>
</file>