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21"/>
  </p:notesMasterIdLst>
  <p:handoutMasterIdLst>
    <p:handoutMasterId r:id="rId22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359" r:id="rId20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100" d="100"/>
          <a:sy n="100" d="100"/>
        </p:scale>
        <p:origin x="-1434" y="-5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2017/3/13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2017/3/13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2017/3/13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2017/3/13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043608" y="1248386"/>
            <a:ext cx="1446605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600" b="1" i="0" u="none" strike="noStrike" kern="0" cap="none" spc="0" normalizeH="0" baseline="0" noProof="0" dirty="0">
                <a:ln w="19050">
                  <a:solidFill>
                    <a:srgbClr val="92D050"/>
                  </a:solidFill>
                  <a:prstDash val="solid"/>
                </a:ln>
                <a:solidFill>
                  <a:srgbClr val="90C413">
                    <a:lumMod val="75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  <a:reflection blurRad="6350" stA="55000" endA="50" endPos="85000" dir="5400000" sy="-100000" algn="bl" rotWithShape="0"/>
                </a:effectLst>
                <a:uLnTx/>
                <a:uFillTx/>
                <a:latin typeface="Adobe 仿宋 Std R" pitchFamily="18" charset="-122"/>
                <a:ea typeface="Adobe 仿宋 Std R" pitchFamily="18" charset="-122"/>
              </a:rPr>
              <a:t>目</a:t>
            </a:r>
          </a:p>
        </p:txBody>
      </p:sp>
      <p:sp>
        <p:nvSpPr>
          <p:cNvPr id="9" name="矩形 8"/>
          <p:cNvSpPr/>
          <p:nvPr/>
        </p:nvSpPr>
        <p:spPr>
          <a:xfrm>
            <a:off x="2025840" y="1259524"/>
            <a:ext cx="122413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600" b="1" i="0" u="none" strike="noStrike" kern="0" cap="none" spc="0" normalizeH="0" baseline="0" noProof="0" dirty="0">
                <a:ln w="19050">
                  <a:solidFill>
                    <a:srgbClr val="92D050"/>
                  </a:solidFill>
                  <a:prstDash val="solid"/>
                </a:ln>
                <a:solidFill>
                  <a:srgbClr val="90C413">
                    <a:lumMod val="75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  <a:reflection blurRad="6350" stA="55000" endA="50" endPos="85000" dir="5400000" sy="-100000" algn="bl" rotWithShape="0"/>
                </a:effectLst>
                <a:uLnTx/>
                <a:uFillTx/>
                <a:latin typeface="Adobe 仿宋 Std R" pitchFamily="18" charset="-122"/>
                <a:ea typeface="Adobe 仿宋 Std R" pitchFamily="18" charset="-122"/>
              </a:rPr>
              <a:t>录</a:t>
            </a:r>
          </a:p>
        </p:txBody>
      </p:sp>
      <p:sp>
        <p:nvSpPr>
          <p:cNvPr id="10" name="文本框 2"/>
          <p:cNvSpPr txBox="1"/>
          <p:nvPr/>
        </p:nvSpPr>
        <p:spPr>
          <a:xfrm>
            <a:off x="3859576" y="1552938"/>
            <a:ext cx="3143809" cy="814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90C413">
                    <a:lumMod val="75000"/>
                  </a:srgbClr>
                </a:solidFill>
                <a:effectLst/>
                <a:uLnTx/>
                <a:uFillTx/>
                <a:latin typeface="微软雅黑"/>
                <a:ea typeface="微软雅黑"/>
              </a:rPr>
              <a:t>01  </a:t>
            </a:r>
            <a:r>
              <a:rPr kumimoji="0" lang="zh-CN" alt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90C413">
                    <a:lumMod val="75000"/>
                  </a:srgbClr>
                </a:solidFill>
                <a:effectLst/>
                <a:uLnTx/>
                <a:uFillTx/>
                <a:latin typeface="微软雅黑"/>
                <a:ea typeface="微软雅黑"/>
              </a:rPr>
              <a:t>输入标题</a:t>
            </a:r>
          </a:p>
        </p:txBody>
      </p:sp>
      <p:sp>
        <p:nvSpPr>
          <p:cNvPr id="11" name="文本框 26"/>
          <p:cNvSpPr txBox="1"/>
          <p:nvPr/>
        </p:nvSpPr>
        <p:spPr>
          <a:xfrm>
            <a:off x="3859576" y="2505438"/>
            <a:ext cx="3143809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90C413">
                    <a:lumMod val="75000"/>
                  </a:srgbClr>
                </a:solidFill>
                <a:effectLst/>
                <a:uLnTx/>
                <a:uFillTx/>
                <a:latin typeface="微软雅黑"/>
                <a:ea typeface="微软雅黑"/>
              </a:rPr>
              <a:t>02  </a:t>
            </a:r>
            <a:r>
              <a:rPr kumimoji="0" lang="zh-CN" alt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90C413">
                    <a:lumMod val="75000"/>
                  </a:srgbClr>
                </a:solidFill>
                <a:effectLst/>
                <a:uLnTx/>
                <a:uFillTx/>
                <a:latin typeface="微软雅黑"/>
                <a:ea typeface="微软雅黑"/>
              </a:rPr>
              <a:t>输入标题</a:t>
            </a:r>
          </a:p>
        </p:txBody>
      </p:sp>
      <p:sp>
        <p:nvSpPr>
          <p:cNvPr id="12" name="文本框 27"/>
          <p:cNvSpPr txBox="1"/>
          <p:nvPr/>
        </p:nvSpPr>
        <p:spPr>
          <a:xfrm>
            <a:off x="3859576" y="3457938"/>
            <a:ext cx="3143809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90C413">
                    <a:lumMod val="75000"/>
                  </a:srgbClr>
                </a:solidFill>
                <a:effectLst/>
                <a:uLnTx/>
                <a:uFillTx/>
                <a:latin typeface="微软雅黑"/>
                <a:ea typeface="微软雅黑"/>
              </a:rPr>
              <a:t>03  </a:t>
            </a:r>
            <a:r>
              <a:rPr kumimoji="0" lang="zh-CN" alt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90C413">
                    <a:lumMod val="75000"/>
                  </a:srgbClr>
                </a:solidFill>
                <a:effectLst/>
                <a:uLnTx/>
                <a:uFillTx/>
                <a:latin typeface="微软雅黑"/>
                <a:ea typeface="微软雅黑"/>
              </a:rPr>
              <a:t>输入标题</a:t>
            </a:r>
          </a:p>
        </p:txBody>
      </p:sp>
      <p:sp>
        <p:nvSpPr>
          <p:cNvPr id="13" name="文本框 28"/>
          <p:cNvSpPr txBox="1"/>
          <p:nvPr/>
        </p:nvSpPr>
        <p:spPr>
          <a:xfrm>
            <a:off x="3859576" y="4410438"/>
            <a:ext cx="3143809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90C413">
                    <a:lumMod val="75000"/>
                  </a:srgbClr>
                </a:solidFill>
                <a:effectLst/>
                <a:uLnTx/>
                <a:uFillTx/>
                <a:latin typeface="微软雅黑"/>
                <a:ea typeface="微软雅黑"/>
              </a:rPr>
              <a:t>04  </a:t>
            </a:r>
            <a:r>
              <a:rPr kumimoji="0" lang="zh-CN" alt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90C413">
                    <a:lumMod val="75000"/>
                  </a:srgbClr>
                </a:solidFill>
                <a:effectLst/>
                <a:uLnTx/>
                <a:uFillTx/>
                <a:latin typeface="微软雅黑"/>
                <a:ea typeface="微软雅黑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12"/>
          <p:cNvSpPr>
            <a:spLocks/>
          </p:cNvSpPr>
          <p:nvPr/>
        </p:nvSpPr>
        <p:spPr bwMode="auto">
          <a:xfrm>
            <a:off x="4616888" y="3620408"/>
            <a:ext cx="1602492" cy="1609490"/>
          </a:xfrm>
          <a:custGeom>
            <a:avLst/>
            <a:gdLst>
              <a:gd name="T0" fmla="*/ 0 w 2320"/>
              <a:gd name="T1" fmla="*/ 1620 h 2320"/>
              <a:gd name="T2" fmla="*/ 700 w 2320"/>
              <a:gd name="T3" fmla="*/ 2320 h 2320"/>
              <a:gd name="T4" fmla="*/ 2320 w 2320"/>
              <a:gd name="T5" fmla="*/ 2320 h 2320"/>
              <a:gd name="T6" fmla="*/ 2320 w 2320"/>
              <a:gd name="T7" fmla="*/ 700 h 2320"/>
              <a:gd name="T8" fmla="*/ 1620 w 2320"/>
              <a:gd name="T9" fmla="*/ 0 h 2320"/>
              <a:gd name="T10" fmla="*/ 0 w 2320"/>
              <a:gd name="T11" fmla="*/ 0 h 2320"/>
              <a:gd name="T12" fmla="*/ 0 w 2320"/>
              <a:gd name="T13" fmla="*/ 162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0" h="2320">
                <a:moveTo>
                  <a:pt x="0" y="1620"/>
                </a:moveTo>
                <a:cubicBezTo>
                  <a:pt x="0" y="2005"/>
                  <a:pt x="315" y="2320"/>
                  <a:pt x="700" y="2320"/>
                </a:cubicBezTo>
                <a:cubicBezTo>
                  <a:pt x="1240" y="2320"/>
                  <a:pt x="1780" y="2320"/>
                  <a:pt x="2320" y="2320"/>
                </a:cubicBezTo>
                <a:cubicBezTo>
                  <a:pt x="2320" y="1780"/>
                  <a:pt x="2320" y="1240"/>
                  <a:pt x="2320" y="700"/>
                </a:cubicBezTo>
                <a:cubicBezTo>
                  <a:pt x="2320" y="315"/>
                  <a:pt x="2005" y="0"/>
                  <a:pt x="1620" y="0"/>
                </a:cubicBezTo>
                <a:cubicBezTo>
                  <a:pt x="1080" y="0"/>
                  <a:pt x="540" y="0"/>
                  <a:pt x="0" y="0"/>
                </a:cubicBezTo>
                <a:lnTo>
                  <a:pt x="0" y="1620"/>
                </a:lnTo>
                <a:close/>
              </a:path>
            </a:pathLst>
          </a:custGeom>
          <a:solidFill>
            <a:srgbClr val="90C413">
              <a:lumMod val="50000"/>
            </a:srgbClr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" name="Freeform 13"/>
          <p:cNvSpPr>
            <a:spLocks/>
          </p:cNvSpPr>
          <p:nvPr/>
        </p:nvSpPr>
        <p:spPr bwMode="auto">
          <a:xfrm>
            <a:off x="2913663" y="3620408"/>
            <a:ext cx="1602492" cy="1609490"/>
          </a:xfrm>
          <a:custGeom>
            <a:avLst/>
            <a:gdLst>
              <a:gd name="T0" fmla="*/ 2320 w 2320"/>
              <a:gd name="T1" fmla="*/ 1620 h 2320"/>
              <a:gd name="T2" fmla="*/ 1620 w 2320"/>
              <a:gd name="T3" fmla="*/ 2320 h 2320"/>
              <a:gd name="T4" fmla="*/ 0 w 2320"/>
              <a:gd name="T5" fmla="*/ 2320 h 2320"/>
              <a:gd name="T6" fmla="*/ 0 w 2320"/>
              <a:gd name="T7" fmla="*/ 700 h 2320"/>
              <a:gd name="T8" fmla="*/ 700 w 2320"/>
              <a:gd name="T9" fmla="*/ 0 h 2320"/>
              <a:gd name="T10" fmla="*/ 2320 w 2320"/>
              <a:gd name="T11" fmla="*/ 0 h 2320"/>
              <a:gd name="T12" fmla="*/ 2320 w 2320"/>
              <a:gd name="T13" fmla="*/ 162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0" h="2320">
                <a:moveTo>
                  <a:pt x="2320" y="1620"/>
                </a:moveTo>
                <a:cubicBezTo>
                  <a:pt x="2320" y="2005"/>
                  <a:pt x="2005" y="2320"/>
                  <a:pt x="1620" y="2320"/>
                </a:cubicBezTo>
                <a:cubicBezTo>
                  <a:pt x="1080" y="2320"/>
                  <a:pt x="540" y="2320"/>
                  <a:pt x="0" y="2320"/>
                </a:cubicBezTo>
                <a:cubicBezTo>
                  <a:pt x="0" y="1780"/>
                  <a:pt x="0" y="1240"/>
                  <a:pt x="0" y="700"/>
                </a:cubicBezTo>
                <a:cubicBezTo>
                  <a:pt x="0" y="315"/>
                  <a:pt x="315" y="0"/>
                  <a:pt x="700" y="0"/>
                </a:cubicBezTo>
                <a:cubicBezTo>
                  <a:pt x="1240" y="0"/>
                  <a:pt x="1780" y="0"/>
                  <a:pt x="2320" y="0"/>
                </a:cubicBezTo>
                <a:lnTo>
                  <a:pt x="2320" y="1620"/>
                </a:lnTo>
                <a:close/>
              </a:path>
            </a:pathLst>
          </a:custGeom>
          <a:solidFill>
            <a:srgbClr val="90C413">
              <a:lumMod val="75000"/>
            </a:srgbClr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Freeform 14"/>
          <p:cNvSpPr>
            <a:spLocks/>
          </p:cNvSpPr>
          <p:nvPr/>
        </p:nvSpPr>
        <p:spPr bwMode="auto">
          <a:xfrm>
            <a:off x="4616888" y="1916832"/>
            <a:ext cx="1602492" cy="1605993"/>
          </a:xfrm>
          <a:custGeom>
            <a:avLst/>
            <a:gdLst>
              <a:gd name="T0" fmla="*/ 0 w 2320"/>
              <a:gd name="T1" fmla="*/ 700 h 2320"/>
              <a:gd name="T2" fmla="*/ 700 w 2320"/>
              <a:gd name="T3" fmla="*/ 0 h 2320"/>
              <a:gd name="T4" fmla="*/ 2320 w 2320"/>
              <a:gd name="T5" fmla="*/ 0 h 2320"/>
              <a:gd name="T6" fmla="*/ 2320 w 2320"/>
              <a:gd name="T7" fmla="*/ 1620 h 2320"/>
              <a:gd name="T8" fmla="*/ 1620 w 2320"/>
              <a:gd name="T9" fmla="*/ 2320 h 2320"/>
              <a:gd name="T10" fmla="*/ 0 w 2320"/>
              <a:gd name="T11" fmla="*/ 2320 h 2320"/>
              <a:gd name="T12" fmla="*/ 0 w 2320"/>
              <a:gd name="T13" fmla="*/ 70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0" h="2320">
                <a:moveTo>
                  <a:pt x="0" y="700"/>
                </a:moveTo>
                <a:cubicBezTo>
                  <a:pt x="0" y="315"/>
                  <a:pt x="315" y="0"/>
                  <a:pt x="700" y="0"/>
                </a:cubicBezTo>
                <a:cubicBezTo>
                  <a:pt x="1240" y="0"/>
                  <a:pt x="1780" y="0"/>
                  <a:pt x="2320" y="0"/>
                </a:cubicBezTo>
                <a:cubicBezTo>
                  <a:pt x="2320" y="540"/>
                  <a:pt x="2320" y="1080"/>
                  <a:pt x="2320" y="1620"/>
                </a:cubicBezTo>
                <a:cubicBezTo>
                  <a:pt x="2320" y="2005"/>
                  <a:pt x="2005" y="2320"/>
                  <a:pt x="1620" y="2320"/>
                </a:cubicBezTo>
                <a:cubicBezTo>
                  <a:pt x="1080" y="2320"/>
                  <a:pt x="540" y="2320"/>
                  <a:pt x="0" y="2320"/>
                </a:cubicBezTo>
                <a:lnTo>
                  <a:pt x="0" y="70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Freeform 15"/>
          <p:cNvSpPr>
            <a:spLocks/>
          </p:cNvSpPr>
          <p:nvPr/>
        </p:nvSpPr>
        <p:spPr bwMode="auto">
          <a:xfrm>
            <a:off x="2913663" y="1916832"/>
            <a:ext cx="1602492" cy="1605993"/>
          </a:xfrm>
          <a:custGeom>
            <a:avLst/>
            <a:gdLst>
              <a:gd name="T0" fmla="*/ 2320 w 2320"/>
              <a:gd name="T1" fmla="*/ 700 h 2320"/>
              <a:gd name="T2" fmla="*/ 1620 w 2320"/>
              <a:gd name="T3" fmla="*/ 0 h 2320"/>
              <a:gd name="T4" fmla="*/ 0 w 2320"/>
              <a:gd name="T5" fmla="*/ 0 h 2320"/>
              <a:gd name="T6" fmla="*/ 0 w 2320"/>
              <a:gd name="T7" fmla="*/ 1620 h 2320"/>
              <a:gd name="T8" fmla="*/ 700 w 2320"/>
              <a:gd name="T9" fmla="*/ 2320 h 2320"/>
              <a:gd name="T10" fmla="*/ 2320 w 2320"/>
              <a:gd name="T11" fmla="*/ 2320 h 2320"/>
              <a:gd name="T12" fmla="*/ 2320 w 2320"/>
              <a:gd name="T13" fmla="*/ 70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0" h="2320">
                <a:moveTo>
                  <a:pt x="2320" y="700"/>
                </a:moveTo>
                <a:cubicBezTo>
                  <a:pt x="2320" y="315"/>
                  <a:pt x="2005" y="0"/>
                  <a:pt x="1620" y="0"/>
                </a:cubicBezTo>
                <a:cubicBezTo>
                  <a:pt x="1080" y="0"/>
                  <a:pt x="540" y="0"/>
                  <a:pt x="0" y="0"/>
                </a:cubicBezTo>
                <a:cubicBezTo>
                  <a:pt x="0" y="540"/>
                  <a:pt x="0" y="1080"/>
                  <a:pt x="0" y="1620"/>
                </a:cubicBezTo>
                <a:cubicBezTo>
                  <a:pt x="0" y="2005"/>
                  <a:pt x="315" y="2320"/>
                  <a:pt x="700" y="2320"/>
                </a:cubicBezTo>
                <a:cubicBezTo>
                  <a:pt x="1240" y="2320"/>
                  <a:pt x="1780" y="2320"/>
                  <a:pt x="2320" y="2320"/>
                </a:cubicBezTo>
                <a:lnTo>
                  <a:pt x="2320" y="700"/>
                </a:lnTo>
                <a:close/>
              </a:path>
            </a:pathLst>
          </a:custGeom>
          <a:solidFill>
            <a:srgbClr val="90C413"/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" name="Freeform 16"/>
          <p:cNvSpPr>
            <a:spLocks/>
          </p:cNvSpPr>
          <p:nvPr/>
        </p:nvSpPr>
        <p:spPr bwMode="auto">
          <a:xfrm>
            <a:off x="4131277" y="3134446"/>
            <a:ext cx="384878" cy="388379"/>
          </a:xfrm>
          <a:custGeom>
            <a:avLst/>
            <a:gdLst>
              <a:gd name="T0" fmla="*/ 560 w 560"/>
              <a:gd name="T1" fmla="*/ 559 h 559"/>
              <a:gd name="T2" fmla="*/ 0 w 560"/>
              <a:gd name="T3" fmla="*/ 559 h 559"/>
              <a:gd name="T4" fmla="*/ 560 w 560"/>
              <a:gd name="T5" fmla="*/ 0 h 559"/>
              <a:gd name="T6" fmla="*/ 560 w 560"/>
              <a:gd name="T7" fmla="*/ 559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0" h="559">
                <a:moveTo>
                  <a:pt x="560" y="559"/>
                </a:moveTo>
                <a:lnTo>
                  <a:pt x="0" y="559"/>
                </a:lnTo>
                <a:cubicBezTo>
                  <a:pt x="0" y="250"/>
                  <a:pt x="251" y="0"/>
                  <a:pt x="560" y="0"/>
                </a:cubicBezTo>
                <a:lnTo>
                  <a:pt x="560" y="559"/>
                </a:lnTo>
                <a:close/>
              </a:path>
            </a:pathLst>
          </a:custGeom>
          <a:solidFill>
            <a:srgbClr val="90C413">
              <a:lumMod val="75000"/>
            </a:srgbClr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Freeform 17"/>
          <p:cNvSpPr>
            <a:spLocks/>
          </p:cNvSpPr>
          <p:nvPr/>
        </p:nvSpPr>
        <p:spPr bwMode="auto">
          <a:xfrm>
            <a:off x="4616887" y="3134446"/>
            <a:ext cx="384878" cy="388379"/>
          </a:xfrm>
          <a:custGeom>
            <a:avLst/>
            <a:gdLst>
              <a:gd name="T0" fmla="*/ 0 w 559"/>
              <a:gd name="T1" fmla="*/ 559 h 559"/>
              <a:gd name="T2" fmla="*/ 559 w 559"/>
              <a:gd name="T3" fmla="*/ 559 h 559"/>
              <a:gd name="T4" fmla="*/ 0 w 559"/>
              <a:gd name="T5" fmla="*/ 0 h 559"/>
              <a:gd name="T6" fmla="*/ 0 w 559"/>
              <a:gd name="T7" fmla="*/ 559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9" h="559">
                <a:moveTo>
                  <a:pt x="0" y="559"/>
                </a:moveTo>
                <a:lnTo>
                  <a:pt x="559" y="559"/>
                </a:lnTo>
                <a:cubicBezTo>
                  <a:pt x="559" y="250"/>
                  <a:pt x="309" y="0"/>
                  <a:pt x="0" y="0"/>
                </a:cubicBezTo>
                <a:lnTo>
                  <a:pt x="0" y="559"/>
                </a:lnTo>
                <a:close/>
              </a:path>
            </a:pathLst>
          </a:custGeom>
          <a:solidFill>
            <a:srgbClr val="BABD3D">
              <a:lumMod val="75000"/>
            </a:srgbClr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" name="Freeform 18"/>
          <p:cNvSpPr>
            <a:spLocks/>
          </p:cNvSpPr>
          <p:nvPr/>
        </p:nvSpPr>
        <p:spPr bwMode="auto">
          <a:xfrm>
            <a:off x="4131277" y="3620409"/>
            <a:ext cx="384878" cy="388379"/>
          </a:xfrm>
          <a:custGeom>
            <a:avLst/>
            <a:gdLst>
              <a:gd name="T0" fmla="*/ 560 w 560"/>
              <a:gd name="T1" fmla="*/ 0 h 560"/>
              <a:gd name="T2" fmla="*/ 0 w 560"/>
              <a:gd name="T3" fmla="*/ 0 h 560"/>
              <a:gd name="T4" fmla="*/ 560 w 560"/>
              <a:gd name="T5" fmla="*/ 560 h 560"/>
              <a:gd name="T6" fmla="*/ 560 w 560"/>
              <a:gd name="T7" fmla="*/ 0 h 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0" h="560">
                <a:moveTo>
                  <a:pt x="560" y="0"/>
                </a:moveTo>
                <a:lnTo>
                  <a:pt x="0" y="0"/>
                </a:lnTo>
                <a:cubicBezTo>
                  <a:pt x="0" y="309"/>
                  <a:pt x="251" y="560"/>
                  <a:pt x="560" y="560"/>
                </a:cubicBezTo>
                <a:lnTo>
                  <a:pt x="560" y="0"/>
                </a:lnTo>
                <a:close/>
              </a:path>
            </a:pathLst>
          </a:custGeom>
          <a:solidFill>
            <a:srgbClr val="DCAB48">
              <a:lumMod val="75000"/>
            </a:srgbClr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Freeform 19"/>
          <p:cNvSpPr>
            <a:spLocks/>
          </p:cNvSpPr>
          <p:nvPr/>
        </p:nvSpPr>
        <p:spPr bwMode="auto">
          <a:xfrm>
            <a:off x="4616887" y="3620409"/>
            <a:ext cx="384878" cy="388379"/>
          </a:xfrm>
          <a:custGeom>
            <a:avLst/>
            <a:gdLst>
              <a:gd name="T0" fmla="*/ 0 w 559"/>
              <a:gd name="T1" fmla="*/ 0 h 560"/>
              <a:gd name="T2" fmla="*/ 559 w 559"/>
              <a:gd name="T3" fmla="*/ 0 h 560"/>
              <a:gd name="T4" fmla="*/ 0 w 559"/>
              <a:gd name="T5" fmla="*/ 560 h 560"/>
              <a:gd name="T6" fmla="*/ 0 w 559"/>
              <a:gd name="T7" fmla="*/ 0 h 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9" h="560">
                <a:moveTo>
                  <a:pt x="0" y="0"/>
                </a:moveTo>
                <a:lnTo>
                  <a:pt x="559" y="0"/>
                </a:lnTo>
                <a:cubicBezTo>
                  <a:pt x="559" y="309"/>
                  <a:pt x="309" y="560"/>
                  <a:pt x="0" y="560"/>
                </a:cubicBezTo>
                <a:lnTo>
                  <a:pt x="0" y="0"/>
                </a:lnTo>
                <a:close/>
              </a:path>
            </a:pathLst>
          </a:custGeom>
          <a:solidFill>
            <a:srgbClr val="B84D30">
              <a:lumMod val="75000"/>
            </a:srgbClr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313531" y="3239312"/>
            <a:ext cx="13295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676910" y="3239312"/>
            <a:ext cx="13295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313529" y="3639897"/>
            <a:ext cx="13295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3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676910" y="3639898"/>
            <a:ext cx="13295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4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51520" y="2276139"/>
            <a:ext cx="2408034" cy="7617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207152" y="2276139"/>
            <a:ext cx="1015510" cy="923328"/>
          </a:xfrm>
          <a:prstGeom prst="rect">
            <a:avLst/>
          </a:prstGeom>
          <a:noFill/>
        </p:spPr>
        <p:txBody>
          <a:bodyPr wrap="square" lIns="0" tIns="60958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输入标题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928095" y="2276139"/>
            <a:ext cx="980078" cy="923328"/>
          </a:xfrm>
          <a:prstGeom prst="rect">
            <a:avLst/>
          </a:prstGeom>
          <a:noFill/>
        </p:spPr>
        <p:txBody>
          <a:bodyPr wrap="square" lIns="0" tIns="60958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输入标题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219720" y="3981464"/>
            <a:ext cx="990376" cy="923328"/>
          </a:xfrm>
          <a:prstGeom prst="rect">
            <a:avLst/>
          </a:prstGeom>
          <a:noFill/>
        </p:spPr>
        <p:txBody>
          <a:bodyPr wrap="square" lIns="0" tIns="60958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输入标题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928095" y="3981464"/>
            <a:ext cx="980078" cy="923328"/>
          </a:xfrm>
          <a:prstGeom prst="rect">
            <a:avLst/>
          </a:prstGeom>
          <a:noFill/>
        </p:spPr>
        <p:txBody>
          <a:bodyPr wrap="square" lIns="0" tIns="60958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输入标题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520521" y="2276139"/>
            <a:ext cx="2408034" cy="7617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26070" y="4085862"/>
            <a:ext cx="2340352" cy="7617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520521" y="4085862"/>
            <a:ext cx="2408034" cy="7617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4"/>
          <p:cNvGrpSpPr>
            <a:grpSpLocks/>
          </p:cNvGrpSpPr>
          <p:nvPr/>
        </p:nvGrpSpPr>
        <p:grpSpPr bwMode="auto">
          <a:xfrm>
            <a:off x="4560230" y="2204864"/>
            <a:ext cx="1284820" cy="2889857"/>
            <a:chOff x="5901200" y="1879696"/>
            <a:chExt cx="1546676" cy="3480871"/>
          </a:xfrm>
          <a:solidFill>
            <a:srgbClr val="90C413">
              <a:lumMod val="75000"/>
            </a:srgbClr>
          </a:solidFill>
        </p:grpSpPr>
        <p:sp>
          <p:nvSpPr>
            <p:cNvPr id="24" name="Freeform 12@|5FFC:3103537|FBC:16777215|LFC:16777215|LBC:16777215"/>
            <p:cNvSpPr/>
            <p:nvPr/>
          </p:nvSpPr>
          <p:spPr>
            <a:xfrm>
              <a:off x="5901200" y="1879696"/>
              <a:ext cx="1546676" cy="3480871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grpFill/>
            <a:ln w="12700" cap="flat" cmpd="sng" algn="ctr">
              <a:solidFill>
                <a:srgbClr val="FFFFFF">
                  <a:hueOff val="0"/>
                  <a:satOff val="0"/>
                  <a:lumOff val="0"/>
                  <a:alphaOff val="0"/>
                </a:srgbClr>
              </a:solidFill>
              <a:prstDash val="solid"/>
              <a:miter lim="800000"/>
            </a:ln>
            <a:effectLst/>
          </p:spPr>
          <p:txBody>
            <a:bodyPr lIns="76200" tIns="609442" rIns="76201" bIns="609441" spcCol="1270"/>
            <a:lstStyle/>
            <a:p>
              <a:pPr marL="0" marR="0" lvl="0" indent="0" defTabSz="533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ea"/>
                <a:sym typeface="+mn-lt"/>
              </a:endParaRPr>
            </a:p>
          </p:txBody>
        </p:sp>
        <p:sp>
          <p:nvSpPr>
            <p:cNvPr id="25" name="TextBox 10@|17FFC:16777215|FBC:16777215|LFC:16777215|LBC:16777215"/>
            <p:cNvSpPr txBox="1"/>
            <p:nvPr/>
          </p:nvSpPr>
          <p:spPr>
            <a:xfrm>
              <a:off x="5966239" y="3424105"/>
              <a:ext cx="1416599" cy="444865"/>
            </a:xfrm>
            <a:prstGeom prst="rect">
              <a:avLst/>
            </a:prstGeom>
            <a:grpFill/>
            <a:ln>
              <a:noFill/>
            </a:ln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ea"/>
                  <a:sym typeface="+mn-lt"/>
                </a:rPr>
                <a:t>输入标题</a:t>
              </a:r>
              <a:endPara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ea"/>
                <a:sym typeface="+mn-lt"/>
              </a:endParaRPr>
            </a:p>
          </p:txBody>
        </p:sp>
        <p:grpSp>
          <p:nvGrpSpPr>
            <p:cNvPr id="26" name="组合 30"/>
            <p:cNvGrpSpPr>
              <a:grpSpLocks/>
            </p:cNvGrpSpPr>
            <p:nvPr/>
          </p:nvGrpSpPr>
          <p:grpSpPr bwMode="auto">
            <a:xfrm>
              <a:off x="6377101" y="2632059"/>
              <a:ext cx="559975" cy="630225"/>
              <a:chOff x="1282721" y="2485539"/>
              <a:chExt cx="559975" cy="630225"/>
            </a:xfrm>
            <a:grpFill/>
          </p:grpSpPr>
          <p:sp>
            <p:nvSpPr>
              <p:cNvPr id="27" name="Oval 29@|1FFC:16777215|FBC:16777215|LFC:16777215|LBC:16777215"/>
              <p:cNvSpPr/>
              <p:nvPr/>
            </p:nvSpPr>
            <p:spPr>
              <a:xfrm>
                <a:off x="1282721" y="2534745"/>
                <a:ext cx="559975" cy="561892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8" name="TextBox 10@|17FFC:16777215|FBC:16777215|LFC:16777215|LBC:16777215"/>
              <p:cNvSpPr txBox="1">
                <a:spLocks noChangeArrowheads="1"/>
              </p:cNvSpPr>
              <p:nvPr/>
            </p:nvSpPr>
            <p:spPr bwMode="auto">
              <a:xfrm>
                <a:off x="1328724" y="2485539"/>
                <a:ext cx="474314" cy="63022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1" i="0" u="none" strike="noStrike" kern="0" cap="none" spc="0" normalizeH="0" baseline="0" noProof="0">
                    <a:ln>
                      <a:noFill/>
                    </a:ln>
                    <a:solidFill>
                      <a:srgbClr val="315B2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sym typeface="+mn-lt"/>
                  </a:rPr>
                  <a:t>1</a:t>
                </a:r>
              </a:p>
            </p:txBody>
          </p:sp>
        </p:grpSp>
      </p:grpSp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5941247" y="2204864"/>
            <a:ext cx="1283502" cy="2889857"/>
            <a:chOff x="7563875" y="1879696"/>
            <a:chExt cx="1546676" cy="3480871"/>
          </a:xfrm>
          <a:solidFill>
            <a:srgbClr val="90C413">
              <a:lumMod val="60000"/>
              <a:lumOff val="40000"/>
            </a:srgbClr>
          </a:solidFill>
        </p:grpSpPr>
        <p:sp>
          <p:nvSpPr>
            <p:cNvPr id="30" name="Freeform 14@|5FFC:3255130|FBC:16777215|LFC:16777215|LBC:16777215"/>
            <p:cNvSpPr/>
            <p:nvPr/>
          </p:nvSpPr>
          <p:spPr>
            <a:xfrm>
              <a:off x="7563875" y="1879696"/>
              <a:ext cx="1546676" cy="3480871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grpFill/>
            <a:ln w="12700" cap="flat" cmpd="sng" algn="ctr">
              <a:solidFill>
                <a:srgbClr val="FFFFFF">
                  <a:hueOff val="0"/>
                  <a:satOff val="0"/>
                  <a:lumOff val="0"/>
                  <a:alphaOff val="0"/>
                </a:srgbClr>
              </a:solidFill>
              <a:prstDash val="solid"/>
              <a:miter lim="800000"/>
            </a:ln>
            <a:effectLst/>
          </p:spPr>
          <p:txBody>
            <a:bodyPr lIns="76200" tIns="609442" rIns="76201" bIns="609441" spcCol="1270"/>
            <a:lstStyle/>
            <a:p>
              <a:pPr marL="0" marR="0" lvl="0" indent="0" defTabSz="533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ea"/>
                <a:sym typeface="+mn-lt"/>
              </a:endParaRPr>
            </a:p>
          </p:txBody>
        </p:sp>
        <p:sp>
          <p:nvSpPr>
            <p:cNvPr id="31" name="TextBox 10@|17FFC:16777215|FBC:16777215|LFC:16777215|LBC:16777215"/>
            <p:cNvSpPr txBox="1"/>
            <p:nvPr/>
          </p:nvSpPr>
          <p:spPr>
            <a:xfrm>
              <a:off x="7563875" y="3424105"/>
              <a:ext cx="1546676" cy="444865"/>
            </a:xfrm>
            <a:prstGeom prst="rect">
              <a:avLst/>
            </a:prstGeom>
            <a:grpFill/>
            <a:ln>
              <a:noFill/>
            </a:ln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ea"/>
                  <a:sym typeface="+mn-lt"/>
                </a:rPr>
                <a:t>输入标题</a:t>
              </a:r>
              <a:endPara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ea"/>
                <a:sym typeface="+mn-lt"/>
              </a:endParaRPr>
            </a:p>
          </p:txBody>
        </p:sp>
        <p:grpSp>
          <p:nvGrpSpPr>
            <p:cNvPr id="32" name="组合 31"/>
            <p:cNvGrpSpPr>
              <a:grpSpLocks/>
            </p:cNvGrpSpPr>
            <p:nvPr/>
          </p:nvGrpSpPr>
          <p:grpSpPr bwMode="auto">
            <a:xfrm>
              <a:off x="8018033" y="2632059"/>
              <a:ext cx="560550" cy="630225"/>
              <a:chOff x="1282242" y="2485539"/>
              <a:chExt cx="560550" cy="630225"/>
            </a:xfrm>
            <a:grpFill/>
          </p:grpSpPr>
          <p:sp>
            <p:nvSpPr>
              <p:cNvPr id="33" name="Oval 32@|1FFC:16777215|FBC:16777215|LFC:16777215|LBC:16777215"/>
              <p:cNvSpPr/>
              <p:nvPr/>
            </p:nvSpPr>
            <p:spPr>
              <a:xfrm>
                <a:off x="1282242" y="2534745"/>
                <a:ext cx="560550" cy="561892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F3E7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4" name="TextBox 10@|17FFC:16777215|FBC:16777215|LFC:16777215|LBC:16777215"/>
              <p:cNvSpPr txBox="1">
                <a:spLocks noChangeArrowheads="1"/>
              </p:cNvSpPr>
              <p:nvPr/>
            </p:nvSpPr>
            <p:spPr bwMode="auto">
              <a:xfrm>
                <a:off x="1328292" y="2485539"/>
                <a:ext cx="474802" cy="63022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1" i="0" u="none" strike="noStrike" kern="0" cap="none" spc="0" normalizeH="0" baseline="0" noProof="0">
                    <a:ln>
                      <a:noFill/>
                    </a:ln>
                    <a:solidFill>
                      <a:srgbClr val="5AAB3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sym typeface="+mn-lt"/>
                  </a:rPr>
                  <a:t>2</a:t>
                </a:r>
              </a:p>
            </p:txBody>
          </p:sp>
        </p:grpSp>
      </p:grpSp>
      <p:grpSp>
        <p:nvGrpSpPr>
          <p:cNvPr id="35" name="组合 2"/>
          <p:cNvGrpSpPr>
            <a:grpSpLocks/>
          </p:cNvGrpSpPr>
          <p:nvPr/>
        </p:nvGrpSpPr>
        <p:grpSpPr bwMode="auto">
          <a:xfrm>
            <a:off x="7320946" y="2204864"/>
            <a:ext cx="1283502" cy="2889857"/>
            <a:chOff x="9226550" y="1879696"/>
            <a:chExt cx="1546678" cy="3480871"/>
          </a:xfrm>
          <a:solidFill>
            <a:srgbClr val="90C413"/>
          </a:solidFill>
        </p:grpSpPr>
        <p:sp>
          <p:nvSpPr>
            <p:cNvPr id="36" name="Freeform 16@|5FFC:3255130|FBC:16777215|LFC:16777215|LBC:16777215"/>
            <p:cNvSpPr/>
            <p:nvPr/>
          </p:nvSpPr>
          <p:spPr>
            <a:xfrm>
              <a:off x="9226550" y="1879696"/>
              <a:ext cx="1546678" cy="3480871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grpFill/>
            <a:ln w="12700" cap="flat" cmpd="sng" algn="ctr">
              <a:solidFill>
                <a:srgbClr val="FFFFFF">
                  <a:hueOff val="0"/>
                  <a:satOff val="0"/>
                  <a:lumOff val="0"/>
                  <a:alphaOff val="0"/>
                </a:srgbClr>
              </a:solidFill>
              <a:prstDash val="solid"/>
              <a:miter lim="800000"/>
            </a:ln>
            <a:effectLst/>
          </p:spPr>
          <p:txBody>
            <a:bodyPr lIns="76200" tIns="609442" rIns="76201" bIns="609441" spcCol="1270"/>
            <a:lstStyle/>
            <a:p>
              <a:pPr marL="0" marR="0" lvl="0" indent="0" defTabSz="533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ea"/>
                <a:sym typeface="+mn-lt"/>
              </a:endParaRPr>
            </a:p>
          </p:txBody>
        </p:sp>
        <p:sp>
          <p:nvSpPr>
            <p:cNvPr id="37" name="TextBox 10@|17FFC:16777215|FBC:16777215|LFC:16777215|LBC:16777215"/>
            <p:cNvSpPr txBox="1"/>
            <p:nvPr/>
          </p:nvSpPr>
          <p:spPr>
            <a:xfrm>
              <a:off x="9226550" y="3424105"/>
              <a:ext cx="1448225" cy="444865"/>
            </a:xfrm>
            <a:prstGeom prst="rect">
              <a:avLst/>
            </a:prstGeom>
            <a:grpFill/>
            <a:ln>
              <a:noFill/>
            </a:ln>
          </p:spPr>
          <p:txBody>
            <a:bodyPr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ea"/>
                  <a:sym typeface="+mn-lt"/>
                </a:rPr>
                <a:t>输入标题</a:t>
              </a:r>
              <a:endPara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ea"/>
                <a:sym typeface="+mn-lt"/>
              </a:endParaRPr>
            </a:p>
          </p:txBody>
        </p:sp>
        <p:grpSp>
          <p:nvGrpSpPr>
            <p:cNvPr id="38" name="组合 34"/>
            <p:cNvGrpSpPr>
              <a:grpSpLocks/>
            </p:cNvGrpSpPr>
            <p:nvPr/>
          </p:nvGrpSpPr>
          <p:grpSpPr bwMode="auto">
            <a:xfrm>
              <a:off x="9718819" y="2632059"/>
              <a:ext cx="562139" cy="630225"/>
              <a:chOff x="1281807" y="2485539"/>
              <a:chExt cx="562139" cy="630225"/>
            </a:xfrm>
            <a:grpFill/>
          </p:grpSpPr>
          <p:sp>
            <p:nvSpPr>
              <p:cNvPr id="39" name="Oval 35@|1FFC:16777215|FBC:16777215|LFC:16777215|LBC:16777215"/>
              <p:cNvSpPr/>
              <p:nvPr/>
            </p:nvSpPr>
            <p:spPr>
              <a:xfrm>
                <a:off x="1281807" y="2534745"/>
                <a:ext cx="562139" cy="561892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F3E7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0" name="TextBox 10@|17FFC:16777215|FBC:16777215|LFC:16777215|LBC:16777215"/>
              <p:cNvSpPr txBox="1">
                <a:spLocks noChangeArrowheads="1"/>
              </p:cNvSpPr>
              <p:nvPr/>
            </p:nvSpPr>
            <p:spPr bwMode="auto">
              <a:xfrm>
                <a:off x="1327858" y="2485539"/>
                <a:ext cx="476389" cy="63022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1" i="0" u="none" strike="noStrike" kern="0" cap="none" spc="0" normalizeH="0" baseline="0" noProof="0">
                    <a:ln>
                      <a:noFill/>
                    </a:ln>
                    <a:solidFill>
                      <a:srgbClr val="5AAB3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sym typeface="+mn-lt"/>
                  </a:rPr>
                  <a:t>3</a:t>
                </a:r>
              </a:p>
            </p:txBody>
          </p:sp>
        </p:grpSp>
      </p:grpSp>
      <p:grpSp>
        <p:nvGrpSpPr>
          <p:cNvPr id="41" name="组合 1"/>
          <p:cNvGrpSpPr>
            <a:grpSpLocks/>
          </p:cNvGrpSpPr>
          <p:nvPr/>
        </p:nvGrpSpPr>
        <p:grpSpPr bwMode="auto">
          <a:xfrm>
            <a:off x="484385" y="2800491"/>
            <a:ext cx="3343168" cy="1425344"/>
            <a:chOff x="6857842" y="2596631"/>
            <a:chExt cx="4027314" cy="1717553"/>
          </a:xfrm>
        </p:grpSpPr>
        <p:sp>
          <p:nvSpPr>
            <p:cNvPr id="42" name="TextBox 11@|17FFC:16777215|FBC:16777215|LFC:16777215|LBC:16777215"/>
            <p:cNvSpPr txBox="1"/>
            <p:nvPr/>
          </p:nvSpPr>
          <p:spPr>
            <a:xfrm>
              <a:off x="6857842" y="3268320"/>
              <a:ext cx="4027314" cy="104586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F5F5F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点击输入简要文字内容，文字内容需概括精炼，不用多余的文字修饰，言简意赅的说明分项内容</a:t>
              </a: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F5F5F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……</a:t>
              </a:r>
            </a:p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200" b="0" i="0" u="none" strike="noStrike" kern="0" cap="none" spc="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3" name="TextBox 10@|17FFC:16777215|FBC:16777215|LFC:16777215|LBC:16777215"/>
            <p:cNvSpPr txBox="1"/>
            <p:nvPr/>
          </p:nvSpPr>
          <p:spPr>
            <a:xfrm>
              <a:off x="6857842" y="2596631"/>
              <a:ext cx="2774830" cy="704659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90C413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ea"/>
                  <a:sym typeface="+mn-lt"/>
                </a:rPr>
                <a:t>输入标题</a:t>
              </a:r>
              <a:endPara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90C413">
                    <a:lumMod val="60000"/>
                    <a:lumOff val="4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Freeform 17"/>
          <p:cNvSpPr>
            <a:spLocks noChangeAspect="1"/>
          </p:cNvSpPr>
          <p:nvPr/>
        </p:nvSpPr>
        <p:spPr bwMode="auto">
          <a:xfrm>
            <a:off x="5000338" y="3069421"/>
            <a:ext cx="1570946" cy="1546500"/>
          </a:xfrm>
          <a:custGeom>
            <a:avLst/>
            <a:gdLst>
              <a:gd name="T0" fmla="*/ 145 w 145"/>
              <a:gd name="T1" fmla="*/ 74 h 143"/>
              <a:gd name="T2" fmla="*/ 133 w 145"/>
              <a:gd name="T3" fmla="*/ 88 h 143"/>
              <a:gd name="T4" fmla="*/ 8 w 145"/>
              <a:gd name="T5" fmla="*/ 143 h 143"/>
              <a:gd name="T6" fmla="*/ 2 w 145"/>
              <a:gd name="T7" fmla="*/ 141 h 143"/>
              <a:gd name="T8" fmla="*/ 0 w 145"/>
              <a:gd name="T9" fmla="*/ 135 h 143"/>
              <a:gd name="T10" fmla="*/ 6 w 145"/>
              <a:gd name="T11" fmla="*/ 108 h 143"/>
              <a:gd name="T12" fmla="*/ 50 w 145"/>
              <a:gd name="T13" fmla="*/ 73 h 143"/>
              <a:gd name="T14" fmla="*/ 21 w 145"/>
              <a:gd name="T15" fmla="*/ 44 h 143"/>
              <a:gd name="T16" fmla="*/ 29 w 145"/>
              <a:gd name="T17" fmla="*/ 8 h 143"/>
              <a:gd name="T18" fmla="*/ 36 w 145"/>
              <a:gd name="T19" fmla="*/ 1 h 143"/>
              <a:gd name="T20" fmla="*/ 44 w 145"/>
              <a:gd name="T21" fmla="*/ 3 h 143"/>
              <a:gd name="T22" fmla="*/ 138 w 145"/>
              <a:gd name="T23" fmla="*/ 61 h 143"/>
              <a:gd name="T24" fmla="*/ 145 w 145"/>
              <a:gd name="T25" fmla="*/ 74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rgbClr val="90C413"/>
          </a:solidFill>
          <a:ln w="3175" cap="flat" cmpd="sng" algn="ctr">
            <a:noFill/>
            <a:prstDash val="solid"/>
          </a:ln>
          <a:effec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17"/>
          <p:cNvSpPr>
            <a:spLocks/>
          </p:cNvSpPr>
          <p:nvPr/>
        </p:nvSpPr>
        <p:spPr bwMode="auto">
          <a:xfrm>
            <a:off x="4191064" y="3263698"/>
            <a:ext cx="1200402" cy="1181104"/>
          </a:xfrm>
          <a:custGeom>
            <a:avLst/>
            <a:gdLst>
              <a:gd name="T0" fmla="*/ 145 w 145"/>
              <a:gd name="T1" fmla="*/ 74 h 143"/>
              <a:gd name="T2" fmla="*/ 133 w 145"/>
              <a:gd name="T3" fmla="*/ 88 h 143"/>
              <a:gd name="T4" fmla="*/ 8 w 145"/>
              <a:gd name="T5" fmla="*/ 143 h 143"/>
              <a:gd name="T6" fmla="*/ 2 w 145"/>
              <a:gd name="T7" fmla="*/ 141 h 143"/>
              <a:gd name="T8" fmla="*/ 0 w 145"/>
              <a:gd name="T9" fmla="*/ 135 h 143"/>
              <a:gd name="T10" fmla="*/ 6 w 145"/>
              <a:gd name="T11" fmla="*/ 108 h 143"/>
              <a:gd name="T12" fmla="*/ 50 w 145"/>
              <a:gd name="T13" fmla="*/ 73 h 143"/>
              <a:gd name="T14" fmla="*/ 21 w 145"/>
              <a:gd name="T15" fmla="*/ 44 h 143"/>
              <a:gd name="T16" fmla="*/ 29 w 145"/>
              <a:gd name="T17" fmla="*/ 8 h 143"/>
              <a:gd name="T18" fmla="*/ 36 w 145"/>
              <a:gd name="T19" fmla="*/ 1 h 143"/>
              <a:gd name="T20" fmla="*/ 44 w 145"/>
              <a:gd name="T21" fmla="*/ 3 h 143"/>
              <a:gd name="T22" fmla="*/ 138 w 145"/>
              <a:gd name="T23" fmla="*/ 61 h 143"/>
              <a:gd name="T24" fmla="*/ 145 w 145"/>
              <a:gd name="T25" fmla="*/ 74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rgbClr val="5AAB31"/>
          </a:solidFill>
          <a:ln w="3175" cap="flat" cmpd="sng" algn="ctr">
            <a:noFill/>
            <a:prstDash val="solid"/>
          </a:ln>
          <a:effec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900" kern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Freeform 18"/>
          <p:cNvSpPr>
            <a:spLocks/>
          </p:cNvSpPr>
          <p:nvPr/>
        </p:nvSpPr>
        <p:spPr bwMode="auto">
          <a:xfrm>
            <a:off x="3446119" y="3360194"/>
            <a:ext cx="1049870" cy="1025424"/>
          </a:xfrm>
          <a:custGeom>
            <a:avLst/>
            <a:gdLst>
              <a:gd name="T0" fmla="*/ 127 w 127"/>
              <a:gd name="T1" fmla="*/ 64 h 124"/>
              <a:gd name="T2" fmla="*/ 117 w 127"/>
              <a:gd name="T3" fmla="*/ 76 h 124"/>
              <a:gd name="T4" fmla="*/ 8 w 127"/>
              <a:gd name="T5" fmla="*/ 124 h 124"/>
              <a:gd name="T6" fmla="*/ 2 w 127"/>
              <a:gd name="T7" fmla="*/ 123 h 124"/>
              <a:gd name="T8" fmla="*/ 1 w 127"/>
              <a:gd name="T9" fmla="*/ 118 h 124"/>
              <a:gd name="T10" fmla="*/ 6 w 127"/>
              <a:gd name="T11" fmla="*/ 94 h 124"/>
              <a:gd name="T12" fmla="*/ 39 w 127"/>
              <a:gd name="T13" fmla="*/ 62 h 124"/>
              <a:gd name="T14" fmla="*/ 19 w 127"/>
              <a:gd name="T15" fmla="*/ 38 h 124"/>
              <a:gd name="T16" fmla="*/ 26 w 127"/>
              <a:gd name="T17" fmla="*/ 6 h 124"/>
              <a:gd name="T18" fmla="*/ 32 w 127"/>
              <a:gd name="T19" fmla="*/ 1 h 124"/>
              <a:gd name="T20" fmla="*/ 39 w 127"/>
              <a:gd name="T21" fmla="*/ 2 h 124"/>
              <a:gd name="T22" fmla="*/ 121 w 127"/>
              <a:gd name="T23" fmla="*/ 52 h 124"/>
              <a:gd name="T24" fmla="*/ 127 w 127"/>
              <a:gd name="T25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7" h="124">
                <a:moveTo>
                  <a:pt x="127" y="64"/>
                </a:moveTo>
                <a:cubicBezTo>
                  <a:pt x="127" y="71"/>
                  <a:pt x="117" y="76"/>
                  <a:pt x="117" y="76"/>
                </a:cubicBezTo>
                <a:cubicBezTo>
                  <a:pt x="8" y="124"/>
                  <a:pt x="8" y="124"/>
                  <a:pt x="8" y="124"/>
                </a:cubicBezTo>
                <a:cubicBezTo>
                  <a:pt x="8" y="124"/>
                  <a:pt x="4" y="124"/>
                  <a:pt x="2" y="123"/>
                </a:cubicBezTo>
                <a:cubicBezTo>
                  <a:pt x="0" y="121"/>
                  <a:pt x="1" y="118"/>
                  <a:pt x="1" y="118"/>
                </a:cubicBezTo>
                <a:cubicBezTo>
                  <a:pt x="6" y="94"/>
                  <a:pt x="6" y="94"/>
                  <a:pt x="6" y="94"/>
                </a:cubicBezTo>
                <a:cubicBezTo>
                  <a:pt x="6" y="94"/>
                  <a:pt x="39" y="81"/>
                  <a:pt x="39" y="62"/>
                </a:cubicBezTo>
                <a:cubicBezTo>
                  <a:pt x="40" y="48"/>
                  <a:pt x="19" y="38"/>
                  <a:pt x="19" y="38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6"/>
                  <a:pt x="28" y="2"/>
                  <a:pt x="32" y="1"/>
                </a:cubicBezTo>
                <a:cubicBezTo>
                  <a:pt x="36" y="0"/>
                  <a:pt x="39" y="2"/>
                  <a:pt x="39" y="2"/>
                </a:cubicBezTo>
                <a:cubicBezTo>
                  <a:pt x="121" y="52"/>
                  <a:pt x="121" y="52"/>
                  <a:pt x="121" y="52"/>
                </a:cubicBezTo>
                <a:cubicBezTo>
                  <a:pt x="121" y="52"/>
                  <a:pt x="127" y="57"/>
                  <a:pt x="127" y="64"/>
                </a:cubicBezTo>
                <a:close/>
              </a:path>
            </a:pathLst>
          </a:custGeom>
          <a:solidFill>
            <a:srgbClr val="90C413">
              <a:lumMod val="60000"/>
              <a:lumOff val="40000"/>
            </a:srgbClr>
          </a:solidFill>
          <a:ln w="3175" cap="flat" cmpd="sng" algn="ctr">
            <a:noFill/>
            <a:prstDash val="solid"/>
          </a:ln>
          <a:effec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19"/>
          <p:cNvSpPr>
            <a:spLocks/>
          </p:cNvSpPr>
          <p:nvPr/>
        </p:nvSpPr>
        <p:spPr bwMode="auto">
          <a:xfrm>
            <a:off x="2860714" y="3461835"/>
            <a:ext cx="833720" cy="844013"/>
          </a:xfrm>
          <a:custGeom>
            <a:avLst/>
            <a:gdLst>
              <a:gd name="T0" fmla="*/ 15 w 101"/>
              <a:gd name="T1" fmla="*/ 31 h 102"/>
              <a:gd name="T2" fmla="*/ 21 w 101"/>
              <a:gd name="T3" fmla="*/ 5 h 102"/>
              <a:gd name="T4" fmla="*/ 26 w 101"/>
              <a:gd name="T5" fmla="*/ 1 h 102"/>
              <a:gd name="T6" fmla="*/ 32 w 101"/>
              <a:gd name="T7" fmla="*/ 2 h 102"/>
              <a:gd name="T8" fmla="*/ 95 w 101"/>
              <a:gd name="T9" fmla="*/ 41 h 102"/>
              <a:gd name="T10" fmla="*/ 101 w 101"/>
              <a:gd name="T11" fmla="*/ 51 h 102"/>
              <a:gd name="T12" fmla="*/ 94 w 101"/>
              <a:gd name="T13" fmla="*/ 63 h 102"/>
              <a:gd name="T14" fmla="*/ 6 w 101"/>
              <a:gd name="T15" fmla="*/ 102 h 102"/>
              <a:gd name="T16" fmla="*/ 2 w 101"/>
              <a:gd name="T17" fmla="*/ 101 h 102"/>
              <a:gd name="T18" fmla="*/ 0 w 101"/>
              <a:gd name="T19" fmla="*/ 97 h 102"/>
              <a:gd name="T20" fmla="*/ 5 w 101"/>
              <a:gd name="T21" fmla="*/ 77 h 102"/>
              <a:gd name="T22" fmla="*/ 15 w 101"/>
              <a:gd name="T23" fmla="*/ 31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1" h="102">
                <a:moveTo>
                  <a:pt x="15" y="31"/>
                </a:move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2" y="2"/>
                  <a:pt x="26" y="1"/>
                </a:cubicBezTo>
                <a:cubicBezTo>
                  <a:pt x="29" y="0"/>
                  <a:pt x="32" y="2"/>
                  <a:pt x="32" y="2"/>
                </a:cubicBezTo>
                <a:cubicBezTo>
                  <a:pt x="95" y="41"/>
                  <a:pt x="95" y="41"/>
                  <a:pt x="95" y="41"/>
                </a:cubicBezTo>
                <a:cubicBezTo>
                  <a:pt x="95" y="41"/>
                  <a:pt x="101" y="46"/>
                  <a:pt x="101" y="51"/>
                </a:cubicBezTo>
                <a:cubicBezTo>
                  <a:pt x="101" y="60"/>
                  <a:pt x="94" y="63"/>
                  <a:pt x="94" y="63"/>
                </a:cubicBezTo>
                <a:cubicBezTo>
                  <a:pt x="6" y="102"/>
                  <a:pt x="6" y="102"/>
                  <a:pt x="6" y="102"/>
                </a:cubicBezTo>
                <a:cubicBezTo>
                  <a:pt x="6" y="102"/>
                  <a:pt x="3" y="102"/>
                  <a:pt x="2" y="101"/>
                </a:cubicBezTo>
                <a:cubicBezTo>
                  <a:pt x="0" y="99"/>
                  <a:pt x="0" y="97"/>
                  <a:pt x="0" y="97"/>
                </a:cubicBezTo>
                <a:cubicBezTo>
                  <a:pt x="5" y="77"/>
                  <a:pt x="5" y="77"/>
                  <a:pt x="5" y="77"/>
                </a:cubicBezTo>
                <a:lnTo>
                  <a:pt x="15" y="31"/>
                </a:lnTo>
                <a:close/>
              </a:path>
            </a:pathLst>
          </a:custGeom>
          <a:solidFill>
            <a:srgbClr val="90C413">
              <a:lumMod val="40000"/>
              <a:lumOff val="60000"/>
            </a:srgbClr>
          </a:solidFill>
          <a:ln w="3175" cap="flat" cmpd="sng" algn="ctr">
            <a:noFill/>
            <a:prstDash val="solid"/>
          </a:ln>
          <a:effec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任意多边形 34"/>
          <p:cNvSpPr/>
          <p:nvPr/>
        </p:nvSpPr>
        <p:spPr bwMode="auto">
          <a:xfrm>
            <a:off x="6082374" y="3394932"/>
            <a:ext cx="2066288" cy="232876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rgbClr val="ADBACA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900" kern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任意多边形 35"/>
          <p:cNvSpPr/>
          <p:nvPr/>
        </p:nvSpPr>
        <p:spPr bwMode="auto">
          <a:xfrm flipH="1">
            <a:off x="1019581" y="3645820"/>
            <a:ext cx="2067575" cy="231589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rgbClr val="ADBACA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900" kern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任意多边形 36"/>
          <p:cNvSpPr/>
          <p:nvPr/>
        </p:nvSpPr>
        <p:spPr>
          <a:xfrm>
            <a:off x="4791908" y="2827539"/>
            <a:ext cx="545521" cy="811848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rgbClr val="ADBACA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900" kern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任意多边形 37"/>
          <p:cNvSpPr/>
          <p:nvPr/>
        </p:nvSpPr>
        <p:spPr>
          <a:xfrm flipH="1">
            <a:off x="3403661" y="2822393"/>
            <a:ext cx="545521" cy="811848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rgbClr val="ADBACA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900" kern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6"/>
          <p:cNvSpPr>
            <a:spLocks noChangeAspect="1" noEditPoints="1"/>
          </p:cNvSpPr>
          <p:nvPr/>
        </p:nvSpPr>
        <p:spPr bwMode="auto">
          <a:xfrm>
            <a:off x="3219676" y="3773194"/>
            <a:ext cx="183985" cy="195564"/>
          </a:xfrm>
          <a:custGeom>
            <a:avLst/>
            <a:gdLst>
              <a:gd name="T0" fmla="*/ 67 w 376"/>
              <a:gd name="T1" fmla="*/ 3 h 401"/>
              <a:gd name="T2" fmla="*/ 62 w 376"/>
              <a:gd name="T3" fmla="*/ 3 h 401"/>
              <a:gd name="T4" fmla="*/ 0 w 376"/>
              <a:gd name="T5" fmla="*/ 159 h 401"/>
              <a:gd name="T6" fmla="*/ 65 w 376"/>
              <a:gd name="T7" fmla="*/ 223 h 401"/>
              <a:gd name="T8" fmla="*/ 129 w 376"/>
              <a:gd name="T9" fmla="*/ 159 h 401"/>
              <a:gd name="T10" fmla="*/ 67 w 376"/>
              <a:gd name="T11" fmla="*/ 3 h 401"/>
              <a:gd name="T12" fmla="*/ 313 w 376"/>
              <a:gd name="T13" fmla="*/ 3 h 401"/>
              <a:gd name="T14" fmla="*/ 309 w 376"/>
              <a:gd name="T15" fmla="*/ 3 h 401"/>
              <a:gd name="T16" fmla="*/ 246 w 376"/>
              <a:gd name="T17" fmla="*/ 159 h 401"/>
              <a:gd name="T18" fmla="*/ 311 w 376"/>
              <a:gd name="T19" fmla="*/ 223 h 401"/>
              <a:gd name="T20" fmla="*/ 376 w 376"/>
              <a:gd name="T21" fmla="*/ 159 h 401"/>
              <a:gd name="T22" fmla="*/ 313 w 376"/>
              <a:gd name="T23" fmla="*/ 3 h 401"/>
              <a:gd name="T24" fmla="*/ 185 w 376"/>
              <a:gd name="T25" fmla="*/ 180 h 401"/>
              <a:gd name="T26" fmla="*/ 123 w 376"/>
              <a:gd name="T27" fmla="*/ 337 h 401"/>
              <a:gd name="T28" fmla="*/ 188 w 376"/>
              <a:gd name="T29" fmla="*/ 401 h 401"/>
              <a:gd name="T30" fmla="*/ 253 w 376"/>
              <a:gd name="T31" fmla="*/ 337 h 401"/>
              <a:gd name="T32" fmla="*/ 190 w 376"/>
              <a:gd name="T33" fmla="*/ 180 h 401"/>
              <a:gd name="T34" fmla="*/ 185 w 376"/>
              <a:gd name="T35" fmla="*/ 1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Freeform 26"/>
          <p:cNvSpPr>
            <a:spLocks noChangeAspect="1"/>
          </p:cNvSpPr>
          <p:nvPr/>
        </p:nvSpPr>
        <p:spPr bwMode="auto">
          <a:xfrm>
            <a:off x="5808327" y="3773194"/>
            <a:ext cx="196851" cy="204571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 smtClean="0">
              <a:solidFill>
                <a:prstClr val="black"/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Freeform 442"/>
          <p:cNvSpPr>
            <a:spLocks noEditPoints="1"/>
          </p:cNvSpPr>
          <p:nvPr/>
        </p:nvSpPr>
        <p:spPr bwMode="auto">
          <a:xfrm>
            <a:off x="3908011" y="3787347"/>
            <a:ext cx="209716" cy="180125"/>
          </a:xfrm>
          <a:custGeom>
            <a:avLst/>
            <a:gdLst>
              <a:gd name="T0" fmla="*/ 278 w 288"/>
              <a:gd name="T1" fmla="*/ 0 h 246"/>
              <a:gd name="T2" fmla="*/ 52 w 288"/>
              <a:gd name="T3" fmla="*/ 0 h 246"/>
              <a:gd name="T4" fmla="*/ 42 w 288"/>
              <a:gd name="T5" fmla="*/ 10 h 246"/>
              <a:gd name="T6" fmla="*/ 42 w 288"/>
              <a:gd name="T7" fmla="*/ 43 h 246"/>
              <a:gd name="T8" fmla="*/ 10 w 288"/>
              <a:gd name="T9" fmla="*/ 43 h 246"/>
              <a:gd name="T10" fmla="*/ 0 w 288"/>
              <a:gd name="T11" fmla="*/ 53 h 246"/>
              <a:gd name="T12" fmla="*/ 0 w 288"/>
              <a:gd name="T13" fmla="*/ 219 h 246"/>
              <a:gd name="T14" fmla="*/ 27 w 288"/>
              <a:gd name="T15" fmla="*/ 246 h 246"/>
              <a:gd name="T16" fmla="*/ 52 w 288"/>
              <a:gd name="T17" fmla="*/ 246 h 246"/>
              <a:gd name="T18" fmla="*/ 241 w 288"/>
              <a:gd name="T19" fmla="*/ 246 h 246"/>
              <a:gd name="T20" fmla="*/ 278 w 288"/>
              <a:gd name="T21" fmla="*/ 246 h 246"/>
              <a:gd name="T22" fmla="*/ 288 w 288"/>
              <a:gd name="T23" fmla="*/ 236 h 246"/>
              <a:gd name="T24" fmla="*/ 288 w 288"/>
              <a:gd name="T25" fmla="*/ 10 h 246"/>
              <a:gd name="T26" fmla="*/ 278 w 288"/>
              <a:gd name="T27" fmla="*/ 0 h 246"/>
              <a:gd name="T28" fmla="*/ 271 w 288"/>
              <a:gd name="T29" fmla="*/ 229 h 246"/>
              <a:gd name="T30" fmla="*/ 241 w 288"/>
              <a:gd name="T31" fmla="*/ 229 h 246"/>
              <a:gd name="T32" fmla="*/ 52 w 288"/>
              <a:gd name="T33" fmla="*/ 229 h 246"/>
              <a:gd name="T34" fmla="*/ 27 w 288"/>
              <a:gd name="T35" fmla="*/ 229 h 246"/>
              <a:gd name="T36" fmla="*/ 17 w 288"/>
              <a:gd name="T37" fmla="*/ 219 h 246"/>
              <a:gd name="T38" fmla="*/ 17 w 288"/>
              <a:gd name="T39" fmla="*/ 60 h 246"/>
              <a:gd name="T40" fmla="*/ 42 w 288"/>
              <a:gd name="T41" fmla="*/ 60 h 246"/>
              <a:gd name="T42" fmla="*/ 42 w 288"/>
              <a:gd name="T43" fmla="*/ 214 h 246"/>
              <a:gd name="T44" fmla="*/ 59 w 288"/>
              <a:gd name="T45" fmla="*/ 214 h 246"/>
              <a:gd name="T46" fmla="*/ 59 w 288"/>
              <a:gd name="T47" fmla="*/ 60 h 246"/>
              <a:gd name="T48" fmla="*/ 59 w 288"/>
              <a:gd name="T49" fmla="*/ 60 h 246"/>
              <a:gd name="T50" fmla="*/ 59 w 288"/>
              <a:gd name="T51" fmla="*/ 43 h 246"/>
              <a:gd name="T52" fmla="*/ 59 w 288"/>
              <a:gd name="T53" fmla="*/ 17 h 246"/>
              <a:gd name="T54" fmla="*/ 271 w 288"/>
              <a:gd name="T55" fmla="*/ 17 h 246"/>
              <a:gd name="T56" fmla="*/ 271 w 288"/>
              <a:gd name="T57" fmla="*/ 229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8" h="246">
                <a:moveTo>
                  <a:pt x="278" y="0"/>
                </a:moveTo>
                <a:cubicBezTo>
                  <a:pt x="52" y="0"/>
                  <a:pt x="52" y="0"/>
                  <a:pt x="52" y="0"/>
                </a:cubicBezTo>
                <a:cubicBezTo>
                  <a:pt x="44" y="0"/>
                  <a:pt x="42" y="2"/>
                  <a:pt x="42" y="10"/>
                </a:cubicBezTo>
                <a:cubicBezTo>
                  <a:pt x="42" y="43"/>
                  <a:pt x="42" y="43"/>
                  <a:pt x="42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2" y="43"/>
                  <a:pt x="0" y="45"/>
                  <a:pt x="0" y="53"/>
                </a:cubicBezTo>
                <a:cubicBezTo>
                  <a:pt x="0" y="219"/>
                  <a:pt x="0" y="219"/>
                  <a:pt x="0" y="219"/>
                </a:cubicBezTo>
                <a:cubicBezTo>
                  <a:pt x="0" y="231"/>
                  <a:pt x="14" y="246"/>
                  <a:pt x="27" y="246"/>
                </a:cubicBezTo>
                <a:cubicBezTo>
                  <a:pt x="52" y="246"/>
                  <a:pt x="52" y="246"/>
                  <a:pt x="52" y="246"/>
                </a:cubicBezTo>
                <a:cubicBezTo>
                  <a:pt x="241" y="246"/>
                  <a:pt x="241" y="246"/>
                  <a:pt x="241" y="246"/>
                </a:cubicBezTo>
                <a:cubicBezTo>
                  <a:pt x="278" y="246"/>
                  <a:pt x="278" y="246"/>
                  <a:pt x="278" y="246"/>
                </a:cubicBezTo>
                <a:cubicBezTo>
                  <a:pt x="286" y="246"/>
                  <a:pt x="288" y="244"/>
                  <a:pt x="288" y="236"/>
                </a:cubicBezTo>
                <a:cubicBezTo>
                  <a:pt x="288" y="10"/>
                  <a:pt x="288" y="10"/>
                  <a:pt x="288" y="10"/>
                </a:cubicBezTo>
                <a:cubicBezTo>
                  <a:pt x="288" y="2"/>
                  <a:pt x="286" y="0"/>
                  <a:pt x="278" y="0"/>
                </a:cubicBezTo>
                <a:close/>
                <a:moveTo>
                  <a:pt x="271" y="229"/>
                </a:moveTo>
                <a:cubicBezTo>
                  <a:pt x="241" y="229"/>
                  <a:pt x="241" y="229"/>
                  <a:pt x="241" y="229"/>
                </a:cubicBezTo>
                <a:cubicBezTo>
                  <a:pt x="52" y="229"/>
                  <a:pt x="52" y="229"/>
                  <a:pt x="52" y="229"/>
                </a:cubicBezTo>
                <a:cubicBezTo>
                  <a:pt x="27" y="229"/>
                  <a:pt x="27" y="229"/>
                  <a:pt x="27" y="229"/>
                </a:cubicBezTo>
                <a:cubicBezTo>
                  <a:pt x="24" y="229"/>
                  <a:pt x="17" y="222"/>
                  <a:pt x="17" y="219"/>
                </a:cubicBezTo>
                <a:cubicBezTo>
                  <a:pt x="17" y="60"/>
                  <a:pt x="17" y="60"/>
                  <a:pt x="17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214"/>
                  <a:pt x="42" y="214"/>
                  <a:pt x="42" y="214"/>
                </a:cubicBezTo>
                <a:cubicBezTo>
                  <a:pt x="59" y="214"/>
                  <a:pt x="59" y="214"/>
                  <a:pt x="59" y="214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43"/>
                  <a:pt x="59" y="43"/>
                  <a:pt x="59" y="43"/>
                </a:cubicBezTo>
                <a:cubicBezTo>
                  <a:pt x="59" y="17"/>
                  <a:pt x="59" y="17"/>
                  <a:pt x="59" y="17"/>
                </a:cubicBezTo>
                <a:cubicBezTo>
                  <a:pt x="271" y="17"/>
                  <a:pt x="271" y="17"/>
                  <a:pt x="271" y="17"/>
                </a:cubicBezTo>
                <a:lnTo>
                  <a:pt x="271" y="22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Rectangle 443"/>
          <p:cNvSpPr>
            <a:spLocks noChangeArrowheads="1"/>
          </p:cNvSpPr>
          <p:nvPr/>
        </p:nvSpPr>
        <p:spPr bwMode="auto">
          <a:xfrm>
            <a:off x="3967195" y="3816938"/>
            <a:ext cx="55324" cy="55324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Rectangle 444"/>
          <p:cNvSpPr>
            <a:spLocks noChangeArrowheads="1"/>
          </p:cNvSpPr>
          <p:nvPr/>
        </p:nvSpPr>
        <p:spPr bwMode="auto">
          <a:xfrm>
            <a:off x="4040531" y="3824658"/>
            <a:ext cx="46318" cy="9007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45"/>
          <p:cNvSpPr>
            <a:spLocks noChangeArrowheads="1"/>
          </p:cNvSpPr>
          <p:nvPr/>
        </p:nvSpPr>
        <p:spPr bwMode="auto">
          <a:xfrm>
            <a:off x="4040531" y="3852963"/>
            <a:ext cx="46318" cy="9007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Rectangle 446"/>
          <p:cNvSpPr>
            <a:spLocks noChangeArrowheads="1"/>
          </p:cNvSpPr>
          <p:nvPr/>
        </p:nvSpPr>
        <p:spPr bwMode="auto">
          <a:xfrm>
            <a:off x="3967195" y="3891562"/>
            <a:ext cx="119654" cy="9007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ctangle 447"/>
          <p:cNvSpPr>
            <a:spLocks noChangeArrowheads="1"/>
          </p:cNvSpPr>
          <p:nvPr/>
        </p:nvSpPr>
        <p:spPr bwMode="auto">
          <a:xfrm>
            <a:off x="3967195" y="3921154"/>
            <a:ext cx="119654" cy="900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Oval 56"/>
          <p:cNvSpPr>
            <a:spLocks noChangeArrowheads="1"/>
          </p:cNvSpPr>
          <p:nvPr/>
        </p:nvSpPr>
        <p:spPr bwMode="auto">
          <a:xfrm>
            <a:off x="4791908" y="3755181"/>
            <a:ext cx="244455" cy="244455"/>
          </a:xfrm>
          <a:prstGeom prst="ellipse">
            <a:avLst/>
          </a:prstGeom>
          <a:noFill/>
          <a:ln w="30163" cap="rnd">
            <a:solidFill>
              <a:srgbClr val="FFFFFF"/>
            </a:solidFill>
            <a:prstDash val="solid"/>
            <a:round/>
            <a:headEnd/>
            <a:tailEnd/>
          </a:ln>
          <a:extLst/>
        </p:spPr>
        <p:txBody>
          <a:bodyPr lIns="80296" tIns="40148" rIns="80296" bIns="40148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57"/>
          <p:cNvSpPr>
            <a:spLocks/>
          </p:cNvSpPr>
          <p:nvPr/>
        </p:nvSpPr>
        <p:spPr bwMode="auto">
          <a:xfrm>
            <a:off x="4829220" y="3787347"/>
            <a:ext cx="126087" cy="114507"/>
          </a:xfrm>
          <a:custGeom>
            <a:avLst/>
            <a:gdLst>
              <a:gd name="T0" fmla="*/ 8 w 95"/>
              <a:gd name="T1" fmla="*/ 33 h 87"/>
              <a:gd name="T2" fmla="*/ 29 w 95"/>
              <a:gd name="T3" fmla="*/ 74 h 87"/>
              <a:gd name="T4" fmla="*/ 57 w 95"/>
              <a:gd name="T5" fmla="*/ 85 h 87"/>
              <a:gd name="T6" fmla="*/ 54 w 95"/>
              <a:gd name="T7" fmla="*/ 81 h 87"/>
              <a:gd name="T8" fmla="*/ 48 w 95"/>
              <a:gd name="T9" fmla="*/ 76 h 87"/>
              <a:gd name="T10" fmla="*/ 45 w 95"/>
              <a:gd name="T11" fmla="*/ 67 h 87"/>
              <a:gd name="T12" fmla="*/ 36 w 95"/>
              <a:gd name="T13" fmla="*/ 64 h 87"/>
              <a:gd name="T14" fmla="*/ 45 w 95"/>
              <a:gd name="T15" fmla="*/ 52 h 87"/>
              <a:gd name="T16" fmla="*/ 71 w 95"/>
              <a:gd name="T17" fmla="*/ 33 h 87"/>
              <a:gd name="T18" fmla="*/ 43 w 95"/>
              <a:gd name="T19" fmla="*/ 3 h 87"/>
              <a:gd name="T20" fmla="*/ 6 w 95"/>
              <a:gd name="T21" fmla="*/ 14 h 87"/>
              <a:gd name="T22" fmla="*/ 8 w 95"/>
              <a:gd name="T23" fmla="*/ 33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5" h="87">
                <a:moveTo>
                  <a:pt x="8" y="33"/>
                </a:moveTo>
                <a:cubicBezTo>
                  <a:pt x="4" y="44"/>
                  <a:pt x="7" y="61"/>
                  <a:pt x="29" y="74"/>
                </a:cubicBezTo>
                <a:cubicBezTo>
                  <a:pt x="51" y="86"/>
                  <a:pt x="55" y="83"/>
                  <a:pt x="57" y="85"/>
                </a:cubicBezTo>
                <a:cubicBezTo>
                  <a:pt x="59" y="87"/>
                  <a:pt x="53" y="87"/>
                  <a:pt x="54" y="81"/>
                </a:cubicBezTo>
                <a:cubicBezTo>
                  <a:pt x="55" y="75"/>
                  <a:pt x="51" y="76"/>
                  <a:pt x="48" y="76"/>
                </a:cubicBezTo>
                <a:cubicBezTo>
                  <a:pt x="45" y="76"/>
                  <a:pt x="44" y="70"/>
                  <a:pt x="45" y="67"/>
                </a:cubicBezTo>
                <a:cubicBezTo>
                  <a:pt x="46" y="63"/>
                  <a:pt x="41" y="71"/>
                  <a:pt x="36" y="64"/>
                </a:cubicBezTo>
                <a:cubicBezTo>
                  <a:pt x="32" y="56"/>
                  <a:pt x="39" y="50"/>
                  <a:pt x="45" y="52"/>
                </a:cubicBezTo>
                <a:cubicBezTo>
                  <a:pt x="61" y="57"/>
                  <a:pt x="59" y="43"/>
                  <a:pt x="71" y="33"/>
                </a:cubicBezTo>
                <a:cubicBezTo>
                  <a:pt x="95" y="15"/>
                  <a:pt x="60" y="5"/>
                  <a:pt x="43" y="3"/>
                </a:cubicBezTo>
                <a:cubicBezTo>
                  <a:pt x="25" y="0"/>
                  <a:pt x="0" y="7"/>
                  <a:pt x="6" y="14"/>
                </a:cubicBezTo>
                <a:cubicBezTo>
                  <a:pt x="12" y="20"/>
                  <a:pt x="9" y="30"/>
                  <a:pt x="8" y="33"/>
                </a:cubicBezTo>
                <a:close/>
              </a:path>
            </a:pathLst>
          </a:custGeom>
          <a:noFill/>
          <a:ln w="30163" cap="rnd">
            <a:solidFill>
              <a:srgbClr val="FFFFFF"/>
            </a:solidFill>
            <a:prstDash val="solid"/>
            <a:round/>
            <a:headEnd/>
            <a:tailEnd/>
          </a:ln>
          <a:extLst/>
        </p:spPr>
        <p:txBody>
          <a:bodyPr lIns="80296" tIns="40148" rIns="80296" bIns="40148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58"/>
          <p:cNvSpPr>
            <a:spLocks/>
          </p:cNvSpPr>
          <p:nvPr/>
        </p:nvSpPr>
        <p:spPr bwMode="auto">
          <a:xfrm>
            <a:off x="4896124" y="3876122"/>
            <a:ext cx="96495" cy="111935"/>
          </a:xfrm>
          <a:custGeom>
            <a:avLst/>
            <a:gdLst>
              <a:gd name="T0" fmla="*/ 12 w 73"/>
              <a:gd name="T1" fmla="*/ 32 h 85"/>
              <a:gd name="T2" fmla="*/ 12 w 73"/>
              <a:gd name="T3" fmla="*/ 45 h 85"/>
              <a:gd name="T4" fmla="*/ 25 w 73"/>
              <a:gd name="T5" fmla="*/ 58 h 85"/>
              <a:gd name="T6" fmla="*/ 19 w 73"/>
              <a:gd name="T7" fmla="*/ 80 h 85"/>
              <a:gd name="T8" fmla="*/ 45 w 73"/>
              <a:gd name="T9" fmla="*/ 66 h 85"/>
              <a:gd name="T10" fmla="*/ 66 w 73"/>
              <a:gd name="T11" fmla="*/ 37 h 85"/>
              <a:gd name="T12" fmla="*/ 54 w 73"/>
              <a:gd name="T13" fmla="*/ 24 h 85"/>
              <a:gd name="T14" fmla="*/ 24 w 73"/>
              <a:gd name="T15" fmla="*/ 11 h 85"/>
              <a:gd name="T16" fmla="*/ 12 w 73"/>
              <a:gd name="T17" fmla="*/ 32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3" h="85">
                <a:moveTo>
                  <a:pt x="12" y="32"/>
                </a:moveTo>
                <a:cubicBezTo>
                  <a:pt x="10" y="43"/>
                  <a:pt x="0" y="34"/>
                  <a:pt x="12" y="45"/>
                </a:cubicBezTo>
                <a:cubicBezTo>
                  <a:pt x="23" y="56"/>
                  <a:pt x="26" y="33"/>
                  <a:pt x="25" y="58"/>
                </a:cubicBezTo>
                <a:cubicBezTo>
                  <a:pt x="23" y="83"/>
                  <a:pt x="2" y="85"/>
                  <a:pt x="19" y="80"/>
                </a:cubicBezTo>
                <a:cubicBezTo>
                  <a:pt x="36" y="74"/>
                  <a:pt x="33" y="79"/>
                  <a:pt x="45" y="66"/>
                </a:cubicBezTo>
                <a:cubicBezTo>
                  <a:pt x="58" y="54"/>
                  <a:pt x="60" y="47"/>
                  <a:pt x="66" y="37"/>
                </a:cubicBezTo>
                <a:cubicBezTo>
                  <a:pt x="73" y="27"/>
                  <a:pt x="62" y="31"/>
                  <a:pt x="54" y="24"/>
                </a:cubicBezTo>
                <a:cubicBezTo>
                  <a:pt x="47" y="17"/>
                  <a:pt x="34" y="0"/>
                  <a:pt x="24" y="11"/>
                </a:cubicBezTo>
                <a:cubicBezTo>
                  <a:pt x="14" y="21"/>
                  <a:pt x="12" y="32"/>
                  <a:pt x="12" y="32"/>
                </a:cubicBezTo>
                <a:close/>
              </a:path>
            </a:pathLst>
          </a:custGeom>
          <a:noFill/>
          <a:ln w="30163" cap="rnd">
            <a:solidFill>
              <a:srgbClr val="FFFFFF"/>
            </a:solidFill>
            <a:prstDash val="solid"/>
            <a:round/>
            <a:headEnd/>
            <a:tailEnd/>
          </a:ln>
          <a:extLst/>
        </p:spPr>
        <p:txBody>
          <a:bodyPr lIns="80296" tIns="40148" rIns="80296" bIns="40148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Freeform 59"/>
          <p:cNvSpPr>
            <a:spLocks/>
          </p:cNvSpPr>
          <p:nvPr/>
        </p:nvSpPr>
        <p:spPr bwMode="auto">
          <a:xfrm>
            <a:off x="4947588" y="3761615"/>
            <a:ext cx="84916" cy="156966"/>
          </a:xfrm>
          <a:custGeom>
            <a:avLst/>
            <a:gdLst>
              <a:gd name="T0" fmla="*/ 0 w 63"/>
              <a:gd name="T1" fmla="*/ 0 h 119"/>
              <a:gd name="T2" fmla="*/ 11 w 63"/>
              <a:gd name="T3" fmla="*/ 30 h 119"/>
              <a:gd name="T4" fmla="*/ 46 w 63"/>
              <a:gd name="T5" fmla="*/ 54 h 119"/>
              <a:gd name="T6" fmla="*/ 54 w 63"/>
              <a:gd name="T7" fmla="*/ 81 h 119"/>
              <a:gd name="T8" fmla="*/ 52 w 63"/>
              <a:gd name="T9" fmla="*/ 111 h 119"/>
              <a:gd name="T10" fmla="*/ 63 w 63"/>
              <a:gd name="T11" fmla="*/ 113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" h="119">
                <a:moveTo>
                  <a:pt x="0" y="0"/>
                </a:moveTo>
                <a:cubicBezTo>
                  <a:pt x="0" y="6"/>
                  <a:pt x="3" y="22"/>
                  <a:pt x="11" y="30"/>
                </a:cubicBezTo>
                <a:cubicBezTo>
                  <a:pt x="19" y="37"/>
                  <a:pt x="45" y="44"/>
                  <a:pt x="46" y="54"/>
                </a:cubicBezTo>
                <a:cubicBezTo>
                  <a:pt x="47" y="64"/>
                  <a:pt x="58" y="71"/>
                  <a:pt x="54" y="81"/>
                </a:cubicBezTo>
                <a:cubicBezTo>
                  <a:pt x="50" y="90"/>
                  <a:pt x="42" y="103"/>
                  <a:pt x="52" y="111"/>
                </a:cubicBezTo>
                <a:cubicBezTo>
                  <a:pt x="61" y="119"/>
                  <a:pt x="63" y="113"/>
                  <a:pt x="63" y="113"/>
                </a:cubicBezTo>
              </a:path>
            </a:pathLst>
          </a:custGeom>
          <a:noFill/>
          <a:ln w="30163" cap="rnd">
            <a:solidFill>
              <a:srgbClr val="FFFFFF"/>
            </a:solidFill>
            <a:prstDash val="solid"/>
            <a:round/>
            <a:headEnd/>
            <a:tailEnd/>
          </a:ln>
          <a:extLst/>
        </p:spPr>
        <p:txBody>
          <a:bodyPr lIns="80296" tIns="40148" rIns="80296" bIns="40148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13"/>
          <p:cNvSpPr txBox="1"/>
          <p:nvPr/>
        </p:nvSpPr>
        <p:spPr>
          <a:xfrm>
            <a:off x="2748779" y="2276872"/>
            <a:ext cx="1762649" cy="276999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817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b="1" dirty="0" smtClean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b="1" dirty="0">
              <a:solidFill>
                <a:srgbClr val="445469"/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13"/>
          <p:cNvSpPr txBox="1"/>
          <p:nvPr/>
        </p:nvSpPr>
        <p:spPr>
          <a:xfrm>
            <a:off x="2752639" y="2579224"/>
            <a:ext cx="1679020" cy="184666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817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smtClean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13"/>
          <p:cNvSpPr txBox="1"/>
          <p:nvPr/>
        </p:nvSpPr>
        <p:spPr>
          <a:xfrm>
            <a:off x="4888404" y="2276872"/>
            <a:ext cx="1762649" cy="276999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817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b="1" dirty="0" smtClean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b="1" dirty="0">
              <a:solidFill>
                <a:srgbClr val="445469"/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13"/>
          <p:cNvSpPr txBox="1"/>
          <p:nvPr/>
        </p:nvSpPr>
        <p:spPr>
          <a:xfrm>
            <a:off x="4892264" y="2579224"/>
            <a:ext cx="1679021" cy="184666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817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smtClean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13"/>
          <p:cNvSpPr txBox="1"/>
          <p:nvPr/>
        </p:nvSpPr>
        <p:spPr>
          <a:xfrm>
            <a:off x="7076920" y="3589209"/>
            <a:ext cx="1762649" cy="276999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817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b="1" smtClean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b="1" dirty="0">
              <a:solidFill>
                <a:srgbClr val="445469"/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13"/>
          <p:cNvSpPr txBox="1"/>
          <p:nvPr/>
        </p:nvSpPr>
        <p:spPr>
          <a:xfrm>
            <a:off x="7080780" y="3891562"/>
            <a:ext cx="1679020" cy="184666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817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dirty="0" smtClean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 dirty="0">
              <a:solidFill>
                <a:srgbClr val="445469"/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13"/>
          <p:cNvSpPr txBox="1"/>
          <p:nvPr/>
        </p:nvSpPr>
        <p:spPr>
          <a:xfrm>
            <a:off x="323528" y="3753895"/>
            <a:ext cx="1762649" cy="276999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817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b="1" dirty="0" smtClean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en-US" b="1" dirty="0">
              <a:solidFill>
                <a:srgbClr val="445469"/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13"/>
          <p:cNvSpPr txBox="1"/>
          <p:nvPr/>
        </p:nvSpPr>
        <p:spPr>
          <a:xfrm>
            <a:off x="327387" y="4056247"/>
            <a:ext cx="1679021" cy="184666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817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200" smtClean="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latin typeface="微软雅黑" pitchFamily="34" charset="-122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775126" y="4982603"/>
            <a:ext cx="7723493" cy="43088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椭圆 34"/>
          <p:cNvSpPr/>
          <p:nvPr/>
        </p:nvSpPr>
        <p:spPr>
          <a:xfrm>
            <a:off x="1964989" y="1700808"/>
            <a:ext cx="749526" cy="749526"/>
          </a:xfrm>
          <a:prstGeom prst="ellipse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 anchorCtr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2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1964989" y="4551682"/>
            <a:ext cx="749526" cy="749526"/>
          </a:xfrm>
          <a:prstGeom prst="ellipse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 anchorCtr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6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3390426" y="3126245"/>
            <a:ext cx="749526" cy="749526"/>
          </a:xfrm>
          <a:prstGeom prst="ellipse">
            <a:avLst/>
          </a:prstGeom>
          <a:solidFill>
            <a:srgbClr val="90C413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 anchorCtr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4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539552" y="3126245"/>
            <a:ext cx="749526" cy="749526"/>
          </a:xfrm>
          <a:prstGeom prst="ellipse">
            <a:avLst/>
          </a:prstGeom>
          <a:solidFill>
            <a:srgbClr val="90C413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 anchorCtr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8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9" name="椭圆 38"/>
          <p:cNvSpPr/>
          <p:nvPr/>
        </p:nvSpPr>
        <p:spPr>
          <a:xfrm rot="2700000">
            <a:off x="2977068" y="2118309"/>
            <a:ext cx="749526" cy="749526"/>
          </a:xfrm>
          <a:prstGeom prst="ellipse">
            <a:avLst/>
          </a:prstGeom>
          <a:solidFill>
            <a:srgbClr val="90C413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 anchorCtr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3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0" name="椭圆 39"/>
          <p:cNvSpPr/>
          <p:nvPr/>
        </p:nvSpPr>
        <p:spPr>
          <a:xfrm rot="2700000">
            <a:off x="961196" y="4134181"/>
            <a:ext cx="749526" cy="749526"/>
          </a:xfrm>
          <a:prstGeom prst="ellipse">
            <a:avLst/>
          </a:prstGeom>
          <a:solidFill>
            <a:srgbClr val="90C413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 anchorCtr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7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1" name="椭圆 40"/>
          <p:cNvSpPr/>
          <p:nvPr/>
        </p:nvSpPr>
        <p:spPr>
          <a:xfrm rot="18900000">
            <a:off x="2977068" y="4134181"/>
            <a:ext cx="749526" cy="749526"/>
          </a:xfrm>
          <a:prstGeom prst="ellipse">
            <a:avLst/>
          </a:prstGeom>
          <a:solidFill>
            <a:srgbClr val="BABD3D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 anchorCtr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5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2" name="椭圆 41"/>
          <p:cNvSpPr/>
          <p:nvPr/>
        </p:nvSpPr>
        <p:spPr>
          <a:xfrm rot="18900000">
            <a:off x="961196" y="2118309"/>
            <a:ext cx="749526" cy="749526"/>
          </a:xfrm>
          <a:prstGeom prst="ellipse">
            <a:avLst/>
          </a:prstGeom>
          <a:solidFill>
            <a:srgbClr val="BABD3D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 anchorCtr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1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3" name="等腰三角形 42"/>
          <p:cNvSpPr/>
          <p:nvPr/>
        </p:nvSpPr>
        <p:spPr>
          <a:xfrm>
            <a:off x="2255401" y="2479594"/>
            <a:ext cx="168701" cy="168283"/>
          </a:xfrm>
          <a:prstGeom prst="triangle">
            <a:avLst/>
          </a:prstGeom>
          <a:solidFill>
            <a:srgbClr val="90C4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幼圆"/>
              <a:cs typeface="+mn-cs"/>
            </a:endParaRPr>
          </a:p>
        </p:txBody>
      </p:sp>
      <p:sp>
        <p:nvSpPr>
          <p:cNvPr id="44" name="等腰三角形 43"/>
          <p:cNvSpPr/>
          <p:nvPr/>
        </p:nvSpPr>
        <p:spPr>
          <a:xfrm flipV="1">
            <a:off x="2255401" y="4354139"/>
            <a:ext cx="168701" cy="168283"/>
          </a:xfrm>
          <a:prstGeom prst="triangle">
            <a:avLst/>
          </a:prstGeom>
          <a:solidFill>
            <a:srgbClr val="90C4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幼圆"/>
              <a:cs typeface="+mn-cs"/>
            </a:endParaRPr>
          </a:p>
        </p:txBody>
      </p:sp>
      <p:sp>
        <p:nvSpPr>
          <p:cNvPr id="45" name="等腰三角形 44"/>
          <p:cNvSpPr/>
          <p:nvPr/>
        </p:nvSpPr>
        <p:spPr>
          <a:xfrm rot="5400000">
            <a:off x="3192674" y="3416866"/>
            <a:ext cx="168701" cy="168283"/>
          </a:xfrm>
          <a:prstGeom prst="triangle">
            <a:avLst/>
          </a:prstGeom>
          <a:solidFill>
            <a:srgbClr val="90C4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幼圆"/>
              <a:cs typeface="+mn-cs"/>
            </a:endParaRPr>
          </a:p>
        </p:txBody>
      </p:sp>
      <p:sp>
        <p:nvSpPr>
          <p:cNvPr id="46" name="等腰三角形 45"/>
          <p:cNvSpPr/>
          <p:nvPr/>
        </p:nvSpPr>
        <p:spPr>
          <a:xfrm rot="5400000" flipV="1">
            <a:off x="1318129" y="3416866"/>
            <a:ext cx="168701" cy="168283"/>
          </a:xfrm>
          <a:prstGeom prst="triangle">
            <a:avLst/>
          </a:prstGeom>
          <a:solidFill>
            <a:srgbClr val="90C4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幼圆"/>
              <a:cs typeface="+mn-cs"/>
            </a:endParaRPr>
          </a:p>
        </p:txBody>
      </p:sp>
      <p:sp>
        <p:nvSpPr>
          <p:cNvPr id="47" name="等腰三角形 46"/>
          <p:cNvSpPr/>
          <p:nvPr/>
        </p:nvSpPr>
        <p:spPr>
          <a:xfrm rot="2700000">
            <a:off x="2918152" y="2754115"/>
            <a:ext cx="168701" cy="168283"/>
          </a:xfrm>
          <a:prstGeom prst="triangle">
            <a:avLst/>
          </a:prstGeom>
          <a:solidFill>
            <a:srgbClr val="90C4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幼圆"/>
              <a:cs typeface="+mn-cs"/>
            </a:endParaRPr>
          </a:p>
        </p:txBody>
      </p:sp>
      <p:sp>
        <p:nvSpPr>
          <p:cNvPr id="48" name="等腰三角形 47"/>
          <p:cNvSpPr/>
          <p:nvPr/>
        </p:nvSpPr>
        <p:spPr>
          <a:xfrm rot="2700000" flipV="1">
            <a:off x="1592648" y="4079618"/>
            <a:ext cx="168701" cy="168283"/>
          </a:xfrm>
          <a:prstGeom prst="triangle">
            <a:avLst/>
          </a:prstGeom>
          <a:solidFill>
            <a:srgbClr val="90C4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幼圆"/>
              <a:cs typeface="+mn-cs"/>
            </a:endParaRPr>
          </a:p>
        </p:txBody>
      </p:sp>
      <p:sp>
        <p:nvSpPr>
          <p:cNvPr id="49" name="等腰三角形 48"/>
          <p:cNvSpPr/>
          <p:nvPr/>
        </p:nvSpPr>
        <p:spPr>
          <a:xfrm rot="8100000">
            <a:off x="2918152" y="4079618"/>
            <a:ext cx="168701" cy="168283"/>
          </a:xfrm>
          <a:prstGeom prst="triangle">
            <a:avLst/>
          </a:prstGeom>
          <a:solidFill>
            <a:srgbClr val="90C4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幼圆"/>
              <a:cs typeface="+mn-cs"/>
            </a:endParaRPr>
          </a:p>
        </p:txBody>
      </p:sp>
      <p:sp>
        <p:nvSpPr>
          <p:cNvPr id="50" name="等腰三角形 49"/>
          <p:cNvSpPr/>
          <p:nvPr/>
        </p:nvSpPr>
        <p:spPr>
          <a:xfrm rot="8100000" flipV="1">
            <a:off x="1592648" y="2754115"/>
            <a:ext cx="168701" cy="168283"/>
          </a:xfrm>
          <a:prstGeom prst="triangle">
            <a:avLst/>
          </a:prstGeom>
          <a:solidFill>
            <a:srgbClr val="90C4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幼圆"/>
              <a:cs typeface="+mn-cs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1529354" y="2690610"/>
            <a:ext cx="1620796" cy="1620796"/>
          </a:xfrm>
          <a:prstGeom prst="ellipse">
            <a:avLst/>
          </a:prstGeom>
          <a:solidFill>
            <a:srgbClr val="90C413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幼圆"/>
              <a:cs typeface="+mn-cs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858417" y="3031087"/>
            <a:ext cx="962668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输入文字</a:t>
            </a:r>
            <a:endParaRPr kumimoji="0" lang="en-US" altLang="zh-CN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圆角矩形 52"/>
          <p:cNvSpPr/>
          <p:nvPr/>
        </p:nvSpPr>
        <p:spPr>
          <a:xfrm>
            <a:off x="5011913" y="1958465"/>
            <a:ext cx="3749065" cy="942375"/>
          </a:xfrm>
          <a:prstGeom prst="roundRect">
            <a:avLst/>
          </a:prstGeom>
          <a:noFill/>
          <a:ln w="6350" cap="flat" cmpd="sng" algn="ctr">
            <a:solidFill>
              <a:srgbClr val="5F5F5F">
                <a:lumMod val="65000"/>
                <a:lumOff val="35000"/>
              </a:srgbClr>
            </a:solidFill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幼圆"/>
              <a:cs typeface="+mn-cs"/>
            </a:endParaRPr>
          </a:p>
        </p:txBody>
      </p:sp>
      <p:sp>
        <p:nvSpPr>
          <p:cNvPr id="54" name="圆角矩形 53"/>
          <p:cNvSpPr/>
          <p:nvPr/>
        </p:nvSpPr>
        <p:spPr>
          <a:xfrm>
            <a:off x="5011913" y="3097302"/>
            <a:ext cx="3749065" cy="942375"/>
          </a:xfrm>
          <a:prstGeom prst="roundRect">
            <a:avLst/>
          </a:prstGeom>
          <a:noFill/>
          <a:ln w="6350" cap="flat" cmpd="sng" algn="ctr">
            <a:solidFill>
              <a:srgbClr val="5F5F5F">
                <a:lumMod val="65000"/>
                <a:lumOff val="35000"/>
              </a:srgbClr>
            </a:solidFill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幼圆"/>
              <a:cs typeface="+mn-cs"/>
            </a:endParaRPr>
          </a:p>
        </p:txBody>
      </p:sp>
      <p:sp>
        <p:nvSpPr>
          <p:cNvPr id="55" name="圆角矩形 54"/>
          <p:cNvSpPr/>
          <p:nvPr/>
        </p:nvSpPr>
        <p:spPr>
          <a:xfrm>
            <a:off x="5011913" y="4236140"/>
            <a:ext cx="3749065" cy="942375"/>
          </a:xfrm>
          <a:prstGeom prst="roundRect">
            <a:avLst/>
          </a:prstGeom>
          <a:noFill/>
          <a:ln w="6350" cap="flat" cmpd="sng" algn="ctr">
            <a:solidFill>
              <a:srgbClr val="5F5F5F">
                <a:lumMod val="65000"/>
                <a:lumOff val="35000"/>
              </a:srgbClr>
            </a:solidFill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幼圆"/>
              <a:cs typeface="+mn-cs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4821702" y="2238227"/>
            <a:ext cx="382847" cy="437699"/>
            <a:chOff x="3683368" y="2342383"/>
            <a:chExt cx="351046" cy="401342"/>
          </a:xfrm>
        </p:grpSpPr>
        <p:sp>
          <p:nvSpPr>
            <p:cNvPr id="57" name="椭圆 56"/>
            <p:cNvSpPr/>
            <p:nvPr/>
          </p:nvSpPr>
          <p:spPr>
            <a:xfrm>
              <a:off x="3683368" y="2342383"/>
              <a:ext cx="351046" cy="351046"/>
            </a:xfrm>
            <a:prstGeom prst="ellipse">
              <a:avLst/>
            </a:prstGeom>
            <a:solidFill>
              <a:srgbClr val="90C41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幼圆"/>
                <a:cs typeface="+mn-cs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786883" y="2348629"/>
              <a:ext cx="144016" cy="3950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1</a:t>
              </a:r>
              <a:endPara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4821702" y="3377064"/>
            <a:ext cx="382847" cy="437699"/>
            <a:chOff x="3683368" y="2342383"/>
            <a:chExt cx="351046" cy="401342"/>
          </a:xfrm>
        </p:grpSpPr>
        <p:sp>
          <p:nvSpPr>
            <p:cNvPr id="60" name="椭圆 59"/>
            <p:cNvSpPr/>
            <p:nvPr/>
          </p:nvSpPr>
          <p:spPr>
            <a:xfrm>
              <a:off x="3683368" y="2342383"/>
              <a:ext cx="351046" cy="351046"/>
            </a:xfrm>
            <a:prstGeom prst="ellipse">
              <a:avLst/>
            </a:prstGeom>
            <a:solidFill>
              <a:srgbClr val="90C41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幼圆"/>
                <a:cs typeface="+mn-cs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3786883" y="2348629"/>
              <a:ext cx="144016" cy="3950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2</a:t>
              </a:r>
              <a:endPara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4821702" y="4515902"/>
            <a:ext cx="382847" cy="437699"/>
            <a:chOff x="3683368" y="2342383"/>
            <a:chExt cx="351046" cy="401342"/>
          </a:xfrm>
        </p:grpSpPr>
        <p:sp>
          <p:nvSpPr>
            <p:cNvPr id="63" name="椭圆 62"/>
            <p:cNvSpPr/>
            <p:nvPr/>
          </p:nvSpPr>
          <p:spPr>
            <a:xfrm>
              <a:off x="3683368" y="2342383"/>
              <a:ext cx="351046" cy="351046"/>
            </a:xfrm>
            <a:prstGeom prst="ellipse">
              <a:avLst/>
            </a:prstGeom>
            <a:solidFill>
              <a:srgbClr val="90C41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幼圆"/>
                <a:cs typeface="+mn-cs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786883" y="2348629"/>
              <a:ext cx="144016" cy="3950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3</a:t>
              </a:r>
              <a:endPara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5328397" y="2156931"/>
            <a:ext cx="3208349" cy="5001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……</a:t>
            </a: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输入本栏的具体文字，简明扼要的说明分项内容，此为概念图解，请根据您的具体内容酌情修改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5F5F5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328397" y="3295768"/>
            <a:ext cx="3208349" cy="5001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……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5F5F5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328397" y="4434606"/>
            <a:ext cx="3208349" cy="5001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……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5F5F5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611427" y="1700808"/>
            <a:ext cx="1388059" cy="3624377"/>
          </a:xfrm>
          <a:prstGeom prst="rect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幼圆"/>
              <a:cs typeface="+mn-cs"/>
            </a:endParaRPr>
          </a:p>
        </p:txBody>
      </p:sp>
      <p:sp>
        <p:nvSpPr>
          <p:cNvPr id="25" name="五边形 24"/>
          <p:cNvSpPr/>
          <p:nvPr/>
        </p:nvSpPr>
        <p:spPr>
          <a:xfrm>
            <a:off x="1336903" y="1922920"/>
            <a:ext cx="2257730" cy="694030"/>
          </a:xfrm>
          <a:prstGeom prst="homePlate">
            <a:avLst/>
          </a:prstGeom>
          <a:solidFill>
            <a:srgbClr val="90C4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幼圆"/>
              <a:cs typeface="+mn-cs"/>
            </a:endParaRPr>
          </a:p>
        </p:txBody>
      </p:sp>
      <p:sp>
        <p:nvSpPr>
          <p:cNvPr id="26" name="五边形 25"/>
          <p:cNvSpPr/>
          <p:nvPr/>
        </p:nvSpPr>
        <p:spPr>
          <a:xfrm>
            <a:off x="1336903" y="2733516"/>
            <a:ext cx="2257730" cy="694030"/>
          </a:xfrm>
          <a:prstGeom prst="homePlate">
            <a:avLst/>
          </a:prstGeom>
          <a:solidFill>
            <a:srgbClr val="90C413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幼圆"/>
              <a:cs typeface="+mn-cs"/>
            </a:endParaRPr>
          </a:p>
        </p:txBody>
      </p:sp>
      <p:sp>
        <p:nvSpPr>
          <p:cNvPr id="27" name="五边形 26"/>
          <p:cNvSpPr/>
          <p:nvPr/>
        </p:nvSpPr>
        <p:spPr>
          <a:xfrm>
            <a:off x="1336903" y="3544113"/>
            <a:ext cx="2257730" cy="694030"/>
          </a:xfrm>
          <a:prstGeom prst="homePlate">
            <a:avLst/>
          </a:prstGeom>
          <a:solidFill>
            <a:srgbClr val="90C413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幼圆"/>
              <a:cs typeface="+mn-cs"/>
            </a:endParaRPr>
          </a:p>
        </p:txBody>
      </p:sp>
      <p:sp>
        <p:nvSpPr>
          <p:cNvPr id="28" name="五边形 27"/>
          <p:cNvSpPr/>
          <p:nvPr/>
        </p:nvSpPr>
        <p:spPr>
          <a:xfrm>
            <a:off x="1336903" y="4354710"/>
            <a:ext cx="2257730" cy="694030"/>
          </a:xfrm>
          <a:prstGeom prst="homePlate">
            <a:avLst/>
          </a:prstGeom>
          <a:solidFill>
            <a:srgbClr val="DCAB48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幼圆"/>
              <a:cs typeface="+mn-cs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3326796" y="1922920"/>
            <a:ext cx="5421668" cy="694030"/>
            <a:chOff x="3363144" y="1383617"/>
            <a:chExt cx="5062653" cy="648072"/>
          </a:xfrm>
          <a:solidFill>
            <a:srgbClr val="92D050"/>
          </a:solidFill>
        </p:grpSpPr>
        <p:sp>
          <p:nvSpPr>
            <p:cNvPr id="30" name="矩形 17"/>
            <p:cNvSpPr/>
            <p:nvPr/>
          </p:nvSpPr>
          <p:spPr>
            <a:xfrm>
              <a:off x="3363144" y="1383617"/>
              <a:ext cx="5062653" cy="648072"/>
            </a:xfrm>
            <a:custGeom>
              <a:avLst/>
              <a:gdLst/>
              <a:ahLst/>
              <a:cxnLst/>
              <a:rect l="l" t="t" r="r" b="b"/>
              <a:pathLst>
                <a:path w="5062653" h="648072">
                  <a:moveTo>
                    <a:pt x="0" y="0"/>
                  </a:moveTo>
                  <a:lnTo>
                    <a:pt x="704800" y="0"/>
                  </a:lnTo>
                  <a:lnTo>
                    <a:pt x="4357853" y="0"/>
                  </a:lnTo>
                  <a:lnTo>
                    <a:pt x="5062653" y="0"/>
                  </a:lnTo>
                  <a:lnTo>
                    <a:pt x="5062653" y="648072"/>
                  </a:lnTo>
                  <a:lnTo>
                    <a:pt x="4357853" y="648072"/>
                  </a:lnTo>
                  <a:lnTo>
                    <a:pt x="704800" y="648072"/>
                  </a:lnTo>
                  <a:lnTo>
                    <a:pt x="0" y="648072"/>
                  </a:lnTo>
                  <a:lnTo>
                    <a:pt x="324036" y="32403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幼圆"/>
                <a:cs typeface="+mn-cs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923928" y="1553765"/>
              <a:ext cx="4176464" cy="359245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500"/>
                </a:lnSpc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marL="0" marR="0" lvl="0" indent="0" algn="just" defTabSz="914400" eaLnBrk="1" fontAlgn="auto" latinLnBrk="0" hangingPunct="1">
                <a:lnSpc>
                  <a:spcPts val="1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点击输入本栏的具体文字，简明扼要的说明分项内容，此为概念图解，请根据您的具体内容酌情修改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722476" y="2105135"/>
            <a:ext cx="131732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输入文字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722476" y="2915730"/>
            <a:ext cx="131732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输入文字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722476" y="3726327"/>
            <a:ext cx="131732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输入文字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722476" y="4536923"/>
            <a:ext cx="131732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输入文字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3326796" y="2733516"/>
            <a:ext cx="5421668" cy="694030"/>
            <a:chOff x="3363144" y="2140537"/>
            <a:chExt cx="5062653" cy="648072"/>
          </a:xfrm>
          <a:solidFill>
            <a:srgbClr val="92D050"/>
          </a:solidFill>
        </p:grpSpPr>
        <p:sp>
          <p:nvSpPr>
            <p:cNvPr id="37" name="矩形 17"/>
            <p:cNvSpPr/>
            <p:nvPr/>
          </p:nvSpPr>
          <p:spPr>
            <a:xfrm>
              <a:off x="3363144" y="2140537"/>
              <a:ext cx="5062653" cy="648072"/>
            </a:xfrm>
            <a:custGeom>
              <a:avLst/>
              <a:gdLst/>
              <a:ahLst/>
              <a:cxnLst/>
              <a:rect l="l" t="t" r="r" b="b"/>
              <a:pathLst>
                <a:path w="5062653" h="648072">
                  <a:moveTo>
                    <a:pt x="0" y="0"/>
                  </a:moveTo>
                  <a:lnTo>
                    <a:pt x="704800" y="0"/>
                  </a:lnTo>
                  <a:lnTo>
                    <a:pt x="4357853" y="0"/>
                  </a:lnTo>
                  <a:lnTo>
                    <a:pt x="5062653" y="0"/>
                  </a:lnTo>
                  <a:lnTo>
                    <a:pt x="5062653" y="648072"/>
                  </a:lnTo>
                  <a:lnTo>
                    <a:pt x="4357853" y="648072"/>
                  </a:lnTo>
                  <a:lnTo>
                    <a:pt x="704800" y="648072"/>
                  </a:lnTo>
                  <a:lnTo>
                    <a:pt x="0" y="648072"/>
                  </a:lnTo>
                  <a:lnTo>
                    <a:pt x="324036" y="32403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幼圆"/>
                <a:cs typeface="+mn-cs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923928" y="2285285"/>
              <a:ext cx="4176464" cy="359245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500"/>
                </a:lnSpc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marL="0" marR="0" lvl="0" indent="0" algn="just" defTabSz="914400" eaLnBrk="1" fontAlgn="auto" latinLnBrk="0" hangingPunct="1">
                <a:lnSpc>
                  <a:spcPts val="1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点击输入本栏的具体文字，简明扼要的说明分项内容，此为概念图解，请根据您的具体内容酌情修改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326796" y="3544113"/>
            <a:ext cx="5421668" cy="694030"/>
            <a:chOff x="3363144" y="2897457"/>
            <a:chExt cx="5062653" cy="648072"/>
          </a:xfrm>
          <a:solidFill>
            <a:srgbClr val="92D050"/>
          </a:solidFill>
        </p:grpSpPr>
        <p:sp>
          <p:nvSpPr>
            <p:cNvPr id="40" name="矩形 17"/>
            <p:cNvSpPr/>
            <p:nvPr/>
          </p:nvSpPr>
          <p:spPr>
            <a:xfrm>
              <a:off x="3363144" y="2897457"/>
              <a:ext cx="5062653" cy="648072"/>
            </a:xfrm>
            <a:custGeom>
              <a:avLst/>
              <a:gdLst/>
              <a:ahLst/>
              <a:cxnLst/>
              <a:rect l="l" t="t" r="r" b="b"/>
              <a:pathLst>
                <a:path w="5062653" h="648072">
                  <a:moveTo>
                    <a:pt x="0" y="0"/>
                  </a:moveTo>
                  <a:lnTo>
                    <a:pt x="704800" y="0"/>
                  </a:lnTo>
                  <a:lnTo>
                    <a:pt x="4357853" y="0"/>
                  </a:lnTo>
                  <a:lnTo>
                    <a:pt x="5062653" y="0"/>
                  </a:lnTo>
                  <a:lnTo>
                    <a:pt x="5062653" y="648072"/>
                  </a:lnTo>
                  <a:lnTo>
                    <a:pt x="4357853" y="648072"/>
                  </a:lnTo>
                  <a:lnTo>
                    <a:pt x="704800" y="648072"/>
                  </a:lnTo>
                  <a:lnTo>
                    <a:pt x="0" y="648072"/>
                  </a:lnTo>
                  <a:lnTo>
                    <a:pt x="324036" y="32403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幼圆"/>
                <a:cs typeface="+mn-cs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923928" y="3016805"/>
              <a:ext cx="4176464" cy="359245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500"/>
                </a:lnSpc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marL="0" marR="0" lvl="0" indent="0" algn="just" defTabSz="914400" eaLnBrk="1" fontAlgn="auto" latinLnBrk="0" hangingPunct="1">
                <a:lnSpc>
                  <a:spcPts val="1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点击输入本栏的具体文字，简明扼要的说明分项内容，此为概念图解，请根据您的具体内容酌情修改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3326796" y="4354710"/>
            <a:ext cx="5421668" cy="694030"/>
            <a:chOff x="3363144" y="3654377"/>
            <a:chExt cx="5062653" cy="648072"/>
          </a:xfrm>
          <a:solidFill>
            <a:srgbClr val="92D050"/>
          </a:solidFill>
        </p:grpSpPr>
        <p:sp>
          <p:nvSpPr>
            <p:cNvPr id="43" name="矩形 17"/>
            <p:cNvSpPr/>
            <p:nvPr/>
          </p:nvSpPr>
          <p:spPr>
            <a:xfrm>
              <a:off x="3363144" y="3654377"/>
              <a:ext cx="5062653" cy="648072"/>
            </a:xfrm>
            <a:custGeom>
              <a:avLst/>
              <a:gdLst/>
              <a:ahLst/>
              <a:cxnLst/>
              <a:rect l="l" t="t" r="r" b="b"/>
              <a:pathLst>
                <a:path w="5062653" h="648072">
                  <a:moveTo>
                    <a:pt x="0" y="0"/>
                  </a:moveTo>
                  <a:lnTo>
                    <a:pt x="704800" y="0"/>
                  </a:lnTo>
                  <a:lnTo>
                    <a:pt x="4357853" y="0"/>
                  </a:lnTo>
                  <a:lnTo>
                    <a:pt x="5062653" y="0"/>
                  </a:lnTo>
                  <a:lnTo>
                    <a:pt x="5062653" y="648072"/>
                  </a:lnTo>
                  <a:lnTo>
                    <a:pt x="4357853" y="648072"/>
                  </a:lnTo>
                  <a:lnTo>
                    <a:pt x="704800" y="648072"/>
                  </a:lnTo>
                  <a:lnTo>
                    <a:pt x="0" y="648072"/>
                  </a:lnTo>
                  <a:lnTo>
                    <a:pt x="324036" y="324036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幼圆"/>
                <a:cs typeface="+mn-cs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923928" y="3786425"/>
              <a:ext cx="4176464" cy="359245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500"/>
                </a:lnSpc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marL="0" marR="0" lvl="0" indent="0" algn="just" defTabSz="914400" eaLnBrk="1" fontAlgn="auto" latinLnBrk="0" hangingPunct="1">
                <a:lnSpc>
                  <a:spcPts val="1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点击输入本栏的具体文字，简明扼要的说明分项内容，此为概念图解，请根据您的具体内容酌情修改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5" name="标题 1"/>
          <p:cNvSpPr txBox="1">
            <a:spLocks/>
          </p:cNvSpPr>
          <p:nvPr/>
        </p:nvSpPr>
        <p:spPr bwMode="auto">
          <a:xfrm>
            <a:off x="688542" y="3123615"/>
            <a:ext cx="539801" cy="84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121917" tIns="60958" rIns="121917" bIns="60958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1600" b="0" kern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标题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1100549" y="1726328"/>
            <a:ext cx="2308087" cy="2300514"/>
            <a:chOff x="1440917" y="1548121"/>
            <a:chExt cx="2027143" cy="2020491"/>
          </a:xfrm>
        </p:grpSpPr>
        <p:sp>
          <p:nvSpPr>
            <p:cNvPr id="19" name="Freeform 6"/>
            <p:cNvSpPr>
              <a:spLocks/>
            </p:cNvSpPr>
            <p:nvPr/>
          </p:nvSpPr>
          <p:spPr bwMode="auto">
            <a:xfrm rot="2700000">
              <a:off x="1444243" y="1544795"/>
              <a:ext cx="2020491" cy="2027143"/>
            </a:xfrm>
            <a:custGeom>
              <a:avLst/>
              <a:gdLst>
                <a:gd name="T0" fmla="*/ 1039 w 5610"/>
                <a:gd name="T1" fmla="*/ 4570 h 5609"/>
                <a:gd name="T2" fmla="*/ 4802 w 5610"/>
                <a:gd name="T3" fmla="*/ 4570 h 5609"/>
                <a:gd name="T4" fmla="*/ 5579 w 5610"/>
                <a:gd name="T5" fmla="*/ 2575 h 5609"/>
                <a:gd name="T6" fmla="*/ 5579 w 5610"/>
                <a:gd name="T7" fmla="*/ 30 h 5609"/>
                <a:gd name="T8" fmla="*/ 3035 w 5610"/>
                <a:gd name="T9" fmla="*/ 30 h 5609"/>
                <a:gd name="T10" fmla="*/ 1039 w 5610"/>
                <a:gd name="T11" fmla="*/ 807 h 5609"/>
                <a:gd name="T12" fmla="*/ 1039 w 5610"/>
                <a:gd name="T13" fmla="*/ 4570 h 5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10" h="5609">
                  <a:moveTo>
                    <a:pt x="1039" y="4570"/>
                  </a:moveTo>
                  <a:cubicBezTo>
                    <a:pt x="2078" y="5609"/>
                    <a:pt x="3763" y="5609"/>
                    <a:pt x="4802" y="4570"/>
                  </a:cubicBezTo>
                  <a:cubicBezTo>
                    <a:pt x="5351" y="4022"/>
                    <a:pt x="5610" y="3293"/>
                    <a:pt x="5579" y="2575"/>
                  </a:cubicBezTo>
                  <a:lnTo>
                    <a:pt x="5579" y="30"/>
                  </a:lnTo>
                  <a:lnTo>
                    <a:pt x="3035" y="30"/>
                  </a:lnTo>
                  <a:cubicBezTo>
                    <a:pt x="2316" y="0"/>
                    <a:pt x="1588" y="258"/>
                    <a:pt x="1039" y="807"/>
                  </a:cubicBezTo>
                  <a:cubicBezTo>
                    <a:pt x="0" y="1846"/>
                    <a:pt x="0" y="3531"/>
                    <a:pt x="1039" y="4570"/>
                  </a:cubicBezTo>
                  <a:close/>
                </a:path>
              </a:pathLst>
            </a:custGeom>
            <a:solidFill>
              <a:srgbClr val="90C41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TextBox 9"/>
            <p:cNvSpPr txBox="1">
              <a:spLocks noChangeArrowheads="1"/>
            </p:cNvSpPr>
            <p:nvPr/>
          </p:nvSpPr>
          <p:spPr bwMode="auto">
            <a:xfrm>
              <a:off x="1981291" y="2360405"/>
              <a:ext cx="973129" cy="324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输入文字</a:t>
              </a:r>
              <a:endPara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002852" y="3316605"/>
            <a:ext cx="1867838" cy="1861709"/>
            <a:chOff x="3111668" y="2944827"/>
            <a:chExt cx="1640481" cy="1635098"/>
          </a:xfrm>
        </p:grpSpPr>
        <p:sp>
          <p:nvSpPr>
            <p:cNvPr id="22" name="Freeform 7"/>
            <p:cNvSpPr>
              <a:spLocks/>
            </p:cNvSpPr>
            <p:nvPr/>
          </p:nvSpPr>
          <p:spPr bwMode="auto">
            <a:xfrm rot="2700000">
              <a:off x="3114360" y="2942135"/>
              <a:ext cx="1635098" cy="1640481"/>
            </a:xfrm>
            <a:custGeom>
              <a:avLst/>
              <a:gdLst>
                <a:gd name="T0" fmla="*/ 4570 w 5609"/>
                <a:gd name="T1" fmla="*/ 4570 h 5609"/>
                <a:gd name="T2" fmla="*/ 807 w 5609"/>
                <a:gd name="T3" fmla="*/ 4570 h 5609"/>
                <a:gd name="T4" fmla="*/ 30 w 5609"/>
                <a:gd name="T5" fmla="*/ 2575 h 5609"/>
                <a:gd name="T6" fmla="*/ 30 w 5609"/>
                <a:gd name="T7" fmla="*/ 30 h 5609"/>
                <a:gd name="T8" fmla="*/ 2574 w 5609"/>
                <a:gd name="T9" fmla="*/ 30 h 5609"/>
                <a:gd name="T10" fmla="*/ 4570 w 5609"/>
                <a:gd name="T11" fmla="*/ 807 h 5609"/>
                <a:gd name="T12" fmla="*/ 4570 w 5609"/>
                <a:gd name="T13" fmla="*/ 4570 h 5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09" h="5609">
                  <a:moveTo>
                    <a:pt x="4570" y="4570"/>
                  </a:moveTo>
                  <a:cubicBezTo>
                    <a:pt x="3531" y="5609"/>
                    <a:pt x="1846" y="5609"/>
                    <a:pt x="807" y="4570"/>
                  </a:cubicBezTo>
                  <a:cubicBezTo>
                    <a:pt x="258" y="4022"/>
                    <a:pt x="0" y="3293"/>
                    <a:pt x="30" y="2575"/>
                  </a:cubicBezTo>
                  <a:lnTo>
                    <a:pt x="30" y="30"/>
                  </a:lnTo>
                  <a:lnTo>
                    <a:pt x="2574" y="30"/>
                  </a:lnTo>
                  <a:cubicBezTo>
                    <a:pt x="3293" y="0"/>
                    <a:pt x="4022" y="258"/>
                    <a:pt x="4570" y="807"/>
                  </a:cubicBezTo>
                  <a:cubicBezTo>
                    <a:pt x="5609" y="1846"/>
                    <a:pt x="5609" y="3531"/>
                    <a:pt x="4570" y="4570"/>
                  </a:cubicBezTo>
                  <a:close/>
                </a:path>
              </a:pathLst>
            </a:custGeom>
            <a:solidFill>
              <a:srgbClr val="BABD3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TextBox 9"/>
            <p:cNvSpPr txBox="1">
              <a:spLocks noChangeArrowheads="1"/>
            </p:cNvSpPr>
            <p:nvPr/>
          </p:nvSpPr>
          <p:spPr bwMode="auto">
            <a:xfrm>
              <a:off x="3358021" y="3500743"/>
              <a:ext cx="973128" cy="324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输入文字</a:t>
              </a:r>
              <a:endPara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303916" y="2138788"/>
            <a:ext cx="1480346" cy="1475591"/>
            <a:chOff x="4254365" y="1910376"/>
            <a:chExt cx="1300156" cy="1295980"/>
          </a:xfrm>
          <a:solidFill>
            <a:srgbClr val="90C413">
              <a:lumMod val="50000"/>
            </a:srgbClr>
          </a:solidFill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 rot="2700000" flipH="1">
              <a:off x="4256453" y="1908288"/>
              <a:ext cx="1295980" cy="1300156"/>
            </a:xfrm>
            <a:custGeom>
              <a:avLst/>
              <a:gdLst>
                <a:gd name="T0" fmla="*/ 795 w 4296"/>
                <a:gd name="T1" fmla="*/ 796 h 4297"/>
                <a:gd name="T2" fmla="*/ 3678 w 4296"/>
                <a:gd name="T3" fmla="*/ 796 h 4297"/>
                <a:gd name="T4" fmla="*/ 4273 w 4296"/>
                <a:gd name="T5" fmla="*/ 2324 h 4297"/>
                <a:gd name="T6" fmla="*/ 4273 w 4296"/>
                <a:gd name="T7" fmla="*/ 4273 h 4297"/>
                <a:gd name="T8" fmla="*/ 2324 w 4296"/>
                <a:gd name="T9" fmla="*/ 4273 h 4297"/>
                <a:gd name="T10" fmla="*/ 795 w 4296"/>
                <a:gd name="T11" fmla="*/ 3678 h 4297"/>
                <a:gd name="T12" fmla="*/ 795 w 4296"/>
                <a:gd name="T13" fmla="*/ 796 h 4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96" h="4297">
                  <a:moveTo>
                    <a:pt x="795" y="796"/>
                  </a:moveTo>
                  <a:cubicBezTo>
                    <a:pt x="1591" y="0"/>
                    <a:pt x="2882" y="0"/>
                    <a:pt x="3678" y="796"/>
                  </a:cubicBezTo>
                  <a:cubicBezTo>
                    <a:pt x="4098" y="1216"/>
                    <a:pt x="4296" y="1774"/>
                    <a:pt x="4273" y="2324"/>
                  </a:cubicBezTo>
                  <a:lnTo>
                    <a:pt x="4273" y="4273"/>
                  </a:lnTo>
                  <a:lnTo>
                    <a:pt x="2324" y="4273"/>
                  </a:lnTo>
                  <a:cubicBezTo>
                    <a:pt x="1774" y="4297"/>
                    <a:pt x="1216" y="4098"/>
                    <a:pt x="795" y="3678"/>
                  </a:cubicBezTo>
                  <a:cubicBezTo>
                    <a:pt x="0" y="2882"/>
                    <a:pt x="0" y="1592"/>
                    <a:pt x="795" y="7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TextBox 9"/>
            <p:cNvSpPr txBox="1">
              <a:spLocks noChangeArrowheads="1"/>
            </p:cNvSpPr>
            <p:nvPr/>
          </p:nvSpPr>
          <p:spPr bwMode="auto">
            <a:xfrm>
              <a:off x="4266315" y="2348444"/>
              <a:ext cx="973129" cy="32437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输入文字</a:t>
              </a:r>
              <a:endPara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325750" y="1340767"/>
            <a:ext cx="1222049" cy="1218123"/>
            <a:chOff x="3395261" y="1209491"/>
            <a:chExt cx="1073298" cy="1069851"/>
          </a:xfrm>
          <a:solidFill>
            <a:srgbClr val="92D050"/>
          </a:solidFill>
        </p:grpSpPr>
        <p:sp>
          <p:nvSpPr>
            <p:cNvPr id="28" name="Freeform 5"/>
            <p:cNvSpPr>
              <a:spLocks/>
            </p:cNvSpPr>
            <p:nvPr/>
          </p:nvSpPr>
          <p:spPr bwMode="auto">
            <a:xfrm rot="2700000">
              <a:off x="3396984" y="1207768"/>
              <a:ext cx="1069851" cy="1073298"/>
            </a:xfrm>
            <a:custGeom>
              <a:avLst/>
              <a:gdLst>
                <a:gd name="T0" fmla="*/ 795 w 4296"/>
                <a:gd name="T1" fmla="*/ 796 h 4297"/>
                <a:gd name="T2" fmla="*/ 3678 w 4296"/>
                <a:gd name="T3" fmla="*/ 796 h 4297"/>
                <a:gd name="T4" fmla="*/ 4273 w 4296"/>
                <a:gd name="T5" fmla="*/ 2324 h 4297"/>
                <a:gd name="T6" fmla="*/ 4273 w 4296"/>
                <a:gd name="T7" fmla="*/ 4273 h 4297"/>
                <a:gd name="T8" fmla="*/ 2324 w 4296"/>
                <a:gd name="T9" fmla="*/ 4273 h 4297"/>
                <a:gd name="T10" fmla="*/ 795 w 4296"/>
                <a:gd name="T11" fmla="*/ 3678 h 4297"/>
                <a:gd name="T12" fmla="*/ 795 w 4296"/>
                <a:gd name="T13" fmla="*/ 796 h 4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96" h="4297">
                  <a:moveTo>
                    <a:pt x="795" y="796"/>
                  </a:moveTo>
                  <a:cubicBezTo>
                    <a:pt x="1591" y="0"/>
                    <a:pt x="2882" y="0"/>
                    <a:pt x="3678" y="796"/>
                  </a:cubicBezTo>
                  <a:cubicBezTo>
                    <a:pt x="4098" y="1216"/>
                    <a:pt x="4296" y="1774"/>
                    <a:pt x="4273" y="2324"/>
                  </a:cubicBezTo>
                  <a:lnTo>
                    <a:pt x="4273" y="4273"/>
                  </a:lnTo>
                  <a:lnTo>
                    <a:pt x="2324" y="4273"/>
                  </a:lnTo>
                  <a:cubicBezTo>
                    <a:pt x="1774" y="4297"/>
                    <a:pt x="1216" y="4098"/>
                    <a:pt x="795" y="3678"/>
                  </a:cubicBezTo>
                  <a:cubicBezTo>
                    <a:pt x="0" y="2882"/>
                    <a:pt x="0" y="1592"/>
                    <a:pt x="795" y="7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TextBox 9"/>
            <p:cNvSpPr txBox="1">
              <a:spLocks noChangeArrowheads="1"/>
            </p:cNvSpPr>
            <p:nvPr/>
          </p:nvSpPr>
          <p:spPr bwMode="auto">
            <a:xfrm>
              <a:off x="3489730" y="1654258"/>
              <a:ext cx="883023" cy="29734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输入文字</a:t>
              </a:r>
              <a:endPara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0" name="TextBox 22"/>
          <p:cNvSpPr txBox="1"/>
          <p:nvPr/>
        </p:nvSpPr>
        <p:spPr>
          <a:xfrm>
            <a:off x="4799503" y="1513734"/>
            <a:ext cx="3801479" cy="370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5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rgbClr val="5F5F5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23"/>
          <p:cNvSpPr txBox="1"/>
          <p:nvPr/>
        </p:nvSpPr>
        <p:spPr>
          <a:xfrm>
            <a:off x="5977375" y="2588586"/>
            <a:ext cx="3033545" cy="3686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5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rgbClr val="5F5F5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5044090" y="4067933"/>
            <a:ext cx="3556893" cy="370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5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rgbClr val="5F5F5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251519" y="4067933"/>
            <a:ext cx="2003074" cy="5610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5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rgbClr val="5F5F5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3"/>
          <p:cNvSpPr/>
          <p:nvPr/>
        </p:nvSpPr>
        <p:spPr>
          <a:xfrm>
            <a:off x="2454925" y="1844824"/>
            <a:ext cx="3006760" cy="2492168"/>
          </a:xfrm>
          <a:custGeom>
            <a:avLst/>
            <a:gdLst/>
            <a:ahLst/>
            <a:cxnLst/>
            <a:rect l="l" t="t" r="r" b="b"/>
            <a:pathLst>
              <a:path w="2316425" h="1919981">
                <a:moveTo>
                  <a:pt x="961654" y="1"/>
                </a:moveTo>
                <a:cubicBezTo>
                  <a:pt x="1241767" y="-484"/>
                  <a:pt x="1493101" y="118983"/>
                  <a:pt x="1668542" y="309758"/>
                </a:cubicBezTo>
                <a:lnTo>
                  <a:pt x="2316425" y="957641"/>
                </a:lnTo>
                <a:lnTo>
                  <a:pt x="1666038" y="1608027"/>
                </a:lnTo>
                <a:cubicBezTo>
                  <a:pt x="1490444" y="1799411"/>
                  <a:pt x="1238185" y="1919750"/>
                  <a:pt x="958327" y="1919980"/>
                </a:cubicBezTo>
                <a:cubicBezTo>
                  <a:pt x="428203" y="1920898"/>
                  <a:pt x="-918" y="1491778"/>
                  <a:pt x="1" y="961654"/>
                </a:cubicBezTo>
                <a:cubicBezTo>
                  <a:pt x="919" y="431529"/>
                  <a:pt x="431529" y="920"/>
                  <a:pt x="961654" y="1"/>
                </a:cubicBezTo>
                <a:close/>
              </a:path>
            </a:pathLst>
          </a:custGeom>
          <a:solidFill>
            <a:srgbClr val="90C4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幼圆"/>
              <a:cs typeface="+mn-cs"/>
            </a:endParaRPr>
          </a:p>
        </p:txBody>
      </p:sp>
      <p:sp>
        <p:nvSpPr>
          <p:cNvPr id="13" name="椭圆 5"/>
          <p:cNvSpPr/>
          <p:nvPr/>
        </p:nvSpPr>
        <p:spPr>
          <a:xfrm>
            <a:off x="4764412" y="3036945"/>
            <a:ext cx="2297416" cy="1904223"/>
          </a:xfrm>
          <a:custGeom>
            <a:avLst/>
            <a:gdLst/>
            <a:ahLst/>
            <a:cxnLst/>
            <a:rect l="l" t="t" r="r" b="b"/>
            <a:pathLst>
              <a:path w="2316425" h="1919981">
                <a:moveTo>
                  <a:pt x="1358098" y="1"/>
                </a:moveTo>
                <a:cubicBezTo>
                  <a:pt x="1888222" y="-917"/>
                  <a:pt x="2317343" y="428203"/>
                  <a:pt x="2316424" y="958327"/>
                </a:cubicBezTo>
                <a:cubicBezTo>
                  <a:pt x="2315506" y="1488452"/>
                  <a:pt x="1884896" y="1919061"/>
                  <a:pt x="1354771" y="1919980"/>
                </a:cubicBezTo>
                <a:cubicBezTo>
                  <a:pt x="1074658" y="1920465"/>
                  <a:pt x="823324" y="1800998"/>
                  <a:pt x="647883" y="1610223"/>
                </a:cubicBezTo>
                <a:lnTo>
                  <a:pt x="0" y="962340"/>
                </a:lnTo>
                <a:lnTo>
                  <a:pt x="650387" y="311954"/>
                </a:lnTo>
                <a:cubicBezTo>
                  <a:pt x="825981" y="120570"/>
                  <a:pt x="1078240" y="231"/>
                  <a:pt x="1358098" y="1"/>
                </a:cubicBezTo>
                <a:close/>
              </a:path>
            </a:pathLst>
          </a:custGeom>
          <a:solidFill>
            <a:srgbClr val="90C413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幼圆"/>
              <a:cs typeface="+mn-cs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467544" y="2452468"/>
            <a:ext cx="1658930" cy="15953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点击输入简要文字内容，文字内容需概括精炼，不用多余的文字修饰，言简意赅的说明分项内容。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5F5F5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9"/>
          <p:cNvSpPr txBox="1"/>
          <p:nvPr/>
        </p:nvSpPr>
        <p:spPr>
          <a:xfrm>
            <a:off x="7352103" y="3506180"/>
            <a:ext cx="1646702" cy="12763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点击输入简要文字内容，文字内容需概括精炼，不用多余的文字修饰。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5F5F5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0"/>
          <p:cNvSpPr txBox="1"/>
          <p:nvPr/>
        </p:nvSpPr>
        <p:spPr>
          <a:xfrm>
            <a:off x="3313048" y="2364893"/>
            <a:ext cx="861769" cy="492438"/>
          </a:xfrm>
          <a:prstGeom prst="rect">
            <a:avLst/>
          </a:prstGeom>
          <a:noFill/>
        </p:spPr>
        <p:txBody>
          <a:bodyPr wrap="none" lIns="121917" tIns="60958" rIns="121917" bIns="60958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1"/>
          <p:cNvSpPr txBox="1"/>
          <p:nvPr/>
        </p:nvSpPr>
        <p:spPr>
          <a:xfrm>
            <a:off x="2872992" y="3014842"/>
            <a:ext cx="1891419" cy="7066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ts val="1867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 Light" pitchFamily="34" charset="-122"/>
                <a:ea typeface="微软雅黑 Light" pitchFamily="34" charset="-122"/>
              </a:rPr>
              <a:t>……</a:t>
            </a:r>
          </a:p>
        </p:txBody>
      </p:sp>
      <p:sp>
        <p:nvSpPr>
          <p:cNvPr id="18" name="TextBox 12"/>
          <p:cNvSpPr txBox="1"/>
          <p:nvPr/>
        </p:nvSpPr>
        <p:spPr>
          <a:xfrm>
            <a:off x="5699943" y="3445249"/>
            <a:ext cx="759177" cy="430883"/>
          </a:xfrm>
          <a:prstGeom prst="rect">
            <a:avLst/>
          </a:prstGeom>
          <a:noFill/>
        </p:spPr>
        <p:txBody>
          <a:bodyPr wrap="none" lIns="121917" tIns="60958" rIns="121917" bIns="60958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5457429" y="3918416"/>
            <a:ext cx="139699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点击输入简要文字内容，文字内容需概括精炼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20" name="椭圆 19"/>
          <p:cNvSpPr/>
          <p:nvPr/>
        </p:nvSpPr>
        <p:spPr>
          <a:xfrm>
            <a:off x="2552073" y="1938366"/>
            <a:ext cx="663572" cy="663572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 anchorCtr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1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6562565" y="3075118"/>
            <a:ext cx="536021" cy="536021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lIns="0" tIns="0" rIns="0" bIns="0" rtlCol="0" anchor="ctr" anchorCtr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2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5080807" y="1923539"/>
            <a:ext cx="3261476" cy="4824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080807" y="3235449"/>
            <a:ext cx="3261476" cy="4824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080807" y="4546438"/>
            <a:ext cx="3261476" cy="4824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>
            <a:off x="2539929" y="3950444"/>
            <a:ext cx="1262951" cy="1268099"/>
          </a:xfrm>
          <a:custGeom>
            <a:avLst/>
            <a:gdLst>
              <a:gd name="T0" fmla="*/ 3898 w 3898"/>
              <a:gd name="T1" fmla="*/ 944 h 3904"/>
              <a:gd name="T2" fmla="*/ 934 w 3898"/>
              <a:gd name="T3" fmla="*/ 3904 h 3904"/>
              <a:gd name="T4" fmla="*/ 0 w 3898"/>
              <a:gd name="T5" fmla="*/ 1642 h 3904"/>
              <a:gd name="T6" fmla="*/ 1624 w 3898"/>
              <a:gd name="T7" fmla="*/ 0 h 3904"/>
              <a:gd name="T8" fmla="*/ 3898 w 3898"/>
              <a:gd name="T9" fmla="*/ 944 h 3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98" h="3904">
                <a:moveTo>
                  <a:pt x="3898" y="944"/>
                </a:moveTo>
                <a:cubicBezTo>
                  <a:pt x="3316" y="2213"/>
                  <a:pt x="2294" y="3284"/>
                  <a:pt x="934" y="3904"/>
                </a:cubicBezTo>
                <a:lnTo>
                  <a:pt x="0" y="1642"/>
                </a:lnTo>
                <a:cubicBezTo>
                  <a:pt x="734" y="1284"/>
                  <a:pt x="1292" y="696"/>
                  <a:pt x="1624" y="0"/>
                </a:cubicBezTo>
                <a:lnTo>
                  <a:pt x="3898" y="944"/>
                </a:lnTo>
                <a:close/>
              </a:path>
            </a:pathLst>
          </a:custGeom>
          <a:solidFill>
            <a:srgbClr val="90C413">
              <a:lumMod val="50000"/>
            </a:srgbClr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Freeform 6"/>
          <p:cNvSpPr>
            <a:spLocks/>
          </p:cNvSpPr>
          <p:nvPr/>
        </p:nvSpPr>
        <p:spPr bwMode="auto">
          <a:xfrm>
            <a:off x="3116493" y="2764712"/>
            <a:ext cx="912894" cy="1360761"/>
          </a:xfrm>
          <a:custGeom>
            <a:avLst/>
            <a:gdLst>
              <a:gd name="T0" fmla="*/ 2294 w 2814"/>
              <a:gd name="T1" fmla="*/ 0 h 4189"/>
              <a:gd name="T2" fmla="*/ 2290 w 2814"/>
              <a:gd name="T3" fmla="*/ 4189 h 4189"/>
              <a:gd name="T4" fmla="*/ 12 w 2814"/>
              <a:gd name="T5" fmla="*/ 3244 h 4189"/>
              <a:gd name="T6" fmla="*/ 0 w 2814"/>
              <a:gd name="T7" fmla="*/ 948 h 4189"/>
              <a:gd name="T8" fmla="*/ 2294 w 2814"/>
              <a:gd name="T9" fmla="*/ 0 h 4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14" h="4189">
                <a:moveTo>
                  <a:pt x="2294" y="0"/>
                </a:moveTo>
                <a:cubicBezTo>
                  <a:pt x="2814" y="1401"/>
                  <a:pt x="2778" y="2881"/>
                  <a:pt x="2290" y="4189"/>
                </a:cubicBezTo>
                <a:lnTo>
                  <a:pt x="12" y="3244"/>
                </a:lnTo>
                <a:cubicBezTo>
                  <a:pt x="253" y="2522"/>
                  <a:pt x="265" y="1717"/>
                  <a:pt x="0" y="948"/>
                </a:cubicBezTo>
                <a:lnTo>
                  <a:pt x="2294" y="0"/>
                </a:lnTo>
                <a:close/>
              </a:path>
            </a:pathLst>
          </a:custGeom>
          <a:solidFill>
            <a:srgbClr val="90C413">
              <a:lumMod val="75000"/>
            </a:srgbClr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" name="Freeform 7"/>
          <p:cNvSpPr>
            <a:spLocks/>
          </p:cNvSpPr>
          <p:nvPr/>
        </p:nvSpPr>
        <p:spPr bwMode="auto">
          <a:xfrm>
            <a:off x="2539929" y="1668209"/>
            <a:ext cx="1264667" cy="1271531"/>
          </a:xfrm>
          <a:custGeom>
            <a:avLst/>
            <a:gdLst>
              <a:gd name="T0" fmla="*/ 946 w 3906"/>
              <a:gd name="T1" fmla="*/ 0 h 3912"/>
              <a:gd name="T2" fmla="*/ 3906 w 3906"/>
              <a:gd name="T3" fmla="*/ 2964 h 3912"/>
              <a:gd name="T4" fmla="*/ 1613 w 3906"/>
              <a:gd name="T5" fmla="*/ 3912 h 3912"/>
              <a:gd name="T6" fmla="*/ 0 w 3906"/>
              <a:gd name="T7" fmla="*/ 2278 h 3912"/>
              <a:gd name="T8" fmla="*/ 946 w 3906"/>
              <a:gd name="T9" fmla="*/ 0 h 3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06" h="3912">
                <a:moveTo>
                  <a:pt x="946" y="0"/>
                </a:moveTo>
                <a:cubicBezTo>
                  <a:pt x="2215" y="582"/>
                  <a:pt x="3286" y="1605"/>
                  <a:pt x="3906" y="2964"/>
                </a:cubicBezTo>
                <a:lnTo>
                  <a:pt x="1613" y="3912"/>
                </a:lnTo>
                <a:cubicBezTo>
                  <a:pt x="1257" y="3181"/>
                  <a:pt x="681" y="2620"/>
                  <a:pt x="0" y="2278"/>
                </a:cubicBezTo>
                <a:lnTo>
                  <a:pt x="946" y="0"/>
                </a:lnTo>
                <a:close/>
              </a:path>
            </a:pathLst>
          </a:custGeom>
          <a:solidFill>
            <a:srgbClr val="92D050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" name="Oval 8"/>
          <p:cNvSpPr>
            <a:spLocks noChangeArrowheads="1"/>
          </p:cNvSpPr>
          <p:nvPr/>
        </p:nvSpPr>
        <p:spPr bwMode="auto">
          <a:xfrm>
            <a:off x="1043608" y="2450689"/>
            <a:ext cx="1980224" cy="1985373"/>
          </a:xfrm>
          <a:prstGeom prst="ellipse">
            <a:avLst/>
          </a:prstGeom>
          <a:solidFill>
            <a:srgbClr val="90C413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3446269" y="2131465"/>
            <a:ext cx="1507957" cy="0"/>
          </a:xfrm>
          <a:prstGeom prst="line">
            <a:avLst/>
          </a:prstGeom>
          <a:noFill/>
          <a:ln w="6350" cap="flat" cmpd="sng" algn="ctr">
            <a:solidFill>
              <a:srgbClr val="5F5F5F">
                <a:lumMod val="65000"/>
                <a:lumOff val="35000"/>
              </a:srgbClr>
            </a:solidFill>
            <a:prstDash val="dash"/>
            <a:miter lim="800000"/>
            <a:headEnd type="oval" w="med" len="med"/>
            <a:tailEnd type="triangle" w="med" len="med"/>
          </a:ln>
          <a:effectLst/>
        </p:spPr>
      </p:cxnSp>
      <p:cxnSp>
        <p:nvCxnSpPr>
          <p:cNvPr id="24" name="直接连接符 23"/>
          <p:cNvCxnSpPr/>
          <p:nvPr/>
        </p:nvCxnSpPr>
        <p:spPr>
          <a:xfrm>
            <a:off x="3959394" y="3445092"/>
            <a:ext cx="994832" cy="0"/>
          </a:xfrm>
          <a:prstGeom prst="line">
            <a:avLst/>
          </a:prstGeom>
          <a:noFill/>
          <a:ln w="6350" cap="flat" cmpd="sng" algn="ctr">
            <a:solidFill>
              <a:srgbClr val="5F5F5F">
                <a:lumMod val="65000"/>
                <a:lumOff val="35000"/>
              </a:srgbClr>
            </a:solidFill>
            <a:prstDash val="dash"/>
            <a:miter lim="800000"/>
            <a:headEnd type="oval" w="med" len="med"/>
            <a:tailEnd type="triangle" w="med" len="med"/>
          </a:ln>
          <a:effectLst/>
        </p:spPr>
      </p:cxnSp>
      <p:cxnSp>
        <p:nvCxnSpPr>
          <p:cNvPr id="25" name="直接连接符 24"/>
          <p:cNvCxnSpPr/>
          <p:nvPr/>
        </p:nvCxnSpPr>
        <p:spPr>
          <a:xfrm>
            <a:off x="3460662" y="4754365"/>
            <a:ext cx="1493565" cy="0"/>
          </a:xfrm>
          <a:prstGeom prst="line">
            <a:avLst/>
          </a:prstGeom>
          <a:noFill/>
          <a:ln w="6350" cap="flat" cmpd="sng" algn="ctr">
            <a:solidFill>
              <a:srgbClr val="5F5F5F">
                <a:lumMod val="65000"/>
                <a:lumOff val="35000"/>
              </a:srgbClr>
            </a:solidFill>
            <a:prstDash val="dash"/>
            <a:miter lim="800000"/>
            <a:headEnd type="oval" w="med" len="med"/>
            <a:tailEnd type="triangle" w="med" len="med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1305536" y="3218814"/>
            <a:ext cx="1477321" cy="492438"/>
          </a:xfrm>
          <a:prstGeom prst="rect">
            <a:avLst/>
          </a:prstGeom>
          <a:noFill/>
        </p:spPr>
        <p:txBody>
          <a:bodyPr wrap="none" lIns="121917" tIns="60958" rIns="121917" bIns="60958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输入标题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791250" y="2100449"/>
            <a:ext cx="632334" cy="61555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256773" y="3196243"/>
            <a:ext cx="632334" cy="61555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791250" y="4280291"/>
            <a:ext cx="632334" cy="61555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5"/>
          <p:cNvSpPr>
            <a:spLocks/>
          </p:cNvSpPr>
          <p:nvPr/>
        </p:nvSpPr>
        <p:spPr bwMode="auto">
          <a:xfrm>
            <a:off x="107504" y="2619457"/>
            <a:ext cx="1812545" cy="163421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92D050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椭圆 22"/>
          <p:cNvSpPr/>
          <p:nvPr/>
        </p:nvSpPr>
        <p:spPr>
          <a:xfrm>
            <a:off x="2485975" y="1727592"/>
            <a:ext cx="3502247" cy="3501607"/>
          </a:xfrm>
          <a:prstGeom prst="ellipse">
            <a:avLst/>
          </a:prstGeom>
          <a:solidFill>
            <a:srgbClr val="90C413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幼圆"/>
              <a:cs typeface="+mn-cs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5265228" y="2008459"/>
            <a:ext cx="593763" cy="593763"/>
            <a:chOff x="2769119" y="1848492"/>
            <a:chExt cx="504056" cy="504056"/>
          </a:xfrm>
          <a:solidFill>
            <a:srgbClr val="90C413">
              <a:lumMod val="60000"/>
              <a:lumOff val="40000"/>
            </a:srgbClr>
          </a:solidFill>
        </p:grpSpPr>
        <p:sp>
          <p:nvSpPr>
            <p:cNvPr id="22" name="椭圆 21"/>
            <p:cNvSpPr/>
            <p:nvPr/>
          </p:nvSpPr>
          <p:spPr>
            <a:xfrm>
              <a:off x="2769119" y="1848492"/>
              <a:ext cx="504056" cy="504056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幼圆"/>
                <a:cs typeface="+mn-cs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808589" y="1931243"/>
              <a:ext cx="426209" cy="33966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01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676886" y="3181515"/>
            <a:ext cx="593763" cy="593763"/>
            <a:chOff x="2471142" y="2586760"/>
            <a:chExt cx="504056" cy="504056"/>
          </a:xfrm>
          <a:solidFill>
            <a:srgbClr val="90C413">
              <a:lumMod val="75000"/>
            </a:srgbClr>
          </a:solidFill>
        </p:grpSpPr>
        <p:sp>
          <p:nvSpPr>
            <p:cNvPr id="25" name="椭圆 24"/>
            <p:cNvSpPr/>
            <p:nvPr/>
          </p:nvSpPr>
          <p:spPr>
            <a:xfrm>
              <a:off x="2471142" y="2586760"/>
              <a:ext cx="504056" cy="504056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幼圆"/>
                <a:cs typeface="+mn-cs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510612" y="2669511"/>
              <a:ext cx="426209" cy="33966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02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265228" y="4335352"/>
            <a:ext cx="593763" cy="593763"/>
            <a:chOff x="2769119" y="3325028"/>
            <a:chExt cx="504056" cy="504056"/>
          </a:xfrm>
          <a:solidFill>
            <a:srgbClr val="90C413">
              <a:lumMod val="60000"/>
              <a:lumOff val="40000"/>
            </a:srgbClr>
          </a:solidFill>
        </p:grpSpPr>
        <p:sp>
          <p:nvSpPr>
            <p:cNvPr id="28" name="椭圆 27"/>
            <p:cNvSpPr/>
            <p:nvPr/>
          </p:nvSpPr>
          <p:spPr>
            <a:xfrm>
              <a:off x="2769119" y="3325028"/>
              <a:ext cx="504056" cy="504056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幼圆"/>
                <a:cs typeface="+mn-cs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808589" y="3407779"/>
              <a:ext cx="426209" cy="33966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03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30" name="直接连接符 29"/>
          <p:cNvCxnSpPr/>
          <p:nvPr/>
        </p:nvCxnSpPr>
        <p:spPr>
          <a:xfrm>
            <a:off x="1851718" y="3451954"/>
            <a:ext cx="603036" cy="0"/>
          </a:xfrm>
          <a:prstGeom prst="line">
            <a:avLst/>
          </a:prstGeom>
          <a:noFill/>
          <a:ln w="12700" cap="flat" cmpd="sng" algn="ctr">
            <a:solidFill>
              <a:srgbClr val="FFFFFF">
                <a:lumMod val="50000"/>
              </a:srgbClr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sp>
        <p:nvSpPr>
          <p:cNvPr id="31" name="TextBox 30"/>
          <p:cNvSpPr txBox="1"/>
          <p:nvPr/>
        </p:nvSpPr>
        <p:spPr>
          <a:xfrm>
            <a:off x="6204863" y="1977246"/>
            <a:ext cx="2592224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2000"/>
              </a:lnSpc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490048" y="3138505"/>
            <a:ext cx="2592224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2000"/>
              </a:lnSpc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204863" y="4292342"/>
            <a:ext cx="2592224" cy="7419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2000"/>
              </a:lnSpc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19132" y="3020173"/>
            <a:ext cx="1389291" cy="978885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输入标题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059825" y="2500257"/>
            <a:ext cx="3121277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输入文字</a:t>
            </a: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输入文字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</a:t>
            </a:r>
            <a:r>
              <a:rPr kumimoji="0" lang="zh-CN" alt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文字</a:t>
            </a: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输入文字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</a:t>
            </a:r>
            <a:r>
              <a:rPr kumimoji="0" lang="zh-CN" alt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文字</a:t>
            </a: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输入文字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</a:t>
            </a:r>
            <a:r>
              <a:rPr kumimoji="0" lang="zh-CN" alt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文字</a:t>
            </a: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输入文字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</a:t>
            </a:r>
            <a:r>
              <a:rPr kumimoji="0" lang="zh-CN" alt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文字</a:t>
            </a: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输入文字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椭圆 22"/>
          <p:cNvSpPr/>
          <p:nvPr/>
        </p:nvSpPr>
        <p:spPr>
          <a:xfrm>
            <a:off x="572081" y="1124744"/>
            <a:ext cx="2275346" cy="1853647"/>
          </a:xfrm>
          <a:prstGeom prst="ellipse">
            <a:avLst/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幼圆"/>
              <a:cs typeface="+mn-cs"/>
            </a:endParaRPr>
          </a:p>
        </p:txBody>
      </p:sp>
      <p:sp>
        <p:nvSpPr>
          <p:cNvPr id="27" name="TextBox 7"/>
          <p:cNvSpPr txBox="1"/>
          <p:nvPr/>
        </p:nvSpPr>
        <p:spPr>
          <a:xfrm>
            <a:off x="974137" y="1403333"/>
            <a:ext cx="1471234" cy="13542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输入标题</a:t>
            </a:r>
            <a:endParaRPr kumimoji="0" lang="zh-CN" altLang="en-US" sz="4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150798" y="3146904"/>
            <a:ext cx="3286009" cy="0"/>
          </a:xfrm>
          <a:prstGeom prst="line">
            <a:avLst/>
          </a:prstGeom>
          <a:noFill/>
          <a:ln w="6350" cap="flat" cmpd="sng" algn="ctr">
            <a:solidFill>
              <a:srgbClr val="5F5F5F">
                <a:lumMod val="65000"/>
                <a:lumOff val="35000"/>
              </a:srgbClr>
            </a:solidFill>
            <a:prstDash val="solid"/>
            <a:miter lim="800000"/>
          </a:ln>
          <a:effectLst/>
        </p:spPr>
      </p:cxnSp>
      <p:cxnSp>
        <p:nvCxnSpPr>
          <p:cNvPr id="29" name="直接连接符 28"/>
          <p:cNvCxnSpPr/>
          <p:nvPr/>
        </p:nvCxnSpPr>
        <p:spPr>
          <a:xfrm>
            <a:off x="150798" y="5253320"/>
            <a:ext cx="3286009" cy="0"/>
          </a:xfrm>
          <a:prstGeom prst="line">
            <a:avLst/>
          </a:prstGeom>
          <a:noFill/>
          <a:ln w="6350" cap="flat" cmpd="sng" algn="ctr">
            <a:solidFill>
              <a:srgbClr val="5F5F5F">
                <a:lumMod val="65000"/>
                <a:lumOff val="35000"/>
              </a:srgbClr>
            </a:solidFill>
            <a:prstDash val="solid"/>
            <a:miter lim="800000"/>
          </a:ln>
          <a:effectLst/>
        </p:spPr>
      </p:cxnSp>
      <p:sp>
        <p:nvSpPr>
          <p:cNvPr id="30" name="TextBox 10"/>
          <p:cNvSpPr txBox="1"/>
          <p:nvPr/>
        </p:nvSpPr>
        <p:spPr>
          <a:xfrm>
            <a:off x="319312" y="3261579"/>
            <a:ext cx="294898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点击输入文字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11"/>
          <p:cNvSpPr txBox="1"/>
          <p:nvPr/>
        </p:nvSpPr>
        <p:spPr>
          <a:xfrm>
            <a:off x="866980" y="4261941"/>
            <a:ext cx="185364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关键字设问？</a:t>
            </a:r>
          </a:p>
        </p:txBody>
      </p:sp>
      <p:sp>
        <p:nvSpPr>
          <p:cNvPr id="32" name="TextBox 12"/>
          <p:cNvSpPr txBox="1"/>
          <p:nvPr/>
        </p:nvSpPr>
        <p:spPr>
          <a:xfrm>
            <a:off x="866980" y="4579266"/>
            <a:ext cx="185364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关键字设问？</a:t>
            </a:r>
          </a:p>
        </p:txBody>
      </p:sp>
      <p:sp>
        <p:nvSpPr>
          <p:cNvPr id="33" name="TextBox 13"/>
          <p:cNvSpPr txBox="1"/>
          <p:nvPr/>
        </p:nvSpPr>
        <p:spPr>
          <a:xfrm>
            <a:off x="866980" y="4916293"/>
            <a:ext cx="185364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关键字设问？</a:t>
            </a:r>
          </a:p>
        </p:txBody>
      </p:sp>
      <p:sp>
        <p:nvSpPr>
          <p:cNvPr id="34" name="TextBox 14"/>
          <p:cNvSpPr txBox="1"/>
          <p:nvPr/>
        </p:nvSpPr>
        <p:spPr>
          <a:xfrm>
            <a:off x="150798" y="5378173"/>
            <a:ext cx="3286009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2000"/>
              </a:lnSpc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35" name="Freeform 5"/>
          <p:cNvSpPr>
            <a:spLocks/>
          </p:cNvSpPr>
          <p:nvPr/>
        </p:nvSpPr>
        <p:spPr bwMode="auto">
          <a:xfrm>
            <a:off x="4021444" y="1326916"/>
            <a:ext cx="1089752" cy="4472365"/>
          </a:xfrm>
          <a:custGeom>
            <a:avLst/>
            <a:gdLst/>
            <a:ahLst/>
            <a:cxnLst/>
            <a:rect l="l" t="t" r="r" b="b"/>
            <a:pathLst>
              <a:path w="931331" h="3822203">
                <a:moveTo>
                  <a:pt x="931331" y="0"/>
                </a:moveTo>
                <a:lnTo>
                  <a:pt x="931331" y="43438"/>
                </a:lnTo>
                <a:lnTo>
                  <a:pt x="929692" y="43241"/>
                </a:lnTo>
                <a:cubicBezTo>
                  <a:pt x="720560" y="43241"/>
                  <a:pt x="548753" y="233651"/>
                  <a:pt x="531759" y="477070"/>
                </a:cubicBezTo>
                <a:cubicBezTo>
                  <a:pt x="531001" y="481589"/>
                  <a:pt x="530505" y="486178"/>
                  <a:pt x="530592" y="490864"/>
                </a:cubicBezTo>
                <a:lnTo>
                  <a:pt x="527965" y="521911"/>
                </a:lnTo>
                <a:cubicBezTo>
                  <a:pt x="527965" y="524355"/>
                  <a:pt x="527981" y="526795"/>
                  <a:pt x="528584" y="529223"/>
                </a:cubicBezTo>
                <a:cubicBezTo>
                  <a:pt x="525896" y="549213"/>
                  <a:pt x="525319" y="570030"/>
                  <a:pt x="525319" y="591585"/>
                </a:cubicBezTo>
                <a:lnTo>
                  <a:pt x="525319" y="1420695"/>
                </a:lnTo>
                <a:cubicBezTo>
                  <a:pt x="525319" y="1644311"/>
                  <a:pt x="418363" y="1909396"/>
                  <a:pt x="152419" y="1909396"/>
                </a:cubicBezTo>
                <a:lnTo>
                  <a:pt x="152419" y="1917007"/>
                </a:lnTo>
                <a:cubicBezTo>
                  <a:pt x="411268" y="1917007"/>
                  <a:pt x="525319" y="2180779"/>
                  <a:pt x="525319" y="2401508"/>
                </a:cubicBezTo>
                <a:lnTo>
                  <a:pt x="525319" y="3229831"/>
                </a:lnTo>
                <a:lnTo>
                  <a:pt x="528395" y="3285086"/>
                </a:lnTo>
                <a:lnTo>
                  <a:pt x="527965" y="3290166"/>
                </a:lnTo>
                <a:cubicBezTo>
                  <a:pt x="527965" y="3298449"/>
                  <a:pt x="528142" y="3306682"/>
                  <a:pt x="530049" y="3314794"/>
                </a:cubicBezTo>
                <a:cubicBezTo>
                  <a:pt x="529872" y="3323297"/>
                  <a:pt x="530775" y="3331587"/>
                  <a:pt x="532157" y="3339708"/>
                </a:cubicBezTo>
                <a:cubicBezTo>
                  <a:pt x="550979" y="3580884"/>
                  <a:pt x="721914" y="3768836"/>
                  <a:pt x="929692" y="3768836"/>
                </a:cubicBezTo>
                <a:cubicBezTo>
                  <a:pt x="930239" y="3768836"/>
                  <a:pt x="930786" y="3768835"/>
                  <a:pt x="931331" y="3768639"/>
                </a:cubicBezTo>
                <a:lnTo>
                  <a:pt x="931331" y="3822203"/>
                </a:lnTo>
                <a:cubicBezTo>
                  <a:pt x="739757" y="3822203"/>
                  <a:pt x="598112" y="3773911"/>
                  <a:pt x="507975" y="3678638"/>
                </a:cubicBezTo>
                <a:cubicBezTo>
                  <a:pt x="417575" y="3582577"/>
                  <a:pt x="372901" y="3410141"/>
                  <a:pt x="372901" y="3162642"/>
                </a:cubicBezTo>
                <a:lnTo>
                  <a:pt x="372901" y="2435365"/>
                </a:lnTo>
                <a:cubicBezTo>
                  <a:pt x="372901" y="2299674"/>
                  <a:pt x="350301" y="2189965"/>
                  <a:pt x="304838" y="2105453"/>
                </a:cubicBezTo>
                <a:cubicBezTo>
                  <a:pt x="260163" y="2021204"/>
                  <a:pt x="158200" y="1972649"/>
                  <a:pt x="0" y="1961888"/>
                </a:cubicBezTo>
                <a:lnTo>
                  <a:pt x="0" y="1860316"/>
                </a:lnTo>
                <a:cubicBezTo>
                  <a:pt x="146638" y="1837744"/>
                  <a:pt x="245710" y="1792339"/>
                  <a:pt x="296166" y="1724624"/>
                </a:cubicBezTo>
                <a:cubicBezTo>
                  <a:pt x="347410" y="1657434"/>
                  <a:pt x="372901" y="1544052"/>
                  <a:pt x="372901" y="1386838"/>
                </a:cubicBezTo>
                <a:lnTo>
                  <a:pt x="372901" y="659562"/>
                </a:lnTo>
                <a:cubicBezTo>
                  <a:pt x="372901" y="411275"/>
                  <a:pt x="417575" y="239626"/>
                  <a:pt x="507975" y="143566"/>
                </a:cubicBezTo>
                <a:cubicBezTo>
                  <a:pt x="598112" y="47505"/>
                  <a:pt x="739757" y="0"/>
                  <a:pt x="931331" y="0"/>
                </a:cubicBezTo>
                <a:close/>
              </a:path>
            </a:pathLst>
          </a:custGeom>
          <a:solidFill>
            <a:srgbClr val="92D050"/>
          </a:solidFill>
          <a:ln>
            <a:solidFill>
              <a:srgbClr val="FFFFFF">
                <a:lumMod val="75000"/>
              </a:srgbClr>
            </a:solidFill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6" name="圆角矩形 35"/>
          <p:cNvSpPr/>
          <p:nvPr/>
        </p:nvSpPr>
        <p:spPr>
          <a:xfrm>
            <a:off x="5329204" y="1326916"/>
            <a:ext cx="3707292" cy="549899"/>
          </a:xfrm>
          <a:prstGeom prst="roundRect">
            <a:avLst/>
          </a:prstGeom>
          <a:solidFill>
            <a:srgbClr val="92D050"/>
          </a:solidFill>
          <a:ln w="6350" cap="flat" cmpd="sng" algn="ctr">
            <a:solidFill>
              <a:srgbClr val="5F5F5F">
                <a:lumMod val="50000"/>
                <a:lumOff val="50000"/>
              </a:srgbClr>
            </a:solidFill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幼圆"/>
              <a:cs typeface="+mn-cs"/>
            </a:endParaRPr>
          </a:p>
        </p:txBody>
      </p:sp>
      <p:sp>
        <p:nvSpPr>
          <p:cNvPr id="37" name="圆角矩形 36"/>
          <p:cNvSpPr/>
          <p:nvPr/>
        </p:nvSpPr>
        <p:spPr>
          <a:xfrm>
            <a:off x="5329204" y="1980660"/>
            <a:ext cx="3707292" cy="549899"/>
          </a:xfrm>
          <a:prstGeom prst="roundRect">
            <a:avLst/>
          </a:prstGeom>
          <a:solidFill>
            <a:srgbClr val="92D050"/>
          </a:solidFill>
          <a:ln w="6350" cap="flat" cmpd="sng" algn="ctr">
            <a:solidFill>
              <a:srgbClr val="5F5F5F">
                <a:lumMod val="50000"/>
                <a:lumOff val="50000"/>
              </a:srgbClr>
            </a:solidFill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幼圆"/>
              <a:cs typeface="+mn-cs"/>
            </a:endParaRPr>
          </a:p>
        </p:txBody>
      </p:sp>
      <p:sp>
        <p:nvSpPr>
          <p:cNvPr id="38" name="圆角矩形 37"/>
          <p:cNvSpPr/>
          <p:nvPr/>
        </p:nvSpPr>
        <p:spPr>
          <a:xfrm>
            <a:off x="5329204" y="2634405"/>
            <a:ext cx="3707292" cy="549899"/>
          </a:xfrm>
          <a:prstGeom prst="roundRect">
            <a:avLst/>
          </a:prstGeom>
          <a:solidFill>
            <a:srgbClr val="92D050"/>
          </a:solidFill>
          <a:ln w="6350" cap="flat" cmpd="sng" algn="ctr">
            <a:solidFill>
              <a:srgbClr val="5F5F5F">
                <a:lumMod val="50000"/>
                <a:lumOff val="50000"/>
              </a:srgbClr>
            </a:solidFill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幼圆"/>
              <a:cs typeface="+mn-cs"/>
            </a:endParaRPr>
          </a:p>
        </p:txBody>
      </p:sp>
      <p:sp>
        <p:nvSpPr>
          <p:cNvPr id="39" name="圆角矩形 38"/>
          <p:cNvSpPr/>
          <p:nvPr/>
        </p:nvSpPr>
        <p:spPr>
          <a:xfrm>
            <a:off x="5329204" y="3288149"/>
            <a:ext cx="3707292" cy="549899"/>
          </a:xfrm>
          <a:prstGeom prst="roundRect">
            <a:avLst/>
          </a:prstGeom>
          <a:solidFill>
            <a:srgbClr val="92D050"/>
          </a:solidFill>
          <a:ln w="6350" cap="flat" cmpd="sng" algn="ctr">
            <a:solidFill>
              <a:srgbClr val="5F5F5F">
                <a:lumMod val="50000"/>
                <a:lumOff val="50000"/>
              </a:srgbClr>
            </a:solidFill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幼圆"/>
              <a:cs typeface="+mn-cs"/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5329204" y="3941895"/>
            <a:ext cx="3707292" cy="549899"/>
          </a:xfrm>
          <a:prstGeom prst="roundRect">
            <a:avLst/>
          </a:prstGeom>
          <a:solidFill>
            <a:srgbClr val="92D050"/>
          </a:solidFill>
          <a:ln w="6350" cap="flat" cmpd="sng" algn="ctr">
            <a:solidFill>
              <a:srgbClr val="5F5F5F">
                <a:lumMod val="50000"/>
                <a:lumOff val="50000"/>
              </a:srgbClr>
            </a:solidFill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幼圆"/>
              <a:cs typeface="+mn-cs"/>
            </a:endParaRPr>
          </a:p>
        </p:txBody>
      </p:sp>
      <p:sp>
        <p:nvSpPr>
          <p:cNvPr id="41" name="圆角矩形 40"/>
          <p:cNvSpPr/>
          <p:nvPr/>
        </p:nvSpPr>
        <p:spPr>
          <a:xfrm>
            <a:off x="5329204" y="4595640"/>
            <a:ext cx="3707292" cy="549899"/>
          </a:xfrm>
          <a:prstGeom prst="roundRect">
            <a:avLst/>
          </a:prstGeom>
          <a:solidFill>
            <a:srgbClr val="92D050"/>
          </a:solidFill>
          <a:ln w="6350" cap="flat" cmpd="sng" algn="ctr">
            <a:solidFill>
              <a:srgbClr val="5F5F5F">
                <a:lumMod val="50000"/>
                <a:lumOff val="50000"/>
              </a:srgbClr>
            </a:solidFill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幼圆"/>
              <a:cs typeface="+mn-cs"/>
            </a:endParaRPr>
          </a:p>
        </p:txBody>
      </p:sp>
      <p:sp>
        <p:nvSpPr>
          <p:cNvPr id="42" name="圆角矩形 41"/>
          <p:cNvSpPr/>
          <p:nvPr/>
        </p:nvSpPr>
        <p:spPr>
          <a:xfrm>
            <a:off x="5329204" y="5249382"/>
            <a:ext cx="3707292" cy="549899"/>
          </a:xfrm>
          <a:prstGeom prst="roundRect">
            <a:avLst/>
          </a:prstGeom>
          <a:solidFill>
            <a:srgbClr val="92D050"/>
          </a:solidFill>
          <a:ln w="6350" cap="flat" cmpd="sng" algn="ctr">
            <a:solidFill>
              <a:srgbClr val="5F5F5F">
                <a:lumMod val="50000"/>
                <a:lumOff val="50000"/>
              </a:srgbClr>
            </a:solidFill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幼圆"/>
              <a:cs typeface="+mn-cs"/>
            </a:endParaRPr>
          </a:p>
        </p:txBody>
      </p:sp>
      <p:sp>
        <p:nvSpPr>
          <p:cNvPr id="43" name="TextBox 23"/>
          <p:cNvSpPr txBox="1"/>
          <p:nvPr/>
        </p:nvSpPr>
        <p:spPr>
          <a:xfrm>
            <a:off x="5739747" y="1511832"/>
            <a:ext cx="270695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点击输入简要文字内容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44" name="TextBox 24"/>
          <p:cNvSpPr txBox="1"/>
          <p:nvPr/>
        </p:nvSpPr>
        <p:spPr>
          <a:xfrm>
            <a:off x="5739747" y="2165577"/>
            <a:ext cx="270695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点击输入简要文字内容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45" name="TextBox 25"/>
          <p:cNvSpPr txBox="1"/>
          <p:nvPr/>
        </p:nvSpPr>
        <p:spPr>
          <a:xfrm>
            <a:off x="5739747" y="2819322"/>
            <a:ext cx="270695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点击输入简要文字内容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46" name="TextBox 26"/>
          <p:cNvSpPr txBox="1"/>
          <p:nvPr/>
        </p:nvSpPr>
        <p:spPr>
          <a:xfrm>
            <a:off x="5739747" y="3473067"/>
            <a:ext cx="270695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点击输入简要文字内容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47" name="TextBox 27"/>
          <p:cNvSpPr txBox="1"/>
          <p:nvPr/>
        </p:nvSpPr>
        <p:spPr>
          <a:xfrm>
            <a:off x="5739747" y="4126812"/>
            <a:ext cx="270695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点击输入简要文字内容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48" name="TextBox 28"/>
          <p:cNvSpPr txBox="1"/>
          <p:nvPr/>
        </p:nvSpPr>
        <p:spPr>
          <a:xfrm>
            <a:off x="5739747" y="4780557"/>
            <a:ext cx="270695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点击输入简要文字内容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49" name="TextBox 29"/>
          <p:cNvSpPr txBox="1"/>
          <p:nvPr/>
        </p:nvSpPr>
        <p:spPr>
          <a:xfrm>
            <a:off x="5739747" y="5434298"/>
            <a:ext cx="270695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点击输入简要文字内容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组合 37"/>
          <p:cNvGrpSpPr/>
          <p:nvPr/>
        </p:nvGrpSpPr>
        <p:grpSpPr>
          <a:xfrm>
            <a:off x="371026" y="1268760"/>
            <a:ext cx="8521454" cy="4320480"/>
            <a:chOff x="1390651" y="1390816"/>
            <a:chExt cx="9461499" cy="4797094"/>
          </a:xfrm>
        </p:grpSpPr>
        <p:sp>
          <p:nvSpPr>
            <p:cNvPr id="20" name="TextBox 19"/>
            <p:cNvSpPr txBox="1"/>
            <p:nvPr/>
          </p:nvSpPr>
          <p:spPr>
            <a:xfrm>
              <a:off x="1569951" y="1390816"/>
              <a:ext cx="2298067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2000" b="1">
                  <a:solidFill>
                    <a:schemeClr val="tx2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输入标题文本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569951" y="1883257"/>
              <a:ext cx="3853975" cy="56477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defRPr sz="9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5F5F5F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点击输入简要文字内容，文字内容需概括精炼，不用多余的文字修饰，言简意赅的说明该项内容。</a:t>
              </a:r>
              <a:endParaRPr kumimoji="0" lang="en-US" altLang="zh-CN" sz="13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1390651" y="3029841"/>
              <a:ext cx="4671483" cy="1746251"/>
              <a:chOff x="1042988" y="2273002"/>
              <a:chExt cx="3503612" cy="1309688"/>
            </a:xfrm>
          </p:grpSpPr>
          <p:sp>
            <p:nvSpPr>
              <p:cNvPr id="23" name="Freeform 7"/>
              <p:cNvSpPr>
                <a:spLocks/>
              </p:cNvSpPr>
              <p:nvPr/>
            </p:nvSpPr>
            <p:spPr bwMode="auto">
              <a:xfrm>
                <a:off x="1042988" y="2273002"/>
                <a:ext cx="3503612" cy="1309688"/>
              </a:xfrm>
              <a:custGeom>
                <a:avLst/>
                <a:gdLst>
                  <a:gd name="T0" fmla="*/ 987 w 9385"/>
                  <a:gd name="T1" fmla="*/ 1974 h 3491"/>
                  <a:gd name="T2" fmla="*/ 6935 w 9385"/>
                  <a:gd name="T3" fmla="*/ 1974 h 3491"/>
                  <a:gd name="T4" fmla="*/ 9212 w 9385"/>
                  <a:gd name="T5" fmla="*/ 3194 h 3491"/>
                  <a:gd name="T6" fmla="*/ 9385 w 9385"/>
                  <a:gd name="T7" fmla="*/ 3491 h 3491"/>
                  <a:gd name="T8" fmla="*/ 9385 w 9385"/>
                  <a:gd name="T9" fmla="*/ 2623 h 3491"/>
                  <a:gd name="T10" fmla="*/ 6386 w 9385"/>
                  <a:gd name="T11" fmla="*/ 0 h 3491"/>
                  <a:gd name="T12" fmla="*/ 987 w 9385"/>
                  <a:gd name="T13" fmla="*/ 0 h 3491"/>
                  <a:gd name="T14" fmla="*/ 0 w 9385"/>
                  <a:gd name="T15" fmla="*/ 987 h 3491"/>
                  <a:gd name="T16" fmla="*/ 0 w 9385"/>
                  <a:gd name="T17" fmla="*/ 987 h 3491"/>
                  <a:gd name="T18" fmla="*/ 987 w 9385"/>
                  <a:gd name="T19" fmla="*/ 1974 h 34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385" h="3491">
                    <a:moveTo>
                      <a:pt x="987" y="1974"/>
                    </a:moveTo>
                    <a:lnTo>
                      <a:pt x="6935" y="1974"/>
                    </a:lnTo>
                    <a:cubicBezTo>
                      <a:pt x="8046" y="1974"/>
                      <a:pt x="8807" y="2498"/>
                      <a:pt x="9212" y="3194"/>
                    </a:cubicBezTo>
                    <a:lnTo>
                      <a:pt x="9385" y="3491"/>
                    </a:lnTo>
                    <a:lnTo>
                      <a:pt x="9385" y="2623"/>
                    </a:lnTo>
                    <a:cubicBezTo>
                      <a:pt x="9385" y="1089"/>
                      <a:pt x="8339" y="0"/>
                      <a:pt x="6386" y="0"/>
                    </a:cubicBezTo>
                    <a:lnTo>
                      <a:pt x="987" y="0"/>
                    </a:lnTo>
                    <a:cubicBezTo>
                      <a:pt x="444" y="0"/>
                      <a:pt x="0" y="444"/>
                      <a:pt x="0" y="987"/>
                    </a:cubicBezTo>
                    <a:lnTo>
                      <a:pt x="0" y="987"/>
                    </a:lnTo>
                    <a:cubicBezTo>
                      <a:pt x="0" y="1530"/>
                      <a:pt x="444" y="1974"/>
                      <a:pt x="987" y="1974"/>
                    </a:cubicBezTo>
                    <a:close/>
                  </a:path>
                </a:pathLst>
              </a:custGeom>
              <a:solidFill>
                <a:srgbClr val="90C41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1749987" y="2455515"/>
                <a:ext cx="208823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3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点击输入简要文字内容，文字内容需概括精炼，不用多余的文字修饰。</a:t>
                </a:r>
                <a:endParaRPr kumimoji="0" lang="en-US" altLang="zh-CN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1151814" y="2393960"/>
                <a:ext cx="578524" cy="49629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37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01</a:t>
                </a:r>
                <a:endParaRPr kumimoji="0" lang="zh-CN" altLang="en-US" sz="37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1390651" y="4441659"/>
              <a:ext cx="4671483" cy="1746251"/>
              <a:chOff x="1042988" y="3331865"/>
              <a:chExt cx="3503612" cy="1309688"/>
            </a:xfrm>
            <a:solidFill>
              <a:srgbClr val="92D050"/>
            </a:solidFill>
          </p:grpSpPr>
          <p:sp>
            <p:nvSpPr>
              <p:cNvPr id="27" name="Freeform 8"/>
              <p:cNvSpPr>
                <a:spLocks/>
              </p:cNvSpPr>
              <p:nvPr/>
            </p:nvSpPr>
            <p:spPr bwMode="auto">
              <a:xfrm>
                <a:off x="1042988" y="3331865"/>
                <a:ext cx="3503612" cy="1309688"/>
              </a:xfrm>
              <a:custGeom>
                <a:avLst/>
                <a:gdLst>
                  <a:gd name="T0" fmla="*/ 987 w 9385"/>
                  <a:gd name="T1" fmla="*/ 1973 h 3491"/>
                  <a:gd name="T2" fmla="*/ 6935 w 9385"/>
                  <a:gd name="T3" fmla="*/ 1973 h 3491"/>
                  <a:gd name="T4" fmla="*/ 9212 w 9385"/>
                  <a:gd name="T5" fmla="*/ 3193 h 3491"/>
                  <a:gd name="T6" fmla="*/ 9385 w 9385"/>
                  <a:gd name="T7" fmla="*/ 3491 h 3491"/>
                  <a:gd name="T8" fmla="*/ 9385 w 9385"/>
                  <a:gd name="T9" fmla="*/ 2623 h 3491"/>
                  <a:gd name="T10" fmla="*/ 6386 w 9385"/>
                  <a:gd name="T11" fmla="*/ 0 h 3491"/>
                  <a:gd name="T12" fmla="*/ 987 w 9385"/>
                  <a:gd name="T13" fmla="*/ 0 h 3491"/>
                  <a:gd name="T14" fmla="*/ 0 w 9385"/>
                  <a:gd name="T15" fmla="*/ 986 h 3491"/>
                  <a:gd name="T16" fmla="*/ 0 w 9385"/>
                  <a:gd name="T17" fmla="*/ 986 h 3491"/>
                  <a:gd name="T18" fmla="*/ 987 w 9385"/>
                  <a:gd name="T19" fmla="*/ 1973 h 34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385" h="3491">
                    <a:moveTo>
                      <a:pt x="987" y="1973"/>
                    </a:moveTo>
                    <a:lnTo>
                      <a:pt x="6935" y="1973"/>
                    </a:lnTo>
                    <a:cubicBezTo>
                      <a:pt x="8046" y="1973"/>
                      <a:pt x="8807" y="2497"/>
                      <a:pt x="9212" y="3193"/>
                    </a:cubicBezTo>
                    <a:lnTo>
                      <a:pt x="9385" y="3491"/>
                    </a:lnTo>
                    <a:lnTo>
                      <a:pt x="9385" y="2623"/>
                    </a:lnTo>
                    <a:cubicBezTo>
                      <a:pt x="9385" y="1089"/>
                      <a:pt x="8339" y="0"/>
                      <a:pt x="6386" y="0"/>
                    </a:cubicBezTo>
                    <a:lnTo>
                      <a:pt x="987" y="0"/>
                    </a:lnTo>
                    <a:cubicBezTo>
                      <a:pt x="444" y="0"/>
                      <a:pt x="0" y="444"/>
                      <a:pt x="0" y="986"/>
                    </a:cubicBezTo>
                    <a:lnTo>
                      <a:pt x="0" y="986"/>
                    </a:lnTo>
                    <a:cubicBezTo>
                      <a:pt x="0" y="1529"/>
                      <a:pt x="444" y="1973"/>
                      <a:pt x="987" y="197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1750678" y="3522860"/>
                <a:ext cx="2088231" cy="369332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just">
                  <a:defRPr sz="9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1pPr>
              </a:lstStyle>
              <a:p>
                <a:pPr marL="0" marR="0" lvl="0" indent="0" algn="ju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3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点击输入简要文字内容，文字内容需概括精炼，不用多余的文字修饰。</a:t>
                </a:r>
                <a:endParaRPr kumimoji="0" lang="en-US" altLang="zh-CN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1151814" y="3445916"/>
                <a:ext cx="578524" cy="496290"/>
              </a:xfrm>
              <a:prstGeom prst="rect">
                <a:avLst/>
              </a:prstGeom>
              <a:grpFill/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37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02</a:t>
                </a:r>
                <a:endParaRPr kumimoji="0" lang="zh-CN" altLang="en-US" sz="37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6180667" y="2293241"/>
              <a:ext cx="4671483" cy="1746251"/>
              <a:chOff x="4635500" y="1720552"/>
              <a:chExt cx="3503612" cy="1309688"/>
            </a:xfrm>
            <a:solidFill>
              <a:srgbClr val="90C413">
                <a:lumMod val="40000"/>
                <a:lumOff val="60000"/>
              </a:srgbClr>
            </a:solidFill>
          </p:grpSpPr>
          <p:sp>
            <p:nvSpPr>
              <p:cNvPr id="31" name="Freeform 5"/>
              <p:cNvSpPr>
                <a:spLocks/>
              </p:cNvSpPr>
              <p:nvPr/>
            </p:nvSpPr>
            <p:spPr bwMode="auto">
              <a:xfrm>
                <a:off x="4635500" y="1720552"/>
                <a:ext cx="3503612" cy="1309688"/>
              </a:xfrm>
              <a:custGeom>
                <a:avLst/>
                <a:gdLst>
                  <a:gd name="T0" fmla="*/ 8398 w 9385"/>
                  <a:gd name="T1" fmla="*/ 1974 h 3491"/>
                  <a:gd name="T2" fmla="*/ 2450 w 9385"/>
                  <a:gd name="T3" fmla="*/ 1974 h 3491"/>
                  <a:gd name="T4" fmla="*/ 173 w 9385"/>
                  <a:gd name="T5" fmla="*/ 3194 h 3491"/>
                  <a:gd name="T6" fmla="*/ 0 w 9385"/>
                  <a:gd name="T7" fmla="*/ 3491 h 3491"/>
                  <a:gd name="T8" fmla="*/ 0 w 9385"/>
                  <a:gd name="T9" fmla="*/ 2623 h 3491"/>
                  <a:gd name="T10" fmla="*/ 2999 w 9385"/>
                  <a:gd name="T11" fmla="*/ 0 h 3491"/>
                  <a:gd name="T12" fmla="*/ 8398 w 9385"/>
                  <a:gd name="T13" fmla="*/ 0 h 3491"/>
                  <a:gd name="T14" fmla="*/ 9385 w 9385"/>
                  <a:gd name="T15" fmla="*/ 987 h 3491"/>
                  <a:gd name="T16" fmla="*/ 9385 w 9385"/>
                  <a:gd name="T17" fmla="*/ 987 h 3491"/>
                  <a:gd name="T18" fmla="*/ 8398 w 9385"/>
                  <a:gd name="T19" fmla="*/ 1974 h 34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385" h="3491">
                    <a:moveTo>
                      <a:pt x="8398" y="1974"/>
                    </a:moveTo>
                    <a:lnTo>
                      <a:pt x="2450" y="1974"/>
                    </a:lnTo>
                    <a:cubicBezTo>
                      <a:pt x="1339" y="1974"/>
                      <a:pt x="578" y="2498"/>
                      <a:pt x="173" y="3194"/>
                    </a:cubicBezTo>
                    <a:lnTo>
                      <a:pt x="0" y="3491"/>
                    </a:lnTo>
                    <a:lnTo>
                      <a:pt x="0" y="2623"/>
                    </a:lnTo>
                    <a:cubicBezTo>
                      <a:pt x="0" y="1089"/>
                      <a:pt x="1046" y="0"/>
                      <a:pt x="2999" y="0"/>
                    </a:cubicBezTo>
                    <a:lnTo>
                      <a:pt x="8398" y="0"/>
                    </a:lnTo>
                    <a:cubicBezTo>
                      <a:pt x="8941" y="0"/>
                      <a:pt x="9385" y="444"/>
                      <a:pt x="9385" y="987"/>
                    </a:cubicBezTo>
                    <a:lnTo>
                      <a:pt x="9385" y="987"/>
                    </a:lnTo>
                    <a:cubicBezTo>
                      <a:pt x="9385" y="1530"/>
                      <a:pt x="8941" y="1974"/>
                      <a:pt x="8398" y="197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5780228" y="1889055"/>
                <a:ext cx="2088231" cy="369332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just">
                  <a:defRPr sz="9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1pPr>
              </a:lstStyle>
              <a:p>
                <a:pPr marL="0" marR="0" lvl="0" indent="0" algn="ju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3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点击输入简要文字内容，文字内容需概括精炼，不用多余的文字修饰。</a:t>
                </a:r>
                <a:endParaRPr kumimoji="0" lang="en-US" altLang="zh-CN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5159007" y="1828562"/>
                <a:ext cx="578524" cy="496290"/>
              </a:xfrm>
              <a:prstGeom prst="rect">
                <a:avLst/>
              </a:prstGeom>
              <a:grpFill/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37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03</a:t>
                </a:r>
                <a:endParaRPr kumimoji="0" lang="zh-CN" altLang="en-US" sz="37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6180667" y="3707175"/>
              <a:ext cx="4671483" cy="1746251"/>
              <a:chOff x="4635500" y="2781002"/>
              <a:chExt cx="3503612" cy="1309688"/>
            </a:xfrm>
            <a:solidFill>
              <a:srgbClr val="92D050"/>
            </a:solidFill>
          </p:grpSpPr>
          <p:sp>
            <p:nvSpPr>
              <p:cNvPr id="35" name="Freeform 6"/>
              <p:cNvSpPr>
                <a:spLocks/>
              </p:cNvSpPr>
              <p:nvPr/>
            </p:nvSpPr>
            <p:spPr bwMode="auto">
              <a:xfrm>
                <a:off x="4635500" y="2781002"/>
                <a:ext cx="3503612" cy="1309688"/>
              </a:xfrm>
              <a:custGeom>
                <a:avLst/>
                <a:gdLst>
                  <a:gd name="T0" fmla="*/ 8398 w 9385"/>
                  <a:gd name="T1" fmla="*/ 1973 h 3491"/>
                  <a:gd name="T2" fmla="*/ 2450 w 9385"/>
                  <a:gd name="T3" fmla="*/ 1973 h 3491"/>
                  <a:gd name="T4" fmla="*/ 173 w 9385"/>
                  <a:gd name="T5" fmla="*/ 3194 h 3491"/>
                  <a:gd name="T6" fmla="*/ 0 w 9385"/>
                  <a:gd name="T7" fmla="*/ 3491 h 3491"/>
                  <a:gd name="T8" fmla="*/ 0 w 9385"/>
                  <a:gd name="T9" fmla="*/ 2623 h 3491"/>
                  <a:gd name="T10" fmla="*/ 2999 w 9385"/>
                  <a:gd name="T11" fmla="*/ 0 h 3491"/>
                  <a:gd name="T12" fmla="*/ 8398 w 9385"/>
                  <a:gd name="T13" fmla="*/ 0 h 3491"/>
                  <a:gd name="T14" fmla="*/ 9385 w 9385"/>
                  <a:gd name="T15" fmla="*/ 987 h 3491"/>
                  <a:gd name="T16" fmla="*/ 9385 w 9385"/>
                  <a:gd name="T17" fmla="*/ 987 h 3491"/>
                  <a:gd name="T18" fmla="*/ 8398 w 9385"/>
                  <a:gd name="T19" fmla="*/ 1973 h 34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385" h="3491">
                    <a:moveTo>
                      <a:pt x="8398" y="1973"/>
                    </a:moveTo>
                    <a:lnTo>
                      <a:pt x="2450" y="1973"/>
                    </a:lnTo>
                    <a:cubicBezTo>
                      <a:pt x="1339" y="1973"/>
                      <a:pt x="578" y="2497"/>
                      <a:pt x="173" y="3194"/>
                    </a:cubicBezTo>
                    <a:lnTo>
                      <a:pt x="0" y="3491"/>
                    </a:lnTo>
                    <a:lnTo>
                      <a:pt x="0" y="2623"/>
                    </a:lnTo>
                    <a:cubicBezTo>
                      <a:pt x="0" y="1089"/>
                      <a:pt x="1046" y="0"/>
                      <a:pt x="2999" y="0"/>
                    </a:cubicBezTo>
                    <a:lnTo>
                      <a:pt x="8398" y="0"/>
                    </a:lnTo>
                    <a:cubicBezTo>
                      <a:pt x="8941" y="0"/>
                      <a:pt x="9385" y="444"/>
                      <a:pt x="9385" y="987"/>
                    </a:cubicBezTo>
                    <a:lnTo>
                      <a:pt x="9385" y="987"/>
                    </a:lnTo>
                    <a:cubicBezTo>
                      <a:pt x="9385" y="1529"/>
                      <a:pt x="8941" y="1973"/>
                      <a:pt x="8398" y="197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5780227" y="2969175"/>
                <a:ext cx="2088231" cy="369332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just">
                  <a:defRPr sz="9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defRPr>
                </a:lvl1pPr>
              </a:lstStyle>
              <a:p>
                <a:pPr marL="0" marR="0" lvl="0" indent="0" algn="ju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3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点击输入简要文字内容，文字内容需概括精炼，不用多余的文字修饰。</a:t>
                </a:r>
                <a:endParaRPr kumimoji="0" lang="en-US" altLang="zh-CN" sz="13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5159007" y="2899082"/>
                <a:ext cx="578524" cy="496290"/>
              </a:xfrm>
              <a:prstGeom prst="rect">
                <a:avLst/>
              </a:prstGeom>
              <a:grpFill/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37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04</a:t>
                </a:r>
                <a:endParaRPr kumimoji="0" lang="zh-CN" altLang="en-US" sz="37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5"/>
          <p:cNvSpPr>
            <a:spLocks/>
          </p:cNvSpPr>
          <p:nvPr/>
        </p:nvSpPr>
        <p:spPr bwMode="auto">
          <a:xfrm>
            <a:off x="395536" y="1904612"/>
            <a:ext cx="1598649" cy="1441358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90C413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TextBox 2"/>
          <p:cNvSpPr txBox="1"/>
          <p:nvPr/>
        </p:nvSpPr>
        <p:spPr>
          <a:xfrm>
            <a:off x="749111" y="2285502"/>
            <a:ext cx="704862" cy="6880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7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输入标题</a:t>
            </a:r>
            <a:endParaRPr kumimoji="0" lang="zh-CN" altLang="en-US" sz="27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矩形 3"/>
          <p:cNvSpPr/>
          <p:nvPr/>
        </p:nvSpPr>
        <p:spPr>
          <a:xfrm>
            <a:off x="1807799" y="1293555"/>
            <a:ext cx="6652633" cy="1279273"/>
          </a:xfrm>
          <a:custGeom>
            <a:avLst/>
            <a:gdLst/>
            <a:ahLst/>
            <a:cxnLst/>
            <a:rect l="l" t="t" r="r" b="b"/>
            <a:pathLst>
              <a:path w="6025861" h="1158747">
                <a:moveTo>
                  <a:pt x="575194" y="0"/>
                </a:moveTo>
                <a:lnTo>
                  <a:pt x="1992514" y="0"/>
                </a:lnTo>
                <a:lnTo>
                  <a:pt x="4154179" y="0"/>
                </a:lnTo>
                <a:lnTo>
                  <a:pt x="5571499" y="0"/>
                </a:lnTo>
                <a:lnTo>
                  <a:pt x="5571499" y="474"/>
                </a:lnTo>
                <a:lnTo>
                  <a:pt x="5639364" y="474"/>
                </a:lnTo>
                <a:cubicBezTo>
                  <a:pt x="5661410" y="0"/>
                  <a:pt x="5683924" y="5211"/>
                  <a:pt x="5704562" y="17528"/>
                </a:cubicBezTo>
                <a:cubicBezTo>
                  <a:pt x="5723793" y="28424"/>
                  <a:pt x="5739272" y="44057"/>
                  <a:pt x="5749591" y="62533"/>
                </a:cubicBezTo>
                <a:lnTo>
                  <a:pt x="6008038" y="514473"/>
                </a:lnTo>
                <a:cubicBezTo>
                  <a:pt x="6019294" y="533422"/>
                  <a:pt x="6025861" y="555687"/>
                  <a:pt x="6025861" y="579374"/>
                </a:cubicBezTo>
                <a:cubicBezTo>
                  <a:pt x="6025861" y="603534"/>
                  <a:pt x="6019294" y="625799"/>
                  <a:pt x="6007568" y="644749"/>
                </a:cubicBezTo>
                <a:lnTo>
                  <a:pt x="5749591" y="1096688"/>
                </a:lnTo>
                <a:cubicBezTo>
                  <a:pt x="5738803" y="1114690"/>
                  <a:pt x="5723793" y="1130324"/>
                  <a:pt x="5704562" y="1141693"/>
                </a:cubicBezTo>
                <a:cubicBezTo>
                  <a:pt x="5684393" y="1153536"/>
                  <a:pt x="5662348" y="1158747"/>
                  <a:pt x="5640302" y="1158273"/>
                </a:cubicBezTo>
                <a:lnTo>
                  <a:pt x="5571499" y="1158273"/>
                </a:lnTo>
                <a:lnTo>
                  <a:pt x="5571499" y="1158747"/>
                </a:lnTo>
                <a:lnTo>
                  <a:pt x="4154179" y="1158747"/>
                </a:lnTo>
                <a:lnTo>
                  <a:pt x="1992514" y="1158747"/>
                </a:lnTo>
                <a:lnTo>
                  <a:pt x="575194" y="1158747"/>
                </a:lnTo>
                <a:lnTo>
                  <a:pt x="575194" y="1158273"/>
                </a:lnTo>
                <a:lnTo>
                  <a:pt x="382745" y="1158273"/>
                </a:lnTo>
                <a:cubicBezTo>
                  <a:pt x="362107" y="1158273"/>
                  <a:pt x="340530" y="1153062"/>
                  <a:pt x="321299" y="1141693"/>
                </a:cubicBezTo>
                <a:cubicBezTo>
                  <a:pt x="302069" y="1130324"/>
                  <a:pt x="286590" y="1114690"/>
                  <a:pt x="276270" y="1096215"/>
                </a:cubicBezTo>
                <a:lnTo>
                  <a:pt x="16886" y="642380"/>
                </a:lnTo>
                <a:cubicBezTo>
                  <a:pt x="6098" y="623904"/>
                  <a:pt x="0" y="602587"/>
                  <a:pt x="0" y="579374"/>
                </a:cubicBezTo>
                <a:cubicBezTo>
                  <a:pt x="0" y="556161"/>
                  <a:pt x="6098" y="534843"/>
                  <a:pt x="16886" y="515894"/>
                </a:cubicBezTo>
                <a:lnTo>
                  <a:pt x="275332" y="63954"/>
                </a:lnTo>
                <a:cubicBezTo>
                  <a:pt x="286120" y="45478"/>
                  <a:pt x="301599" y="28898"/>
                  <a:pt x="321299" y="17528"/>
                </a:cubicBezTo>
                <a:cubicBezTo>
                  <a:pt x="339592" y="6633"/>
                  <a:pt x="359762" y="948"/>
                  <a:pt x="379930" y="474"/>
                </a:cubicBezTo>
                <a:lnTo>
                  <a:pt x="575194" y="474"/>
                </a:lnTo>
                <a:close/>
              </a:path>
            </a:pathLst>
          </a:custGeom>
          <a:noFill/>
          <a:ln w="9525" cap="flat" cmpd="sng" algn="ctr">
            <a:solidFill>
              <a:srgbClr val="92D050"/>
            </a:solidFill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幼圆"/>
              <a:cs typeface="+mn-cs"/>
            </a:endParaRPr>
          </a:p>
        </p:txBody>
      </p:sp>
      <p:sp>
        <p:nvSpPr>
          <p:cNvPr id="26" name="Freeform 5"/>
          <p:cNvSpPr>
            <a:spLocks/>
          </p:cNvSpPr>
          <p:nvPr/>
        </p:nvSpPr>
        <p:spPr bwMode="auto">
          <a:xfrm>
            <a:off x="1715260" y="2693292"/>
            <a:ext cx="1598649" cy="1441358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92D050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Freeform 5"/>
          <p:cNvSpPr>
            <a:spLocks/>
          </p:cNvSpPr>
          <p:nvPr/>
        </p:nvSpPr>
        <p:spPr bwMode="auto">
          <a:xfrm>
            <a:off x="395536" y="3460941"/>
            <a:ext cx="1598649" cy="1441358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90C413">
              <a:lumMod val="75000"/>
            </a:srgbClr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" name="矩形 3"/>
          <p:cNvSpPr/>
          <p:nvPr/>
        </p:nvSpPr>
        <p:spPr>
          <a:xfrm>
            <a:off x="3372540" y="2765757"/>
            <a:ext cx="5087892" cy="1279273"/>
          </a:xfrm>
          <a:custGeom>
            <a:avLst/>
            <a:gdLst/>
            <a:ahLst/>
            <a:cxnLst/>
            <a:rect l="l" t="t" r="r" b="b"/>
            <a:pathLst>
              <a:path w="5192450" h="1305562">
                <a:moveTo>
                  <a:pt x="648072" y="0"/>
                </a:moveTo>
                <a:lnTo>
                  <a:pt x="4680520" y="0"/>
                </a:lnTo>
                <a:lnTo>
                  <a:pt x="4680520" y="534"/>
                </a:lnTo>
                <a:lnTo>
                  <a:pt x="4756983" y="534"/>
                </a:lnTo>
                <a:cubicBezTo>
                  <a:pt x="4781822" y="0"/>
                  <a:pt x="4807189" y="5871"/>
                  <a:pt x="4830442" y="19749"/>
                </a:cubicBezTo>
                <a:cubicBezTo>
                  <a:pt x="4852109" y="32025"/>
                  <a:pt x="4869549" y="49639"/>
                  <a:pt x="4881176" y="70456"/>
                </a:cubicBezTo>
                <a:lnTo>
                  <a:pt x="5172368" y="579657"/>
                </a:lnTo>
                <a:cubicBezTo>
                  <a:pt x="5185051" y="601007"/>
                  <a:pt x="5192450" y="626093"/>
                  <a:pt x="5192450" y="652781"/>
                </a:cubicBezTo>
                <a:cubicBezTo>
                  <a:pt x="5192450" y="680003"/>
                  <a:pt x="5185051" y="705089"/>
                  <a:pt x="5171839" y="726439"/>
                </a:cubicBezTo>
                <a:lnTo>
                  <a:pt x="4881176" y="1235640"/>
                </a:lnTo>
                <a:cubicBezTo>
                  <a:pt x="4869021" y="1255923"/>
                  <a:pt x="4852109" y="1273537"/>
                  <a:pt x="4830442" y="1286347"/>
                </a:cubicBezTo>
                <a:cubicBezTo>
                  <a:pt x="4807717" y="1299691"/>
                  <a:pt x="4782879" y="1305562"/>
                  <a:pt x="4758040" y="1305028"/>
                </a:cubicBezTo>
                <a:lnTo>
                  <a:pt x="4680520" y="1305028"/>
                </a:lnTo>
                <a:lnTo>
                  <a:pt x="4680520" y="1305562"/>
                </a:lnTo>
                <a:lnTo>
                  <a:pt x="648072" y="1305562"/>
                </a:lnTo>
                <a:lnTo>
                  <a:pt x="648072" y="1305028"/>
                </a:lnTo>
                <a:lnTo>
                  <a:pt x="431239" y="1305028"/>
                </a:lnTo>
                <a:cubicBezTo>
                  <a:pt x="407986" y="1305028"/>
                  <a:pt x="383676" y="1299157"/>
                  <a:pt x="362008" y="1286347"/>
                </a:cubicBezTo>
                <a:cubicBezTo>
                  <a:pt x="340341" y="1273537"/>
                  <a:pt x="322901" y="1255923"/>
                  <a:pt x="311274" y="1235107"/>
                </a:cubicBezTo>
                <a:lnTo>
                  <a:pt x="19025" y="723770"/>
                </a:lnTo>
                <a:cubicBezTo>
                  <a:pt x="6870" y="702954"/>
                  <a:pt x="0" y="678935"/>
                  <a:pt x="0" y="652781"/>
                </a:cubicBezTo>
                <a:cubicBezTo>
                  <a:pt x="0" y="626627"/>
                  <a:pt x="6870" y="602608"/>
                  <a:pt x="19025" y="581258"/>
                </a:cubicBezTo>
                <a:lnTo>
                  <a:pt x="310217" y="72057"/>
                </a:lnTo>
                <a:cubicBezTo>
                  <a:pt x="322372" y="51240"/>
                  <a:pt x="339812" y="32559"/>
                  <a:pt x="362008" y="19749"/>
                </a:cubicBezTo>
                <a:cubicBezTo>
                  <a:pt x="382619" y="7473"/>
                  <a:pt x="405344" y="1068"/>
                  <a:pt x="428068" y="534"/>
                </a:cubicBezTo>
                <a:lnTo>
                  <a:pt x="648072" y="534"/>
                </a:lnTo>
                <a:close/>
              </a:path>
            </a:pathLst>
          </a:custGeom>
          <a:noFill/>
          <a:ln w="9525" cap="flat" cmpd="sng" algn="ctr">
            <a:solidFill>
              <a:srgbClr val="92D050"/>
            </a:solidFill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幼圆"/>
              <a:cs typeface="+mn-cs"/>
            </a:endParaRPr>
          </a:p>
        </p:txBody>
      </p:sp>
      <p:sp>
        <p:nvSpPr>
          <p:cNvPr id="29" name="矩形 3"/>
          <p:cNvSpPr/>
          <p:nvPr/>
        </p:nvSpPr>
        <p:spPr>
          <a:xfrm>
            <a:off x="1807799" y="4237959"/>
            <a:ext cx="6652633" cy="1279273"/>
          </a:xfrm>
          <a:custGeom>
            <a:avLst/>
            <a:gdLst/>
            <a:ahLst/>
            <a:cxnLst/>
            <a:rect l="l" t="t" r="r" b="b"/>
            <a:pathLst>
              <a:path w="6025861" h="1158747">
                <a:moveTo>
                  <a:pt x="575194" y="0"/>
                </a:moveTo>
                <a:lnTo>
                  <a:pt x="1992514" y="0"/>
                </a:lnTo>
                <a:lnTo>
                  <a:pt x="4154179" y="0"/>
                </a:lnTo>
                <a:lnTo>
                  <a:pt x="5571499" y="0"/>
                </a:lnTo>
                <a:lnTo>
                  <a:pt x="5571499" y="474"/>
                </a:lnTo>
                <a:lnTo>
                  <a:pt x="5639364" y="474"/>
                </a:lnTo>
                <a:cubicBezTo>
                  <a:pt x="5661410" y="0"/>
                  <a:pt x="5683924" y="5211"/>
                  <a:pt x="5704562" y="17528"/>
                </a:cubicBezTo>
                <a:cubicBezTo>
                  <a:pt x="5723793" y="28424"/>
                  <a:pt x="5739272" y="44057"/>
                  <a:pt x="5749591" y="62533"/>
                </a:cubicBezTo>
                <a:lnTo>
                  <a:pt x="6008038" y="514473"/>
                </a:lnTo>
                <a:cubicBezTo>
                  <a:pt x="6019294" y="533422"/>
                  <a:pt x="6025861" y="555687"/>
                  <a:pt x="6025861" y="579374"/>
                </a:cubicBezTo>
                <a:cubicBezTo>
                  <a:pt x="6025861" y="603535"/>
                  <a:pt x="6019294" y="625800"/>
                  <a:pt x="6007568" y="644749"/>
                </a:cubicBezTo>
                <a:lnTo>
                  <a:pt x="5749591" y="1096688"/>
                </a:lnTo>
                <a:cubicBezTo>
                  <a:pt x="5738803" y="1114690"/>
                  <a:pt x="5723793" y="1130324"/>
                  <a:pt x="5704562" y="1141693"/>
                </a:cubicBezTo>
                <a:cubicBezTo>
                  <a:pt x="5684393" y="1153536"/>
                  <a:pt x="5662348" y="1158747"/>
                  <a:pt x="5640302" y="1158273"/>
                </a:cubicBezTo>
                <a:lnTo>
                  <a:pt x="5571499" y="1158273"/>
                </a:lnTo>
                <a:lnTo>
                  <a:pt x="5571499" y="1158747"/>
                </a:lnTo>
                <a:lnTo>
                  <a:pt x="4154179" y="1158747"/>
                </a:lnTo>
                <a:lnTo>
                  <a:pt x="1992514" y="1158747"/>
                </a:lnTo>
                <a:lnTo>
                  <a:pt x="575194" y="1158747"/>
                </a:lnTo>
                <a:lnTo>
                  <a:pt x="575194" y="1158273"/>
                </a:lnTo>
                <a:lnTo>
                  <a:pt x="382745" y="1158273"/>
                </a:lnTo>
                <a:cubicBezTo>
                  <a:pt x="362107" y="1158273"/>
                  <a:pt x="340530" y="1153062"/>
                  <a:pt x="321299" y="1141693"/>
                </a:cubicBezTo>
                <a:cubicBezTo>
                  <a:pt x="302069" y="1130324"/>
                  <a:pt x="286590" y="1114690"/>
                  <a:pt x="276270" y="1096215"/>
                </a:cubicBezTo>
                <a:lnTo>
                  <a:pt x="16886" y="642380"/>
                </a:lnTo>
                <a:cubicBezTo>
                  <a:pt x="6098" y="623905"/>
                  <a:pt x="0" y="602587"/>
                  <a:pt x="0" y="579374"/>
                </a:cubicBezTo>
                <a:cubicBezTo>
                  <a:pt x="0" y="556161"/>
                  <a:pt x="6098" y="534843"/>
                  <a:pt x="16886" y="515894"/>
                </a:cubicBezTo>
                <a:lnTo>
                  <a:pt x="275332" y="63954"/>
                </a:lnTo>
                <a:cubicBezTo>
                  <a:pt x="286120" y="45478"/>
                  <a:pt x="301599" y="28898"/>
                  <a:pt x="321299" y="17528"/>
                </a:cubicBezTo>
                <a:cubicBezTo>
                  <a:pt x="339592" y="6633"/>
                  <a:pt x="359762" y="948"/>
                  <a:pt x="379930" y="474"/>
                </a:cubicBezTo>
                <a:lnTo>
                  <a:pt x="575194" y="474"/>
                </a:lnTo>
                <a:close/>
              </a:path>
            </a:pathLst>
          </a:custGeom>
          <a:noFill/>
          <a:ln w="9525" cap="flat" cmpd="sng" algn="ctr">
            <a:solidFill>
              <a:srgbClr val="92D050"/>
            </a:solidFill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幼圆"/>
              <a:cs typeface="+mn-cs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1516381" y="2445980"/>
            <a:ext cx="397759" cy="358624"/>
            <a:chOff x="2142410" y="2298139"/>
            <a:chExt cx="360284" cy="324836"/>
          </a:xfrm>
        </p:grpSpPr>
        <p:sp>
          <p:nvSpPr>
            <p:cNvPr id="31" name="Freeform 5"/>
            <p:cNvSpPr>
              <a:spLocks/>
            </p:cNvSpPr>
            <p:nvPr/>
          </p:nvSpPr>
          <p:spPr bwMode="auto">
            <a:xfrm flipH="1" flipV="1">
              <a:off x="2142410" y="2298139"/>
              <a:ext cx="360284" cy="324836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90C413">
                <a:lumMod val="60000"/>
                <a:lumOff val="40000"/>
              </a:srgbClr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TextBox 10"/>
            <p:cNvSpPr txBox="1"/>
            <p:nvPr/>
          </p:nvSpPr>
          <p:spPr>
            <a:xfrm>
              <a:off x="2221796" y="2306669"/>
              <a:ext cx="201512" cy="31162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defRPr sz="2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700" b="1" i="0" u="none" strike="noStrike" kern="0" cap="none" spc="0" normalizeH="0" baseline="0" noProof="0" dirty="0">
                  <a:ln>
                    <a:noFill/>
                  </a:ln>
                  <a:solidFill>
                    <a:srgbClr val="90C413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1</a:t>
              </a:r>
              <a:endParaRPr kumimoji="0" lang="zh-CN" altLang="en-US" sz="2700" b="1" i="0" u="none" strike="noStrike" kern="0" cap="none" spc="0" normalizeH="0" baseline="0" noProof="0" dirty="0">
                <a:ln>
                  <a:noFill/>
                </a:ln>
                <a:solidFill>
                  <a:srgbClr val="90C413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3" name="TextBox 11"/>
          <p:cNvSpPr txBox="1"/>
          <p:nvPr/>
        </p:nvSpPr>
        <p:spPr>
          <a:xfrm>
            <a:off x="2055693" y="3075020"/>
            <a:ext cx="704862" cy="6880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7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输入标题</a:t>
            </a:r>
            <a:endParaRPr kumimoji="0" lang="zh-CN" altLang="en-US" sz="27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2822962" y="3235497"/>
            <a:ext cx="397759" cy="358624"/>
            <a:chOff x="2142410" y="2298139"/>
            <a:chExt cx="360284" cy="324836"/>
          </a:xfrm>
        </p:grpSpPr>
        <p:sp>
          <p:nvSpPr>
            <p:cNvPr id="35" name="Freeform 5"/>
            <p:cNvSpPr>
              <a:spLocks/>
            </p:cNvSpPr>
            <p:nvPr/>
          </p:nvSpPr>
          <p:spPr bwMode="auto">
            <a:xfrm flipH="1" flipV="1">
              <a:off x="2142410" y="2298139"/>
              <a:ext cx="360284" cy="324836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BABD3D">
                <a:lumMod val="60000"/>
                <a:lumOff val="40000"/>
              </a:srgbClr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" name="TextBox 14"/>
            <p:cNvSpPr txBox="1"/>
            <p:nvPr/>
          </p:nvSpPr>
          <p:spPr>
            <a:xfrm>
              <a:off x="2221796" y="2306669"/>
              <a:ext cx="201512" cy="31162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defRPr sz="2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700" b="1" i="0" u="none" strike="noStrike" kern="0" cap="none" spc="0" normalizeH="0" baseline="0" noProof="0" dirty="0">
                  <a:ln>
                    <a:noFill/>
                  </a:ln>
                  <a:solidFill>
                    <a:srgbClr val="BABD3D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2</a:t>
              </a:r>
              <a:endParaRPr kumimoji="0" lang="zh-CN" altLang="en-US" sz="2700" b="1" i="0" u="none" strike="noStrike" kern="0" cap="none" spc="0" normalizeH="0" baseline="0" noProof="0" dirty="0">
                <a:ln>
                  <a:noFill/>
                </a:ln>
                <a:solidFill>
                  <a:srgbClr val="BABD3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7" name="TextBox 15"/>
          <p:cNvSpPr txBox="1"/>
          <p:nvPr/>
        </p:nvSpPr>
        <p:spPr>
          <a:xfrm>
            <a:off x="749111" y="3841830"/>
            <a:ext cx="704862" cy="6880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7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输入标题</a:t>
            </a:r>
            <a:endParaRPr kumimoji="0" lang="zh-CN" altLang="en-US" sz="27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1516381" y="4002308"/>
            <a:ext cx="397759" cy="358624"/>
            <a:chOff x="2142410" y="2298139"/>
            <a:chExt cx="360284" cy="324836"/>
          </a:xfrm>
        </p:grpSpPr>
        <p:sp>
          <p:nvSpPr>
            <p:cNvPr id="39" name="Freeform 5"/>
            <p:cNvSpPr>
              <a:spLocks/>
            </p:cNvSpPr>
            <p:nvPr/>
          </p:nvSpPr>
          <p:spPr bwMode="auto">
            <a:xfrm flipH="1" flipV="1">
              <a:off x="2142410" y="2298139"/>
              <a:ext cx="360284" cy="324836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DCAB48">
                <a:lumMod val="60000"/>
                <a:lumOff val="40000"/>
              </a:srgbClr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" name="TextBox 18"/>
            <p:cNvSpPr txBox="1"/>
            <p:nvPr/>
          </p:nvSpPr>
          <p:spPr>
            <a:xfrm>
              <a:off x="2221796" y="2306669"/>
              <a:ext cx="201512" cy="31162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defRPr sz="2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700" b="1" i="0" u="none" strike="noStrike" kern="0" cap="none" spc="0" normalizeH="0" baseline="0" noProof="0" dirty="0">
                  <a:ln>
                    <a:noFill/>
                  </a:ln>
                  <a:solidFill>
                    <a:srgbClr val="DCAB48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3</a:t>
              </a:r>
              <a:endParaRPr kumimoji="0" lang="zh-CN" altLang="en-US" sz="2700" b="1" i="0" u="none" strike="noStrike" kern="0" cap="none" spc="0" normalizeH="0" baseline="0" noProof="0" dirty="0">
                <a:ln>
                  <a:noFill/>
                </a:ln>
                <a:solidFill>
                  <a:srgbClr val="DCAB4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1" name="TextBox 19"/>
          <p:cNvSpPr txBox="1"/>
          <p:nvPr/>
        </p:nvSpPr>
        <p:spPr>
          <a:xfrm>
            <a:off x="2537589" y="1734979"/>
            <a:ext cx="4802665" cy="4035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ts val="1867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……</a:t>
            </a: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rgbClr val="5F5F5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TextBox 20"/>
          <p:cNvSpPr txBox="1"/>
          <p:nvPr/>
        </p:nvSpPr>
        <p:spPr>
          <a:xfrm>
            <a:off x="4027143" y="3117494"/>
            <a:ext cx="3631103" cy="6052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ts val="1867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……</a:t>
            </a: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rgbClr val="5F5F5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TextBox 21"/>
          <p:cNvSpPr txBox="1"/>
          <p:nvPr/>
        </p:nvSpPr>
        <p:spPr>
          <a:xfrm>
            <a:off x="2537589" y="4679383"/>
            <a:ext cx="4802665" cy="4035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ts val="1867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……</a:t>
            </a: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rgbClr val="5F5F5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平行四边形 15"/>
          <p:cNvSpPr/>
          <p:nvPr/>
        </p:nvSpPr>
        <p:spPr>
          <a:xfrm rot="16200000">
            <a:off x="3728022" y="3264434"/>
            <a:ext cx="1778911" cy="2434598"/>
          </a:xfrm>
          <a:prstGeom prst="parallelogram">
            <a:avLst>
              <a:gd name="adj" fmla="val 53226"/>
            </a:avLst>
          </a:prstGeom>
          <a:solidFill>
            <a:srgbClr val="5F5F5F">
              <a:lumMod val="75000"/>
              <a:lumOff val="2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幼圆"/>
              <a:cs typeface="+mn-cs"/>
            </a:endParaRPr>
          </a:p>
        </p:txBody>
      </p:sp>
      <p:sp>
        <p:nvSpPr>
          <p:cNvPr id="17" name="平行四边形 16"/>
          <p:cNvSpPr/>
          <p:nvPr/>
        </p:nvSpPr>
        <p:spPr>
          <a:xfrm rot="16200000">
            <a:off x="3728019" y="1362123"/>
            <a:ext cx="1778911" cy="2434598"/>
          </a:xfrm>
          <a:prstGeom prst="parallelogram">
            <a:avLst>
              <a:gd name="adj" fmla="val 53226"/>
            </a:avLst>
          </a:prstGeom>
          <a:solidFill>
            <a:srgbClr val="5F5F5F">
              <a:lumMod val="75000"/>
              <a:lumOff val="2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幼圆"/>
              <a:cs typeface="+mn-cs"/>
            </a:endParaRPr>
          </a:p>
        </p:txBody>
      </p:sp>
      <p:sp>
        <p:nvSpPr>
          <p:cNvPr id="18" name="右箭头 17"/>
          <p:cNvSpPr/>
          <p:nvPr/>
        </p:nvSpPr>
        <p:spPr>
          <a:xfrm>
            <a:off x="3400171" y="1484784"/>
            <a:ext cx="3170435" cy="1240470"/>
          </a:xfrm>
          <a:prstGeom prst="rightArrow">
            <a:avLst>
              <a:gd name="adj1" fmla="val 66953"/>
              <a:gd name="adj2" fmla="val 50000"/>
            </a:avLst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幼圆"/>
              <a:cs typeface="+mn-cs"/>
            </a:endParaRPr>
          </a:p>
        </p:txBody>
      </p:sp>
      <p:sp>
        <p:nvSpPr>
          <p:cNvPr id="19" name="右箭头 18"/>
          <p:cNvSpPr/>
          <p:nvPr/>
        </p:nvSpPr>
        <p:spPr>
          <a:xfrm rot="10800000">
            <a:off x="2664334" y="2433795"/>
            <a:ext cx="3170435" cy="1240470"/>
          </a:xfrm>
          <a:prstGeom prst="rightArrow">
            <a:avLst>
              <a:gd name="adj1" fmla="val 66953"/>
              <a:gd name="adj2" fmla="val 50000"/>
            </a:avLst>
          </a:prstGeom>
          <a:solidFill>
            <a:srgbClr val="90C4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幼圆"/>
              <a:cs typeface="+mn-cs"/>
            </a:endParaRPr>
          </a:p>
        </p:txBody>
      </p:sp>
      <p:sp>
        <p:nvSpPr>
          <p:cNvPr id="20" name="右箭头 19"/>
          <p:cNvSpPr/>
          <p:nvPr/>
        </p:nvSpPr>
        <p:spPr>
          <a:xfrm>
            <a:off x="3400171" y="3382807"/>
            <a:ext cx="3170435" cy="1240470"/>
          </a:xfrm>
          <a:prstGeom prst="rightArrow">
            <a:avLst>
              <a:gd name="adj1" fmla="val 66953"/>
              <a:gd name="adj2" fmla="val 50000"/>
            </a:avLst>
          </a:prstGeom>
          <a:solidFill>
            <a:srgbClr val="90C413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幼圆"/>
              <a:cs typeface="+mn-cs"/>
            </a:endParaRPr>
          </a:p>
        </p:txBody>
      </p:sp>
      <p:sp>
        <p:nvSpPr>
          <p:cNvPr id="21" name="右箭头 20"/>
          <p:cNvSpPr/>
          <p:nvPr/>
        </p:nvSpPr>
        <p:spPr>
          <a:xfrm rot="10800000">
            <a:off x="2664334" y="4331818"/>
            <a:ext cx="3170435" cy="1240470"/>
          </a:xfrm>
          <a:prstGeom prst="rightArrow">
            <a:avLst>
              <a:gd name="adj1" fmla="val 66953"/>
              <a:gd name="adj2" fmla="val 50000"/>
            </a:avLst>
          </a:prstGeom>
          <a:solidFill>
            <a:srgbClr val="92D0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幼圆"/>
              <a:cs typeface="+mn-cs"/>
            </a:endParaRPr>
          </a:p>
        </p:txBody>
      </p:sp>
      <p:sp>
        <p:nvSpPr>
          <p:cNvPr id="22" name="TextBox 7"/>
          <p:cNvSpPr txBox="1"/>
          <p:nvPr/>
        </p:nvSpPr>
        <p:spPr>
          <a:xfrm>
            <a:off x="3769760" y="1920641"/>
            <a:ext cx="2065009" cy="2765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输入标题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6372200" y="1052736"/>
            <a:ext cx="2501938" cy="798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点击输入简要文字内容，文字内容需概括精炼，不用多余的文字修饰，言简意赅的说明该项内容。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5F5F5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9"/>
          <p:cNvSpPr txBox="1"/>
          <p:nvPr/>
        </p:nvSpPr>
        <p:spPr>
          <a:xfrm>
            <a:off x="3400171" y="2869654"/>
            <a:ext cx="2065009" cy="2765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输入标题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10"/>
          <p:cNvSpPr txBox="1"/>
          <p:nvPr/>
        </p:nvSpPr>
        <p:spPr>
          <a:xfrm>
            <a:off x="3769760" y="3818666"/>
            <a:ext cx="2065009" cy="2765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输入标题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11"/>
          <p:cNvSpPr txBox="1"/>
          <p:nvPr/>
        </p:nvSpPr>
        <p:spPr>
          <a:xfrm>
            <a:off x="3400171" y="4767677"/>
            <a:ext cx="2065009" cy="2765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输入标题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12"/>
          <p:cNvSpPr txBox="1"/>
          <p:nvPr/>
        </p:nvSpPr>
        <p:spPr>
          <a:xfrm>
            <a:off x="413878" y="2132856"/>
            <a:ext cx="2501938" cy="798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点击输入简要文字内容，文字内容需概括精炼，不用多余的文字修饰，言简意赅的说明该项内容。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5F5F5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6372200" y="3017459"/>
            <a:ext cx="2501938" cy="798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点击输入简要文字内容，文字内容需概括精炼，不用多余的文字修饰，言简意赅的说明该项内容。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5F5F5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14"/>
          <p:cNvSpPr txBox="1"/>
          <p:nvPr/>
        </p:nvSpPr>
        <p:spPr>
          <a:xfrm>
            <a:off x="413878" y="4097580"/>
            <a:ext cx="2501938" cy="798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点击输入简要文字内容，文字内容需概括精炼，不用多余的文字修饰，言简意赅的说明该项内容。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5F5F5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5890276" y="2191701"/>
            <a:ext cx="250890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单击此处添加简短说明，添加简短文字，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5F5F5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具体文字添加此处。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5F5F5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Freeform 5"/>
          <p:cNvSpPr>
            <a:spLocks/>
          </p:cNvSpPr>
          <p:nvPr/>
        </p:nvSpPr>
        <p:spPr bwMode="auto">
          <a:xfrm rot="1800000">
            <a:off x="4509862" y="1772816"/>
            <a:ext cx="1144929" cy="1642239"/>
          </a:xfrm>
          <a:custGeom>
            <a:avLst/>
            <a:gdLst>
              <a:gd name="T0" fmla="*/ 2366 w 4733"/>
              <a:gd name="T1" fmla="*/ 0 h 6775"/>
              <a:gd name="T2" fmla="*/ 4733 w 4733"/>
              <a:gd name="T3" fmla="*/ 2366 h 6775"/>
              <a:gd name="T4" fmla="*/ 4375 w 4733"/>
              <a:gd name="T5" fmla="*/ 3618 h 6775"/>
              <a:gd name="T6" fmla="*/ 4375 w 4733"/>
              <a:gd name="T7" fmla="*/ 3618 h 6775"/>
              <a:gd name="T8" fmla="*/ 4364 w 4733"/>
              <a:gd name="T9" fmla="*/ 3635 h 6775"/>
              <a:gd name="T10" fmla="*/ 4358 w 4733"/>
              <a:gd name="T11" fmla="*/ 3645 h 6775"/>
              <a:gd name="T12" fmla="*/ 2366 w 4733"/>
              <a:gd name="T13" fmla="*/ 6775 h 6775"/>
              <a:gd name="T14" fmla="*/ 375 w 4733"/>
              <a:gd name="T15" fmla="*/ 3645 h 6775"/>
              <a:gd name="T16" fmla="*/ 369 w 4733"/>
              <a:gd name="T17" fmla="*/ 3635 h 6775"/>
              <a:gd name="T18" fmla="*/ 357 w 4733"/>
              <a:gd name="T19" fmla="*/ 3618 h 6775"/>
              <a:gd name="T20" fmla="*/ 357 w 4733"/>
              <a:gd name="T21" fmla="*/ 3618 h 6775"/>
              <a:gd name="T22" fmla="*/ 0 w 4733"/>
              <a:gd name="T23" fmla="*/ 2366 h 6775"/>
              <a:gd name="T24" fmla="*/ 2366 w 4733"/>
              <a:gd name="T25" fmla="*/ 0 h 67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733" h="6775">
                <a:moveTo>
                  <a:pt x="2366" y="0"/>
                </a:moveTo>
                <a:cubicBezTo>
                  <a:pt x="3673" y="0"/>
                  <a:pt x="4733" y="1060"/>
                  <a:pt x="4733" y="2366"/>
                </a:cubicBezTo>
                <a:cubicBezTo>
                  <a:pt x="4733" y="2826"/>
                  <a:pt x="4602" y="3255"/>
                  <a:pt x="4375" y="3618"/>
                </a:cubicBezTo>
                <a:lnTo>
                  <a:pt x="4375" y="3618"/>
                </a:lnTo>
                <a:lnTo>
                  <a:pt x="4364" y="3635"/>
                </a:lnTo>
                <a:lnTo>
                  <a:pt x="4358" y="3645"/>
                </a:lnTo>
                <a:lnTo>
                  <a:pt x="2366" y="6775"/>
                </a:lnTo>
                <a:lnTo>
                  <a:pt x="375" y="3645"/>
                </a:lnTo>
                <a:lnTo>
                  <a:pt x="369" y="3635"/>
                </a:lnTo>
                <a:lnTo>
                  <a:pt x="357" y="3618"/>
                </a:lnTo>
                <a:lnTo>
                  <a:pt x="357" y="3618"/>
                </a:lnTo>
                <a:cubicBezTo>
                  <a:pt x="131" y="3255"/>
                  <a:pt x="0" y="2826"/>
                  <a:pt x="0" y="2366"/>
                </a:cubicBezTo>
                <a:cubicBezTo>
                  <a:pt x="0" y="1060"/>
                  <a:pt x="1060" y="0"/>
                  <a:pt x="2366" y="0"/>
                </a:cubicBezTo>
                <a:close/>
              </a:path>
            </a:pathLst>
          </a:custGeom>
          <a:solidFill>
            <a:srgbClr val="90C413"/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 rot="1800000">
            <a:off x="3540829" y="3451228"/>
            <a:ext cx="1144929" cy="1642239"/>
          </a:xfrm>
          <a:custGeom>
            <a:avLst/>
            <a:gdLst>
              <a:gd name="T0" fmla="*/ 2366 w 4733"/>
              <a:gd name="T1" fmla="*/ 6776 h 6776"/>
              <a:gd name="T2" fmla="*/ 4733 w 4733"/>
              <a:gd name="T3" fmla="*/ 4409 h 6776"/>
              <a:gd name="T4" fmla="*/ 4375 w 4733"/>
              <a:gd name="T5" fmla="*/ 3158 h 6776"/>
              <a:gd name="T6" fmla="*/ 4375 w 4733"/>
              <a:gd name="T7" fmla="*/ 3158 h 6776"/>
              <a:gd name="T8" fmla="*/ 4364 w 4733"/>
              <a:gd name="T9" fmla="*/ 3140 h 6776"/>
              <a:gd name="T10" fmla="*/ 4358 w 4733"/>
              <a:gd name="T11" fmla="*/ 3130 h 6776"/>
              <a:gd name="T12" fmla="*/ 2366 w 4733"/>
              <a:gd name="T13" fmla="*/ 0 h 6776"/>
              <a:gd name="T14" fmla="*/ 375 w 4733"/>
              <a:gd name="T15" fmla="*/ 3130 h 6776"/>
              <a:gd name="T16" fmla="*/ 369 w 4733"/>
              <a:gd name="T17" fmla="*/ 3140 h 6776"/>
              <a:gd name="T18" fmla="*/ 357 w 4733"/>
              <a:gd name="T19" fmla="*/ 3158 h 6776"/>
              <a:gd name="T20" fmla="*/ 357 w 4733"/>
              <a:gd name="T21" fmla="*/ 3158 h 6776"/>
              <a:gd name="T22" fmla="*/ 0 w 4733"/>
              <a:gd name="T23" fmla="*/ 4409 h 6776"/>
              <a:gd name="T24" fmla="*/ 2366 w 4733"/>
              <a:gd name="T25" fmla="*/ 6776 h 67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733" h="6776">
                <a:moveTo>
                  <a:pt x="2366" y="6776"/>
                </a:moveTo>
                <a:cubicBezTo>
                  <a:pt x="3673" y="6776"/>
                  <a:pt x="4733" y="5716"/>
                  <a:pt x="4733" y="4409"/>
                </a:cubicBezTo>
                <a:cubicBezTo>
                  <a:pt x="4733" y="3950"/>
                  <a:pt x="4602" y="3521"/>
                  <a:pt x="4375" y="3158"/>
                </a:cubicBezTo>
                <a:lnTo>
                  <a:pt x="4375" y="3158"/>
                </a:lnTo>
                <a:lnTo>
                  <a:pt x="4364" y="3140"/>
                </a:lnTo>
                <a:lnTo>
                  <a:pt x="4358" y="3130"/>
                </a:lnTo>
                <a:lnTo>
                  <a:pt x="2366" y="0"/>
                </a:lnTo>
                <a:lnTo>
                  <a:pt x="375" y="3130"/>
                </a:lnTo>
                <a:lnTo>
                  <a:pt x="369" y="3140"/>
                </a:lnTo>
                <a:lnTo>
                  <a:pt x="357" y="3158"/>
                </a:lnTo>
                <a:lnTo>
                  <a:pt x="357" y="3158"/>
                </a:lnTo>
                <a:cubicBezTo>
                  <a:pt x="131" y="3521"/>
                  <a:pt x="0" y="3950"/>
                  <a:pt x="0" y="4409"/>
                </a:cubicBezTo>
                <a:cubicBezTo>
                  <a:pt x="0" y="5716"/>
                  <a:pt x="1060" y="6776"/>
                  <a:pt x="2366" y="6776"/>
                </a:cubicBezTo>
                <a:close/>
              </a:path>
            </a:pathLst>
          </a:custGeom>
          <a:solidFill>
            <a:srgbClr val="90C413"/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Freeform 7"/>
          <p:cNvSpPr>
            <a:spLocks/>
          </p:cNvSpPr>
          <p:nvPr/>
        </p:nvSpPr>
        <p:spPr bwMode="auto">
          <a:xfrm rot="1800000">
            <a:off x="3340974" y="1796437"/>
            <a:ext cx="1576677" cy="1231278"/>
          </a:xfrm>
          <a:custGeom>
            <a:avLst/>
            <a:gdLst>
              <a:gd name="T0" fmla="*/ 655 w 6517"/>
              <a:gd name="T1" fmla="*/ 1516 h 5082"/>
              <a:gd name="T2" fmla="*/ 3889 w 6517"/>
              <a:gd name="T3" fmla="*/ 655 h 5082"/>
              <a:gd name="T4" fmla="*/ 4792 w 6517"/>
              <a:gd name="T5" fmla="*/ 1592 h 5082"/>
              <a:gd name="T6" fmla="*/ 4792 w 6517"/>
              <a:gd name="T7" fmla="*/ 1592 h 5082"/>
              <a:gd name="T8" fmla="*/ 4802 w 6517"/>
              <a:gd name="T9" fmla="*/ 1610 h 5082"/>
              <a:gd name="T10" fmla="*/ 4808 w 6517"/>
              <a:gd name="T11" fmla="*/ 1621 h 5082"/>
              <a:gd name="T12" fmla="*/ 6517 w 6517"/>
              <a:gd name="T13" fmla="*/ 4913 h 5082"/>
              <a:gd name="T14" fmla="*/ 2811 w 6517"/>
              <a:gd name="T15" fmla="*/ 5067 h 5082"/>
              <a:gd name="T16" fmla="*/ 2799 w 6517"/>
              <a:gd name="T17" fmla="*/ 5067 h 5082"/>
              <a:gd name="T18" fmla="*/ 2778 w 6517"/>
              <a:gd name="T19" fmla="*/ 5068 h 5082"/>
              <a:gd name="T20" fmla="*/ 2778 w 6517"/>
              <a:gd name="T21" fmla="*/ 5068 h 5082"/>
              <a:gd name="T22" fmla="*/ 1516 w 6517"/>
              <a:gd name="T23" fmla="*/ 4750 h 5082"/>
              <a:gd name="T24" fmla="*/ 655 w 6517"/>
              <a:gd name="T25" fmla="*/ 1516 h 5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17" h="5082">
                <a:moveTo>
                  <a:pt x="655" y="1516"/>
                </a:moveTo>
                <a:cubicBezTo>
                  <a:pt x="1310" y="385"/>
                  <a:pt x="2759" y="0"/>
                  <a:pt x="3889" y="655"/>
                </a:cubicBezTo>
                <a:cubicBezTo>
                  <a:pt x="4287" y="885"/>
                  <a:pt x="4592" y="1214"/>
                  <a:pt x="4792" y="1592"/>
                </a:cubicBezTo>
                <a:lnTo>
                  <a:pt x="4792" y="1592"/>
                </a:lnTo>
                <a:lnTo>
                  <a:pt x="4802" y="1610"/>
                </a:lnTo>
                <a:lnTo>
                  <a:pt x="4808" y="1621"/>
                </a:lnTo>
                <a:lnTo>
                  <a:pt x="6517" y="4913"/>
                </a:lnTo>
                <a:lnTo>
                  <a:pt x="2811" y="5067"/>
                </a:lnTo>
                <a:lnTo>
                  <a:pt x="2799" y="5067"/>
                </a:lnTo>
                <a:lnTo>
                  <a:pt x="2778" y="5068"/>
                </a:lnTo>
                <a:lnTo>
                  <a:pt x="2778" y="5068"/>
                </a:lnTo>
                <a:cubicBezTo>
                  <a:pt x="2350" y="5082"/>
                  <a:pt x="1913" y="4980"/>
                  <a:pt x="1516" y="4750"/>
                </a:cubicBezTo>
                <a:cubicBezTo>
                  <a:pt x="385" y="4095"/>
                  <a:pt x="0" y="2647"/>
                  <a:pt x="655" y="1516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Freeform 8"/>
          <p:cNvSpPr>
            <a:spLocks/>
          </p:cNvSpPr>
          <p:nvPr/>
        </p:nvSpPr>
        <p:spPr bwMode="auto">
          <a:xfrm rot="1800000">
            <a:off x="4278768" y="3837181"/>
            <a:ext cx="1576677" cy="1231278"/>
          </a:xfrm>
          <a:custGeom>
            <a:avLst/>
            <a:gdLst>
              <a:gd name="T0" fmla="*/ 5863 w 6518"/>
              <a:gd name="T1" fmla="*/ 3566 h 5082"/>
              <a:gd name="T2" fmla="*/ 5002 w 6518"/>
              <a:gd name="T3" fmla="*/ 332 h 5082"/>
              <a:gd name="T4" fmla="*/ 3740 w 6518"/>
              <a:gd name="T5" fmla="*/ 14 h 5082"/>
              <a:gd name="T6" fmla="*/ 3740 w 6518"/>
              <a:gd name="T7" fmla="*/ 14 h 5082"/>
              <a:gd name="T8" fmla="*/ 3719 w 6518"/>
              <a:gd name="T9" fmla="*/ 14 h 5082"/>
              <a:gd name="T10" fmla="*/ 3707 w 6518"/>
              <a:gd name="T11" fmla="*/ 15 h 5082"/>
              <a:gd name="T12" fmla="*/ 0 w 6518"/>
              <a:gd name="T13" fmla="*/ 168 h 5082"/>
              <a:gd name="T14" fmla="*/ 1710 w 6518"/>
              <a:gd name="T15" fmla="*/ 3461 h 5082"/>
              <a:gd name="T16" fmla="*/ 1715 w 6518"/>
              <a:gd name="T17" fmla="*/ 3471 h 5082"/>
              <a:gd name="T18" fmla="*/ 1725 w 6518"/>
              <a:gd name="T19" fmla="*/ 3490 h 5082"/>
              <a:gd name="T20" fmla="*/ 1725 w 6518"/>
              <a:gd name="T21" fmla="*/ 3490 h 5082"/>
              <a:gd name="T22" fmla="*/ 2628 w 6518"/>
              <a:gd name="T23" fmla="*/ 4427 h 5082"/>
              <a:gd name="T24" fmla="*/ 5863 w 6518"/>
              <a:gd name="T25" fmla="*/ 3566 h 5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18" h="5082">
                <a:moveTo>
                  <a:pt x="5863" y="3566"/>
                </a:moveTo>
                <a:cubicBezTo>
                  <a:pt x="6518" y="2435"/>
                  <a:pt x="6132" y="987"/>
                  <a:pt x="5002" y="332"/>
                </a:cubicBezTo>
                <a:cubicBezTo>
                  <a:pt x="4604" y="101"/>
                  <a:pt x="4168" y="0"/>
                  <a:pt x="3740" y="14"/>
                </a:cubicBezTo>
                <a:lnTo>
                  <a:pt x="3740" y="14"/>
                </a:lnTo>
                <a:lnTo>
                  <a:pt x="3719" y="14"/>
                </a:lnTo>
                <a:lnTo>
                  <a:pt x="3707" y="15"/>
                </a:lnTo>
                <a:lnTo>
                  <a:pt x="0" y="168"/>
                </a:lnTo>
                <a:lnTo>
                  <a:pt x="1710" y="3461"/>
                </a:lnTo>
                <a:lnTo>
                  <a:pt x="1715" y="3471"/>
                </a:lnTo>
                <a:lnTo>
                  <a:pt x="1725" y="3490"/>
                </a:lnTo>
                <a:lnTo>
                  <a:pt x="1725" y="3490"/>
                </a:lnTo>
                <a:cubicBezTo>
                  <a:pt x="1926" y="3868"/>
                  <a:pt x="2231" y="4196"/>
                  <a:pt x="2628" y="4427"/>
                </a:cubicBezTo>
                <a:cubicBezTo>
                  <a:pt x="3759" y="5082"/>
                  <a:pt x="5207" y="4696"/>
                  <a:pt x="5863" y="3566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Freeform 9"/>
          <p:cNvSpPr>
            <a:spLocks/>
          </p:cNvSpPr>
          <p:nvPr/>
        </p:nvSpPr>
        <p:spPr bwMode="auto">
          <a:xfrm rot="1800000">
            <a:off x="2691062" y="2919136"/>
            <a:ext cx="1578275" cy="1231278"/>
          </a:xfrm>
          <a:custGeom>
            <a:avLst/>
            <a:gdLst>
              <a:gd name="T0" fmla="*/ 653 w 6523"/>
              <a:gd name="T1" fmla="*/ 3563 h 5083"/>
              <a:gd name="T2" fmla="*/ 1521 w 6523"/>
              <a:gd name="T3" fmla="*/ 331 h 5083"/>
              <a:gd name="T4" fmla="*/ 2783 w 6523"/>
              <a:gd name="T5" fmla="*/ 15 h 5083"/>
              <a:gd name="T6" fmla="*/ 2783 w 6523"/>
              <a:gd name="T7" fmla="*/ 15 h 5083"/>
              <a:gd name="T8" fmla="*/ 2805 w 6523"/>
              <a:gd name="T9" fmla="*/ 16 h 5083"/>
              <a:gd name="T10" fmla="*/ 2816 w 6523"/>
              <a:gd name="T11" fmla="*/ 17 h 5083"/>
              <a:gd name="T12" fmla="*/ 6523 w 6523"/>
              <a:gd name="T13" fmla="*/ 178 h 5083"/>
              <a:gd name="T14" fmla="*/ 4806 w 6523"/>
              <a:gd name="T15" fmla="*/ 3467 h 5083"/>
              <a:gd name="T16" fmla="*/ 4800 w 6523"/>
              <a:gd name="T17" fmla="*/ 3477 h 5083"/>
              <a:gd name="T18" fmla="*/ 4791 w 6523"/>
              <a:gd name="T19" fmla="*/ 3496 h 5083"/>
              <a:gd name="T20" fmla="*/ 4790 w 6523"/>
              <a:gd name="T21" fmla="*/ 3496 h 5083"/>
              <a:gd name="T22" fmla="*/ 3885 w 6523"/>
              <a:gd name="T23" fmla="*/ 4431 h 5083"/>
              <a:gd name="T24" fmla="*/ 653 w 6523"/>
              <a:gd name="T25" fmla="*/ 3563 h 5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23" h="5083">
                <a:moveTo>
                  <a:pt x="653" y="3563"/>
                </a:moveTo>
                <a:cubicBezTo>
                  <a:pt x="0" y="2431"/>
                  <a:pt x="389" y="983"/>
                  <a:pt x="1521" y="331"/>
                </a:cubicBezTo>
                <a:cubicBezTo>
                  <a:pt x="1919" y="101"/>
                  <a:pt x="2356" y="0"/>
                  <a:pt x="2783" y="15"/>
                </a:cubicBezTo>
                <a:lnTo>
                  <a:pt x="2783" y="15"/>
                </a:lnTo>
                <a:lnTo>
                  <a:pt x="2805" y="16"/>
                </a:lnTo>
                <a:lnTo>
                  <a:pt x="2816" y="17"/>
                </a:lnTo>
                <a:lnTo>
                  <a:pt x="6523" y="178"/>
                </a:lnTo>
                <a:lnTo>
                  <a:pt x="4806" y="3467"/>
                </a:lnTo>
                <a:lnTo>
                  <a:pt x="4800" y="3477"/>
                </a:lnTo>
                <a:lnTo>
                  <a:pt x="4791" y="3496"/>
                </a:lnTo>
                <a:lnTo>
                  <a:pt x="4790" y="3496"/>
                </a:lnTo>
                <a:cubicBezTo>
                  <a:pt x="4589" y="3874"/>
                  <a:pt x="4283" y="4201"/>
                  <a:pt x="3885" y="4431"/>
                </a:cubicBezTo>
                <a:cubicBezTo>
                  <a:pt x="2753" y="5083"/>
                  <a:pt x="1306" y="4695"/>
                  <a:pt x="653" y="3563"/>
                </a:cubicBezTo>
                <a:close/>
              </a:path>
            </a:pathLst>
          </a:custGeom>
          <a:solidFill>
            <a:srgbClr val="BABD3D"/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Freeform 10"/>
          <p:cNvSpPr>
            <a:spLocks/>
          </p:cNvSpPr>
          <p:nvPr/>
        </p:nvSpPr>
        <p:spPr bwMode="auto">
          <a:xfrm rot="1800000">
            <a:off x="4926281" y="2715869"/>
            <a:ext cx="1578275" cy="1231278"/>
          </a:xfrm>
          <a:custGeom>
            <a:avLst/>
            <a:gdLst>
              <a:gd name="T0" fmla="*/ 5870 w 6522"/>
              <a:gd name="T1" fmla="*/ 1521 h 5083"/>
              <a:gd name="T2" fmla="*/ 2637 w 6522"/>
              <a:gd name="T3" fmla="*/ 653 h 5083"/>
              <a:gd name="T4" fmla="*/ 1732 w 6522"/>
              <a:gd name="T5" fmla="*/ 1588 h 5083"/>
              <a:gd name="T6" fmla="*/ 1732 w 6522"/>
              <a:gd name="T7" fmla="*/ 1588 h 5083"/>
              <a:gd name="T8" fmla="*/ 1722 w 6522"/>
              <a:gd name="T9" fmla="*/ 1606 h 5083"/>
              <a:gd name="T10" fmla="*/ 1717 w 6522"/>
              <a:gd name="T11" fmla="*/ 1617 h 5083"/>
              <a:gd name="T12" fmla="*/ 0 w 6522"/>
              <a:gd name="T13" fmla="*/ 4905 h 5083"/>
              <a:gd name="T14" fmla="*/ 3706 w 6522"/>
              <a:gd name="T15" fmla="*/ 5067 h 5083"/>
              <a:gd name="T16" fmla="*/ 3718 w 6522"/>
              <a:gd name="T17" fmla="*/ 5068 h 5083"/>
              <a:gd name="T18" fmla="*/ 3739 w 6522"/>
              <a:gd name="T19" fmla="*/ 5068 h 5083"/>
              <a:gd name="T20" fmla="*/ 3739 w 6522"/>
              <a:gd name="T21" fmla="*/ 5068 h 5083"/>
              <a:gd name="T22" fmla="*/ 5002 w 6522"/>
              <a:gd name="T23" fmla="*/ 4753 h 5083"/>
              <a:gd name="T24" fmla="*/ 5870 w 6522"/>
              <a:gd name="T25" fmla="*/ 1521 h 5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22" h="5083">
                <a:moveTo>
                  <a:pt x="5870" y="1521"/>
                </a:moveTo>
                <a:cubicBezTo>
                  <a:pt x="5217" y="389"/>
                  <a:pt x="3769" y="0"/>
                  <a:pt x="2637" y="653"/>
                </a:cubicBezTo>
                <a:cubicBezTo>
                  <a:pt x="2239" y="882"/>
                  <a:pt x="1934" y="1210"/>
                  <a:pt x="1732" y="1588"/>
                </a:cubicBezTo>
                <a:lnTo>
                  <a:pt x="1732" y="1588"/>
                </a:lnTo>
                <a:lnTo>
                  <a:pt x="1722" y="1606"/>
                </a:lnTo>
                <a:lnTo>
                  <a:pt x="1717" y="1617"/>
                </a:lnTo>
                <a:lnTo>
                  <a:pt x="0" y="4905"/>
                </a:lnTo>
                <a:lnTo>
                  <a:pt x="3706" y="5067"/>
                </a:lnTo>
                <a:lnTo>
                  <a:pt x="3718" y="5068"/>
                </a:lnTo>
                <a:lnTo>
                  <a:pt x="3739" y="5068"/>
                </a:lnTo>
                <a:lnTo>
                  <a:pt x="3739" y="5068"/>
                </a:lnTo>
                <a:cubicBezTo>
                  <a:pt x="4167" y="5083"/>
                  <a:pt x="4604" y="4983"/>
                  <a:pt x="5002" y="4753"/>
                </a:cubicBezTo>
                <a:cubicBezTo>
                  <a:pt x="6134" y="4100"/>
                  <a:pt x="6522" y="2653"/>
                  <a:pt x="5870" y="1521"/>
                </a:cubicBezTo>
                <a:close/>
              </a:path>
            </a:pathLst>
          </a:custGeom>
          <a:solidFill>
            <a:srgbClr val="BABD3D"/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4899909" y="2248571"/>
            <a:ext cx="666203" cy="55399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srgbClr val="90C413">
                    <a:lumMod val="60000"/>
                    <a:lumOff val="4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01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rgbClr val="90C413">
                  <a:lumMod val="60000"/>
                  <a:lumOff val="4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TextBox 9"/>
          <p:cNvSpPr txBox="1"/>
          <p:nvPr/>
        </p:nvSpPr>
        <p:spPr>
          <a:xfrm>
            <a:off x="5396224" y="3202337"/>
            <a:ext cx="666203" cy="55399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srgbClr val="BABD3D">
                    <a:lumMod val="60000"/>
                    <a:lumOff val="4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02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rgbClr val="BABD3D">
                  <a:lumMod val="60000"/>
                  <a:lumOff val="4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TextBox 10"/>
          <p:cNvSpPr txBox="1"/>
          <p:nvPr/>
        </p:nvSpPr>
        <p:spPr>
          <a:xfrm>
            <a:off x="4789982" y="4175558"/>
            <a:ext cx="666203" cy="55399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03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TextBox 11"/>
          <p:cNvSpPr txBox="1"/>
          <p:nvPr/>
        </p:nvSpPr>
        <p:spPr>
          <a:xfrm>
            <a:off x="3743464" y="4070389"/>
            <a:ext cx="666203" cy="55399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srgbClr val="90C413">
                    <a:lumMod val="60000"/>
                    <a:lumOff val="4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04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rgbClr val="90C413">
                  <a:lumMod val="60000"/>
                  <a:lumOff val="4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TextBox 12"/>
          <p:cNvSpPr txBox="1"/>
          <p:nvPr/>
        </p:nvSpPr>
        <p:spPr>
          <a:xfrm>
            <a:off x="3108792" y="3250495"/>
            <a:ext cx="666203" cy="55399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srgbClr val="BABD3D">
                    <a:lumMod val="60000"/>
                    <a:lumOff val="40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05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rgbClr val="BABD3D">
                  <a:lumMod val="60000"/>
                  <a:lumOff val="40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TextBox 13"/>
          <p:cNvSpPr txBox="1"/>
          <p:nvPr/>
        </p:nvSpPr>
        <p:spPr>
          <a:xfrm>
            <a:off x="3729804" y="2248571"/>
            <a:ext cx="666203" cy="55399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06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TextBox 17"/>
          <p:cNvSpPr txBox="1"/>
          <p:nvPr/>
        </p:nvSpPr>
        <p:spPr>
          <a:xfrm>
            <a:off x="4993812" y="1898802"/>
            <a:ext cx="181975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</a:rPr>
              <a:t>输入标题</a:t>
            </a:r>
          </a:p>
        </p:txBody>
      </p:sp>
      <p:sp>
        <p:nvSpPr>
          <p:cNvPr id="40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6455581" y="3413413"/>
            <a:ext cx="250890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单击此处添加简短说明，添加简短文字，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5F5F5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具体文字添加此处。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5F5F5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TextBox 19"/>
          <p:cNvSpPr txBox="1"/>
          <p:nvPr/>
        </p:nvSpPr>
        <p:spPr>
          <a:xfrm>
            <a:off x="5536131" y="3120513"/>
            <a:ext cx="181975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</a:rPr>
              <a:t>输入标题</a:t>
            </a:r>
          </a:p>
        </p:txBody>
      </p:sp>
      <p:sp>
        <p:nvSpPr>
          <p:cNvPr id="42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5890276" y="4606563"/>
            <a:ext cx="250890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单击此处添加简短说明，添加简短文字，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5F5F5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具体文字添加此处。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5F5F5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TextBox 21"/>
          <p:cNvSpPr txBox="1"/>
          <p:nvPr/>
        </p:nvSpPr>
        <p:spPr>
          <a:xfrm>
            <a:off x="4993812" y="4313664"/>
            <a:ext cx="181975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</a:rPr>
              <a:t>输入标题</a:t>
            </a:r>
          </a:p>
        </p:txBody>
      </p:sp>
      <p:sp>
        <p:nvSpPr>
          <p:cNvPr id="44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833367" y="2191702"/>
            <a:ext cx="250890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单击此处添加简短说明，添加简短文字，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5F5F5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具体文字添加此处。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5F5F5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TextBox 23"/>
          <p:cNvSpPr txBox="1"/>
          <p:nvPr/>
        </p:nvSpPr>
        <p:spPr>
          <a:xfrm>
            <a:off x="1522516" y="1898802"/>
            <a:ext cx="181975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</a:rPr>
              <a:t>输入标题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</a:endParaRPr>
          </a:p>
        </p:txBody>
      </p:sp>
      <p:sp>
        <p:nvSpPr>
          <p:cNvPr id="46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221328" y="3413413"/>
            <a:ext cx="250890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单击此处添加简短说明，添加简短文字，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5F5F5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具体文字添加此处</a:t>
            </a: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。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TextBox 25"/>
          <p:cNvSpPr txBox="1"/>
          <p:nvPr/>
        </p:nvSpPr>
        <p:spPr>
          <a:xfrm>
            <a:off x="910477" y="3120513"/>
            <a:ext cx="181975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</a:rPr>
              <a:t>输入标题</a:t>
            </a:r>
          </a:p>
        </p:txBody>
      </p:sp>
      <p:sp>
        <p:nvSpPr>
          <p:cNvPr id="48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833367" y="4606564"/>
            <a:ext cx="250890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单击此处添加简短说明，添加简短文字，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5F5F5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具体文字添加此处。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5F5F5F">
                  <a:lumMod val="7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TextBox 27"/>
          <p:cNvSpPr txBox="1"/>
          <p:nvPr/>
        </p:nvSpPr>
        <p:spPr>
          <a:xfrm>
            <a:off x="1522516" y="4313664"/>
            <a:ext cx="181975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/>
        </p:nvSpPr>
        <p:spPr>
          <a:xfrm>
            <a:off x="860766" y="1666970"/>
            <a:ext cx="2088214" cy="2088214"/>
          </a:xfrm>
          <a:prstGeom prst="ellipse">
            <a:avLst/>
          </a:prstGeom>
          <a:solidFill>
            <a:srgbClr val="90C41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幼圆"/>
              <a:cs typeface="+mn-cs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3508480" y="1666970"/>
            <a:ext cx="2088214" cy="2088214"/>
          </a:xfrm>
          <a:prstGeom prst="ellipse">
            <a:avLst/>
          </a:prstGeom>
          <a:solidFill>
            <a:srgbClr val="90C413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幼圆"/>
              <a:cs typeface="+mn-cs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6156194" y="1666970"/>
            <a:ext cx="2088214" cy="2088214"/>
          </a:xfrm>
          <a:prstGeom prst="ellipse">
            <a:avLst/>
          </a:prstGeom>
          <a:solidFill>
            <a:srgbClr val="BABD3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幼圆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327198" y="2806117"/>
            <a:ext cx="107388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输入标题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863160" y="2806117"/>
            <a:ext cx="137885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输入标题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596223" y="2806117"/>
            <a:ext cx="120815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输入标题</a:t>
            </a:r>
          </a:p>
        </p:txBody>
      </p:sp>
      <p:sp>
        <p:nvSpPr>
          <p:cNvPr id="29" name="KSO_Shape"/>
          <p:cNvSpPr>
            <a:spLocks/>
          </p:cNvSpPr>
          <p:nvPr/>
        </p:nvSpPr>
        <p:spPr bwMode="auto">
          <a:xfrm>
            <a:off x="4184373" y="2005231"/>
            <a:ext cx="736428" cy="551093"/>
          </a:xfrm>
          <a:custGeom>
            <a:avLst/>
            <a:gdLst>
              <a:gd name="T0" fmla="*/ 151004 w 5185"/>
              <a:gd name="T1" fmla="*/ 1065477 h 3880"/>
              <a:gd name="T2" fmla="*/ 1873403 w 5185"/>
              <a:gd name="T3" fmla="*/ 1297678 h 3880"/>
              <a:gd name="T4" fmla="*/ 751713 w 5185"/>
              <a:gd name="T5" fmla="*/ 1241832 h 3880"/>
              <a:gd name="T6" fmla="*/ 1108464 w 5185"/>
              <a:gd name="T7" fmla="*/ 1148144 h 3880"/>
              <a:gd name="T8" fmla="*/ 751713 w 5185"/>
              <a:gd name="T9" fmla="*/ 1241832 h 3880"/>
              <a:gd name="T10" fmla="*/ 1726808 w 5185"/>
              <a:gd name="T11" fmla="*/ 1012203 h 3880"/>
              <a:gd name="T12" fmla="*/ 1726073 w 5185"/>
              <a:gd name="T13" fmla="*/ 1007794 h 3880"/>
              <a:gd name="T14" fmla="*/ 1726808 w 5185"/>
              <a:gd name="T15" fmla="*/ 44089 h 3880"/>
              <a:gd name="T16" fmla="*/ 1726441 w 5185"/>
              <a:gd name="T17" fmla="*/ 39680 h 3880"/>
              <a:gd name="T18" fmla="*/ 1724604 w 5185"/>
              <a:gd name="T19" fmla="*/ 30862 h 3880"/>
              <a:gd name="T20" fmla="*/ 1721297 w 5185"/>
              <a:gd name="T21" fmla="*/ 23147 h 3880"/>
              <a:gd name="T22" fmla="*/ 1716888 w 5185"/>
              <a:gd name="T23" fmla="*/ 15798 h 3880"/>
              <a:gd name="T24" fmla="*/ 1711010 w 5185"/>
              <a:gd name="T25" fmla="*/ 9920 h 3880"/>
              <a:gd name="T26" fmla="*/ 1703662 w 5185"/>
              <a:gd name="T27" fmla="*/ 5144 h 3880"/>
              <a:gd name="T28" fmla="*/ 1695946 w 5185"/>
              <a:gd name="T29" fmla="*/ 1837 h 3880"/>
              <a:gd name="T30" fmla="*/ 1687128 w 5185"/>
              <a:gd name="T31" fmla="*/ 367 h 3880"/>
              <a:gd name="T32" fmla="*/ 222281 w 5185"/>
              <a:gd name="T33" fmla="*/ 0 h 3880"/>
              <a:gd name="T34" fmla="*/ 217872 w 5185"/>
              <a:gd name="T35" fmla="*/ 367 h 3880"/>
              <a:gd name="T36" fmla="*/ 209054 w 5185"/>
              <a:gd name="T37" fmla="*/ 1837 h 3880"/>
              <a:gd name="T38" fmla="*/ 201338 w 5185"/>
              <a:gd name="T39" fmla="*/ 5144 h 3880"/>
              <a:gd name="T40" fmla="*/ 194358 w 5185"/>
              <a:gd name="T41" fmla="*/ 9920 h 3880"/>
              <a:gd name="T42" fmla="*/ 188112 w 5185"/>
              <a:gd name="T43" fmla="*/ 15798 h 3880"/>
              <a:gd name="T44" fmla="*/ 183336 w 5185"/>
              <a:gd name="T45" fmla="*/ 23147 h 3880"/>
              <a:gd name="T46" fmla="*/ 180029 w 5185"/>
              <a:gd name="T47" fmla="*/ 30862 h 3880"/>
              <a:gd name="T48" fmla="*/ 178559 w 5185"/>
              <a:gd name="T49" fmla="*/ 39680 h 3880"/>
              <a:gd name="T50" fmla="*/ 178192 w 5185"/>
              <a:gd name="T51" fmla="*/ 1003386 h 3880"/>
              <a:gd name="T52" fmla="*/ 178559 w 5185"/>
              <a:gd name="T53" fmla="*/ 1007794 h 3880"/>
              <a:gd name="T54" fmla="*/ 178192 w 5185"/>
              <a:gd name="T55" fmla="*/ 1012203 h 3880"/>
              <a:gd name="T56" fmla="*/ 1727176 w 5185"/>
              <a:gd name="T57" fmla="*/ 1012571 h 3880"/>
              <a:gd name="T58" fmla="*/ 1616954 w 5185"/>
              <a:gd name="T59" fmla="*/ 937620 h 3880"/>
              <a:gd name="T60" fmla="*/ 288046 w 5185"/>
              <a:gd name="T61" fmla="*/ 109854 h 3880"/>
              <a:gd name="T62" fmla="*/ 1616954 w 5185"/>
              <a:gd name="T63" fmla="*/ 937620 h 3880"/>
              <a:gd name="T64" fmla="*/ 4409 w 5185"/>
              <a:gd name="T65" fmla="*/ 1350584 h 3880"/>
              <a:gd name="T66" fmla="*/ 0 w 5185"/>
              <a:gd name="T67" fmla="*/ 1359402 h 3880"/>
              <a:gd name="T68" fmla="*/ 735 w 5185"/>
              <a:gd name="T69" fmla="*/ 1369322 h 3880"/>
              <a:gd name="T70" fmla="*/ 3307 w 5185"/>
              <a:gd name="T71" fmla="*/ 1379977 h 3880"/>
              <a:gd name="T72" fmla="*/ 7348 w 5185"/>
              <a:gd name="T73" fmla="*/ 1390999 h 3880"/>
              <a:gd name="T74" fmla="*/ 13227 w 5185"/>
              <a:gd name="T75" fmla="*/ 1401654 h 3880"/>
              <a:gd name="T76" fmla="*/ 19473 w 5185"/>
              <a:gd name="T77" fmla="*/ 1411206 h 3880"/>
              <a:gd name="T78" fmla="*/ 26821 w 5185"/>
              <a:gd name="T79" fmla="*/ 1418554 h 3880"/>
              <a:gd name="T80" fmla="*/ 35271 w 5185"/>
              <a:gd name="T81" fmla="*/ 1423698 h 3880"/>
              <a:gd name="T82" fmla="*/ 41884 w 5185"/>
              <a:gd name="T83" fmla="*/ 1425168 h 3880"/>
              <a:gd name="T84" fmla="*/ 1860911 w 5185"/>
              <a:gd name="T85" fmla="*/ 1425535 h 3880"/>
              <a:gd name="T86" fmla="*/ 1863116 w 5185"/>
              <a:gd name="T87" fmla="*/ 1425168 h 3880"/>
              <a:gd name="T88" fmla="*/ 1869729 w 5185"/>
              <a:gd name="T89" fmla="*/ 1423698 h 3880"/>
              <a:gd name="T90" fmla="*/ 1878179 w 5185"/>
              <a:gd name="T91" fmla="*/ 1418554 h 3880"/>
              <a:gd name="T92" fmla="*/ 1885527 w 5185"/>
              <a:gd name="T93" fmla="*/ 1411206 h 3880"/>
              <a:gd name="T94" fmla="*/ 1892141 w 5185"/>
              <a:gd name="T95" fmla="*/ 1401654 h 3880"/>
              <a:gd name="T96" fmla="*/ 1897652 w 5185"/>
              <a:gd name="T97" fmla="*/ 1390999 h 3880"/>
              <a:gd name="T98" fmla="*/ 1901693 w 5185"/>
              <a:gd name="T99" fmla="*/ 1379977 h 3880"/>
              <a:gd name="T100" fmla="*/ 1903898 w 5185"/>
              <a:gd name="T101" fmla="*/ 1369322 h 3880"/>
              <a:gd name="T102" fmla="*/ 1905000 w 5185"/>
              <a:gd name="T103" fmla="*/ 1359402 h 388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185" h="3880">
                <a:moveTo>
                  <a:pt x="4775" y="2900"/>
                </a:moveTo>
                <a:lnTo>
                  <a:pt x="411" y="2900"/>
                </a:lnTo>
                <a:lnTo>
                  <a:pt x="87" y="3532"/>
                </a:lnTo>
                <a:lnTo>
                  <a:pt x="5099" y="3532"/>
                </a:lnTo>
                <a:lnTo>
                  <a:pt x="4775" y="2900"/>
                </a:lnTo>
                <a:close/>
                <a:moveTo>
                  <a:pt x="2046" y="3380"/>
                </a:moveTo>
                <a:lnTo>
                  <a:pt x="2181" y="3125"/>
                </a:lnTo>
                <a:lnTo>
                  <a:pt x="3017" y="3125"/>
                </a:lnTo>
                <a:lnTo>
                  <a:pt x="3139" y="3380"/>
                </a:lnTo>
                <a:lnTo>
                  <a:pt x="2046" y="3380"/>
                </a:lnTo>
                <a:close/>
                <a:moveTo>
                  <a:pt x="4700" y="2755"/>
                </a:moveTo>
                <a:lnTo>
                  <a:pt x="4700" y="2755"/>
                </a:lnTo>
                <a:lnTo>
                  <a:pt x="4698" y="2743"/>
                </a:lnTo>
                <a:lnTo>
                  <a:pt x="4700" y="2731"/>
                </a:lnTo>
                <a:lnTo>
                  <a:pt x="4700" y="120"/>
                </a:lnTo>
                <a:lnTo>
                  <a:pt x="4699" y="108"/>
                </a:lnTo>
                <a:lnTo>
                  <a:pt x="4697" y="95"/>
                </a:lnTo>
                <a:lnTo>
                  <a:pt x="4694" y="84"/>
                </a:lnTo>
                <a:lnTo>
                  <a:pt x="4690" y="73"/>
                </a:lnTo>
                <a:lnTo>
                  <a:pt x="4685" y="63"/>
                </a:lnTo>
                <a:lnTo>
                  <a:pt x="4680" y="53"/>
                </a:lnTo>
                <a:lnTo>
                  <a:pt x="4673" y="43"/>
                </a:lnTo>
                <a:lnTo>
                  <a:pt x="4665" y="34"/>
                </a:lnTo>
                <a:lnTo>
                  <a:pt x="4657" y="27"/>
                </a:lnTo>
                <a:lnTo>
                  <a:pt x="4647" y="20"/>
                </a:lnTo>
                <a:lnTo>
                  <a:pt x="4637" y="14"/>
                </a:lnTo>
                <a:lnTo>
                  <a:pt x="4627" y="9"/>
                </a:lnTo>
                <a:lnTo>
                  <a:pt x="4616" y="5"/>
                </a:lnTo>
                <a:lnTo>
                  <a:pt x="4605" y="2"/>
                </a:lnTo>
                <a:lnTo>
                  <a:pt x="4592" y="1"/>
                </a:lnTo>
                <a:lnTo>
                  <a:pt x="4580" y="0"/>
                </a:lnTo>
                <a:lnTo>
                  <a:pt x="605" y="0"/>
                </a:lnTo>
                <a:lnTo>
                  <a:pt x="593" y="1"/>
                </a:lnTo>
                <a:lnTo>
                  <a:pt x="581" y="2"/>
                </a:lnTo>
                <a:lnTo>
                  <a:pt x="569" y="5"/>
                </a:lnTo>
                <a:lnTo>
                  <a:pt x="558" y="9"/>
                </a:lnTo>
                <a:lnTo>
                  <a:pt x="548" y="14"/>
                </a:lnTo>
                <a:lnTo>
                  <a:pt x="538" y="20"/>
                </a:lnTo>
                <a:lnTo>
                  <a:pt x="529" y="27"/>
                </a:lnTo>
                <a:lnTo>
                  <a:pt x="521" y="34"/>
                </a:lnTo>
                <a:lnTo>
                  <a:pt x="512" y="43"/>
                </a:lnTo>
                <a:lnTo>
                  <a:pt x="505" y="53"/>
                </a:lnTo>
                <a:lnTo>
                  <a:pt x="499" y="63"/>
                </a:lnTo>
                <a:lnTo>
                  <a:pt x="494" y="73"/>
                </a:lnTo>
                <a:lnTo>
                  <a:pt x="490" y="84"/>
                </a:lnTo>
                <a:lnTo>
                  <a:pt x="488" y="95"/>
                </a:lnTo>
                <a:lnTo>
                  <a:pt x="486" y="108"/>
                </a:lnTo>
                <a:lnTo>
                  <a:pt x="485" y="120"/>
                </a:lnTo>
                <a:lnTo>
                  <a:pt x="485" y="2731"/>
                </a:lnTo>
                <a:lnTo>
                  <a:pt x="486" y="2743"/>
                </a:lnTo>
                <a:lnTo>
                  <a:pt x="485" y="2755"/>
                </a:lnTo>
                <a:lnTo>
                  <a:pt x="484" y="2756"/>
                </a:lnTo>
                <a:lnTo>
                  <a:pt x="4701" y="2756"/>
                </a:lnTo>
                <a:lnTo>
                  <a:pt x="4700" y="2755"/>
                </a:lnTo>
                <a:close/>
                <a:moveTo>
                  <a:pt x="4401" y="2552"/>
                </a:moveTo>
                <a:lnTo>
                  <a:pt x="784" y="2552"/>
                </a:lnTo>
                <a:lnTo>
                  <a:pt x="784" y="299"/>
                </a:lnTo>
                <a:lnTo>
                  <a:pt x="4401" y="299"/>
                </a:lnTo>
                <a:lnTo>
                  <a:pt x="4401" y="2552"/>
                </a:lnTo>
                <a:close/>
                <a:moveTo>
                  <a:pt x="5172" y="3676"/>
                </a:moveTo>
                <a:lnTo>
                  <a:pt x="12" y="3676"/>
                </a:lnTo>
                <a:lnTo>
                  <a:pt x="0" y="3700"/>
                </a:lnTo>
                <a:lnTo>
                  <a:pt x="1" y="3713"/>
                </a:lnTo>
                <a:lnTo>
                  <a:pt x="2" y="3727"/>
                </a:lnTo>
                <a:lnTo>
                  <a:pt x="5" y="3741"/>
                </a:lnTo>
                <a:lnTo>
                  <a:pt x="9" y="3756"/>
                </a:lnTo>
                <a:lnTo>
                  <a:pt x="14" y="3771"/>
                </a:lnTo>
                <a:lnTo>
                  <a:pt x="20" y="3786"/>
                </a:lnTo>
                <a:lnTo>
                  <a:pt x="28" y="3801"/>
                </a:lnTo>
                <a:lnTo>
                  <a:pt x="36" y="3815"/>
                </a:lnTo>
                <a:lnTo>
                  <a:pt x="44" y="3828"/>
                </a:lnTo>
                <a:lnTo>
                  <a:pt x="53" y="3841"/>
                </a:lnTo>
                <a:lnTo>
                  <a:pt x="63" y="3852"/>
                </a:lnTo>
                <a:lnTo>
                  <a:pt x="73" y="3861"/>
                </a:lnTo>
                <a:lnTo>
                  <a:pt x="85" y="3869"/>
                </a:lnTo>
                <a:lnTo>
                  <a:pt x="96" y="3875"/>
                </a:lnTo>
                <a:lnTo>
                  <a:pt x="108" y="3878"/>
                </a:lnTo>
                <a:lnTo>
                  <a:pt x="114" y="3879"/>
                </a:lnTo>
                <a:lnTo>
                  <a:pt x="120" y="3880"/>
                </a:lnTo>
                <a:lnTo>
                  <a:pt x="5065" y="3880"/>
                </a:lnTo>
                <a:lnTo>
                  <a:pt x="5071" y="3879"/>
                </a:lnTo>
                <a:lnTo>
                  <a:pt x="5077" y="3878"/>
                </a:lnTo>
                <a:lnTo>
                  <a:pt x="5089" y="3875"/>
                </a:lnTo>
                <a:lnTo>
                  <a:pt x="5101" y="3869"/>
                </a:lnTo>
                <a:lnTo>
                  <a:pt x="5112" y="3861"/>
                </a:lnTo>
                <a:lnTo>
                  <a:pt x="5122" y="3852"/>
                </a:lnTo>
                <a:lnTo>
                  <a:pt x="5132" y="3841"/>
                </a:lnTo>
                <a:lnTo>
                  <a:pt x="5141" y="3828"/>
                </a:lnTo>
                <a:lnTo>
                  <a:pt x="5150" y="3815"/>
                </a:lnTo>
                <a:lnTo>
                  <a:pt x="5158" y="3801"/>
                </a:lnTo>
                <a:lnTo>
                  <a:pt x="5165" y="3786"/>
                </a:lnTo>
                <a:lnTo>
                  <a:pt x="5171" y="3771"/>
                </a:lnTo>
                <a:lnTo>
                  <a:pt x="5176" y="3756"/>
                </a:lnTo>
                <a:lnTo>
                  <a:pt x="5180" y="3741"/>
                </a:lnTo>
                <a:lnTo>
                  <a:pt x="5182" y="3727"/>
                </a:lnTo>
                <a:lnTo>
                  <a:pt x="5184" y="3713"/>
                </a:lnTo>
                <a:lnTo>
                  <a:pt x="5185" y="3700"/>
                </a:lnTo>
                <a:lnTo>
                  <a:pt x="5172" y="3676"/>
                </a:lnTo>
                <a:close/>
              </a:path>
            </a:pathLst>
          </a:custGeom>
          <a:solidFill>
            <a:srgbClr val="B84D30">
              <a:lumMod val="20000"/>
              <a:lumOff val="80000"/>
            </a:srgbClr>
          </a:solidFill>
          <a:ln>
            <a:noFill/>
          </a:ln>
          <a:extLst/>
        </p:spPr>
        <p:txBody>
          <a:bodyPr lIns="121917" tIns="60958" rIns="121917" bIns="479988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宋体" panose="02010600030101010101" pitchFamily="2" charset="-122"/>
            </a:endParaRPr>
          </a:p>
        </p:txBody>
      </p:sp>
      <p:sp>
        <p:nvSpPr>
          <p:cNvPr id="30" name="KSO_Shape"/>
          <p:cNvSpPr>
            <a:spLocks/>
          </p:cNvSpPr>
          <p:nvPr/>
        </p:nvSpPr>
        <p:spPr bwMode="auto">
          <a:xfrm>
            <a:off x="6915356" y="2031554"/>
            <a:ext cx="591046" cy="498447"/>
          </a:xfrm>
          <a:custGeom>
            <a:avLst/>
            <a:gdLst>
              <a:gd name="T0" fmla="*/ 332222 w 2301876"/>
              <a:gd name="T1" fmla="*/ 1410232 h 1941513"/>
              <a:gd name="T2" fmla="*/ 321717 w 2301876"/>
              <a:gd name="T3" fmla="*/ 1470415 h 1941513"/>
              <a:gd name="T4" fmla="*/ 382384 w 2301876"/>
              <a:gd name="T5" fmla="*/ 1525343 h 1941513"/>
              <a:gd name="T6" fmla="*/ 696485 w 2301876"/>
              <a:gd name="T7" fmla="*/ 1509573 h 1941513"/>
              <a:gd name="T8" fmla="*/ 723010 w 2301876"/>
              <a:gd name="T9" fmla="*/ 1444398 h 1941513"/>
              <a:gd name="T10" fmla="*/ 671273 w 2301876"/>
              <a:gd name="T11" fmla="*/ 1380797 h 1941513"/>
              <a:gd name="T12" fmla="*/ 1348867 w 2301876"/>
              <a:gd name="T13" fmla="*/ 1247408 h 1941513"/>
              <a:gd name="T14" fmla="*/ 1327043 w 2301876"/>
              <a:gd name="T15" fmla="*/ 1320445 h 1941513"/>
              <a:gd name="T16" fmla="*/ 1593934 w 2301876"/>
              <a:gd name="T17" fmla="*/ 1356438 h 1941513"/>
              <a:gd name="T18" fmla="*/ 1647838 w 2301876"/>
              <a:gd name="T19" fmla="*/ 1303105 h 1941513"/>
              <a:gd name="T20" fmla="*/ 1606030 w 2301876"/>
              <a:gd name="T21" fmla="*/ 1239789 h 1941513"/>
              <a:gd name="T22" fmla="*/ 1529191 w 2301876"/>
              <a:gd name="T23" fmla="*/ 516517 h 1941513"/>
              <a:gd name="T24" fmla="*/ 1584982 w 2301876"/>
              <a:gd name="T25" fmla="*/ 576970 h 1941513"/>
              <a:gd name="T26" fmla="*/ 1601035 w 2301876"/>
              <a:gd name="T27" fmla="*/ 667649 h 1941513"/>
              <a:gd name="T28" fmla="*/ 1640510 w 2301876"/>
              <a:gd name="T29" fmla="*/ 716799 h 1941513"/>
              <a:gd name="T30" fmla="*/ 1583140 w 2301876"/>
              <a:gd name="T31" fmla="*/ 840071 h 1941513"/>
              <a:gd name="T32" fmla="*/ 1691827 w 2301876"/>
              <a:gd name="T33" fmla="*/ 916820 h 1941513"/>
              <a:gd name="T34" fmla="*/ 1229710 w 2301876"/>
              <a:gd name="T35" fmla="*/ 1106063 h 1941513"/>
              <a:gd name="T36" fmla="*/ 1284448 w 2301876"/>
              <a:gd name="T37" fmla="*/ 909460 h 1941513"/>
              <a:gd name="T38" fmla="*/ 1396556 w 2301876"/>
              <a:gd name="T39" fmla="*/ 836654 h 1941513"/>
              <a:gd name="T40" fmla="*/ 1335239 w 2301876"/>
              <a:gd name="T41" fmla="*/ 712857 h 1941513"/>
              <a:gd name="T42" fmla="*/ 1370240 w 2301876"/>
              <a:gd name="T43" fmla="*/ 660815 h 1941513"/>
              <a:gd name="T44" fmla="*/ 1388398 w 2301876"/>
              <a:gd name="T45" fmla="*/ 571451 h 1941513"/>
              <a:gd name="T46" fmla="*/ 1446031 w 2301876"/>
              <a:gd name="T47" fmla="*/ 514152 h 1941513"/>
              <a:gd name="T48" fmla="*/ 570227 w 2301876"/>
              <a:gd name="T49" fmla="*/ 477627 h 1941513"/>
              <a:gd name="T50" fmla="*/ 641756 w 2301876"/>
              <a:gd name="T51" fmla="*/ 549062 h 1941513"/>
              <a:gd name="T52" fmla="*/ 661216 w 2301876"/>
              <a:gd name="T53" fmla="*/ 657005 h 1941513"/>
              <a:gd name="T54" fmla="*/ 633078 w 2301876"/>
              <a:gd name="T55" fmla="*/ 739471 h 1941513"/>
              <a:gd name="T56" fmla="*/ 574697 w 2301876"/>
              <a:gd name="T57" fmla="*/ 792786 h 1941513"/>
              <a:gd name="T58" fmla="*/ 708552 w 2301876"/>
              <a:gd name="T59" fmla="*/ 915697 h 1941513"/>
              <a:gd name="T60" fmla="*/ 815320 w 2301876"/>
              <a:gd name="T61" fmla="*/ 1036508 h 1941513"/>
              <a:gd name="T62" fmla="*/ 222836 w 2301876"/>
              <a:gd name="T63" fmla="*/ 1047276 h 1941513"/>
              <a:gd name="T64" fmla="*/ 324870 w 2301876"/>
              <a:gd name="T65" fmla="*/ 922526 h 1941513"/>
              <a:gd name="T66" fmla="*/ 473189 w 2301876"/>
              <a:gd name="T67" fmla="*/ 794886 h 1941513"/>
              <a:gd name="T68" fmla="*/ 413493 w 2301876"/>
              <a:gd name="T69" fmla="*/ 744461 h 1941513"/>
              <a:gd name="T70" fmla="*/ 382462 w 2301876"/>
              <a:gd name="T71" fmla="*/ 663570 h 1941513"/>
              <a:gd name="T72" fmla="*/ 397978 w 2301876"/>
              <a:gd name="T73" fmla="*/ 556154 h 1941513"/>
              <a:gd name="T74" fmla="*/ 466878 w 2301876"/>
              <a:gd name="T75" fmla="*/ 480778 h 1941513"/>
              <a:gd name="T76" fmla="*/ 140242 w 2301876"/>
              <a:gd name="T77" fmla="*/ 134558 h 1941513"/>
              <a:gd name="T78" fmla="*/ 133677 w 2301876"/>
              <a:gd name="T79" fmla="*/ 1210760 h 1941513"/>
              <a:gd name="T80" fmla="*/ 198545 w 2301876"/>
              <a:gd name="T81" fmla="*/ 1290654 h 1941513"/>
              <a:gd name="T82" fmla="*/ 905010 w 2301876"/>
              <a:gd name="T83" fmla="*/ 1223901 h 1941513"/>
              <a:gd name="T84" fmla="*/ 906061 w 2301876"/>
              <a:gd name="T85" fmla="*/ 137186 h 1941513"/>
              <a:gd name="T86" fmla="*/ 1795088 w 2301876"/>
              <a:gd name="T87" fmla="*/ 130835 h 1941513"/>
              <a:gd name="T88" fmla="*/ 1869239 w 2301876"/>
              <a:gd name="T89" fmla="*/ 166040 h 1941513"/>
              <a:gd name="T90" fmla="*/ 1904211 w 2301876"/>
              <a:gd name="T91" fmla="*/ 240391 h 1941513"/>
              <a:gd name="T92" fmla="*/ 1879757 w 2301876"/>
              <a:gd name="T93" fmla="*/ 1330166 h 1941513"/>
              <a:gd name="T94" fmla="*/ 1769057 w 2301876"/>
              <a:gd name="T95" fmla="*/ 1410033 h 1941513"/>
              <a:gd name="T96" fmla="*/ 1237904 w 2301876"/>
              <a:gd name="T97" fmla="*/ 1415550 h 1941513"/>
              <a:gd name="T98" fmla="*/ 1189785 w 2301876"/>
              <a:gd name="T99" fmla="*/ 1139429 h 1941513"/>
              <a:gd name="T100" fmla="*/ 1756435 w 2301876"/>
              <a:gd name="T101" fmla="*/ 1159921 h 1941513"/>
              <a:gd name="T102" fmla="*/ 1799821 w 2301876"/>
              <a:gd name="T103" fmla="*/ 1088198 h 1941513"/>
              <a:gd name="T104" fmla="*/ 898445 w 2301876"/>
              <a:gd name="T105" fmla="*/ 262 h 1941513"/>
              <a:gd name="T106" fmla="*/ 992990 w 2301876"/>
              <a:gd name="T107" fmla="*/ 39421 h 1941513"/>
              <a:gd name="T108" fmla="*/ 1041313 w 2301876"/>
              <a:gd name="T109" fmla="*/ 129302 h 1941513"/>
              <a:gd name="T110" fmla="*/ 1017414 w 2301876"/>
              <a:gd name="T111" fmla="*/ 1483030 h 1941513"/>
              <a:gd name="T112" fmla="*/ 887939 w 2301876"/>
              <a:gd name="T113" fmla="*/ 1588417 h 1941513"/>
              <a:gd name="T114" fmla="*/ 200909 w 2301876"/>
              <a:gd name="T115" fmla="*/ 1599454 h 1941513"/>
              <a:gd name="T116" fmla="*/ 45959 w 2301876"/>
              <a:gd name="T117" fmla="*/ 1513779 h 1941513"/>
              <a:gd name="T118" fmla="*/ 0 w 2301876"/>
              <a:gd name="T119" fmla="*/ 152429 h 1941513"/>
              <a:gd name="T120" fmla="*/ 34667 w 2301876"/>
              <a:gd name="T121" fmla="*/ 55452 h 1941513"/>
              <a:gd name="T122" fmla="*/ 121596 w 2301876"/>
              <a:gd name="T123" fmla="*/ 2891 h 194151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01876" h="1941513">
                <a:moveTo>
                  <a:pt x="475693" y="1664563"/>
                </a:moveTo>
                <a:lnTo>
                  <a:pt x="471250" y="1664880"/>
                </a:lnTo>
                <a:lnTo>
                  <a:pt x="466490" y="1665198"/>
                </a:lnTo>
                <a:lnTo>
                  <a:pt x="462047" y="1665515"/>
                </a:lnTo>
                <a:lnTo>
                  <a:pt x="457605" y="1666468"/>
                </a:lnTo>
                <a:lnTo>
                  <a:pt x="453162" y="1667421"/>
                </a:lnTo>
                <a:lnTo>
                  <a:pt x="449354" y="1668691"/>
                </a:lnTo>
                <a:lnTo>
                  <a:pt x="440786" y="1671550"/>
                </a:lnTo>
                <a:lnTo>
                  <a:pt x="433170" y="1675679"/>
                </a:lnTo>
                <a:lnTo>
                  <a:pt x="425553" y="1680125"/>
                </a:lnTo>
                <a:lnTo>
                  <a:pt x="418572" y="1685207"/>
                </a:lnTo>
                <a:lnTo>
                  <a:pt x="412542" y="1691241"/>
                </a:lnTo>
                <a:lnTo>
                  <a:pt x="406513" y="1697276"/>
                </a:lnTo>
                <a:lnTo>
                  <a:pt x="401435" y="1704263"/>
                </a:lnTo>
                <a:lnTo>
                  <a:pt x="396993" y="1711886"/>
                </a:lnTo>
                <a:lnTo>
                  <a:pt x="392867" y="1719508"/>
                </a:lnTo>
                <a:lnTo>
                  <a:pt x="390011" y="1728083"/>
                </a:lnTo>
                <a:lnTo>
                  <a:pt x="388742" y="1732212"/>
                </a:lnTo>
                <a:lnTo>
                  <a:pt x="387790" y="1736341"/>
                </a:lnTo>
                <a:lnTo>
                  <a:pt x="386838" y="1740787"/>
                </a:lnTo>
                <a:lnTo>
                  <a:pt x="386203" y="1745552"/>
                </a:lnTo>
                <a:lnTo>
                  <a:pt x="385886" y="1749998"/>
                </a:lnTo>
                <a:lnTo>
                  <a:pt x="385886" y="1754444"/>
                </a:lnTo>
                <a:lnTo>
                  <a:pt x="385886" y="1759209"/>
                </a:lnTo>
                <a:lnTo>
                  <a:pt x="386203" y="1763655"/>
                </a:lnTo>
                <a:lnTo>
                  <a:pt x="386838" y="1768419"/>
                </a:lnTo>
                <a:lnTo>
                  <a:pt x="387790" y="1772865"/>
                </a:lnTo>
                <a:lnTo>
                  <a:pt x="388742" y="1776994"/>
                </a:lnTo>
                <a:lnTo>
                  <a:pt x="390011" y="1781441"/>
                </a:lnTo>
                <a:lnTo>
                  <a:pt x="392867" y="1789698"/>
                </a:lnTo>
                <a:lnTo>
                  <a:pt x="396993" y="1797639"/>
                </a:lnTo>
                <a:lnTo>
                  <a:pt x="401435" y="1804943"/>
                </a:lnTo>
                <a:lnTo>
                  <a:pt x="406513" y="1812248"/>
                </a:lnTo>
                <a:lnTo>
                  <a:pt x="412542" y="1818283"/>
                </a:lnTo>
                <a:lnTo>
                  <a:pt x="418572" y="1824317"/>
                </a:lnTo>
                <a:lnTo>
                  <a:pt x="425553" y="1829399"/>
                </a:lnTo>
                <a:lnTo>
                  <a:pt x="433170" y="1833845"/>
                </a:lnTo>
                <a:lnTo>
                  <a:pt x="440786" y="1837657"/>
                </a:lnTo>
                <a:lnTo>
                  <a:pt x="449354" y="1840515"/>
                </a:lnTo>
                <a:lnTo>
                  <a:pt x="453162" y="1842103"/>
                </a:lnTo>
                <a:lnTo>
                  <a:pt x="457605" y="1842738"/>
                </a:lnTo>
                <a:lnTo>
                  <a:pt x="462047" y="1843374"/>
                </a:lnTo>
                <a:lnTo>
                  <a:pt x="466490" y="1844326"/>
                </a:lnTo>
                <a:lnTo>
                  <a:pt x="471250" y="1844644"/>
                </a:lnTo>
                <a:lnTo>
                  <a:pt x="475693" y="1844644"/>
                </a:lnTo>
                <a:lnTo>
                  <a:pt x="784465" y="1844644"/>
                </a:lnTo>
                <a:lnTo>
                  <a:pt x="788908" y="1844644"/>
                </a:lnTo>
                <a:lnTo>
                  <a:pt x="793668" y="1844326"/>
                </a:lnTo>
                <a:lnTo>
                  <a:pt x="798111" y="1843374"/>
                </a:lnTo>
                <a:lnTo>
                  <a:pt x="802553" y="1842738"/>
                </a:lnTo>
                <a:lnTo>
                  <a:pt x="806996" y="1842103"/>
                </a:lnTo>
                <a:lnTo>
                  <a:pt x="811122" y="1840515"/>
                </a:lnTo>
                <a:lnTo>
                  <a:pt x="819690" y="1837657"/>
                </a:lnTo>
                <a:lnTo>
                  <a:pt x="827306" y="1833845"/>
                </a:lnTo>
                <a:lnTo>
                  <a:pt x="834605" y="1829399"/>
                </a:lnTo>
                <a:lnTo>
                  <a:pt x="841586" y="1824317"/>
                </a:lnTo>
                <a:lnTo>
                  <a:pt x="847933" y="1818283"/>
                </a:lnTo>
                <a:lnTo>
                  <a:pt x="853963" y="1812248"/>
                </a:lnTo>
                <a:lnTo>
                  <a:pt x="859040" y="1804943"/>
                </a:lnTo>
                <a:lnTo>
                  <a:pt x="863483" y="1797639"/>
                </a:lnTo>
                <a:lnTo>
                  <a:pt x="867608" y="1789698"/>
                </a:lnTo>
                <a:lnTo>
                  <a:pt x="870464" y="1781441"/>
                </a:lnTo>
                <a:lnTo>
                  <a:pt x="871734" y="1776994"/>
                </a:lnTo>
                <a:lnTo>
                  <a:pt x="872686" y="1772865"/>
                </a:lnTo>
                <a:lnTo>
                  <a:pt x="873320" y="1768419"/>
                </a:lnTo>
                <a:lnTo>
                  <a:pt x="873638" y="1763655"/>
                </a:lnTo>
                <a:lnTo>
                  <a:pt x="874272" y="1759209"/>
                </a:lnTo>
                <a:lnTo>
                  <a:pt x="874590" y="1754444"/>
                </a:lnTo>
                <a:lnTo>
                  <a:pt x="874272" y="1749998"/>
                </a:lnTo>
                <a:lnTo>
                  <a:pt x="873638" y="1745552"/>
                </a:lnTo>
                <a:lnTo>
                  <a:pt x="873320" y="1740787"/>
                </a:lnTo>
                <a:lnTo>
                  <a:pt x="872686" y="1736341"/>
                </a:lnTo>
                <a:lnTo>
                  <a:pt x="871734" y="1732212"/>
                </a:lnTo>
                <a:lnTo>
                  <a:pt x="870464" y="1728083"/>
                </a:lnTo>
                <a:lnTo>
                  <a:pt x="867608" y="1719508"/>
                </a:lnTo>
                <a:lnTo>
                  <a:pt x="863483" y="1711886"/>
                </a:lnTo>
                <a:lnTo>
                  <a:pt x="859040" y="1704263"/>
                </a:lnTo>
                <a:lnTo>
                  <a:pt x="853963" y="1697276"/>
                </a:lnTo>
                <a:lnTo>
                  <a:pt x="847933" y="1691241"/>
                </a:lnTo>
                <a:lnTo>
                  <a:pt x="841586" y="1685207"/>
                </a:lnTo>
                <a:lnTo>
                  <a:pt x="834605" y="1680125"/>
                </a:lnTo>
                <a:lnTo>
                  <a:pt x="827306" y="1675679"/>
                </a:lnTo>
                <a:lnTo>
                  <a:pt x="819690" y="1671550"/>
                </a:lnTo>
                <a:lnTo>
                  <a:pt x="811122" y="1668691"/>
                </a:lnTo>
                <a:lnTo>
                  <a:pt x="806996" y="1667421"/>
                </a:lnTo>
                <a:lnTo>
                  <a:pt x="802553" y="1666468"/>
                </a:lnTo>
                <a:lnTo>
                  <a:pt x="798111" y="1665515"/>
                </a:lnTo>
                <a:lnTo>
                  <a:pt x="793668" y="1665198"/>
                </a:lnTo>
                <a:lnTo>
                  <a:pt x="788908" y="1664880"/>
                </a:lnTo>
                <a:lnTo>
                  <a:pt x="784465" y="1664563"/>
                </a:lnTo>
                <a:lnTo>
                  <a:pt x="475693" y="1664563"/>
                </a:lnTo>
                <a:close/>
                <a:moveTo>
                  <a:pt x="1670551" y="1495108"/>
                </a:moveTo>
                <a:lnTo>
                  <a:pt x="1662926" y="1495425"/>
                </a:lnTo>
                <a:lnTo>
                  <a:pt x="1655936" y="1496695"/>
                </a:lnTo>
                <a:lnTo>
                  <a:pt x="1648946" y="1498283"/>
                </a:lnTo>
                <a:lnTo>
                  <a:pt x="1642274" y="1500823"/>
                </a:lnTo>
                <a:lnTo>
                  <a:pt x="1636237" y="1503998"/>
                </a:lnTo>
                <a:lnTo>
                  <a:pt x="1629882" y="1507490"/>
                </a:lnTo>
                <a:lnTo>
                  <a:pt x="1624481" y="1511618"/>
                </a:lnTo>
                <a:lnTo>
                  <a:pt x="1619080" y="1516380"/>
                </a:lnTo>
                <a:lnTo>
                  <a:pt x="1614631" y="1521778"/>
                </a:lnTo>
                <a:lnTo>
                  <a:pt x="1610183" y="1527175"/>
                </a:lnTo>
                <a:lnTo>
                  <a:pt x="1606688" y="1533208"/>
                </a:lnTo>
                <a:lnTo>
                  <a:pt x="1603511" y="1539240"/>
                </a:lnTo>
                <a:lnTo>
                  <a:pt x="1601605" y="1545908"/>
                </a:lnTo>
                <a:lnTo>
                  <a:pt x="1599698" y="1552893"/>
                </a:lnTo>
                <a:lnTo>
                  <a:pt x="1598427" y="1559878"/>
                </a:lnTo>
                <a:lnTo>
                  <a:pt x="1598110" y="1567498"/>
                </a:lnTo>
                <a:lnTo>
                  <a:pt x="1598427" y="1574800"/>
                </a:lnTo>
                <a:lnTo>
                  <a:pt x="1599698" y="1582103"/>
                </a:lnTo>
                <a:lnTo>
                  <a:pt x="1601605" y="1589088"/>
                </a:lnTo>
                <a:lnTo>
                  <a:pt x="1603511" y="1595755"/>
                </a:lnTo>
                <a:lnTo>
                  <a:pt x="1606688" y="1602105"/>
                </a:lnTo>
                <a:lnTo>
                  <a:pt x="1610183" y="1607820"/>
                </a:lnTo>
                <a:lnTo>
                  <a:pt x="1614631" y="1613535"/>
                </a:lnTo>
                <a:lnTo>
                  <a:pt x="1619080" y="1618615"/>
                </a:lnTo>
                <a:lnTo>
                  <a:pt x="1624481" y="1623378"/>
                </a:lnTo>
                <a:lnTo>
                  <a:pt x="1629882" y="1627505"/>
                </a:lnTo>
                <a:lnTo>
                  <a:pt x="1636237" y="1630998"/>
                </a:lnTo>
                <a:lnTo>
                  <a:pt x="1642274" y="1634173"/>
                </a:lnTo>
                <a:lnTo>
                  <a:pt x="1648946" y="1636713"/>
                </a:lnTo>
                <a:lnTo>
                  <a:pt x="1655936" y="1638300"/>
                </a:lnTo>
                <a:lnTo>
                  <a:pt x="1662926" y="1639253"/>
                </a:lnTo>
                <a:lnTo>
                  <a:pt x="1670551" y="1639570"/>
                </a:lnTo>
                <a:lnTo>
                  <a:pt x="1918697" y="1639570"/>
                </a:lnTo>
                <a:lnTo>
                  <a:pt x="1926004" y="1639253"/>
                </a:lnTo>
                <a:lnTo>
                  <a:pt x="1933630" y="1638300"/>
                </a:lnTo>
                <a:lnTo>
                  <a:pt x="1940620" y="1636713"/>
                </a:lnTo>
                <a:lnTo>
                  <a:pt x="1947292" y="1634173"/>
                </a:lnTo>
                <a:lnTo>
                  <a:pt x="1953329" y="1630998"/>
                </a:lnTo>
                <a:lnTo>
                  <a:pt x="1959366" y="1627505"/>
                </a:lnTo>
                <a:lnTo>
                  <a:pt x="1964767" y="1623378"/>
                </a:lnTo>
                <a:lnTo>
                  <a:pt x="1970168" y="1618615"/>
                </a:lnTo>
                <a:lnTo>
                  <a:pt x="1974934" y="1613535"/>
                </a:lnTo>
                <a:lnTo>
                  <a:pt x="1979065" y="1607820"/>
                </a:lnTo>
                <a:lnTo>
                  <a:pt x="1982560" y="1602105"/>
                </a:lnTo>
                <a:lnTo>
                  <a:pt x="1985419" y="1595755"/>
                </a:lnTo>
                <a:lnTo>
                  <a:pt x="1988279" y="1589088"/>
                </a:lnTo>
                <a:lnTo>
                  <a:pt x="1989868" y="1582103"/>
                </a:lnTo>
                <a:lnTo>
                  <a:pt x="1991138" y="1574800"/>
                </a:lnTo>
                <a:lnTo>
                  <a:pt x="1991456" y="1567498"/>
                </a:lnTo>
                <a:lnTo>
                  <a:pt x="1991138" y="1559878"/>
                </a:lnTo>
                <a:lnTo>
                  <a:pt x="1989868" y="1552893"/>
                </a:lnTo>
                <a:lnTo>
                  <a:pt x="1988279" y="1545908"/>
                </a:lnTo>
                <a:lnTo>
                  <a:pt x="1985419" y="1539240"/>
                </a:lnTo>
                <a:lnTo>
                  <a:pt x="1982560" y="1533208"/>
                </a:lnTo>
                <a:lnTo>
                  <a:pt x="1979065" y="1527175"/>
                </a:lnTo>
                <a:lnTo>
                  <a:pt x="1974934" y="1521778"/>
                </a:lnTo>
                <a:lnTo>
                  <a:pt x="1970168" y="1516380"/>
                </a:lnTo>
                <a:lnTo>
                  <a:pt x="1964767" y="1511618"/>
                </a:lnTo>
                <a:lnTo>
                  <a:pt x="1959366" y="1507490"/>
                </a:lnTo>
                <a:lnTo>
                  <a:pt x="1953329" y="1503998"/>
                </a:lnTo>
                <a:lnTo>
                  <a:pt x="1947292" y="1500823"/>
                </a:lnTo>
                <a:lnTo>
                  <a:pt x="1940620" y="1498283"/>
                </a:lnTo>
                <a:lnTo>
                  <a:pt x="1933630" y="1496695"/>
                </a:lnTo>
                <a:lnTo>
                  <a:pt x="1926004" y="1495425"/>
                </a:lnTo>
                <a:lnTo>
                  <a:pt x="1918697" y="1495108"/>
                </a:lnTo>
                <a:lnTo>
                  <a:pt x="1670551" y="1495108"/>
                </a:lnTo>
                <a:close/>
                <a:moveTo>
                  <a:pt x="1787673" y="611187"/>
                </a:moveTo>
                <a:lnTo>
                  <a:pt x="1794669" y="611187"/>
                </a:lnTo>
                <a:lnTo>
                  <a:pt x="1801665" y="611187"/>
                </a:lnTo>
                <a:lnTo>
                  <a:pt x="1808661" y="612140"/>
                </a:lnTo>
                <a:lnTo>
                  <a:pt x="1815338" y="613093"/>
                </a:lnTo>
                <a:lnTo>
                  <a:pt x="1822016" y="614681"/>
                </a:lnTo>
                <a:lnTo>
                  <a:pt x="1828694" y="616587"/>
                </a:lnTo>
                <a:lnTo>
                  <a:pt x="1835372" y="618810"/>
                </a:lnTo>
                <a:lnTo>
                  <a:pt x="1841732" y="621352"/>
                </a:lnTo>
                <a:lnTo>
                  <a:pt x="1847773" y="624210"/>
                </a:lnTo>
                <a:lnTo>
                  <a:pt x="1853815" y="627387"/>
                </a:lnTo>
                <a:lnTo>
                  <a:pt x="1859539" y="631198"/>
                </a:lnTo>
                <a:lnTo>
                  <a:pt x="1865581" y="635010"/>
                </a:lnTo>
                <a:lnTo>
                  <a:pt x="1870987" y="639457"/>
                </a:lnTo>
                <a:lnTo>
                  <a:pt x="1876393" y="643904"/>
                </a:lnTo>
                <a:lnTo>
                  <a:pt x="1881480" y="648986"/>
                </a:lnTo>
                <a:lnTo>
                  <a:pt x="1886568" y="654068"/>
                </a:lnTo>
                <a:lnTo>
                  <a:pt x="1891338" y="659151"/>
                </a:lnTo>
                <a:lnTo>
                  <a:pt x="1895790" y="665186"/>
                </a:lnTo>
                <a:lnTo>
                  <a:pt x="1900242" y="670903"/>
                </a:lnTo>
                <a:lnTo>
                  <a:pt x="1904376" y="677256"/>
                </a:lnTo>
                <a:lnTo>
                  <a:pt x="1908192" y="683609"/>
                </a:lnTo>
                <a:lnTo>
                  <a:pt x="1911690" y="690597"/>
                </a:lnTo>
                <a:lnTo>
                  <a:pt x="1915188" y="697267"/>
                </a:lnTo>
                <a:lnTo>
                  <a:pt x="1918049" y="704255"/>
                </a:lnTo>
                <a:lnTo>
                  <a:pt x="1920593" y="711561"/>
                </a:lnTo>
                <a:lnTo>
                  <a:pt x="1923137" y="718867"/>
                </a:lnTo>
                <a:lnTo>
                  <a:pt x="1925363" y="726808"/>
                </a:lnTo>
                <a:lnTo>
                  <a:pt x="1927271" y="734431"/>
                </a:lnTo>
                <a:lnTo>
                  <a:pt x="1928861" y="742690"/>
                </a:lnTo>
                <a:lnTo>
                  <a:pt x="1929815" y="750631"/>
                </a:lnTo>
                <a:lnTo>
                  <a:pt x="1930451" y="758889"/>
                </a:lnTo>
                <a:lnTo>
                  <a:pt x="1931405" y="767466"/>
                </a:lnTo>
                <a:lnTo>
                  <a:pt x="1931405" y="775724"/>
                </a:lnTo>
                <a:lnTo>
                  <a:pt x="1931723" y="784301"/>
                </a:lnTo>
                <a:lnTo>
                  <a:pt x="1932359" y="791924"/>
                </a:lnTo>
                <a:lnTo>
                  <a:pt x="1933313" y="799865"/>
                </a:lnTo>
                <a:lnTo>
                  <a:pt x="1934585" y="806853"/>
                </a:lnTo>
                <a:lnTo>
                  <a:pt x="1936175" y="813206"/>
                </a:lnTo>
                <a:lnTo>
                  <a:pt x="1938401" y="819241"/>
                </a:lnTo>
                <a:lnTo>
                  <a:pt x="1940627" y="824958"/>
                </a:lnTo>
                <a:lnTo>
                  <a:pt x="1943171" y="830041"/>
                </a:lnTo>
                <a:lnTo>
                  <a:pt x="1945715" y="834805"/>
                </a:lnTo>
                <a:lnTo>
                  <a:pt x="1948576" y="839252"/>
                </a:lnTo>
                <a:lnTo>
                  <a:pt x="1951756" y="843381"/>
                </a:lnTo>
                <a:lnTo>
                  <a:pt x="1954936" y="846875"/>
                </a:lnTo>
                <a:lnTo>
                  <a:pt x="1958116" y="850687"/>
                </a:lnTo>
                <a:lnTo>
                  <a:pt x="1961614" y="853546"/>
                </a:lnTo>
                <a:lnTo>
                  <a:pt x="1965430" y="856087"/>
                </a:lnTo>
                <a:lnTo>
                  <a:pt x="1968610" y="858946"/>
                </a:lnTo>
                <a:lnTo>
                  <a:pt x="1975606" y="862757"/>
                </a:lnTo>
                <a:lnTo>
                  <a:pt x="1982284" y="866251"/>
                </a:lnTo>
                <a:lnTo>
                  <a:pt x="1988643" y="868475"/>
                </a:lnTo>
                <a:lnTo>
                  <a:pt x="1994049" y="869745"/>
                </a:lnTo>
                <a:lnTo>
                  <a:pt x="1998819" y="871016"/>
                </a:lnTo>
                <a:lnTo>
                  <a:pt x="2002635" y="871334"/>
                </a:lnTo>
                <a:lnTo>
                  <a:pt x="2005815" y="871651"/>
                </a:lnTo>
                <a:lnTo>
                  <a:pt x="2005815" y="932320"/>
                </a:lnTo>
                <a:lnTo>
                  <a:pt x="1841096" y="932320"/>
                </a:lnTo>
                <a:lnTo>
                  <a:pt x="1841096" y="997119"/>
                </a:lnTo>
                <a:lnTo>
                  <a:pt x="1853815" y="999025"/>
                </a:lnTo>
                <a:lnTo>
                  <a:pt x="1865899" y="1001566"/>
                </a:lnTo>
                <a:lnTo>
                  <a:pt x="1877983" y="1004107"/>
                </a:lnTo>
                <a:lnTo>
                  <a:pt x="1890066" y="1007601"/>
                </a:lnTo>
                <a:lnTo>
                  <a:pt x="1901514" y="1011095"/>
                </a:lnTo>
                <a:lnTo>
                  <a:pt x="1912962" y="1015224"/>
                </a:lnTo>
                <a:lnTo>
                  <a:pt x="1923773" y="1019354"/>
                </a:lnTo>
                <a:lnTo>
                  <a:pt x="1934903" y="1024118"/>
                </a:lnTo>
                <a:lnTo>
                  <a:pt x="1945715" y="1029200"/>
                </a:lnTo>
                <a:lnTo>
                  <a:pt x="1956208" y="1034918"/>
                </a:lnTo>
                <a:lnTo>
                  <a:pt x="1966384" y="1040635"/>
                </a:lnTo>
                <a:lnTo>
                  <a:pt x="1976242" y="1046988"/>
                </a:lnTo>
                <a:lnTo>
                  <a:pt x="1986099" y="1053659"/>
                </a:lnTo>
                <a:lnTo>
                  <a:pt x="1995321" y="1060329"/>
                </a:lnTo>
                <a:lnTo>
                  <a:pt x="2003907" y="1067635"/>
                </a:lnTo>
                <a:lnTo>
                  <a:pt x="2012811" y="1074940"/>
                </a:lnTo>
                <a:lnTo>
                  <a:pt x="2021396" y="1082881"/>
                </a:lnTo>
                <a:lnTo>
                  <a:pt x="2029028" y="1090822"/>
                </a:lnTo>
                <a:lnTo>
                  <a:pt x="2036978" y="1099081"/>
                </a:lnTo>
                <a:lnTo>
                  <a:pt x="2044292" y="1107975"/>
                </a:lnTo>
                <a:lnTo>
                  <a:pt x="2051288" y="1116551"/>
                </a:lnTo>
                <a:lnTo>
                  <a:pt x="2057965" y="1125445"/>
                </a:lnTo>
                <a:lnTo>
                  <a:pt x="2064325" y="1135292"/>
                </a:lnTo>
                <a:lnTo>
                  <a:pt x="2069731" y="1144821"/>
                </a:lnTo>
                <a:lnTo>
                  <a:pt x="2075455" y="1154350"/>
                </a:lnTo>
                <a:lnTo>
                  <a:pt x="2080225" y="1164515"/>
                </a:lnTo>
                <a:lnTo>
                  <a:pt x="2084995" y="1174679"/>
                </a:lnTo>
                <a:lnTo>
                  <a:pt x="2089128" y="1185161"/>
                </a:lnTo>
                <a:lnTo>
                  <a:pt x="2092626" y="1195643"/>
                </a:lnTo>
                <a:lnTo>
                  <a:pt x="2095488" y="1206761"/>
                </a:lnTo>
                <a:lnTo>
                  <a:pt x="2098668" y="1217560"/>
                </a:lnTo>
                <a:lnTo>
                  <a:pt x="2100894" y="1228995"/>
                </a:lnTo>
                <a:lnTo>
                  <a:pt x="2103438" y="1336675"/>
                </a:lnTo>
                <a:lnTo>
                  <a:pt x="1485900" y="1336675"/>
                </a:lnTo>
                <a:lnTo>
                  <a:pt x="1488444" y="1228995"/>
                </a:lnTo>
                <a:lnTo>
                  <a:pt x="1490670" y="1217560"/>
                </a:lnTo>
                <a:lnTo>
                  <a:pt x="1493214" y="1206761"/>
                </a:lnTo>
                <a:lnTo>
                  <a:pt x="1496712" y="1195643"/>
                </a:lnTo>
                <a:lnTo>
                  <a:pt x="1500210" y="1185161"/>
                </a:lnTo>
                <a:lnTo>
                  <a:pt x="1504343" y="1174679"/>
                </a:lnTo>
                <a:lnTo>
                  <a:pt x="1508795" y="1164515"/>
                </a:lnTo>
                <a:lnTo>
                  <a:pt x="1513565" y="1154350"/>
                </a:lnTo>
                <a:lnTo>
                  <a:pt x="1519289" y="1144821"/>
                </a:lnTo>
                <a:lnTo>
                  <a:pt x="1525013" y="1135292"/>
                </a:lnTo>
                <a:lnTo>
                  <a:pt x="1531055" y="1125763"/>
                </a:lnTo>
                <a:lnTo>
                  <a:pt x="1537732" y="1116551"/>
                </a:lnTo>
                <a:lnTo>
                  <a:pt x="1544728" y="1107975"/>
                </a:lnTo>
                <a:lnTo>
                  <a:pt x="1552042" y="1099081"/>
                </a:lnTo>
                <a:lnTo>
                  <a:pt x="1559674" y="1090822"/>
                </a:lnTo>
                <a:lnTo>
                  <a:pt x="1567942" y="1082881"/>
                </a:lnTo>
                <a:lnTo>
                  <a:pt x="1576209" y="1074940"/>
                </a:lnTo>
                <a:lnTo>
                  <a:pt x="1584795" y="1067635"/>
                </a:lnTo>
                <a:lnTo>
                  <a:pt x="1593699" y="1060329"/>
                </a:lnTo>
                <a:lnTo>
                  <a:pt x="1603239" y="1053659"/>
                </a:lnTo>
                <a:lnTo>
                  <a:pt x="1613096" y="1046988"/>
                </a:lnTo>
                <a:lnTo>
                  <a:pt x="1622954" y="1040635"/>
                </a:lnTo>
                <a:lnTo>
                  <a:pt x="1632812" y="1034918"/>
                </a:lnTo>
                <a:lnTo>
                  <a:pt x="1643305" y="1029200"/>
                </a:lnTo>
                <a:lnTo>
                  <a:pt x="1654117" y="1024118"/>
                </a:lnTo>
                <a:lnTo>
                  <a:pt x="1664929" y="1019671"/>
                </a:lnTo>
                <a:lnTo>
                  <a:pt x="1676058" y="1015224"/>
                </a:lnTo>
                <a:lnTo>
                  <a:pt x="1687506" y="1011095"/>
                </a:lnTo>
                <a:lnTo>
                  <a:pt x="1699272" y="1007601"/>
                </a:lnTo>
                <a:lnTo>
                  <a:pt x="1711355" y="1004107"/>
                </a:lnTo>
                <a:lnTo>
                  <a:pt x="1723439" y="1001566"/>
                </a:lnTo>
                <a:lnTo>
                  <a:pt x="1735523" y="999025"/>
                </a:lnTo>
                <a:lnTo>
                  <a:pt x="1747924" y="997119"/>
                </a:lnTo>
                <a:lnTo>
                  <a:pt x="1747924" y="932320"/>
                </a:lnTo>
                <a:lnTo>
                  <a:pt x="1583205" y="932320"/>
                </a:lnTo>
                <a:lnTo>
                  <a:pt x="1583205" y="871651"/>
                </a:lnTo>
                <a:lnTo>
                  <a:pt x="1586385" y="871334"/>
                </a:lnTo>
                <a:lnTo>
                  <a:pt x="1590201" y="870698"/>
                </a:lnTo>
                <a:lnTo>
                  <a:pt x="1594971" y="869110"/>
                </a:lnTo>
                <a:lnTo>
                  <a:pt x="1600377" y="867204"/>
                </a:lnTo>
                <a:lnTo>
                  <a:pt x="1606736" y="864663"/>
                </a:lnTo>
                <a:lnTo>
                  <a:pt x="1613414" y="861487"/>
                </a:lnTo>
                <a:lnTo>
                  <a:pt x="1620410" y="857358"/>
                </a:lnTo>
                <a:lnTo>
                  <a:pt x="1624226" y="854816"/>
                </a:lnTo>
                <a:lnTo>
                  <a:pt x="1627406" y="851958"/>
                </a:lnTo>
                <a:lnTo>
                  <a:pt x="1630586" y="848464"/>
                </a:lnTo>
                <a:lnTo>
                  <a:pt x="1634084" y="845287"/>
                </a:lnTo>
                <a:lnTo>
                  <a:pt x="1637264" y="841476"/>
                </a:lnTo>
                <a:lnTo>
                  <a:pt x="1640444" y="837346"/>
                </a:lnTo>
                <a:lnTo>
                  <a:pt x="1643305" y="832899"/>
                </a:lnTo>
                <a:lnTo>
                  <a:pt x="1646167" y="828135"/>
                </a:lnTo>
                <a:lnTo>
                  <a:pt x="1648393" y="823052"/>
                </a:lnTo>
                <a:lnTo>
                  <a:pt x="1650619" y="817653"/>
                </a:lnTo>
                <a:lnTo>
                  <a:pt x="1652845" y="811617"/>
                </a:lnTo>
                <a:lnTo>
                  <a:pt x="1654435" y="805265"/>
                </a:lnTo>
                <a:lnTo>
                  <a:pt x="1655707" y="798594"/>
                </a:lnTo>
                <a:lnTo>
                  <a:pt x="1656979" y="791289"/>
                </a:lnTo>
                <a:lnTo>
                  <a:pt x="1657297" y="783983"/>
                </a:lnTo>
                <a:lnTo>
                  <a:pt x="1657615" y="775724"/>
                </a:lnTo>
                <a:lnTo>
                  <a:pt x="1657933" y="767466"/>
                </a:lnTo>
                <a:lnTo>
                  <a:pt x="1658569" y="758889"/>
                </a:lnTo>
                <a:lnTo>
                  <a:pt x="1659205" y="750631"/>
                </a:lnTo>
                <a:lnTo>
                  <a:pt x="1660477" y="742690"/>
                </a:lnTo>
                <a:lnTo>
                  <a:pt x="1662067" y="734431"/>
                </a:lnTo>
                <a:lnTo>
                  <a:pt x="1663975" y="726808"/>
                </a:lnTo>
                <a:lnTo>
                  <a:pt x="1666201" y="718867"/>
                </a:lnTo>
                <a:lnTo>
                  <a:pt x="1668427" y="711561"/>
                </a:lnTo>
                <a:lnTo>
                  <a:pt x="1671289" y="704255"/>
                </a:lnTo>
                <a:lnTo>
                  <a:pt x="1674151" y="697267"/>
                </a:lnTo>
                <a:lnTo>
                  <a:pt x="1677648" y="690597"/>
                </a:lnTo>
                <a:lnTo>
                  <a:pt x="1680828" y="683609"/>
                </a:lnTo>
                <a:lnTo>
                  <a:pt x="1684962" y="677256"/>
                </a:lnTo>
                <a:lnTo>
                  <a:pt x="1689096" y="670903"/>
                </a:lnTo>
                <a:lnTo>
                  <a:pt x="1693230" y="665186"/>
                </a:lnTo>
                <a:lnTo>
                  <a:pt x="1698000" y="659151"/>
                </a:lnTo>
                <a:lnTo>
                  <a:pt x="1702770" y="654068"/>
                </a:lnTo>
                <a:lnTo>
                  <a:pt x="1707540" y="648986"/>
                </a:lnTo>
                <a:lnTo>
                  <a:pt x="1712627" y="643904"/>
                </a:lnTo>
                <a:lnTo>
                  <a:pt x="1718351" y="639457"/>
                </a:lnTo>
                <a:lnTo>
                  <a:pt x="1723757" y="635010"/>
                </a:lnTo>
                <a:lnTo>
                  <a:pt x="1729163" y="631198"/>
                </a:lnTo>
                <a:lnTo>
                  <a:pt x="1735205" y="627387"/>
                </a:lnTo>
                <a:lnTo>
                  <a:pt x="1741565" y="624210"/>
                </a:lnTo>
                <a:lnTo>
                  <a:pt x="1747288" y="621352"/>
                </a:lnTo>
                <a:lnTo>
                  <a:pt x="1753966" y="618810"/>
                </a:lnTo>
                <a:lnTo>
                  <a:pt x="1760326" y="616587"/>
                </a:lnTo>
                <a:lnTo>
                  <a:pt x="1767004" y="614681"/>
                </a:lnTo>
                <a:lnTo>
                  <a:pt x="1773682" y="613093"/>
                </a:lnTo>
                <a:lnTo>
                  <a:pt x="1780677" y="612140"/>
                </a:lnTo>
                <a:lnTo>
                  <a:pt x="1787673" y="611187"/>
                </a:lnTo>
                <a:close/>
                <a:moveTo>
                  <a:pt x="630238" y="565150"/>
                </a:moveTo>
                <a:lnTo>
                  <a:pt x="639136" y="565468"/>
                </a:lnTo>
                <a:lnTo>
                  <a:pt x="647397" y="566420"/>
                </a:lnTo>
                <a:lnTo>
                  <a:pt x="655977" y="567372"/>
                </a:lnTo>
                <a:lnTo>
                  <a:pt x="664557" y="569276"/>
                </a:lnTo>
                <a:lnTo>
                  <a:pt x="672501" y="571498"/>
                </a:lnTo>
                <a:lnTo>
                  <a:pt x="680762" y="574354"/>
                </a:lnTo>
                <a:lnTo>
                  <a:pt x="689024" y="577211"/>
                </a:lnTo>
                <a:lnTo>
                  <a:pt x="696333" y="581020"/>
                </a:lnTo>
                <a:lnTo>
                  <a:pt x="703959" y="585463"/>
                </a:lnTo>
                <a:lnTo>
                  <a:pt x="711268" y="589907"/>
                </a:lnTo>
                <a:lnTo>
                  <a:pt x="718258" y="594667"/>
                </a:lnTo>
                <a:lnTo>
                  <a:pt x="725249" y="600063"/>
                </a:lnTo>
                <a:lnTo>
                  <a:pt x="731922" y="605776"/>
                </a:lnTo>
                <a:lnTo>
                  <a:pt x="738278" y="611489"/>
                </a:lnTo>
                <a:lnTo>
                  <a:pt x="744633" y="618154"/>
                </a:lnTo>
                <a:lnTo>
                  <a:pt x="750353" y="624820"/>
                </a:lnTo>
                <a:lnTo>
                  <a:pt x="756072" y="632437"/>
                </a:lnTo>
                <a:lnTo>
                  <a:pt x="761474" y="639737"/>
                </a:lnTo>
                <a:lnTo>
                  <a:pt x="766241" y="647354"/>
                </a:lnTo>
                <a:lnTo>
                  <a:pt x="771007" y="655289"/>
                </a:lnTo>
                <a:lnTo>
                  <a:pt x="775456" y="663541"/>
                </a:lnTo>
                <a:lnTo>
                  <a:pt x="779587" y="672111"/>
                </a:lnTo>
                <a:lnTo>
                  <a:pt x="783400" y="680998"/>
                </a:lnTo>
                <a:lnTo>
                  <a:pt x="786895" y="690202"/>
                </a:lnTo>
                <a:lnTo>
                  <a:pt x="790073" y="699406"/>
                </a:lnTo>
                <a:lnTo>
                  <a:pt x="792615" y="708611"/>
                </a:lnTo>
                <a:lnTo>
                  <a:pt x="794839" y="718450"/>
                </a:lnTo>
                <a:lnTo>
                  <a:pt x="796746" y="728606"/>
                </a:lnTo>
                <a:lnTo>
                  <a:pt x="798017" y="738445"/>
                </a:lnTo>
                <a:lnTo>
                  <a:pt x="799288" y="748919"/>
                </a:lnTo>
                <a:lnTo>
                  <a:pt x="799923" y="759076"/>
                </a:lnTo>
                <a:lnTo>
                  <a:pt x="800241" y="769550"/>
                </a:lnTo>
                <a:lnTo>
                  <a:pt x="799923" y="777802"/>
                </a:lnTo>
                <a:lnTo>
                  <a:pt x="799606" y="786054"/>
                </a:lnTo>
                <a:lnTo>
                  <a:pt x="798970" y="793989"/>
                </a:lnTo>
                <a:lnTo>
                  <a:pt x="798017" y="801923"/>
                </a:lnTo>
                <a:lnTo>
                  <a:pt x="797064" y="809541"/>
                </a:lnTo>
                <a:lnTo>
                  <a:pt x="795475" y="817476"/>
                </a:lnTo>
                <a:lnTo>
                  <a:pt x="793568" y="825093"/>
                </a:lnTo>
                <a:lnTo>
                  <a:pt x="791979" y="832710"/>
                </a:lnTo>
                <a:lnTo>
                  <a:pt x="789755" y="840328"/>
                </a:lnTo>
                <a:lnTo>
                  <a:pt x="787531" y="847310"/>
                </a:lnTo>
                <a:lnTo>
                  <a:pt x="784671" y="854293"/>
                </a:lnTo>
                <a:lnTo>
                  <a:pt x="781811" y="861276"/>
                </a:lnTo>
                <a:lnTo>
                  <a:pt x="778951" y="868258"/>
                </a:lnTo>
                <a:lnTo>
                  <a:pt x="775456" y="874923"/>
                </a:lnTo>
                <a:lnTo>
                  <a:pt x="772278" y="880954"/>
                </a:lnTo>
                <a:lnTo>
                  <a:pt x="768465" y="887619"/>
                </a:lnTo>
                <a:lnTo>
                  <a:pt x="764970" y="893649"/>
                </a:lnTo>
                <a:lnTo>
                  <a:pt x="760839" y="899680"/>
                </a:lnTo>
                <a:lnTo>
                  <a:pt x="756708" y="905393"/>
                </a:lnTo>
                <a:lnTo>
                  <a:pt x="752259" y="911106"/>
                </a:lnTo>
                <a:lnTo>
                  <a:pt x="747810" y="916501"/>
                </a:lnTo>
                <a:lnTo>
                  <a:pt x="743044" y="921580"/>
                </a:lnTo>
                <a:lnTo>
                  <a:pt x="738278" y="926341"/>
                </a:lnTo>
                <a:lnTo>
                  <a:pt x="733193" y="931101"/>
                </a:lnTo>
                <a:lnTo>
                  <a:pt x="728109" y="936180"/>
                </a:lnTo>
                <a:lnTo>
                  <a:pt x="722707" y="939988"/>
                </a:lnTo>
                <a:lnTo>
                  <a:pt x="717305" y="944114"/>
                </a:lnTo>
                <a:lnTo>
                  <a:pt x="711903" y="948241"/>
                </a:lnTo>
                <a:lnTo>
                  <a:pt x="706183" y="951414"/>
                </a:lnTo>
                <a:lnTo>
                  <a:pt x="700464" y="954906"/>
                </a:lnTo>
                <a:lnTo>
                  <a:pt x="694426" y="958080"/>
                </a:lnTo>
                <a:lnTo>
                  <a:pt x="688071" y="960619"/>
                </a:lnTo>
                <a:lnTo>
                  <a:pt x="688071" y="1044727"/>
                </a:lnTo>
                <a:lnTo>
                  <a:pt x="703641" y="1047266"/>
                </a:lnTo>
                <a:lnTo>
                  <a:pt x="718894" y="1050440"/>
                </a:lnTo>
                <a:lnTo>
                  <a:pt x="733829" y="1053614"/>
                </a:lnTo>
                <a:lnTo>
                  <a:pt x="748764" y="1057740"/>
                </a:lnTo>
                <a:lnTo>
                  <a:pt x="763063" y="1062184"/>
                </a:lnTo>
                <a:lnTo>
                  <a:pt x="777045" y="1066945"/>
                </a:lnTo>
                <a:lnTo>
                  <a:pt x="791026" y="1072340"/>
                </a:lnTo>
                <a:lnTo>
                  <a:pt x="804690" y="1078371"/>
                </a:lnTo>
                <a:lnTo>
                  <a:pt x="818036" y="1085036"/>
                </a:lnTo>
                <a:lnTo>
                  <a:pt x="831064" y="1091701"/>
                </a:lnTo>
                <a:lnTo>
                  <a:pt x="843775" y="1099001"/>
                </a:lnTo>
                <a:lnTo>
                  <a:pt x="856167" y="1106618"/>
                </a:lnTo>
                <a:lnTo>
                  <a:pt x="867925" y="1114871"/>
                </a:lnTo>
                <a:lnTo>
                  <a:pt x="879682" y="1123440"/>
                </a:lnTo>
                <a:lnTo>
                  <a:pt x="890804" y="1132010"/>
                </a:lnTo>
                <a:lnTo>
                  <a:pt x="901925" y="1141214"/>
                </a:lnTo>
                <a:lnTo>
                  <a:pt x="912094" y="1151370"/>
                </a:lnTo>
                <a:lnTo>
                  <a:pt x="921944" y="1161210"/>
                </a:lnTo>
                <a:lnTo>
                  <a:pt x="931795" y="1171683"/>
                </a:lnTo>
                <a:lnTo>
                  <a:pt x="940692" y="1182157"/>
                </a:lnTo>
                <a:lnTo>
                  <a:pt x="949272" y="1193266"/>
                </a:lnTo>
                <a:lnTo>
                  <a:pt x="957534" y="1204692"/>
                </a:lnTo>
                <a:lnTo>
                  <a:pt x="965160" y="1216118"/>
                </a:lnTo>
                <a:lnTo>
                  <a:pt x="972151" y="1227862"/>
                </a:lnTo>
                <a:lnTo>
                  <a:pt x="979142" y="1240557"/>
                </a:lnTo>
                <a:lnTo>
                  <a:pt x="985179" y="1252618"/>
                </a:lnTo>
                <a:lnTo>
                  <a:pt x="991217" y="1265631"/>
                </a:lnTo>
                <a:lnTo>
                  <a:pt x="995983" y="1278327"/>
                </a:lnTo>
                <a:lnTo>
                  <a:pt x="1000749" y="1291657"/>
                </a:lnTo>
                <a:lnTo>
                  <a:pt x="1004880" y="1304988"/>
                </a:lnTo>
                <a:lnTo>
                  <a:pt x="1008058" y="1318635"/>
                </a:lnTo>
                <a:lnTo>
                  <a:pt x="1010600" y="1332600"/>
                </a:lnTo>
                <a:lnTo>
                  <a:pt x="1014413" y="1484313"/>
                </a:lnTo>
                <a:lnTo>
                  <a:pt x="246063" y="1484313"/>
                </a:lnTo>
                <a:lnTo>
                  <a:pt x="249876" y="1332600"/>
                </a:lnTo>
                <a:lnTo>
                  <a:pt x="252419" y="1318635"/>
                </a:lnTo>
                <a:lnTo>
                  <a:pt x="255596" y="1304988"/>
                </a:lnTo>
                <a:lnTo>
                  <a:pt x="259727" y="1291657"/>
                </a:lnTo>
                <a:lnTo>
                  <a:pt x="264176" y="1278327"/>
                </a:lnTo>
                <a:lnTo>
                  <a:pt x="269260" y="1265631"/>
                </a:lnTo>
                <a:lnTo>
                  <a:pt x="275297" y="1252618"/>
                </a:lnTo>
                <a:lnTo>
                  <a:pt x="281017" y="1240557"/>
                </a:lnTo>
                <a:lnTo>
                  <a:pt x="288008" y="1227862"/>
                </a:lnTo>
                <a:lnTo>
                  <a:pt x="294999" y="1216118"/>
                </a:lnTo>
                <a:lnTo>
                  <a:pt x="302943" y="1204692"/>
                </a:lnTo>
                <a:lnTo>
                  <a:pt x="310887" y="1193266"/>
                </a:lnTo>
                <a:lnTo>
                  <a:pt x="319784" y="1182157"/>
                </a:lnTo>
                <a:lnTo>
                  <a:pt x="328682" y="1171683"/>
                </a:lnTo>
                <a:lnTo>
                  <a:pt x="338214" y="1161210"/>
                </a:lnTo>
                <a:lnTo>
                  <a:pt x="348383" y="1151370"/>
                </a:lnTo>
                <a:lnTo>
                  <a:pt x="358869" y="1141214"/>
                </a:lnTo>
                <a:lnTo>
                  <a:pt x="369673" y="1132010"/>
                </a:lnTo>
                <a:lnTo>
                  <a:pt x="380795" y="1123440"/>
                </a:lnTo>
                <a:lnTo>
                  <a:pt x="392552" y="1114871"/>
                </a:lnTo>
                <a:lnTo>
                  <a:pt x="404309" y="1106618"/>
                </a:lnTo>
                <a:lnTo>
                  <a:pt x="417020" y="1099001"/>
                </a:lnTo>
                <a:lnTo>
                  <a:pt x="429412" y="1091701"/>
                </a:lnTo>
                <a:lnTo>
                  <a:pt x="442441" y="1085036"/>
                </a:lnTo>
                <a:lnTo>
                  <a:pt x="455787" y="1078371"/>
                </a:lnTo>
                <a:lnTo>
                  <a:pt x="469450" y="1072340"/>
                </a:lnTo>
                <a:lnTo>
                  <a:pt x="483432" y="1066945"/>
                </a:lnTo>
                <a:lnTo>
                  <a:pt x="497413" y="1062184"/>
                </a:lnTo>
                <a:lnTo>
                  <a:pt x="511713" y="1057740"/>
                </a:lnTo>
                <a:lnTo>
                  <a:pt x="526648" y="1053614"/>
                </a:lnTo>
                <a:lnTo>
                  <a:pt x="541582" y="1050440"/>
                </a:lnTo>
                <a:lnTo>
                  <a:pt x="556835" y="1047266"/>
                </a:lnTo>
                <a:lnTo>
                  <a:pt x="571770" y="1044727"/>
                </a:lnTo>
                <a:lnTo>
                  <a:pt x="571770" y="960619"/>
                </a:lnTo>
                <a:lnTo>
                  <a:pt x="566050" y="958080"/>
                </a:lnTo>
                <a:lnTo>
                  <a:pt x="560013" y="954906"/>
                </a:lnTo>
                <a:lnTo>
                  <a:pt x="554293" y="951414"/>
                </a:lnTo>
                <a:lnTo>
                  <a:pt x="548573" y="948241"/>
                </a:lnTo>
                <a:lnTo>
                  <a:pt x="543171" y="944114"/>
                </a:lnTo>
                <a:lnTo>
                  <a:pt x="537452" y="939988"/>
                </a:lnTo>
                <a:lnTo>
                  <a:pt x="532367" y="935545"/>
                </a:lnTo>
                <a:lnTo>
                  <a:pt x="527283" y="931101"/>
                </a:lnTo>
                <a:lnTo>
                  <a:pt x="522199" y="926341"/>
                </a:lnTo>
                <a:lnTo>
                  <a:pt x="517433" y="921580"/>
                </a:lnTo>
                <a:lnTo>
                  <a:pt x="512348" y="916501"/>
                </a:lnTo>
                <a:lnTo>
                  <a:pt x="507900" y="911106"/>
                </a:lnTo>
                <a:lnTo>
                  <a:pt x="503769" y="905393"/>
                </a:lnTo>
                <a:lnTo>
                  <a:pt x="499638" y="899680"/>
                </a:lnTo>
                <a:lnTo>
                  <a:pt x="495507" y="893649"/>
                </a:lnTo>
                <a:lnTo>
                  <a:pt x="491694" y="887302"/>
                </a:lnTo>
                <a:lnTo>
                  <a:pt x="488198" y="880954"/>
                </a:lnTo>
                <a:lnTo>
                  <a:pt x="484385" y="874923"/>
                </a:lnTo>
                <a:lnTo>
                  <a:pt x="481525" y="868258"/>
                </a:lnTo>
                <a:lnTo>
                  <a:pt x="478665" y="861276"/>
                </a:lnTo>
                <a:lnTo>
                  <a:pt x="475488" y="854293"/>
                </a:lnTo>
                <a:lnTo>
                  <a:pt x="472946" y="847310"/>
                </a:lnTo>
                <a:lnTo>
                  <a:pt x="470404" y="839693"/>
                </a:lnTo>
                <a:lnTo>
                  <a:pt x="468497" y="832393"/>
                </a:lnTo>
                <a:lnTo>
                  <a:pt x="466273" y="825093"/>
                </a:lnTo>
                <a:lnTo>
                  <a:pt x="465002" y="817476"/>
                </a:lnTo>
                <a:lnTo>
                  <a:pt x="463413" y="809541"/>
                </a:lnTo>
                <a:lnTo>
                  <a:pt x="462142" y="801923"/>
                </a:lnTo>
                <a:lnTo>
                  <a:pt x="461189" y="793989"/>
                </a:lnTo>
                <a:lnTo>
                  <a:pt x="460871" y="786054"/>
                </a:lnTo>
                <a:lnTo>
                  <a:pt x="460235" y="777802"/>
                </a:lnTo>
                <a:lnTo>
                  <a:pt x="460235" y="769550"/>
                </a:lnTo>
                <a:lnTo>
                  <a:pt x="460553" y="759076"/>
                </a:lnTo>
                <a:lnTo>
                  <a:pt x="460871" y="748919"/>
                </a:lnTo>
                <a:lnTo>
                  <a:pt x="461824" y="738445"/>
                </a:lnTo>
                <a:lnTo>
                  <a:pt x="463413" y="728606"/>
                </a:lnTo>
                <a:lnTo>
                  <a:pt x="465637" y="718450"/>
                </a:lnTo>
                <a:lnTo>
                  <a:pt x="467862" y="708611"/>
                </a:lnTo>
                <a:lnTo>
                  <a:pt x="470404" y="699406"/>
                </a:lnTo>
                <a:lnTo>
                  <a:pt x="473264" y="690202"/>
                </a:lnTo>
                <a:lnTo>
                  <a:pt x="477077" y="680998"/>
                </a:lnTo>
                <a:lnTo>
                  <a:pt x="480890" y="672111"/>
                </a:lnTo>
                <a:lnTo>
                  <a:pt x="484703" y="663541"/>
                </a:lnTo>
                <a:lnTo>
                  <a:pt x="489152" y="655289"/>
                </a:lnTo>
                <a:lnTo>
                  <a:pt x="493918" y="647354"/>
                </a:lnTo>
                <a:lnTo>
                  <a:pt x="498685" y="639737"/>
                </a:lnTo>
                <a:lnTo>
                  <a:pt x="504404" y="632437"/>
                </a:lnTo>
                <a:lnTo>
                  <a:pt x="509806" y="624820"/>
                </a:lnTo>
                <a:lnTo>
                  <a:pt x="515844" y="618154"/>
                </a:lnTo>
                <a:lnTo>
                  <a:pt x="522199" y="611489"/>
                </a:lnTo>
                <a:lnTo>
                  <a:pt x="528236" y="605776"/>
                </a:lnTo>
                <a:lnTo>
                  <a:pt x="534909" y="600063"/>
                </a:lnTo>
                <a:lnTo>
                  <a:pt x="541900" y="594667"/>
                </a:lnTo>
                <a:lnTo>
                  <a:pt x="548891" y="589907"/>
                </a:lnTo>
                <a:lnTo>
                  <a:pt x="556517" y="585463"/>
                </a:lnTo>
                <a:lnTo>
                  <a:pt x="564144" y="581020"/>
                </a:lnTo>
                <a:lnTo>
                  <a:pt x="571770" y="577211"/>
                </a:lnTo>
                <a:lnTo>
                  <a:pt x="579714" y="574354"/>
                </a:lnTo>
                <a:lnTo>
                  <a:pt x="587658" y="571498"/>
                </a:lnTo>
                <a:lnTo>
                  <a:pt x="595920" y="569276"/>
                </a:lnTo>
                <a:lnTo>
                  <a:pt x="604499" y="567372"/>
                </a:lnTo>
                <a:lnTo>
                  <a:pt x="612761" y="566420"/>
                </a:lnTo>
                <a:lnTo>
                  <a:pt x="621659" y="565468"/>
                </a:lnTo>
                <a:lnTo>
                  <a:pt x="630238" y="565150"/>
                </a:lnTo>
                <a:close/>
                <a:moveTo>
                  <a:pt x="181836" y="158167"/>
                </a:moveTo>
                <a:lnTo>
                  <a:pt x="178980" y="158484"/>
                </a:lnTo>
                <a:lnTo>
                  <a:pt x="176441" y="159119"/>
                </a:lnTo>
                <a:lnTo>
                  <a:pt x="173902" y="160390"/>
                </a:lnTo>
                <a:lnTo>
                  <a:pt x="171681" y="161343"/>
                </a:lnTo>
                <a:lnTo>
                  <a:pt x="169459" y="162613"/>
                </a:lnTo>
                <a:lnTo>
                  <a:pt x="167238" y="163884"/>
                </a:lnTo>
                <a:lnTo>
                  <a:pt x="165651" y="165789"/>
                </a:lnTo>
                <a:lnTo>
                  <a:pt x="164065" y="167695"/>
                </a:lnTo>
                <a:lnTo>
                  <a:pt x="162478" y="169918"/>
                </a:lnTo>
                <a:lnTo>
                  <a:pt x="161209" y="171824"/>
                </a:lnTo>
                <a:lnTo>
                  <a:pt x="159939" y="174364"/>
                </a:lnTo>
                <a:lnTo>
                  <a:pt x="159305" y="176588"/>
                </a:lnTo>
                <a:lnTo>
                  <a:pt x="158352" y="179128"/>
                </a:lnTo>
                <a:lnTo>
                  <a:pt x="158035" y="181669"/>
                </a:lnTo>
                <a:lnTo>
                  <a:pt x="157718" y="184210"/>
                </a:lnTo>
                <a:lnTo>
                  <a:pt x="157718" y="1440334"/>
                </a:lnTo>
                <a:lnTo>
                  <a:pt x="158352" y="1447639"/>
                </a:lnTo>
                <a:lnTo>
                  <a:pt x="159622" y="1454944"/>
                </a:lnTo>
                <a:lnTo>
                  <a:pt x="161526" y="1463202"/>
                </a:lnTo>
                <a:lnTo>
                  <a:pt x="164065" y="1471142"/>
                </a:lnTo>
                <a:lnTo>
                  <a:pt x="167238" y="1479717"/>
                </a:lnTo>
                <a:lnTo>
                  <a:pt x="171363" y="1488610"/>
                </a:lnTo>
                <a:lnTo>
                  <a:pt x="175806" y="1497185"/>
                </a:lnTo>
                <a:lnTo>
                  <a:pt x="181201" y="1506078"/>
                </a:lnTo>
                <a:lnTo>
                  <a:pt x="187230" y="1514336"/>
                </a:lnTo>
                <a:lnTo>
                  <a:pt x="193577" y="1522594"/>
                </a:lnTo>
                <a:lnTo>
                  <a:pt x="200876" y="1530534"/>
                </a:lnTo>
                <a:lnTo>
                  <a:pt x="208492" y="1538156"/>
                </a:lnTo>
                <a:lnTo>
                  <a:pt x="216743" y="1545143"/>
                </a:lnTo>
                <a:lnTo>
                  <a:pt x="225629" y="1551178"/>
                </a:lnTo>
                <a:lnTo>
                  <a:pt x="230389" y="1554354"/>
                </a:lnTo>
                <a:lnTo>
                  <a:pt x="235149" y="1557212"/>
                </a:lnTo>
                <a:lnTo>
                  <a:pt x="239909" y="1559753"/>
                </a:lnTo>
                <a:lnTo>
                  <a:pt x="244669" y="1561976"/>
                </a:lnTo>
                <a:lnTo>
                  <a:pt x="1018979" y="1561976"/>
                </a:lnTo>
                <a:lnTo>
                  <a:pt x="1018979" y="1559436"/>
                </a:lnTo>
                <a:lnTo>
                  <a:pt x="1028182" y="1554354"/>
                </a:lnTo>
                <a:lnTo>
                  <a:pt x="1037068" y="1548637"/>
                </a:lnTo>
                <a:lnTo>
                  <a:pt x="1045636" y="1542603"/>
                </a:lnTo>
                <a:lnTo>
                  <a:pt x="1053252" y="1535298"/>
                </a:lnTo>
                <a:lnTo>
                  <a:pt x="1060551" y="1527993"/>
                </a:lnTo>
                <a:lnTo>
                  <a:pt x="1067532" y="1520370"/>
                </a:lnTo>
                <a:lnTo>
                  <a:pt x="1073879" y="1512113"/>
                </a:lnTo>
                <a:lnTo>
                  <a:pt x="1079908" y="1504173"/>
                </a:lnTo>
                <a:lnTo>
                  <a:pt x="1084986" y="1495597"/>
                </a:lnTo>
                <a:lnTo>
                  <a:pt x="1089429" y="1487022"/>
                </a:lnTo>
                <a:lnTo>
                  <a:pt x="1093554" y="1479082"/>
                </a:lnTo>
                <a:lnTo>
                  <a:pt x="1096728" y="1470507"/>
                </a:lnTo>
                <a:lnTo>
                  <a:pt x="1099266" y="1462884"/>
                </a:lnTo>
                <a:lnTo>
                  <a:pt x="1101170" y="1454626"/>
                </a:lnTo>
                <a:lnTo>
                  <a:pt x="1102122" y="1447321"/>
                </a:lnTo>
                <a:lnTo>
                  <a:pt x="1102757" y="1440334"/>
                </a:lnTo>
                <a:lnTo>
                  <a:pt x="1102757" y="184210"/>
                </a:lnTo>
                <a:lnTo>
                  <a:pt x="1102122" y="181669"/>
                </a:lnTo>
                <a:lnTo>
                  <a:pt x="1101805" y="179128"/>
                </a:lnTo>
                <a:lnTo>
                  <a:pt x="1101170" y="176588"/>
                </a:lnTo>
                <a:lnTo>
                  <a:pt x="1100536" y="174364"/>
                </a:lnTo>
                <a:lnTo>
                  <a:pt x="1099266" y="171824"/>
                </a:lnTo>
                <a:lnTo>
                  <a:pt x="1097997" y="169918"/>
                </a:lnTo>
                <a:lnTo>
                  <a:pt x="1096410" y="167695"/>
                </a:lnTo>
                <a:lnTo>
                  <a:pt x="1094824" y="165789"/>
                </a:lnTo>
                <a:lnTo>
                  <a:pt x="1092919" y="163884"/>
                </a:lnTo>
                <a:lnTo>
                  <a:pt x="1090698" y="162613"/>
                </a:lnTo>
                <a:lnTo>
                  <a:pt x="1088794" y="161343"/>
                </a:lnTo>
                <a:lnTo>
                  <a:pt x="1086573" y="160390"/>
                </a:lnTo>
                <a:lnTo>
                  <a:pt x="1083716" y="159119"/>
                </a:lnTo>
                <a:lnTo>
                  <a:pt x="1081178" y="158484"/>
                </a:lnTo>
                <a:lnTo>
                  <a:pt x="1078639" y="158167"/>
                </a:lnTo>
                <a:lnTo>
                  <a:pt x="1076100" y="158167"/>
                </a:lnTo>
                <a:lnTo>
                  <a:pt x="184374" y="158167"/>
                </a:lnTo>
                <a:lnTo>
                  <a:pt x="181836" y="158167"/>
                </a:lnTo>
                <a:close/>
                <a:moveTo>
                  <a:pt x="1414463" y="157162"/>
                </a:moveTo>
                <a:lnTo>
                  <a:pt x="2153497" y="157162"/>
                </a:lnTo>
                <a:lnTo>
                  <a:pt x="2161123" y="157162"/>
                </a:lnTo>
                <a:lnTo>
                  <a:pt x="2169066" y="158114"/>
                </a:lnTo>
                <a:lnTo>
                  <a:pt x="2176374" y="158749"/>
                </a:lnTo>
                <a:lnTo>
                  <a:pt x="2183364" y="160337"/>
                </a:lnTo>
                <a:lnTo>
                  <a:pt x="2190671" y="161924"/>
                </a:lnTo>
                <a:lnTo>
                  <a:pt x="2197661" y="163829"/>
                </a:lnTo>
                <a:lnTo>
                  <a:pt x="2204651" y="166052"/>
                </a:lnTo>
                <a:lnTo>
                  <a:pt x="2211324" y="168909"/>
                </a:lnTo>
                <a:lnTo>
                  <a:pt x="2217996" y="172084"/>
                </a:lnTo>
                <a:lnTo>
                  <a:pt x="2224350" y="174942"/>
                </a:lnTo>
                <a:lnTo>
                  <a:pt x="2230387" y="178752"/>
                </a:lnTo>
                <a:lnTo>
                  <a:pt x="2236424" y="182562"/>
                </a:lnTo>
                <a:lnTo>
                  <a:pt x="2242461" y="186689"/>
                </a:lnTo>
                <a:lnTo>
                  <a:pt x="2247862" y="191134"/>
                </a:lnTo>
                <a:lnTo>
                  <a:pt x="2253264" y="195579"/>
                </a:lnTo>
                <a:lnTo>
                  <a:pt x="2258665" y="200659"/>
                </a:lnTo>
                <a:lnTo>
                  <a:pt x="2263431" y="206057"/>
                </a:lnTo>
                <a:lnTo>
                  <a:pt x="2268197" y="211137"/>
                </a:lnTo>
                <a:lnTo>
                  <a:pt x="2272645" y="216852"/>
                </a:lnTo>
                <a:lnTo>
                  <a:pt x="2276776" y="222567"/>
                </a:lnTo>
                <a:lnTo>
                  <a:pt x="2280270" y="228917"/>
                </a:lnTo>
                <a:lnTo>
                  <a:pt x="2284083" y="234949"/>
                </a:lnTo>
                <a:lnTo>
                  <a:pt x="2287261" y="241299"/>
                </a:lnTo>
                <a:lnTo>
                  <a:pt x="2290438" y="247967"/>
                </a:lnTo>
                <a:lnTo>
                  <a:pt x="2292980" y="254634"/>
                </a:lnTo>
                <a:lnTo>
                  <a:pt x="2295204" y="261619"/>
                </a:lnTo>
                <a:lnTo>
                  <a:pt x="2297428" y="268604"/>
                </a:lnTo>
                <a:lnTo>
                  <a:pt x="2298699" y="275589"/>
                </a:lnTo>
                <a:lnTo>
                  <a:pt x="2300287" y="282892"/>
                </a:lnTo>
                <a:lnTo>
                  <a:pt x="2300923" y="290512"/>
                </a:lnTo>
                <a:lnTo>
                  <a:pt x="2301876" y="297814"/>
                </a:lnTo>
                <a:lnTo>
                  <a:pt x="2301876" y="305434"/>
                </a:lnTo>
                <a:lnTo>
                  <a:pt x="2301876" y="1484630"/>
                </a:lnTo>
                <a:lnTo>
                  <a:pt x="2301876" y="1497013"/>
                </a:lnTo>
                <a:lnTo>
                  <a:pt x="2300923" y="1509078"/>
                </a:lnTo>
                <a:lnTo>
                  <a:pt x="2299652" y="1521143"/>
                </a:lnTo>
                <a:lnTo>
                  <a:pt x="2298063" y="1533208"/>
                </a:lnTo>
                <a:lnTo>
                  <a:pt x="2295839" y="1544638"/>
                </a:lnTo>
                <a:lnTo>
                  <a:pt x="2292980" y="1555433"/>
                </a:lnTo>
                <a:lnTo>
                  <a:pt x="2289802" y="1566545"/>
                </a:lnTo>
                <a:lnTo>
                  <a:pt x="2285990" y="1577340"/>
                </a:lnTo>
                <a:lnTo>
                  <a:pt x="2281859" y="1587500"/>
                </a:lnTo>
                <a:lnTo>
                  <a:pt x="2277093" y="1597660"/>
                </a:lnTo>
                <a:lnTo>
                  <a:pt x="2271374" y="1607503"/>
                </a:lnTo>
                <a:lnTo>
                  <a:pt x="2265655" y="1616710"/>
                </a:lnTo>
                <a:lnTo>
                  <a:pt x="2259300" y="1625918"/>
                </a:lnTo>
                <a:lnTo>
                  <a:pt x="2252310" y="1634808"/>
                </a:lnTo>
                <a:lnTo>
                  <a:pt x="2244685" y="1643063"/>
                </a:lnTo>
                <a:lnTo>
                  <a:pt x="2236424" y="1651000"/>
                </a:lnTo>
                <a:lnTo>
                  <a:pt x="2227846" y="1658938"/>
                </a:lnTo>
                <a:lnTo>
                  <a:pt x="2218631" y="1665923"/>
                </a:lnTo>
                <a:lnTo>
                  <a:pt x="2208782" y="1672908"/>
                </a:lnTo>
                <a:lnTo>
                  <a:pt x="2198297" y="1678940"/>
                </a:lnTo>
                <a:lnTo>
                  <a:pt x="2187494" y="1684973"/>
                </a:lnTo>
                <a:lnTo>
                  <a:pt x="2176056" y="1690370"/>
                </a:lnTo>
                <a:lnTo>
                  <a:pt x="2163664" y="1695450"/>
                </a:lnTo>
                <a:lnTo>
                  <a:pt x="2150955" y="1700213"/>
                </a:lnTo>
                <a:lnTo>
                  <a:pt x="2137611" y="1704023"/>
                </a:lnTo>
                <a:lnTo>
                  <a:pt x="2123631" y="1707515"/>
                </a:lnTo>
                <a:lnTo>
                  <a:pt x="2108698" y="1710373"/>
                </a:lnTo>
                <a:lnTo>
                  <a:pt x="2093764" y="1712913"/>
                </a:lnTo>
                <a:lnTo>
                  <a:pt x="2077878" y="1715135"/>
                </a:lnTo>
                <a:lnTo>
                  <a:pt x="2061038" y="1716405"/>
                </a:lnTo>
                <a:lnTo>
                  <a:pt x="2044199" y="1717358"/>
                </a:lnTo>
                <a:lnTo>
                  <a:pt x="2026406" y="1717675"/>
                </a:lnTo>
                <a:lnTo>
                  <a:pt x="1563159" y="1717675"/>
                </a:lnTo>
                <a:lnTo>
                  <a:pt x="1551721" y="1717358"/>
                </a:lnTo>
                <a:lnTo>
                  <a:pt x="1540601" y="1716723"/>
                </a:lnTo>
                <a:lnTo>
                  <a:pt x="1529163" y="1715453"/>
                </a:lnTo>
                <a:lnTo>
                  <a:pt x="1518042" y="1714500"/>
                </a:lnTo>
                <a:lnTo>
                  <a:pt x="1506922" y="1712913"/>
                </a:lnTo>
                <a:lnTo>
                  <a:pt x="1495801" y="1710690"/>
                </a:lnTo>
                <a:lnTo>
                  <a:pt x="1485634" y="1709103"/>
                </a:lnTo>
                <a:lnTo>
                  <a:pt x="1475149" y="1706880"/>
                </a:lnTo>
                <a:lnTo>
                  <a:pt x="1456085" y="1701800"/>
                </a:lnTo>
                <a:lnTo>
                  <a:pt x="1439246" y="1697038"/>
                </a:lnTo>
                <a:lnTo>
                  <a:pt x="1424948" y="1692593"/>
                </a:lnTo>
                <a:lnTo>
                  <a:pt x="1414463" y="1688783"/>
                </a:lnTo>
                <a:lnTo>
                  <a:pt x="1414463" y="1342708"/>
                </a:lnTo>
                <a:lnTo>
                  <a:pt x="1416687" y="1347470"/>
                </a:lnTo>
                <a:lnTo>
                  <a:pt x="1419229" y="1352233"/>
                </a:lnTo>
                <a:lnTo>
                  <a:pt x="1422088" y="1357630"/>
                </a:lnTo>
                <a:lnTo>
                  <a:pt x="1425583" y="1362393"/>
                </a:lnTo>
                <a:lnTo>
                  <a:pt x="1429078" y="1367473"/>
                </a:lnTo>
                <a:lnTo>
                  <a:pt x="1433209" y="1372235"/>
                </a:lnTo>
                <a:lnTo>
                  <a:pt x="1437657" y="1376998"/>
                </a:lnTo>
                <a:lnTo>
                  <a:pt x="1442105" y="1381760"/>
                </a:lnTo>
                <a:lnTo>
                  <a:pt x="1446871" y="1386523"/>
                </a:lnTo>
                <a:lnTo>
                  <a:pt x="1451637" y="1390968"/>
                </a:lnTo>
                <a:lnTo>
                  <a:pt x="1456721" y="1395413"/>
                </a:lnTo>
                <a:lnTo>
                  <a:pt x="1462440" y="1399540"/>
                </a:lnTo>
                <a:lnTo>
                  <a:pt x="1467523" y="1403350"/>
                </a:lnTo>
                <a:lnTo>
                  <a:pt x="1472925" y="1406525"/>
                </a:lnTo>
                <a:lnTo>
                  <a:pt x="1478644" y="1410018"/>
                </a:lnTo>
                <a:lnTo>
                  <a:pt x="1484045" y="1412558"/>
                </a:lnTo>
                <a:lnTo>
                  <a:pt x="1484045" y="1413510"/>
                </a:lnTo>
                <a:lnTo>
                  <a:pt x="2108062" y="1413510"/>
                </a:lnTo>
                <a:lnTo>
                  <a:pt x="2108062" y="1410335"/>
                </a:lnTo>
                <a:lnTo>
                  <a:pt x="2115370" y="1406208"/>
                </a:lnTo>
                <a:lnTo>
                  <a:pt x="2122360" y="1401763"/>
                </a:lnTo>
                <a:lnTo>
                  <a:pt x="2129032" y="1396683"/>
                </a:lnTo>
                <a:lnTo>
                  <a:pt x="2135387" y="1390968"/>
                </a:lnTo>
                <a:lnTo>
                  <a:pt x="2141106" y="1385253"/>
                </a:lnTo>
                <a:lnTo>
                  <a:pt x="2146825" y="1378903"/>
                </a:lnTo>
                <a:lnTo>
                  <a:pt x="2151909" y="1372235"/>
                </a:lnTo>
                <a:lnTo>
                  <a:pt x="2156357" y="1365568"/>
                </a:lnTo>
                <a:lnTo>
                  <a:pt x="2160805" y="1358900"/>
                </a:lnTo>
                <a:lnTo>
                  <a:pt x="2163982" y="1352233"/>
                </a:lnTo>
                <a:lnTo>
                  <a:pt x="2167477" y="1345883"/>
                </a:lnTo>
                <a:lnTo>
                  <a:pt x="2170019" y="1339215"/>
                </a:lnTo>
                <a:lnTo>
                  <a:pt x="2172243" y="1332865"/>
                </a:lnTo>
                <a:lnTo>
                  <a:pt x="2173832" y="1326515"/>
                </a:lnTo>
                <a:lnTo>
                  <a:pt x="2174467" y="1320800"/>
                </a:lnTo>
                <a:lnTo>
                  <a:pt x="2174785" y="1315085"/>
                </a:lnTo>
                <a:lnTo>
                  <a:pt x="2174785" y="305434"/>
                </a:lnTo>
                <a:lnTo>
                  <a:pt x="2174467" y="301307"/>
                </a:lnTo>
                <a:lnTo>
                  <a:pt x="2172879" y="297497"/>
                </a:lnTo>
                <a:lnTo>
                  <a:pt x="2171290" y="293687"/>
                </a:lnTo>
                <a:lnTo>
                  <a:pt x="2168430" y="290829"/>
                </a:lnTo>
                <a:lnTo>
                  <a:pt x="2165571" y="288289"/>
                </a:lnTo>
                <a:lnTo>
                  <a:pt x="2162076" y="286067"/>
                </a:lnTo>
                <a:lnTo>
                  <a:pt x="2157945" y="284797"/>
                </a:lnTo>
                <a:lnTo>
                  <a:pt x="2153497" y="284479"/>
                </a:lnTo>
                <a:lnTo>
                  <a:pt x="1414463" y="284479"/>
                </a:lnTo>
                <a:lnTo>
                  <a:pt x="1414463" y="157162"/>
                </a:lnTo>
                <a:close/>
                <a:moveTo>
                  <a:pt x="184374" y="0"/>
                </a:moveTo>
                <a:lnTo>
                  <a:pt x="1076100" y="0"/>
                </a:lnTo>
                <a:lnTo>
                  <a:pt x="1085621" y="317"/>
                </a:lnTo>
                <a:lnTo>
                  <a:pt x="1094824" y="953"/>
                </a:lnTo>
                <a:lnTo>
                  <a:pt x="1104026" y="1905"/>
                </a:lnTo>
                <a:lnTo>
                  <a:pt x="1113229" y="3494"/>
                </a:lnTo>
                <a:lnTo>
                  <a:pt x="1122115" y="5717"/>
                </a:lnTo>
                <a:lnTo>
                  <a:pt x="1131000" y="8258"/>
                </a:lnTo>
                <a:lnTo>
                  <a:pt x="1139568" y="11434"/>
                </a:lnTo>
                <a:lnTo>
                  <a:pt x="1147502" y="14610"/>
                </a:lnTo>
                <a:lnTo>
                  <a:pt x="1156070" y="18421"/>
                </a:lnTo>
                <a:lnTo>
                  <a:pt x="1163686" y="22232"/>
                </a:lnTo>
                <a:lnTo>
                  <a:pt x="1171620" y="26679"/>
                </a:lnTo>
                <a:lnTo>
                  <a:pt x="1178919" y="31443"/>
                </a:lnTo>
                <a:lnTo>
                  <a:pt x="1186217" y="36842"/>
                </a:lnTo>
                <a:lnTo>
                  <a:pt x="1193199" y="42241"/>
                </a:lnTo>
                <a:lnTo>
                  <a:pt x="1199863" y="47640"/>
                </a:lnTo>
                <a:lnTo>
                  <a:pt x="1206210" y="53993"/>
                </a:lnTo>
                <a:lnTo>
                  <a:pt x="1212557" y="60345"/>
                </a:lnTo>
                <a:lnTo>
                  <a:pt x="1218269" y="67014"/>
                </a:lnTo>
                <a:lnTo>
                  <a:pt x="1223981" y="74002"/>
                </a:lnTo>
                <a:lnTo>
                  <a:pt x="1229058" y="81306"/>
                </a:lnTo>
                <a:lnTo>
                  <a:pt x="1233818" y="88611"/>
                </a:lnTo>
                <a:lnTo>
                  <a:pt x="1238261" y="96551"/>
                </a:lnTo>
                <a:lnTo>
                  <a:pt x="1242387" y="104492"/>
                </a:lnTo>
                <a:lnTo>
                  <a:pt x="1245877" y="112749"/>
                </a:lnTo>
                <a:lnTo>
                  <a:pt x="1249368" y="121325"/>
                </a:lnTo>
                <a:lnTo>
                  <a:pt x="1252224" y="129582"/>
                </a:lnTo>
                <a:lnTo>
                  <a:pt x="1254446" y="138475"/>
                </a:lnTo>
                <a:lnTo>
                  <a:pt x="1256667" y="147368"/>
                </a:lnTo>
                <a:lnTo>
                  <a:pt x="1258254" y="156261"/>
                </a:lnTo>
                <a:lnTo>
                  <a:pt x="1259523" y="165472"/>
                </a:lnTo>
                <a:lnTo>
                  <a:pt x="1259840" y="175000"/>
                </a:lnTo>
                <a:lnTo>
                  <a:pt x="1260475" y="184210"/>
                </a:lnTo>
                <a:lnTo>
                  <a:pt x="1260475" y="1651541"/>
                </a:lnTo>
                <a:lnTo>
                  <a:pt x="1259840" y="1667103"/>
                </a:lnTo>
                <a:lnTo>
                  <a:pt x="1259206" y="1682348"/>
                </a:lnTo>
                <a:lnTo>
                  <a:pt x="1257936" y="1696958"/>
                </a:lnTo>
                <a:lnTo>
                  <a:pt x="1255715" y="1711886"/>
                </a:lnTo>
                <a:lnTo>
                  <a:pt x="1252542" y="1725860"/>
                </a:lnTo>
                <a:lnTo>
                  <a:pt x="1249368" y="1739835"/>
                </a:lnTo>
                <a:lnTo>
                  <a:pt x="1245243" y="1753492"/>
                </a:lnTo>
                <a:lnTo>
                  <a:pt x="1240483" y="1766831"/>
                </a:lnTo>
                <a:lnTo>
                  <a:pt x="1235405" y="1779535"/>
                </a:lnTo>
                <a:lnTo>
                  <a:pt x="1229376" y="1792239"/>
                </a:lnTo>
                <a:lnTo>
                  <a:pt x="1222712" y="1804308"/>
                </a:lnTo>
                <a:lnTo>
                  <a:pt x="1215413" y="1816060"/>
                </a:lnTo>
                <a:lnTo>
                  <a:pt x="1207162" y="1827493"/>
                </a:lnTo>
                <a:lnTo>
                  <a:pt x="1198594" y="1838292"/>
                </a:lnTo>
                <a:lnTo>
                  <a:pt x="1189391" y="1848773"/>
                </a:lnTo>
                <a:lnTo>
                  <a:pt x="1179236" y="1858619"/>
                </a:lnTo>
                <a:lnTo>
                  <a:pt x="1168129" y="1868147"/>
                </a:lnTo>
                <a:lnTo>
                  <a:pt x="1156705" y="1877040"/>
                </a:lnTo>
                <a:lnTo>
                  <a:pt x="1144646" y="1885615"/>
                </a:lnTo>
                <a:lnTo>
                  <a:pt x="1131635" y="1893555"/>
                </a:lnTo>
                <a:lnTo>
                  <a:pt x="1117989" y="1900860"/>
                </a:lnTo>
                <a:lnTo>
                  <a:pt x="1103709" y="1907530"/>
                </a:lnTo>
                <a:lnTo>
                  <a:pt x="1088794" y="1913882"/>
                </a:lnTo>
                <a:lnTo>
                  <a:pt x="1072927" y="1919599"/>
                </a:lnTo>
                <a:lnTo>
                  <a:pt x="1056108" y="1924680"/>
                </a:lnTo>
                <a:lnTo>
                  <a:pt x="1038654" y="1929127"/>
                </a:lnTo>
                <a:lnTo>
                  <a:pt x="1020566" y="1932620"/>
                </a:lnTo>
                <a:lnTo>
                  <a:pt x="1001526" y="1936114"/>
                </a:lnTo>
                <a:lnTo>
                  <a:pt x="981851" y="1938337"/>
                </a:lnTo>
                <a:lnTo>
                  <a:pt x="961541" y="1940243"/>
                </a:lnTo>
                <a:lnTo>
                  <a:pt x="940279" y="1941196"/>
                </a:lnTo>
                <a:lnTo>
                  <a:pt x="918065" y="1941513"/>
                </a:lnTo>
                <a:lnTo>
                  <a:pt x="342410" y="1941513"/>
                </a:lnTo>
                <a:lnTo>
                  <a:pt x="321148" y="1941196"/>
                </a:lnTo>
                <a:lnTo>
                  <a:pt x="300839" y="1940243"/>
                </a:lnTo>
                <a:lnTo>
                  <a:pt x="280846" y="1938337"/>
                </a:lnTo>
                <a:lnTo>
                  <a:pt x="261806" y="1936114"/>
                </a:lnTo>
                <a:lnTo>
                  <a:pt x="242765" y="1932938"/>
                </a:lnTo>
                <a:lnTo>
                  <a:pt x="225311" y="1929444"/>
                </a:lnTo>
                <a:lnTo>
                  <a:pt x="208175" y="1924998"/>
                </a:lnTo>
                <a:lnTo>
                  <a:pt x="191673" y="1920234"/>
                </a:lnTo>
                <a:lnTo>
                  <a:pt x="175806" y="1914517"/>
                </a:lnTo>
                <a:lnTo>
                  <a:pt x="160574" y="1908800"/>
                </a:lnTo>
                <a:lnTo>
                  <a:pt x="146294" y="1902130"/>
                </a:lnTo>
                <a:lnTo>
                  <a:pt x="132648" y="1894825"/>
                </a:lnTo>
                <a:lnTo>
                  <a:pt x="119954" y="1886885"/>
                </a:lnTo>
                <a:lnTo>
                  <a:pt x="107261" y="1878628"/>
                </a:lnTo>
                <a:lnTo>
                  <a:pt x="95836" y="1869735"/>
                </a:lnTo>
                <a:lnTo>
                  <a:pt x="84730" y="1860524"/>
                </a:lnTo>
                <a:lnTo>
                  <a:pt x="74575" y="1850361"/>
                </a:lnTo>
                <a:lnTo>
                  <a:pt x="64737" y="1840198"/>
                </a:lnTo>
                <a:lnTo>
                  <a:pt x="55534" y="1829399"/>
                </a:lnTo>
                <a:lnTo>
                  <a:pt x="47601" y="1817965"/>
                </a:lnTo>
                <a:lnTo>
                  <a:pt x="39985" y="1806532"/>
                </a:lnTo>
                <a:lnTo>
                  <a:pt x="32686" y="1794463"/>
                </a:lnTo>
                <a:lnTo>
                  <a:pt x="26656" y="1781758"/>
                </a:lnTo>
                <a:lnTo>
                  <a:pt x="20944" y="1768419"/>
                </a:lnTo>
                <a:lnTo>
                  <a:pt x="16184" y="1755397"/>
                </a:lnTo>
                <a:lnTo>
                  <a:pt x="11741" y="1741740"/>
                </a:lnTo>
                <a:lnTo>
                  <a:pt x="8251" y="1727131"/>
                </a:lnTo>
                <a:lnTo>
                  <a:pt x="5077" y="1712838"/>
                </a:lnTo>
                <a:lnTo>
                  <a:pt x="2856" y="1698229"/>
                </a:lnTo>
                <a:lnTo>
                  <a:pt x="1269" y="1682984"/>
                </a:lnTo>
                <a:lnTo>
                  <a:pt x="317" y="1667421"/>
                </a:lnTo>
                <a:lnTo>
                  <a:pt x="0" y="1651541"/>
                </a:lnTo>
                <a:lnTo>
                  <a:pt x="0" y="184210"/>
                </a:lnTo>
                <a:lnTo>
                  <a:pt x="0" y="175000"/>
                </a:lnTo>
                <a:lnTo>
                  <a:pt x="634" y="165472"/>
                </a:lnTo>
                <a:lnTo>
                  <a:pt x="1904" y="156261"/>
                </a:lnTo>
                <a:lnTo>
                  <a:pt x="3808" y="147368"/>
                </a:lnTo>
                <a:lnTo>
                  <a:pt x="6029" y="138475"/>
                </a:lnTo>
                <a:lnTo>
                  <a:pt x="8251" y="129582"/>
                </a:lnTo>
                <a:lnTo>
                  <a:pt x="11107" y="121325"/>
                </a:lnTo>
                <a:lnTo>
                  <a:pt x="14280" y="112749"/>
                </a:lnTo>
                <a:lnTo>
                  <a:pt x="18088" y="104492"/>
                </a:lnTo>
                <a:lnTo>
                  <a:pt x="22214" y="96551"/>
                </a:lnTo>
                <a:lnTo>
                  <a:pt x="26656" y="88611"/>
                </a:lnTo>
                <a:lnTo>
                  <a:pt x="31416" y="81306"/>
                </a:lnTo>
                <a:lnTo>
                  <a:pt x="36494" y="74002"/>
                </a:lnTo>
                <a:lnTo>
                  <a:pt x="41889" y="67014"/>
                </a:lnTo>
                <a:lnTo>
                  <a:pt x="47918" y="60345"/>
                </a:lnTo>
                <a:lnTo>
                  <a:pt x="53948" y="53993"/>
                </a:lnTo>
                <a:lnTo>
                  <a:pt x="60612" y="47640"/>
                </a:lnTo>
                <a:lnTo>
                  <a:pt x="66959" y="42241"/>
                </a:lnTo>
                <a:lnTo>
                  <a:pt x="74257" y="36842"/>
                </a:lnTo>
                <a:lnTo>
                  <a:pt x="81556" y="31443"/>
                </a:lnTo>
                <a:lnTo>
                  <a:pt x="88855" y="26679"/>
                </a:lnTo>
                <a:lnTo>
                  <a:pt x="96471" y="22232"/>
                </a:lnTo>
                <a:lnTo>
                  <a:pt x="104405" y="18421"/>
                </a:lnTo>
                <a:lnTo>
                  <a:pt x="112338" y="14610"/>
                </a:lnTo>
                <a:lnTo>
                  <a:pt x="120906" y="11434"/>
                </a:lnTo>
                <a:lnTo>
                  <a:pt x="129475" y="8258"/>
                </a:lnTo>
                <a:lnTo>
                  <a:pt x="138360" y="5717"/>
                </a:lnTo>
                <a:lnTo>
                  <a:pt x="146928" y="3494"/>
                </a:lnTo>
                <a:lnTo>
                  <a:pt x="156131" y="1905"/>
                </a:lnTo>
                <a:lnTo>
                  <a:pt x="165651" y="953"/>
                </a:lnTo>
                <a:lnTo>
                  <a:pt x="174854" y="317"/>
                </a:lnTo>
                <a:lnTo>
                  <a:pt x="184374" y="0"/>
                </a:lnTo>
                <a:close/>
              </a:path>
            </a:pathLst>
          </a:custGeom>
          <a:solidFill>
            <a:srgbClr val="BABD3D">
              <a:lumMod val="20000"/>
              <a:lumOff val="80000"/>
            </a:srgbClr>
          </a:solidFill>
          <a:ln>
            <a:noFill/>
          </a:ln>
          <a:extLst/>
        </p:spPr>
        <p:txBody>
          <a:bodyPr lIns="121917" tIns="60958" rIns="121917" bIns="60958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宋体" panose="02010600030101010101" pitchFamily="2" charset="-122"/>
            </a:endParaRPr>
          </a:p>
        </p:txBody>
      </p:sp>
      <p:sp>
        <p:nvSpPr>
          <p:cNvPr id="31" name="KSO_Shape"/>
          <p:cNvSpPr>
            <a:spLocks/>
          </p:cNvSpPr>
          <p:nvPr/>
        </p:nvSpPr>
        <p:spPr bwMode="auto">
          <a:xfrm>
            <a:off x="1570166" y="1957923"/>
            <a:ext cx="555308" cy="645708"/>
          </a:xfrm>
          <a:custGeom>
            <a:avLst/>
            <a:gdLst>
              <a:gd name="T0" fmla="*/ 2147483646 w 5822"/>
              <a:gd name="T1" fmla="*/ 2147483646 h 6759"/>
              <a:gd name="T2" fmla="*/ 2147483646 w 5822"/>
              <a:gd name="T3" fmla="*/ 2147483646 h 6759"/>
              <a:gd name="T4" fmla="*/ 2147483646 w 5822"/>
              <a:gd name="T5" fmla="*/ 2147483646 h 6759"/>
              <a:gd name="T6" fmla="*/ 2147483646 w 5822"/>
              <a:gd name="T7" fmla="*/ 2147483646 h 6759"/>
              <a:gd name="T8" fmla="*/ 2147483646 w 5822"/>
              <a:gd name="T9" fmla="*/ 2147483646 h 6759"/>
              <a:gd name="T10" fmla="*/ 2147483646 w 5822"/>
              <a:gd name="T11" fmla="*/ 1253760573 h 6759"/>
              <a:gd name="T12" fmla="*/ 2147483646 w 5822"/>
              <a:gd name="T13" fmla="*/ 2147483646 h 6759"/>
              <a:gd name="T14" fmla="*/ 2147483646 w 5822"/>
              <a:gd name="T15" fmla="*/ 2147483646 h 6759"/>
              <a:gd name="T16" fmla="*/ 2147483646 w 5822"/>
              <a:gd name="T17" fmla="*/ 2147483646 h 6759"/>
              <a:gd name="T18" fmla="*/ 2147483646 w 5822"/>
              <a:gd name="T19" fmla="*/ 2147483646 h 6759"/>
              <a:gd name="T20" fmla="*/ 2147483646 w 5822"/>
              <a:gd name="T21" fmla="*/ 2147483646 h 6759"/>
              <a:gd name="T22" fmla="*/ 2147483646 w 5822"/>
              <a:gd name="T23" fmla="*/ 2147483646 h 6759"/>
              <a:gd name="T24" fmla="*/ 2147483646 w 5822"/>
              <a:gd name="T25" fmla="*/ 2147483646 h 6759"/>
              <a:gd name="T26" fmla="*/ 2147483646 w 5822"/>
              <a:gd name="T27" fmla="*/ 2147483646 h 6759"/>
              <a:gd name="T28" fmla="*/ 2147483646 w 5822"/>
              <a:gd name="T29" fmla="*/ 2147483646 h 6759"/>
              <a:gd name="T30" fmla="*/ 2147483646 w 5822"/>
              <a:gd name="T31" fmla="*/ 2147483646 h 6759"/>
              <a:gd name="T32" fmla="*/ 2147483646 w 5822"/>
              <a:gd name="T33" fmla="*/ 2147483646 h 6759"/>
              <a:gd name="T34" fmla="*/ 2147483646 w 5822"/>
              <a:gd name="T35" fmla="*/ 2147483646 h 6759"/>
              <a:gd name="T36" fmla="*/ 2147483646 w 5822"/>
              <a:gd name="T37" fmla="*/ 2147483646 h 6759"/>
              <a:gd name="T38" fmla="*/ 2147483646 w 5822"/>
              <a:gd name="T39" fmla="*/ 2147483646 h 6759"/>
              <a:gd name="T40" fmla="*/ 0 w 5822"/>
              <a:gd name="T41" fmla="*/ 2147483646 h 6759"/>
              <a:gd name="T42" fmla="*/ 2147483646 w 5822"/>
              <a:gd name="T43" fmla="*/ 2147483646 h 6759"/>
              <a:gd name="T44" fmla="*/ 2147483646 w 5822"/>
              <a:gd name="T45" fmla="*/ 2147483646 h 6759"/>
              <a:gd name="T46" fmla="*/ 2147483646 w 5822"/>
              <a:gd name="T47" fmla="*/ 2147483646 h 6759"/>
              <a:gd name="T48" fmla="*/ 2147483646 w 5822"/>
              <a:gd name="T49" fmla="*/ 2147483646 h 6759"/>
              <a:gd name="T50" fmla="*/ 2147483646 w 5822"/>
              <a:gd name="T51" fmla="*/ 2147483646 h 6759"/>
              <a:gd name="T52" fmla="*/ 2147483646 w 5822"/>
              <a:gd name="T53" fmla="*/ 2147483646 h 6759"/>
              <a:gd name="T54" fmla="*/ 2147483646 w 5822"/>
              <a:gd name="T55" fmla="*/ 2147483646 h 6759"/>
              <a:gd name="T56" fmla="*/ 2147483646 w 5822"/>
              <a:gd name="T57" fmla="*/ 2147483646 h 6759"/>
              <a:gd name="T58" fmla="*/ 2147483646 w 5822"/>
              <a:gd name="T59" fmla="*/ 2147483646 h 6759"/>
              <a:gd name="T60" fmla="*/ 2147483646 w 5822"/>
              <a:gd name="T61" fmla="*/ 2147483646 h 6759"/>
              <a:gd name="T62" fmla="*/ 2147483646 w 5822"/>
              <a:gd name="T63" fmla="*/ 2147483646 h 6759"/>
              <a:gd name="T64" fmla="*/ 2147483646 w 5822"/>
              <a:gd name="T65" fmla="*/ 2147483646 h 6759"/>
              <a:gd name="T66" fmla="*/ 2147483646 w 5822"/>
              <a:gd name="T67" fmla="*/ 2147483646 h 6759"/>
              <a:gd name="T68" fmla="*/ 2147483646 w 5822"/>
              <a:gd name="T69" fmla="*/ 2147483646 h 6759"/>
              <a:gd name="T70" fmla="*/ 2147483646 w 5822"/>
              <a:gd name="T71" fmla="*/ 2147483646 h 6759"/>
              <a:gd name="T72" fmla="*/ 2147483646 w 5822"/>
              <a:gd name="T73" fmla="*/ 2147483646 h 6759"/>
              <a:gd name="T74" fmla="*/ 2147483646 w 5822"/>
              <a:gd name="T75" fmla="*/ 2147483646 h 6759"/>
              <a:gd name="T76" fmla="*/ 2147483646 w 5822"/>
              <a:gd name="T77" fmla="*/ 2147483646 h 6759"/>
              <a:gd name="T78" fmla="*/ 2147483646 w 5822"/>
              <a:gd name="T79" fmla="*/ 2147483646 h 6759"/>
              <a:gd name="T80" fmla="*/ 2147483646 w 5822"/>
              <a:gd name="T81" fmla="*/ 2147483646 h 6759"/>
              <a:gd name="T82" fmla="*/ 2147483646 w 5822"/>
              <a:gd name="T83" fmla="*/ 2147483646 h 6759"/>
              <a:gd name="T84" fmla="*/ 2147483646 w 5822"/>
              <a:gd name="T85" fmla="*/ 2147483646 h 6759"/>
              <a:gd name="T86" fmla="*/ 2147483646 w 5822"/>
              <a:gd name="T87" fmla="*/ 2147483646 h 6759"/>
              <a:gd name="T88" fmla="*/ 2147483646 w 5822"/>
              <a:gd name="T89" fmla="*/ 2147483646 h 6759"/>
              <a:gd name="T90" fmla="*/ 2147483646 w 5822"/>
              <a:gd name="T91" fmla="*/ 2147483646 h 6759"/>
              <a:gd name="T92" fmla="*/ 2147483646 w 5822"/>
              <a:gd name="T93" fmla="*/ 2147483646 h 6759"/>
              <a:gd name="T94" fmla="*/ 2147483646 w 5822"/>
              <a:gd name="T95" fmla="*/ 2147483646 h 6759"/>
              <a:gd name="T96" fmla="*/ 2147483646 w 5822"/>
              <a:gd name="T97" fmla="*/ 2147483646 h 6759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5822" h="6759">
                <a:moveTo>
                  <a:pt x="0" y="6351"/>
                </a:moveTo>
                <a:lnTo>
                  <a:pt x="129" y="6351"/>
                </a:lnTo>
                <a:lnTo>
                  <a:pt x="129" y="3057"/>
                </a:lnTo>
                <a:lnTo>
                  <a:pt x="129" y="2914"/>
                </a:lnTo>
                <a:lnTo>
                  <a:pt x="266" y="2865"/>
                </a:lnTo>
                <a:lnTo>
                  <a:pt x="1775" y="2337"/>
                </a:lnTo>
                <a:lnTo>
                  <a:pt x="1775" y="1515"/>
                </a:lnTo>
                <a:lnTo>
                  <a:pt x="1775" y="1386"/>
                </a:lnTo>
                <a:lnTo>
                  <a:pt x="1892" y="1331"/>
                </a:lnTo>
                <a:lnTo>
                  <a:pt x="4422" y="137"/>
                </a:lnTo>
                <a:lnTo>
                  <a:pt x="4714" y="0"/>
                </a:lnTo>
                <a:lnTo>
                  <a:pt x="4714" y="56"/>
                </a:lnTo>
                <a:lnTo>
                  <a:pt x="5511" y="532"/>
                </a:lnTo>
                <a:lnTo>
                  <a:pt x="5511" y="6326"/>
                </a:lnTo>
                <a:lnTo>
                  <a:pt x="5822" y="6326"/>
                </a:lnTo>
                <a:lnTo>
                  <a:pt x="5822" y="6734"/>
                </a:lnTo>
                <a:lnTo>
                  <a:pt x="4510" y="6734"/>
                </a:lnTo>
                <a:lnTo>
                  <a:pt x="4305" y="6734"/>
                </a:lnTo>
                <a:lnTo>
                  <a:pt x="4305" y="6529"/>
                </a:lnTo>
                <a:lnTo>
                  <a:pt x="4305" y="643"/>
                </a:lnTo>
                <a:lnTo>
                  <a:pt x="2183" y="1644"/>
                </a:lnTo>
                <a:lnTo>
                  <a:pt x="2183" y="2194"/>
                </a:lnTo>
                <a:lnTo>
                  <a:pt x="2798" y="1979"/>
                </a:lnTo>
                <a:lnTo>
                  <a:pt x="3035" y="1895"/>
                </a:lnTo>
                <a:lnTo>
                  <a:pt x="3035" y="1889"/>
                </a:lnTo>
                <a:lnTo>
                  <a:pt x="3042" y="1892"/>
                </a:lnTo>
                <a:lnTo>
                  <a:pt x="3068" y="1884"/>
                </a:lnTo>
                <a:lnTo>
                  <a:pt x="3068" y="1909"/>
                </a:lnTo>
                <a:lnTo>
                  <a:pt x="3862" y="2381"/>
                </a:lnTo>
                <a:lnTo>
                  <a:pt x="3862" y="6313"/>
                </a:lnTo>
                <a:lnTo>
                  <a:pt x="4177" y="6313"/>
                </a:lnTo>
                <a:lnTo>
                  <a:pt x="4177" y="6722"/>
                </a:lnTo>
                <a:lnTo>
                  <a:pt x="2865" y="6722"/>
                </a:lnTo>
                <a:lnTo>
                  <a:pt x="2661" y="6722"/>
                </a:lnTo>
                <a:lnTo>
                  <a:pt x="2661" y="6517"/>
                </a:lnTo>
                <a:lnTo>
                  <a:pt x="2661" y="2458"/>
                </a:lnTo>
                <a:lnTo>
                  <a:pt x="538" y="3202"/>
                </a:lnTo>
                <a:lnTo>
                  <a:pt x="538" y="6556"/>
                </a:lnTo>
                <a:lnTo>
                  <a:pt x="538" y="6759"/>
                </a:lnTo>
                <a:lnTo>
                  <a:pt x="334" y="6759"/>
                </a:lnTo>
                <a:lnTo>
                  <a:pt x="0" y="6759"/>
                </a:lnTo>
                <a:lnTo>
                  <a:pt x="0" y="6351"/>
                </a:lnTo>
                <a:close/>
                <a:moveTo>
                  <a:pt x="776" y="6707"/>
                </a:moveTo>
                <a:lnTo>
                  <a:pt x="776" y="6707"/>
                </a:lnTo>
                <a:lnTo>
                  <a:pt x="1501" y="6707"/>
                </a:lnTo>
                <a:lnTo>
                  <a:pt x="2348" y="6707"/>
                </a:lnTo>
                <a:lnTo>
                  <a:pt x="2348" y="5989"/>
                </a:lnTo>
                <a:lnTo>
                  <a:pt x="1501" y="6044"/>
                </a:lnTo>
                <a:lnTo>
                  <a:pt x="776" y="6092"/>
                </a:lnTo>
                <a:lnTo>
                  <a:pt x="776" y="6707"/>
                </a:lnTo>
                <a:close/>
                <a:moveTo>
                  <a:pt x="776" y="4048"/>
                </a:moveTo>
                <a:lnTo>
                  <a:pt x="776" y="4048"/>
                </a:lnTo>
                <a:lnTo>
                  <a:pt x="1501" y="3842"/>
                </a:lnTo>
                <a:lnTo>
                  <a:pt x="2348" y="3604"/>
                </a:lnTo>
                <a:lnTo>
                  <a:pt x="2348" y="2883"/>
                </a:lnTo>
                <a:lnTo>
                  <a:pt x="1501" y="3178"/>
                </a:lnTo>
                <a:lnTo>
                  <a:pt x="776" y="3431"/>
                </a:lnTo>
                <a:lnTo>
                  <a:pt x="776" y="4048"/>
                </a:lnTo>
                <a:close/>
                <a:moveTo>
                  <a:pt x="776" y="4926"/>
                </a:moveTo>
                <a:lnTo>
                  <a:pt x="776" y="4926"/>
                </a:lnTo>
                <a:lnTo>
                  <a:pt x="1501" y="4788"/>
                </a:lnTo>
                <a:lnTo>
                  <a:pt x="2348" y="4628"/>
                </a:lnTo>
                <a:lnTo>
                  <a:pt x="2348" y="3909"/>
                </a:lnTo>
                <a:lnTo>
                  <a:pt x="1501" y="4124"/>
                </a:lnTo>
                <a:lnTo>
                  <a:pt x="776" y="4310"/>
                </a:lnTo>
                <a:lnTo>
                  <a:pt x="776" y="4926"/>
                </a:lnTo>
                <a:close/>
                <a:moveTo>
                  <a:pt x="776" y="5811"/>
                </a:moveTo>
                <a:lnTo>
                  <a:pt x="776" y="5811"/>
                </a:lnTo>
                <a:lnTo>
                  <a:pt x="1501" y="5741"/>
                </a:lnTo>
                <a:lnTo>
                  <a:pt x="2348" y="5661"/>
                </a:lnTo>
                <a:lnTo>
                  <a:pt x="2348" y="4942"/>
                </a:lnTo>
                <a:lnTo>
                  <a:pt x="1501" y="5078"/>
                </a:lnTo>
                <a:lnTo>
                  <a:pt x="776" y="5194"/>
                </a:lnTo>
                <a:lnTo>
                  <a:pt x="776" y="5811"/>
                </a:lnTo>
                <a:close/>
              </a:path>
            </a:pathLst>
          </a:custGeom>
          <a:solidFill>
            <a:srgbClr val="BABD3D">
              <a:lumMod val="20000"/>
              <a:lumOff val="80000"/>
            </a:srgbClr>
          </a:solidFill>
          <a:ln>
            <a:noFill/>
          </a:ln>
          <a:extLst/>
        </p:spPr>
        <p:txBody>
          <a:bodyPr lIns="121917" tIns="60958" rIns="121917" bIns="60958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宋体" panose="02010600030101010101" pitchFamily="2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3067985" y="2550332"/>
            <a:ext cx="321489" cy="321489"/>
            <a:chOff x="3264324" y="1749600"/>
            <a:chExt cx="348156" cy="348156"/>
          </a:xfrm>
        </p:grpSpPr>
        <p:sp>
          <p:nvSpPr>
            <p:cNvPr id="33" name="矩形 32"/>
            <p:cNvSpPr/>
            <p:nvPr/>
          </p:nvSpPr>
          <p:spPr>
            <a:xfrm>
              <a:off x="3264324" y="1900818"/>
              <a:ext cx="348156" cy="45719"/>
            </a:xfrm>
            <a:prstGeom prst="rect">
              <a:avLst/>
            </a:prstGeom>
            <a:solidFill>
              <a:srgbClr val="5F5F5F">
                <a:lumMod val="50000"/>
                <a:lumOff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幼圆"/>
                <a:cs typeface="+mn-cs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 rot="5400000">
              <a:off x="3264324" y="1900818"/>
              <a:ext cx="348156" cy="45719"/>
            </a:xfrm>
            <a:prstGeom prst="rect">
              <a:avLst/>
            </a:prstGeom>
            <a:solidFill>
              <a:srgbClr val="5F5F5F">
                <a:lumMod val="50000"/>
                <a:lumOff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幼圆"/>
                <a:cs typeface="+mn-cs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715699" y="2550332"/>
            <a:ext cx="321489" cy="321489"/>
            <a:chOff x="3264324" y="1749600"/>
            <a:chExt cx="348156" cy="348156"/>
          </a:xfrm>
        </p:grpSpPr>
        <p:sp>
          <p:nvSpPr>
            <p:cNvPr id="36" name="矩形 35"/>
            <p:cNvSpPr/>
            <p:nvPr/>
          </p:nvSpPr>
          <p:spPr>
            <a:xfrm>
              <a:off x="3264324" y="1900818"/>
              <a:ext cx="348156" cy="45719"/>
            </a:xfrm>
            <a:prstGeom prst="rect">
              <a:avLst/>
            </a:prstGeom>
            <a:solidFill>
              <a:srgbClr val="5F5F5F">
                <a:lumMod val="50000"/>
                <a:lumOff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幼圆"/>
                <a:cs typeface="+mn-cs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 rot="5400000">
              <a:off x="3264324" y="1900818"/>
              <a:ext cx="348156" cy="45719"/>
            </a:xfrm>
            <a:prstGeom prst="rect">
              <a:avLst/>
            </a:prstGeom>
            <a:solidFill>
              <a:srgbClr val="5F5F5F">
                <a:lumMod val="50000"/>
                <a:lumOff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幼圆"/>
                <a:cs typeface="+mn-cs"/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1336789" y="4315425"/>
            <a:ext cx="6373860" cy="9857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0" dirty="0">
                <a:latin typeface="微软雅黑 Light" pitchFamily="34" charset="-122"/>
                <a:ea typeface="微软雅黑 Light" pitchFamily="34" charset="-122"/>
              </a:rPr>
              <a:t>点击输入简要文字内容，文字内容需概括精炼，不用多余的文字修饰，言简意赅的说明分项内容。点击输入简要文字内容，文字内容需概括精炼，不用多余的文字修饰，言简意赅的说明分项内容</a:t>
            </a:r>
            <a:r>
              <a:rPr lang="en-US" altLang="zh-CN" sz="1100" dirty="0">
                <a:latin typeface="微软雅黑 Light" pitchFamily="34" charset="-122"/>
                <a:ea typeface="微软雅黑 Light" pitchFamily="34" charset="-122"/>
              </a:rPr>
              <a:t>……</a:t>
            </a:r>
          </a:p>
          <a:p>
            <a:pPr algn="just">
              <a:lnSpc>
                <a:spcPct val="150000"/>
              </a:lnSpc>
            </a:pPr>
            <a:r>
              <a:rPr lang="zh-CN" altLang="en-US" sz="1100" dirty="0">
                <a:latin typeface="微软雅黑 Light" pitchFamily="34" charset="-122"/>
                <a:ea typeface="微软雅黑 Light" pitchFamily="34" charset="-122"/>
              </a:rPr>
              <a:t>点击输入简要文字内容，文字内容需概括精炼，不用多余的文字修饰，言简意赅的说明分项内容。点击输入简要文字内容，文字内容需概括精炼，不用多余的文字修饰，言简意赅的说明分项内容</a:t>
            </a:r>
            <a:r>
              <a:rPr lang="en-US" altLang="zh-CN" sz="1100" dirty="0">
                <a:latin typeface="微软雅黑 Light" pitchFamily="34" charset="-122"/>
                <a:ea typeface="微软雅黑 Light" pitchFamily="34" charset="-122"/>
              </a:rPr>
              <a:t>……</a:t>
            </a:r>
          </a:p>
        </p:txBody>
      </p:sp>
      <p:sp>
        <p:nvSpPr>
          <p:cNvPr id="39" name="Freeform 5"/>
          <p:cNvSpPr>
            <a:spLocks/>
          </p:cNvSpPr>
          <p:nvPr/>
        </p:nvSpPr>
        <p:spPr bwMode="auto">
          <a:xfrm>
            <a:off x="860766" y="4277238"/>
            <a:ext cx="245006" cy="1005515"/>
          </a:xfrm>
          <a:custGeom>
            <a:avLst/>
            <a:gdLst/>
            <a:ahLst/>
            <a:cxnLst/>
            <a:rect l="l" t="t" r="r" b="b"/>
            <a:pathLst>
              <a:path w="931331" h="3822203">
                <a:moveTo>
                  <a:pt x="931331" y="0"/>
                </a:moveTo>
                <a:lnTo>
                  <a:pt x="931331" y="43438"/>
                </a:lnTo>
                <a:lnTo>
                  <a:pt x="929692" y="43241"/>
                </a:lnTo>
                <a:cubicBezTo>
                  <a:pt x="720560" y="43241"/>
                  <a:pt x="548753" y="233651"/>
                  <a:pt x="531759" y="477070"/>
                </a:cubicBezTo>
                <a:cubicBezTo>
                  <a:pt x="531001" y="481589"/>
                  <a:pt x="530505" y="486178"/>
                  <a:pt x="530592" y="490864"/>
                </a:cubicBezTo>
                <a:lnTo>
                  <a:pt x="527965" y="521911"/>
                </a:lnTo>
                <a:cubicBezTo>
                  <a:pt x="527965" y="524355"/>
                  <a:pt x="527981" y="526795"/>
                  <a:pt x="528584" y="529223"/>
                </a:cubicBezTo>
                <a:cubicBezTo>
                  <a:pt x="525896" y="549213"/>
                  <a:pt x="525319" y="570030"/>
                  <a:pt x="525319" y="591585"/>
                </a:cubicBezTo>
                <a:lnTo>
                  <a:pt x="525319" y="1420695"/>
                </a:lnTo>
                <a:cubicBezTo>
                  <a:pt x="525319" y="1644311"/>
                  <a:pt x="418363" y="1909396"/>
                  <a:pt x="152419" y="1909396"/>
                </a:cubicBezTo>
                <a:lnTo>
                  <a:pt x="152419" y="1917007"/>
                </a:lnTo>
                <a:cubicBezTo>
                  <a:pt x="411268" y="1917007"/>
                  <a:pt x="525319" y="2180779"/>
                  <a:pt x="525319" y="2401508"/>
                </a:cubicBezTo>
                <a:lnTo>
                  <a:pt x="525319" y="3229831"/>
                </a:lnTo>
                <a:lnTo>
                  <a:pt x="528395" y="3285086"/>
                </a:lnTo>
                <a:lnTo>
                  <a:pt x="527965" y="3290166"/>
                </a:lnTo>
                <a:cubicBezTo>
                  <a:pt x="527965" y="3298449"/>
                  <a:pt x="528142" y="3306682"/>
                  <a:pt x="530049" y="3314794"/>
                </a:cubicBezTo>
                <a:cubicBezTo>
                  <a:pt x="529872" y="3323297"/>
                  <a:pt x="530775" y="3331587"/>
                  <a:pt x="532157" y="3339708"/>
                </a:cubicBezTo>
                <a:cubicBezTo>
                  <a:pt x="550979" y="3580884"/>
                  <a:pt x="721914" y="3768836"/>
                  <a:pt x="929692" y="3768836"/>
                </a:cubicBezTo>
                <a:cubicBezTo>
                  <a:pt x="930239" y="3768836"/>
                  <a:pt x="930786" y="3768835"/>
                  <a:pt x="931331" y="3768639"/>
                </a:cubicBezTo>
                <a:lnTo>
                  <a:pt x="931331" y="3822203"/>
                </a:lnTo>
                <a:cubicBezTo>
                  <a:pt x="739757" y="3822203"/>
                  <a:pt x="598112" y="3773911"/>
                  <a:pt x="507975" y="3678638"/>
                </a:cubicBezTo>
                <a:cubicBezTo>
                  <a:pt x="417575" y="3582577"/>
                  <a:pt x="372901" y="3410141"/>
                  <a:pt x="372901" y="3162642"/>
                </a:cubicBezTo>
                <a:lnTo>
                  <a:pt x="372901" y="2435365"/>
                </a:lnTo>
                <a:cubicBezTo>
                  <a:pt x="372901" y="2299674"/>
                  <a:pt x="350301" y="2189965"/>
                  <a:pt x="304838" y="2105453"/>
                </a:cubicBezTo>
                <a:cubicBezTo>
                  <a:pt x="260163" y="2021204"/>
                  <a:pt x="158200" y="1972649"/>
                  <a:pt x="0" y="1961888"/>
                </a:cubicBezTo>
                <a:lnTo>
                  <a:pt x="0" y="1860316"/>
                </a:lnTo>
                <a:cubicBezTo>
                  <a:pt x="146638" y="1837744"/>
                  <a:pt x="245710" y="1792339"/>
                  <a:pt x="296166" y="1724624"/>
                </a:cubicBezTo>
                <a:cubicBezTo>
                  <a:pt x="347410" y="1657434"/>
                  <a:pt x="372901" y="1544052"/>
                  <a:pt x="372901" y="1386838"/>
                </a:cubicBezTo>
                <a:lnTo>
                  <a:pt x="372901" y="659562"/>
                </a:lnTo>
                <a:cubicBezTo>
                  <a:pt x="372901" y="411275"/>
                  <a:pt x="417575" y="239626"/>
                  <a:pt x="507975" y="143566"/>
                </a:cubicBezTo>
                <a:cubicBezTo>
                  <a:pt x="598112" y="47505"/>
                  <a:pt x="739757" y="0"/>
                  <a:pt x="931331" y="0"/>
                </a:cubicBezTo>
                <a:close/>
              </a:path>
            </a:pathLst>
          </a:custGeom>
          <a:solidFill>
            <a:srgbClr val="5F5F5F"/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" name="Freeform 5"/>
          <p:cNvSpPr>
            <a:spLocks/>
          </p:cNvSpPr>
          <p:nvPr/>
        </p:nvSpPr>
        <p:spPr bwMode="auto">
          <a:xfrm flipH="1">
            <a:off x="7999401" y="4277238"/>
            <a:ext cx="245006" cy="1005515"/>
          </a:xfrm>
          <a:custGeom>
            <a:avLst/>
            <a:gdLst/>
            <a:ahLst/>
            <a:cxnLst/>
            <a:rect l="l" t="t" r="r" b="b"/>
            <a:pathLst>
              <a:path w="931331" h="3822203">
                <a:moveTo>
                  <a:pt x="931331" y="0"/>
                </a:moveTo>
                <a:lnTo>
                  <a:pt x="931331" y="43438"/>
                </a:lnTo>
                <a:lnTo>
                  <a:pt x="929692" y="43241"/>
                </a:lnTo>
                <a:cubicBezTo>
                  <a:pt x="720560" y="43241"/>
                  <a:pt x="548753" y="233651"/>
                  <a:pt x="531759" y="477070"/>
                </a:cubicBezTo>
                <a:cubicBezTo>
                  <a:pt x="531001" y="481589"/>
                  <a:pt x="530505" y="486178"/>
                  <a:pt x="530592" y="490864"/>
                </a:cubicBezTo>
                <a:lnTo>
                  <a:pt x="527965" y="521911"/>
                </a:lnTo>
                <a:cubicBezTo>
                  <a:pt x="527965" y="524355"/>
                  <a:pt x="527981" y="526795"/>
                  <a:pt x="528584" y="529223"/>
                </a:cubicBezTo>
                <a:cubicBezTo>
                  <a:pt x="525896" y="549213"/>
                  <a:pt x="525319" y="570030"/>
                  <a:pt x="525319" y="591585"/>
                </a:cubicBezTo>
                <a:lnTo>
                  <a:pt x="525319" y="1420695"/>
                </a:lnTo>
                <a:cubicBezTo>
                  <a:pt x="525319" y="1644311"/>
                  <a:pt x="418363" y="1909396"/>
                  <a:pt x="152419" y="1909396"/>
                </a:cubicBezTo>
                <a:lnTo>
                  <a:pt x="152419" y="1917007"/>
                </a:lnTo>
                <a:cubicBezTo>
                  <a:pt x="411268" y="1917007"/>
                  <a:pt x="525319" y="2180779"/>
                  <a:pt x="525319" y="2401508"/>
                </a:cubicBezTo>
                <a:lnTo>
                  <a:pt x="525319" y="3229831"/>
                </a:lnTo>
                <a:lnTo>
                  <a:pt x="528395" y="3285086"/>
                </a:lnTo>
                <a:lnTo>
                  <a:pt x="527965" y="3290166"/>
                </a:lnTo>
                <a:cubicBezTo>
                  <a:pt x="527965" y="3298449"/>
                  <a:pt x="528142" y="3306682"/>
                  <a:pt x="530049" y="3314794"/>
                </a:cubicBezTo>
                <a:cubicBezTo>
                  <a:pt x="529872" y="3323297"/>
                  <a:pt x="530775" y="3331587"/>
                  <a:pt x="532157" y="3339708"/>
                </a:cubicBezTo>
                <a:cubicBezTo>
                  <a:pt x="550979" y="3580884"/>
                  <a:pt x="721914" y="3768836"/>
                  <a:pt x="929692" y="3768836"/>
                </a:cubicBezTo>
                <a:cubicBezTo>
                  <a:pt x="930239" y="3768836"/>
                  <a:pt x="930786" y="3768835"/>
                  <a:pt x="931331" y="3768639"/>
                </a:cubicBezTo>
                <a:lnTo>
                  <a:pt x="931331" y="3822203"/>
                </a:lnTo>
                <a:cubicBezTo>
                  <a:pt x="739757" y="3822203"/>
                  <a:pt x="598112" y="3773911"/>
                  <a:pt x="507975" y="3678638"/>
                </a:cubicBezTo>
                <a:cubicBezTo>
                  <a:pt x="417575" y="3582577"/>
                  <a:pt x="372901" y="3410141"/>
                  <a:pt x="372901" y="3162642"/>
                </a:cubicBezTo>
                <a:lnTo>
                  <a:pt x="372901" y="2435365"/>
                </a:lnTo>
                <a:cubicBezTo>
                  <a:pt x="372901" y="2299674"/>
                  <a:pt x="350301" y="2189965"/>
                  <a:pt x="304838" y="2105453"/>
                </a:cubicBezTo>
                <a:cubicBezTo>
                  <a:pt x="260163" y="2021204"/>
                  <a:pt x="158200" y="1972649"/>
                  <a:pt x="0" y="1961888"/>
                </a:cubicBezTo>
                <a:lnTo>
                  <a:pt x="0" y="1860316"/>
                </a:lnTo>
                <a:cubicBezTo>
                  <a:pt x="146638" y="1837744"/>
                  <a:pt x="245710" y="1792339"/>
                  <a:pt x="296166" y="1724624"/>
                </a:cubicBezTo>
                <a:cubicBezTo>
                  <a:pt x="347410" y="1657434"/>
                  <a:pt x="372901" y="1544052"/>
                  <a:pt x="372901" y="1386838"/>
                </a:cubicBezTo>
                <a:lnTo>
                  <a:pt x="372901" y="659562"/>
                </a:lnTo>
                <a:cubicBezTo>
                  <a:pt x="372901" y="411275"/>
                  <a:pt x="417575" y="239626"/>
                  <a:pt x="507975" y="143566"/>
                </a:cubicBezTo>
                <a:cubicBezTo>
                  <a:pt x="598112" y="47505"/>
                  <a:pt x="739757" y="0"/>
                  <a:pt x="931331" y="0"/>
                </a:cubicBezTo>
                <a:close/>
              </a:path>
            </a:pathLst>
          </a:custGeom>
          <a:solidFill>
            <a:srgbClr val="5F5F5F"/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327198" y="3148327"/>
            <a:ext cx="1073888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点击输入说明文字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948509" y="3148327"/>
            <a:ext cx="120815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点击输入说明文字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596223" y="3148327"/>
            <a:ext cx="120815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点击输入说明文字</a:t>
            </a: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5"/>
          <p:cNvSpPr>
            <a:spLocks/>
          </p:cNvSpPr>
          <p:nvPr/>
        </p:nvSpPr>
        <p:spPr bwMode="auto">
          <a:xfrm>
            <a:off x="3799476" y="1484784"/>
            <a:ext cx="1663961" cy="3972537"/>
          </a:xfrm>
          <a:custGeom>
            <a:avLst/>
            <a:gdLst/>
            <a:ahLst/>
            <a:cxnLst/>
            <a:rect l="l" t="t" r="r" b="b"/>
            <a:pathLst>
              <a:path w="1536700" h="3668713">
                <a:moveTo>
                  <a:pt x="196789" y="0"/>
                </a:moveTo>
                <a:lnTo>
                  <a:pt x="978699" y="0"/>
                </a:lnTo>
                <a:lnTo>
                  <a:pt x="982663" y="0"/>
                </a:lnTo>
                <a:lnTo>
                  <a:pt x="982663" y="401"/>
                </a:lnTo>
                <a:cubicBezTo>
                  <a:pt x="1135160" y="1079"/>
                  <a:pt x="1273070" y="63504"/>
                  <a:pt x="1373318" y="163655"/>
                </a:cubicBezTo>
                <a:cubicBezTo>
                  <a:pt x="1474168" y="264940"/>
                  <a:pt x="1536700" y="404607"/>
                  <a:pt x="1536700" y="558933"/>
                </a:cubicBezTo>
                <a:cubicBezTo>
                  <a:pt x="1536700" y="712993"/>
                  <a:pt x="1474168" y="852926"/>
                  <a:pt x="1373318" y="953945"/>
                </a:cubicBezTo>
                <a:cubicBezTo>
                  <a:pt x="1272202" y="1054963"/>
                  <a:pt x="1132768" y="1117600"/>
                  <a:pt x="978699" y="1117600"/>
                </a:cubicBezTo>
                <a:lnTo>
                  <a:pt x="977900" y="1117600"/>
                </a:lnTo>
                <a:lnTo>
                  <a:pt x="556679" y="1117600"/>
                </a:lnTo>
                <a:cubicBezTo>
                  <a:pt x="476645" y="1117871"/>
                  <a:pt x="404309" y="1150571"/>
                  <a:pt x="351679" y="1202999"/>
                </a:cubicBezTo>
                <a:cubicBezTo>
                  <a:pt x="298967" y="1256040"/>
                  <a:pt x="266222" y="1329072"/>
                  <a:pt x="266222" y="1409833"/>
                </a:cubicBezTo>
                <a:cubicBezTo>
                  <a:pt x="266222" y="1490595"/>
                  <a:pt x="298967" y="1563627"/>
                  <a:pt x="351679" y="1616401"/>
                </a:cubicBezTo>
                <a:cubicBezTo>
                  <a:pt x="404427" y="1669212"/>
                  <a:pt x="476967" y="1701677"/>
                  <a:pt x="557213" y="1701855"/>
                </a:cubicBezTo>
                <a:lnTo>
                  <a:pt x="557213" y="1701800"/>
                </a:lnTo>
                <a:lnTo>
                  <a:pt x="978699" y="1701800"/>
                </a:lnTo>
                <a:lnTo>
                  <a:pt x="982663" y="1701800"/>
                </a:lnTo>
                <a:lnTo>
                  <a:pt x="982663" y="1702201"/>
                </a:lnTo>
                <a:cubicBezTo>
                  <a:pt x="1135160" y="1702879"/>
                  <a:pt x="1273070" y="1765289"/>
                  <a:pt x="1373318" y="1865416"/>
                </a:cubicBezTo>
                <a:cubicBezTo>
                  <a:pt x="1474168" y="1966677"/>
                  <a:pt x="1536700" y="2106311"/>
                  <a:pt x="1536700" y="2260600"/>
                </a:cubicBezTo>
                <a:cubicBezTo>
                  <a:pt x="1536700" y="2414890"/>
                  <a:pt x="1474168" y="2554523"/>
                  <a:pt x="1373318" y="2655517"/>
                </a:cubicBezTo>
                <a:cubicBezTo>
                  <a:pt x="1272202" y="2756778"/>
                  <a:pt x="1132768" y="2819400"/>
                  <a:pt x="978699" y="2819400"/>
                </a:cubicBezTo>
                <a:lnTo>
                  <a:pt x="977900" y="2819400"/>
                </a:lnTo>
                <a:lnTo>
                  <a:pt x="552450" y="2819400"/>
                </a:lnTo>
                <a:lnTo>
                  <a:pt x="552450" y="2819385"/>
                </a:lnTo>
                <a:cubicBezTo>
                  <a:pt x="474092" y="2820390"/>
                  <a:pt x="403379" y="2852806"/>
                  <a:pt x="351679" y="2904481"/>
                </a:cubicBezTo>
                <a:cubicBezTo>
                  <a:pt x="298967" y="2957168"/>
                  <a:pt x="266222" y="3030079"/>
                  <a:pt x="266222" y="3110707"/>
                </a:cubicBezTo>
                <a:cubicBezTo>
                  <a:pt x="266222" y="3191334"/>
                  <a:pt x="298967" y="3264245"/>
                  <a:pt x="351679" y="3316932"/>
                </a:cubicBezTo>
                <a:cubicBezTo>
                  <a:pt x="404658" y="3369886"/>
                  <a:pt x="477602" y="3402616"/>
                  <a:pt x="558268" y="3402616"/>
                </a:cubicBezTo>
                <a:lnTo>
                  <a:pt x="558800" y="3402616"/>
                </a:lnTo>
                <a:lnTo>
                  <a:pt x="558800" y="3403600"/>
                </a:lnTo>
                <a:lnTo>
                  <a:pt x="1343112" y="3403600"/>
                </a:lnTo>
                <a:lnTo>
                  <a:pt x="1428750" y="3536157"/>
                </a:lnTo>
                <a:lnTo>
                  <a:pt x="1343112" y="3668713"/>
                </a:lnTo>
                <a:lnTo>
                  <a:pt x="558800" y="3668713"/>
                </a:lnTo>
                <a:lnTo>
                  <a:pt x="558268" y="3668713"/>
                </a:lnTo>
                <a:lnTo>
                  <a:pt x="557212" y="3668713"/>
                </a:lnTo>
                <a:lnTo>
                  <a:pt x="557212" y="3668607"/>
                </a:lnTo>
                <a:cubicBezTo>
                  <a:pt x="403488" y="3668427"/>
                  <a:pt x="264394" y="3605950"/>
                  <a:pt x="163460" y="3505329"/>
                </a:cubicBezTo>
                <a:cubicBezTo>
                  <a:pt x="62562" y="3404212"/>
                  <a:pt x="0" y="3264777"/>
                  <a:pt x="0" y="3110707"/>
                </a:cubicBezTo>
                <a:cubicBezTo>
                  <a:pt x="0" y="2956636"/>
                  <a:pt x="62562" y="2817201"/>
                  <a:pt x="163460" y="2716350"/>
                </a:cubicBezTo>
                <a:cubicBezTo>
                  <a:pt x="263349" y="2616508"/>
                  <a:pt x="400614" y="2554283"/>
                  <a:pt x="552450" y="2553287"/>
                </a:cubicBezTo>
                <a:lnTo>
                  <a:pt x="552450" y="2552700"/>
                </a:lnTo>
                <a:lnTo>
                  <a:pt x="558268" y="2552700"/>
                </a:lnTo>
                <a:lnTo>
                  <a:pt x="977900" y="2552700"/>
                </a:lnTo>
                <a:lnTo>
                  <a:pt x="977900" y="2552924"/>
                </a:lnTo>
                <a:lnTo>
                  <a:pt x="978699" y="2552924"/>
                </a:lnTo>
                <a:cubicBezTo>
                  <a:pt x="1059325" y="2552924"/>
                  <a:pt x="1132235" y="2520148"/>
                  <a:pt x="1185188" y="2467119"/>
                </a:cubicBezTo>
                <a:cubicBezTo>
                  <a:pt x="1237875" y="2414357"/>
                  <a:pt x="1270605" y="2341342"/>
                  <a:pt x="1270605" y="2260600"/>
                </a:cubicBezTo>
                <a:cubicBezTo>
                  <a:pt x="1270605" y="2179858"/>
                  <a:pt x="1237875" y="2106844"/>
                  <a:pt x="1185188" y="2054081"/>
                </a:cubicBezTo>
                <a:cubicBezTo>
                  <a:pt x="1132721" y="2001539"/>
                  <a:pt x="1060661" y="1968879"/>
                  <a:pt x="980914" y="1968500"/>
                </a:cubicBezTo>
                <a:lnTo>
                  <a:pt x="558800" y="1968500"/>
                </a:lnTo>
                <a:lnTo>
                  <a:pt x="558268" y="1968500"/>
                </a:lnTo>
                <a:lnTo>
                  <a:pt x="557213" y="1968500"/>
                </a:lnTo>
                <a:lnTo>
                  <a:pt x="557213" y="1968394"/>
                </a:lnTo>
                <a:cubicBezTo>
                  <a:pt x="403489" y="1968215"/>
                  <a:pt x="264394" y="1905899"/>
                  <a:pt x="163460" y="1804845"/>
                </a:cubicBezTo>
                <a:cubicBezTo>
                  <a:pt x="62562" y="1703826"/>
                  <a:pt x="0" y="1564160"/>
                  <a:pt x="0" y="1409833"/>
                </a:cubicBezTo>
                <a:cubicBezTo>
                  <a:pt x="0" y="1255507"/>
                  <a:pt x="62562" y="1115840"/>
                  <a:pt x="163460" y="1014555"/>
                </a:cubicBezTo>
                <a:cubicBezTo>
                  <a:pt x="263349" y="914810"/>
                  <a:pt x="400614" y="852486"/>
                  <a:pt x="552450" y="851488"/>
                </a:cubicBezTo>
                <a:lnTo>
                  <a:pt x="552450" y="850900"/>
                </a:lnTo>
                <a:lnTo>
                  <a:pt x="558268" y="850900"/>
                </a:lnTo>
                <a:lnTo>
                  <a:pt x="977900" y="850900"/>
                </a:lnTo>
                <a:lnTo>
                  <a:pt x="977900" y="851061"/>
                </a:lnTo>
                <a:lnTo>
                  <a:pt x="978699" y="851061"/>
                </a:lnTo>
                <a:cubicBezTo>
                  <a:pt x="1059325" y="851061"/>
                  <a:pt x="1132235" y="818276"/>
                  <a:pt x="1185188" y="765501"/>
                </a:cubicBezTo>
                <a:cubicBezTo>
                  <a:pt x="1237875" y="712726"/>
                  <a:pt x="1270605" y="639428"/>
                  <a:pt x="1270605" y="558933"/>
                </a:cubicBezTo>
                <a:cubicBezTo>
                  <a:pt x="1270605" y="478172"/>
                  <a:pt x="1237875" y="405140"/>
                  <a:pt x="1185188" y="352099"/>
                </a:cubicBezTo>
                <a:cubicBezTo>
                  <a:pt x="1132583" y="299671"/>
                  <a:pt x="1060283" y="266971"/>
                  <a:pt x="980287" y="266700"/>
                </a:cubicBezTo>
                <a:lnTo>
                  <a:pt x="196789" y="266700"/>
                </a:lnTo>
                <a:lnTo>
                  <a:pt x="111125" y="13335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Oval 13"/>
          <p:cNvSpPr>
            <a:spLocks noChangeArrowheads="1"/>
          </p:cNvSpPr>
          <p:nvPr/>
        </p:nvSpPr>
        <p:spPr bwMode="auto">
          <a:xfrm>
            <a:off x="4944308" y="1749161"/>
            <a:ext cx="681403" cy="681400"/>
          </a:xfrm>
          <a:prstGeom prst="ellipse">
            <a:avLst/>
          </a:prstGeom>
          <a:solidFill>
            <a:srgbClr val="90C413"/>
          </a:solidFill>
          <a:ln w="19050">
            <a:solidFill>
              <a:srgbClr val="FFFFFF"/>
            </a:solidFill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6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Oval 13"/>
          <p:cNvSpPr>
            <a:spLocks noChangeArrowheads="1"/>
          </p:cNvSpPr>
          <p:nvPr/>
        </p:nvSpPr>
        <p:spPr bwMode="auto">
          <a:xfrm>
            <a:off x="3620014" y="2648526"/>
            <a:ext cx="681403" cy="681400"/>
          </a:xfrm>
          <a:prstGeom prst="ellipse">
            <a:avLst/>
          </a:prstGeom>
          <a:solidFill>
            <a:srgbClr val="BABD3D"/>
          </a:solidFill>
          <a:ln w="19050">
            <a:solidFill>
              <a:srgbClr val="FFFFFF"/>
            </a:solidFill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6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Oval 13"/>
          <p:cNvSpPr>
            <a:spLocks noChangeArrowheads="1"/>
          </p:cNvSpPr>
          <p:nvPr/>
        </p:nvSpPr>
        <p:spPr bwMode="auto">
          <a:xfrm>
            <a:off x="4944308" y="3638652"/>
            <a:ext cx="681403" cy="681400"/>
          </a:xfrm>
          <a:prstGeom prst="ellipse">
            <a:avLst/>
          </a:prstGeom>
          <a:solidFill>
            <a:srgbClr val="92D050"/>
          </a:solidFill>
          <a:ln w="19050">
            <a:solidFill>
              <a:srgbClr val="FFFFFF"/>
            </a:solidFill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6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Oval 13"/>
          <p:cNvSpPr>
            <a:spLocks noChangeArrowheads="1"/>
          </p:cNvSpPr>
          <p:nvPr/>
        </p:nvSpPr>
        <p:spPr bwMode="auto">
          <a:xfrm>
            <a:off x="3620014" y="4496761"/>
            <a:ext cx="681403" cy="681400"/>
          </a:xfrm>
          <a:prstGeom prst="ellipse">
            <a:avLst/>
          </a:prstGeom>
          <a:solidFill>
            <a:srgbClr val="90C413">
              <a:lumMod val="50000"/>
            </a:srgbClr>
          </a:solidFill>
          <a:ln w="19050">
            <a:solidFill>
              <a:srgbClr val="FFFFFF"/>
            </a:solidFill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6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777445" y="2069524"/>
            <a:ext cx="2538971" cy="6361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ts val="1733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点击输入简要文字内容，文字内容需概括精炼，言简意赅的说明分项内容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777445" y="1749161"/>
            <a:ext cx="251500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输入标题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43221" y="2968889"/>
            <a:ext cx="2538971" cy="6361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ts val="1733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点击输入简要文字内容，文字内容需概括精炼，言简意赅的说明分项内容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43222" y="2648526"/>
            <a:ext cx="251500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输入标题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777445" y="3983771"/>
            <a:ext cx="2538971" cy="6361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ts val="1733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点击输入简要文字内容，文字内容需概括精炼，言简意赅的说明分项内容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777445" y="3663407"/>
            <a:ext cx="251500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输入标题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43221" y="4883134"/>
            <a:ext cx="2538971" cy="6361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ts val="1733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点击输入简要文字内容，文字内容需概括精炼，言简意赅的说明分项内容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5F5F5F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43222" y="4562771"/>
            <a:ext cx="251500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输入标题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23393</TotalTime>
  <Words>1695</Words>
  <Application>Microsoft Office PowerPoint</Application>
  <PresentationFormat>全屏显示(4:3)</PresentationFormat>
  <Paragraphs>191</Paragraphs>
  <Slides>18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0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1380</cp:revision>
  <dcterms:created xsi:type="dcterms:W3CDTF">2009-02-11T05:37:22Z</dcterms:created>
  <dcterms:modified xsi:type="dcterms:W3CDTF">2017-03-13T06:45:30Z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