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287" r:id="rId3"/>
    <p:sldId id="288" r:id="rId4"/>
    <p:sldId id="289" r:id="rId5"/>
    <p:sldId id="290" r:id="rId6"/>
    <p:sldId id="291" r:id="rId7"/>
    <p:sldId id="292" r:id="rId8"/>
    <p:sldId id="293" r:id="rId9"/>
    <p:sldId id="310" r:id="rId10"/>
    <p:sldId id="294" r:id="rId11"/>
    <p:sldId id="296" r:id="rId12"/>
    <p:sldId id="297" r:id="rId13"/>
    <p:sldId id="311" r:id="rId14"/>
    <p:sldId id="298" r:id="rId15"/>
    <p:sldId id="299" r:id="rId16"/>
    <p:sldId id="300" r:id="rId17"/>
    <p:sldId id="301" r:id="rId18"/>
    <p:sldId id="312" r:id="rId19"/>
    <p:sldId id="302" r:id="rId20"/>
    <p:sldId id="303" r:id="rId21"/>
    <p:sldId id="304" r:id="rId22"/>
    <p:sldId id="307" r:id="rId23"/>
    <p:sldId id="308" r:id="rId24"/>
    <p:sldId id="309" r:id="rId25"/>
    <p:sldId id="31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1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B"/>
    <a:srgbClr val="F7F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90" d="100"/>
          <a:sy n="90" d="100"/>
        </p:scale>
        <p:origin x="-606" y="-900"/>
      </p:cViewPr>
      <p:guideLst>
        <p:guide orient="horz" pos="2160"/>
        <p:guide pos="21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33685-EBFB-4B95-913A-DFEFCEB19951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AD6A0-C615-4EB0-97F7-F641CE3765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38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152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66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22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051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529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421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790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6662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608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651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340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0010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255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8862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4382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267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07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275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28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969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542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993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01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8" t="28519"/>
          <a:stretch/>
        </p:blipFill>
        <p:spPr>
          <a:xfrm>
            <a:off x="1" y="-12701"/>
            <a:ext cx="12189980" cy="6857031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632188" y="3178254"/>
            <a:ext cx="8262165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632188" y="1341121"/>
            <a:ext cx="8262165" cy="1716487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3600" b="1" kern="1000" baseline="0">
                <a:gradFill flip="none" rotWithShape="1">
                  <a:gsLst>
                    <a:gs pos="65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06463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4967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75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1" y="365125"/>
            <a:ext cx="118251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3" y="365125"/>
            <a:ext cx="79332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660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853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47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75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0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998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92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53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9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071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5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38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68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098676" y="2108202"/>
            <a:ext cx="7994651" cy="1235075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4050894" y="3400425"/>
            <a:ext cx="4090217" cy="3574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62344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3" y="1244603"/>
            <a:ext cx="508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34" y="1244603"/>
            <a:ext cx="5094116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3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2" y="118532"/>
            <a:ext cx="9312101" cy="7170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6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6" y="2200274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7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7" y="2200274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87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503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45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1" y="533402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31"/>
            <a:ext cx="617220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1" y="2133602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9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53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9980" cy="6858000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23700-D2F0-4E3A-A777-D3760E40E04A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71551" y="76620"/>
            <a:ext cx="10277474" cy="7960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971550" y="1047750"/>
            <a:ext cx="10277475" cy="4863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5781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>
              <a:lumMod val="75000"/>
            </a:schemeClr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45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"/>
        <a:defRPr lang="zh-CN" altLang="en-US" sz="2400" kern="1200" baseline="0" dirty="0" smtClean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361950" indent="-361950" algn="just" defTabSz="685800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1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092720" y="3299517"/>
            <a:ext cx="144660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教</a:t>
            </a:r>
          </a:p>
        </p:txBody>
      </p:sp>
      <p:sp>
        <p:nvSpPr>
          <p:cNvPr id="29" name="矩形 28"/>
          <p:cNvSpPr/>
          <p:nvPr/>
        </p:nvSpPr>
        <p:spPr>
          <a:xfrm>
            <a:off x="5483932" y="3277394"/>
            <a:ext cx="12241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公</a:t>
            </a:r>
          </a:p>
        </p:txBody>
      </p:sp>
      <p:sp>
        <p:nvSpPr>
          <p:cNvPr id="30" name="矩形 29"/>
          <p:cNvSpPr/>
          <p:nvPr/>
        </p:nvSpPr>
        <p:spPr>
          <a:xfrm>
            <a:off x="4227352" y="3269329"/>
            <a:ext cx="12241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师</a:t>
            </a:r>
          </a:p>
        </p:txBody>
      </p:sp>
      <p:sp>
        <p:nvSpPr>
          <p:cNvPr id="31" name="矩形 30"/>
          <p:cNvSpPr/>
          <p:nvPr/>
        </p:nvSpPr>
        <p:spPr>
          <a:xfrm>
            <a:off x="6502969" y="3293921"/>
            <a:ext cx="15555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开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580" y="1226858"/>
            <a:ext cx="2730782" cy="224314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矩形 25"/>
          <p:cNvSpPr/>
          <p:nvPr/>
        </p:nvSpPr>
        <p:spPr>
          <a:xfrm>
            <a:off x="7713288" y="3293921"/>
            <a:ext cx="15555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课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0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44444E-6 C 0.01094 -0.01945 0.00573 -0.01181 0.01523 -0.02431 C 0.01966 -0.0426 0.02331 -0.04075 0.0319 -0.04422 C 0.03385 -0.04144 0.03646 -0.04075 0.03802 -0.03635 C 0.04622 -0.01459 0.03164 -0.03102 0.04414 -0.02014 C 0.05313 -0.02223 0.06211 -0.02825 0.07148 -0.02825 C 0.08008 -0.02825 0.0905 -0.01945 0.09896 -0.01621 C 0.10794 -0.01737 0.11732 -0.01667 0.12643 -0.02014 C 0.12826 -0.02107 0.12904 -0.02778 0.13073 -0.02825 C 0.1349 -0.02894 0.13893 -0.02547 0.1431 -0.02431 C 0.14427 -0.02014 0.1444 -0.01412 0.14622 -0.01227 C 0.14987 -0.00741 0.1582 -0.00417 0.1582 -0.00371 C 0.18815 -0.00695 0.21107 -0.01297 0.24063 -0.01621 C 0.24362 -0.0213 0.24635 -0.02894 0.24961 -0.03218 C 0.25117 -0.03357 0.253 -0.03426 0.25456 -0.03635 C 0.26914 -0.05764 0.25768 -0.04908 0.26966 -0.05602 C 0.27122 -0.0588 0.27227 -0.06389 0.27409 -0.06389 C 0.27604 -0.06389 0.27721 -0.05834 0.27865 -0.05602 C 0.28073 -0.05325 0.28268 -0.0507 0.28477 -0.04838 C 0.28594 -0.04422 0.28633 -0.03866 0.28789 -0.03635 C 0.29063 -0.03195 0.29701 -0.02825 0.29701 -0.02778 C 0.30703 -0.0294 0.31732 -0.02987 0.32747 -0.03218 C 0.33346 -0.03357 0.33659 -0.04676 0.34271 -0.04838 C 0.37813 -0.05787 0.37565 -0.05602 0.4082 -0.05602 L 0.42513 -0.00417 " pathEditMode="relative" rAng="0" ptsTypes="AAAAAAAAAAAAAAAAAAAAAAAAA">
                                      <p:cBhvr>
                                        <p:cTn id="16" dur="2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  <p:bldP spid="31" grpId="0"/>
      <p:bldP spid="2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728181" y="2169144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 rot="1800000">
            <a:off x="5984936" y="1640158"/>
            <a:ext cx="1445864" cy="2073887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 rot="1800000">
            <a:off x="4761201" y="3759727"/>
            <a:ext cx="1445864" cy="2073887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rot="1800000">
            <a:off x="4508816" y="1669988"/>
            <a:ext cx="1991093" cy="1554909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rot="1800000">
            <a:off x="5693101" y="4247124"/>
            <a:ext cx="1991093" cy="1554909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 rot="1800000">
            <a:off x="3688080" y="3087778"/>
            <a:ext cx="1993112" cy="1554909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 rot="1800000">
            <a:off x="6510808" y="2831084"/>
            <a:ext cx="1993112" cy="1554909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6515363" y="2240961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01</a:t>
            </a:r>
            <a:endParaRPr lang="zh-CN" altLang="en-US" sz="36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29" name="TextBox 9"/>
          <p:cNvSpPr txBox="1"/>
          <p:nvPr/>
        </p:nvSpPr>
        <p:spPr>
          <a:xfrm>
            <a:off x="7142131" y="3445417"/>
            <a:ext cx="765588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02</a:t>
            </a:r>
            <a:endParaRPr lang="zh-CN" altLang="en-US" sz="36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0" name="TextBox 10"/>
          <p:cNvSpPr txBox="1"/>
          <p:nvPr/>
        </p:nvSpPr>
        <p:spPr>
          <a:xfrm>
            <a:off x="6376542" y="4674441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5054956" y="4541628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04</a:t>
            </a:r>
            <a:endParaRPr lang="zh-CN" altLang="en-US" sz="36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2" name="TextBox 12"/>
          <p:cNvSpPr txBox="1"/>
          <p:nvPr/>
        </p:nvSpPr>
        <p:spPr>
          <a:xfrm>
            <a:off x="4253466" y="3506233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05</a:t>
            </a:r>
            <a:endParaRPr lang="zh-CN" altLang="en-US" sz="36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5037705" y="2240961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06</a:t>
            </a:r>
            <a:endParaRPr lang="zh-CN" altLang="en-US" sz="3600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4" name="TextBox 17"/>
          <p:cNvSpPr txBox="1"/>
          <p:nvPr/>
        </p:nvSpPr>
        <p:spPr>
          <a:xfrm>
            <a:off x="6596089" y="1799258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</a:p>
        </p:txBody>
      </p:sp>
      <p:sp>
        <p:nvSpPr>
          <p:cNvPr id="3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8442072" y="371197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6" name="TextBox 19"/>
          <p:cNvSpPr txBox="1"/>
          <p:nvPr/>
        </p:nvSpPr>
        <p:spPr>
          <a:xfrm>
            <a:off x="7280952" y="334208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728181" y="521873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8" name="TextBox 21"/>
          <p:cNvSpPr txBox="1"/>
          <p:nvPr/>
        </p:nvSpPr>
        <p:spPr>
          <a:xfrm>
            <a:off x="6596089" y="484884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</a:p>
        </p:txBody>
      </p:sp>
      <p:sp>
        <p:nvSpPr>
          <p:cNvPr id="3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342105" y="2169144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2212391" y="1799258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100" dirty="0" smtClean="0">
                <a:solidFill>
                  <a:schemeClr val="tx1"/>
                </a:solidFill>
              </a:rPr>
              <a:t>输入标题</a:t>
            </a:r>
            <a:endParaRPr lang="zh-CN" altLang="en-US" sz="2100" dirty="0">
              <a:solidFill>
                <a:schemeClr val="tx1"/>
              </a:solidFill>
            </a:endParaRPr>
          </a:p>
        </p:txBody>
      </p:sp>
      <p:sp>
        <p:nvSpPr>
          <p:cNvPr id="4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69197" y="371197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</a:t>
            </a: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。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2" name="TextBox 25"/>
          <p:cNvSpPr txBox="1"/>
          <p:nvPr/>
        </p:nvSpPr>
        <p:spPr>
          <a:xfrm>
            <a:off x="1439483" y="334208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</a:p>
        </p:txBody>
      </p:sp>
      <p:sp>
        <p:nvSpPr>
          <p:cNvPr id="4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342105" y="521873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4" name="TextBox 27"/>
          <p:cNvSpPr txBox="1"/>
          <p:nvPr/>
        </p:nvSpPr>
        <p:spPr>
          <a:xfrm>
            <a:off x="2212391" y="484884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</a:p>
        </p:txBody>
      </p:sp>
      <p:grpSp>
        <p:nvGrpSpPr>
          <p:cNvPr id="45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46" name="圆角矩形 45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47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394583603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487488" y="1316765"/>
            <a:ext cx="2688299" cy="26882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896069" y="1316765"/>
            <a:ext cx="2688299" cy="26882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304651" y="1316765"/>
            <a:ext cx="2688299" cy="26882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087957" y="2783266"/>
            <a:ext cx="138248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27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2673" y="2783266"/>
            <a:ext cx="1775091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1130" y="2783266"/>
            <a:ext cx="1555341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5766192" y="1752231"/>
            <a:ext cx="948053" cy="709459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lIns="121917" tIns="60958" rIns="121917" bIns="47998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9281972" y="1786118"/>
            <a:ext cx="760893" cy="64168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2400747" y="1691328"/>
            <a:ext cx="714885" cy="831264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28991" y="2453977"/>
            <a:ext cx="413875" cy="413875"/>
            <a:chOff x="3264324" y="1749600"/>
            <a:chExt cx="348156" cy="348156"/>
          </a:xfrm>
        </p:grpSpPr>
        <p:sp>
          <p:nvSpPr>
            <p:cNvPr id="17" name="矩形 16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737572" y="2453977"/>
            <a:ext cx="413875" cy="413875"/>
            <a:chOff x="3264324" y="1749600"/>
            <a:chExt cx="348156" cy="348156"/>
          </a:xfrm>
        </p:grpSpPr>
        <p:sp>
          <p:nvSpPr>
            <p:cNvPr id="20" name="矩形 19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00304" y="4726301"/>
            <a:ext cx="8205501" cy="1231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1487488" y="4677139"/>
            <a:ext cx="315413" cy="1294467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 flipH="1">
            <a:off x="10677536" y="4677139"/>
            <a:ext cx="315413" cy="1294467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2087957" y="3223816"/>
            <a:ext cx="138248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62548" y="3223816"/>
            <a:ext cx="15553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871130" y="3223816"/>
            <a:ext cx="15553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grpSp>
        <p:nvGrpSpPr>
          <p:cNvPr id="28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9" name="圆角矩形 28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0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254057353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00"/>
                            </p:stCondLst>
                            <p:childTnLst>
                              <p:par>
                                <p:cTn id="8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200"/>
                            </p:stCondLst>
                            <p:childTnLst>
                              <p:par>
                                <p:cTn id="1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900"/>
                            </p:stCondLst>
                            <p:childTnLst>
                              <p:par>
                                <p:cTn id="1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900"/>
                            </p:stCondLst>
                            <p:childTnLst>
                              <p:par>
                                <p:cTn id="2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400"/>
                            </p:stCondLst>
                            <p:childTnLst>
                              <p:par>
                                <p:cTn id="2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 animBg="1"/>
      <p:bldP spid="14" grpId="0" animBg="1"/>
      <p:bldP spid="15" grpId="0" animBg="1"/>
      <p:bldP spid="22" grpId="0"/>
      <p:bldP spid="23" grpId="0" animBg="1"/>
      <p:bldP spid="24" grpId="0" animBg="1"/>
      <p:bldP spid="25" grpId="0"/>
      <p:bldP spid="26" grpId="0"/>
      <p:bldP spid="27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95650" y="2170860"/>
            <a:ext cx="5118709" cy="12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03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0516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5108367" y="1310218"/>
            <a:ext cx="2048933" cy="4891617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6518065" y="1635761"/>
            <a:ext cx="839051" cy="83904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4887385" y="2743201"/>
            <a:ext cx="839051" cy="83904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6518065" y="3962401"/>
            <a:ext cx="839051" cy="839048"/>
          </a:xfrm>
          <a:prstGeom prst="ellipse">
            <a:avLst/>
          </a:prstGeom>
          <a:solidFill>
            <a:srgbClr val="92D050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4887385" y="5019041"/>
            <a:ext cx="839051" cy="839048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3955" y="2030243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43955" y="1635761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900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9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91293" y="3137683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733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91294" y="2743201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900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9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43955" y="4387365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43955" y="3992883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900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9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1293" y="5494805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733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91294" y="5100323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900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9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1" name="圆角矩形 20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215608141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"/>
          <p:cNvSpPr>
            <a:spLocks/>
          </p:cNvSpPr>
          <p:nvPr/>
        </p:nvSpPr>
        <p:spPr bwMode="auto">
          <a:xfrm>
            <a:off x="6155395" y="3739253"/>
            <a:ext cx="1889740" cy="1897992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4146866" y="3739253"/>
            <a:ext cx="1889740" cy="1897992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6155395" y="1730310"/>
            <a:ext cx="1889740" cy="1893868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4146866" y="1730310"/>
            <a:ext cx="1889740" cy="1893868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5582738" y="3166182"/>
            <a:ext cx="453868" cy="457996"/>
          </a:xfrm>
          <a:custGeom>
            <a:avLst/>
            <a:gdLst>
              <a:gd name="T0" fmla="*/ 560 w 560"/>
              <a:gd name="T1" fmla="*/ 559 h 559"/>
              <a:gd name="T2" fmla="*/ 0 w 560"/>
              <a:gd name="T3" fmla="*/ 559 h 559"/>
              <a:gd name="T4" fmla="*/ 560 w 560"/>
              <a:gd name="T5" fmla="*/ 0 h 559"/>
              <a:gd name="T6" fmla="*/ 560 w 560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59">
                <a:moveTo>
                  <a:pt x="560" y="559"/>
                </a:moveTo>
                <a:lnTo>
                  <a:pt x="0" y="559"/>
                </a:lnTo>
                <a:cubicBezTo>
                  <a:pt x="0" y="250"/>
                  <a:pt x="251" y="0"/>
                  <a:pt x="560" y="0"/>
                </a:cubicBezTo>
                <a:lnTo>
                  <a:pt x="560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algn="r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17"/>
          <p:cNvSpPr>
            <a:spLocks/>
          </p:cNvSpPr>
          <p:nvPr/>
        </p:nvSpPr>
        <p:spPr bwMode="auto">
          <a:xfrm>
            <a:off x="6155394" y="3166182"/>
            <a:ext cx="453868" cy="457996"/>
          </a:xfrm>
          <a:custGeom>
            <a:avLst/>
            <a:gdLst>
              <a:gd name="T0" fmla="*/ 0 w 559"/>
              <a:gd name="T1" fmla="*/ 559 h 559"/>
              <a:gd name="T2" fmla="*/ 559 w 559"/>
              <a:gd name="T3" fmla="*/ 559 h 559"/>
              <a:gd name="T4" fmla="*/ 0 w 559"/>
              <a:gd name="T5" fmla="*/ 0 h 559"/>
              <a:gd name="T6" fmla="*/ 0 w 559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59">
                <a:moveTo>
                  <a:pt x="0" y="559"/>
                </a:moveTo>
                <a:lnTo>
                  <a:pt x="559" y="559"/>
                </a:lnTo>
                <a:cubicBezTo>
                  <a:pt x="559" y="250"/>
                  <a:pt x="309" y="0"/>
                  <a:pt x="0" y="0"/>
                </a:cubicBezTo>
                <a:lnTo>
                  <a:pt x="0" y="55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8"/>
          <p:cNvSpPr>
            <a:spLocks/>
          </p:cNvSpPr>
          <p:nvPr/>
        </p:nvSpPr>
        <p:spPr bwMode="auto">
          <a:xfrm>
            <a:off x="5582738" y="3739254"/>
            <a:ext cx="453868" cy="457996"/>
          </a:xfrm>
          <a:custGeom>
            <a:avLst/>
            <a:gdLst>
              <a:gd name="T0" fmla="*/ 560 w 560"/>
              <a:gd name="T1" fmla="*/ 0 h 560"/>
              <a:gd name="T2" fmla="*/ 0 w 560"/>
              <a:gd name="T3" fmla="*/ 0 h 560"/>
              <a:gd name="T4" fmla="*/ 560 w 560"/>
              <a:gd name="T5" fmla="*/ 560 h 560"/>
              <a:gd name="T6" fmla="*/ 560 w 560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60">
                <a:moveTo>
                  <a:pt x="560" y="0"/>
                </a:moveTo>
                <a:lnTo>
                  <a:pt x="0" y="0"/>
                </a:lnTo>
                <a:cubicBezTo>
                  <a:pt x="0" y="309"/>
                  <a:pt x="251" y="560"/>
                  <a:pt x="560" y="560"/>
                </a:cubicBezTo>
                <a:lnTo>
                  <a:pt x="56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6155394" y="3739254"/>
            <a:ext cx="453868" cy="457996"/>
          </a:xfrm>
          <a:custGeom>
            <a:avLst/>
            <a:gdLst>
              <a:gd name="T0" fmla="*/ 0 w 559"/>
              <a:gd name="T1" fmla="*/ 0 h 560"/>
              <a:gd name="T2" fmla="*/ 559 w 559"/>
              <a:gd name="T3" fmla="*/ 0 h 560"/>
              <a:gd name="T4" fmla="*/ 0 w 559"/>
              <a:gd name="T5" fmla="*/ 560 h 560"/>
              <a:gd name="T6" fmla="*/ 0 w 559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60">
                <a:moveTo>
                  <a:pt x="0" y="0"/>
                </a:moveTo>
                <a:lnTo>
                  <a:pt x="559" y="0"/>
                </a:lnTo>
                <a:cubicBezTo>
                  <a:pt x="559" y="309"/>
                  <a:pt x="309" y="560"/>
                  <a:pt x="0" y="5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797661" y="3289845"/>
            <a:ext cx="156791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26177" y="3289845"/>
            <a:ext cx="156791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797659" y="3762235"/>
            <a:ext cx="156792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26177" y="3762236"/>
            <a:ext cx="156791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7533" y="2154023"/>
            <a:ext cx="2839675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92964" y="2154023"/>
            <a:ext cx="1197541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2386" y="2154023"/>
            <a:ext cx="1155757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07784" y="4165029"/>
            <a:ext cx="1167901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22386" y="4165029"/>
            <a:ext cx="1155757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00256" y="2154023"/>
            <a:ext cx="2839675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95446" y="4288140"/>
            <a:ext cx="2759861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400256" y="4288140"/>
            <a:ext cx="2839675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grpSp>
        <p:nvGrpSpPr>
          <p:cNvPr id="27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8" name="圆角矩形 27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205114593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"/>
                            </p:stCondLst>
                            <p:childTnLst>
                              <p:par>
                                <p:cTn id="39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900"/>
                            </p:stCondLst>
                            <p:childTnLst>
                              <p:par>
                                <p:cTn id="97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700"/>
                            </p:stCondLst>
                            <p:childTnLst>
                              <p:par>
                                <p:cTn id="1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5900738" y="1879600"/>
            <a:ext cx="1547812" cy="3481388"/>
            <a:chOff x="5901200" y="1879696"/>
            <a:chExt cx="1546676" cy="3480871"/>
          </a:xfrm>
          <a:solidFill>
            <a:schemeClr val="accent1">
              <a:lumMod val="75000"/>
            </a:schemeClr>
          </a:solidFill>
        </p:grpSpPr>
        <p:sp>
          <p:nvSpPr>
            <p:cNvPr id="8" name="Freeform 12@|5FFC:3103537|FBC:16777215|LFC:16777215|LBC:16777215"/>
            <p:cNvSpPr/>
            <p:nvPr/>
          </p:nvSpPr>
          <p:spPr>
            <a:xfrm>
              <a:off x="5901200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00" dirty="0">
                <a:cs typeface="+mn-ea"/>
                <a:sym typeface="+mn-lt"/>
              </a:endParaRPr>
            </a:p>
          </p:txBody>
        </p:sp>
        <p:sp>
          <p:nvSpPr>
            <p:cNvPr id="9" name="TextBox 10@|17FFC:16777215|FBC:16777215|LFC:16777215|LBC:16777215"/>
            <p:cNvSpPr txBox="1"/>
            <p:nvPr/>
          </p:nvSpPr>
          <p:spPr>
            <a:xfrm>
              <a:off x="5966239" y="3424105"/>
              <a:ext cx="1416598" cy="46189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组合 30"/>
            <p:cNvGrpSpPr>
              <a:grpSpLocks/>
            </p:cNvGrpSpPr>
            <p:nvPr/>
          </p:nvGrpSpPr>
          <p:grpSpPr bwMode="auto">
            <a:xfrm>
              <a:off x="6376946" y="2632595"/>
              <a:ext cx="560623" cy="646331"/>
              <a:chOff x="1282566" y="2486075"/>
              <a:chExt cx="560623" cy="646331"/>
            </a:xfrm>
            <a:grpFill/>
          </p:grpSpPr>
          <p:sp>
            <p:nvSpPr>
              <p:cNvPr id="11" name="Oval 29@|1FFC:16777215|FBC:16777215|LFC:16777215|LBC:16777215"/>
              <p:cNvSpPr/>
              <p:nvPr/>
            </p:nvSpPr>
            <p:spPr>
              <a:xfrm>
                <a:off x="1282721" y="2534745"/>
                <a:ext cx="559975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8724" y="2485539"/>
                <a:ext cx="474314" cy="64760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3600" b="1">
                    <a:solidFill>
                      <a:srgbClr val="315B2F"/>
                    </a:solidFill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7564438" y="1879600"/>
            <a:ext cx="1546225" cy="3481388"/>
            <a:chOff x="7563875" y="1879696"/>
            <a:chExt cx="1546676" cy="3480871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4" name="Freeform 14@|5FFC:3255130|FBC:16777215|LFC:16777215|LBC:16777215"/>
            <p:cNvSpPr/>
            <p:nvPr/>
          </p:nvSpPr>
          <p:spPr>
            <a:xfrm>
              <a:off x="7563875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5" name="TextBox 10@|17FFC:16777215|FBC:16777215|LFC:16777215|LBC:16777215"/>
            <p:cNvSpPr txBox="1"/>
            <p:nvPr/>
          </p:nvSpPr>
          <p:spPr>
            <a:xfrm>
              <a:off x="7563875" y="3424105"/>
              <a:ext cx="1546676" cy="46189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6" name="组合 31"/>
            <p:cNvGrpSpPr>
              <a:grpSpLocks/>
            </p:cNvGrpSpPr>
            <p:nvPr/>
          </p:nvGrpSpPr>
          <p:grpSpPr bwMode="auto">
            <a:xfrm>
              <a:off x="8018357" y="2632595"/>
              <a:ext cx="560623" cy="646331"/>
              <a:chOff x="1282566" y="2486075"/>
              <a:chExt cx="560623" cy="646331"/>
            </a:xfrm>
            <a:grpFill/>
          </p:grpSpPr>
          <p:sp>
            <p:nvSpPr>
              <p:cNvPr id="17" name="Oval 32@|1FFC:16777215|FBC:16777215|LFC:16777215|LBC:16777215"/>
              <p:cNvSpPr/>
              <p:nvPr/>
            </p:nvSpPr>
            <p:spPr>
              <a:xfrm>
                <a:off x="1282242" y="2534745"/>
                <a:ext cx="560550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F3E70"/>
                  </a:solidFill>
                </a:endParaRPr>
              </a:p>
            </p:txBody>
          </p:sp>
          <p:sp>
            <p:nvSpPr>
              <p:cNvPr id="18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8292" y="2485539"/>
                <a:ext cx="474801" cy="64760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3600" b="1">
                    <a:solidFill>
                      <a:srgbClr val="5AAB31"/>
                    </a:solidFill>
                    <a:sym typeface="+mn-lt"/>
                  </a:rPr>
                  <a:t>2</a:t>
                </a:r>
              </a:p>
            </p:txBody>
          </p:sp>
        </p:grpSp>
      </p:grpSp>
      <p:grpSp>
        <p:nvGrpSpPr>
          <p:cNvPr id="19" name="组合 2"/>
          <p:cNvGrpSpPr>
            <a:grpSpLocks/>
          </p:cNvGrpSpPr>
          <p:nvPr/>
        </p:nvGrpSpPr>
        <p:grpSpPr bwMode="auto">
          <a:xfrm>
            <a:off x="9226550" y="1879600"/>
            <a:ext cx="1546225" cy="3481388"/>
            <a:chOff x="9226550" y="1879696"/>
            <a:chExt cx="1546678" cy="3480871"/>
          </a:xfrm>
          <a:solidFill>
            <a:schemeClr val="accent1"/>
          </a:solidFill>
        </p:grpSpPr>
        <p:sp>
          <p:nvSpPr>
            <p:cNvPr id="20" name="Freeform 16@|5FFC:3255130|FBC:16777215|LFC:16777215|LBC:16777215"/>
            <p:cNvSpPr/>
            <p:nvPr/>
          </p:nvSpPr>
          <p:spPr>
            <a:xfrm>
              <a:off x="9226550" y="1879696"/>
              <a:ext cx="1546678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1" name="TextBox 10@|17FFC:16777215|FBC:16777215|LFC:16777215|LBC:16777215"/>
            <p:cNvSpPr txBox="1"/>
            <p:nvPr/>
          </p:nvSpPr>
          <p:spPr>
            <a:xfrm>
              <a:off x="9226550" y="3424105"/>
              <a:ext cx="1448224" cy="46189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2" name="组合 34"/>
            <p:cNvGrpSpPr>
              <a:grpSpLocks/>
            </p:cNvGrpSpPr>
            <p:nvPr/>
          </p:nvGrpSpPr>
          <p:grpSpPr bwMode="auto">
            <a:xfrm>
              <a:off x="9719578" y="2632595"/>
              <a:ext cx="560623" cy="646331"/>
              <a:chOff x="1282566" y="2486075"/>
              <a:chExt cx="560623" cy="646331"/>
            </a:xfrm>
            <a:grpFill/>
          </p:grpSpPr>
          <p:sp>
            <p:nvSpPr>
              <p:cNvPr id="23" name="Oval 35@|1FFC:16777215|FBC:16777215|LFC:16777215|LBC:16777215"/>
              <p:cNvSpPr/>
              <p:nvPr/>
            </p:nvSpPr>
            <p:spPr>
              <a:xfrm>
                <a:off x="1281807" y="2534745"/>
                <a:ext cx="562139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F3E70"/>
                  </a:solidFill>
                </a:endParaRPr>
              </a:p>
            </p:txBody>
          </p:sp>
          <p:sp>
            <p:nvSpPr>
              <p:cNvPr id="24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7858" y="2485539"/>
                <a:ext cx="476389" cy="64760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3600" b="1">
                    <a:solidFill>
                      <a:srgbClr val="5AAB31"/>
                    </a:solidFill>
                    <a:sym typeface="+mn-lt"/>
                  </a:rPr>
                  <a:t>3</a:t>
                </a:r>
              </a:p>
            </p:txBody>
          </p:sp>
        </p:grpSp>
      </p:grpSp>
      <p:grpSp>
        <p:nvGrpSpPr>
          <p:cNvPr id="25" name="组合 1"/>
          <p:cNvGrpSpPr>
            <a:grpSpLocks/>
          </p:cNvGrpSpPr>
          <p:nvPr/>
        </p:nvGrpSpPr>
        <p:grpSpPr bwMode="auto">
          <a:xfrm>
            <a:off x="990600" y="2597148"/>
            <a:ext cx="4027488" cy="1668708"/>
            <a:chOff x="6857842" y="2596631"/>
            <a:chExt cx="4027314" cy="1669147"/>
          </a:xfrm>
        </p:grpSpPr>
        <p:sp>
          <p:nvSpPr>
            <p:cNvPr id="26" name="TextBox 11@|17FFC:16777215|FBC:16777215|LFC:16777215|LBC:16777215"/>
            <p:cNvSpPr txBox="1"/>
            <p:nvPr/>
          </p:nvSpPr>
          <p:spPr>
            <a:xfrm>
              <a:off x="6857842" y="3268320"/>
              <a:ext cx="4027314" cy="9974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</a:schemeClr>
                  </a:solidFill>
                </a:rPr>
                <a:t>点击输入简要文字内容，文字内容需概括精炼，不用多余的文字修饰，言简意赅的说明分项内容</a:t>
              </a:r>
              <a:r>
                <a:rPr lang="en-US" altLang="zh-CN" sz="1400" dirty="0">
                  <a:solidFill>
                    <a:schemeClr val="tx1">
                      <a:lumMod val="75000"/>
                    </a:schemeClr>
                  </a:solidFill>
                </a:rPr>
                <a:t>……</a:t>
              </a: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400" spc="100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10@|17FFC:16777215|FBC:16777215|LFC:16777215|LBC:16777215"/>
            <p:cNvSpPr txBox="1"/>
            <p:nvPr/>
          </p:nvSpPr>
          <p:spPr>
            <a:xfrm>
              <a:off x="6857842" y="2596631"/>
              <a:ext cx="2774830" cy="6462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9" name="圆角矩形 28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0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142285078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7"/>
          <p:cNvSpPr>
            <a:spLocks noChangeAspect="1"/>
          </p:cNvSpPr>
          <p:nvPr/>
        </p:nvSpPr>
        <p:spPr bwMode="auto">
          <a:xfrm>
            <a:off x="6823075" y="2754313"/>
            <a:ext cx="1938338" cy="190817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5824538" y="2994025"/>
            <a:ext cx="1481137" cy="145732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5AAB3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4905375" y="3113088"/>
            <a:ext cx="1295400" cy="1265237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/>
          </p:cNvSpPr>
          <p:nvPr/>
        </p:nvSpPr>
        <p:spPr bwMode="auto">
          <a:xfrm>
            <a:off x="4183063" y="3238500"/>
            <a:ext cx="1028700" cy="10414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>
            <a:off x="8158163" y="3155950"/>
            <a:ext cx="2549525" cy="287338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 flipH="1">
            <a:off x="1911350" y="3465513"/>
            <a:ext cx="2551113" cy="285750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565900" y="2455863"/>
            <a:ext cx="673100" cy="10017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flipH="1">
            <a:off x="4852988" y="2449513"/>
            <a:ext cx="673100" cy="10017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 noChangeAspect="1" noEditPoints="1"/>
          </p:cNvSpPr>
          <p:nvPr/>
        </p:nvSpPr>
        <p:spPr bwMode="auto">
          <a:xfrm>
            <a:off x="4625975" y="3622675"/>
            <a:ext cx="227013" cy="24130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 smtClean="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 noChangeAspect="1"/>
          </p:cNvSpPr>
          <p:nvPr/>
        </p:nvSpPr>
        <p:spPr bwMode="auto">
          <a:xfrm>
            <a:off x="7820025" y="3622675"/>
            <a:ext cx="242888" cy="25241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 smtClean="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42"/>
          <p:cNvSpPr>
            <a:spLocks noEditPoints="1"/>
          </p:cNvSpPr>
          <p:nvPr/>
        </p:nvSpPr>
        <p:spPr bwMode="auto">
          <a:xfrm>
            <a:off x="5475288" y="3640138"/>
            <a:ext cx="258762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443"/>
          <p:cNvSpPr>
            <a:spLocks noChangeArrowheads="1"/>
          </p:cNvSpPr>
          <p:nvPr/>
        </p:nvSpPr>
        <p:spPr bwMode="auto">
          <a:xfrm>
            <a:off x="5548313" y="3676650"/>
            <a:ext cx="68262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444"/>
          <p:cNvSpPr>
            <a:spLocks noChangeArrowheads="1"/>
          </p:cNvSpPr>
          <p:nvPr/>
        </p:nvSpPr>
        <p:spPr bwMode="auto">
          <a:xfrm>
            <a:off x="5638800" y="36861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445"/>
          <p:cNvSpPr>
            <a:spLocks noChangeArrowheads="1"/>
          </p:cNvSpPr>
          <p:nvPr/>
        </p:nvSpPr>
        <p:spPr bwMode="auto">
          <a:xfrm>
            <a:off x="5638800" y="372110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446"/>
          <p:cNvSpPr>
            <a:spLocks noChangeArrowheads="1"/>
          </p:cNvSpPr>
          <p:nvPr/>
        </p:nvSpPr>
        <p:spPr bwMode="auto">
          <a:xfrm>
            <a:off x="5548313" y="3768725"/>
            <a:ext cx="147637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447"/>
          <p:cNvSpPr>
            <a:spLocks noChangeArrowheads="1"/>
          </p:cNvSpPr>
          <p:nvPr/>
        </p:nvSpPr>
        <p:spPr bwMode="auto">
          <a:xfrm>
            <a:off x="5548313" y="3805238"/>
            <a:ext cx="147637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56"/>
          <p:cNvSpPr>
            <a:spLocks noChangeArrowheads="1"/>
          </p:cNvSpPr>
          <p:nvPr/>
        </p:nvSpPr>
        <p:spPr bwMode="auto">
          <a:xfrm>
            <a:off x="6565900" y="3600450"/>
            <a:ext cx="301625" cy="301625"/>
          </a:xfrm>
          <a:prstGeom prst="ellipse">
            <a:avLst/>
          </a:pr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1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7"/>
          <p:cNvSpPr>
            <a:spLocks/>
          </p:cNvSpPr>
          <p:nvPr/>
        </p:nvSpPr>
        <p:spPr bwMode="auto">
          <a:xfrm>
            <a:off x="6611938" y="3640138"/>
            <a:ext cx="155575" cy="141287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1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58"/>
          <p:cNvSpPr>
            <a:spLocks/>
          </p:cNvSpPr>
          <p:nvPr/>
        </p:nvSpPr>
        <p:spPr bwMode="auto">
          <a:xfrm>
            <a:off x="6694488" y="3749675"/>
            <a:ext cx="119062" cy="138113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1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59"/>
          <p:cNvSpPr>
            <a:spLocks/>
          </p:cNvSpPr>
          <p:nvPr/>
        </p:nvSpPr>
        <p:spPr bwMode="auto">
          <a:xfrm>
            <a:off x="6757988" y="3608388"/>
            <a:ext cx="104775" cy="193675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1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4044950" y="177641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4049713" y="2149475"/>
            <a:ext cx="2071687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6684963" y="177641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689725" y="2149475"/>
            <a:ext cx="2071688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9385300" y="339566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9390063" y="3768725"/>
            <a:ext cx="2071687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052513" y="359886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1057275" y="3971925"/>
            <a:ext cx="2071688" cy="214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09725" y="5114925"/>
            <a:ext cx="9529763" cy="2462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grpSp>
        <p:nvGrpSpPr>
          <p:cNvPr id="36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37" name="圆角矩形 36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8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317545701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971800" y="2299548"/>
            <a:ext cx="5118709" cy="1412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04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295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831033" y="1476291"/>
            <a:ext cx="916355" cy="91635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831033" y="4961712"/>
            <a:ext cx="916355" cy="91635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73744" y="3219001"/>
            <a:ext cx="916355" cy="9163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88323" y="3219001"/>
            <a:ext cx="916355" cy="9163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8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 rot="2700000">
            <a:off x="4068381" y="1986719"/>
            <a:ext cx="916355" cy="91635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2700000">
            <a:off x="1603816" y="4451284"/>
            <a:ext cx="916355" cy="91635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7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-2700000">
            <a:off x="4068381" y="4451284"/>
            <a:ext cx="916355" cy="91635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 rot="-2700000">
            <a:off x="1603816" y="1986719"/>
            <a:ext cx="916355" cy="91635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3186085" y="2428419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flipV="1">
            <a:off x="3186085" y="4720200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>
            <a:off x="4331976" y="3574309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 flipV="1">
            <a:off x="2040195" y="3574309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2700000">
            <a:off x="3996351" y="2764043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2700000" flipV="1">
            <a:off x="2375817" y="4384576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8100000">
            <a:off x="3996351" y="4384576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8100000" flipV="1">
            <a:off x="2375817" y="2764043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298435" y="2686403"/>
            <a:ext cx="1981552" cy="19815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700741" y="3102663"/>
            <a:ext cx="1176939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3700" b="1" dirty="0" smtClean="0">
                <a:solidFill>
                  <a:schemeClr val="bg1"/>
                </a:solidFill>
              </a:rPr>
              <a:t>输入文字</a:t>
            </a:r>
            <a:endParaRPr lang="en-US" altLang="zh-CN" sz="3700" b="1" dirty="0">
              <a:solidFill>
                <a:schemeClr val="bg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6556141" y="1791297"/>
            <a:ext cx="4583532" cy="1152128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556141" y="3183616"/>
            <a:ext cx="4583532" cy="1152128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556141" y="4575936"/>
            <a:ext cx="4583532" cy="1152128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323594" y="2133331"/>
            <a:ext cx="468061" cy="468061"/>
            <a:chOff x="3683368" y="2342383"/>
            <a:chExt cx="351046" cy="351046"/>
          </a:xfrm>
        </p:grpSpPr>
        <p:sp>
          <p:nvSpPr>
            <p:cNvPr id="29" name="椭圆 28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9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23594" y="3525650"/>
            <a:ext cx="468061" cy="468061"/>
            <a:chOff x="3683368" y="2342383"/>
            <a:chExt cx="351046" cy="351046"/>
          </a:xfrm>
        </p:grpSpPr>
        <p:sp>
          <p:nvSpPr>
            <p:cNvPr id="32" name="椭圆 31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9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323594" y="4917970"/>
            <a:ext cx="468061" cy="468061"/>
            <a:chOff x="3683368" y="2342383"/>
            <a:chExt cx="351046" cy="351046"/>
          </a:xfrm>
        </p:grpSpPr>
        <p:sp>
          <p:nvSpPr>
            <p:cNvPr id="35" name="椭圆 34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9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943069" y="2033938"/>
            <a:ext cx="392246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</a:schemeClr>
                </a:solidFill>
              </a:rPr>
              <a:t>……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</a:rPr>
              <a:t>点击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43069" y="3426257"/>
            <a:ext cx="392246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</a:schemeClr>
                </a:solidFill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43069" y="4818577"/>
            <a:ext cx="392246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</a:schemeClr>
                </a:solidFill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40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41" name="圆角矩形 40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42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33567990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6605 L 4.72222E-6 1.48148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0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6631 0.11852 L -4.72222E-6 -3.95062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592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427 -0.00061 L 1.11111E-6 -3.82716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3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6631 -0.11882 L -4.72222E-6 -3.7037E-6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592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3 -0.16728 L 4.72222E-6 8.64198E-7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6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597 -0.11882 L -2.22222E-6 -3.7037E-6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592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9375 -0.0003 L 1.94444E-6 -3.82716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6615 0.1176 L -2.22222E-6 -3.95062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00"/>
                            </p:stCondLst>
                            <p:childTnLst>
                              <p:par>
                                <p:cTn id="5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25432 L -1.66667E-6 -1.48148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1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0086 0.17994 L -4.16667E-6 -4.19753E-6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5" y="-901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64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4254 0.00031 L 2.77778E-6 -3.82716E-6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3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4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0173 -0.17993 L -4.16667E-6 -3.45679E-6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898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69 -0.25432 L -1.66667E-6 3.82716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716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07 -0.17963 L -8.33333E-7 -3.45679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5" y="898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4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4167 -0.0003 L 2.77778E-7 -3.82716E-6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64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0017 0.17778 L -8.33333E-7 -4.19753E-6 " pathEditMode="relative" rAng="0" ptsTypes="AA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4" grpId="0"/>
      <p:bldP spid="25" grpId="0" animBg="1"/>
      <p:bldP spid="26" grpId="0" animBg="1"/>
      <p:bldP spid="27" grpId="0" animBg="1"/>
      <p:bldP spid="37" grpId="0"/>
      <p:bldP spid="38" grpId="0"/>
      <p:bldP spid="39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03445" y="1568284"/>
            <a:ext cx="1728192" cy="451250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2006693" y="1844823"/>
            <a:ext cx="2810968" cy="864096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>
            <a:off x="2006693" y="2854049"/>
            <a:ext cx="2810968" cy="864096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2006693" y="3863276"/>
            <a:ext cx="2810968" cy="864096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2006693" y="4872503"/>
            <a:ext cx="2810968" cy="864096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484193" y="1844823"/>
            <a:ext cx="6750204" cy="864096"/>
            <a:chOff x="3363144" y="1383617"/>
            <a:chExt cx="5062653" cy="648072"/>
          </a:xfrm>
          <a:solidFill>
            <a:srgbClr val="92D050"/>
          </a:solidFill>
        </p:grpSpPr>
        <p:sp>
          <p:nvSpPr>
            <p:cNvPr id="13" name="矩形 17"/>
            <p:cNvSpPr/>
            <p:nvPr/>
          </p:nvSpPr>
          <p:spPr>
            <a:xfrm>
              <a:off x="3363144" y="138361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928" y="155376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486747" y="2071688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86747" y="3080913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86747" y="4090140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86747" y="5099366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4484193" y="2854049"/>
            <a:ext cx="6750204" cy="864096"/>
            <a:chOff x="3363144" y="2140537"/>
            <a:chExt cx="5062653" cy="648072"/>
          </a:xfrm>
          <a:solidFill>
            <a:srgbClr val="92D050"/>
          </a:solidFill>
        </p:grpSpPr>
        <p:sp>
          <p:nvSpPr>
            <p:cNvPr id="20" name="矩形 17"/>
            <p:cNvSpPr/>
            <p:nvPr/>
          </p:nvSpPr>
          <p:spPr>
            <a:xfrm>
              <a:off x="3363144" y="214053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23928" y="228528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84193" y="3863276"/>
            <a:ext cx="6750204" cy="864096"/>
            <a:chOff x="3363144" y="2897457"/>
            <a:chExt cx="5062653" cy="648072"/>
          </a:xfrm>
          <a:solidFill>
            <a:srgbClr val="92D050"/>
          </a:solidFill>
        </p:grpSpPr>
        <p:sp>
          <p:nvSpPr>
            <p:cNvPr id="23" name="矩形 17"/>
            <p:cNvSpPr/>
            <p:nvPr/>
          </p:nvSpPr>
          <p:spPr>
            <a:xfrm>
              <a:off x="3363144" y="289745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23928" y="301680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84193" y="4872503"/>
            <a:ext cx="6750204" cy="864096"/>
            <a:chOff x="3363144" y="3654377"/>
            <a:chExt cx="5062653" cy="648072"/>
          </a:xfrm>
          <a:solidFill>
            <a:srgbClr val="92D050"/>
          </a:solidFill>
        </p:grpSpPr>
        <p:sp>
          <p:nvSpPr>
            <p:cNvPr id="26" name="矩形 17"/>
            <p:cNvSpPr/>
            <p:nvPr/>
          </p:nvSpPr>
          <p:spPr>
            <a:xfrm>
              <a:off x="3363144" y="365437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23928" y="378642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标题 1"/>
          <p:cNvSpPr txBox="1">
            <a:spLocks/>
          </p:cNvSpPr>
          <p:nvPr/>
        </p:nvSpPr>
        <p:spPr bwMode="auto">
          <a:xfrm>
            <a:off x="1199456" y="3339738"/>
            <a:ext cx="672075" cy="1047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121917" tIns="60958" rIns="121917" bIns="6095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z="3200" b="1" dirty="0" smtClean="0"/>
              <a:t>标题</a:t>
            </a:r>
            <a:endParaRPr lang="zh-CN" altLang="en-US" sz="3200" b="1" dirty="0"/>
          </a:p>
        </p:txBody>
      </p:sp>
      <p:grpSp>
        <p:nvGrpSpPr>
          <p:cNvPr id="29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30" name="圆角矩形 29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362370116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  <p:bldP spid="18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717932" y="1248386"/>
            <a:ext cx="144660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66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目</a:t>
            </a:r>
          </a:p>
        </p:txBody>
      </p:sp>
      <p:sp>
        <p:nvSpPr>
          <p:cNvPr id="9" name="矩形 8"/>
          <p:cNvSpPr/>
          <p:nvPr/>
        </p:nvSpPr>
        <p:spPr>
          <a:xfrm>
            <a:off x="2700164" y="1259524"/>
            <a:ext cx="12241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66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33900" y="1552938"/>
            <a:ext cx="3143809" cy="814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01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533900" y="25054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02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533900" y="34579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03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533900" y="44104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04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6602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017234" y="2056305"/>
            <a:ext cx="2702857" cy="2693988"/>
            <a:chOff x="1440917" y="1548121"/>
            <a:chExt cx="2027143" cy="2020491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1981291" y="2360405"/>
              <a:ext cx="1177245" cy="380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7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lang="zh-CN" altLang="en-US" sz="2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44902" y="3918579"/>
            <a:ext cx="2187308" cy="2180131"/>
            <a:chOff x="3111668" y="2944827"/>
            <a:chExt cx="1640481" cy="1635098"/>
          </a:xfrm>
        </p:grpSpPr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TextBox 9"/>
            <p:cNvSpPr txBox="1">
              <a:spLocks noChangeArrowheads="1"/>
            </p:cNvSpPr>
            <p:nvPr/>
          </p:nvSpPr>
          <p:spPr bwMode="auto">
            <a:xfrm>
              <a:off x="3358021" y="3500743"/>
              <a:ext cx="1177245" cy="380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7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lang="zh-CN" altLang="en-US" sz="2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68497" y="2539311"/>
            <a:ext cx="1733541" cy="1727973"/>
            <a:chOff x="4254365" y="1910376"/>
            <a:chExt cx="1300156" cy="1295980"/>
          </a:xfrm>
          <a:solidFill>
            <a:schemeClr val="accent1">
              <a:lumMod val="50000"/>
            </a:schemeClr>
          </a:solidFill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TextBox 9"/>
            <p:cNvSpPr txBox="1">
              <a:spLocks noChangeArrowheads="1"/>
            </p:cNvSpPr>
            <p:nvPr/>
          </p:nvSpPr>
          <p:spPr bwMode="auto">
            <a:xfrm>
              <a:off x="4266315" y="2348444"/>
              <a:ext cx="1177245" cy="3808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7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lang="zh-CN" altLang="en-US" sz="2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23028" y="1604798"/>
            <a:ext cx="1431065" cy="1426468"/>
            <a:chOff x="3395261" y="1209491"/>
            <a:chExt cx="1073298" cy="1069851"/>
          </a:xfrm>
          <a:solidFill>
            <a:srgbClr val="92D050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TextBox 9"/>
            <p:cNvSpPr txBox="1">
              <a:spLocks noChangeArrowheads="1"/>
            </p:cNvSpPr>
            <p:nvPr/>
          </p:nvSpPr>
          <p:spPr bwMode="auto">
            <a:xfrm>
              <a:off x="3489730" y="1654258"/>
              <a:ext cx="946413" cy="3116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1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" name="TextBox 22"/>
          <p:cNvSpPr txBox="1"/>
          <p:nvPr/>
        </p:nvSpPr>
        <p:spPr>
          <a:xfrm>
            <a:off x="6348848" y="1807349"/>
            <a:ext cx="4451675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7728181" y="3066041"/>
            <a:ext cx="3552395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635269" y="4798412"/>
            <a:ext cx="4165255" cy="3732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1022988" y="4798412"/>
            <a:ext cx="2345675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23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4" name="圆角矩形 23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5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139706907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3"/>
          <p:cNvSpPr/>
          <p:nvPr/>
        </p:nvSpPr>
        <p:spPr>
          <a:xfrm>
            <a:off x="3516291" y="1892829"/>
            <a:ext cx="3480328" cy="2884688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4" name="椭圆 5"/>
          <p:cNvSpPr/>
          <p:nvPr/>
        </p:nvSpPr>
        <p:spPr>
          <a:xfrm>
            <a:off x="6189524" y="3272710"/>
            <a:ext cx="2659261" cy="2204141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8"/>
          <p:cNvSpPr txBox="1"/>
          <p:nvPr/>
        </p:nvSpPr>
        <p:spPr>
          <a:xfrm>
            <a:off x="1215895" y="2596178"/>
            <a:ext cx="1920213" cy="1846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6" name="TextBox 9"/>
          <p:cNvSpPr txBox="1"/>
          <p:nvPr/>
        </p:nvSpPr>
        <p:spPr>
          <a:xfrm>
            <a:off x="9184780" y="3815851"/>
            <a:ext cx="1906059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点击输入简要文字内容，文字内容需概括精炼，不用多余的文字修饰。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7" name="TextBox 10"/>
          <p:cNvSpPr txBox="1"/>
          <p:nvPr/>
        </p:nvSpPr>
        <p:spPr>
          <a:xfrm>
            <a:off x="4538962" y="2494809"/>
            <a:ext cx="938713" cy="538605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r>
              <a:rPr lang="zh-CN" altLang="en-US" sz="2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7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4000204" y="3247126"/>
            <a:ext cx="2189320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3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29" name="TextBox 12"/>
          <p:cNvSpPr txBox="1"/>
          <p:nvPr/>
        </p:nvSpPr>
        <p:spPr>
          <a:xfrm>
            <a:off x="7319364" y="3745323"/>
            <a:ext cx="784825" cy="446272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r>
              <a:rPr lang="zh-CN" altLang="en-US" sz="2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991692" y="4293014"/>
            <a:ext cx="16170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点击输入简要文字内容，文字内容需概括精炼</a:t>
            </a:r>
            <a:r>
              <a:rPr lang="en-US" altLang="zh-CN" dirty="0"/>
              <a:t>……</a:t>
            </a:r>
          </a:p>
        </p:txBody>
      </p:sp>
      <p:sp>
        <p:nvSpPr>
          <p:cNvPr id="31" name="椭圆 30"/>
          <p:cNvSpPr/>
          <p:nvPr/>
        </p:nvSpPr>
        <p:spPr>
          <a:xfrm>
            <a:off x="3628740" y="2001104"/>
            <a:ext cx="768085" cy="768085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270888" y="3316896"/>
            <a:ext cx="620445" cy="620445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17" name="圆角矩形 16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8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51184160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63439" y="1983161"/>
            <a:ext cx="4023075" cy="4854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63439" y="3601420"/>
            <a:ext cx="4023075" cy="4854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63439" y="5218542"/>
            <a:ext cx="4023075" cy="4854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3429232" y="4483376"/>
            <a:ext cx="1557867" cy="1564217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140432" y="3020759"/>
            <a:ext cx="1126067" cy="1678517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3429232" y="1668208"/>
            <a:ext cx="1559984" cy="1568451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rgbClr val="92D05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1583500" y="2633408"/>
            <a:ext cx="2442633" cy="2448984"/>
          </a:xfrm>
          <a:prstGeom prst="ellipse">
            <a:avLst/>
          </a:prstGeom>
          <a:solidFill>
            <a:schemeClr val="accent1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547215" y="2239641"/>
            <a:ext cx="186008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180161" y="3860017"/>
            <a:ext cx="122713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564969" y="5475023"/>
            <a:ext cx="18423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02133" y="3580900"/>
            <a:ext cx="1631211" cy="538605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r>
              <a:rPr lang="zh-CN" altLang="en-US" sz="2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27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9240" y="2201382"/>
            <a:ext cx="779993" cy="6565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13469" y="3553059"/>
            <a:ext cx="779993" cy="6565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39240" y="4890246"/>
            <a:ext cx="779993" cy="6565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21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2" name="圆角矩形 21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3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64478466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1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27120" y="2328306"/>
            <a:ext cx="5293360" cy="1678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谢谢观赏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687" y="649605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711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2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105150" y="2299548"/>
            <a:ext cx="5118709" cy="12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01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38942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5" name="圆角矩形 4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6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auto">
          <a:xfrm>
            <a:off x="930090" y="2737088"/>
            <a:ext cx="2051605" cy="18497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2D05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椭圆 22"/>
          <p:cNvSpPr/>
          <p:nvPr/>
        </p:nvSpPr>
        <p:spPr>
          <a:xfrm>
            <a:off x="3622262" y="1727593"/>
            <a:ext cx="3964165" cy="39634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768075" y="2045504"/>
            <a:ext cx="672075" cy="672075"/>
            <a:chOff x="2769119" y="1848492"/>
            <a:chExt cx="504056" cy="50405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1" name="椭圆 10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08589" y="1931243"/>
              <a:ext cx="388568" cy="3116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34028" y="3373276"/>
            <a:ext cx="672075" cy="672075"/>
            <a:chOff x="2471142" y="2586760"/>
            <a:chExt cx="504056" cy="504056"/>
          </a:xfrm>
          <a:solidFill>
            <a:schemeClr val="accent1">
              <a:lumMod val="75000"/>
            </a:schemeClr>
          </a:solidFill>
        </p:grpSpPr>
        <p:sp>
          <p:nvSpPr>
            <p:cNvPr id="14" name="椭圆 13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10612" y="2669511"/>
              <a:ext cx="388568" cy="3116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768075" y="4679295"/>
            <a:ext cx="672075" cy="672075"/>
            <a:chOff x="2769119" y="3325028"/>
            <a:chExt cx="504056" cy="50405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椭圆 16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08589" y="3407779"/>
              <a:ext cx="388568" cy="3116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2904351" y="3679384"/>
            <a:ext cx="68257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31640" y="2010174"/>
            <a:ext cx="293411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54439" y="3324594"/>
            <a:ext cx="293411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1640" y="4630612"/>
            <a:ext cx="293411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69630" y="3190655"/>
            <a:ext cx="1572527" cy="110799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1798" y="2602166"/>
            <a:ext cx="3532948" cy="26314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209490678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"/>
                            </p:stCondLst>
                            <p:childTnLst>
                              <p:par>
                                <p:cTn id="4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2"/>
          <p:cNvSpPr/>
          <p:nvPr/>
        </p:nvSpPr>
        <p:spPr>
          <a:xfrm>
            <a:off x="1731365" y="1035844"/>
            <a:ext cx="2592763" cy="211223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7"/>
          <p:cNvSpPr txBox="1"/>
          <p:nvPr/>
        </p:nvSpPr>
        <p:spPr>
          <a:xfrm>
            <a:off x="2189509" y="1353297"/>
            <a:ext cx="167647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251312" y="3340100"/>
            <a:ext cx="374441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251312" y="5740367"/>
            <a:ext cx="374441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0"/>
          <p:cNvSpPr txBox="1"/>
          <p:nvPr/>
        </p:nvSpPr>
        <p:spPr>
          <a:xfrm>
            <a:off x="1443334" y="3470773"/>
            <a:ext cx="33603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2067403" y="4610688"/>
            <a:ext cx="2112235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关键字设问？</a:t>
            </a:r>
          </a:p>
        </p:txBody>
      </p:sp>
      <p:sp>
        <p:nvSpPr>
          <p:cNvPr id="31" name="TextBox 12"/>
          <p:cNvSpPr txBox="1"/>
          <p:nvPr/>
        </p:nvSpPr>
        <p:spPr>
          <a:xfrm>
            <a:off x="2067403" y="4972281"/>
            <a:ext cx="2112235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关键字设问？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2067403" y="5356324"/>
            <a:ext cx="2112235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关键字设问？</a:t>
            </a:r>
          </a:p>
        </p:txBody>
      </p:sp>
      <p:sp>
        <p:nvSpPr>
          <p:cNvPr id="33" name="TextBox 14"/>
          <p:cNvSpPr txBox="1"/>
          <p:nvPr/>
        </p:nvSpPr>
        <p:spPr>
          <a:xfrm>
            <a:off x="1251312" y="5882637"/>
            <a:ext cx="3744416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5661923" y="1266219"/>
            <a:ext cx="1241775" cy="5096271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7152118" y="1266219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7152118" y="2011163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7152118" y="2756107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/>
        </p:nvSpPr>
        <p:spPr>
          <a:xfrm>
            <a:off x="7152118" y="3501050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7152118" y="4245995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7152118" y="4990939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7152118" y="5735879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23"/>
          <p:cNvSpPr txBox="1"/>
          <p:nvPr/>
        </p:nvSpPr>
        <p:spPr>
          <a:xfrm>
            <a:off x="7619933" y="1476932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3" name="TextBox 24"/>
          <p:cNvSpPr txBox="1"/>
          <p:nvPr/>
        </p:nvSpPr>
        <p:spPr>
          <a:xfrm>
            <a:off x="7619933" y="2221876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4" name="TextBox 25"/>
          <p:cNvSpPr txBox="1"/>
          <p:nvPr/>
        </p:nvSpPr>
        <p:spPr>
          <a:xfrm>
            <a:off x="7619933" y="2966820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5" name="TextBox 26"/>
          <p:cNvSpPr txBox="1"/>
          <p:nvPr/>
        </p:nvSpPr>
        <p:spPr>
          <a:xfrm>
            <a:off x="7619933" y="3711764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6" name="TextBox 27"/>
          <p:cNvSpPr txBox="1"/>
          <p:nvPr/>
        </p:nvSpPr>
        <p:spPr>
          <a:xfrm>
            <a:off x="7619933" y="4456708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7" name="TextBox 28"/>
          <p:cNvSpPr txBox="1"/>
          <p:nvPr/>
        </p:nvSpPr>
        <p:spPr>
          <a:xfrm>
            <a:off x="7619933" y="5201652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8" name="TextBox 29"/>
          <p:cNvSpPr txBox="1"/>
          <p:nvPr/>
        </p:nvSpPr>
        <p:spPr>
          <a:xfrm>
            <a:off x="7619933" y="5946592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3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grpSp>
        <p:nvGrpSpPr>
          <p:cNvPr id="49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50" name="圆角矩形 49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51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256425201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00"/>
                            </p:stCondLst>
                            <p:childTnLst>
                              <p:par>
                                <p:cTn id="5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6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9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2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9" grpId="0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69951" y="1390816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输入标题文本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69951" y="1883257"/>
            <a:ext cx="3853975" cy="564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90651" y="3029841"/>
            <a:ext cx="4671483" cy="1746251"/>
            <a:chOff x="1042988" y="2273002"/>
            <a:chExt cx="3503612" cy="1309688"/>
          </a:xfrm>
        </p:grpSpPr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49987" y="2455515"/>
              <a:ext cx="20882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lang="en-US" altLang="zh-CN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51814" y="2393960"/>
              <a:ext cx="578524" cy="496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90651" y="4441659"/>
            <a:ext cx="4671483" cy="1746251"/>
            <a:chOff x="1042988" y="3331865"/>
            <a:chExt cx="3503612" cy="1309688"/>
          </a:xfrm>
          <a:solidFill>
            <a:srgbClr val="92D050"/>
          </a:solidFill>
        </p:grpSpPr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0678" y="3522860"/>
              <a:ext cx="208823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300" dirty="0"/>
                <a:t>点击输入简要文字内容，文字内容需概括精炼，不用多余的文字修饰。</a:t>
              </a:r>
              <a:endParaRPr lang="en-US" altLang="zh-CN" sz="1300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151814" y="3445916"/>
              <a:ext cx="578524" cy="49629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80667" y="2293241"/>
            <a:ext cx="4671483" cy="1746251"/>
            <a:chOff x="4635500" y="1720552"/>
            <a:chExt cx="3503612" cy="1309688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80228" y="1889055"/>
              <a:ext cx="208823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300" dirty="0"/>
                <a:t>点击输入简要文字内容，文字内容需概括精炼，不用多余的文字修饰。</a:t>
              </a:r>
              <a:endParaRPr lang="en-US" altLang="zh-CN" sz="1300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5159007" y="1828562"/>
              <a:ext cx="578524" cy="49629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3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80667" y="3707175"/>
            <a:ext cx="4671483" cy="1746251"/>
            <a:chOff x="4635500" y="2781002"/>
            <a:chExt cx="3503612" cy="1309688"/>
          </a:xfrm>
          <a:solidFill>
            <a:srgbClr val="92D050"/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80227" y="2969175"/>
              <a:ext cx="208823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300" dirty="0"/>
                <a:t>点击输入简要文字内容，文字内容需概括精炼，不用多余的文字修饰。</a:t>
              </a:r>
              <a:endParaRPr lang="en-US" altLang="zh-CN" sz="1300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5159007" y="2899082"/>
              <a:ext cx="578524" cy="49629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37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6" name="圆角矩形 25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274305344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373839" y="1903368"/>
            <a:ext cx="1930712" cy="17407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TextBox 2"/>
          <p:cNvSpPr txBox="1"/>
          <p:nvPr/>
        </p:nvSpPr>
        <p:spPr>
          <a:xfrm>
            <a:off x="1800857" y="2363374"/>
            <a:ext cx="8512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700" b="1" dirty="0" smtClean="0"/>
              <a:t>输入标题</a:t>
            </a:r>
            <a:endParaRPr lang="zh-CN" altLang="en-US" sz="2700" b="1" dirty="0"/>
          </a:p>
        </p:txBody>
      </p:sp>
      <p:sp>
        <p:nvSpPr>
          <p:cNvPr id="9" name="矩形 3"/>
          <p:cNvSpPr/>
          <p:nvPr/>
        </p:nvSpPr>
        <p:spPr>
          <a:xfrm>
            <a:off x="3079450" y="1165385"/>
            <a:ext cx="8034481" cy="1544996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2967689" y="2855868"/>
            <a:ext cx="1930712" cy="17407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2D05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1373839" y="3782968"/>
            <a:ext cx="1930712" cy="17407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3"/>
          <p:cNvSpPr/>
          <p:nvPr/>
        </p:nvSpPr>
        <p:spPr>
          <a:xfrm>
            <a:off x="4969210" y="2943385"/>
            <a:ext cx="6144721" cy="1544996"/>
          </a:xfrm>
          <a:custGeom>
            <a:avLst/>
            <a:gdLst/>
            <a:ahLst/>
            <a:cxnLst/>
            <a:rect l="l" t="t" r="r" b="b"/>
            <a:pathLst>
              <a:path w="5192450" h="1305562">
                <a:moveTo>
                  <a:pt x="648072" y="0"/>
                </a:moveTo>
                <a:lnTo>
                  <a:pt x="4680520" y="0"/>
                </a:lnTo>
                <a:lnTo>
                  <a:pt x="4680520" y="534"/>
                </a:lnTo>
                <a:lnTo>
                  <a:pt x="4756983" y="534"/>
                </a:lnTo>
                <a:cubicBezTo>
                  <a:pt x="4781822" y="0"/>
                  <a:pt x="4807189" y="5871"/>
                  <a:pt x="4830442" y="19749"/>
                </a:cubicBezTo>
                <a:cubicBezTo>
                  <a:pt x="4852109" y="32025"/>
                  <a:pt x="4869549" y="49639"/>
                  <a:pt x="4881176" y="70456"/>
                </a:cubicBezTo>
                <a:lnTo>
                  <a:pt x="5172368" y="579657"/>
                </a:lnTo>
                <a:cubicBezTo>
                  <a:pt x="5185051" y="601007"/>
                  <a:pt x="5192450" y="626093"/>
                  <a:pt x="5192450" y="652781"/>
                </a:cubicBezTo>
                <a:cubicBezTo>
                  <a:pt x="5192450" y="680003"/>
                  <a:pt x="5185051" y="705089"/>
                  <a:pt x="5171839" y="726439"/>
                </a:cubicBezTo>
                <a:lnTo>
                  <a:pt x="4881176" y="1235640"/>
                </a:lnTo>
                <a:cubicBezTo>
                  <a:pt x="4869021" y="1255923"/>
                  <a:pt x="4852109" y="1273537"/>
                  <a:pt x="4830442" y="1286347"/>
                </a:cubicBezTo>
                <a:cubicBezTo>
                  <a:pt x="4807717" y="1299691"/>
                  <a:pt x="4782879" y="1305562"/>
                  <a:pt x="4758040" y="1305028"/>
                </a:cubicBezTo>
                <a:lnTo>
                  <a:pt x="4680520" y="1305028"/>
                </a:lnTo>
                <a:lnTo>
                  <a:pt x="4680520" y="1305562"/>
                </a:lnTo>
                <a:lnTo>
                  <a:pt x="648072" y="1305562"/>
                </a:lnTo>
                <a:lnTo>
                  <a:pt x="648072" y="1305028"/>
                </a:lnTo>
                <a:lnTo>
                  <a:pt x="431239" y="1305028"/>
                </a:lnTo>
                <a:cubicBezTo>
                  <a:pt x="407986" y="1305028"/>
                  <a:pt x="383676" y="1299157"/>
                  <a:pt x="362008" y="1286347"/>
                </a:cubicBezTo>
                <a:cubicBezTo>
                  <a:pt x="340341" y="1273537"/>
                  <a:pt x="322901" y="1255923"/>
                  <a:pt x="311274" y="1235107"/>
                </a:cubicBezTo>
                <a:lnTo>
                  <a:pt x="19025" y="723770"/>
                </a:lnTo>
                <a:cubicBezTo>
                  <a:pt x="6870" y="702954"/>
                  <a:pt x="0" y="678935"/>
                  <a:pt x="0" y="652781"/>
                </a:cubicBezTo>
                <a:cubicBezTo>
                  <a:pt x="0" y="626627"/>
                  <a:pt x="6870" y="602608"/>
                  <a:pt x="19025" y="581258"/>
                </a:cubicBezTo>
                <a:lnTo>
                  <a:pt x="310217" y="72057"/>
                </a:lnTo>
                <a:cubicBezTo>
                  <a:pt x="322372" y="51240"/>
                  <a:pt x="339812" y="32559"/>
                  <a:pt x="362008" y="19749"/>
                </a:cubicBezTo>
                <a:cubicBezTo>
                  <a:pt x="382619" y="7473"/>
                  <a:pt x="405344" y="1068"/>
                  <a:pt x="428068" y="534"/>
                </a:cubicBezTo>
                <a:lnTo>
                  <a:pt x="648072" y="534"/>
                </a:lnTo>
                <a:close/>
              </a:path>
            </a:pathLst>
          </a:custGeom>
          <a:noFill/>
          <a:ln w="95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3"/>
          <p:cNvSpPr/>
          <p:nvPr/>
        </p:nvSpPr>
        <p:spPr>
          <a:xfrm>
            <a:off x="3079450" y="4721385"/>
            <a:ext cx="8034481" cy="1544996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5"/>
                  <a:pt x="6019294" y="625800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5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727500" y="2557185"/>
            <a:ext cx="480379" cy="433115"/>
            <a:chOff x="2142410" y="2298139"/>
            <a:chExt cx="360284" cy="324836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TextBox 10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700" b="1" dirty="0">
                  <a:solidFill>
                    <a:schemeClr val="accent1"/>
                  </a:solidFill>
                </a:rPr>
                <a:t>1</a:t>
              </a:r>
              <a:endParaRPr lang="zh-CN" altLang="en-US" sz="27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TextBox 11"/>
          <p:cNvSpPr txBox="1"/>
          <p:nvPr/>
        </p:nvSpPr>
        <p:spPr>
          <a:xfrm>
            <a:off x="3378835" y="3316886"/>
            <a:ext cx="8512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700" b="1" dirty="0" smtClean="0"/>
              <a:t>输入标题</a:t>
            </a:r>
            <a:endParaRPr lang="zh-CN" altLang="en-US" sz="27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4305477" y="3510697"/>
            <a:ext cx="480379" cy="433115"/>
            <a:chOff x="2142410" y="2298139"/>
            <a:chExt cx="360284" cy="324836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TextBox 14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700" b="1" dirty="0">
                  <a:solidFill>
                    <a:schemeClr val="accent2"/>
                  </a:solidFill>
                </a:rPr>
                <a:t>2</a:t>
              </a:r>
              <a:endParaRPr lang="zh-CN" altLang="en-US" sz="27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1800857" y="4242974"/>
            <a:ext cx="8512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700" b="1" dirty="0" smtClean="0"/>
              <a:t>输入标题</a:t>
            </a:r>
            <a:endParaRPr lang="zh-CN" altLang="en-US" sz="2700" b="1" dirty="0"/>
          </a:p>
        </p:txBody>
      </p:sp>
      <p:grpSp>
        <p:nvGrpSpPr>
          <p:cNvPr id="22" name="组合 21"/>
          <p:cNvGrpSpPr/>
          <p:nvPr/>
        </p:nvGrpSpPr>
        <p:grpSpPr>
          <a:xfrm>
            <a:off x="2727500" y="4436785"/>
            <a:ext cx="480379" cy="433115"/>
            <a:chOff x="2142410" y="2298139"/>
            <a:chExt cx="360284" cy="324836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TextBox 18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700" b="1" dirty="0">
                  <a:solidFill>
                    <a:schemeClr val="accent3"/>
                  </a:solidFill>
                </a:rPr>
                <a:t>3</a:t>
              </a:r>
              <a:endParaRPr lang="zh-CN" altLang="en-US" sz="27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5" name="TextBox 19"/>
          <p:cNvSpPr txBox="1"/>
          <p:nvPr/>
        </p:nvSpPr>
        <p:spPr>
          <a:xfrm>
            <a:off x="3960827" y="1698499"/>
            <a:ext cx="5800248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5759783" y="3368182"/>
            <a:ext cx="4385336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1"/>
          <p:cNvSpPr txBox="1"/>
          <p:nvPr/>
        </p:nvSpPr>
        <p:spPr>
          <a:xfrm>
            <a:off x="3960827" y="5254499"/>
            <a:ext cx="5800248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9" name="圆角矩形 28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0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403761260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7" grpId="0"/>
      <p:bldP spid="21" grpId="0"/>
      <p:bldP spid="25" grpId="0"/>
      <p:bldP spid="26" grpId="0"/>
      <p:bldP spid="27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048000" y="2299548"/>
            <a:ext cx="5118709" cy="12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02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3273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/>
        </p:nvSpPr>
        <p:spPr>
          <a:xfrm rot="16200000">
            <a:off x="5020692" y="3489289"/>
            <a:ext cx="1979680" cy="2709369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 rot="16200000">
            <a:off x="5020689" y="1372281"/>
            <a:ext cx="1979680" cy="2709369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4655840" y="1508786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 rot="10800000">
            <a:off x="3836955" y="2564903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655840" y="3621021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 rot="10800000">
            <a:off x="3836955" y="4677138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7"/>
          <p:cNvSpPr txBox="1"/>
          <p:nvPr/>
        </p:nvSpPr>
        <p:spPr>
          <a:xfrm>
            <a:off x="5067141" y="1993834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304246" y="1737356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4655840" y="3049954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5067141" y="4106072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4655840" y="5162189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TextBox 12"/>
          <p:cNvSpPr txBox="1"/>
          <p:nvPr/>
        </p:nvSpPr>
        <p:spPr>
          <a:xfrm>
            <a:off x="911425" y="2793474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8304246" y="3923820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14"/>
          <p:cNvSpPr txBox="1"/>
          <p:nvPr/>
        </p:nvSpPr>
        <p:spPr>
          <a:xfrm>
            <a:off x="911425" y="4979938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21" name="组合 15"/>
          <p:cNvGrpSpPr>
            <a:grpSpLocks/>
          </p:cNvGrpSpPr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2" name="圆角矩形 21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3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</p:spTree>
    <p:extLst>
      <p:ext uri="{BB962C8B-B14F-4D97-AF65-F5344CB8AC3E}">
        <p14:creationId xmlns:p14="http://schemas.microsoft.com/office/powerpoint/2010/main" val="216489592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468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90C413"/>
      </a:accent1>
      <a:accent2>
        <a:srgbClr val="BABD3D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KSO主题5">
      <a:majorFont>
        <a:latin typeface="Broadway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1922</Words>
  <Application>Microsoft Office PowerPoint</Application>
  <PresentationFormat>自定义</PresentationFormat>
  <Paragraphs>269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16说课模板</dc:title>
  <dc:creator>Administrator</dc:creator>
  <cp:lastModifiedBy>Windows User</cp:lastModifiedBy>
  <cp:revision>33</cp:revision>
  <dcterms:created xsi:type="dcterms:W3CDTF">2015-06-25T04:58:24Z</dcterms:created>
  <dcterms:modified xsi:type="dcterms:W3CDTF">2017-03-11T09:12:58Z</dcterms:modified>
</cp:coreProperties>
</file>