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657" r:id="rId2"/>
    <p:sldMasterId id="2147483679" r:id="rId3"/>
  </p:sldMasterIdLst>
  <p:sldIdLst>
    <p:sldId id="274" r:id="rId4"/>
    <p:sldId id="275" r:id="rId5"/>
    <p:sldId id="270" r:id="rId6"/>
    <p:sldId id="271" r:id="rId7"/>
    <p:sldId id="259" r:id="rId8"/>
    <p:sldId id="260" r:id="rId9"/>
    <p:sldId id="277" r:id="rId10"/>
    <p:sldId id="272" r:id="rId11"/>
    <p:sldId id="273" r:id="rId12"/>
    <p:sldId id="280" r:id="rId13"/>
    <p:sldId id="281" r:id="rId14"/>
    <p:sldId id="284" r:id="rId15"/>
    <p:sldId id="285" r:id="rId16"/>
    <p:sldId id="257" r:id="rId17"/>
    <p:sldId id="286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DFD"/>
    <a:srgbClr val="FEFEFE"/>
    <a:srgbClr val="FCFCFC"/>
    <a:srgbClr val="FAFAFA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70" d="100"/>
          <a:sy n="70" d="100"/>
        </p:scale>
        <p:origin x="-1440" y="-1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0.1</c:v>
                </c:pt>
                <c:pt idx="1">
                  <c:v>0.5</c:v>
                </c:pt>
                <c:pt idx="2">
                  <c:v>0.8</c:v>
                </c:pt>
                <c:pt idx="3">
                  <c:v>2.5</c:v>
                </c:pt>
                <c:pt idx="4">
                  <c:v>2</c:v>
                </c:pt>
                <c:pt idx="5">
                  <c:v>5</c:v>
                </c:pt>
                <c:pt idx="6">
                  <c:v>4</c:v>
                </c:pt>
                <c:pt idx="7">
                  <c:v>1.5</c:v>
                </c:pt>
                <c:pt idx="8">
                  <c:v>5</c:v>
                </c:pt>
                <c:pt idx="9">
                  <c:v>1.5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6A1-4737-A396-672A7769486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0.2</c:v>
                </c:pt>
                <c:pt idx="1">
                  <c:v>0.2</c:v>
                </c:pt>
                <c:pt idx="2">
                  <c:v>0.3</c:v>
                </c:pt>
                <c:pt idx="3">
                  <c:v>1</c:v>
                </c:pt>
                <c:pt idx="4">
                  <c:v>1</c:v>
                </c:pt>
                <c:pt idx="5">
                  <c:v>0.1</c:v>
                </c:pt>
                <c:pt idx="6">
                  <c:v>2</c:v>
                </c:pt>
                <c:pt idx="7">
                  <c:v>4</c:v>
                </c:pt>
                <c:pt idx="8">
                  <c:v>0.5</c:v>
                </c:pt>
                <c:pt idx="9">
                  <c:v>0.5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6A1-4737-A396-672A776948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3724032"/>
        <c:axId val="133952256"/>
      </c:barChart>
      <c:catAx>
        <c:axId val="133724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zh-CN"/>
          </a:p>
        </c:txPr>
        <c:crossAx val="133952256"/>
        <c:crosses val="autoZero"/>
        <c:auto val="1"/>
        <c:lblAlgn val="ctr"/>
        <c:lblOffset val="100"/>
        <c:noMultiLvlLbl val="0"/>
      </c:catAx>
      <c:valAx>
        <c:axId val="133952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zh-CN"/>
          </a:p>
        </c:txPr>
        <c:crossAx val="1337240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0579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473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1462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4692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9639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9743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6757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1115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912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3551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88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5513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3653470" y="2264732"/>
            <a:ext cx="4885059" cy="2744149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1495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4"/>
          <p:cNvSpPr>
            <a:spLocks noGrp="1"/>
          </p:cNvSpPr>
          <p:nvPr>
            <p:ph type="pic" sz="quarter" idx="10"/>
          </p:nvPr>
        </p:nvSpPr>
        <p:spPr>
          <a:xfrm>
            <a:off x="4464360" y="2590456"/>
            <a:ext cx="3295987" cy="2073201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5963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786759" y="2365265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035973" y="2365265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125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-217198" y="2624081"/>
            <a:ext cx="1746504" cy="1243584"/>
          </a:xfrm>
          <a:prstGeom prst="roundRect">
            <a:avLst>
              <a:gd name="adj" fmla="val 6163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 hasCustomPrompt="1"/>
          </p:nvPr>
        </p:nvSpPr>
        <p:spPr>
          <a:xfrm>
            <a:off x="10661691" y="2624081"/>
            <a:ext cx="1746504" cy="1243584"/>
          </a:xfrm>
          <a:prstGeom prst="roundRect">
            <a:avLst>
              <a:gd name="adj" fmla="val 6163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1680975" y="2149558"/>
            <a:ext cx="2840900" cy="2019300"/>
          </a:xfrm>
          <a:prstGeom prst="roundRect">
            <a:avLst>
              <a:gd name="adj" fmla="val 5624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4675550" y="2149558"/>
            <a:ext cx="2840900" cy="2019300"/>
          </a:xfrm>
          <a:prstGeom prst="roundRect">
            <a:avLst>
              <a:gd name="adj" fmla="val 5624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7669122" y="2149558"/>
            <a:ext cx="2840900" cy="2019300"/>
          </a:xfrm>
          <a:prstGeom prst="roundRect">
            <a:avLst>
              <a:gd name="adj" fmla="val 5624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097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8350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8963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305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8013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8735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77" r:id="rId2"/>
    <p:sldLayoutId id="2147483678" r:id="rId3"/>
    <p:sldLayoutId id="2147483660" r:id="rId4"/>
    <p:sldLayoutId id="2147483672" r:id="rId5"/>
    <p:sldLayoutId id="2147483675" r:id="rId6"/>
    <p:sldLayoutId id="214748367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193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3140765" y="2633870"/>
            <a:ext cx="5874026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3140765" y="4432853"/>
            <a:ext cx="5874026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842230" y="2145269"/>
            <a:ext cx="4257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Success Always Belongs To Those Prepared!</a:t>
            </a:r>
            <a:endParaRPr lang="zh-CN" altLang="en-US" dirty="0">
              <a:solidFill>
                <a:schemeClr val="tx2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7" name="矩形 6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2126974" y="3896805"/>
            <a:ext cx="79380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amet</a:t>
            </a:r>
            <a:r>
              <a:rPr lang="en-US" altLang="zh-CN" sz="1400" dirty="0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, </a:t>
            </a:r>
            <a:r>
              <a:rPr lang="en-US" altLang="zh-CN" sz="1400" dirty="0" err="1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consectetur</a:t>
            </a:r>
            <a:r>
              <a:rPr lang="en-US" altLang="zh-CN" sz="1400" dirty="0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adipiscing</a:t>
            </a:r>
            <a:r>
              <a:rPr lang="en-US" altLang="zh-CN" sz="1400" dirty="0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elit</a:t>
            </a:r>
            <a:r>
              <a:rPr lang="en-US" altLang="zh-CN" sz="1400" dirty="0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 </a:t>
            </a:r>
            <a:r>
              <a:rPr lang="en-US" altLang="zh-CN" sz="1400" dirty="0" err="1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Ut</a:t>
            </a:r>
            <a:r>
              <a:rPr lang="en-US" altLang="zh-CN" sz="1400" dirty="0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efficitur</a:t>
            </a:r>
            <a:r>
              <a:rPr lang="en-US" altLang="zh-CN" sz="1400" dirty="0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ipsum vitae </a:t>
            </a:r>
            <a:r>
              <a:rPr lang="en-US" altLang="zh-CN" sz="1400" dirty="0" err="1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tortor</a:t>
            </a:r>
            <a:r>
              <a:rPr lang="en-US" altLang="zh-CN" sz="1400" dirty="0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accumsan</a:t>
            </a:r>
            <a:endParaRPr lang="zh-CN" altLang="en-US" sz="1400" dirty="0">
              <a:solidFill>
                <a:schemeClr val="tx2"/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9" name="文本框 8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 txBox="1"/>
          <p:nvPr/>
        </p:nvSpPr>
        <p:spPr>
          <a:xfrm>
            <a:off x="2119174" y="2638405"/>
            <a:ext cx="795365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chemeClr val="accent3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BUSINESS REPORT</a:t>
            </a:r>
            <a:endParaRPr lang="zh-CN" altLang="en-US" sz="8000" b="1" dirty="0">
              <a:solidFill>
                <a:schemeClr val="accent3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8" name="KSO_Shape"/>
          <p:cNvSpPr/>
          <p:nvPr/>
        </p:nvSpPr>
        <p:spPr>
          <a:xfrm>
            <a:off x="5174974" y="4661125"/>
            <a:ext cx="1842052" cy="453446"/>
          </a:xfrm>
          <a:prstGeom prst="roundRect">
            <a:avLst>
              <a:gd name="adj" fmla="val 3507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 smtClean="0">
                <a:solidFill>
                  <a:srgbClr val="FFFFFF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ABC</a:t>
            </a:r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 flipV="1">
            <a:off x="0" y="0"/>
            <a:ext cx="12192000" cy="10344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 flipV="1">
            <a:off x="0" y="5823527"/>
            <a:ext cx="12192000" cy="10344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79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3140765" y="2633870"/>
            <a:ext cx="5874026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3140765" y="4432853"/>
            <a:ext cx="5874026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842230" y="2145269"/>
            <a:ext cx="4257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Success Always Belongs To Those Prepared!</a:t>
            </a:r>
            <a:endParaRPr lang="zh-CN" altLang="en-US" dirty="0">
              <a:solidFill>
                <a:schemeClr val="tx2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7" name="矩形 6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2126974" y="3896805"/>
            <a:ext cx="79380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amet</a:t>
            </a:r>
            <a:r>
              <a:rPr lang="en-US" altLang="zh-CN" sz="1400" dirty="0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, </a:t>
            </a:r>
            <a:r>
              <a:rPr lang="en-US" altLang="zh-CN" sz="1400" dirty="0" err="1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consectetur</a:t>
            </a:r>
            <a:r>
              <a:rPr lang="en-US" altLang="zh-CN" sz="1400" dirty="0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adipiscing</a:t>
            </a:r>
            <a:r>
              <a:rPr lang="en-US" altLang="zh-CN" sz="1400" dirty="0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elit</a:t>
            </a:r>
            <a:r>
              <a:rPr lang="en-US" altLang="zh-CN" sz="1400" dirty="0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 </a:t>
            </a:r>
            <a:r>
              <a:rPr lang="en-US" altLang="zh-CN" sz="1400" dirty="0" err="1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Ut</a:t>
            </a:r>
            <a:r>
              <a:rPr lang="en-US" altLang="zh-CN" sz="1400" dirty="0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efficitur</a:t>
            </a:r>
            <a:r>
              <a:rPr lang="en-US" altLang="zh-CN" sz="1400" dirty="0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ipsum vitae </a:t>
            </a:r>
            <a:r>
              <a:rPr lang="en-US" altLang="zh-CN" sz="1400" dirty="0" err="1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tortor</a:t>
            </a:r>
            <a:r>
              <a:rPr lang="en-US" altLang="zh-CN" sz="1400" dirty="0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err="1" smtClean="0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accumsan</a:t>
            </a:r>
            <a:endParaRPr lang="zh-CN" altLang="en-US" sz="1400" dirty="0">
              <a:solidFill>
                <a:schemeClr val="tx2"/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9" name="文本框 8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 txBox="1"/>
          <p:nvPr/>
        </p:nvSpPr>
        <p:spPr>
          <a:xfrm>
            <a:off x="2236676" y="2638405"/>
            <a:ext cx="771865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chemeClr val="accent3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THANK YOU MAN</a:t>
            </a:r>
            <a:endParaRPr lang="zh-CN" altLang="en-US" sz="8000" b="1" dirty="0">
              <a:solidFill>
                <a:schemeClr val="accent3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8" name="KSO_Shape"/>
          <p:cNvSpPr/>
          <p:nvPr/>
        </p:nvSpPr>
        <p:spPr>
          <a:xfrm>
            <a:off x="5174974" y="4661125"/>
            <a:ext cx="1842052" cy="453446"/>
          </a:xfrm>
          <a:prstGeom prst="roundRect">
            <a:avLst>
              <a:gd name="adj" fmla="val 3507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 smtClean="0">
                <a:solidFill>
                  <a:srgbClr val="FFFFFF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ABC</a:t>
            </a:r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 flipV="1">
            <a:off x="0" y="0"/>
            <a:ext cx="12192000" cy="10344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 flipV="1">
            <a:off x="0" y="5823527"/>
            <a:ext cx="12192000" cy="10344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02316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008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254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50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434415" y="1166400"/>
            <a:ext cx="8139600" cy="4525200"/>
          </a:xfrm>
          <a:prstGeom prst="rect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2" name="圆角矩形 1" descr="e7d195523061f1c066b244f4f0640bbcf3715a5d8e4c1f9c0CC89F802DB1C6DCEED83B96BD2FE003EF101F1D2A7FDAC955EBEE173D2520FDFAE65A13FA12EC6F1609809A21EAC5BB0195E08AA6A710E6248429B268CDE7E0F88F10A96895837156FB42290AC6FF6844AC8D7BC66D84E1A375D7292B4D3C92710E9760418CBD08A66F9A20065CD769C6E57D7D5753DF6E"/>
          <p:cNvSpPr/>
          <p:nvPr/>
        </p:nvSpPr>
        <p:spPr>
          <a:xfrm>
            <a:off x="816430" y="1817450"/>
            <a:ext cx="3223100" cy="3223100"/>
          </a:xfrm>
          <a:prstGeom prst="roundRect">
            <a:avLst>
              <a:gd name="adj" fmla="val 0"/>
            </a:avLst>
          </a:prstGeom>
          <a:blipFill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22860" rIns="45720" bIns="228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900">
              <a:cs typeface="+mn-ea"/>
              <a:sym typeface="+mn-lt"/>
            </a:endParaRPr>
          </a:p>
        </p:txBody>
      </p:sp>
      <p:sp>
        <p:nvSpPr>
          <p:cNvPr id="3" name="Shape 305"/>
          <p:cNvSpPr/>
          <p:nvPr/>
        </p:nvSpPr>
        <p:spPr>
          <a:xfrm>
            <a:off x="1643628" y="3967910"/>
            <a:ext cx="9721174" cy="10515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80000"/>
              </a:lnSpc>
              <a:defRPr sz="10000" cap="all" baseline="0">
                <a:solidFill>
                  <a:srgbClr val="676969"/>
                </a:solidFill>
              </a:defRPr>
            </a:lvl1pPr>
          </a:lstStyle>
          <a:p>
            <a:pPr>
              <a:lnSpc>
                <a:spcPct val="130000"/>
              </a:lnSpc>
            </a:pPr>
            <a:endParaRPr sz="5000" dirty="0">
              <a:cs typeface="+mn-ea"/>
              <a:sym typeface="+mn-lt"/>
            </a:endParaRPr>
          </a:p>
        </p:txBody>
      </p:sp>
      <p:sp>
        <p:nvSpPr>
          <p:cNvPr id="5" name="Shape 305"/>
          <p:cNvSpPr/>
          <p:nvPr/>
        </p:nvSpPr>
        <p:spPr>
          <a:xfrm>
            <a:off x="4676326" y="2526176"/>
            <a:ext cx="3363100" cy="7714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ctr">
              <a:lnSpc>
                <a:spcPct val="80000"/>
              </a:lnSpc>
              <a:defRPr sz="10000" cap="all" baseline="0">
                <a:solidFill>
                  <a:srgbClr val="676969"/>
                </a:solidFill>
              </a:defRPr>
            </a:lvl1pPr>
          </a:lstStyle>
          <a:p>
            <a:pPr algn="l">
              <a:lnSpc>
                <a:spcPct val="130000"/>
              </a:lnSpc>
            </a:pPr>
            <a:r>
              <a:rPr lang="zh-CN" altLang="en-US" sz="3600" dirty="0" smtClean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本模板总共</a:t>
            </a:r>
            <a:r>
              <a:rPr lang="en-US" altLang="zh-CN" sz="3600" dirty="0" smtClean="0">
                <a:solidFill>
                  <a:schemeClr val="accent2"/>
                </a:solidFill>
                <a:latin typeface="+mn-ea"/>
                <a:cs typeface="+mn-ea"/>
                <a:sym typeface="+mn-lt"/>
              </a:rPr>
              <a:t>23</a:t>
            </a:r>
            <a:r>
              <a:rPr lang="zh-CN" altLang="en-US" sz="3600" dirty="0" smtClean="0">
                <a:solidFill>
                  <a:schemeClr val="accent2"/>
                </a:solidFill>
                <a:latin typeface="+mn-ea"/>
                <a:cs typeface="+mn-ea"/>
                <a:sym typeface="+mn-lt"/>
              </a:rPr>
              <a:t>页</a:t>
            </a:r>
            <a:endParaRPr lang="en-US" altLang="zh-CN" sz="3600" dirty="0">
              <a:solidFill>
                <a:schemeClr val="accent2"/>
              </a:solidFill>
              <a:latin typeface="+mn-ea"/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4685851" y="3339131"/>
            <a:ext cx="629099" cy="0"/>
          </a:xfrm>
          <a:prstGeom prst="line">
            <a:avLst/>
          </a:prstGeom>
          <a:noFill/>
          <a:ln w="25400" cap="flat">
            <a:solidFill>
              <a:schemeClr val="accent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矩形 9"/>
          <p:cNvSpPr/>
          <p:nvPr/>
        </p:nvSpPr>
        <p:spPr>
          <a:xfrm>
            <a:off x="4580978" y="3344512"/>
            <a:ext cx="6096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accent2"/>
                </a:solidFill>
                <a:latin typeface="+mn-ea"/>
                <a:cs typeface="+mn-ea"/>
                <a:sym typeface="+mn-lt"/>
              </a:rPr>
              <a:t>微</a:t>
            </a:r>
            <a:r>
              <a:rPr lang="zh-CN" altLang="en-US" sz="2000" dirty="0" smtClean="0">
                <a:solidFill>
                  <a:schemeClr val="accent2"/>
                </a:solidFill>
                <a:latin typeface="+mn-ea"/>
                <a:cs typeface="+mn-ea"/>
                <a:sym typeface="+mn-lt"/>
              </a:rPr>
              <a:t>信扫描二维码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，关注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微信公众号</a:t>
            </a:r>
            <a:r>
              <a:rPr lang="en-US" altLang="zh-CN" sz="2000" dirty="0" err="1">
                <a:solidFill>
                  <a:schemeClr val="bg1"/>
                </a:solidFill>
                <a:latin typeface="+mn-ea"/>
                <a:cs typeface="+mn-ea"/>
                <a:sym typeface="+mn-lt"/>
              </a:rPr>
              <a:t>ColourPPT</a:t>
            </a:r>
            <a:endParaRPr lang="en-US" altLang="zh-CN" sz="2000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后台回复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：</a:t>
            </a:r>
            <a:r>
              <a:rPr lang="zh-CN" altLang="en-US" sz="2000" b="1" dirty="0" smtClean="0">
                <a:solidFill>
                  <a:schemeClr val="accent2"/>
                </a:solidFill>
                <a:latin typeface="+mn-ea"/>
                <a:cs typeface="+mn-ea"/>
                <a:sym typeface="+mn-lt"/>
              </a:rPr>
              <a:t>蓝色</a:t>
            </a:r>
            <a:r>
              <a:rPr lang="en-US" altLang="zh-CN" sz="2000" b="1" dirty="0" smtClean="0">
                <a:solidFill>
                  <a:schemeClr val="accent2"/>
                </a:solidFill>
                <a:latin typeface="+mn-ea"/>
                <a:cs typeface="+mn-ea"/>
                <a:sym typeface="+mn-lt"/>
              </a:rPr>
              <a:t>01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，获取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完整版</a:t>
            </a:r>
            <a:r>
              <a:rPr lang="en-US" altLang="zh-CN" sz="2000" dirty="0">
                <a:solidFill>
                  <a:schemeClr val="accent2"/>
                </a:solidFill>
                <a:latin typeface="+mn-ea"/>
                <a:cs typeface="+mn-ea"/>
                <a:sym typeface="+mn-lt"/>
              </a:rPr>
              <a:t>35</a:t>
            </a:r>
            <a:r>
              <a:rPr lang="zh-CN" altLang="en-US" sz="2000" dirty="0">
                <a:solidFill>
                  <a:schemeClr val="accent2"/>
                </a:solidFill>
                <a:latin typeface="+mn-ea"/>
                <a:cs typeface="+mn-ea"/>
                <a:sym typeface="+mn-lt"/>
              </a:rPr>
              <a:t>页模板</a:t>
            </a:r>
            <a:endParaRPr lang="en-US" altLang="zh-CN" sz="2000" dirty="0">
              <a:solidFill>
                <a:schemeClr val="accent2"/>
              </a:solidFill>
              <a:latin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86937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297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44160" y="1356034"/>
            <a:ext cx="2703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accent3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Gisha" panose="020B0502040204020203" pitchFamily="34" charset="-79"/>
                <a:sym typeface="Calibri" panose="020F0502020204030204" pitchFamily="34" charset="0"/>
              </a:rPr>
              <a:t>CONTENT</a:t>
            </a:r>
          </a:p>
        </p:txBody>
      </p:sp>
      <p:sp>
        <p:nvSpPr>
          <p:cNvPr id="3" name="矩形 2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1042738" y="4072207"/>
            <a:ext cx="233768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amet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consectetur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adipiscing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elit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 </a:t>
            </a:r>
            <a:r>
              <a:rPr lang="en-US" altLang="zh-CN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Ut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efficitur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ipsum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vitae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21564" y="3608947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accent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请输入标题</a:t>
            </a:r>
            <a:endParaRPr lang="en-US" altLang="zh-CN" sz="2800" dirty="0" smtClean="0">
              <a:solidFill>
                <a:schemeClr val="accent1"/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73610" y="2322409"/>
            <a:ext cx="107593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01</a:t>
            </a:r>
          </a:p>
        </p:txBody>
      </p:sp>
      <p:cxnSp>
        <p:nvCxnSpPr>
          <p:cNvPr id="6" name="直接连接符 5"/>
          <p:cNvCxnSpPr/>
          <p:nvPr/>
        </p:nvCxnSpPr>
        <p:spPr>
          <a:xfrm rot="16200000" flipV="1">
            <a:off x="2211578" y="3004881"/>
            <a:ext cx="0" cy="937375"/>
          </a:xfrm>
          <a:prstGeom prst="line">
            <a:avLst/>
          </a:prstGeom>
          <a:ln w="508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3559246" y="4072207"/>
            <a:ext cx="233768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amet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consectetur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adipiscing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elit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 </a:t>
            </a:r>
            <a:r>
              <a:rPr lang="en-US" altLang="zh-CN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Ut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efficitur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ipsum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vitae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38072" y="3608947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accent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请输入标题</a:t>
            </a:r>
            <a:endParaRPr lang="en-US" altLang="zh-CN" sz="2800" dirty="0" smtClean="0">
              <a:solidFill>
                <a:schemeClr val="accent1"/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190117" y="2322409"/>
            <a:ext cx="107593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02</a:t>
            </a:r>
          </a:p>
        </p:txBody>
      </p:sp>
      <p:cxnSp>
        <p:nvCxnSpPr>
          <p:cNvPr id="10" name="直接连接符 9"/>
          <p:cNvCxnSpPr/>
          <p:nvPr/>
        </p:nvCxnSpPr>
        <p:spPr>
          <a:xfrm rot="16200000" flipV="1">
            <a:off x="4728086" y="3004881"/>
            <a:ext cx="0" cy="937375"/>
          </a:xfrm>
          <a:prstGeom prst="line">
            <a:avLst/>
          </a:prstGeom>
          <a:ln w="508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6075753" y="4072207"/>
            <a:ext cx="233768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amet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consectetur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adipiscing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elit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 </a:t>
            </a:r>
            <a:r>
              <a:rPr lang="en-US" altLang="zh-CN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Ut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efficitur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ipsum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vitae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254579" y="3608947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accent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请输入标题</a:t>
            </a:r>
            <a:endParaRPr lang="en-US" altLang="zh-CN" sz="2800" dirty="0" smtClean="0">
              <a:solidFill>
                <a:schemeClr val="accent1"/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706624" y="2322409"/>
            <a:ext cx="107593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03</a:t>
            </a:r>
          </a:p>
        </p:txBody>
      </p:sp>
      <p:cxnSp>
        <p:nvCxnSpPr>
          <p:cNvPr id="14" name="直接连接符 13"/>
          <p:cNvCxnSpPr/>
          <p:nvPr/>
        </p:nvCxnSpPr>
        <p:spPr>
          <a:xfrm rot="16200000" flipV="1">
            <a:off x="7244593" y="3004881"/>
            <a:ext cx="0" cy="937375"/>
          </a:xfrm>
          <a:prstGeom prst="line">
            <a:avLst/>
          </a:prstGeom>
          <a:ln w="508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8592260" y="4072207"/>
            <a:ext cx="233768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amet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consectetur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adipiscing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elit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 </a:t>
            </a:r>
            <a:r>
              <a:rPr lang="en-US" altLang="zh-CN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Ut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efficitur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ipsum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vitae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771086" y="3608947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accent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请输入标题</a:t>
            </a:r>
            <a:endParaRPr lang="en-US" altLang="zh-CN" sz="2800" dirty="0" smtClean="0">
              <a:solidFill>
                <a:schemeClr val="accent1"/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223131" y="2322409"/>
            <a:ext cx="107593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04</a:t>
            </a:r>
          </a:p>
        </p:txBody>
      </p:sp>
      <p:cxnSp>
        <p:nvCxnSpPr>
          <p:cNvPr id="18" name="直接连接符 17"/>
          <p:cNvCxnSpPr/>
          <p:nvPr/>
        </p:nvCxnSpPr>
        <p:spPr>
          <a:xfrm rot="16200000" flipV="1">
            <a:off x="9761100" y="3004881"/>
            <a:ext cx="0" cy="937375"/>
          </a:xfrm>
          <a:prstGeom prst="line">
            <a:avLst/>
          </a:prstGeom>
          <a:ln w="508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 flipV="1">
            <a:off x="0" y="0"/>
            <a:ext cx="12192000" cy="10344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 flipV="1">
            <a:off x="0" y="5823527"/>
            <a:ext cx="12192000" cy="10344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18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682981" y="4491845"/>
            <a:ext cx="283889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Objectively recaptiualize clicks-and-mortar vortals whereas premier content. </a:t>
            </a:r>
            <a:endParaRPr lang="en-US" sz="900" b="1" smtClean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endParaRPr lang="en-US" sz="90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en-US" sz="900" smtClean="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Interactively </a:t>
            </a:r>
            <a:r>
              <a:rPr lang="en-US" sz="90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productize alternative infomediaries before holistic channels. </a:t>
            </a:r>
          </a:p>
        </p:txBody>
      </p:sp>
      <p:sp>
        <p:nvSpPr>
          <p:cNvPr id="33" name="Freeform 32"/>
          <p:cNvSpPr/>
          <p:nvPr/>
        </p:nvSpPr>
        <p:spPr>
          <a:xfrm>
            <a:off x="2543378" y="5422200"/>
            <a:ext cx="162809" cy="155274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2782864" y="5422200"/>
            <a:ext cx="162809" cy="155274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3022350" y="5422200"/>
            <a:ext cx="162809" cy="155274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3260508" y="5422200"/>
            <a:ext cx="162809" cy="155274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3498666" y="5422200"/>
            <a:ext cx="162809" cy="155274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4676554" y="4491845"/>
            <a:ext cx="283889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Objectively recaptiualize clicks-and-mortar vortals whereas premier content. </a:t>
            </a:r>
            <a:endParaRPr lang="en-US" sz="900" b="1" smtClean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endParaRPr lang="en-US" sz="90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en-US" sz="900" smtClean="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Interactively </a:t>
            </a:r>
            <a:r>
              <a:rPr lang="en-US" sz="90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productize alternative infomediaries before holistic channels. </a:t>
            </a:r>
          </a:p>
        </p:txBody>
      </p:sp>
      <p:sp>
        <p:nvSpPr>
          <p:cNvPr id="39" name="Freeform 38"/>
          <p:cNvSpPr/>
          <p:nvPr/>
        </p:nvSpPr>
        <p:spPr>
          <a:xfrm>
            <a:off x="5536951" y="5422200"/>
            <a:ext cx="162809" cy="155274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5776437" y="5422200"/>
            <a:ext cx="162809" cy="155274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6015923" y="5422200"/>
            <a:ext cx="162809" cy="155274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6254081" y="5422200"/>
            <a:ext cx="162809" cy="155274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43" name="Freeform 42"/>
          <p:cNvSpPr/>
          <p:nvPr/>
        </p:nvSpPr>
        <p:spPr>
          <a:xfrm>
            <a:off x="6492239" y="5422200"/>
            <a:ext cx="162809" cy="155274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7670126" y="4491845"/>
            <a:ext cx="283889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Objectively recaptiualize clicks-and-mortar vortals whereas premier content. </a:t>
            </a:r>
            <a:endParaRPr lang="en-US" sz="900" b="1" smtClean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endParaRPr lang="en-US" sz="90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en-US" sz="900" smtClean="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Interactively </a:t>
            </a:r>
            <a:r>
              <a:rPr lang="en-US" sz="90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productize alternative infomediaries before holistic channels. </a:t>
            </a:r>
          </a:p>
        </p:txBody>
      </p:sp>
      <p:sp>
        <p:nvSpPr>
          <p:cNvPr id="45" name="Freeform 44"/>
          <p:cNvSpPr/>
          <p:nvPr/>
        </p:nvSpPr>
        <p:spPr>
          <a:xfrm>
            <a:off x="8530523" y="5422200"/>
            <a:ext cx="162809" cy="155274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8770009" y="5422200"/>
            <a:ext cx="162809" cy="155274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47" name="Freeform 46"/>
          <p:cNvSpPr/>
          <p:nvPr/>
        </p:nvSpPr>
        <p:spPr>
          <a:xfrm>
            <a:off x="9009495" y="5422200"/>
            <a:ext cx="162809" cy="155274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9247653" y="5422200"/>
            <a:ext cx="162809" cy="155274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9485811" y="5422200"/>
            <a:ext cx="162809" cy="155274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5864476" y="6082568"/>
            <a:ext cx="74428" cy="74428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5994016" y="6082568"/>
            <a:ext cx="74428" cy="74428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6123556" y="6082568"/>
            <a:ext cx="74428" cy="74428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6253096" y="6082568"/>
            <a:ext cx="74428" cy="74428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4076487" y="502179"/>
            <a:ext cx="40392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Dense" panose="02000000000000000000" pitchFamily="50" charset="0"/>
                <a:ea typeface="Roboto" panose="02000000000000000000" pitchFamily="2" charset="0"/>
              </a:rPr>
              <a:t>ADD YOUR TEXT</a:t>
            </a: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latin typeface="Dense" panose="02000000000000000000" pitchFamily="50" charset="0"/>
              <a:ea typeface="Roboto" panose="02000000000000000000" pitchFamily="2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867400" y="467040"/>
            <a:ext cx="4572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9" name="图片占位符 8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10" name="图片占位符 9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11" name="图片占位符 10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12" name="图片占位符 11"/>
          <p:cNvPicPr>
            <a:picLocks noGrp="1" noChangeAspect="1"/>
          </p:cNvPicPr>
          <p:nvPr>
            <p:ph type="pic" sz="quarter" idx="14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9324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8513" y="2019300"/>
            <a:ext cx="2755900" cy="4152900"/>
          </a:xfrm>
        </p:spPr>
      </p:pic>
      <p:sp>
        <p:nvSpPr>
          <p:cNvPr id="4" name="Rectangle 3"/>
          <p:cNvSpPr/>
          <p:nvPr/>
        </p:nvSpPr>
        <p:spPr>
          <a:xfrm>
            <a:off x="609600" y="2019300"/>
            <a:ext cx="2729023" cy="41529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52500" y="2490281"/>
            <a:ext cx="2386123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FontAwesome" pitchFamily="2" charset="0"/>
              </a:rPr>
              <a:t></a:t>
            </a:r>
            <a:r>
              <a:rPr lang="en-US" sz="2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900" b="1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PHOTO’S</a:t>
            </a:r>
          </a:p>
          <a:p>
            <a:endParaRPr lang="en-US" sz="900" dirty="0" smtClean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900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Conveniently </a:t>
            </a:r>
            <a:r>
              <a:rPr lang="en-US" sz="9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iterate top-line alignments for wireless metrics.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52500" y="3600910"/>
            <a:ext cx="2386123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smtClean="0">
                <a:solidFill>
                  <a:schemeClr val="bg1"/>
                </a:solidFill>
                <a:latin typeface="FontAwesome" pitchFamily="2" charset="0"/>
              </a:rPr>
              <a:t></a:t>
            </a:r>
            <a:r>
              <a:rPr lang="en-US" sz="28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2800" b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900" b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CUSTOMIZE</a:t>
            </a:r>
          </a:p>
          <a:p>
            <a:endParaRPr lang="en-US" sz="900" smtClean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9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Conveniently </a:t>
            </a:r>
            <a:r>
              <a:rPr lang="en-US" sz="9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iterate top-line alignments for wireless metrics.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52500" y="4711539"/>
            <a:ext cx="2386123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smtClean="0">
                <a:solidFill>
                  <a:schemeClr val="bg1"/>
                </a:solidFill>
                <a:latin typeface="FontAwesome" pitchFamily="2" charset="0"/>
              </a:rPr>
              <a:t></a:t>
            </a:r>
            <a:r>
              <a:rPr lang="en-US" sz="28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2800" b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900" b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CLOUD SYSTEM</a:t>
            </a:r>
          </a:p>
          <a:p>
            <a:endParaRPr lang="en-US" sz="900" smtClean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9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Conveniently </a:t>
            </a:r>
            <a:r>
              <a:rPr lang="en-US" sz="9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iterate top-line alignments for wireless metrics. </a:t>
            </a:r>
          </a:p>
        </p:txBody>
      </p:sp>
      <p:sp>
        <p:nvSpPr>
          <p:cNvPr id="6" name="Rectangle 5"/>
          <p:cNvSpPr/>
          <p:nvPr/>
        </p:nvSpPr>
        <p:spPr>
          <a:xfrm>
            <a:off x="6094562" y="2019300"/>
            <a:ext cx="1409700" cy="1409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121925" y="2262485"/>
            <a:ext cx="13564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36</a:t>
            </a:r>
            <a:r>
              <a:rPr lang="en-US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%</a:t>
            </a:r>
          </a:p>
          <a:p>
            <a:pPr algn="ctr"/>
            <a:r>
              <a:rPr lang="en-US" sz="9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Conveniently iterate top-line </a:t>
            </a:r>
            <a:r>
              <a:rPr lang="en-US" sz="9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alignments</a:t>
            </a:r>
            <a:endParaRPr lang="en-US" sz="90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aphicFrame>
        <p:nvGraphicFramePr>
          <p:cNvPr id="25" name="Chart 24"/>
          <p:cNvGraphicFramePr/>
          <p:nvPr>
            <p:extLst/>
          </p:nvPr>
        </p:nvGraphicFramePr>
        <p:xfrm>
          <a:off x="6314253" y="3701143"/>
          <a:ext cx="4925247" cy="24710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6" name="Rectangle 25"/>
          <p:cNvSpPr/>
          <p:nvPr/>
        </p:nvSpPr>
        <p:spPr>
          <a:xfrm>
            <a:off x="7999241" y="2262485"/>
            <a:ext cx="150398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01 | </a:t>
            </a:r>
            <a:r>
              <a:rPr lang="en-US" sz="900" b="1" smtClean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PROMOTION</a:t>
            </a:r>
          </a:p>
          <a:p>
            <a:endParaRPr lang="en-US" sz="900" smtClean="0">
              <a:solidFill>
                <a:schemeClr val="bg1">
                  <a:lumMod val="6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900" smtClean="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Conveniently </a:t>
            </a:r>
            <a:r>
              <a:rPr lang="en-US" sz="90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iterate top-line alignments for wireless metrics.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9669664" y="2262485"/>
            <a:ext cx="150398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02 | </a:t>
            </a:r>
            <a:r>
              <a:rPr lang="en-US" sz="900" b="1" smtClean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DESIGN</a:t>
            </a:r>
          </a:p>
          <a:p>
            <a:endParaRPr lang="en-US" sz="900" smtClean="0">
              <a:solidFill>
                <a:schemeClr val="bg1">
                  <a:lumMod val="6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900" smtClean="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Conveniently </a:t>
            </a:r>
            <a:r>
              <a:rPr lang="en-US" sz="90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iterate top-line alignments for wireless metrics.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390811" y="502179"/>
            <a:ext cx="54105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Dense" panose="02000000000000000000" pitchFamily="50" charset="0"/>
                <a:ea typeface="Roboto" panose="02000000000000000000" pitchFamily="2" charset="0"/>
              </a:rPr>
              <a:t>VOLT </a:t>
            </a:r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Dense" panose="02000000000000000000" pitchFamily="50" charset="0"/>
                <a:ea typeface="Roboto" panose="02000000000000000000" pitchFamily="2" charset="0"/>
              </a:rPr>
              <a:t>ADD YOUR TEXT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867400" y="467040"/>
            <a:ext cx="4572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380671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14231" y="2275760"/>
            <a:ext cx="1790700" cy="1790700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85.25%</a:t>
            </a: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MARKETING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>
                <a:ln>
                  <a:noFill/>
                </a:ln>
                <a:solidFill>
                  <a:srgbClr val="4B7FA7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CREATIVE SOCIAL PROJECT</a:t>
            </a:r>
          </a:p>
        </p:txBody>
      </p:sp>
      <p:sp>
        <p:nvSpPr>
          <p:cNvPr id="13" name="Arc 12"/>
          <p:cNvSpPr/>
          <p:nvPr/>
        </p:nvSpPr>
        <p:spPr>
          <a:xfrm>
            <a:off x="949461" y="2210990"/>
            <a:ext cx="1920240" cy="1920240"/>
          </a:xfrm>
          <a:prstGeom prst="arc">
            <a:avLst>
              <a:gd name="adj1" fmla="val 18434430"/>
              <a:gd name="adj2" fmla="val 11787735"/>
            </a:avLst>
          </a:prstGeom>
          <a:noFill/>
          <a:ln w="127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2904114" y="2210990"/>
            <a:ext cx="441893" cy="44189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ontAwesome" pitchFamily="2" charset="0"/>
                <a:ea typeface="+mn-ea"/>
                <a:cs typeface="+mn-cs"/>
              </a:rPr>
              <a:t>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3335374" y="2838568"/>
            <a:ext cx="832776" cy="83277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ontAwesome" pitchFamily="2" charset="0"/>
                <a:ea typeface="+mn-ea"/>
                <a:cs typeface="+mn-cs"/>
              </a:rPr>
              <a:t>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1062886" y="4388802"/>
            <a:ext cx="220947" cy="22094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ontAwesome" pitchFamily="2" charset="0"/>
                <a:ea typeface="+mn-ea"/>
                <a:cs typeface="+mn-cs"/>
              </a:rPr>
              <a:t>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604238" y="3755650"/>
            <a:ext cx="375580" cy="3755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ontAwesome" pitchFamily="2" charset="0"/>
                <a:ea typeface="+mn-ea"/>
                <a:cs typeface="+mn-cs"/>
              </a:rPr>
              <a:t></a:t>
            </a: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795539" y="4691834"/>
            <a:ext cx="45719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068476" y="4609749"/>
            <a:ext cx="19213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srgbClr val="4B7FA7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APP</a:t>
            </a:r>
            <a:r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 STORE DOWNLOAD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Conveniently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iterate top-line alignments for wireless metrics.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2068476" y="4609749"/>
            <a:ext cx="431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FontAwesome" pitchFamily="2" charset="0"/>
                <a:ea typeface="+mn-ea"/>
                <a:cs typeface="+mn-cs"/>
              </a:rPr>
              <a:t>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795539" y="5441765"/>
            <a:ext cx="21943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FORUM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Conveniently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iterate top-line alignments for wireless metrics. </a:t>
            </a:r>
          </a:p>
        </p:txBody>
      </p:sp>
      <p:sp>
        <p:nvSpPr>
          <p:cNvPr id="32" name="Oval 31"/>
          <p:cNvSpPr/>
          <p:nvPr/>
        </p:nvSpPr>
        <p:spPr>
          <a:xfrm>
            <a:off x="8421064" y="2275760"/>
            <a:ext cx="1790700" cy="1790700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95.25%</a:t>
            </a: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MARKETING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>
                <a:ln>
                  <a:noFill/>
                </a:ln>
                <a:solidFill>
                  <a:srgbClr val="4B7FA7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CREATIVE SOCIAL PROJECT</a:t>
            </a:r>
          </a:p>
        </p:txBody>
      </p:sp>
      <p:sp>
        <p:nvSpPr>
          <p:cNvPr id="33" name="Arc 32"/>
          <p:cNvSpPr/>
          <p:nvPr/>
        </p:nvSpPr>
        <p:spPr>
          <a:xfrm>
            <a:off x="8356294" y="2210990"/>
            <a:ext cx="1920240" cy="1920240"/>
          </a:xfrm>
          <a:prstGeom prst="arc">
            <a:avLst>
              <a:gd name="adj1" fmla="val 18253969"/>
              <a:gd name="adj2" fmla="val 13152626"/>
            </a:avLst>
          </a:prstGeom>
          <a:noFill/>
          <a:ln w="1270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0310947" y="2210990"/>
            <a:ext cx="441893" cy="44189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ontAwesome" pitchFamily="2" charset="0"/>
                <a:ea typeface="+mn-ea"/>
                <a:cs typeface="+mn-cs"/>
              </a:rPr>
              <a:t>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10742207" y="2838568"/>
            <a:ext cx="832776" cy="8327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ontAwesome" pitchFamily="2" charset="0"/>
                <a:ea typeface="+mn-ea"/>
                <a:cs typeface="+mn-cs"/>
              </a:rPr>
              <a:t>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8469719" y="4388802"/>
            <a:ext cx="220947" cy="22094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ontAwesome" pitchFamily="2" charset="0"/>
                <a:ea typeface="+mn-ea"/>
                <a:cs typeface="+mn-cs"/>
              </a:rPr>
              <a:t>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8011071" y="3755650"/>
            <a:ext cx="375580" cy="3755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ontAwesome" pitchFamily="2" charset="0"/>
                <a:ea typeface="+mn-ea"/>
                <a:cs typeface="+mn-cs"/>
              </a:rPr>
              <a:t></a:t>
            </a: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9202372" y="4691834"/>
            <a:ext cx="45719" cy="3657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475309" y="4609749"/>
            <a:ext cx="19213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BUSINESS </a:t>
            </a:r>
            <a:r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srgbClr val="4B7FA7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CONSULTING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Conveniently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iterate top-line alignments for wireless metrics.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9475309" y="4609749"/>
            <a:ext cx="431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FontAwesome" pitchFamily="2" charset="0"/>
                <a:ea typeface="+mn-ea"/>
                <a:cs typeface="+mn-cs"/>
              </a:rPr>
              <a:t>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9202372" y="5441765"/>
            <a:ext cx="21943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PROFESSIONAL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Conveniently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iterate top-line alignments for wireless metrics. </a:t>
            </a:r>
          </a:p>
        </p:txBody>
      </p:sp>
      <p:sp>
        <p:nvSpPr>
          <p:cNvPr id="43" name="Oval 42"/>
          <p:cNvSpPr/>
          <p:nvPr/>
        </p:nvSpPr>
        <p:spPr>
          <a:xfrm>
            <a:off x="4717647" y="2275760"/>
            <a:ext cx="1790700" cy="1790700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40.85%</a:t>
            </a: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MARKETING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>
                <a:ln>
                  <a:noFill/>
                </a:ln>
                <a:solidFill>
                  <a:srgbClr val="4B7FA7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CREATIVE SOCIAL PROJECT</a:t>
            </a:r>
          </a:p>
        </p:txBody>
      </p:sp>
      <p:sp>
        <p:nvSpPr>
          <p:cNvPr id="44" name="Arc 43"/>
          <p:cNvSpPr/>
          <p:nvPr/>
        </p:nvSpPr>
        <p:spPr>
          <a:xfrm>
            <a:off x="4652877" y="2210990"/>
            <a:ext cx="1920240" cy="1920240"/>
          </a:xfrm>
          <a:prstGeom prst="arc">
            <a:avLst>
              <a:gd name="adj1" fmla="val 21260985"/>
              <a:gd name="adj2" fmla="val 4957213"/>
            </a:avLst>
          </a:prstGeom>
          <a:noFill/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6607530" y="2210990"/>
            <a:ext cx="441893" cy="44189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ontAwesome" pitchFamily="2" charset="0"/>
                <a:ea typeface="+mn-ea"/>
                <a:cs typeface="+mn-cs"/>
              </a:rPr>
              <a:t>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7038790" y="2838568"/>
            <a:ext cx="832776" cy="8327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ontAwesome" pitchFamily="2" charset="0"/>
                <a:ea typeface="+mn-ea"/>
                <a:cs typeface="+mn-cs"/>
              </a:rPr>
              <a:t>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4766302" y="4388802"/>
            <a:ext cx="220947" cy="22094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ontAwesome" pitchFamily="2" charset="0"/>
                <a:ea typeface="+mn-ea"/>
                <a:cs typeface="+mn-cs"/>
              </a:rPr>
              <a:t>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4307654" y="3755650"/>
            <a:ext cx="375580" cy="3755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ontAwesome" pitchFamily="2" charset="0"/>
                <a:ea typeface="+mn-ea"/>
                <a:cs typeface="+mn-cs"/>
              </a:rPr>
              <a:t></a:t>
            </a: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498955" y="4691834"/>
            <a:ext cx="45719" cy="3657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771892" y="4609749"/>
            <a:ext cx="19213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srgbClr val="4B7FA7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COSTUMER</a:t>
            </a:r>
            <a:r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 GIFTS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Conveniently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iterate top-line alignments for wireless metrics. </a:t>
            </a:r>
          </a:p>
        </p:txBody>
      </p:sp>
      <p:sp>
        <p:nvSpPr>
          <p:cNvPr id="51" name="Rectangle 50"/>
          <p:cNvSpPr/>
          <p:nvPr/>
        </p:nvSpPr>
        <p:spPr>
          <a:xfrm>
            <a:off x="5771892" y="4609749"/>
            <a:ext cx="381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FontAwesome" pitchFamily="2" charset="0"/>
                <a:ea typeface="+mn-ea"/>
                <a:cs typeface="+mn-cs"/>
              </a:rPr>
              <a:t>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498955" y="5441765"/>
            <a:ext cx="21943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AGENCY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Conveniently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iterate top-line alignments for wireless metrics. </a:t>
            </a:r>
          </a:p>
        </p:txBody>
      </p:sp>
      <p:sp>
        <p:nvSpPr>
          <p:cNvPr id="42" name="TextBox 50"/>
          <p:cNvSpPr txBox="1"/>
          <p:nvPr/>
        </p:nvSpPr>
        <p:spPr>
          <a:xfrm>
            <a:off x="4076487" y="502179"/>
            <a:ext cx="40392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Dense" panose="02000000000000000000" pitchFamily="50" charset="0"/>
                <a:ea typeface="Roboto" panose="02000000000000000000" pitchFamily="2" charset="0"/>
              </a:rPr>
              <a:t>ADD YOUR TEXT</a:t>
            </a: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latin typeface="Dense" panose="02000000000000000000" pitchFamily="50" charset="0"/>
              <a:ea typeface="Roboto" panose="02000000000000000000" pitchFamily="2" charset="0"/>
            </a:endParaRPr>
          </a:p>
        </p:txBody>
      </p:sp>
      <p:sp>
        <p:nvSpPr>
          <p:cNvPr id="53" name="Rectangle 55"/>
          <p:cNvSpPr/>
          <p:nvPr/>
        </p:nvSpPr>
        <p:spPr>
          <a:xfrm>
            <a:off x="5867400" y="467040"/>
            <a:ext cx="4572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723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/>
          <p:cNvSpPr/>
          <p:nvPr/>
        </p:nvSpPr>
        <p:spPr>
          <a:xfrm>
            <a:off x="1159738" y="2775101"/>
            <a:ext cx="1828800" cy="18288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86%</a:t>
            </a: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17" name="Arc 16"/>
          <p:cNvSpPr/>
          <p:nvPr/>
        </p:nvSpPr>
        <p:spPr>
          <a:xfrm>
            <a:off x="1068298" y="2683661"/>
            <a:ext cx="2011680" cy="2011680"/>
          </a:xfrm>
          <a:prstGeom prst="arc">
            <a:avLst>
              <a:gd name="adj1" fmla="val 16200000"/>
              <a:gd name="adj2" fmla="val 12360201"/>
            </a:avLst>
          </a:prstGeom>
          <a:noFill/>
          <a:ln w="38100" cap="rnd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18725" y="2120312"/>
            <a:ext cx="91082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October, 2015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118831" y="5027858"/>
            <a:ext cx="19106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TRADEMARK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Conveniently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iterate top-line alignments for wireless metrics. </a:t>
            </a:r>
          </a:p>
        </p:txBody>
      </p:sp>
      <p:sp>
        <p:nvSpPr>
          <p:cNvPr id="26" name="Oval 25"/>
          <p:cNvSpPr/>
          <p:nvPr/>
        </p:nvSpPr>
        <p:spPr>
          <a:xfrm>
            <a:off x="3857629" y="2775101"/>
            <a:ext cx="1828800" cy="18288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38%</a:t>
            </a: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27" name="Arc 26"/>
          <p:cNvSpPr/>
          <p:nvPr/>
        </p:nvSpPr>
        <p:spPr>
          <a:xfrm>
            <a:off x="3766189" y="2683661"/>
            <a:ext cx="2011680" cy="2011680"/>
          </a:xfrm>
          <a:prstGeom prst="arc">
            <a:avLst>
              <a:gd name="adj1" fmla="val 16200000"/>
              <a:gd name="adj2" fmla="val 368271"/>
            </a:avLst>
          </a:prstGeom>
          <a:noFill/>
          <a:ln w="381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59711" y="2120312"/>
            <a:ext cx="102463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December, 2015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816722" y="5027858"/>
            <a:ext cx="19106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COMPANY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Conveniently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iterate top-line alignments for wireless metrics. </a:t>
            </a:r>
          </a:p>
        </p:txBody>
      </p:sp>
      <p:sp>
        <p:nvSpPr>
          <p:cNvPr id="31" name="Oval 30"/>
          <p:cNvSpPr/>
          <p:nvPr/>
        </p:nvSpPr>
        <p:spPr>
          <a:xfrm>
            <a:off x="9253412" y="2775101"/>
            <a:ext cx="1828800" cy="1828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95%</a:t>
            </a: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32" name="Arc 31"/>
          <p:cNvSpPr/>
          <p:nvPr/>
        </p:nvSpPr>
        <p:spPr>
          <a:xfrm>
            <a:off x="9161972" y="2683661"/>
            <a:ext cx="2011680" cy="2011680"/>
          </a:xfrm>
          <a:prstGeom prst="arc">
            <a:avLst>
              <a:gd name="adj1" fmla="val 16200000"/>
              <a:gd name="adj2" fmla="val 14822572"/>
            </a:avLst>
          </a:prstGeom>
          <a:noFill/>
          <a:ln w="38100" cap="rnd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752476" y="2120312"/>
            <a:ext cx="83067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March, 2015</a:t>
            </a:r>
          </a:p>
        </p:txBody>
      </p:sp>
      <p:sp>
        <p:nvSpPr>
          <p:cNvPr id="34" name="Rectangle 33"/>
          <p:cNvSpPr/>
          <p:nvPr/>
        </p:nvSpPr>
        <p:spPr>
          <a:xfrm>
            <a:off x="9212505" y="5027858"/>
            <a:ext cx="19106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PROFESSIONAL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Conveniently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iterate top-line alignments for wireless metrics. </a:t>
            </a:r>
          </a:p>
        </p:txBody>
      </p:sp>
      <p:sp>
        <p:nvSpPr>
          <p:cNvPr id="36" name="Oval 35"/>
          <p:cNvSpPr/>
          <p:nvPr/>
        </p:nvSpPr>
        <p:spPr>
          <a:xfrm>
            <a:off x="6555520" y="2775101"/>
            <a:ext cx="1828800" cy="1828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60%</a:t>
            </a: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37" name="Arc 36"/>
          <p:cNvSpPr/>
          <p:nvPr/>
        </p:nvSpPr>
        <p:spPr>
          <a:xfrm>
            <a:off x="6464080" y="2683661"/>
            <a:ext cx="2011680" cy="2011680"/>
          </a:xfrm>
          <a:prstGeom prst="arc">
            <a:avLst>
              <a:gd name="adj1" fmla="val 16200000"/>
              <a:gd name="adj2" fmla="val 7398383"/>
            </a:avLst>
          </a:prstGeom>
          <a:noFill/>
          <a:ln w="38100" cap="rnd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101070" y="2120312"/>
            <a:ext cx="7377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April, 2015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514613" y="5027858"/>
            <a:ext cx="19106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PROFESSIONAL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Conveniently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iterate top-line alignments for wireless metrics. </a:t>
            </a:r>
          </a:p>
        </p:txBody>
      </p:sp>
      <p:sp>
        <p:nvSpPr>
          <p:cNvPr id="25" name="TextBox 50"/>
          <p:cNvSpPr txBox="1"/>
          <p:nvPr/>
        </p:nvSpPr>
        <p:spPr>
          <a:xfrm>
            <a:off x="4076487" y="502179"/>
            <a:ext cx="40392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Dense" panose="02000000000000000000" pitchFamily="50" charset="0"/>
                <a:ea typeface="Roboto" panose="02000000000000000000" pitchFamily="2" charset="0"/>
              </a:rPr>
              <a:t>ADD YOUR TEXT</a:t>
            </a: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latin typeface="Dense" panose="02000000000000000000" pitchFamily="50" charset="0"/>
              <a:ea typeface="Roboto" panose="02000000000000000000" pitchFamily="2" charset="0"/>
            </a:endParaRPr>
          </a:p>
        </p:txBody>
      </p:sp>
      <p:sp>
        <p:nvSpPr>
          <p:cNvPr id="41" name="Rectangle 55"/>
          <p:cNvSpPr/>
          <p:nvPr/>
        </p:nvSpPr>
        <p:spPr>
          <a:xfrm>
            <a:off x="5867400" y="467040"/>
            <a:ext cx="4572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85802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文本框 5"/>
          <p:cNvSpPr txBox="1">
            <a:spLocks noChangeArrowheads="1"/>
          </p:cNvSpPr>
          <p:nvPr/>
        </p:nvSpPr>
        <p:spPr bwMode="auto">
          <a:xfrm>
            <a:off x="3846827" y="3347206"/>
            <a:ext cx="4498346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733" dirty="0" smtClean="0">
                <a:solidFill>
                  <a:schemeClr val="accent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点击</a:t>
            </a:r>
            <a:r>
              <a:rPr lang="zh-CN" altLang="en-US" sz="3733" dirty="0">
                <a:solidFill>
                  <a:schemeClr val="accent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添加您标题内容</a:t>
            </a:r>
            <a:endParaRPr lang="zh-CN" altLang="en-US" sz="3733" b="1" dirty="0">
              <a:solidFill>
                <a:schemeClr val="accent1"/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94" name="文本框 6"/>
          <p:cNvSpPr txBox="1">
            <a:spLocks noChangeArrowheads="1"/>
          </p:cNvSpPr>
          <p:nvPr/>
        </p:nvSpPr>
        <p:spPr bwMode="auto">
          <a:xfrm>
            <a:off x="3291218" y="3977647"/>
            <a:ext cx="5609565" cy="617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amet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,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consectetur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adipiscing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elit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Donec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luctus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nibh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sit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amet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sem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vulputate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venenatis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bibendum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orci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pulvinar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 </a:t>
            </a:r>
          </a:p>
        </p:txBody>
      </p:sp>
      <p:sp>
        <p:nvSpPr>
          <p:cNvPr id="4" name="矩形 3"/>
          <p:cNvSpPr/>
          <p:nvPr/>
        </p:nvSpPr>
        <p:spPr>
          <a:xfrm flipV="1">
            <a:off x="0" y="0"/>
            <a:ext cx="12192000" cy="10344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 flipV="1">
            <a:off x="0" y="5823527"/>
            <a:ext cx="12192000" cy="10344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74062" y="2000433"/>
            <a:ext cx="104387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02</a:t>
            </a:r>
          </a:p>
        </p:txBody>
      </p:sp>
      <p:cxnSp>
        <p:nvCxnSpPr>
          <p:cNvPr id="7" name="直接连接符 6"/>
          <p:cNvCxnSpPr/>
          <p:nvPr/>
        </p:nvCxnSpPr>
        <p:spPr>
          <a:xfrm rot="16200000" flipV="1">
            <a:off x="6096000" y="2682905"/>
            <a:ext cx="0" cy="937375"/>
          </a:xfrm>
          <a:prstGeom prst="line">
            <a:avLst/>
          </a:prstGeom>
          <a:ln w="508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1456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952500" y="2019300"/>
            <a:ext cx="1726908" cy="2091198"/>
            <a:chOff x="952500" y="2470170"/>
            <a:chExt cx="1726908" cy="2091198"/>
          </a:xfrm>
        </p:grpSpPr>
        <p:sp>
          <p:nvSpPr>
            <p:cNvPr id="11" name="Rounded Rectangle 10"/>
            <p:cNvSpPr/>
            <p:nvPr/>
          </p:nvSpPr>
          <p:spPr>
            <a:xfrm>
              <a:off x="952500" y="2470170"/>
              <a:ext cx="1726905" cy="27432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MEDIUM</a:t>
              </a:r>
              <a:endParaRPr lang="en-US" sz="9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2" name="Folded Corner 11"/>
            <p:cNvSpPr/>
            <p:nvPr/>
          </p:nvSpPr>
          <p:spPr>
            <a:xfrm>
              <a:off x="952503" y="2710417"/>
              <a:ext cx="1726905" cy="1850951"/>
            </a:xfrm>
            <a:prstGeom prst="foldedCorner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952500" y="2917477"/>
              <a:ext cx="1726905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mtClean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OPTIONS</a:t>
              </a:r>
            </a:p>
            <a:p>
              <a:pPr algn="ctr"/>
              <a:r>
                <a:rPr lang="en-US" sz="900" smtClean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Conveniently </a:t>
              </a:r>
              <a:r>
                <a:rPr lang="en-US" sz="90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iterate </a:t>
              </a:r>
              <a:r>
                <a:rPr lang="en-US" sz="900" smtClean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top-line</a:t>
              </a:r>
              <a:endParaRPr lang="en-US" sz="9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421452" y="3608617"/>
              <a:ext cx="788999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>
                  <a:solidFill>
                    <a:schemeClr val="bg1"/>
                  </a:solidFill>
                  <a:latin typeface="FontAwesome" pitchFamily="2" charset="0"/>
                </a:rPr>
                <a:t></a:t>
              </a:r>
              <a:endParaRPr lang="en-US" sz="440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421637" y="2021070"/>
            <a:ext cx="5348726" cy="4307842"/>
            <a:chOff x="4300539" y="1984376"/>
            <a:chExt cx="3589338" cy="2890838"/>
          </a:xfrm>
        </p:grpSpPr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4300539" y="1984376"/>
              <a:ext cx="3589338" cy="2170113"/>
            </a:xfrm>
            <a:custGeom>
              <a:avLst/>
              <a:gdLst>
                <a:gd name="T0" fmla="*/ 2537 w 2537"/>
                <a:gd name="T1" fmla="*/ 1533 h 1533"/>
                <a:gd name="T2" fmla="*/ 2537 w 2537"/>
                <a:gd name="T3" fmla="*/ 71 h 1533"/>
                <a:gd name="T4" fmla="*/ 2467 w 2537"/>
                <a:gd name="T5" fmla="*/ 0 h 1533"/>
                <a:gd name="T6" fmla="*/ 71 w 2537"/>
                <a:gd name="T7" fmla="*/ 0 h 1533"/>
                <a:gd name="T8" fmla="*/ 0 w 2537"/>
                <a:gd name="T9" fmla="*/ 71 h 1533"/>
                <a:gd name="T10" fmla="*/ 0 w 2537"/>
                <a:gd name="T11" fmla="*/ 1533 h 1533"/>
                <a:gd name="T12" fmla="*/ 2537 w 2537"/>
                <a:gd name="T13" fmla="*/ 1533 h 1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7" h="1533">
                  <a:moveTo>
                    <a:pt x="2537" y="1533"/>
                  </a:moveTo>
                  <a:cubicBezTo>
                    <a:pt x="2537" y="71"/>
                    <a:pt x="2537" y="71"/>
                    <a:pt x="2537" y="71"/>
                  </a:cubicBezTo>
                  <a:cubicBezTo>
                    <a:pt x="2537" y="32"/>
                    <a:pt x="2506" y="0"/>
                    <a:pt x="2467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ubicBezTo>
                    <a:pt x="0" y="1533"/>
                    <a:pt x="0" y="1533"/>
                    <a:pt x="0" y="1533"/>
                  </a:cubicBezTo>
                  <a:lnTo>
                    <a:pt x="2537" y="1533"/>
                  </a:ln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6"/>
            <p:cNvSpPr>
              <a:spLocks noEditPoints="1"/>
            </p:cNvSpPr>
            <p:nvPr/>
          </p:nvSpPr>
          <p:spPr bwMode="auto">
            <a:xfrm>
              <a:off x="4440239" y="2132014"/>
              <a:ext cx="3309938" cy="1873250"/>
            </a:xfrm>
            <a:custGeom>
              <a:avLst/>
              <a:gdLst>
                <a:gd name="T0" fmla="*/ 2075 w 2085"/>
                <a:gd name="T1" fmla="*/ 10 h 1180"/>
                <a:gd name="T2" fmla="*/ 2075 w 2085"/>
                <a:gd name="T3" fmla="*/ 1170 h 1180"/>
                <a:gd name="T4" fmla="*/ 10 w 2085"/>
                <a:gd name="T5" fmla="*/ 1170 h 1180"/>
                <a:gd name="T6" fmla="*/ 10 w 2085"/>
                <a:gd name="T7" fmla="*/ 10 h 1180"/>
                <a:gd name="T8" fmla="*/ 2075 w 2085"/>
                <a:gd name="T9" fmla="*/ 10 h 1180"/>
                <a:gd name="T10" fmla="*/ 2085 w 2085"/>
                <a:gd name="T11" fmla="*/ 0 h 1180"/>
                <a:gd name="T12" fmla="*/ 2075 w 2085"/>
                <a:gd name="T13" fmla="*/ 0 h 1180"/>
                <a:gd name="T14" fmla="*/ 10 w 2085"/>
                <a:gd name="T15" fmla="*/ 0 h 1180"/>
                <a:gd name="T16" fmla="*/ 0 w 2085"/>
                <a:gd name="T17" fmla="*/ 0 h 1180"/>
                <a:gd name="T18" fmla="*/ 0 w 2085"/>
                <a:gd name="T19" fmla="*/ 10 h 1180"/>
                <a:gd name="T20" fmla="*/ 0 w 2085"/>
                <a:gd name="T21" fmla="*/ 1170 h 1180"/>
                <a:gd name="T22" fmla="*/ 0 w 2085"/>
                <a:gd name="T23" fmla="*/ 1180 h 1180"/>
                <a:gd name="T24" fmla="*/ 10 w 2085"/>
                <a:gd name="T25" fmla="*/ 1180 h 1180"/>
                <a:gd name="T26" fmla="*/ 2075 w 2085"/>
                <a:gd name="T27" fmla="*/ 1180 h 1180"/>
                <a:gd name="T28" fmla="*/ 2085 w 2085"/>
                <a:gd name="T29" fmla="*/ 1180 h 1180"/>
                <a:gd name="T30" fmla="*/ 2085 w 2085"/>
                <a:gd name="T31" fmla="*/ 1170 h 1180"/>
                <a:gd name="T32" fmla="*/ 2085 w 2085"/>
                <a:gd name="T33" fmla="*/ 10 h 1180"/>
                <a:gd name="T34" fmla="*/ 2085 w 2085"/>
                <a:gd name="T35" fmla="*/ 0 h 1180"/>
                <a:gd name="T36" fmla="*/ 2085 w 2085"/>
                <a:gd name="T3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85" h="1180">
                  <a:moveTo>
                    <a:pt x="2075" y="10"/>
                  </a:moveTo>
                  <a:lnTo>
                    <a:pt x="2075" y="1170"/>
                  </a:lnTo>
                  <a:lnTo>
                    <a:pt x="10" y="1170"/>
                  </a:lnTo>
                  <a:lnTo>
                    <a:pt x="10" y="10"/>
                  </a:lnTo>
                  <a:lnTo>
                    <a:pt x="2075" y="10"/>
                  </a:lnTo>
                  <a:close/>
                  <a:moveTo>
                    <a:pt x="2085" y="0"/>
                  </a:moveTo>
                  <a:lnTo>
                    <a:pt x="2075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170"/>
                  </a:lnTo>
                  <a:lnTo>
                    <a:pt x="0" y="1180"/>
                  </a:lnTo>
                  <a:lnTo>
                    <a:pt x="10" y="1180"/>
                  </a:lnTo>
                  <a:lnTo>
                    <a:pt x="2075" y="1180"/>
                  </a:lnTo>
                  <a:lnTo>
                    <a:pt x="2085" y="1180"/>
                  </a:lnTo>
                  <a:lnTo>
                    <a:pt x="2085" y="1170"/>
                  </a:lnTo>
                  <a:lnTo>
                    <a:pt x="2085" y="10"/>
                  </a:lnTo>
                  <a:lnTo>
                    <a:pt x="2085" y="0"/>
                  </a:lnTo>
                  <a:lnTo>
                    <a:pt x="2085" y="0"/>
                  </a:lnTo>
                  <a:close/>
                </a:path>
              </a:pathLst>
            </a:cu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7"/>
            <p:cNvSpPr>
              <a:spLocks noEditPoints="1"/>
            </p:cNvSpPr>
            <p:nvPr/>
          </p:nvSpPr>
          <p:spPr bwMode="auto">
            <a:xfrm>
              <a:off x="4440239" y="2132014"/>
              <a:ext cx="3309938" cy="1873250"/>
            </a:xfrm>
            <a:custGeom>
              <a:avLst/>
              <a:gdLst>
                <a:gd name="T0" fmla="*/ 2075 w 2085"/>
                <a:gd name="T1" fmla="*/ 10 h 1180"/>
                <a:gd name="T2" fmla="*/ 2075 w 2085"/>
                <a:gd name="T3" fmla="*/ 1170 h 1180"/>
                <a:gd name="T4" fmla="*/ 10 w 2085"/>
                <a:gd name="T5" fmla="*/ 1170 h 1180"/>
                <a:gd name="T6" fmla="*/ 10 w 2085"/>
                <a:gd name="T7" fmla="*/ 10 h 1180"/>
                <a:gd name="T8" fmla="*/ 2075 w 2085"/>
                <a:gd name="T9" fmla="*/ 10 h 1180"/>
                <a:gd name="T10" fmla="*/ 2085 w 2085"/>
                <a:gd name="T11" fmla="*/ 0 h 1180"/>
                <a:gd name="T12" fmla="*/ 2075 w 2085"/>
                <a:gd name="T13" fmla="*/ 0 h 1180"/>
                <a:gd name="T14" fmla="*/ 10 w 2085"/>
                <a:gd name="T15" fmla="*/ 0 h 1180"/>
                <a:gd name="T16" fmla="*/ 0 w 2085"/>
                <a:gd name="T17" fmla="*/ 0 h 1180"/>
                <a:gd name="T18" fmla="*/ 0 w 2085"/>
                <a:gd name="T19" fmla="*/ 10 h 1180"/>
                <a:gd name="T20" fmla="*/ 0 w 2085"/>
                <a:gd name="T21" fmla="*/ 1170 h 1180"/>
                <a:gd name="T22" fmla="*/ 0 w 2085"/>
                <a:gd name="T23" fmla="*/ 1180 h 1180"/>
                <a:gd name="T24" fmla="*/ 10 w 2085"/>
                <a:gd name="T25" fmla="*/ 1180 h 1180"/>
                <a:gd name="T26" fmla="*/ 2075 w 2085"/>
                <a:gd name="T27" fmla="*/ 1180 h 1180"/>
                <a:gd name="T28" fmla="*/ 2085 w 2085"/>
                <a:gd name="T29" fmla="*/ 1180 h 1180"/>
                <a:gd name="T30" fmla="*/ 2085 w 2085"/>
                <a:gd name="T31" fmla="*/ 1170 h 1180"/>
                <a:gd name="T32" fmla="*/ 2085 w 2085"/>
                <a:gd name="T33" fmla="*/ 10 h 1180"/>
                <a:gd name="T34" fmla="*/ 2085 w 2085"/>
                <a:gd name="T35" fmla="*/ 0 h 1180"/>
                <a:gd name="T36" fmla="*/ 2085 w 2085"/>
                <a:gd name="T3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85" h="1180">
                  <a:moveTo>
                    <a:pt x="2075" y="10"/>
                  </a:moveTo>
                  <a:lnTo>
                    <a:pt x="2075" y="1170"/>
                  </a:lnTo>
                  <a:lnTo>
                    <a:pt x="10" y="1170"/>
                  </a:lnTo>
                  <a:lnTo>
                    <a:pt x="10" y="10"/>
                  </a:lnTo>
                  <a:lnTo>
                    <a:pt x="2075" y="10"/>
                  </a:lnTo>
                  <a:moveTo>
                    <a:pt x="2085" y="0"/>
                  </a:moveTo>
                  <a:lnTo>
                    <a:pt x="2075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170"/>
                  </a:lnTo>
                  <a:lnTo>
                    <a:pt x="0" y="1180"/>
                  </a:lnTo>
                  <a:lnTo>
                    <a:pt x="10" y="1180"/>
                  </a:lnTo>
                  <a:lnTo>
                    <a:pt x="2075" y="1180"/>
                  </a:lnTo>
                  <a:lnTo>
                    <a:pt x="2085" y="1180"/>
                  </a:lnTo>
                  <a:lnTo>
                    <a:pt x="2085" y="1170"/>
                  </a:lnTo>
                  <a:lnTo>
                    <a:pt x="2085" y="10"/>
                  </a:lnTo>
                  <a:lnTo>
                    <a:pt x="2085" y="0"/>
                  </a:lnTo>
                  <a:lnTo>
                    <a:pt x="20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auto">
            <a:xfrm>
              <a:off x="5484814" y="4826001"/>
              <a:ext cx="1208088" cy="49213"/>
            </a:xfrm>
            <a:custGeom>
              <a:avLst/>
              <a:gdLst>
                <a:gd name="T0" fmla="*/ 852 w 854"/>
                <a:gd name="T1" fmla="*/ 24 h 35"/>
                <a:gd name="T2" fmla="*/ 478 w 854"/>
                <a:gd name="T3" fmla="*/ 5 h 35"/>
                <a:gd name="T4" fmla="*/ 478 w 854"/>
                <a:gd name="T5" fmla="*/ 0 h 35"/>
                <a:gd name="T6" fmla="*/ 427 w 854"/>
                <a:gd name="T7" fmla="*/ 3 h 35"/>
                <a:gd name="T8" fmla="*/ 375 w 854"/>
                <a:gd name="T9" fmla="*/ 0 h 35"/>
                <a:gd name="T10" fmla="*/ 375 w 854"/>
                <a:gd name="T11" fmla="*/ 5 h 35"/>
                <a:gd name="T12" fmla="*/ 1 w 854"/>
                <a:gd name="T13" fmla="*/ 24 h 35"/>
                <a:gd name="T14" fmla="*/ 24 w 854"/>
                <a:gd name="T15" fmla="*/ 35 h 35"/>
                <a:gd name="T16" fmla="*/ 375 w 854"/>
                <a:gd name="T17" fmla="*/ 35 h 35"/>
                <a:gd name="T18" fmla="*/ 478 w 854"/>
                <a:gd name="T19" fmla="*/ 35 h 35"/>
                <a:gd name="T20" fmla="*/ 829 w 854"/>
                <a:gd name="T21" fmla="*/ 35 h 35"/>
                <a:gd name="T22" fmla="*/ 852 w 854"/>
                <a:gd name="T23" fmla="*/ 2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4" h="35">
                  <a:moveTo>
                    <a:pt x="852" y="24"/>
                  </a:moveTo>
                  <a:cubicBezTo>
                    <a:pt x="478" y="5"/>
                    <a:pt x="478" y="5"/>
                    <a:pt x="478" y="5"/>
                  </a:cubicBezTo>
                  <a:cubicBezTo>
                    <a:pt x="478" y="0"/>
                    <a:pt x="478" y="0"/>
                    <a:pt x="478" y="0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375" y="0"/>
                    <a:pt x="375" y="0"/>
                    <a:pt x="375" y="0"/>
                  </a:cubicBezTo>
                  <a:cubicBezTo>
                    <a:pt x="375" y="5"/>
                    <a:pt x="375" y="5"/>
                    <a:pt x="375" y="5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0" y="35"/>
                    <a:pt x="24" y="35"/>
                  </a:cubicBezTo>
                  <a:cubicBezTo>
                    <a:pt x="41" y="35"/>
                    <a:pt x="247" y="35"/>
                    <a:pt x="375" y="35"/>
                  </a:cubicBezTo>
                  <a:cubicBezTo>
                    <a:pt x="435" y="35"/>
                    <a:pt x="478" y="35"/>
                    <a:pt x="478" y="35"/>
                  </a:cubicBezTo>
                  <a:cubicBezTo>
                    <a:pt x="606" y="35"/>
                    <a:pt x="812" y="35"/>
                    <a:pt x="829" y="35"/>
                  </a:cubicBezTo>
                  <a:cubicBezTo>
                    <a:pt x="854" y="35"/>
                    <a:pt x="852" y="24"/>
                    <a:pt x="852" y="24"/>
                  </a:cubicBez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5478464" y="4446589"/>
              <a:ext cx="1219200" cy="417513"/>
            </a:xfrm>
            <a:custGeom>
              <a:avLst/>
              <a:gdLst>
                <a:gd name="T0" fmla="*/ 790 w 861"/>
                <a:gd name="T1" fmla="*/ 274 h 295"/>
                <a:gd name="T2" fmla="*/ 738 w 861"/>
                <a:gd name="T3" fmla="*/ 224 h 295"/>
                <a:gd name="T4" fmla="*/ 714 w 861"/>
                <a:gd name="T5" fmla="*/ 0 h 295"/>
                <a:gd name="T6" fmla="*/ 431 w 861"/>
                <a:gd name="T7" fmla="*/ 4 h 295"/>
                <a:gd name="T8" fmla="*/ 147 w 861"/>
                <a:gd name="T9" fmla="*/ 0 h 295"/>
                <a:gd name="T10" fmla="*/ 124 w 861"/>
                <a:gd name="T11" fmla="*/ 224 h 295"/>
                <a:gd name="T12" fmla="*/ 72 w 861"/>
                <a:gd name="T13" fmla="*/ 274 h 295"/>
                <a:gd name="T14" fmla="*/ 0 w 861"/>
                <a:gd name="T15" fmla="*/ 291 h 295"/>
                <a:gd name="T16" fmla="*/ 0 w 861"/>
                <a:gd name="T17" fmla="*/ 295 h 295"/>
                <a:gd name="T18" fmla="*/ 379 w 861"/>
                <a:gd name="T19" fmla="*/ 295 h 295"/>
                <a:gd name="T20" fmla="*/ 482 w 861"/>
                <a:gd name="T21" fmla="*/ 295 h 295"/>
                <a:gd name="T22" fmla="*/ 861 w 861"/>
                <a:gd name="T23" fmla="*/ 295 h 295"/>
                <a:gd name="T24" fmla="*/ 861 w 861"/>
                <a:gd name="T25" fmla="*/ 291 h 295"/>
                <a:gd name="T26" fmla="*/ 790 w 861"/>
                <a:gd name="T27" fmla="*/ 27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1" h="295">
                  <a:moveTo>
                    <a:pt x="790" y="274"/>
                  </a:moveTo>
                  <a:cubicBezTo>
                    <a:pt x="760" y="268"/>
                    <a:pt x="744" y="271"/>
                    <a:pt x="738" y="224"/>
                  </a:cubicBezTo>
                  <a:cubicBezTo>
                    <a:pt x="731" y="177"/>
                    <a:pt x="714" y="0"/>
                    <a:pt x="714" y="0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30" y="177"/>
                    <a:pt x="124" y="224"/>
                  </a:cubicBezTo>
                  <a:cubicBezTo>
                    <a:pt x="117" y="271"/>
                    <a:pt x="102" y="268"/>
                    <a:pt x="72" y="274"/>
                  </a:cubicBezTo>
                  <a:cubicBezTo>
                    <a:pt x="42" y="280"/>
                    <a:pt x="0" y="287"/>
                    <a:pt x="0" y="291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379" y="295"/>
                    <a:pt x="379" y="295"/>
                    <a:pt x="379" y="295"/>
                  </a:cubicBezTo>
                  <a:cubicBezTo>
                    <a:pt x="482" y="295"/>
                    <a:pt x="482" y="295"/>
                    <a:pt x="482" y="295"/>
                  </a:cubicBezTo>
                  <a:cubicBezTo>
                    <a:pt x="861" y="295"/>
                    <a:pt x="861" y="295"/>
                    <a:pt x="861" y="295"/>
                  </a:cubicBezTo>
                  <a:cubicBezTo>
                    <a:pt x="861" y="295"/>
                    <a:pt x="861" y="295"/>
                    <a:pt x="861" y="291"/>
                  </a:cubicBezTo>
                  <a:cubicBezTo>
                    <a:pt x="861" y="287"/>
                    <a:pt x="820" y="280"/>
                    <a:pt x="790" y="274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Oval 11"/>
            <p:cNvSpPr>
              <a:spLocks noChangeArrowheads="1"/>
            </p:cNvSpPr>
            <p:nvPr/>
          </p:nvSpPr>
          <p:spPr bwMode="auto">
            <a:xfrm>
              <a:off x="6070602" y="2044701"/>
              <a:ext cx="49213" cy="49213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Oval 12"/>
            <p:cNvSpPr>
              <a:spLocks noChangeArrowheads="1"/>
            </p:cNvSpPr>
            <p:nvPr/>
          </p:nvSpPr>
          <p:spPr bwMode="auto">
            <a:xfrm>
              <a:off x="6070602" y="2041526"/>
              <a:ext cx="49213" cy="49213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Oval 13"/>
            <p:cNvSpPr>
              <a:spLocks noChangeArrowheads="1"/>
            </p:cNvSpPr>
            <p:nvPr/>
          </p:nvSpPr>
          <p:spPr bwMode="auto">
            <a:xfrm>
              <a:off x="6078539" y="2049464"/>
              <a:ext cx="33338" cy="317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Oval 14"/>
            <p:cNvSpPr>
              <a:spLocks noChangeArrowheads="1"/>
            </p:cNvSpPr>
            <p:nvPr/>
          </p:nvSpPr>
          <p:spPr bwMode="auto">
            <a:xfrm>
              <a:off x="6088064" y="2055814"/>
              <a:ext cx="15875" cy="19050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Oval 15"/>
            <p:cNvSpPr>
              <a:spLocks noChangeArrowheads="1"/>
            </p:cNvSpPr>
            <p:nvPr/>
          </p:nvSpPr>
          <p:spPr bwMode="auto">
            <a:xfrm>
              <a:off x="6092827" y="2063751"/>
              <a:ext cx="4763" cy="47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auto">
            <a:xfrm>
              <a:off x="5478464" y="4446589"/>
              <a:ext cx="985838" cy="417513"/>
            </a:xfrm>
            <a:custGeom>
              <a:avLst/>
              <a:gdLst>
                <a:gd name="T0" fmla="*/ 696 w 696"/>
                <a:gd name="T1" fmla="*/ 10 h 295"/>
                <a:gd name="T2" fmla="*/ 573 w 696"/>
                <a:gd name="T3" fmla="*/ 2 h 295"/>
                <a:gd name="T4" fmla="*/ 431 w 696"/>
                <a:gd name="T5" fmla="*/ 4 h 295"/>
                <a:gd name="T6" fmla="*/ 147 w 696"/>
                <a:gd name="T7" fmla="*/ 0 h 295"/>
                <a:gd name="T8" fmla="*/ 124 w 696"/>
                <a:gd name="T9" fmla="*/ 224 h 295"/>
                <a:gd name="T10" fmla="*/ 72 w 696"/>
                <a:gd name="T11" fmla="*/ 274 h 295"/>
                <a:gd name="T12" fmla="*/ 0 w 696"/>
                <a:gd name="T13" fmla="*/ 291 h 295"/>
                <a:gd name="T14" fmla="*/ 0 w 696"/>
                <a:gd name="T15" fmla="*/ 295 h 295"/>
                <a:gd name="T16" fmla="*/ 379 w 696"/>
                <a:gd name="T17" fmla="*/ 295 h 295"/>
                <a:gd name="T18" fmla="*/ 432 w 696"/>
                <a:gd name="T19" fmla="*/ 295 h 295"/>
                <a:gd name="T20" fmla="*/ 696 w 696"/>
                <a:gd name="T21" fmla="*/ 1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295">
                  <a:moveTo>
                    <a:pt x="696" y="10"/>
                  </a:moveTo>
                  <a:cubicBezTo>
                    <a:pt x="573" y="2"/>
                    <a:pt x="573" y="2"/>
                    <a:pt x="573" y="2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30" y="177"/>
                    <a:pt x="124" y="224"/>
                  </a:cubicBezTo>
                  <a:cubicBezTo>
                    <a:pt x="117" y="271"/>
                    <a:pt x="102" y="268"/>
                    <a:pt x="72" y="274"/>
                  </a:cubicBezTo>
                  <a:cubicBezTo>
                    <a:pt x="42" y="280"/>
                    <a:pt x="0" y="287"/>
                    <a:pt x="0" y="291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379" y="295"/>
                    <a:pt x="379" y="295"/>
                    <a:pt x="379" y="295"/>
                  </a:cubicBezTo>
                  <a:cubicBezTo>
                    <a:pt x="432" y="295"/>
                    <a:pt x="432" y="295"/>
                    <a:pt x="432" y="295"/>
                  </a:cubicBezTo>
                  <a:lnTo>
                    <a:pt x="696" y="10"/>
                  </a:lnTo>
                  <a:close/>
                </a:path>
              </a:pathLst>
            </a:custGeom>
            <a:solidFill>
              <a:srgbClr val="A8A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auto">
            <a:xfrm>
              <a:off x="4300539" y="4154489"/>
              <a:ext cx="3589338" cy="341313"/>
            </a:xfrm>
            <a:custGeom>
              <a:avLst/>
              <a:gdLst>
                <a:gd name="T0" fmla="*/ 0 w 2537"/>
                <a:gd name="T1" fmla="*/ 0 h 241"/>
                <a:gd name="T2" fmla="*/ 0 w 2537"/>
                <a:gd name="T3" fmla="*/ 170 h 241"/>
                <a:gd name="T4" fmla="*/ 71 w 2537"/>
                <a:gd name="T5" fmla="*/ 241 h 241"/>
                <a:gd name="T6" fmla="*/ 2467 w 2537"/>
                <a:gd name="T7" fmla="*/ 241 h 241"/>
                <a:gd name="T8" fmla="*/ 2537 w 2537"/>
                <a:gd name="T9" fmla="*/ 170 h 241"/>
                <a:gd name="T10" fmla="*/ 2537 w 2537"/>
                <a:gd name="T11" fmla="*/ 0 h 241"/>
                <a:gd name="T12" fmla="*/ 0 w 2537"/>
                <a:gd name="T1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7" h="241">
                  <a:moveTo>
                    <a:pt x="0" y="0"/>
                  </a:moveTo>
                  <a:cubicBezTo>
                    <a:pt x="0" y="170"/>
                    <a:pt x="0" y="170"/>
                    <a:pt x="0" y="170"/>
                  </a:cubicBezTo>
                  <a:cubicBezTo>
                    <a:pt x="0" y="209"/>
                    <a:pt x="32" y="241"/>
                    <a:pt x="71" y="241"/>
                  </a:cubicBezTo>
                  <a:cubicBezTo>
                    <a:pt x="2467" y="241"/>
                    <a:pt x="2467" y="241"/>
                    <a:pt x="2467" y="241"/>
                  </a:cubicBezTo>
                  <a:cubicBezTo>
                    <a:pt x="2506" y="241"/>
                    <a:pt x="2537" y="209"/>
                    <a:pt x="2537" y="170"/>
                  </a:cubicBezTo>
                  <a:cubicBezTo>
                    <a:pt x="2537" y="0"/>
                    <a:pt x="2537" y="0"/>
                    <a:pt x="25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952500" y="4391276"/>
            <a:ext cx="22609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APP MARKETING</a:t>
            </a:r>
          </a:p>
          <a:p>
            <a:endParaRPr lang="en-US" sz="900" smtClean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900" smtClean="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Uniquely </a:t>
            </a:r>
            <a:r>
              <a:rPr lang="en-US" sz="90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architect B2C products and scalable synergy. </a:t>
            </a:r>
            <a:endParaRPr lang="en-US" sz="900" smtClean="0">
              <a:solidFill>
                <a:schemeClr val="bg1">
                  <a:lumMod val="6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en-US" sz="900">
              <a:solidFill>
                <a:schemeClr val="bg1">
                  <a:lumMod val="6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900" smtClean="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Dynamically </a:t>
            </a:r>
            <a:r>
              <a:rPr lang="en-US" sz="90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deploy future-proof outsourcing with magnetic vortals. Compellingly synergize robust users after frictionless value. Appropriately seize vertical resources whereas impactful </a:t>
            </a:r>
            <a:r>
              <a:rPr lang="en-US" sz="900" smtClean="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deliverables</a:t>
            </a:r>
            <a:endParaRPr lang="en-US" sz="900">
              <a:solidFill>
                <a:schemeClr val="bg1">
                  <a:lumMod val="6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9045173" y="2096197"/>
            <a:ext cx="0" cy="143088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9045173" y="2096197"/>
            <a:ext cx="45719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9318110" y="2014112"/>
            <a:ext cx="19213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900" b="1" smtClean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APP</a:t>
            </a:r>
            <a:r>
              <a:rPr lang="en-US" sz="9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STORE DOWNLOAD</a:t>
            </a:r>
          </a:p>
          <a:p>
            <a:pPr algn="r"/>
            <a:endParaRPr lang="en-US" sz="900" smtClean="0">
              <a:solidFill>
                <a:schemeClr val="bg1">
                  <a:lumMod val="6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r"/>
            <a:r>
              <a:rPr lang="en-US" sz="900" smtClean="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Conveniently </a:t>
            </a:r>
            <a:r>
              <a:rPr lang="en-US" sz="90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iterate top-line alignments for wireless metrics. </a:t>
            </a:r>
          </a:p>
        </p:txBody>
      </p:sp>
      <p:sp>
        <p:nvSpPr>
          <p:cNvPr id="39" name="Rectangle 38"/>
          <p:cNvSpPr/>
          <p:nvPr/>
        </p:nvSpPr>
        <p:spPr>
          <a:xfrm>
            <a:off x="9318110" y="2014112"/>
            <a:ext cx="431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latin typeface="FontAwesome" pitchFamily="2" charset="0"/>
              </a:rPr>
              <a:t>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9318110" y="2964998"/>
            <a:ext cx="192139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2014/10</a:t>
            </a:r>
          </a:p>
          <a:p>
            <a:r>
              <a:rPr lang="en-US" sz="900" b="1" smtClean="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JOHN MARTIN</a:t>
            </a:r>
          </a:p>
          <a:p>
            <a:r>
              <a:rPr lang="en-US" sz="900" b="1" smtClean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CREATIVE SOCIAL PROJECT</a:t>
            </a:r>
          </a:p>
        </p:txBody>
      </p:sp>
      <p:sp>
        <p:nvSpPr>
          <p:cNvPr id="41" name="Rectangle 40"/>
          <p:cNvSpPr/>
          <p:nvPr/>
        </p:nvSpPr>
        <p:spPr>
          <a:xfrm>
            <a:off x="8957248" y="4576062"/>
            <a:ext cx="226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02 | </a:t>
            </a:r>
            <a:r>
              <a:rPr lang="en-US" sz="900" b="1" smtClean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STRATEGY</a:t>
            </a:r>
          </a:p>
          <a:p>
            <a:endParaRPr lang="en-US" sz="900" smtClean="0">
              <a:solidFill>
                <a:schemeClr val="bg1">
                  <a:lumMod val="6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900" smtClean="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Conveniently </a:t>
            </a:r>
            <a:r>
              <a:rPr lang="en-US" sz="90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iterate top-line alignments for wireless metrics. </a:t>
            </a:r>
          </a:p>
        </p:txBody>
      </p:sp>
      <p:sp>
        <p:nvSpPr>
          <p:cNvPr id="44" name="Rectangle 43"/>
          <p:cNvSpPr/>
          <p:nvPr/>
        </p:nvSpPr>
        <p:spPr>
          <a:xfrm>
            <a:off x="8957248" y="5499300"/>
            <a:ext cx="226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03 | </a:t>
            </a:r>
            <a:r>
              <a:rPr lang="en-US" sz="900" b="1" smtClean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PROMOTION</a:t>
            </a:r>
          </a:p>
          <a:p>
            <a:endParaRPr lang="en-US" sz="900" smtClean="0">
              <a:solidFill>
                <a:schemeClr val="bg1">
                  <a:lumMod val="6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900" smtClean="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Conveniently </a:t>
            </a:r>
            <a:r>
              <a:rPr lang="en-US" sz="90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iterate top-line alignments for wireless metrics. </a:t>
            </a:r>
          </a:p>
        </p:txBody>
      </p:sp>
      <p:sp>
        <p:nvSpPr>
          <p:cNvPr id="45" name="Rectangle 44"/>
          <p:cNvSpPr/>
          <p:nvPr/>
        </p:nvSpPr>
        <p:spPr>
          <a:xfrm>
            <a:off x="8957248" y="3744945"/>
            <a:ext cx="226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01 | </a:t>
            </a:r>
            <a:r>
              <a:rPr lang="en-US" sz="900" b="1" smtClean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PROMOTION</a:t>
            </a:r>
          </a:p>
          <a:p>
            <a:endParaRPr lang="en-US" sz="900" smtClean="0">
              <a:solidFill>
                <a:schemeClr val="bg1">
                  <a:lumMod val="6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900" smtClean="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Conveniently </a:t>
            </a:r>
            <a:r>
              <a:rPr lang="en-US" sz="90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iterate top-line alignments for wireless metrics. </a:t>
            </a: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300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352800" y="2019300"/>
            <a:ext cx="5486400" cy="3326219"/>
          </a:xfrm>
          <a:prstGeom prst="roundRect">
            <a:avLst>
              <a:gd name="adj" fmla="val 1940"/>
            </a:avLst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3888192" y="2411819"/>
            <a:ext cx="4415617" cy="2541181"/>
            <a:chOff x="8440747" y="4796156"/>
            <a:chExt cx="2786063" cy="16033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" name="Freeform 45"/>
            <p:cNvSpPr>
              <a:spLocks/>
            </p:cNvSpPr>
            <p:nvPr/>
          </p:nvSpPr>
          <p:spPr bwMode="auto">
            <a:xfrm>
              <a:off x="8440747" y="6337618"/>
              <a:ext cx="1403350" cy="61913"/>
            </a:xfrm>
            <a:custGeom>
              <a:avLst/>
              <a:gdLst>
                <a:gd name="T0" fmla="*/ 0 w 885"/>
                <a:gd name="T1" fmla="*/ 16 h 39"/>
                <a:gd name="T2" fmla="*/ 78 w 885"/>
                <a:gd name="T3" fmla="*/ 39 h 39"/>
                <a:gd name="T4" fmla="*/ 885 w 885"/>
                <a:gd name="T5" fmla="*/ 39 h 39"/>
                <a:gd name="T6" fmla="*/ 885 w 885"/>
                <a:gd name="T7" fmla="*/ 0 h 39"/>
                <a:gd name="T8" fmla="*/ 0 w 885"/>
                <a:gd name="T9" fmla="*/ 0 h 39"/>
                <a:gd name="T10" fmla="*/ 0 w 885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5" h="39">
                  <a:moveTo>
                    <a:pt x="0" y="16"/>
                  </a:moveTo>
                  <a:cubicBezTo>
                    <a:pt x="0" y="23"/>
                    <a:pt x="30" y="39"/>
                    <a:pt x="78" y="39"/>
                  </a:cubicBezTo>
                  <a:cubicBezTo>
                    <a:pt x="126" y="39"/>
                    <a:pt x="885" y="39"/>
                    <a:pt x="885" y="39"/>
                  </a:cubicBezTo>
                  <a:cubicBezTo>
                    <a:pt x="885" y="0"/>
                    <a:pt x="885" y="0"/>
                    <a:pt x="88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9823459" y="6337618"/>
              <a:ext cx="1403350" cy="61913"/>
            </a:xfrm>
            <a:custGeom>
              <a:avLst/>
              <a:gdLst>
                <a:gd name="T0" fmla="*/ 884 w 884"/>
                <a:gd name="T1" fmla="*/ 16 h 39"/>
                <a:gd name="T2" fmla="*/ 806 w 884"/>
                <a:gd name="T3" fmla="*/ 39 h 39"/>
                <a:gd name="T4" fmla="*/ 0 w 884"/>
                <a:gd name="T5" fmla="*/ 39 h 39"/>
                <a:gd name="T6" fmla="*/ 0 w 884"/>
                <a:gd name="T7" fmla="*/ 0 h 39"/>
                <a:gd name="T8" fmla="*/ 884 w 884"/>
                <a:gd name="T9" fmla="*/ 0 h 39"/>
                <a:gd name="T10" fmla="*/ 884 w 884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4" h="39">
                  <a:moveTo>
                    <a:pt x="884" y="16"/>
                  </a:moveTo>
                  <a:cubicBezTo>
                    <a:pt x="884" y="23"/>
                    <a:pt x="854" y="39"/>
                    <a:pt x="806" y="39"/>
                  </a:cubicBezTo>
                  <a:cubicBezTo>
                    <a:pt x="758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84" y="0"/>
                    <a:pt x="884" y="0"/>
                    <a:pt x="884" y="0"/>
                  </a:cubicBezTo>
                  <a:lnTo>
                    <a:pt x="884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8715384" y="4796156"/>
              <a:ext cx="2257425" cy="1546225"/>
            </a:xfrm>
            <a:custGeom>
              <a:avLst/>
              <a:gdLst>
                <a:gd name="T0" fmla="*/ 1378 w 1423"/>
                <a:gd name="T1" fmla="*/ 0 h 974"/>
                <a:gd name="T2" fmla="*/ 45 w 1423"/>
                <a:gd name="T3" fmla="*/ 0 h 974"/>
                <a:gd name="T4" fmla="*/ 0 w 1423"/>
                <a:gd name="T5" fmla="*/ 45 h 974"/>
                <a:gd name="T6" fmla="*/ 0 w 1423"/>
                <a:gd name="T7" fmla="*/ 218 h 974"/>
                <a:gd name="T8" fmla="*/ 0 w 1423"/>
                <a:gd name="T9" fmla="*/ 929 h 974"/>
                <a:gd name="T10" fmla="*/ 45 w 1423"/>
                <a:gd name="T11" fmla="*/ 974 h 974"/>
                <a:gd name="T12" fmla="*/ 1378 w 1423"/>
                <a:gd name="T13" fmla="*/ 974 h 974"/>
                <a:gd name="T14" fmla="*/ 1423 w 1423"/>
                <a:gd name="T15" fmla="*/ 929 h 974"/>
                <a:gd name="T16" fmla="*/ 1423 w 1423"/>
                <a:gd name="T17" fmla="*/ 45 h 974"/>
                <a:gd name="T18" fmla="*/ 1378 w 1423"/>
                <a:gd name="T19" fmla="*/ 0 h 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3" h="974">
                  <a:moveTo>
                    <a:pt x="137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929"/>
                    <a:pt x="0" y="929"/>
                    <a:pt x="0" y="929"/>
                  </a:cubicBezTo>
                  <a:cubicBezTo>
                    <a:pt x="0" y="954"/>
                    <a:pt x="20" y="974"/>
                    <a:pt x="45" y="974"/>
                  </a:cubicBezTo>
                  <a:cubicBezTo>
                    <a:pt x="1378" y="974"/>
                    <a:pt x="1378" y="974"/>
                    <a:pt x="1378" y="974"/>
                  </a:cubicBezTo>
                  <a:cubicBezTo>
                    <a:pt x="1403" y="974"/>
                    <a:pt x="1423" y="954"/>
                    <a:pt x="1423" y="929"/>
                  </a:cubicBezTo>
                  <a:cubicBezTo>
                    <a:pt x="1423" y="45"/>
                    <a:pt x="1423" y="45"/>
                    <a:pt x="1423" y="45"/>
                  </a:cubicBezTo>
                  <a:cubicBezTo>
                    <a:pt x="1423" y="20"/>
                    <a:pt x="1403" y="0"/>
                    <a:pt x="1378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>
              <a:off x="8723322" y="4804093"/>
              <a:ext cx="2243138" cy="1530350"/>
            </a:xfrm>
            <a:custGeom>
              <a:avLst/>
              <a:gdLst>
                <a:gd name="T0" fmla="*/ 40 w 1414"/>
                <a:gd name="T1" fmla="*/ 964 h 964"/>
                <a:gd name="T2" fmla="*/ 0 w 1414"/>
                <a:gd name="T3" fmla="*/ 924 h 964"/>
                <a:gd name="T4" fmla="*/ 0 w 1414"/>
                <a:gd name="T5" fmla="*/ 40 h 964"/>
                <a:gd name="T6" fmla="*/ 40 w 1414"/>
                <a:gd name="T7" fmla="*/ 0 h 964"/>
                <a:gd name="T8" fmla="*/ 1373 w 1414"/>
                <a:gd name="T9" fmla="*/ 0 h 964"/>
                <a:gd name="T10" fmla="*/ 1414 w 1414"/>
                <a:gd name="T11" fmla="*/ 40 h 964"/>
                <a:gd name="T12" fmla="*/ 1414 w 1414"/>
                <a:gd name="T13" fmla="*/ 924 h 964"/>
                <a:gd name="T14" fmla="*/ 1373 w 1414"/>
                <a:gd name="T15" fmla="*/ 964 h 964"/>
                <a:gd name="T16" fmla="*/ 40 w 1414"/>
                <a:gd name="T1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964">
                  <a:moveTo>
                    <a:pt x="40" y="964"/>
                  </a:moveTo>
                  <a:cubicBezTo>
                    <a:pt x="18" y="964"/>
                    <a:pt x="0" y="946"/>
                    <a:pt x="0" y="92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1373" y="0"/>
                    <a:pt x="1373" y="0"/>
                    <a:pt x="1373" y="0"/>
                  </a:cubicBezTo>
                  <a:cubicBezTo>
                    <a:pt x="1396" y="0"/>
                    <a:pt x="1414" y="18"/>
                    <a:pt x="1414" y="40"/>
                  </a:cubicBezTo>
                  <a:cubicBezTo>
                    <a:pt x="1414" y="924"/>
                    <a:pt x="1414" y="924"/>
                    <a:pt x="1414" y="924"/>
                  </a:cubicBezTo>
                  <a:cubicBezTo>
                    <a:pt x="1414" y="946"/>
                    <a:pt x="1396" y="964"/>
                    <a:pt x="1373" y="964"/>
                  </a:cubicBezTo>
                  <a:lnTo>
                    <a:pt x="40" y="964"/>
                  </a:ln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49"/>
            <p:cNvSpPr>
              <a:spLocks/>
            </p:cNvSpPr>
            <p:nvPr/>
          </p:nvSpPr>
          <p:spPr bwMode="auto">
            <a:xfrm>
              <a:off x="8723322" y="6269356"/>
              <a:ext cx="2243138" cy="65088"/>
            </a:xfrm>
            <a:custGeom>
              <a:avLst/>
              <a:gdLst>
                <a:gd name="T0" fmla="*/ 1414 w 1414"/>
                <a:gd name="T1" fmla="*/ 0 h 41"/>
                <a:gd name="T2" fmla="*/ 1396 w 1414"/>
                <a:gd name="T3" fmla="*/ 9 h 41"/>
                <a:gd name="T4" fmla="*/ 18 w 1414"/>
                <a:gd name="T5" fmla="*/ 9 h 41"/>
                <a:gd name="T6" fmla="*/ 0 w 1414"/>
                <a:gd name="T7" fmla="*/ 0 h 41"/>
                <a:gd name="T8" fmla="*/ 0 w 1414"/>
                <a:gd name="T9" fmla="*/ 1 h 41"/>
                <a:gd name="T10" fmla="*/ 40 w 1414"/>
                <a:gd name="T11" fmla="*/ 41 h 41"/>
                <a:gd name="T12" fmla="*/ 1373 w 1414"/>
                <a:gd name="T13" fmla="*/ 41 h 41"/>
                <a:gd name="T14" fmla="*/ 1414 w 1414"/>
                <a:gd name="T15" fmla="*/ 1 h 41"/>
                <a:gd name="T16" fmla="*/ 1414 w 1414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41">
                  <a:moveTo>
                    <a:pt x="1414" y="0"/>
                  </a:moveTo>
                  <a:cubicBezTo>
                    <a:pt x="1409" y="6"/>
                    <a:pt x="1403" y="9"/>
                    <a:pt x="1396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0" y="9"/>
                    <a:pt x="4" y="6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3"/>
                    <a:pt x="18" y="41"/>
                    <a:pt x="40" y="41"/>
                  </a:cubicBezTo>
                  <a:cubicBezTo>
                    <a:pt x="1373" y="41"/>
                    <a:pt x="1373" y="41"/>
                    <a:pt x="1373" y="41"/>
                  </a:cubicBezTo>
                  <a:cubicBezTo>
                    <a:pt x="1396" y="41"/>
                    <a:pt x="1414" y="23"/>
                    <a:pt x="1414" y="1"/>
                  </a:cubicBezTo>
                  <a:lnTo>
                    <a:pt x="1414" y="0"/>
                  </a:lnTo>
                  <a:close/>
                </a:path>
              </a:pathLst>
            </a:cu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Rectangle 50"/>
            <p:cNvSpPr>
              <a:spLocks noChangeArrowheads="1"/>
            </p:cNvSpPr>
            <p:nvPr/>
          </p:nvSpPr>
          <p:spPr bwMode="auto">
            <a:xfrm>
              <a:off x="8440747" y="6312218"/>
              <a:ext cx="2786063" cy="50800"/>
            </a:xfrm>
            <a:prstGeom prst="rect">
              <a:avLst/>
            </a:prstGeom>
            <a:solidFill>
              <a:srgbClr val="D2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51"/>
            <p:cNvSpPr>
              <a:spLocks/>
            </p:cNvSpPr>
            <p:nvPr/>
          </p:nvSpPr>
          <p:spPr bwMode="auto">
            <a:xfrm>
              <a:off x="9632959" y="6312218"/>
              <a:ext cx="400050" cy="28575"/>
            </a:xfrm>
            <a:custGeom>
              <a:avLst/>
              <a:gdLst>
                <a:gd name="T0" fmla="*/ 0 w 252"/>
                <a:gd name="T1" fmla="*/ 0 h 18"/>
                <a:gd name="T2" fmla="*/ 22 w 252"/>
                <a:gd name="T3" fmla="*/ 18 h 18"/>
                <a:gd name="T4" fmla="*/ 230 w 252"/>
                <a:gd name="T5" fmla="*/ 18 h 18"/>
                <a:gd name="T6" fmla="*/ 252 w 252"/>
                <a:gd name="T7" fmla="*/ 0 h 18"/>
                <a:gd name="T8" fmla="*/ 0 w 252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18">
                  <a:moveTo>
                    <a:pt x="0" y="0"/>
                  </a:moveTo>
                  <a:cubicBezTo>
                    <a:pt x="2" y="10"/>
                    <a:pt x="11" y="18"/>
                    <a:pt x="22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41" y="18"/>
                    <a:pt x="250" y="10"/>
                    <a:pt x="25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Rectangle 52"/>
            <p:cNvSpPr>
              <a:spLocks noChangeArrowheads="1"/>
            </p:cNvSpPr>
            <p:nvPr/>
          </p:nvSpPr>
          <p:spPr bwMode="auto">
            <a:xfrm>
              <a:off x="8797934" y="4900931"/>
              <a:ext cx="2093913" cy="1322388"/>
            </a:xfrm>
            <a:prstGeom prst="rect">
              <a:avLst/>
            </a:pr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Oval 54"/>
            <p:cNvSpPr>
              <a:spLocks noChangeArrowheads="1"/>
            </p:cNvSpPr>
            <p:nvPr/>
          </p:nvSpPr>
          <p:spPr bwMode="auto">
            <a:xfrm>
              <a:off x="9831397" y="4845368"/>
              <a:ext cx="23813" cy="23813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Oval 55"/>
            <p:cNvSpPr>
              <a:spLocks noChangeArrowheads="1"/>
            </p:cNvSpPr>
            <p:nvPr/>
          </p:nvSpPr>
          <p:spPr bwMode="auto">
            <a:xfrm>
              <a:off x="9831397" y="4843781"/>
              <a:ext cx="23813" cy="22225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Oval 56"/>
            <p:cNvSpPr>
              <a:spLocks noChangeArrowheads="1"/>
            </p:cNvSpPr>
            <p:nvPr/>
          </p:nvSpPr>
          <p:spPr bwMode="auto">
            <a:xfrm>
              <a:off x="9836159" y="4846956"/>
              <a:ext cx="14288" cy="158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Oval 57"/>
            <p:cNvSpPr>
              <a:spLocks noChangeArrowheads="1"/>
            </p:cNvSpPr>
            <p:nvPr/>
          </p:nvSpPr>
          <p:spPr bwMode="auto">
            <a:xfrm>
              <a:off x="9839334" y="4851718"/>
              <a:ext cx="7938" cy="7938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58"/>
            <p:cNvSpPr>
              <a:spLocks/>
            </p:cNvSpPr>
            <p:nvPr/>
          </p:nvSpPr>
          <p:spPr bwMode="auto">
            <a:xfrm>
              <a:off x="9842509" y="4853306"/>
              <a:ext cx="1588" cy="3175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9274471" y="2019300"/>
            <a:ext cx="19650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01</a:t>
            </a:r>
          </a:p>
          <a:p>
            <a:r>
              <a:rPr lang="en-US" sz="9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CLICK ON: </a:t>
            </a:r>
            <a:r>
              <a:rPr lang="en-US" sz="900" b="1" smtClean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APP</a:t>
            </a:r>
          </a:p>
          <a:p>
            <a:endParaRPr lang="en-US" sz="900" smtClean="0">
              <a:solidFill>
                <a:schemeClr val="bg1">
                  <a:lumMod val="6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900" smtClean="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Conveniently </a:t>
            </a:r>
            <a:r>
              <a:rPr lang="en-US" sz="90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iterate top-line alignments for wireless metrics.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9274471" y="4331610"/>
            <a:ext cx="19650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03</a:t>
            </a:r>
          </a:p>
          <a:p>
            <a:r>
              <a:rPr lang="en-US" sz="9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CLICK ON: </a:t>
            </a:r>
            <a:r>
              <a:rPr lang="en-US" sz="900" b="1" smtClean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FORUM</a:t>
            </a:r>
          </a:p>
          <a:p>
            <a:endParaRPr lang="en-US" sz="900" smtClean="0">
              <a:solidFill>
                <a:schemeClr val="bg1">
                  <a:lumMod val="6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900" smtClean="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Conveniently </a:t>
            </a:r>
            <a:r>
              <a:rPr lang="en-US" sz="90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iterate top-line alignments for wireless metrics.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9276305" y="3175455"/>
            <a:ext cx="19650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02</a:t>
            </a:r>
          </a:p>
          <a:p>
            <a:r>
              <a:rPr lang="en-US" sz="9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CLICK ON: </a:t>
            </a:r>
            <a:r>
              <a:rPr lang="en-US" sz="900" b="1" smtClean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SERVICE</a:t>
            </a:r>
          </a:p>
          <a:p>
            <a:endParaRPr lang="en-US" sz="900" smtClean="0">
              <a:solidFill>
                <a:schemeClr val="bg1">
                  <a:lumMod val="6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900" smtClean="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Conveniently </a:t>
            </a:r>
            <a:r>
              <a:rPr lang="en-US" sz="90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iterate top-line alignments for wireless metrics.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952500" y="2019300"/>
            <a:ext cx="19650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01</a:t>
            </a:r>
          </a:p>
          <a:p>
            <a:pPr algn="r"/>
            <a:r>
              <a:rPr lang="en-US" sz="9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CLICK ON: </a:t>
            </a:r>
            <a:r>
              <a:rPr lang="en-US" sz="900" b="1" smtClean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LAYOUT</a:t>
            </a:r>
          </a:p>
          <a:p>
            <a:pPr algn="r"/>
            <a:endParaRPr lang="en-US" sz="900" smtClean="0">
              <a:solidFill>
                <a:schemeClr val="bg1">
                  <a:lumMod val="6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r"/>
            <a:r>
              <a:rPr lang="en-US" sz="900" smtClean="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Conveniently </a:t>
            </a:r>
            <a:r>
              <a:rPr lang="en-US" sz="90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iterate top-line alignments for wireless metrics. </a:t>
            </a:r>
          </a:p>
        </p:txBody>
      </p:sp>
      <p:sp>
        <p:nvSpPr>
          <p:cNvPr id="30" name="Rectangle 29"/>
          <p:cNvSpPr/>
          <p:nvPr/>
        </p:nvSpPr>
        <p:spPr>
          <a:xfrm>
            <a:off x="952500" y="3175455"/>
            <a:ext cx="19650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02</a:t>
            </a:r>
          </a:p>
          <a:p>
            <a:pPr algn="r"/>
            <a:r>
              <a:rPr lang="en-US" sz="9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CLICK ON: </a:t>
            </a:r>
            <a:r>
              <a:rPr lang="en-US" sz="900" b="1" smtClean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OPTIONS</a:t>
            </a:r>
          </a:p>
          <a:p>
            <a:pPr algn="r"/>
            <a:endParaRPr lang="en-US" sz="900" smtClean="0">
              <a:solidFill>
                <a:schemeClr val="bg1">
                  <a:lumMod val="6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r"/>
            <a:r>
              <a:rPr lang="en-US" sz="900" smtClean="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Conveniently </a:t>
            </a:r>
            <a:r>
              <a:rPr lang="en-US" sz="90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iterate top-line alignments for wireless metrics. </a:t>
            </a:r>
          </a:p>
        </p:txBody>
      </p:sp>
      <p:sp>
        <p:nvSpPr>
          <p:cNvPr id="31" name="Rectangle 30"/>
          <p:cNvSpPr/>
          <p:nvPr/>
        </p:nvSpPr>
        <p:spPr>
          <a:xfrm>
            <a:off x="952500" y="4331610"/>
            <a:ext cx="19650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03</a:t>
            </a:r>
          </a:p>
          <a:p>
            <a:pPr algn="r"/>
            <a:r>
              <a:rPr lang="en-US" sz="9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CLICK ON: </a:t>
            </a:r>
            <a:r>
              <a:rPr lang="en-US" sz="900" b="1" smtClean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CONSULTING</a:t>
            </a:r>
          </a:p>
          <a:p>
            <a:pPr algn="r"/>
            <a:endParaRPr lang="en-US" sz="900" smtClean="0">
              <a:solidFill>
                <a:schemeClr val="bg1">
                  <a:lumMod val="6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r"/>
            <a:r>
              <a:rPr lang="en-US" sz="900" smtClean="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Conveniently </a:t>
            </a:r>
            <a:r>
              <a:rPr lang="en-US" sz="90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iterate top-line alignments for wireless metrics.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998058" y="5487765"/>
            <a:ext cx="619588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Application Design</a:t>
            </a:r>
          </a:p>
          <a:p>
            <a:pPr algn="ctr"/>
            <a:endParaRPr lang="en-US" sz="900">
              <a:solidFill>
                <a:schemeClr val="bg1">
                  <a:lumMod val="6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en-US" sz="900" smtClean="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Dynamically </a:t>
            </a:r>
            <a:r>
              <a:rPr lang="en-US" sz="90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deploy future-proof outsourcing with magnetic vortals. Compellingly synergize robust users after frictionless value. Appropriately seize vertical resources whereas impactful </a:t>
            </a:r>
            <a:r>
              <a:rPr lang="en-US" sz="900" smtClean="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deliverables</a:t>
            </a:r>
            <a:endParaRPr lang="en-US" sz="900">
              <a:solidFill>
                <a:schemeClr val="bg1">
                  <a:lumMod val="6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6" name="TextBox 50"/>
          <p:cNvSpPr txBox="1"/>
          <p:nvPr/>
        </p:nvSpPr>
        <p:spPr>
          <a:xfrm>
            <a:off x="4076487" y="502179"/>
            <a:ext cx="40392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Dense" panose="02000000000000000000" pitchFamily="50" charset="0"/>
                <a:ea typeface="Roboto" panose="02000000000000000000" pitchFamily="2" charset="0"/>
              </a:rPr>
              <a:t>ADD YOUR TEXT</a:t>
            </a: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latin typeface="Dense" panose="02000000000000000000" pitchFamily="50" charset="0"/>
              <a:ea typeface="Roboto" panose="02000000000000000000" pitchFamily="2" charset="0"/>
            </a:endParaRPr>
          </a:p>
        </p:txBody>
      </p:sp>
      <p:sp>
        <p:nvSpPr>
          <p:cNvPr id="37" name="Rectangle 55"/>
          <p:cNvSpPr/>
          <p:nvPr/>
        </p:nvSpPr>
        <p:spPr>
          <a:xfrm>
            <a:off x="5867400" y="467040"/>
            <a:ext cx="4572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1856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自定义 1049">
      <a:dk1>
        <a:srgbClr val="7F7F7F"/>
      </a:dk1>
      <a:lt1>
        <a:srgbClr val="FFFFFF"/>
      </a:lt1>
      <a:dk2>
        <a:srgbClr val="2C394C"/>
      </a:dk2>
      <a:lt2>
        <a:srgbClr val="FFFFFF"/>
      </a:lt2>
      <a:accent1>
        <a:srgbClr val="000000"/>
      </a:accent1>
      <a:accent2>
        <a:srgbClr val="78C4CB"/>
      </a:accent2>
      <a:accent3>
        <a:srgbClr val="4B5050"/>
      </a:accent3>
      <a:accent4>
        <a:srgbClr val="91969B"/>
      </a:accent4>
      <a:accent5>
        <a:srgbClr val="4B5050"/>
      </a:accent5>
      <a:accent6>
        <a:srgbClr val="78C4CB"/>
      </a:accent6>
      <a:hlink>
        <a:srgbClr val="F33B48"/>
      </a:hlink>
      <a:folHlink>
        <a:srgbClr val="FFC000"/>
      </a:folHlink>
    </a:clrScheme>
    <a:fontScheme name="自定义 10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ww.1ppt.com">
  <a:themeElements>
    <a:clrScheme name="Single Blue">
      <a:dk1>
        <a:sysClr val="windowText" lastClr="000000"/>
      </a:dk1>
      <a:lt1>
        <a:sysClr val="window" lastClr="FFFFFF"/>
      </a:lt1>
      <a:dk2>
        <a:srgbClr val="231D1F"/>
      </a:dk2>
      <a:lt2>
        <a:srgbClr val="ECF0F1"/>
      </a:lt2>
      <a:accent1>
        <a:srgbClr val="4B7FA7"/>
      </a:accent1>
      <a:accent2>
        <a:srgbClr val="4B7FA7"/>
      </a:accent2>
      <a:accent3>
        <a:srgbClr val="4B7FA7"/>
      </a:accent3>
      <a:accent4>
        <a:srgbClr val="4B7FA7"/>
      </a:accent4>
      <a:accent5>
        <a:srgbClr val="4B7FA7"/>
      </a:accent5>
      <a:accent6>
        <a:srgbClr val="4B7FA7"/>
      </a:accent6>
      <a:hlink>
        <a:srgbClr val="4B7FA7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775</TotalTime>
  <Words>883</Words>
  <Application>Microsoft Office PowerPoint</Application>
  <PresentationFormat>自定义</PresentationFormat>
  <Paragraphs>195</Paragraphs>
  <Slides>15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15</vt:i4>
      </vt:variant>
    </vt:vector>
  </HeadingPairs>
  <TitlesOfParts>
    <vt:vector size="18" baseType="lpstr">
      <vt:lpstr>第一PPT，www.1ppt.com</vt:lpstr>
      <vt:lpstr>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lastModifiedBy>Windows User</cp:lastModifiedBy>
  <cp:revision>26</cp:revision>
  <dcterms:created xsi:type="dcterms:W3CDTF">2016-12-13T08:41:51Z</dcterms:created>
  <dcterms:modified xsi:type="dcterms:W3CDTF">2017-03-11T05:37:12Z</dcterms:modified>
</cp:coreProperties>
</file>