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</p:sldMasterIdLst>
  <p:notesMasterIdLst>
    <p:notesMasterId r:id="rId8"/>
  </p:notesMasterIdLst>
  <p:sldIdLst>
    <p:sldId id="306" r:id="rId6"/>
    <p:sldId id="307" r:id="rId7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8DC9"/>
    <a:srgbClr val="00B0CA"/>
    <a:srgbClr val="0080C7"/>
    <a:srgbClr val="02B0CA"/>
    <a:srgbClr val="CCD5EA"/>
    <a:srgbClr val="00DDFF"/>
    <a:srgbClr val="0093FF"/>
    <a:srgbClr val="E73A1C"/>
    <a:srgbClr val="51D5E1"/>
    <a:srgbClr val="49BB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90" autoAdjust="0"/>
    <p:restoredTop sz="90198" autoAdjust="0"/>
  </p:normalViewPr>
  <p:slideViewPr>
    <p:cSldViewPr snapToGrid="0" snapToObjects="1">
      <p:cViewPr>
        <p:scale>
          <a:sx n="90" d="100"/>
          <a:sy n="90" d="100"/>
        </p:scale>
        <p:origin x="-384" y="-61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A7C38-D957-4983-B3FC-CEDDEECAE221}" type="datetimeFigureOut">
              <a:rPr lang="zh-CN" altLang="en-US" smtClean="0"/>
              <a:t>2017/3/8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6A25E-8950-4A49-94D1-A462097B5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14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5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7384"/>
            <a:ext cx="12190413" cy="691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31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028" y="4800600"/>
            <a:ext cx="731615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028" y="612775"/>
            <a:ext cx="731615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028" y="5367338"/>
            <a:ext cx="731615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404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1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351" y="274639"/>
            <a:ext cx="274355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80" y="274639"/>
            <a:ext cx="802744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7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519" y="2130426"/>
            <a:ext cx="1036455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310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821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209" y="4406901"/>
            <a:ext cx="103645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209" y="2906713"/>
            <a:ext cx="103645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93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80" y="1600201"/>
            <a:ext cx="5385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407" y="1600201"/>
            <a:ext cx="5385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675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79" y="1535113"/>
            <a:ext cx="538761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79" y="2174875"/>
            <a:ext cx="53876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174" y="1535113"/>
            <a:ext cx="538973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174" y="2174875"/>
            <a:ext cx="538973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86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182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126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3050"/>
            <a:ext cx="40116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354" y="273051"/>
            <a:ext cx="68165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80" y="1435101"/>
            <a:ext cx="40116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99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422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80" y="1600201"/>
            <a:ext cx="1097422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79" y="6356351"/>
            <a:ext cx="284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143" y="6356351"/>
            <a:ext cx="38613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738" y="6356351"/>
            <a:ext cx="284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20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  <p:sldLayoutId id="2147493464" r:id="rId2"/>
    <p:sldLayoutId id="2147493465" r:id="rId3"/>
    <p:sldLayoutId id="2147493466" r:id="rId4"/>
    <p:sldLayoutId id="2147493467" r:id="rId5"/>
    <p:sldLayoutId id="2147493468" r:id="rId6"/>
    <p:sldLayoutId id="2147493469" r:id="rId7"/>
    <p:sldLayoutId id="2147493470" r:id="rId8"/>
    <p:sldLayoutId id="2147493471" r:id="rId9"/>
    <p:sldLayoutId id="2147493472" r:id="rId10"/>
    <p:sldLayoutId id="21474934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777498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821" y="4437115"/>
            <a:ext cx="8608560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3588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45" y="315180"/>
            <a:ext cx="10283523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501" y="3097348"/>
            <a:ext cx="5472295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794" y="3097348"/>
            <a:ext cx="5472297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8261" y="3097345"/>
            <a:ext cx="52500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6591" y="3097345"/>
            <a:ext cx="52500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62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sharepoint/v3/fields"/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</TotalTime>
  <Words>149</Words>
  <Application>Microsoft Office PowerPoint</Application>
  <PresentationFormat>自定义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Theme</vt:lpstr>
      <vt:lpstr>Office 主题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trustme521</dc:creator>
  <cp:lastModifiedBy>Windows User</cp:lastModifiedBy>
  <cp:revision>149</cp:revision>
  <dcterms:created xsi:type="dcterms:W3CDTF">2010-04-12T23:12:02Z</dcterms:created>
  <dcterms:modified xsi:type="dcterms:W3CDTF">2017-03-08T09:03:47Z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