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4"/>
    <p:sldMasterId id="2147493461" r:id="rId5"/>
  </p:sldMasterIdLst>
  <p:notesMasterIdLst>
    <p:notesMasterId r:id="rId8"/>
  </p:notesMasterIdLst>
  <p:sldIdLst>
    <p:sldId id="306" r:id="rId6"/>
    <p:sldId id="307" r:id="rId7"/>
  </p:sldIdLst>
  <p:sldSz cx="12193588" cy="6858000"/>
  <p:notesSz cx="6858000" cy="9144000"/>
  <p:defaultTextStyle>
    <a:defPPr>
      <a:defRPr lang="en-US"/>
    </a:defPPr>
    <a:lvl1pPr marL="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3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6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9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52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15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78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41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7044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68DC9"/>
    <a:srgbClr val="00B0CA"/>
    <a:srgbClr val="0080C7"/>
    <a:srgbClr val="02B0CA"/>
    <a:srgbClr val="CCD5EA"/>
    <a:srgbClr val="00DDFF"/>
    <a:srgbClr val="0093FF"/>
    <a:srgbClr val="E73A1C"/>
    <a:srgbClr val="51D5E1"/>
    <a:srgbClr val="49BB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390" autoAdjust="0"/>
    <p:restoredTop sz="90198" autoAdjust="0"/>
  </p:normalViewPr>
  <p:slideViewPr>
    <p:cSldViewPr snapToGrid="0" snapToObjects="1">
      <p:cViewPr>
        <p:scale>
          <a:sx n="90" d="100"/>
          <a:sy n="90" d="100"/>
        </p:scale>
        <p:origin x="-384" y="-618"/>
      </p:cViewPr>
      <p:guideLst>
        <p:guide orient="horz" pos="2160"/>
        <p:guide pos="384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8A7C38-D957-4983-B3FC-CEDDEECAE221}" type="datetimeFigureOut">
              <a:rPr lang="zh-CN" altLang="en-US" smtClean="0"/>
              <a:t>2017/3/8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F6A25E-8950-4A49-94D1-A462097B5F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9514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F6A25E-8950-4A49-94D1-A462097B5F7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69542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2190413" cy="6885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49419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028" y="4800600"/>
            <a:ext cx="7316153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028" y="612775"/>
            <a:ext cx="7316153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028" y="5367338"/>
            <a:ext cx="7316153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74395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67462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40351" y="274639"/>
            <a:ext cx="2743557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80" y="274639"/>
            <a:ext cx="8027445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29503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519" y="2130426"/>
            <a:ext cx="1036455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9038" y="3886200"/>
            <a:ext cx="8535512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52353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61415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209" y="4406901"/>
            <a:ext cx="1036455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209" y="2906713"/>
            <a:ext cx="1036455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20186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80" y="1600201"/>
            <a:ext cx="5385501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8407" y="1600201"/>
            <a:ext cx="5385501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30857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79" y="1535113"/>
            <a:ext cx="5387619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79" y="2174875"/>
            <a:ext cx="5387619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4174" y="1535113"/>
            <a:ext cx="538973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4174" y="2174875"/>
            <a:ext cx="538973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23523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52429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79000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80" y="273050"/>
            <a:ext cx="40116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354" y="273051"/>
            <a:ext cx="6816554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80" y="1435101"/>
            <a:ext cx="40116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50765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60" r:id="rId1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80" y="274638"/>
            <a:ext cx="10974229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80" y="1600201"/>
            <a:ext cx="10974229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79" y="6356351"/>
            <a:ext cx="28451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2017/3/8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6143" y="6356351"/>
            <a:ext cx="38613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8738" y="6356351"/>
            <a:ext cx="28451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72532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62" r:id="rId1"/>
    <p:sldLayoutId id="2147493463" r:id="rId2"/>
    <p:sldLayoutId id="2147493464" r:id="rId3"/>
    <p:sldLayoutId id="2147493465" r:id="rId4"/>
    <p:sldLayoutId id="2147493466" r:id="rId5"/>
    <p:sldLayoutId id="2147493467" r:id="rId6"/>
    <p:sldLayoutId id="2147493468" r:id="rId7"/>
    <p:sldLayoutId id="2147493469" r:id="rId8"/>
    <p:sldLayoutId id="2147493470" r:id="rId9"/>
    <p:sldLayoutId id="2147493471" r:id="rId10"/>
    <p:sldLayoutId id="214749347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2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hyperlink" Target="http://www.1ppt.cn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3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0777498"/>
      </p:ext>
    </p:extLst>
  </p:cSld>
  <p:clrMapOvr>
    <a:masterClrMapping/>
  </p:clrMapOvr>
  <p:transition spd="slow" advTm="0">
    <p:comb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063821" y="4437115"/>
            <a:ext cx="8608560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400"/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defTabSz="914400"/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/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defTabSz="914400"/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defTabSz="914400"/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defTabSz="914400"/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defTabSz="914400"/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/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www.1ppt.cn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12193588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defTabSz="914400">
              <a:defRPr/>
            </a:pPr>
            <a:endParaRPr lang="zh-CN" altLang="en-US" sz="1800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545" y="315180"/>
            <a:ext cx="10283523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624501" y="3097348"/>
            <a:ext cx="5472295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914400"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6096794" y="3097348"/>
            <a:ext cx="5472297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914400"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8261" y="3097345"/>
            <a:ext cx="525002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6591" y="3097345"/>
            <a:ext cx="525002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52634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蓝色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Century Gothic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B6F2769-7194-4217-93D3-3AF3A4742282}">
  <ds:schemaRefs>
    <ds:schemaRef ds:uri="http://purl.org/dc/dcmitype/"/>
    <ds:schemaRef ds:uri="http://schemas.microsoft.com/sharepoint/v3/fields"/>
    <ds:schemaRef ds:uri="http://schemas.microsoft.com/office/2006/metadata/properties"/>
    <ds:schemaRef ds:uri="http://purl.org/dc/terms/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655</TotalTime>
  <Words>149</Words>
  <Application>Microsoft Office PowerPoint</Application>
  <PresentationFormat>自定义</PresentationFormat>
  <Paragraphs>15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Theme</vt:lpstr>
      <vt:lpstr>Office 主题</vt:lpstr>
      <vt:lpstr>PowerPoint 演示文稿</vt:lpstr>
      <vt:lpstr>PowerPoint 演示文稿</vt:lpstr>
    </vt:vector>
  </TitlesOfParts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trustme521</dc:creator>
  <cp:lastModifiedBy>Windows User</cp:lastModifiedBy>
  <cp:revision>150</cp:revision>
  <dcterms:created xsi:type="dcterms:W3CDTF">2010-04-12T23:12:02Z</dcterms:created>
  <dcterms:modified xsi:type="dcterms:W3CDTF">2017-03-08T08:45:54Z</dcterms:modified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