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</p:sldMasterIdLst>
  <p:notesMasterIdLst>
    <p:notesMasterId r:id="rId6"/>
  </p:notesMasterIdLst>
  <p:sldIdLst>
    <p:sldId id="306" r:id="rId5"/>
  </p:sldIdLst>
  <p:sldSz cx="12193588" cy="6858000"/>
  <p:notesSz cx="6858000" cy="9144000"/>
  <p:defaultTextStyle>
    <a:defPPr>
      <a:defRPr lang="en-US"/>
    </a:defPPr>
    <a:lvl1pPr marL="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3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6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9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52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15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78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41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7044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68DC9"/>
    <a:srgbClr val="00B0CA"/>
    <a:srgbClr val="0080C7"/>
    <a:srgbClr val="02B0CA"/>
    <a:srgbClr val="CCD5EA"/>
    <a:srgbClr val="00DDFF"/>
    <a:srgbClr val="0093FF"/>
    <a:srgbClr val="E73A1C"/>
    <a:srgbClr val="51D5E1"/>
    <a:srgbClr val="49BB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390" autoAdjust="0"/>
    <p:restoredTop sz="90198" autoAdjust="0"/>
  </p:normalViewPr>
  <p:slideViewPr>
    <p:cSldViewPr snapToGrid="0" snapToObjects="1">
      <p:cViewPr>
        <p:scale>
          <a:sx n="90" d="100"/>
          <a:sy n="90" d="100"/>
        </p:scale>
        <p:origin x="-384" y="-918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8A7C38-D957-4983-B3FC-CEDDEECAE221}" type="datetimeFigureOut">
              <a:rPr lang="zh-CN" altLang="en-US" smtClean="0"/>
              <a:t>2017/3/8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F6A25E-8950-4A49-94D1-A462097B5F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9514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F6A25E-8950-4A49-94D1-A462097B5F7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69542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8" y="0"/>
            <a:ext cx="12188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5379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7" r:id="rId1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0777498"/>
      </p:ext>
    </p:extLst>
  </p:cSld>
  <p:clrMapOvr>
    <a:masterClrMapping/>
  </p:clrMapOvr>
  <p:transition spd="slow" advTm="0">
    <p:comb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蓝色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B6F2769-7194-4217-93D3-3AF3A4742282}">
  <ds:schemaRefs>
    <ds:schemaRef ds:uri="http://purl.org/dc/dcmitype/"/>
    <ds:schemaRef ds:uri="http://schemas.microsoft.com/sharepoint/v3/fields"/>
    <ds:schemaRef ds:uri="http://schemas.microsoft.com/office/2006/metadata/properties"/>
    <ds:schemaRef ds:uri="http://purl.org/dc/terms/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654</TotalTime>
  <Words>1</Words>
  <Application>Microsoft Office PowerPoint</Application>
  <PresentationFormat>自定义</PresentationFormat>
  <Paragraphs>1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Theme</vt:lpstr>
      <vt:lpstr>PowerPoint 演示文稿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trustme521</dc:creator>
  <cp:keywords/>
  <dc:description/>
  <cp:lastModifiedBy>Windows User</cp:lastModifiedBy>
  <cp:revision>148</cp:revision>
  <dcterms:created xsi:type="dcterms:W3CDTF">2010-04-12T23:12:02Z</dcterms:created>
  <dcterms:modified xsi:type="dcterms:W3CDTF">2017-03-08T00:45:36Z</dcterms:modified>
  <cp:category/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