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9" r:id="rId2"/>
  </p:sldMasterIdLst>
  <p:notesMasterIdLst>
    <p:notesMasterId r:id="rId27"/>
  </p:notesMasterIdLst>
  <p:handoutMasterIdLst>
    <p:handoutMasterId r:id="rId28"/>
  </p:handoutMasterIdLst>
  <p:sldIdLst>
    <p:sldId id="427" r:id="rId3"/>
    <p:sldId id="428" r:id="rId4"/>
    <p:sldId id="429" r:id="rId5"/>
    <p:sldId id="430" r:id="rId6"/>
    <p:sldId id="431" r:id="rId7"/>
    <p:sldId id="432" r:id="rId8"/>
    <p:sldId id="433" r:id="rId9"/>
    <p:sldId id="434" r:id="rId10"/>
    <p:sldId id="435" r:id="rId11"/>
    <p:sldId id="436" r:id="rId12"/>
    <p:sldId id="437" r:id="rId13"/>
    <p:sldId id="438" r:id="rId14"/>
    <p:sldId id="439" r:id="rId15"/>
    <p:sldId id="442" r:id="rId16"/>
    <p:sldId id="441" r:id="rId17"/>
    <p:sldId id="440" r:id="rId18"/>
    <p:sldId id="443" r:id="rId19"/>
    <p:sldId id="444" r:id="rId20"/>
    <p:sldId id="445" r:id="rId21"/>
    <p:sldId id="446" r:id="rId22"/>
    <p:sldId id="447" r:id="rId23"/>
    <p:sldId id="451" r:id="rId24"/>
    <p:sldId id="450" r:id="rId25"/>
    <p:sldId id="359" r:id="rId26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  <p:extLst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  <a:srgbClr val="990099"/>
    <a:srgbClr val="FF3399"/>
    <a:srgbClr val="66FF33"/>
    <a:srgbClr val="99FF66"/>
    <a:srgbClr val="FFCC66"/>
    <a:srgbClr val="FF9900"/>
    <a:srgbClr val="FFFFFF"/>
    <a:srgbClr val="FFCC00"/>
    <a:srgbClr val="0020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5672" autoAdjust="0"/>
  </p:normalViewPr>
  <p:slideViewPr>
    <p:cSldViewPr>
      <p:cViewPr>
        <p:scale>
          <a:sx n="100" d="100"/>
          <a:sy n="100" d="100"/>
        </p:scale>
        <p:origin x="-1086" y="-21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50" d="100"/>
        <a:sy n="150" d="100"/>
      </p:scale>
      <p:origin x="0" y="5304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2017/3/6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2017/3/6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hyperlink" Target="http://www.1ppt.com/tubiao/" TargetMode="External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hyperlink" Target="http://www.1ppt.com/tubiao/" TargetMode="External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矩形 11"/>
          <p:cNvSpPr/>
          <p:nvPr userDrawn="1"/>
        </p:nvSpPr>
        <p:spPr bwMode="auto">
          <a:xfrm>
            <a:off x="-8625" y="801569"/>
            <a:ext cx="9180511" cy="5372360"/>
          </a:xfrm>
          <a:prstGeom prst="rect">
            <a:avLst/>
          </a:prstGeom>
          <a:gradFill flip="none" rotWithShape="1">
            <a:gsLst>
              <a:gs pos="0">
                <a:schemeClr val="tx1">
                  <a:lumMod val="65000"/>
                  <a:lumOff val="35000"/>
                </a:schemeClr>
              </a:gs>
              <a:gs pos="50000">
                <a:schemeClr val="tx1">
                  <a:lumMod val="75000"/>
                  <a:lumOff val="25000"/>
                </a:schemeClr>
              </a:gs>
              <a:gs pos="100000">
                <a:schemeClr val="tx1">
                  <a:lumMod val="95000"/>
                  <a:lumOff val="5000"/>
                </a:schemeClr>
              </a:gs>
            </a:gsLst>
            <a:path path="circle">
              <a:fillToRect l="50000" t="50000" r="50000" b="50000"/>
            </a:path>
            <a:tileRect/>
          </a:gradFill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矩形 4"/>
          <p:cNvSpPr/>
          <p:nvPr userDrawn="1"/>
        </p:nvSpPr>
        <p:spPr bwMode="auto">
          <a:xfrm>
            <a:off x="-6351" y="-14288"/>
            <a:ext cx="9178237" cy="871538"/>
          </a:xfrm>
          <a:prstGeom prst="rect">
            <a:avLst/>
          </a:prstGeom>
          <a:blipFill dpi="0" rotWithShape="1">
            <a:blip r:embed="rId4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  <p:sp>
        <p:nvSpPr>
          <p:cNvPr id="11" name="矩形 10"/>
          <p:cNvSpPr/>
          <p:nvPr userDrawn="1"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4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  <a:hlinkClick r:id="rId7"/>
              </a:rPr>
              <a:t>www.1ppt.com/tubiao/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  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53207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932679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172676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05417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07601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-6351" y="-14288"/>
            <a:ext cx="9186863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  <p:sp>
        <p:nvSpPr>
          <p:cNvPr id="11" name="矩形 10"/>
          <p:cNvSpPr/>
          <p:nvPr userDrawn="1"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4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  <a:hlinkClick r:id="rId7"/>
              </a:rPr>
              <a:t>www.1ppt.com/tubiao/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  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8740030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 bwMode="auto">
          <a:xfrm>
            <a:off x="-17251" y="836712"/>
            <a:ext cx="9180511" cy="5372360"/>
          </a:xfrm>
          <a:prstGeom prst="rect">
            <a:avLst/>
          </a:prstGeom>
          <a:gradFill flip="none" rotWithShape="1">
            <a:gsLst>
              <a:gs pos="0">
                <a:srgbClr val="16355B"/>
              </a:gs>
              <a:gs pos="50000">
                <a:srgbClr val="0A2037"/>
              </a:gs>
              <a:gs pos="100000">
                <a:srgbClr val="000D18"/>
              </a:gs>
            </a:gsLst>
            <a:path path="circle">
              <a:fillToRect l="50000" t="50000" r="50000" b="50000"/>
            </a:path>
            <a:tileRect/>
          </a:gradFill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 userDrawn="1"/>
        </p:nvSpPr>
        <p:spPr bwMode="auto">
          <a:xfrm>
            <a:off x="-6351" y="-14288"/>
            <a:ext cx="9186863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8" name="图片 11" descr="png素材 (276).png"/>
          <p:cNvPicPr>
            <a:picLocks noChangeAspect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矩形 8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10" name="矩形 9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11" name="Picture 6"/>
          <p:cNvPicPr>
            <a:picLocks noChangeAspect="1" noChangeArrowheads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TextBox 11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</p:spTree>
    <p:extLst>
      <p:ext uri="{BB962C8B-B14F-4D97-AF65-F5344CB8AC3E}">
        <p14:creationId xmlns:p14="http://schemas.microsoft.com/office/powerpoint/2010/main" val="17170012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7517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40850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55329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39869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62380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62385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2017/3/6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712" r:id="rId2"/>
    <p:sldLayoutId id="2147483713" r:id="rId3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2017/3/6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42191725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15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hyperlink" Target="http://www.1ppt.com/kejian/" TargetMode="External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5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5" Type="http://schemas.openxmlformats.org/officeDocument/2006/relationships/image" Target="../media/image17.png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16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microsoft.com/office/2007/relationships/hdphoto" Target="../media/hdphoto3.wdp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组合 23"/>
          <p:cNvGrpSpPr/>
          <p:nvPr/>
        </p:nvGrpSpPr>
        <p:grpSpPr>
          <a:xfrm>
            <a:off x="467544" y="1628800"/>
            <a:ext cx="8327159" cy="3666245"/>
            <a:chOff x="642159" y="845037"/>
            <a:chExt cx="10449344" cy="4600592"/>
          </a:xfrm>
        </p:grpSpPr>
        <p:sp>
          <p:nvSpPr>
            <p:cNvPr id="13" name="矩形 8"/>
            <p:cNvSpPr>
              <a:spLocks/>
            </p:cNvSpPr>
            <p:nvPr/>
          </p:nvSpPr>
          <p:spPr bwMode="auto">
            <a:xfrm>
              <a:off x="1103446" y="1700809"/>
              <a:ext cx="9988057" cy="3571835"/>
            </a:xfrm>
            <a:prstGeom prst="rect">
              <a:avLst/>
            </a:prstGeom>
            <a:noFill/>
            <a:ln w="25400">
              <a:solidFill>
                <a:sysClr val="window" lastClr="FFFFFF">
                  <a:lumMod val="65000"/>
                </a:sysClr>
              </a:solidFill>
              <a:prstDash val="solid"/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Arial" pitchFamily="34" charset="0"/>
              </a:endParaRPr>
            </a:p>
          </p:txBody>
        </p:sp>
        <p:sp>
          <p:nvSpPr>
            <p:cNvPr id="14" name="椭圆 20"/>
            <p:cNvSpPr>
              <a:spLocks noChangeArrowheads="1"/>
            </p:cNvSpPr>
            <p:nvPr/>
          </p:nvSpPr>
          <p:spPr bwMode="auto">
            <a:xfrm>
              <a:off x="7089783" y="849435"/>
              <a:ext cx="1523448" cy="1523448"/>
            </a:xfrm>
            <a:prstGeom prst="ellipse">
              <a:avLst/>
            </a:prstGeom>
            <a:blipFill dpi="0" rotWithShape="1">
              <a:blip r:embed="rId2">
                <a:grayscl/>
              </a:blip>
              <a:srcRect/>
              <a:stretch>
                <a:fillRect/>
              </a:stretch>
            </a:blipFill>
            <a:ln w="6350">
              <a:noFill/>
              <a:prstDash val="solid"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en-US" sz="2800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5" name="椭圆 21"/>
            <p:cNvSpPr>
              <a:spLocks noChangeArrowheads="1"/>
            </p:cNvSpPr>
            <p:nvPr/>
          </p:nvSpPr>
          <p:spPr bwMode="auto">
            <a:xfrm>
              <a:off x="8880310" y="845037"/>
              <a:ext cx="1527847" cy="1527847"/>
            </a:xfrm>
            <a:prstGeom prst="ellipse">
              <a:avLst/>
            </a:prstGeom>
            <a:blipFill dpi="0" rotWithShape="1">
              <a:blip r:embed="rId3">
                <a:grayscl/>
              </a:blip>
              <a:srcRect/>
              <a:stretch>
                <a:fillRect/>
              </a:stretch>
            </a:blipFill>
            <a:ln w="6350">
              <a:noFill/>
              <a:prstDash val="solid"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en-US" sz="2800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16" name="TextBox 12"/>
            <p:cNvSpPr txBox="1"/>
            <p:nvPr/>
          </p:nvSpPr>
          <p:spPr>
            <a:xfrm>
              <a:off x="1679510" y="2564903"/>
              <a:ext cx="8890261" cy="2880726"/>
            </a:xfrm>
            <a:prstGeom prst="rect">
              <a:avLst/>
            </a:prstGeom>
            <a:noFill/>
          </p:spPr>
          <p:txBody>
            <a:bodyPr wrap="square" lIns="121963" tIns="60981" rIns="121963" bIns="60981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>
                      <a:lumMod val="65000"/>
                      <a:lumOff val="35000"/>
                    </a:sys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回顾这一年的工作，在取得成绩的同时，我们也找到了工作中的不足和问题，主要反映于</a:t>
              </a:r>
              <a:r>
                <a:rPr kumimoji="0" lang="en-US" altLang="zh-CN" sz="16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>
                      <a:lumMod val="65000"/>
                      <a:lumOff val="35000"/>
                    </a:sys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xx</a:t>
              </a:r>
              <a:r>
                <a:rPr kumimoji="0" lang="zh-CN" altLang="en-US" sz="16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>
                      <a:lumMod val="65000"/>
                      <a:lumOff val="35000"/>
                    </a:sys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及</a:t>
              </a:r>
              <a:r>
                <a:rPr kumimoji="0" lang="en-US" altLang="zh-CN" sz="16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>
                      <a:lumMod val="65000"/>
                      <a:lumOff val="35000"/>
                    </a:sys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xxx</a:t>
              </a:r>
              <a:r>
                <a:rPr kumimoji="0" lang="zh-CN" altLang="en-US" sz="16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>
                      <a:lumMod val="65000"/>
                      <a:lumOff val="35000"/>
                    </a:sys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的风格、定型还有待进一步探索，尤其是网上的公司产品库充分体现我们</a:t>
              </a:r>
              <a:r>
                <a:rPr kumimoji="0" lang="en-US" altLang="zh-CN" sz="1600" b="0" i="0" u="none" strike="noStrike" kern="0" cap="none" spc="0" normalizeH="0" baseline="0" noProof="0" dirty="0" err="1">
                  <a:ln>
                    <a:noFill/>
                  </a:ln>
                  <a:solidFill>
                    <a:sysClr val="windowText" lastClr="000000">
                      <a:lumMod val="65000"/>
                      <a:lumOff val="35000"/>
                    </a:sys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xxxxx</a:t>
              </a:r>
              <a:r>
                <a:rPr kumimoji="0" lang="zh-CN" altLang="en-US" sz="16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>
                      <a:lumMod val="65000"/>
                      <a:lumOff val="35000"/>
                    </a:sys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和我们这个平台能为客户提供良好的商机和快捷方便的信息、导航的功能发挥。展望新的一年，我们将继续努力，力争各项工作更上一个新台阶。</a:t>
              </a:r>
              <a:r>
                <a:rPr kumimoji="0" lang="en-US" altLang="zh-CN" sz="16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>
                      <a:lumMod val="65000"/>
                      <a:lumOff val="35000"/>
                    </a:sys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20XX</a:t>
              </a:r>
              <a:r>
                <a:rPr kumimoji="0" lang="zh-CN" altLang="en-US" sz="16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>
                      <a:lumMod val="65000"/>
                      <a:lumOff val="35000"/>
                    </a:sys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我们所向披靡，</a:t>
              </a:r>
              <a:r>
                <a:rPr kumimoji="0" lang="en-US" altLang="zh-CN" sz="16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>
                      <a:lumMod val="65000"/>
                      <a:lumOff val="35000"/>
                    </a:sys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20XX</a:t>
              </a:r>
              <a:r>
                <a:rPr kumimoji="0" lang="zh-CN" altLang="en-US" sz="16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>
                      <a:lumMod val="65000"/>
                      <a:lumOff val="35000"/>
                    </a:sys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我们勇往直前！</a:t>
              </a:r>
              <a:endPara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  <a:p>
              <a:pPr marL="0" marR="0" lvl="0" indent="0" defTabSz="91440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7" name="椭圆 16"/>
            <p:cNvSpPr/>
            <p:nvPr/>
          </p:nvSpPr>
          <p:spPr>
            <a:xfrm flipH="1">
              <a:off x="1557250" y="2101821"/>
              <a:ext cx="244519" cy="244519"/>
            </a:xfrm>
            <a:prstGeom prst="ellipse">
              <a:avLst/>
            </a:prstGeom>
            <a:gradFill>
              <a:gsLst>
                <a:gs pos="0">
                  <a:srgbClr val="067FC9"/>
                </a:gs>
                <a:gs pos="100000">
                  <a:srgbClr val="00B2CA"/>
                </a:gs>
              </a:gsLst>
              <a:lin ang="2700000" scaled="1"/>
            </a:gradFill>
            <a:ln w="25400" cap="flat" cmpd="sng" algn="ctr">
              <a:noFill/>
              <a:prstDash val="solid"/>
            </a:ln>
            <a:effectLst>
              <a:outerShdw blurRad="254000" dist="127000" dir="8100000" algn="tr" rotWithShape="0">
                <a:prstClr val="black">
                  <a:alpha val="6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entury Gothic"/>
                <a:ea typeface="微软雅黑" pitchFamily="34" charset="-122"/>
                <a:cs typeface="+mn-cs"/>
              </a:endParaRPr>
            </a:p>
          </p:txBody>
        </p:sp>
        <p:grpSp>
          <p:nvGrpSpPr>
            <p:cNvPr id="18" name="组合 17"/>
            <p:cNvGrpSpPr/>
            <p:nvPr/>
          </p:nvGrpSpPr>
          <p:grpSpPr>
            <a:xfrm>
              <a:off x="642159" y="1591817"/>
              <a:ext cx="700092" cy="700092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9" name="同心圆 18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ysClr val="window" lastClr="FFFFFF"/>
                  </a:gs>
                  <a:gs pos="55000">
                    <a:sysClr val="window" lastClr="FFFFFF">
                      <a:lumMod val="95000"/>
                    </a:sysClr>
                  </a:gs>
                  <a:gs pos="100000">
                    <a:sysClr val="window" lastClr="FFFFFF">
                      <a:lumMod val="65000"/>
                    </a:sysClr>
                  </a:gs>
                </a:gsLst>
                <a:lin ang="81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entury Gothic"/>
                  <a:ea typeface="微软雅黑" pitchFamily="34" charset="-122"/>
                  <a:cs typeface="+mn-cs"/>
                </a:endParaRPr>
              </a:p>
            </p:txBody>
          </p:sp>
          <p:sp>
            <p:nvSpPr>
              <p:cNvPr id="20" name="椭圆 19"/>
              <p:cNvSpPr/>
              <p:nvPr/>
            </p:nvSpPr>
            <p:spPr>
              <a:xfrm>
                <a:off x="392113" y="760413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ysClr val="window" lastClr="FFFFFF"/>
                  </a:gs>
                  <a:gs pos="51000">
                    <a:sysClr val="window" lastClr="FFFFFF">
                      <a:lumMod val="95000"/>
                    </a:sysClr>
                  </a:gs>
                  <a:gs pos="100000">
                    <a:sysClr val="window" lastClr="FFFFFF">
                      <a:lumMod val="75000"/>
                    </a:sysClr>
                  </a:gs>
                </a:gsLst>
                <a:lin ang="189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entury Gothic"/>
                  <a:ea typeface="微软雅黑" pitchFamily="34" charset="-122"/>
                  <a:cs typeface="+mn-cs"/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>
              <a:off x="1647781" y="1144822"/>
              <a:ext cx="2586211" cy="916026"/>
              <a:chOff x="4304043" y="1286668"/>
              <a:chExt cx="3837944" cy="2757793"/>
            </a:xfrm>
            <a:effectLst>
              <a:outerShdw blurRad="381000" dist="2540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22" name="圆角矩形 21"/>
              <p:cNvSpPr/>
              <p:nvPr/>
            </p:nvSpPr>
            <p:spPr>
              <a:xfrm>
                <a:off x="4304043" y="1286668"/>
                <a:ext cx="3837944" cy="2757793"/>
              </a:xfrm>
              <a:prstGeom prst="roundRect">
                <a:avLst/>
              </a:prstGeom>
              <a:gradFill>
                <a:gsLst>
                  <a:gs pos="62000">
                    <a:sysClr val="window" lastClr="FFFFFF">
                      <a:lumMod val="95000"/>
                    </a:sysClr>
                  </a:gs>
                  <a:gs pos="0">
                    <a:sysClr val="window" lastClr="FFFFFF"/>
                  </a:gs>
                  <a:gs pos="100000">
                    <a:sysClr val="window" lastClr="FFFFFF">
                      <a:lumMod val="85000"/>
                    </a:sysClr>
                  </a:gs>
                  <a:gs pos="0">
                    <a:sysClr val="window" lastClr="FFFFFF"/>
                  </a:gs>
                </a:gsLst>
                <a:lin ang="81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endParaRPr>
              </a:p>
            </p:txBody>
          </p:sp>
          <p:sp>
            <p:nvSpPr>
              <p:cNvPr id="23" name="圆角矩形 22"/>
              <p:cNvSpPr/>
              <p:nvPr/>
            </p:nvSpPr>
            <p:spPr>
              <a:xfrm>
                <a:off x="4351930" y="1294473"/>
                <a:ext cx="3742172" cy="2663320"/>
              </a:xfrm>
              <a:prstGeom prst="roundRect">
                <a:avLst/>
              </a:prstGeom>
              <a:gradFill>
                <a:gsLst>
                  <a:gs pos="0">
                    <a:srgbClr val="067FC9"/>
                  </a:gs>
                  <a:gs pos="100000">
                    <a:srgbClr val="00B2CA"/>
                  </a:gs>
                </a:gsLst>
                <a:lin ang="2700000" scaled="1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4000" b="1" i="0" u="none" strike="noStrike" kern="0" cap="none" spc="300" normalizeH="0" baseline="0" noProof="0" dirty="0" smtClean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微软雅黑"/>
                    <a:ea typeface="微软雅黑"/>
                    <a:cs typeface="+mn-cs"/>
                  </a:rPr>
                  <a:t>前言</a:t>
                </a:r>
                <a:endParaRPr kumimoji="0" lang="zh-CN" altLang="en-US" sz="4000" b="1" i="0" u="none" strike="noStrike" kern="0" cap="none" spc="30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6943831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Freeform 7"/>
          <p:cNvSpPr/>
          <p:nvPr/>
        </p:nvSpPr>
        <p:spPr>
          <a:xfrm>
            <a:off x="-252536" y="2706793"/>
            <a:ext cx="6437714" cy="1306438"/>
          </a:xfrm>
          <a:custGeom>
            <a:avLst/>
            <a:gdLst>
              <a:gd name="connsiteX0" fmla="*/ 0 w 6781800"/>
              <a:gd name="connsiteY0" fmla="*/ 299838 h 1215160"/>
              <a:gd name="connsiteX1" fmla="*/ 2705100 w 6781800"/>
              <a:gd name="connsiteY1" fmla="*/ 52188 h 1215160"/>
              <a:gd name="connsiteX2" fmla="*/ 5619750 w 6781800"/>
              <a:gd name="connsiteY2" fmla="*/ 1195188 h 1215160"/>
              <a:gd name="connsiteX3" fmla="*/ 6781800 w 6781800"/>
              <a:gd name="connsiteY3" fmla="*/ 757038 h 1215160"/>
              <a:gd name="connsiteX0" fmla="*/ 0 w 6038850"/>
              <a:gd name="connsiteY0" fmla="*/ 299838 h 1304686"/>
              <a:gd name="connsiteX1" fmla="*/ 2705100 w 6038850"/>
              <a:gd name="connsiteY1" fmla="*/ 52188 h 1304686"/>
              <a:gd name="connsiteX2" fmla="*/ 5619750 w 6038850"/>
              <a:gd name="connsiteY2" fmla="*/ 1195188 h 1304686"/>
              <a:gd name="connsiteX3" fmla="*/ 6038850 w 6038850"/>
              <a:gd name="connsiteY3" fmla="*/ 1176138 h 1304686"/>
              <a:gd name="connsiteX0" fmla="*/ 0 w 6038850"/>
              <a:gd name="connsiteY0" fmla="*/ 287550 h 1218694"/>
              <a:gd name="connsiteX1" fmla="*/ 2705100 w 6038850"/>
              <a:gd name="connsiteY1" fmla="*/ 39900 h 1218694"/>
              <a:gd name="connsiteX2" fmla="*/ 4832350 w 6038850"/>
              <a:gd name="connsiteY2" fmla="*/ 1005100 h 1218694"/>
              <a:gd name="connsiteX3" fmla="*/ 6038850 w 6038850"/>
              <a:gd name="connsiteY3" fmla="*/ 1163850 h 1218694"/>
              <a:gd name="connsiteX0" fmla="*/ 0 w 6038850"/>
              <a:gd name="connsiteY0" fmla="*/ 287550 h 1225494"/>
              <a:gd name="connsiteX1" fmla="*/ 2705100 w 6038850"/>
              <a:gd name="connsiteY1" fmla="*/ 39900 h 1225494"/>
              <a:gd name="connsiteX2" fmla="*/ 4832350 w 6038850"/>
              <a:gd name="connsiteY2" fmla="*/ 1005100 h 1225494"/>
              <a:gd name="connsiteX3" fmla="*/ 6038850 w 6038850"/>
              <a:gd name="connsiteY3" fmla="*/ 1163850 h 12254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38850" h="1225494">
                <a:moveTo>
                  <a:pt x="0" y="287550"/>
                </a:moveTo>
                <a:cubicBezTo>
                  <a:pt x="884237" y="89112"/>
                  <a:pt x="1899708" y="-79692"/>
                  <a:pt x="2705100" y="39900"/>
                </a:cubicBezTo>
                <a:cubicBezTo>
                  <a:pt x="3510492" y="159492"/>
                  <a:pt x="4371975" y="786025"/>
                  <a:pt x="4832350" y="1005100"/>
                </a:cubicBezTo>
                <a:cubicBezTo>
                  <a:pt x="5292725" y="1224175"/>
                  <a:pt x="5829300" y="1285558"/>
                  <a:pt x="6038850" y="1163850"/>
                </a:cubicBezTo>
              </a:path>
            </a:pathLst>
          </a:custGeom>
          <a:noFill/>
          <a:ln w="12700" cap="flat" cmpd="sng" algn="ctr">
            <a:solidFill>
              <a:srgbClr val="0070C0">
                <a:lumMod val="50000"/>
              </a:srgbClr>
            </a:solidFill>
            <a:prstDash val="dash"/>
          </a:ln>
          <a:effectLst/>
        </p:spPr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6201794" y="3153880"/>
            <a:ext cx="905952" cy="677454"/>
            <a:chOff x="6054436" y="2405136"/>
            <a:chExt cx="849821" cy="635481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41" name="Freeform 133"/>
            <p:cNvSpPr>
              <a:spLocks/>
            </p:cNvSpPr>
            <p:nvPr/>
          </p:nvSpPr>
          <p:spPr bwMode="auto">
            <a:xfrm rot="2700000" flipH="1">
              <a:off x="6116557" y="2789035"/>
              <a:ext cx="189461" cy="313703"/>
            </a:xfrm>
            <a:custGeom>
              <a:avLst/>
              <a:gdLst>
                <a:gd name="T0" fmla="*/ 7566 w 397"/>
                <a:gd name="T1" fmla="*/ 1009717 h 659"/>
                <a:gd name="T2" fmla="*/ 0 w 397"/>
                <a:gd name="T3" fmla="*/ 1009717 h 659"/>
                <a:gd name="T4" fmla="*/ 0 w 397"/>
                <a:gd name="T5" fmla="*/ 1009717 h 659"/>
                <a:gd name="T6" fmla="*/ 11348 w 397"/>
                <a:gd name="T7" fmla="*/ 1021020 h 659"/>
                <a:gd name="T8" fmla="*/ 15131 w 397"/>
                <a:gd name="T9" fmla="*/ 1062464 h 659"/>
                <a:gd name="T10" fmla="*/ 18914 w 397"/>
                <a:gd name="T11" fmla="*/ 1069999 h 659"/>
                <a:gd name="T12" fmla="*/ 181575 w 397"/>
                <a:gd name="T13" fmla="*/ 1574858 h 659"/>
                <a:gd name="T14" fmla="*/ 348019 w 397"/>
                <a:gd name="T15" fmla="*/ 1092605 h 659"/>
                <a:gd name="T16" fmla="*/ 650644 w 397"/>
                <a:gd name="T17" fmla="*/ 1661513 h 659"/>
                <a:gd name="T18" fmla="*/ 548508 w 397"/>
                <a:gd name="T19" fmla="*/ 2124928 h 659"/>
                <a:gd name="T20" fmla="*/ 760345 w 397"/>
                <a:gd name="T21" fmla="*/ 2482850 h 659"/>
                <a:gd name="T22" fmla="*/ 650644 w 397"/>
                <a:gd name="T23" fmla="*/ 2275632 h 659"/>
                <a:gd name="T24" fmla="*/ 688472 w 397"/>
                <a:gd name="T25" fmla="*/ 1989294 h 659"/>
                <a:gd name="T26" fmla="*/ 866264 w 397"/>
                <a:gd name="T27" fmla="*/ 1740632 h 659"/>
                <a:gd name="T28" fmla="*/ 1028925 w 397"/>
                <a:gd name="T29" fmla="*/ 1454295 h 659"/>
                <a:gd name="T30" fmla="*/ 1059187 w 397"/>
                <a:gd name="T31" fmla="*/ 1363872 h 659"/>
                <a:gd name="T32" fmla="*/ 1161323 w 397"/>
                <a:gd name="T33" fmla="*/ 1823520 h 659"/>
                <a:gd name="T34" fmla="*/ 1229414 w 397"/>
                <a:gd name="T35" fmla="*/ 1529647 h 659"/>
                <a:gd name="T36" fmla="*/ 1399640 w 397"/>
                <a:gd name="T37" fmla="*/ 745985 h 659"/>
                <a:gd name="T38" fmla="*/ 714951 w 397"/>
                <a:gd name="T39" fmla="*/ 0 h 659"/>
                <a:gd name="T40" fmla="*/ 11348 w 397"/>
                <a:gd name="T41" fmla="*/ 956971 h 659"/>
                <a:gd name="T42" fmla="*/ 7566 w 397"/>
                <a:gd name="T43" fmla="*/ 1009717 h 659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397" h="659">
                  <a:moveTo>
                    <a:pt x="2" y="268"/>
                  </a:moveTo>
                  <a:cubicBezTo>
                    <a:pt x="2" y="267"/>
                    <a:pt x="0" y="264"/>
                    <a:pt x="0" y="268"/>
                  </a:cubicBezTo>
                  <a:cubicBezTo>
                    <a:pt x="0" y="268"/>
                    <a:pt x="0" y="268"/>
                    <a:pt x="0" y="268"/>
                  </a:cubicBezTo>
                  <a:cubicBezTo>
                    <a:pt x="0" y="269"/>
                    <a:pt x="2" y="270"/>
                    <a:pt x="3" y="271"/>
                  </a:cubicBezTo>
                  <a:cubicBezTo>
                    <a:pt x="3" y="275"/>
                    <a:pt x="4" y="278"/>
                    <a:pt x="4" y="282"/>
                  </a:cubicBezTo>
                  <a:cubicBezTo>
                    <a:pt x="5" y="283"/>
                    <a:pt x="5" y="283"/>
                    <a:pt x="5" y="284"/>
                  </a:cubicBezTo>
                  <a:cubicBezTo>
                    <a:pt x="10" y="335"/>
                    <a:pt x="25" y="381"/>
                    <a:pt x="48" y="418"/>
                  </a:cubicBezTo>
                  <a:cubicBezTo>
                    <a:pt x="23" y="377"/>
                    <a:pt x="37" y="299"/>
                    <a:pt x="92" y="290"/>
                  </a:cubicBezTo>
                  <a:cubicBezTo>
                    <a:pt x="158" y="280"/>
                    <a:pt x="169" y="399"/>
                    <a:pt x="172" y="441"/>
                  </a:cubicBezTo>
                  <a:cubicBezTo>
                    <a:pt x="174" y="484"/>
                    <a:pt x="145" y="521"/>
                    <a:pt x="145" y="564"/>
                  </a:cubicBezTo>
                  <a:cubicBezTo>
                    <a:pt x="145" y="613"/>
                    <a:pt x="170" y="653"/>
                    <a:pt x="201" y="659"/>
                  </a:cubicBezTo>
                  <a:cubicBezTo>
                    <a:pt x="187" y="656"/>
                    <a:pt x="174" y="616"/>
                    <a:pt x="172" y="604"/>
                  </a:cubicBezTo>
                  <a:cubicBezTo>
                    <a:pt x="168" y="580"/>
                    <a:pt x="175" y="551"/>
                    <a:pt x="182" y="528"/>
                  </a:cubicBezTo>
                  <a:cubicBezTo>
                    <a:pt x="190" y="501"/>
                    <a:pt x="211" y="483"/>
                    <a:pt x="229" y="462"/>
                  </a:cubicBezTo>
                  <a:cubicBezTo>
                    <a:pt x="247" y="440"/>
                    <a:pt x="262" y="414"/>
                    <a:pt x="272" y="386"/>
                  </a:cubicBezTo>
                  <a:cubicBezTo>
                    <a:pt x="275" y="378"/>
                    <a:pt x="278" y="370"/>
                    <a:pt x="280" y="362"/>
                  </a:cubicBezTo>
                  <a:cubicBezTo>
                    <a:pt x="284" y="420"/>
                    <a:pt x="307" y="484"/>
                    <a:pt x="307" y="484"/>
                  </a:cubicBezTo>
                  <a:cubicBezTo>
                    <a:pt x="299" y="437"/>
                    <a:pt x="325" y="406"/>
                    <a:pt x="325" y="406"/>
                  </a:cubicBezTo>
                  <a:cubicBezTo>
                    <a:pt x="397" y="291"/>
                    <a:pt x="370" y="198"/>
                    <a:pt x="370" y="198"/>
                  </a:cubicBezTo>
                  <a:cubicBezTo>
                    <a:pt x="351" y="85"/>
                    <a:pt x="277" y="0"/>
                    <a:pt x="189" y="0"/>
                  </a:cubicBezTo>
                  <a:cubicBezTo>
                    <a:pt x="87" y="0"/>
                    <a:pt x="3" y="114"/>
                    <a:pt x="3" y="254"/>
                  </a:cubicBezTo>
                  <a:cubicBezTo>
                    <a:pt x="3" y="258"/>
                    <a:pt x="2" y="263"/>
                    <a:pt x="2" y="268"/>
                  </a:cubicBezTo>
                  <a:close/>
                </a:path>
              </a:pathLst>
            </a:custGeom>
            <a:solidFill>
              <a:srgbClr val="F15A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2" name="Freeform 134"/>
            <p:cNvSpPr>
              <a:spLocks/>
            </p:cNvSpPr>
            <p:nvPr/>
          </p:nvSpPr>
          <p:spPr bwMode="auto">
            <a:xfrm rot="2700000" flipH="1">
              <a:off x="6176406" y="2803550"/>
              <a:ext cx="154413" cy="197568"/>
            </a:xfrm>
            <a:custGeom>
              <a:avLst/>
              <a:gdLst>
                <a:gd name="T0" fmla="*/ 581760 w 324"/>
                <a:gd name="T1" fmla="*/ 0 h 415"/>
                <a:gd name="T2" fmla="*/ 1148410 w 324"/>
                <a:gd name="T3" fmla="*/ 648083 h 415"/>
                <a:gd name="T4" fmla="*/ 1152187 w 324"/>
                <a:gd name="T5" fmla="*/ 655619 h 415"/>
                <a:gd name="T6" fmla="*/ 1152187 w 324"/>
                <a:gd name="T7" fmla="*/ 663154 h 415"/>
                <a:gd name="T8" fmla="*/ 1042635 w 324"/>
                <a:gd name="T9" fmla="*/ 1273558 h 415"/>
                <a:gd name="T10" fmla="*/ 963304 w 324"/>
                <a:gd name="T11" fmla="*/ 983428 h 415"/>
                <a:gd name="T12" fmla="*/ 868863 w 324"/>
                <a:gd name="T13" fmla="*/ 1137913 h 415"/>
                <a:gd name="T14" fmla="*/ 642203 w 324"/>
                <a:gd name="T15" fmla="*/ 1552384 h 415"/>
                <a:gd name="T16" fmla="*/ 630870 w 324"/>
                <a:gd name="T17" fmla="*/ 1563688 h 415"/>
                <a:gd name="T18" fmla="*/ 630870 w 324"/>
                <a:gd name="T19" fmla="*/ 1541080 h 415"/>
                <a:gd name="T20" fmla="*/ 245548 w 324"/>
                <a:gd name="T21" fmla="*/ 859086 h 415"/>
                <a:gd name="T22" fmla="*/ 196439 w 324"/>
                <a:gd name="T23" fmla="*/ 862854 h 415"/>
                <a:gd name="T24" fmla="*/ 7555 w 324"/>
                <a:gd name="T25" fmla="*/ 964588 h 415"/>
                <a:gd name="T26" fmla="*/ 3778 w 324"/>
                <a:gd name="T27" fmla="*/ 945749 h 415"/>
                <a:gd name="T28" fmla="*/ 3778 w 324"/>
                <a:gd name="T29" fmla="*/ 938213 h 415"/>
                <a:gd name="T30" fmla="*/ 0 w 324"/>
                <a:gd name="T31" fmla="*/ 900534 h 415"/>
                <a:gd name="T32" fmla="*/ 0 w 324"/>
                <a:gd name="T33" fmla="*/ 889230 h 415"/>
                <a:gd name="T34" fmla="*/ 0 w 324"/>
                <a:gd name="T35" fmla="*/ 840247 h 415"/>
                <a:gd name="T36" fmla="*/ 581760 w 324"/>
                <a:gd name="T37" fmla="*/ 0 h 415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324" h="415">
                  <a:moveTo>
                    <a:pt x="154" y="0"/>
                  </a:moveTo>
                  <a:cubicBezTo>
                    <a:pt x="225" y="0"/>
                    <a:pt x="288" y="73"/>
                    <a:pt x="304" y="172"/>
                  </a:cubicBezTo>
                  <a:cubicBezTo>
                    <a:pt x="305" y="174"/>
                    <a:pt x="305" y="174"/>
                    <a:pt x="305" y="174"/>
                  </a:cubicBezTo>
                  <a:cubicBezTo>
                    <a:pt x="305" y="176"/>
                    <a:pt x="305" y="176"/>
                    <a:pt x="305" y="176"/>
                  </a:cubicBezTo>
                  <a:cubicBezTo>
                    <a:pt x="306" y="179"/>
                    <a:pt x="324" y="248"/>
                    <a:pt x="276" y="338"/>
                  </a:cubicBezTo>
                  <a:cubicBezTo>
                    <a:pt x="276" y="335"/>
                    <a:pt x="256" y="263"/>
                    <a:pt x="255" y="261"/>
                  </a:cubicBezTo>
                  <a:cubicBezTo>
                    <a:pt x="256" y="270"/>
                    <a:pt x="235" y="292"/>
                    <a:pt x="230" y="302"/>
                  </a:cubicBezTo>
                  <a:cubicBezTo>
                    <a:pt x="209" y="338"/>
                    <a:pt x="198" y="379"/>
                    <a:pt x="170" y="412"/>
                  </a:cubicBezTo>
                  <a:cubicBezTo>
                    <a:pt x="169" y="413"/>
                    <a:pt x="168" y="414"/>
                    <a:pt x="167" y="415"/>
                  </a:cubicBezTo>
                  <a:cubicBezTo>
                    <a:pt x="167" y="413"/>
                    <a:pt x="167" y="411"/>
                    <a:pt x="167" y="409"/>
                  </a:cubicBezTo>
                  <a:cubicBezTo>
                    <a:pt x="159" y="260"/>
                    <a:pt x="107" y="228"/>
                    <a:pt x="65" y="228"/>
                  </a:cubicBezTo>
                  <a:cubicBezTo>
                    <a:pt x="61" y="228"/>
                    <a:pt x="57" y="229"/>
                    <a:pt x="52" y="229"/>
                  </a:cubicBezTo>
                  <a:cubicBezTo>
                    <a:pt x="33" y="232"/>
                    <a:pt x="15" y="242"/>
                    <a:pt x="2" y="256"/>
                  </a:cubicBezTo>
                  <a:cubicBezTo>
                    <a:pt x="2" y="254"/>
                    <a:pt x="1" y="253"/>
                    <a:pt x="1" y="251"/>
                  </a:cubicBezTo>
                  <a:cubicBezTo>
                    <a:pt x="1" y="249"/>
                    <a:pt x="1" y="249"/>
                    <a:pt x="1" y="249"/>
                  </a:cubicBezTo>
                  <a:cubicBezTo>
                    <a:pt x="1" y="246"/>
                    <a:pt x="1" y="242"/>
                    <a:pt x="0" y="239"/>
                  </a:cubicBezTo>
                  <a:cubicBezTo>
                    <a:pt x="0" y="239"/>
                    <a:pt x="0" y="236"/>
                    <a:pt x="0" y="236"/>
                  </a:cubicBezTo>
                  <a:cubicBezTo>
                    <a:pt x="0" y="231"/>
                    <a:pt x="0" y="227"/>
                    <a:pt x="0" y="223"/>
                  </a:cubicBezTo>
                  <a:cubicBezTo>
                    <a:pt x="0" y="100"/>
                    <a:pt x="69" y="0"/>
                    <a:pt x="154" y="0"/>
                  </a:cubicBezTo>
                  <a:close/>
                </a:path>
              </a:pathLst>
            </a:custGeom>
            <a:solidFill>
              <a:srgbClr val="F793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3" name="Freeform 135"/>
            <p:cNvSpPr>
              <a:spLocks/>
            </p:cNvSpPr>
            <p:nvPr/>
          </p:nvSpPr>
          <p:spPr bwMode="auto">
            <a:xfrm rot="2700000" flipH="1">
              <a:off x="6216128" y="2815389"/>
              <a:ext cx="101140" cy="142811"/>
            </a:xfrm>
            <a:custGeom>
              <a:avLst/>
              <a:gdLst>
                <a:gd name="T0" fmla="*/ 162607 w 212"/>
                <a:gd name="T1" fmla="*/ 535009 h 300"/>
                <a:gd name="T2" fmla="*/ 128573 w 212"/>
                <a:gd name="T3" fmla="*/ 535009 h 300"/>
                <a:gd name="T4" fmla="*/ 3782 w 212"/>
                <a:gd name="T5" fmla="*/ 599059 h 300"/>
                <a:gd name="T6" fmla="*/ 3782 w 212"/>
                <a:gd name="T7" fmla="*/ 587756 h 300"/>
                <a:gd name="T8" fmla="*/ 3782 w 212"/>
                <a:gd name="T9" fmla="*/ 583988 h 300"/>
                <a:gd name="T10" fmla="*/ 0 w 212"/>
                <a:gd name="T11" fmla="*/ 557615 h 300"/>
                <a:gd name="T12" fmla="*/ 0 w 212"/>
                <a:gd name="T13" fmla="*/ 550079 h 300"/>
                <a:gd name="T14" fmla="*/ 0 w 212"/>
                <a:gd name="T15" fmla="*/ 523706 h 300"/>
                <a:gd name="T16" fmla="*/ 381936 w 212"/>
                <a:gd name="T17" fmla="*/ 0 h 300"/>
                <a:gd name="T18" fmla="*/ 752528 w 212"/>
                <a:gd name="T19" fmla="*/ 403140 h 300"/>
                <a:gd name="T20" fmla="*/ 756309 w 212"/>
                <a:gd name="T21" fmla="*/ 406908 h 300"/>
                <a:gd name="T22" fmla="*/ 756309 w 212"/>
                <a:gd name="T23" fmla="*/ 410676 h 300"/>
                <a:gd name="T24" fmla="*/ 684460 w 212"/>
                <a:gd name="T25" fmla="*/ 791210 h 300"/>
                <a:gd name="T26" fmla="*/ 631518 w 212"/>
                <a:gd name="T27" fmla="*/ 610362 h 300"/>
                <a:gd name="T28" fmla="*/ 567232 w 212"/>
                <a:gd name="T29" fmla="*/ 704554 h 300"/>
                <a:gd name="T30" fmla="*/ 457567 w 212"/>
                <a:gd name="T31" fmla="*/ 1130300 h 300"/>
                <a:gd name="T32" fmla="*/ 162607 w 212"/>
                <a:gd name="T33" fmla="*/ 535009 h 300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212" h="300">
                  <a:moveTo>
                    <a:pt x="43" y="142"/>
                  </a:moveTo>
                  <a:cubicBezTo>
                    <a:pt x="40" y="142"/>
                    <a:pt x="37" y="142"/>
                    <a:pt x="34" y="142"/>
                  </a:cubicBezTo>
                  <a:cubicBezTo>
                    <a:pt x="21" y="144"/>
                    <a:pt x="10" y="150"/>
                    <a:pt x="1" y="159"/>
                  </a:cubicBezTo>
                  <a:cubicBezTo>
                    <a:pt x="1" y="158"/>
                    <a:pt x="1" y="157"/>
                    <a:pt x="1" y="156"/>
                  </a:cubicBezTo>
                  <a:cubicBezTo>
                    <a:pt x="1" y="155"/>
                    <a:pt x="1" y="155"/>
                    <a:pt x="1" y="155"/>
                  </a:cubicBezTo>
                  <a:cubicBezTo>
                    <a:pt x="0" y="152"/>
                    <a:pt x="0" y="150"/>
                    <a:pt x="0" y="148"/>
                  </a:cubicBezTo>
                  <a:cubicBezTo>
                    <a:pt x="0" y="146"/>
                    <a:pt x="0" y="146"/>
                    <a:pt x="0" y="146"/>
                  </a:cubicBezTo>
                  <a:cubicBezTo>
                    <a:pt x="0" y="143"/>
                    <a:pt x="0" y="141"/>
                    <a:pt x="0" y="139"/>
                  </a:cubicBezTo>
                  <a:cubicBezTo>
                    <a:pt x="0" y="62"/>
                    <a:pt x="45" y="0"/>
                    <a:pt x="101" y="0"/>
                  </a:cubicBezTo>
                  <a:cubicBezTo>
                    <a:pt x="147" y="0"/>
                    <a:pt x="189" y="45"/>
                    <a:pt x="199" y="107"/>
                  </a:cubicBezTo>
                  <a:cubicBezTo>
                    <a:pt x="200" y="108"/>
                    <a:pt x="200" y="108"/>
                    <a:pt x="200" y="108"/>
                  </a:cubicBezTo>
                  <a:cubicBezTo>
                    <a:pt x="200" y="109"/>
                    <a:pt x="200" y="109"/>
                    <a:pt x="200" y="109"/>
                  </a:cubicBezTo>
                  <a:cubicBezTo>
                    <a:pt x="201" y="111"/>
                    <a:pt x="212" y="154"/>
                    <a:pt x="181" y="210"/>
                  </a:cubicBezTo>
                  <a:cubicBezTo>
                    <a:pt x="181" y="208"/>
                    <a:pt x="167" y="164"/>
                    <a:pt x="167" y="162"/>
                  </a:cubicBezTo>
                  <a:cubicBezTo>
                    <a:pt x="168" y="168"/>
                    <a:pt x="154" y="181"/>
                    <a:pt x="150" y="187"/>
                  </a:cubicBezTo>
                  <a:cubicBezTo>
                    <a:pt x="137" y="210"/>
                    <a:pt x="126" y="275"/>
                    <a:pt x="121" y="300"/>
                  </a:cubicBezTo>
                  <a:cubicBezTo>
                    <a:pt x="121" y="300"/>
                    <a:pt x="94" y="134"/>
                    <a:pt x="43" y="142"/>
                  </a:cubicBezTo>
                  <a:close/>
                </a:path>
              </a:pathLst>
            </a:custGeom>
            <a:solidFill>
              <a:srgbClr val="FBB0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4" name="Freeform 107"/>
            <p:cNvSpPr>
              <a:spLocks/>
            </p:cNvSpPr>
            <p:nvPr/>
          </p:nvSpPr>
          <p:spPr bwMode="auto">
            <a:xfrm rot="2700000" flipH="1">
              <a:off x="6219230" y="2554544"/>
              <a:ext cx="183510" cy="293579"/>
            </a:xfrm>
            <a:custGeom>
              <a:avLst/>
              <a:gdLst>
                <a:gd name="T0" fmla="*/ 587375 w 312"/>
                <a:gd name="T1" fmla="*/ 0 h 495"/>
                <a:gd name="T2" fmla="*/ 1174750 w 312"/>
                <a:gd name="T3" fmla="*/ 597631 h 495"/>
                <a:gd name="T4" fmla="*/ 1174750 w 312"/>
                <a:gd name="T5" fmla="*/ 612666 h 495"/>
                <a:gd name="T6" fmla="*/ 1174750 w 312"/>
                <a:gd name="T7" fmla="*/ 612666 h 495"/>
                <a:gd name="T8" fmla="*/ 798228 w 312"/>
                <a:gd name="T9" fmla="*/ 1804170 h 495"/>
                <a:gd name="T10" fmla="*/ 779401 w 312"/>
                <a:gd name="T11" fmla="*/ 1826722 h 495"/>
                <a:gd name="T12" fmla="*/ 779401 w 312"/>
                <a:gd name="T13" fmla="*/ 1826722 h 495"/>
                <a:gd name="T14" fmla="*/ 779401 w 312"/>
                <a:gd name="T15" fmla="*/ 1826722 h 495"/>
                <a:gd name="T16" fmla="*/ 692801 w 312"/>
                <a:gd name="T17" fmla="*/ 1860550 h 495"/>
                <a:gd name="T18" fmla="*/ 579845 w 312"/>
                <a:gd name="T19" fmla="*/ 1762824 h 495"/>
                <a:gd name="T20" fmla="*/ 587375 w 312"/>
                <a:gd name="T21" fmla="*/ 1740272 h 495"/>
                <a:gd name="T22" fmla="*/ 587375 w 312"/>
                <a:gd name="T23" fmla="*/ 1740272 h 495"/>
                <a:gd name="T24" fmla="*/ 621262 w 312"/>
                <a:gd name="T25" fmla="*/ 1559855 h 495"/>
                <a:gd name="T26" fmla="*/ 459357 w 312"/>
                <a:gd name="T27" fmla="*/ 1168952 h 495"/>
                <a:gd name="T28" fmla="*/ 459357 w 312"/>
                <a:gd name="T29" fmla="*/ 1165193 h 495"/>
                <a:gd name="T30" fmla="*/ 158139 w 312"/>
                <a:gd name="T31" fmla="*/ 992293 h 495"/>
                <a:gd name="T32" fmla="*/ 0 w 312"/>
                <a:gd name="T33" fmla="*/ 590114 h 495"/>
                <a:gd name="T34" fmla="*/ 587375 w 312"/>
                <a:gd name="T35" fmla="*/ 0 h 495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connsiteX0" fmla="*/ 5000 w 10000"/>
                <a:gd name="connsiteY0" fmla="*/ 0 h 10000"/>
                <a:gd name="connsiteX1" fmla="*/ 10000 w 10000"/>
                <a:gd name="connsiteY1" fmla="*/ 3212 h 10000"/>
                <a:gd name="connsiteX2" fmla="*/ 10000 w 10000"/>
                <a:gd name="connsiteY2" fmla="*/ 3293 h 10000"/>
                <a:gd name="connsiteX3" fmla="*/ 10000 w 10000"/>
                <a:gd name="connsiteY3" fmla="*/ 3293 h 10000"/>
                <a:gd name="connsiteX4" fmla="*/ 6795 w 10000"/>
                <a:gd name="connsiteY4" fmla="*/ 9697 h 10000"/>
                <a:gd name="connsiteX5" fmla="*/ 6635 w 10000"/>
                <a:gd name="connsiteY5" fmla="*/ 9818 h 10000"/>
                <a:gd name="connsiteX6" fmla="*/ 6635 w 10000"/>
                <a:gd name="connsiteY6" fmla="*/ 9818 h 10000"/>
                <a:gd name="connsiteX7" fmla="*/ 6635 w 10000"/>
                <a:gd name="connsiteY7" fmla="*/ 9818 h 10000"/>
                <a:gd name="connsiteX8" fmla="*/ 5897 w 10000"/>
                <a:gd name="connsiteY8" fmla="*/ 10000 h 10000"/>
                <a:gd name="connsiteX9" fmla="*/ 4936 w 10000"/>
                <a:gd name="connsiteY9" fmla="*/ 9475 h 10000"/>
                <a:gd name="connsiteX10" fmla="*/ 5000 w 10000"/>
                <a:gd name="connsiteY10" fmla="*/ 9354 h 10000"/>
                <a:gd name="connsiteX11" fmla="*/ 5288 w 10000"/>
                <a:gd name="connsiteY11" fmla="*/ 8384 h 10000"/>
                <a:gd name="connsiteX12" fmla="*/ 3910 w 10000"/>
                <a:gd name="connsiteY12" fmla="*/ 6283 h 10000"/>
                <a:gd name="connsiteX13" fmla="*/ 3910 w 10000"/>
                <a:gd name="connsiteY13" fmla="*/ 6263 h 10000"/>
                <a:gd name="connsiteX14" fmla="*/ 1346 w 10000"/>
                <a:gd name="connsiteY14" fmla="*/ 5333 h 10000"/>
                <a:gd name="connsiteX15" fmla="*/ 0 w 10000"/>
                <a:gd name="connsiteY15" fmla="*/ 3172 h 10000"/>
                <a:gd name="connsiteX16" fmla="*/ 5000 w 10000"/>
                <a:gd name="connsiteY16" fmla="*/ 0 h 10000"/>
                <a:gd name="connsiteX0" fmla="*/ 5000 w 10000"/>
                <a:gd name="connsiteY0" fmla="*/ 0 h 10000"/>
                <a:gd name="connsiteX1" fmla="*/ 10000 w 10000"/>
                <a:gd name="connsiteY1" fmla="*/ 3212 h 10000"/>
                <a:gd name="connsiteX2" fmla="*/ 10000 w 10000"/>
                <a:gd name="connsiteY2" fmla="*/ 3293 h 10000"/>
                <a:gd name="connsiteX3" fmla="*/ 10000 w 10000"/>
                <a:gd name="connsiteY3" fmla="*/ 3293 h 10000"/>
                <a:gd name="connsiteX4" fmla="*/ 6795 w 10000"/>
                <a:gd name="connsiteY4" fmla="*/ 9697 h 10000"/>
                <a:gd name="connsiteX5" fmla="*/ 6635 w 10000"/>
                <a:gd name="connsiteY5" fmla="*/ 9818 h 10000"/>
                <a:gd name="connsiteX6" fmla="*/ 6635 w 10000"/>
                <a:gd name="connsiteY6" fmla="*/ 9818 h 10000"/>
                <a:gd name="connsiteX7" fmla="*/ 6635 w 10000"/>
                <a:gd name="connsiteY7" fmla="*/ 9818 h 10000"/>
                <a:gd name="connsiteX8" fmla="*/ 5897 w 10000"/>
                <a:gd name="connsiteY8" fmla="*/ 10000 h 10000"/>
                <a:gd name="connsiteX9" fmla="*/ 4936 w 10000"/>
                <a:gd name="connsiteY9" fmla="*/ 9475 h 10000"/>
                <a:gd name="connsiteX10" fmla="*/ 5288 w 10000"/>
                <a:gd name="connsiteY10" fmla="*/ 8384 h 10000"/>
                <a:gd name="connsiteX11" fmla="*/ 3910 w 10000"/>
                <a:gd name="connsiteY11" fmla="*/ 6283 h 10000"/>
                <a:gd name="connsiteX12" fmla="*/ 3910 w 10000"/>
                <a:gd name="connsiteY12" fmla="*/ 6263 h 10000"/>
                <a:gd name="connsiteX13" fmla="*/ 1346 w 10000"/>
                <a:gd name="connsiteY13" fmla="*/ 5333 h 10000"/>
                <a:gd name="connsiteX14" fmla="*/ 0 w 10000"/>
                <a:gd name="connsiteY14" fmla="*/ 3172 h 10000"/>
                <a:gd name="connsiteX15" fmla="*/ 5000 w 10000"/>
                <a:gd name="connsiteY15" fmla="*/ 0 h 10000"/>
                <a:gd name="connsiteX0" fmla="*/ 5000 w 10000"/>
                <a:gd name="connsiteY0" fmla="*/ 0 h 10086"/>
                <a:gd name="connsiteX1" fmla="*/ 10000 w 10000"/>
                <a:gd name="connsiteY1" fmla="*/ 3212 h 10086"/>
                <a:gd name="connsiteX2" fmla="*/ 10000 w 10000"/>
                <a:gd name="connsiteY2" fmla="*/ 3293 h 10086"/>
                <a:gd name="connsiteX3" fmla="*/ 10000 w 10000"/>
                <a:gd name="connsiteY3" fmla="*/ 3293 h 10086"/>
                <a:gd name="connsiteX4" fmla="*/ 6795 w 10000"/>
                <a:gd name="connsiteY4" fmla="*/ 9697 h 10086"/>
                <a:gd name="connsiteX5" fmla="*/ 6635 w 10000"/>
                <a:gd name="connsiteY5" fmla="*/ 9818 h 10086"/>
                <a:gd name="connsiteX6" fmla="*/ 6635 w 10000"/>
                <a:gd name="connsiteY6" fmla="*/ 9818 h 10086"/>
                <a:gd name="connsiteX7" fmla="*/ 6635 w 10000"/>
                <a:gd name="connsiteY7" fmla="*/ 9818 h 10086"/>
                <a:gd name="connsiteX8" fmla="*/ 5897 w 10000"/>
                <a:gd name="connsiteY8" fmla="*/ 10000 h 10086"/>
                <a:gd name="connsiteX9" fmla="*/ 5288 w 10000"/>
                <a:gd name="connsiteY9" fmla="*/ 8384 h 10086"/>
                <a:gd name="connsiteX10" fmla="*/ 3910 w 10000"/>
                <a:gd name="connsiteY10" fmla="*/ 6283 h 10086"/>
                <a:gd name="connsiteX11" fmla="*/ 3910 w 10000"/>
                <a:gd name="connsiteY11" fmla="*/ 6263 h 10086"/>
                <a:gd name="connsiteX12" fmla="*/ 1346 w 10000"/>
                <a:gd name="connsiteY12" fmla="*/ 5333 h 10086"/>
                <a:gd name="connsiteX13" fmla="*/ 0 w 10000"/>
                <a:gd name="connsiteY13" fmla="*/ 3172 h 10086"/>
                <a:gd name="connsiteX14" fmla="*/ 5000 w 10000"/>
                <a:gd name="connsiteY14" fmla="*/ 0 h 10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0000" h="10086">
                  <a:moveTo>
                    <a:pt x="5000" y="0"/>
                  </a:moveTo>
                  <a:cubicBezTo>
                    <a:pt x="7756" y="0"/>
                    <a:pt x="10000" y="1455"/>
                    <a:pt x="10000" y="3212"/>
                  </a:cubicBezTo>
                  <a:lnTo>
                    <a:pt x="10000" y="3293"/>
                  </a:lnTo>
                  <a:lnTo>
                    <a:pt x="10000" y="3293"/>
                  </a:lnTo>
                  <a:cubicBezTo>
                    <a:pt x="10000" y="5717"/>
                    <a:pt x="8814" y="7859"/>
                    <a:pt x="6795" y="9697"/>
                  </a:cubicBezTo>
                  <a:cubicBezTo>
                    <a:pt x="6731" y="9737"/>
                    <a:pt x="6699" y="9778"/>
                    <a:pt x="6635" y="9818"/>
                  </a:cubicBezTo>
                  <a:lnTo>
                    <a:pt x="6635" y="9818"/>
                  </a:lnTo>
                  <a:lnTo>
                    <a:pt x="6635" y="9818"/>
                  </a:lnTo>
                  <a:cubicBezTo>
                    <a:pt x="6442" y="9919"/>
                    <a:pt x="6121" y="10239"/>
                    <a:pt x="5897" y="10000"/>
                  </a:cubicBezTo>
                  <a:cubicBezTo>
                    <a:pt x="5673" y="9761"/>
                    <a:pt x="5619" y="9003"/>
                    <a:pt x="5288" y="8384"/>
                  </a:cubicBezTo>
                  <a:cubicBezTo>
                    <a:pt x="5064" y="7556"/>
                    <a:pt x="4744" y="6848"/>
                    <a:pt x="3910" y="6283"/>
                  </a:cubicBezTo>
                  <a:lnTo>
                    <a:pt x="3910" y="6263"/>
                  </a:lnTo>
                  <a:cubicBezTo>
                    <a:pt x="3237" y="5818"/>
                    <a:pt x="2340" y="5475"/>
                    <a:pt x="1346" y="5333"/>
                  </a:cubicBezTo>
                  <a:cubicBezTo>
                    <a:pt x="513" y="4768"/>
                    <a:pt x="0" y="4000"/>
                    <a:pt x="0" y="3172"/>
                  </a:cubicBezTo>
                  <a:cubicBezTo>
                    <a:pt x="0" y="1414"/>
                    <a:pt x="2244" y="0"/>
                    <a:pt x="5000" y="0"/>
                  </a:cubicBezTo>
                  <a:close/>
                </a:path>
              </a:pathLst>
            </a:custGeom>
            <a:solidFill>
              <a:srgbClr val="BF3633">
                <a:alpha val="73000"/>
              </a:srgbClr>
            </a:solidFill>
            <a:ln>
              <a:noFill/>
            </a:ln>
          </p:spPr>
          <p:txBody>
            <a:bodyPr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5" name="Freeform 107"/>
            <p:cNvSpPr>
              <a:spLocks/>
            </p:cNvSpPr>
            <p:nvPr/>
          </p:nvSpPr>
          <p:spPr bwMode="auto">
            <a:xfrm rot="2700000">
              <a:off x="6369742" y="2705056"/>
              <a:ext cx="183510" cy="293579"/>
            </a:xfrm>
            <a:custGeom>
              <a:avLst/>
              <a:gdLst>
                <a:gd name="T0" fmla="*/ 587375 w 312"/>
                <a:gd name="T1" fmla="*/ 0 h 495"/>
                <a:gd name="T2" fmla="*/ 1174750 w 312"/>
                <a:gd name="T3" fmla="*/ 597631 h 495"/>
                <a:gd name="T4" fmla="*/ 1174750 w 312"/>
                <a:gd name="T5" fmla="*/ 612666 h 495"/>
                <a:gd name="T6" fmla="*/ 1174750 w 312"/>
                <a:gd name="T7" fmla="*/ 612666 h 495"/>
                <a:gd name="T8" fmla="*/ 798228 w 312"/>
                <a:gd name="T9" fmla="*/ 1804170 h 495"/>
                <a:gd name="T10" fmla="*/ 779401 w 312"/>
                <a:gd name="T11" fmla="*/ 1826722 h 495"/>
                <a:gd name="T12" fmla="*/ 779401 w 312"/>
                <a:gd name="T13" fmla="*/ 1826722 h 495"/>
                <a:gd name="T14" fmla="*/ 779401 w 312"/>
                <a:gd name="T15" fmla="*/ 1826722 h 495"/>
                <a:gd name="T16" fmla="*/ 692801 w 312"/>
                <a:gd name="T17" fmla="*/ 1860550 h 495"/>
                <a:gd name="T18" fmla="*/ 579845 w 312"/>
                <a:gd name="T19" fmla="*/ 1762824 h 495"/>
                <a:gd name="T20" fmla="*/ 587375 w 312"/>
                <a:gd name="T21" fmla="*/ 1740272 h 495"/>
                <a:gd name="T22" fmla="*/ 587375 w 312"/>
                <a:gd name="T23" fmla="*/ 1740272 h 495"/>
                <a:gd name="T24" fmla="*/ 621262 w 312"/>
                <a:gd name="T25" fmla="*/ 1559855 h 495"/>
                <a:gd name="T26" fmla="*/ 459357 w 312"/>
                <a:gd name="T27" fmla="*/ 1168952 h 495"/>
                <a:gd name="T28" fmla="*/ 459357 w 312"/>
                <a:gd name="T29" fmla="*/ 1165193 h 495"/>
                <a:gd name="T30" fmla="*/ 158139 w 312"/>
                <a:gd name="T31" fmla="*/ 992293 h 495"/>
                <a:gd name="T32" fmla="*/ 0 w 312"/>
                <a:gd name="T33" fmla="*/ 590114 h 495"/>
                <a:gd name="T34" fmla="*/ 587375 w 312"/>
                <a:gd name="T35" fmla="*/ 0 h 495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connsiteX0" fmla="*/ 5000 w 10000"/>
                <a:gd name="connsiteY0" fmla="*/ 0 h 10000"/>
                <a:gd name="connsiteX1" fmla="*/ 10000 w 10000"/>
                <a:gd name="connsiteY1" fmla="*/ 3212 h 10000"/>
                <a:gd name="connsiteX2" fmla="*/ 10000 w 10000"/>
                <a:gd name="connsiteY2" fmla="*/ 3293 h 10000"/>
                <a:gd name="connsiteX3" fmla="*/ 10000 w 10000"/>
                <a:gd name="connsiteY3" fmla="*/ 3293 h 10000"/>
                <a:gd name="connsiteX4" fmla="*/ 6795 w 10000"/>
                <a:gd name="connsiteY4" fmla="*/ 9697 h 10000"/>
                <a:gd name="connsiteX5" fmla="*/ 6635 w 10000"/>
                <a:gd name="connsiteY5" fmla="*/ 9818 h 10000"/>
                <a:gd name="connsiteX6" fmla="*/ 6635 w 10000"/>
                <a:gd name="connsiteY6" fmla="*/ 9818 h 10000"/>
                <a:gd name="connsiteX7" fmla="*/ 6635 w 10000"/>
                <a:gd name="connsiteY7" fmla="*/ 9818 h 10000"/>
                <a:gd name="connsiteX8" fmla="*/ 5897 w 10000"/>
                <a:gd name="connsiteY8" fmla="*/ 10000 h 10000"/>
                <a:gd name="connsiteX9" fmla="*/ 4936 w 10000"/>
                <a:gd name="connsiteY9" fmla="*/ 9475 h 10000"/>
                <a:gd name="connsiteX10" fmla="*/ 5000 w 10000"/>
                <a:gd name="connsiteY10" fmla="*/ 9354 h 10000"/>
                <a:gd name="connsiteX11" fmla="*/ 5288 w 10000"/>
                <a:gd name="connsiteY11" fmla="*/ 8384 h 10000"/>
                <a:gd name="connsiteX12" fmla="*/ 3910 w 10000"/>
                <a:gd name="connsiteY12" fmla="*/ 6283 h 10000"/>
                <a:gd name="connsiteX13" fmla="*/ 3910 w 10000"/>
                <a:gd name="connsiteY13" fmla="*/ 6263 h 10000"/>
                <a:gd name="connsiteX14" fmla="*/ 1346 w 10000"/>
                <a:gd name="connsiteY14" fmla="*/ 5333 h 10000"/>
                <a:gd name="connsiteX15" fmla="*/ 0 w 10000"/>
                <a:gd name="connsiteY15" fmla="*/ 3172 h 10000"/>
                <a:gd name="connsiteX16" fmla="*/ 5000 w 10000"/>
                <a:gd name="connsiteY16" fmla="*/ 0 h 10000"/>
                <a:gd name="connsiteX0" fmla="*/ 5000 w 10000"/>
                <a:gd name="connsiteY0" fmla="*/ 0 h 10000"/>
                <a:gd name="connsiteX1" fmla="*/ 10000 w 10000"/>
                <a:gd name="connsiteY1" fmla="*/ 3212 h 10000"/>
                <a:gd name="connsiteX2" fmla="*/ 10000 w 10000"/>
                <a:gd name="connsiteY2" fmla="*/ 3293 h 10000"/>
                <a:gd name="connsiteX3" fmla="*/ 10000 w 10000"/>
                <a:gd name="connsiteY3" fmla="*/ 3293 h 10000"/>
                <a:gd name="connsiteX4" fmla="*/ 6795 w 10000"/>
                <a:gd name="connsiteY4" fmla="*/ 9697 h 10000"/>
                <a:gd name="connsiteX5" fmla="*/ 6635 w 10000"/>
                <a:gd name="connsiteY5" fmla="*/ 9818 h 10000"/>
                <a:gd name="connsiteX6" fmla="*/ 6635 w 10000"/>
                <a:gd name="connsiteY6" fmla="*/ 9818 h 10000"/>
                <a:gd name="connsiteX7" fmla="*/ 6635 w 10000"/>
                <a:gd name="connsiteY7" fmla="*/ 9818 h 10000"/>
                <a:gd name="connsiteX8" fmla="*/ 5897 w 10000"/>
                <a:gd name="connsiteY8" fmla="*/ 10000 h 10000"/>
                <a:gd name="connsiteX9" fmla="*/ 4936 w 10000"/>
                <a:gd name="connsiteY9" fmla="*/ 9475 h 10000"/>
                <a:gd name="connsiteX10" fmla="*/ 5288 w 10000"/>
                <a:gd name="connsiteY10" fmla="*/ 8384 h 10000"/>
                <a:gd name="connsiteX11" fmla="*/ 3910 w 10000"/>
                <a:gd name="connsiteY11" fmla="*/ 6283 h 10000"/>
                <a:gd name="connsiteX12" fmla="*/ 3910 w 10000"/>
                <a:gd name="connsiteY12" fmla="*/ 6263 h 10000"/>
                <a:gd name="connsiteX13" fmla="*/ 1346 w 10000"/>
                <a:gd name="connsiteY13" fmla="*/ 5333 h 10000"/>
                <a:gd name="connsiteX14" fmla="*/ 0 w 10000"/>
                <a:gd name="connsiteY14" fmla="*/ 3172 h 10000"/>
                <a:gd name="connsiteX15" fmla="*/ 5000 w 10000"/>
                <a:gd name="connsiteY15" fmla="*/ 0 h 10000"/>
                <a:gd name="connsiteX0" fmla="*/ 5000 w 10000"/>
                <a:gd name="connsiteY0" fmla="*/ 0 h 10086"/>
                <a:gd name="connsiteX1" fmla="*/ 10000 w 10000"/>
                <a:gd name="connsiteY1" fmla="*/ 3212 h 10086"/>
                <a:gd name="connsiteX2" fmla="*/ 10000 w 10000"/>
                <a:gd name="connsiteY2" fmla="*/ 3293 h 10086"/>
                <a:gd name="connsiteX3" fmla="*/ 10000 w 10000"/>
                <a:gd name="connsiteY3" fmla="*/ 3293 h 10086"/>
                <a:gd name="connsiteX4" fmla="*/ 6795 w 10000"/>
                <a:gd name="connsiteY4" fmla="*/ 9697 h 10086"/>
                <a:gd name="connsiteX5" fmla="*/ 6635 w 10000"/>
                <a:gd name="connsiteY5" fmla="*/ 9818 h 10086"/>
                <a:gd name="connsiteX6" fmla="*/ 6635 w 10000"/>
                <a:gd name="connsiteY6" fmla="*/ 9818 h 10086"/>
                <a:gd name="connsiteX7" fmla="*/ 6635 w 10000"/>
                <a:gd name="connsiteY7" fmla="*/ 9818 h 10086"/>
                <a:gd name="connsiteX8" fmla="*/ 5897 w 10000"/>
                <a:gd name="connsiteY8" fmla="*/ 10000 h 10086"/>
                <a:gd name="connsiteX9" fmla="*/ 5288 w 10000"/>
                <a:gd name="connsiteY9" fmla="*/ 8384 h 10086"/>
                <a:gd name="connsiteX10" fmla="*/ 3910 w 10000"/>
                <a:gd name="connsiteY10" fmla="*/ 6283 h 10086"/>
                <a:gd name="connsiteX11" fmla="*/ 3910 w 10000"/>
                <a:gd name="connsiteY11" fmla="*/ 6263 h 10086"/>
                <a:gd name="connsiteX12" fmla="*/ 1346 w 10000"/>
                <a:gd name="connsiteY12" fmla="*/ 5333 h 10086"/>
                <a:gd name="connsiteX13" fmla="*/ 0 w 10000"/>
                <a:gd name="connsiteY13" fmla="*/ 3172 h 10086"/>
                <a:gd name="connsiteX14" fmla="*/ 5000 w 10000"/>
                <a:gd name="connsiteY14" fmla="*/ 0 h 10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0000" h="10086">
                  <a:moveTo>
                    <a:pt x="5000" y="0"/>
                  </a:moveTo>
                  <a:cubicBezTo>
                    <a:pt x="7756" y="0"/>
                    <a:pt x="10000" y="1455"/>
                    <a:pt x="10000" y="3212"/>
                  </a:cubicBezTo>
                  <a:lnTo>
                    <a:pt x="10000" y="3293"/>
                  </a:lnTo>
                  <a:lnTo>
                    <a:pt x="10000" y="3293"/>
                  </a:lnTo>
                  <a:cubicBezTo>
                    <a:pt x="10000" y="5717"/>
                    <a:pt x="8814" y="7859"/>
                    <a:pt x="6795" y="9697"/>
                  </a:cubicBezTo>
                  <a:cubicBezTo>
                    <a:pt x="6731" y="9737"/>
                    <a:pt x="6699" y="9778"/>
                    <a:pt x="6635" y="9818"/>
                  </a:cubicBezTo>
                  <a:lnTo>
                    <a:pt x="6635" y="9818"/>
                  </a:lnTo>
                  <a:lnTo>
                    <a:pt x="6635" y="9818"/>
                  </a:lnTo>
                  <a:cubicBezTo>
                    <a:pt x="6442" y="9919"/>
                    <a:pt x="6121" y="10239"/>
                    <a:pt x="5897" y="10000"/>
                  </a:cubicBezTo>
                  <a:cubicBezTo>
                    <a:pt x="5673" y="9761"/>
                    <a:pt x="5619" y="9003"/>
                    <a:pt x="5288" y="8384"/>
                  </a:cubicBezTo>
                  <a:cubicBezTo>
                    <a:pt x="5064" y="7556"/>
                    <a:pt x="4744" y="6848"/>
                    <a:pt x="3910" y="6283"/>
                  </a:cubicBezTo>
                  <a:lnTo>
                    <a:pt x="3910" y="6263"/>
                  </a:lnTo>
                  <a:cubicBezTo>
                    <a:pt x="3237" y="5818"/>
                    <a:pt x="2340" y="5475"/>
                    <a:pt x="1346" y="5333"/>
                  </a:cubicBezTo>
                  <a:cubicBezTo>
                    <a:pt x="513" y="4768"/>
                    <a:pt x="0" y="4000"/>
                    <a:pt x="0" y="3172"/>
                  </a:cubicBezTo>
                  <a:cubicBezTo>
                    <a:pt x="0" y="1414"/>
                    <a:pt x="2244" y="0"/>
                    <a:pt x="5000" y="0"/>
                  </a:cubicBezTo>
                  <a:close/>
                </a:path>
              </a:pathLst>
            </a:custGeom>
            <a:solidFill>
              <a:srgbClr val="BF3633">
                <a:alpha val="73000"/>
              </a:srgbClr>
            </a:solidFill>
            <a:ln>
              <a:noFill/>
            </a:ln>
          </p:spPr>
          <p:txBody>
            <a:bodyPr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6" name="Freeform 108"/>
            <p:cNvSpPr>
              <a:spLocks/>
            </p:cNvSpPr>
            <p:nvPr/>
          </p:nvSpPr>
          <p:spPr bwMode="auto">
            <a:xfrm rot="2700000">
              <a:off x="6407803" y="2259335"/>
              <a:ext cx="350653" cy="642255"/>
            </a:xfrm>
            <a:custGeom>
              <a:avLst/>
              <a:gdLst>
                <a:gd name="T0" fmla="*/ 1122363 w 596"/>
                <a:gd name="T1" fmla="*/ 4105275 h 1092"/>
                <a:gd name="T2" fmla="*/ 598844 w 596"/>
                <a:gd name="T3" fmla="*/ 4105275 h 1092"/>
                <a:gd name="T4" fmla="*/ 79093 w 596"/>
                <a:gd name="T5" fmla="*/ 1928577 h 1092"/>
                <a:gd name="T6" fmla="*/ 1122363 w 596"/>
                <a:gd name="T7" fmla="*/ 0 h 1092"/>
                <a:gd name="T8" fmla="*/ 1126129 w 596"/>
                <a:gd name="T9" fmla="*/ 0 h 1092"/>
                <a:gd name="T10" fmla="*/ 2165632 w 596"/>
                <a:gd name="T11" fmla="*/ 1928577 h 1092"/>
                <a:gd name="T12" fmla="*/ 1645881 w 596"/>
                <a:gd name="T13" fmla="*/ 4105275 h 1092"/>
                <a:gd name="T14" fmla="*/ 1122363 w 596"/>
                <a:gd name="T15" fmla="*/ 4105275 h 109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596" h="1092">
                  <a:moveTo>
                    <a:pt x="298" y="1092"/>
                  </a:moveTo>
                  <a:cubicBezTo>
                    <a:pt x="159" y="1092"/>
                    <a:pt x="159" y="1092"/>
                    <a:pt x="159" y="1092"/>
                  </a:cubicBezTo>
                  <a:cubicBezTo>
                    <a:pt x="31" y="824"/>
                    <a:pt x="21" y="513"/>
                    <a:pt x="21" y="513"/>
                  </a:cubicBezTo>
                  <a:cubicBezTo>
                    <a:pt x="0" y="212"/>
                    <a:pt x="298" y="0"/>
                    <a:pt x="298" y="0"/>
                  </a:cubicBezTo>
                  <a:cubicBezTo>
                    <a:pt x="299" y="0"/>
                    <a:pt x="299" y="0"/>
                    <a:pt x="299" y="0"/>
                  </a:cubicBezTo>
                  <a:cubicBezTo>
                    <a:pt x="299" y="0"/>
                    <a:pt x="596" y="212"/>
                    <a:pt x="575" y="513"/>
                  </a:cubicBezTo>
                  <a:cubicBezTo>
                    <a:pt x="575" y="513"/>
                    <a:pt x="566" y="824"/>
                    <a:pt x="437" y="1092"/>
                  </a:cubicBezTo>
                  <a:lnTo>
                    <a:pt x="298" y="1092"/>
                  </a:lnTo>
                  <a:close/>
                </a:path>
              </a:pathLst>
            </a:custGeom>
            <a:gradFill>
              <a:gsLst>
                <a:gs pos="0">
                  <a:srgbClr val="067FC9"/>
                </a:gs>
                <a:gs pos="100000">
                  <a:srgbClr val="00B2CA"/>
                </a:gs>
              </a:gsLst>
              <a:lin ang="2700000" scaled="1"/>
            </a:gradFill>
            <a:ln>
              <a:noFill/>
            </a:ln>
          </p:spPr>
          <p:txBody>
            <a:bodyPr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7" name="Oval 113"/>
            <p:cNvSpPr>
              <a:spLocks noChangeArrowheads="1"/>
            </p:cNvSpPr>
            <p:nvPr/>
          </p:nvSpPr>
          <p:spPr bwMode="auto">
            <a:xfrm rot="2700000">
              <a:off x="6568043" y="2481147"/>
              <a:ext cx="117123" cy="114085"/>
            </a:xfrm>
            <a:prstGeom prst="ellipse">
              <a:avLst/>
            </a:prstGeom>
            <a:solidFill>
              <a:sysClr val="window" lastClr="FFFFFF">
                <a:alpha val="77000"/>
              </a:sysClr>
            </a:solidFill>
            <a:ln>
              <a:noFill/>
            </a:ln>
          </p:spPr>
          <p:txBody>
            <a:bodyPr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8" name="Oval 116"/>
            <p:cNvSpPr>
              <a:spLocks noChangeArrowheads="1"/>
            </p:cNvSpPr>
            <p:nvPr/>
          </p:nvSpPr>
          <p:spPr bwMode="auto">
            <a:xfrm rot="2700000">
              <a:off x="6500229" y="2593093"/>
              <a:ext cx="70303" cy="72640"/>
            </a:xfrm>
            <a:prstGeom prst="ellipse">
              <a:avLst/>
            </a:prstGeom>
            <a:solidFill>
              <a:sysClr val="window" lastClr="FFFFFF">
                <a:alpha val="77000"/>
              </a:sysClr>
            </a:solidFill>
            <a:ln>
              <a:noFill/>
            </a:ln>
          </p:spPr>
          <p:txBody>
            <a:bodyPr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9" name="Oval 119"/>
            <p:cNvSpPr>
              <a:spLocks noChangeArrowheads="1"/>
            </p:cNvSpPr>
            <p:nvPr/>
          </p:nvSpPr>
          <p:spPr bwMode="auto">
            <a:xfrm rot="2700000">
              <a:off x="6447912" y="2674106"/>
              <a:ext cx="43239" cy="42313"/>
            </a:xfrm>
            <a:prstGeom prst="ellipse">
              <a:avLst/>
            </a:prstGeom>
            <a:solidFill>
              <a:sysClr val="window" lastClr="FFFFFF">
                <a:alpha val="77000"/>
              </a:sysClr>
            </a:solidFill>
            <a:ln>
              <a:noFill/>
            </a:ln>
          </p:spPr>
          <p:txBody>
            <a:bodyPr/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0" name="Rectangle 27"/>
            <p:cNvSpPr/>
            <p:nvPr/>
          </p:nvSpPr>
          <p:spPr>
            <a:xfrm rot="2700000">
              <a:off x="6301683" y="2797997"/>
              <a:ext cx="71523" cy="43830"/>
            </a:xfrm>
            <a:prstGeom prst="rect">
              <a:avLst/>
            </a:prstGeom>
            <a:solidFill>
              <a:srgbClr val="EB6949">
                <a:alpha val="73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2707306" y="2310928"/>
            <a:ext cx="1021421" cy="1021418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52" name="同心圆 51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9170">
                <a:defRPr/>
              </a:pPr>
              <a:endParaRPr lang="zh-CN" altLang="en-US" sz="2000" kern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3" name="椭圆 52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9170">
                <a:defRPr/>
              </a:pPr>
              <a:endParaRPr lang="zh-CN" altLang="en-US" sz="2000" kern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54" name="Group 30"/>
          <p:cNvGrpSpPr/>
          <p:nvPr/>
        </p:nvGrpSpPr>
        <p:grpSpPr>
          <a:xfrm>
            <a:off x="4865988" y="4550840"/>
            <a:ext cx="338319" cy="296712"/>
            <a:chOff x="3175" y="-1587"/>
            <a:chExt cx="490538" cy="430212"/>
          </a:xfrm>
          <a:gradFill>
            <a:gsLst>
              <a:gs pos="0">
                <a:srgbClr val="067FC9"/>
              </a:gs>
              <a:gs pos="100000">
                <a:srgbClr val="00B2CA"/>
              </a:gs>
            </a:gsLst>
            <a:lin ang="2700000" scaled="1"/>
          </a:gradFill>
        </p:grpSpPr>
        <p:sp>
          <p:nvSpPr>
            <p:cNvPr id="55" name="Freeform 175"/>
            <p:cNvSpPr>
              <a:spLocks noEditPoints="1"/>
            </p:cNvSpPr>
            <p:nvPr/>
          </p:nvSpPr>
          <p:spPr bwMode="auto">
            <a:xfrm>
              <a:off x="3175" y="-1587"/>
              <a:ext cx="490538" cy="430212"/>
            </a:xfrm>
            <a:custGeom>
              <a:avLst/>
              <a:gdLst>
                <a:gd name="T0" fmla="*/ 128 w 128"/>
                <a:gd name="T1" fmla="*/ 66 h 112"/>
                <a:gd name="T2" fmla="*/ 112 w 128"/>
                <a:gd name="T3" fmla="*/ 6 h 112"/>
                <a:gd name="T4" fmla="*/ 104 w 128"/>
                <a:gd name="T5" fmla="*/ 0 h 112"/>
                <a:gd name="T6" fmla="*/ 64 w 128"/>
                <a:gd name="T7" fmla="*/ 0 h 112"/>
                <a:gd name="T8" fmla="*/ 24 w 128"/>
                <a:gd name="T9" fmla="*/ 0 h 112"/>
                <a:gd name="T10" fmla="*/ 16 w 128"/>
                <a:gd name="T11" fmla="*/ 6 h 112"/>
                <a:gd name="T12" fmla="*/ 0 w 128"/>
                <a:gd name="T13" fmla="*/ 66 h 112"/>
                <a:gd name="T14" fmla="*/ 0 w 128"/>
                <a:gd name="T15" fmla="*/ 68 h 112"/>
                <a:gd name="T16" fmla="*/ 0 w 128"/>
                <a:gd name="T17" fmla="*/ 96 h 112"/>
                <a:gd name="T18" fmla="*/ 16 w 128"/>
                <a:gd name="T19" fmla="*/ 112 h 112"/>
                <a:gd name="T20" fmla="*/ 112 w 128"/>
                <a:gd name="T21" fmla="*/ 112 h 112"/>
                <a:gd name="T22" fmla="*/ 128 w 128"/>
                <a:gd name="T23" fmla="*/ 96 h 112"/>
                <a:gd name="T24" fmla="*/ 128 w 128"/>
                <a:gd name="T25" fmla="*/ 68 h 112"/>
                <a:gd name="T26" fmla="*/ 128 w 128"/>
                <a:gd name="T27" fmla="*/ 66 h 112"/>
                <a:gd name="T28" fmla="*/ 120 w 128"/>
                <a:gd name="T29" fmla="*/ 96 h 112"/>
                <a:gd name="T30" fmla="*/ 112 w 128"/>
                <a:gd name="T31" fmla="*/ 104 h 112"/>
                <a:gd name="T32" fmla="*/ 16 w 128"/>
                <a:gd name="T33" fmla="*/ 104 h 112"/>
                <a:gd name="T34" fmla="*/ 8 w 128"/>
                <a:gd name="T35" fmla="*/ 96 h 112"/>
                <a:gd name="T36" fmla="*/ 8 w 128"/>
                <a:gd name="T37" fmla="*/ 68 h 112"/>
                <a:gd name="T38" fmla="*/ 24 w 128"/>
                <a:gd name="T39" fmla="*/ 8 h 112"/>
                <a:gd name="T40" fmla="*/ 104 w 128"/>
                <a:gd name="T41" fmla="*/ 8 h 112"/>
                <a:gd name="T42" fmla="*/ 120 w 128"/>
                <a:gd name="T43" fmla="*/ 68 h 112"/>
                <a:gd name="T44" fmla="*/ 120 w 128"/>
                <a:gd name="T45" fmla="*/ 96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28" h="112">
                  <a:moveTo>
                    <a:pt x="128" y="66"/>
                  </a:moveTo>
                  <a:cubicBezTo>
                    <a:pt x="112" y="6"/>
                    <a:pt x="112" y="6"/>
                    <a:pt x="112" y="6"/>
                  </a:cubicBezTo>
                  <a:cubicBezTo>
                    <a:pt x="111" y="2"/>
                    <a:pt x="108" y="0"/>
                    <a:pt x="104" y="0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0" y="0"/>
                    <a:pt x="17" y="2"/>
                    <a:pt x="16" y="6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0" y="67"/>
                    <a:pt x="0" y="67"/>
                    <a:pt x="0" y="68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0" y="105"/>
                    <a:pt x="7" y="112"/>
                    <a:pt x="16" y="112"/>
                  </a:cubicBezTo>
                  <a:cubicBezTo>
                    <a:pt x="112" y="112"/>
                    <a:pt x="112" y="112"/>
                    <a:pt x="112" y="112"/>
                  </a:cubicBezTo>
                  <a:cubicBezTo>
                    <a:pt x="121" y="112"/>
                    <a:pt x="128" y="105"/>
                    <a:pt x="128" y="96"/>
                  </a:cubicBezTo>
                  <a:cubicBezTo>
                    <a:pt x="128" y="68"/>
                    <a:pt x="128" y="68"/>
                    <a:pt x="128" y="68"/>
                  </a:cubicBezTo>
                  <a:cubicBezTo>
                    <a:pt x="128" y="67"/>
                    <a:pt x="128" y="67"/>
                    <a:pt x="128" y="66"/>
                  </a:cubicBezTo>
                  <a:close/>
                  <a:moveTo>
                    <a:pt x="120" y="96"/>
                  </a:moveTo>
                  <a:cubicBezTo>
                    <a:pt x="120" y="100"/>
                    <a:pt x="116" y="104"/>
                    <a:pt x="112" y="104"/>
                  </a:cubicBezTo>
                  <a:cubicBezTo>
                    <a:pt x="16" y="104"/>
                    <a:pt x="16" y="104"/>
                    <a:pt x="16" y="104"/>
                  </a:cubicBezTo>
                  <a:cubicBezTo>
                    <a:pt x="12" y="104"/>
                    <a:pt x="8" y="100"/>
                    <a:pt x="8" y="96"/>
                  </a:cubicBezTo>
                  <a:cubicBezTo>
                    <a:pt x="8" y="68"/>
                    <a:pt x="8" y="68"/>
                    <a:pt x="8" y="68"/>
                  </a:cubicBezTo>
                  <a:cubicBezTo>
                    <a:pt x="24" y="8"/>
                    <a:pt x="24" y="8"/>
                    <a:pt x="24" y="8"/>
                  </a:cubicBezTo>
                  <a:cubicBezTo>
                    <a:pt x="104" y="8"/>
                    <a:pt x="104" y="8"/>
                    <a:pt x="104" y="8"/>
                  </a:cubicBezTo>
                  <a:cubicBezTo>
                    <a:pt x="120" y="68"/>
                    <a:pt x="120" y="68"/>
                    <a:pt x="120" y="68"/>
                  </a:cubicBezTo>
                  <a:lnTo>
                    <a:pt x="120" y="9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6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6" name="Freeform 176"/>
            <p:cNvSpPr>
              <a:spLocks noEditPoints="1"/>
            </p:cNvSpPr>
            <p:nvPr/>
          </p:nvSpPr>
          <p:spPr bwMode="auto">
            <a:xfrm>
              <a:off x="60325" y="58738"/>
              <a:ext cx="374650" cy="277812"/>
            </a:xfrm>
            <a:custGeom>
              <a:avLst/>
              <a:gdLst>
                <a:gd name="T0" fmla="*/ 80 w 98"/>
                <a:gd name="T1" fmla="*/ 0 h 72"/>
                <a:gd name="T2" fmla="*/ 18 w 98"/>
                <a:gd name="T3" fmla="*/ 0 h 72"/>
                <a:gd name="T4" fmla="*/ 14 w 98"/>
                <a:gd name="T5" fmla="*/ 3 h 72"/>
                <a:gd name="T6" fmla="*/ 0 w 98"/>
                <a:gd name="T7" fmla="*/ 51 h 72"/>
                <a:gd name="T8" fmla="*/ 1 w 98"/>
                <a:gd name="T9" fmla="*/ 54 h 72"/>
                <a:gd name="T10" fmla="*/ 4 w 98"/>
                <a:gd name="T11" fmla="*/ 56 h 72"/>
                <a:gd name="T12" fmla="*/ 16 w 98"/>
                <a:gd name="T13" fmla="*/ 56 h 72"/>
                <a:gd name="T14" fmla="*/ 20 w 98"/>
                <a:gd name="T15" fmla="*/ 56 h 72"/>
                <a:gd name="T16" fmla="*/ 23 w 98"/>
                <a:gd name="T17" fmla="*/ 56 h 72"/>
                <a:gd name="T18" fmla="*/ 28 w 98"/>
                <a:gd name="T19" fmla="*/ 68 h 72"/>
                <a:gd name="T20" fmla="*/ 35 w 98"/>
                <a:gd name="T21" fmla="*/ 72 h 72"/>
                <a:gd name="T22" fmla="*/ 63 w 98"/>
                <a:gd name="T23" fmla="*/ 72 h 72"/>
                <a:gd name="T24" fmla="*/ 70 w 98"/>
                <a:gd name="T25" fmla="*/ 68 h 72"/>
                <a:gd name="T26" fmla="*/ 75 w 98"/>
                <a:gd name="T27" fmla="*/ 56 h 72"/>
                <a:gd name="T28" fmla="*/ 78 w 98"/>
                <a:gd name="T29" fmla="*/ 56 h 72"/>
                <a:gd name="T30" fmla="*/ 82 w 98"/>
                <a:gd name="T31" fmla="*/ 56 h 72"/>
                <a:gd name="T32" fmla="*/ 94 w 98"/>
                <a:gd name="T33" fmla="*/ 56 h 72"/>
                <a:gd name="T34" fmla="*/ 97 w 98"/>
                <a:gd name="T35" fmla="*/ 54 h 72"/>
                <a:gd name="T36" fmla="*/ 98 w 98"/>
                <a:gd name="T37" fmla="*/ 51 h 72"/>
                <a:gd name="T38" fmla="*/ 84 w 98"/>
                <a:gd name="T39" fmla="*/ 3 h 72"/>
                <a:gd name="T40" fmla="*/ 80 w 98"/>
                <a:gd name="T41" fmla="*/ 0 h 72"/>
                <a:gd name="T42" fmla="*/ 82 w 98"/>
                <a:gd name="T43" fmla="*/ 48 h 72"/>
                <a:gd name="T44" fmla="*/ 75 w 98"/>
                <a:gd name="T45" fmla="*/ 48 h 72"/>
                <a:gd name="T46" fmla="*/ 68 w 98"/>
                <a:gd name="T47" fmla="*/ 52 h 72"/>
                <a:gd name="T48" fmla="*/ 63 w 98"/>
                <a:gd name="T49" fmla="*/ 64 h 72"/>
                <a:gd name="T50" fmla="*/ 35 w 98"/>
                <a:gd name="T51" fmla="*/ 64 h 72"/>
                <a:gd name="T52" fmla="*/ 30 w 98"/>
                <a:gd name="T53" fmla="*/ 52 h 72"/>
                <a:gd name="T54" fmla="*/ 23 w 98"/>
                <a:gd name="T55" fmla="*/ 48 h 72"/>
                <a:gd name="T56" fmla="*/ 16 w 98"/>
                <a:gd name="T57" fmla="*/ 48 h 72"/>
                <a:gd name="T58" fmla="*/ 6 w 98"/>
                <a:gd name="T59" fmla="*/ 48 h 72"/>
                <a:gd name="T60" fmla="*/ 18 w 98"/>
                <a:gd name="T61" fmla="*/ 4 h 72"/>
                <a:gd name="T62" fmla="*/ 80 w 98"/>
                <a:gd name="T63" fmla="*/ 4 h 72"/>
                <a:gd name="T64" fmla="*/ 92 w 98"/>
                <a:gd name="T65" fmla="*/ 48 h 72"/>
                <a:gd name="T66" fmla="*/ 82 w 98"/>
                <a:gd name="T67" fmla="*/ 48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98" h="72">
                  <a:moveTo>
                    <a:pt x="80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16" y="0"/>
                    <a:pt x="15" y="1"/>
                    <a:pt x="14" y="3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0" y="52"/>
                    <a:pt x="0" y="53"/>
                    <a:pt x="1" y="54"/>
                  </a:cubicBezTo>
                  <a:cubicBezTo>
                    <a:pt x="2" y="55"/>
                    <a:pt x="3" y="56"/>
                    <a:pt x="4" y="56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20" y="56"/>
                    <a:pt x="20" y="56"/>
                    <a:pt x="20" y="56"/>
                  </a:cubicBezTo>
                  <a:cubicBezTo>
                    <a:pt x="23" y="56"/>
                    <a:pt x="23" y="56"/>
                    <a:pt x="23" y="56"/>
                  </a:cubicBezTo>
                  <a:cubicBezTo>
                    <a:pt x="28" y="68"/>
                    <a:pt x="28" y="68"/>
                    <a:pt x="28" y="68"/>
                  </a:cubicBezTo>
                  <a:cubicBezTo>
                    <a:pt x="30" y="70"/>
                    <a:pt x="32" y="72"/>
                    <a:pt x="35" y="72"/>
                  </a:cubicBezTo>
                  <a:cubicBezTo>
                    <a:pt x="63" y="72"/>
                    <a:pt x="63" y="72"/>
                    <a:pt x="63" y="72"/>
                  </a:cubicBezTo>
                  <a:cubicBezTo>
                    <a:pt x="66" y="72"/>
                    <a:pt x="68" y="70"/>
                    <a:pt x="70" y="68"/>
                  </a:cubicBezTo>
                  <a:cubicBezTo>
                    <a:pt x="75" y="56"/>
                    <a:pt x="75" y="56"/>
                    <a:pt x="75" y="56"/>
                  </a:cubicBezTo>
                  <a:cubicBezTo>
                    <a:pt x="78" y="56"/>
                    <a:pt x="78" y="56"/>
                    <a:pt x="78" y="56"/>
                  </a:cubicBezTo>
                  <a:cubicBezTo>
                    <a:pt x="82" y="56"/>
                    <a:pt x="82" y="56"/>
                    <a:pt x="82" y="56"/>
                  </a:cubicBezTo>
                  <a:cubicBezTo>
                    <a:pt x="94" y="56"/>
                    <a:pt x="94" y="56"/>
                    <a:pt x="94" y="56"/>
                  </a:cubicBezTo>
                  <a:cubicBezTo>
                    <a:pt x="95" y="56"/>
                    <a:pt x="96" y="55"/>
                    <a:pt x="97" y="54"/>
                  </a:cubicBezTo>
                  <a:cubicBezTo>
                    <a:pt x="98" y="53"/>
                    <a:pt x="98" y="52"/>
                    <a:pt x="98" y="51"/>
                  </a:cubicBezTo>
                  <a:cubicBezTo>
                    <a:pt x="84" y="3"/>
                    <a:pt x="84" y="3"/>
                    <a:pt x="84" y="3"/>
                  </a:cubicBezTo>
                  <a:cubicBezTo>
                    <a:pt x="83" y="1"/>
                    <a:pt x="82" y="0"/>
                    <a:pt x="80" y="0"/>
                  </a:cubicBezTo>
                  <a:close/>
                  <a:moveTo>
                    <a:pt x="82" y="48"/>
                  </a:moveTo>
                  <a:cubicBezTo>
                    <a:pt x="75" y="48"/>
                    <a:pt x="75" y="48"/>
                    <a:pt x="75" y="48"/>
                  </a:cubicBezTo>
                  <a:cubicBezTo>
                    <a:pt x="72" y="48"/>
                    <a:pt x="70" y="50"/>
                    <a:pt x="68" y="52"/>
                  </a:cubicBezTo>
                  <a:cubicBezTo>
                    <a:pt x="63" y="64"/>
                    <a:pt x="63" y="64"/>
                    <a:pt x="63" y="64"/>
                  </a:cubicBezTo>
                  <a:cubicBezTo>
                    <a:pt x="35" y="64"/>
                    <a:pt x="35" y="64"/>
                    <a:pt x="35" y="64"/>
                  </a:cubicBezTo>
                  <a:cubicBezTo>
                    <a:pt x="30" y="52"/>
                    <a:pt x="30" y="52"/>
                    <a:pt x="30" y="52"/>
                  </a:cubicBezTo>
                  <a:cubicBezTo>
                    <a:pt x="28" y="50"/>
                    <a:pt x="26" y="48"/>
                    <a:pt x="23" y="48"/>
                  </a:cubicBezTo>
                  <a:cubicBezTo>
                    <a:pt x="16" y="48"/>
                    <a:pt x="16" y="48"/>
                    <a:pt x="16" y="48"/>
                  </a:cubicBezTo>
                  <a:cubicBezTo>
                    <a:pt x="6" y="48"/>
                    <a:pt x="6" y="48"/>
                    <a:pt x="6" y="48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80" y="4"/>
                    <a:pt x="80" y="4"/>
                    <a:pt x="80" y="4"/>
                  </a:cubicBezTo>
                  <a:cubicBezTo>
                    <a:pt x="92" y="48"/>
                    <a:pt x="92" y="48"/>
                    <a:pt x="92" y="48"/>
                  </a:cubicBezTo>
                  <a:lnTo>
                    <a:pt x="82" y="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6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57" name="Freeform 50"/>
          <p:cNvSpPr>
            <a:spLocks noEditPoints="1"/>
          </p:cNvSpPr>
          <p:nvPr/>
        </p:nvSpPr>
        <p:spPr bwMode="auto">
          <a:xfrm>
            <a:off x="872745" y="3549420"/>
            <a:ext cx="279116" cy="351557"/>
          </a:xfrm>
          <a:custGeom>
            <a:avLst/>
            <a:gdLst/>
            <a:ahLst/>
            <a:cxnLst>
              <a:cxn ang="0">
                <a:pos x="187" y="135"/>
              </a:cxn>
              <a:cxn ang="0">
                <a:pos x="44" y="135"/>
              </a:cxn>
              <a:cxn ang="0">
                <a:pos x="44" y="156"/>
              </a:cxn>
              <a:cxn ang="0">
                <a:pos x="187" y="156"/>
              </a:cxn>
              <a:cxn ang="0">
                <a:pos x="187" y="135"/>
              </a:cxn>
              <a:cxn ang="0">
                <a:pos x="187" y="95"/>
              </a:cxn>
              <a:cxn ang="0">
                <a:pos x="44" y="95"/>
              </a:cxn>
              <a:cxn ang="0">
                <a:pos x="44" y="115"/>
              </a:cxn>
              <a:cxn ang="0">
                <a:pos x="187" y="115"/>
              </a:cxn>
              <a:cxn ang="0">
                <a:pos x="187" y="95"/>
              </a:cxn>
              <a:cxn ang="0">
                <a:pos x="187" y="54"/>
              </a:cxn>
              <a:cxn ang="0">
                <a:pos x="44" y="54"/>
              </a:cxn>
              <a:cxn ang="0">
                <a:pos x="44" y="75"/>
              </a:cxn>
              <a:cxn ang="0">
                <a:pos x="187" y="75"/>
              </a:cxn>
              <a:cxn ang="0">
                <a:pos x="187" y="54"/>
              </a:cxn>
              <a:cxn ang="0">
                <a:pos x="44" y="196"/>
              </a:cxn>
              <a:cxn ang="0">
                <a:pos x="116" y="196"/>
              </a:cxn>
              <a:cxn ang="0">
                <a:pos x="116" y="176"/>
              </a:cxn>
              <a:cxn ang="0">
                <a:pos x="44" y="176"/>
              </a:cxn>
              <a:cxn ang="0">
                <a:pos x="44" y="196"/>
              </a:cxn>
              <a:cxn ang="0">
                <a:pos x="233" y="29"/>
              </a:cxn>
              <a:cxn ang="0">
                <a:pos x="233" y="0"/>
              </a:cxn>
              <a:cxn ang="0">
                <a:pos x="0" y="0"/>
              </a:cxn>
              <a:cxn ang="0">
                <a:pos x="0" y="301"/>
              </a:cxn>
              <a:cxn ang="0">
                <a:pos x="29" y="301"/>
              </a:cxn>
              <a:cxn ang="0">
                <a:pos x="29" y="330"/>
              </a:cxn>
              <a:cxn ang="0">
                <a:pos x="262" y="330"/>
              </a:cxn>
              <a:cxn ang="0">
                <a:pos x="262" y="29"/>
              </a:cxn>
              <a:cxn ang="0">
                <a:pos x="233" y="29"/>
              </a:cxn>
              <a:cxn ang="0">
                <a:pos x="15" y="286"/>
              </a:cxn>
              <a:cxn ang="0">
                <a:pos x="15" y="16"/>
              </a:cxn>
              <a:cxn ang="0">
                <a:pos x="216" y="16"/>
              </a:cxn>
              <a:cxn ang="0">
                <a:pos x="216" y="216"/>
              </a:cxn>
              <a:cxn ang="0">
                <a:pos x="148" y="216"/>
              </a:cxn>
              <a:cxn ang="0">
                <a:pos x="148" y="286"/>
              </a:cxn>
              <a:cxn ang="0">
                <a:pos x="15" y="286"/>
              </a:cxn>
              <a:cxn ang="0">
                <a:pos x="245" y="315"/>
              </a:cxn>
              <a:cxn ang="0">
                <a:pos x="44" y="315"/>
              </a:cxn>
              <a:cxn ang="0">
                <a:pos x="44" y="301"/>
              </a:cxn>
              <a:cxn ang="0">
                <a:pos x="155" y="301"/>
              </a:cxn>
              <a:cxn ang="0">
                <a:pos x="233" y="225"/>
              </a:cxn>
              <a:cxn ang="0">
                <a:pos x="233" y="45"/>
              </a:cxn>
              <a:cxn ang="0">
                <a:pos x="245" y="45"/>
              </a:cxn>
              <a:cxn ang="0">
                <a:pos x="245" y="315"/>
              </a:cxn>
            </a:cxnLst>
            <a:rect l="0" t="0" r="r" b="b"/>
            <a:pathLst>
              <a:path w="262" h="330">
                <a:moveTo>
                  <a:pt x="187" y="135"/>
                </a:moveTo>
                <a:lnTo>
                  <a:pt x="44" y="135"/>
                </a:lnTo>
                <a:lnTo>
                  <a:pt x="44" y="156"/>
                </a:lnTo>
                <a:lnTo>
                  <a:pt x="187" y="156"/>
                </a:lnTo>
                <a:lnTo>
                  <a:pt x="187" y="135"/>
                </a:lnTo>
                <a:close/>
                <a:moveTo>
                  <a:pt x="187" y="95"/>
                </a:moveTo>
                <a:lnTo>
                  <a:pt x="44" y="95"/>
                </a:lnTo>
                <a:lnTo>
                  <a:pt x="44" y="115"/>
                </a:lnTo>
                <a:lnTo>
                  <a:pt x="187" y="115"/>
                </a:lnTo>
                <a:lnTo>
                  <a:pt x="187" y="95"/>
                </a:lnTo>
                <a:close/>
                <a:moveTo>
                  <a:pt x="187" y="54"/>
                </a:moveTo>
                <a:lnTo>
                  <a:pt x="44" y="54"/>
                </a:lnTo>
                <a:lnTo>
                  <a:pt x="44" y="75"/>
                </a:lnTo>
                <a:lnTo>
                  <a:pt x="187" y="75"/>
                </a:lnTo>
                <a:lnTo>
                  <a:pt x="187" y="54"/>
                </a:lnTo>
                <a:close/>
                <a:moveTo>
                  <a:pt x="44" y="196"/>
                </a:moveTo>
                <a:lnTo>
                  <a:pt x="116" y="196"/>
                </a:lnTo>
                <a:lnTo>
                  <a:pt x="116" y="176"/>
                </a:lnTo>
                <a:lnTo>
                  <a:pt x="44" y="176"/>
                </a:lnTo>
                <a:lnTo>
                  <a:pt x="44" y="196"/>
                </a:lnTo>
                <a:close/>
                <a:moveTo>
                  <a:pt x="233" y="29"/>
                </a:moveTo>
                <a:lnTo>
                  <a:pt x="233" y="0"/>
                </a:lnTo>
                <a:lnTo>
                  <a:pt x="0" y="0"/>
                </a:lnTo>
                <a:lnTo>
                  <a:pt x="0" y="301"/>
                </a:lnTo>
                <a:lnTo>
                  <a:pt x="29" y="301"/>
                </a:lnTo>
                <a:lnTo>
                  <a:pt x="29" y="330"/>
                </a:lnTo>
                <a:lnTo>
                  <a:pt x="262" y="330"/>
                </a:lnTo>
                <a:lnTo>
                  <a:pt x="262" y="29"/>
                </a:lnTo>
                <a:lnTo>
                  <a:pt x="233" y="29"/>
                </a:lnTo>
                <a:close/>
                <a:moveTo>
                  <a:pt x="15" y="286"/>
                </a:moveTo>
                <a:lnTo>
                  <a:pt x="15" y="16"/>
                </a:lnTo>
                <a:lnTo>
                  <a:pt x="216" y="16"/>
                </a:lnTo>
                <a:lnTo>
                  <a:pt x="216" y="216"/>
                </a:lnTo>
                <a:lnTo>
                  <a:pt x="148" y="216"/>
                </a:lnTo>
                <a:lnTo>
                  <a:pt x="148" y="286"/>
                </a:lnTo>
                <a:lnTo>
                  <a:pt x="15" y="286"/>
                </a:lnTo>
                <a:close/>
                <a:moveTo>
                  <a:pt x="245" y="315"/>
                </a:moveTo>
                <a:lnTo>
                  <a:pt x="44" y="315"/>
                </a:lnTo>
                <a:lnTo>
                  <a:pt x="44" y="301"/>
                </a:lnTo>
                <a:lnTo>
                  <a:pt x="155" y="301"/>
                </a:lnTo>
                <a:lnTo>
                  <a:pt x="233" y="225"/>
                </a:lnTo>
                <a:lnTo>
                  <a:pt x="233" y="45"/>
                </a:lnTo>
                <a:lnTo>
                  <a:pt x="245" y="45"/>
                </a:lnTo>
                <a:lnTo>
                  <a:pt x="245" y="315"/>
                </a:lnTo>
                <a:close/>
              </a:path>
            </a:pathLst>
          </a:custGeom>
          <a:gradFill>
            <a:gsLst>
              <a:gs pos="0">
                <a:srgbClr val="067FC9"/>
              </a:gs>
              <a:gs pos="100000">
                <a:srgbClr val="00B2CA"/>
              </a:gs>
            </a:gsLst>
            <a:lin ang="2700000" scaled="1"/>
          </a:gra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6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itchFamily="34" charset="-122"/>
            </a:endParaRPr>
          </a:p>
        </p:txBody>
      </p:sp>
      <p:sp>
        <p:nvSpPr>
          <p:cNvPr id="58" name="Freeform 48"/>
          <p:cNvSpPr>
            <a:spLocks noEditPoints="1"/>
          </p:cNvSpPr>
          <p:nvPr/>
        </p:nvSpPr>
        <p:spPr bwMode="auto">
          <a:xfrm>
            <a:off x="2928152" y="3900976"/>
            <a:ext cx="258117" cy="377680"/>
          </a:xfrm>
          <a:custGeom>
            <a:avLst/>
            <a:gdLst/>
            <a:ahLst/>
            <a:cxnLst>
              <a:cxn ang="0">
                <a:pos x="76" y="31"/>
              </a:cxn>
              <a:cxn ang="0">
                <a:pos x="80" y="27"/>
              </a:cxn>
              <a:cxn ang="0">
                <a:pos x="76" y="23"/>
              </a:cxn>
              <a:cxn ang="0">
                <a:pos x="23" y="76"/>
              </a:cxn>
              <a:cxn ang="0">
                <a:pos x="27" y="80"/>
              </a:cxn>
              <a:cxn ang="0">
                <a:pos x="31" y="76"/>
              </a:cxn>
              <a:cxn ang="0">
                <a:pos x="76" y="31"/>
              </a:cxn>
              <a:cxn ang="0">
                <a:pos x="44" y="192"/>
              </a:cxn>
              <a:cxn ang="0">
                <a:pos x="45" y="203"/>
              </a:cxn>
              <a:cxn ang="0">
                <a:pos x="56" y="209"/>
              </a:cxn>
              <a:cxn ang="0">
                <a:pos x="57" y="216"/>
              </a:cxn>
              <a:cxn ang="0">
                <a:pos x="76" y="221"/>
              </a:cxn>
              <a:cxn ang="0">
                <a:pos x="95" y="216"/>
              </a:cxn>
              <a:cxn ang="0">
                <a:pos x="96" y="209"/>
              </a:cxn>
              <a:cxn ang="0">
                <a:pos x="106" y="203"/>
              </a:cxn>
              <a:cxn ang="0">
                <a:pos x="108" y="192"/>
              </a:cxn>
              <a:cxn ang="0">
                <a:pos x="76" y="197"/>
              </a:cxn>
              <a:cxn ang="0">
                <a:pos x="44" y="192"/>
              </a:cxn>
              <a:cxn ang="0">
                <a:pos x="41" y="170"/>
              </a:cxn>
              <a:cxn ang="0">
                <a:pos x="42" y="182"/>
              </a:cxn>
              <a:cxn ang="0">
                <a:pos x="76" y="188"/>
              </a:cxn>
              <a:cxn ang="0">
                <a:pos x="109" y="182"/>
              </a:cxn>
              <a:cxn ang="0">
                <a:pos x="111" y="170"/>
              </a:cxn>
              <a:cxn ang="0">
                <a:pos x="76" y="177"/>
              </a:cxn>
              <a:cxn ang="0">
                <a:pos x="41" y="170"/>
              </a:cxn>
              <a:cxn ang="0">
                <a:pos x="76" y="0"/>
              </a:cxn>
              <a:cxn ang="0">
                <a:pos x="0" y="76"/>
              </a:cxn>
              <a:cxn ang="0">
                <a:pos x="36" y="141"/>
              </a:cxn>
              <a:cxn ang="0">
                <a:pos x="39" y="160"/>
              </a:cxn>
              <a:cxn ang="0">
                <a:pos x="76" y="168"/>
              </a:cxn>
              <a:cxn ang="0">
                <a:pos x="113" y="160"/>
              </a:cxn>
              <a:cxn ang="0">
                <a:pos x="115" y="141"/>
              </a:cxn>
              <a:cxn ang="0">
                <a:pos x="152" y="76"/>
              </a:cxn>
              <a:cxn ang="0">
                <a:pos x="76" y="0"/>
              </a:cxn>
              <a:cxn ang="0">
                <a:pos x="104" y="132"/>
              </a:cxn>
              <a:cxn ang="0">
                <a:pos x="102" y="150"/>
              </a:cxn>
              <a:cxn ang="0">
                <a:pos x="76" y="154"/>
              </a:cxn>
              <a:cxn ang="0">
                <a:pos x="50" y="150"/>
              </a:cxn>
              <a:cxn ang="0">
                <a:pos x="48" y="132"/>
              </a:cxn>
              <a:cxn ang="0">
                <a:pos x="13" y="76"/>
              </a:cxn>
              <a:cxn ang="0">
                <a:pos x="76" y="14"/>
              </a:cxn>
              <a:cxn ang="0">
                <a:pos x="139" y="76"/>
              </a:cxn>
              <a:cxn ang="0">
                <a:pos x="104" y="132"/>
              </a:cxn>
              <a:cxn ang="0">
                <a:pos x="93" y="104"/>
              </a:cxn>
              <a:cxn ang="0">
                <a:pos x="76" y="74"/>
              </a:cxn>
              <a:cxn ang="0">
                <a:pos x="59" y="104"/>
              </a:cxn>
              <a:cxn ang="0">
                <a:pos x="52" y="89"/>
              </a:cxn>
              <a:cxn ang="0">
                <a:pos x="41" y="94"/>
              </a:cxn>
              <a:cxn ang="0">
                <a:pos x="58" y="131"/>
              </a:cxn>
              <a:cxn ang="0">
                <a:pos x="76" y="98"/>
              </a:cxn>
              <a:cxn ang="0">
                <a:pos x="94" y="131"/>
              </a:cxn>
              <a:cxn ang="0">
                <a:pos x="111" y="94"/>
              </a:cxn>
              <a:cxn ang="0">
                <a:pos x="100" y="89"/>
              </a:cxn>
              <a:cxn ang="0">
                <a:pos x="93" y="104"/>
              </a:cxn>
            </a:cxnLst>
            <a:rect l="0" t="0" r="r" b="b"/>
            <a:pathLst>
              <a:path w="152" h="221">
                <a:moveTo>
                  <a:pt x="76" y="31"/>
                </a:moveTo>
                <a:cubicBezTo>
                  <a:pt x="78" y="31"/>
                  <a:pt x="80" y="30"/>
                  <a:pt x="80" y="27"/>
                </a:cubicBezTo>
                <a:cubicBezTo>
                  <a:pt x="80" y="25"/>
                  <a:pt x="78" y="23"/>
                  <a:pt x="76" y="23"/>
                </a:cubicBezTo>
                <a:cubicBezTo>
                  <a:pt x="47" y="23"/>
                  <a:pt x="23" y="47"/>
                  <a:pt x="23" y="76"/>
                </a:cubicBezTo>
                <a:cubicBezTo>
                  <a:pt x="23" y="78"/>
                  <a:pt x="25" y="80"/>
                  <a:pt x="27" y="80"/>
                </a:cubicBezTo>
                <a:cubicBezTo>
                  <a:pt x="29" y="80"/>
                  <a:pt x="31" y="78"/>
                  <a:pt x="31" y="76"/>
                </a:cubicBezTo>
                <a:cubicBezTo>
                  <a:pt x="31" y="52"/>
                  <a:pt x="51" y="31"/>
                  <a:pt x="76" y="31"/>
                </a:cubicBezTo>
                <a:close/>
                <a:moveTo>
                  <a:pt x="44" y="192"/>
                </a:moveTo>
                <a:cubicBezTo>
                  <a:pt x="45" y="203"/>
                  <a:pt x="45" y="203"/>
                  <a:pt x="45" y="203"/>
                </a:cubicBezTo>
                <a:cubicBezTo>
                  <a:pt x="45" y="203"/>
                  <a:pt x="48" y="207"/>
                  <a:pt x="56" y="209"/>
                </a:cubicBezTo>
                <a:cubicBezTo>
                  <a:pt x="57" y="216"/>
                  <a:pt x="57" y="216"/>
                  <a:pt x="57" y="216"/>
                </a:cubicBezTo>
                <a:cubicBezTo>
                  <a:pt x="57" y="216"/>
                  <a:pt x="61" y="221"/>
                  <a:pt x="76" y="221"/>
                </a:cubicBezTo>
                <a:cubicBezTo>
                  <a:pt x="91" y="221"/>
                  <a:pt x="95" y="216"/>
                  <a:pt x="95" y="216"/>
                </a:cubicBezTo>
                <a:cubicBezTo>
                  <a:pt x="96" y="209"/>
                  <a:pt x="96" y="209"/>
                  <a:pt x="96" y="209"/>
                </a:cubicBezTo>
                <a:cubicBezTo>
                  <a:pt x="104" y="207"/>
                  <a:pt x="106" y="203"/>
                  <a:pt x="106" y="203"/>
                </a:cubicBezTo>
                <a:cubicBezTo>
                  <a:pt x="108" y="192"/>
                  <a:pt x="108" y="192"/>
                  <a:pt x="108" y="192"/>
                </a:cubicBezTo>
                <a:cubicBezTo>
                  <a:pt x="98" y="195"/>
                  <a:pt x="87" y="197"/>
                  <a:pt x="76" y="197"/>
                </a:cubicBezTo>
                <a:cubicBezTo>
                  <a:pt x="64" y="197"/>
                  <a:pt x="54" y="195"/>
                  <a:pt x="44" y="192"/>
                </a:cubicBezTo>
                <a:close/>
                <a:moveTo>
                  <a:pt x="41" y="170"/>
                </a:moveTo>
                <a:cubicBezTo>
                  <a:pt x="42" y="182"/>
                  <a:pt x="42" y="182"/>
                  <a:pt x="42" y="182"/>
                </a:cubicBezTo>
                <a:cubicBezTo>
                  <a:pt x="52" y="186"/>
                  <a:pt x="64" y="188"/>
                  <a:pt x="76" y="188"/>
                </a:cubicBezTo>
                <a:cubicBezTo>
                  <a:pt x="88" y="188"/>
                  <a:pt x="99" y="186"/>
                  <a:pt x="109" y="182"/>
                </a:cubicBezTo>
                <a:cubicBezTo>
                  <a:pt x="111" y="170"/>
                  <a:pt x="111" y="170"/>
                  <a:pt x="111" y="170"/>
                </a:cubicBezTo>
                <a:cubicBezTo>
                  <a:pt x="100" y="174"/>
                  <a:pt x="89" y="177"/>
                  <a:pt x="76" y="177"/>
                </a:cubicBezTo>
                <a:cubicBezTo>
                  <a:pt x="63" y="177"/>
                  <a:pt x="51" y="174"/>
                  <a:pt x="41" y="170"/>
                </a:cubicBezTo>
                <a:close/>
                <a:moveTo>
                  <a:pt x="76" y="0"/>
                </a:moveTo>
                <a:cubicBezTo>
                  <a:pt x="34" y="0"/>
                  <a:pt x="0" y="34"/>
                  <a:pt x="0" y="76"/>
                </a:cubicBezTo>
                <a:cubicBezTo>
                  <a:pt x="0" y="104"/>
                  <a:pt x="15" y="128"/>
                  <a:pt x="36" y="141"/>
                </a:cubicBezTo>
                <a:cubicBezTo>
                  <a:pt x="39" y="160"/>
                  <a:pt x="39" y="160"/>
                  <a:pt x="39" y="160"/>
                </a:cubicBezTo>
                <a:cubicBezTo>
                  <a:pt x="50" y="165"/>
                  <a:pt x="63" y="168"/>
                  <a:pt x="76" y="168"/>
                </a:cubicBezTo>
                <a:cubicBezTo>
                  <a:pt x="89" y="168"/>
                  <a:pt x="102" y="165"/>
                  <a:pt x="113" y="160"/>
                </a:cubicBezTo>
                <a:cubicBezTo>
                  <a:pt x="115" y="141"/>
                  <a:pt x="115" y="141"/>
                  <a:pt x="115" y="141"/>
                </a:cubicBezTo>
                <a:cubicBezTo>
                  <a:pt x="137" y="128"/>
                  <a:pt x="152" y="104"/>
                  <a:pt x="152" y="76"/>
                </a:cubicBezTo>
                <a:cubicBezTo>
                  <a:pt x="152" y="34"/>
                  <a:pt x="118" y="0"/>
                  <a:pt x="76" y="0"/>
                </a:cubicBezTo>
                <a:close/>
                <a:moveTo>
                  <a:pt x="104" y="132"/>
                </a:moveTo>
                <a:cubicBezTo>
                  <a:pt x="102" y="150"/>
                  <a:pt x="102" y="150"/>
                  <a:pt x="102" y="150"/>
                </a:cubicBezTo>
                <a:cubicBezTo>
                  <a:pt x="102" y="150"/>
                  <a:pt x="95" y="154"/>
                  <a:pt x="76" y="154"/>
                </a:cubicBezTo>
                <a:cubicBezTo>
                  <a:pt x="57" y="154"/>
                  <a:pt x="50" y="150"/>
                  <a:pt x="50" y="150"/>
                </a:cubicBezTo>
                <a:cubicBezTo>
                  <a:pt x="48" y="132"/>
                  <a:pt x="48" y="132"/>
                  <a:pt x="48" y="132"/>
                </a:cubicBezTo>
                <a:cubicBezTo>
                  <a:pt x="27" y="122"/>
                  <a:pt x="13" y="101"/>
                  <a:pt x="13" y="76"/>
                </a:cubicBezTo>
                <a:cubicBezTo>
                  <a:pt x="13" y="42"/>
                  <a:pt x="41" y="14"/>
                  <a:pt x="76" y="14"/>
                </a:cubicBezTo>
                <a:cubicBezTo>
                  <a:pt x="110" y="14"/>
                  <a:pt x="139" y="42"/>
                  <a:pt x="139" y="76"/>
                </a:cubicBezTo>
                <a:cubicBezTo>
                  <a:pt x="139" y="101"/>
                  <a:pt x="124" y="122"/>
                  <a:pt x="104" y="132"/>
                </a:cubicBezTo>
                <a:close/>
                <a:moveTo>
                  <a:pt x="93" y="104"/>
                </a:moveTo>
                <a:cubicBezTo>
                  <a:pt x="76" y="74"/>
                  <a:pt x="76" y="74"/>
                  <a:pt x="76" y="74"/>
                </a:cubicBezTo>
                <a:cubicBezTo>
                  <a:pt x="59" y="104"/>
                  <a:pt x="59" y="104"/>
                  <a:pt x="59" y="104"/>
                </a:cubicBezTo>
                <a:cubicBezTo>
                  <a:pt x="52" y="89"/>
                  <a:pt x="52" y="89"/>
                  <a:pt x="52" y="89"/>
                </a:cubicBezTo>
                <a:cubicBezTo>
                  <a:pt x="41" y="94"/>
                  <a:pt x="41" y="94"/>
                  <a:pt x="41" y="94"/>
                </a:cubicBezTo>
                <a:cubicBezTo>
                  <a:pt x="58" y="131"/>
                  <a:pt x="58" y="131"/>
                  <a:pt x="58" y="131"/>
                </a:cubicBezTo>
                <a:cubicBezTo>
                  <a:pt x="76" y="98"/>
                  <a:pt x="76" y="98"/>
                  <a:pt x="76" y="98"/>
                </a:cubicBezTo>
                <a:cubicBezTo>
                  <a:pt x="94" y="131"/>
                  <a:pt x="94" y="131"/>
                  <a:pt x="94" y="131"/>
                </a:cubicBezTo>
                <a:cubicBezTo>
                  <a:pt x="111" y="94"/>
                  <a:pt x="111" y="94"/>
                  <a:pt x="111" y="94"/>
                </a:cubicBezTo>
                <a:cubicBezTo>
                  <a:pt x="100" y="89"/>
                  <a:pt x="100" y="89"/>
                  <a:pt x="100" y="89"/>
                </a:cubicBezTo>
                <a:lnTo>
                  <a:pt x="93" y="104"/>
                </a:lnTo>
                <a:close/>
              </a:path>
            </a:pathLst>
          </a:custGeom>
          <a:gradFill>
            <a:gsLst>
              <a:gs pos="0">
                <a:srgbClr val="067FC9"/>
              </a:gs>
              <a:gs pos="100000">
                <a:srgbClr val="00B2CA"/>
              </a:gs>
            </a:gsLst>
            <a:lin ang="2700000" scaled="1"/>
          </a:gra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6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itchFamily="34" charset="-122"/>
            </a:endParaRPr>
          </a:p>
        </p:txBody>
      </p:sp>
      <p:grpSp>
        <p:nvGrpSpPr>
          <p:cNvPr id="59" name="Group 18"/>
          <p:cNvGrpSpPr/>
          <p:nvPr/>
        </p:nvGrpSpPr>
        <p:grpSpPr>
          <a:xfrm>
            <a:off x="7667184" y="3855793"/>
            <a:ext cx="332893" cy="332893"/>
            <a:chOff x="6350" y="4763"/>
            <a:chExt cx="492125" cy="492125"/>
          </a:xfrm>
          <a:gradFill>
            <a:gsLst>
              <a:gs pos="0">
                <a:srgbClr val="067FC9"/>
              </a:gs>
              <a:gs pos="100000">
                <a:srgbClr val="00B2CA"/>
              </a:gs>
            </a:gsLst>
            <a:lin ang="2700000" scaled="1"/>
          </a:gradFill>
        </p:grpSpPr>
        <p:sp>
          <p:nvSpPr>
            <p:cNvPr id="60" name="Freeform 156"/>
            <p:cNvSpPr>
              <a:spLocks noEditPoints="1"/>
            </p:cNvSpPr>
            <p:nvPr/>
          </p:nvSpPr>
          <p:spPr bwMode="auto">
            <a:xfrm>
              <a:off x="6350" y="4763"/>
              <a:ext cx="492125" cy="492125"/>
            </a:xfrm>
            <a:custGeom>
              <a:avLst/>
              <a:gdLst>
                <a:gd name="T0" fmla="*/ 109 w 128"/>
                <a:gd name="T1" fmla="*/ 48 h 128"/>
                <a:gd name="T2" fmla="*/ 114 w 128"/>
                <a:gd name="T3" fmla="*/ 33 h 128"/>
                <a:gd name="T4" fmla="*/ 105 w 128"/>
                <a:gd name="T5" fmla="*/ 15 h 128"/>
                <a:gd name="T6" fmla="*/ 95 w 128"/>
                <a:gd name="T7" fmla="*/ 14 h 128"/>
                <a:gd name="T8" fmla="*/ 80 w 128"/>
                <a:gd name="T9" fmla="*/ 19 h 128"/>
                <a:gd name="T10" fmla="*/ 69 w 128"/>
                <a:gd name="T11" fmla="*/ 0 h 128"/>
                <a:gd name="T12" fmla="*/ 51 w 128"/>
                <a:gd name="T13" fmla="*/ 6 h 128"/>
                <a:gd name="T14" fmla="*/ 43 w 128"/>
                <a:gd name="T15" fmla="*/ 21 h 128"/>
                <a:gd name="T16" fmla="*/ 28 w 128"/>
                <a:gd name="T17" fmla="*/ 13 h 128"/>
                <a:gd name="T18" fmla="*/ 15 w 128"/>
                <a:gd name="T19" fmla="*/ 23 h 128"/>
                <a:gd name="T20" fmla="*/ 21 w 128"/>
                <a:gd name="T21" fmla="*/ 43 h 128"/>
                <a:gd name="T22" fmla="*/ 6 w 128"/>
                <a:gd name="T23" fmla="*/ 51 h 128"/>
                <a:gd name="T24" fmla="*/ 0 w 128"/>
                <a:gd name="T25" fmla="*/ 69 h 128"/>
                <a:gd name="T26" fmla="*/ 19 w 128"/>
                <a:gd name="T27" fmla="*/ 80 h 128"/>
                <a:gd name="T28" fmla="*/ 14 w 128"/>
                <a:gd name="T29" fmla="*/ 95 h 128"/>
                <a:gd name="T30" fmla="*/ 23 w 128"/>
                <a:gd name="T31" fmla="*/ 113 h 128"/>
                <a:gd name="T32" fmla="*/ 33 w 128"/>
                <a:gd name="T33" fmla="*/ 114 h 128"/>
                <a:gd name="T34" fmla="*/ 48 w 128"/>
                <a:gd name="T35" fmla="*/ 109 h 128"/>
                <a:gd name="T36" fmla="*/ 59 w 128"/>
                <a:gd name="T37" fmla="*/ 128 h 128"/>
                <a:gd name="T38" fmla="*/ 77 w 128"/>
                <a:gd name="T39" fmla="*/ 122 h 128"/>
                <a:gd name="T40" fmla="*/ 85 w 128"/>
                <a:gd name="T41" fmla="*/ 107 h 128"/>
                <a:gd name="T42" fmla="*/ 100 w 128"/>
                <a:gd name="T43" fmla="*/ 115 h 128"/>
                <a:gd name="T44" fmla="*/ 113 w 128"/>
                <a:gd name="T45" fmla="*/ 105 h 128"/>
                <a:gd name="T46" fmla="*/ 107 w 128"/>
                <a:gd name="T47" fmla="*/ 85 h 128"/>
                <a:gd name="T48" fmla="*/ 122 w 128"/>
                <a:gd name="T49" fmla="*/ 77 h 128"/>
                <a:gd name="T50" fmla="*/ 128 w 128"/>
                <a:gd name="T51" fmla="*/ 59 h 128"/>
                <a:gd name="T52" fmla="*/ 108 w 128"/>
                <a:gd name="T53" fmla="*/ 72 h 128"/>
                <a:gd name="T54" fmla="*/ 100 w 128"/>
                <a:gd name="T55" fmla="*/ 81 h 128"/>
                <a:gd name="T56" fmla="*/ 107 w 128"/>
                <a:gd name="T57" fmla="*/ 100 h 128"/>
                <a:gd name="T58" fmla="*/ 89 w 128"/>
                <a:gd name="T59" fmla="*/ 101 h 128"/>
                <a:gd name="T60" fmla="*/ 81 w 128"/>
                <a:gd name="T61" fmla="*/ 100 h 128"/>
                <a:gd name="T62" fmla="*/ 72 w 128"/>
                <a:gd name="T63" fmla="*/ 108 h 128"/>
                <a:gd name="T64" fmla="*/ 59 w 128"/>
                <a:gd name="T65" fmla="*/ 120 h 128"/>
                <a:gd name="T66" fmla="*/ 51 w 128"/>
                <a:gd name="T67" fmla="*/ 102 h 128"/>
                <a:gd name="T68" fmla="*/ 43 w 128"/>
                <a:gd name="T69" fmla="*/ 99 h 128"/>
                <a:gd name="T70" fmla="*/ 28 w 128"/>
                <a:gd name="T71" fmla="*/ 107 h 128"/>
                <a:gd name="T72" fmla="*/ 27 w 128"/>
                <a:gd name="T73" fmla="*/ 89 h 128"/>
                <a:gd name="T74" fmla="*/ 26 w 128"/>
                <a:gd name="T75" fmla="*/ 77 h 128"/>
                <a:gd name="T76" fmla="*/ 8 w 128"/>
                <a:gd name="T77" fmla="*/ 69 h 128"/>
                <a:gd name="T78" fmla="*/ 20 w 128"/>
                <a:gd name="T79" fmla="*/ 56 h 128"/>
                <a:gd name="T80" fmla="*/ 28 w 128"/>
                <a:gd name="T81" fmla="*/ 47 h 128"/>
                <a:gd name="T82" fmla="*/ 21 w 128"/>
                <a:gd name="T83" fmla="*/ 28 h 128"/>
                <a:gd name="T84" fmla="*/ 39 w 128"/>
                <a:gd name="T85" fmla="*/ 27 h 128"/>
                <a:gd name="T86" fmla="*/ 47 w 128"/>
                <a:gd name="T87" fmla="*/ 28 h 128"/>
                <a:gd name="T88" fmla="*/ 56 w 128"/>
                <a:gd name="T89" fmla="*/ 20 h 128"/>
                <a:gd name="T90" fmla="*/ 69 w 128"/>
                <a:gd name="T91" fmla="*/ 8 h 128"/>
                <a:gd name="T92" fmla="*/ 77 w 128"/>
                <a:gd name="T93" fmla="*/ 26 h 128"/>
                <a:gd name="T94" fmla="*/ 85 w 128"/>
                <a:gd name="T95" fmla="*/ 29 h 128"/>
                <a:gd name="T96" fmla="*/ 100 w 128"/>
                <a:gd name="T97" fmla="*/ 21 h 128"/>
                <a:gd name="T98" fmla="*/ 101 w 128"/>
                <a:gd name="T99" fmla="*/ 39 h 128"/>
                <a:gd name="T100" fmla="*/ 102 w 128"/>
                <a:gd name="T101" fmla="*/ 51 h 128"/>
                <a:gd name="T102" fmla="*/ 120 w 128"/>
                <a:gd name="T103" fmla="*/ 59 h 128"/>
                <a:gd name="T104" fmla="*/ 108 w 128"/>
                <a:gd name="T105" fmla="*/ 72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28" h="128">
                  <a:moveTo>
                    <a:pt x="122" y="51"/>
                  </a:moveTo>
                  <a:cubicBezTo>
                    <a:pt x="109" y="48"/>
                    <a:pt x="109" y="48"/>
                    <a:pt x="109" y="48"/>
                  </a:cubicBezTo>
                  <a:cubicBezTo>
                    <a:pt x="109" y="46"/>
                    <a:pt x="108" y="45"/>
                    <a:pt x="107" y="43"/>
                  </a:cubicBezTo>
                  <a:cubicBezTo>
                    <a:pt x="114" y="33"/>
                    <a:pt x="114" y="33"/>
                    <a:pt x="114" y="33"/>
                  </a:cubicBezTo>
                  <a:cubicBezTo>
                    <a:pt x="116" y="30"/>
                    <a:pt x="116" y="25"/>
                    <a:pt x="113" y="23"/>
                  </a:cubicBezTo>
                  <a:cubicBezTo>
                    <a:pt x="105" y="15"/>
                    <a:pt x="105" y="15"/>
                    <a:pt x="105" y="15"/>
                  </a:cubicBezTo>
                  <a:cubicBezTo>
                    <a:pt x="104" y="13"/>
                    <a:pt x="102" y="13"/>
                    <a:pt x="100" y="13"/>
                  </a:cubicBezTo>
                  <a:cubicBezTo>
                    <a:pt x="98" y="13"/>
                    <a:pt x="97" y="13"/>
                    <a:pt x="95" y="14"/>
                  </a:cubicBezTo>
                  <a:cubicBezTo>
                    <a:pt x="85" y="21"/>
                    <a:pt x="85" y="21"/>
                    <a:pt x="85" y="21"/>
                  </a:cubicBezTo>
                  <a:cubicBezTo>
                    <a:pt x="83" y="20"/>
                    <a:pt x="82" y="19"/>
                    <a:pt x="80" y="19"/>
                  </a:cubicBezTo>
                  <a:cubicBezTo>
                    <a:pt x="77" y="6"/>
                    <a:pt x="77" y="6"/>
                    <a:pt x="77" y="6"/>
                  </a:cubicBezTo>
                  <a:cubicBezTo>
                    <a:pt x="77" y="3"/>
                    <a:pt x="73" y="0"/>
                    <a:pt x="69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55" y="0"/>
                    <a:pt x="51" y="3"/>
                    <a:pt x="51" y="6"/>
                  </a:cubicBezTo>
                  <a:cubicBezTo>
                    <a:pt x="48" y="19"/>
                    <a:pt x="48" y="19"/>
                    <a:pt x="48" y="19"/>
                  </a:cubicBezTo>
                  <a:cubicBezTo>
                    <a:pt x="46" y="19"/>
                    <a:pt x="45" y="20"/>
                    <a:pt x="43" y="21"/>
                  </a:cubicBezTo>
                  <a:cubicBezTo>
                    <a:pt x="33" y="14"/>
                    <a:pt x="33" y="14"/>
                    <a:pt x="33" y="14"/>
                  </a:cubicBezTo>
                  <a:cubicBezTo>
                    <a:pt x="31" y="13"/>
                    <a:pt x="30" y="13"/>
                    <a:pt x="28" y="13"/>
                  </a:cubicBezTo>
                  <a:cubicBezTo>
                    <a:pt x="26" y="13"/>
                    <a:pt x="24" y="13"/>
                    <a:pt x="23" y="15"/>
                  </a:cubicBezTo>
                  <a:cubicBezTo>
                    <a:pt x="15" y="23"/>
                    <a:pt x="15" y="23"/>
                    <a:pt x="15" y="23"/>
                  </a:cubicBezTo>
                  <a:cubicBezTo>
                    <a:pt x="12" y="25"/>
                    <a:pt x="12" y="30"/>
                    <a:pt x="14" y="33"/>
                  </a:cubicBezTo>
                  <a:cubicBezTo>
                    <a:pt x="21" y="43"/>
                    <a:pt x="21" y="43"/>
                    <a:pt x="21" y="43"/>
                  </a:cubicBezTo>
                  <a:cubicBezTo>
                    <a:pt x="20" y="45"/>
                    <a:pt x="19" y="46"/>
                    <a:pt x="19" y="48"/>
                  </a:cubicBezTo>
                  <a:cubicBezTo>
                    <a:pt x="6" y="51"/>
                    <a:pt x="6" y="51"/>
                    <a:pt x="6" y="51"/>
                  </a:cubicBezTo>
                  <a:cubicBezTo>
                    <a:pt x="3" y="51"/>
                    <a:pt x="0" y="55"/>
                    <a:pt x="0" y="5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73"/>
                    <a:pt x="3" y="77"/>
                    <a:pt x="6" y="77"/>
                  </a:cubicBezTo>
                  <a:cubicBezTo>
                    <a:pt x="19" y="80"/>
                    <a:pt x="19" y="80"/>
                    <a:pt x="19" y="80"/>
                  </a:cubicBezTo>
                  <a:cubicBezTo>
                    <a:pt x="19" y="82"/>
                    <a:pt x="20" y="83"/>
                    <a:pt x="21" y="85"/>
                  </a:cubicBezTo>
                  <a:cubicBezTo>
                    <a:pt x="14" y="95"/>
                    <a:pt x="14" y="95"/>
                    <a:pt x="14" y="95"/>
                  </a:cubicBezTo>
                  <a:cubicBezTo>
                    <a:pt x="12" y="98"/>
                    <a:pt x="12" y="103"/>
                    <a:pt x="15" y="105"/>
                  </a:cubicBezTo>
                  <a:cubicBezTo>
                    <a:pt x="23" y="113"/>
                    <a:pt x="23" y="113"/>
                    <a:pt x="23" y="113"/>
                  </a:cubicBezTo>
                  <a:cubicBezTo>
                    <a:pt x="24" y="115"/>
                    <a:pt x="26" y="115"/>
                    <a:pt x="28" y="115"/>
                  </a:cubicBezTo>
                  <a:cubicBezTo>
                    <a:pt x="30" y="115"/>
                    <a:pt x="31" y="115"/>
                    <a:pt x="33" y="114"/>
                  </a:cubicBezTo>
                  <a:cubicBezTo>
                    <a:pt x="43" y="107"/>
                    <a:pt x="43" y="107"/>
                    <a:pt x="43" y="107"/>
                  </a:cubicBezTo>
                  <a:cubicBezTo>
                    <a:pt x="45" y="108"/>
                    <a:pt x="46" y="109"/>
                    <a:pt x="48" y="109"/>
                  </a:cubicBezTo>
                  <a:cubicBezTo>
                    <a:pt x="51" y="122"/>
                    <a:pt x="51" y="122"/>
                    <a:pt x="51" y="122"/>
                  </a:cubicBezTo>
                  <a:cubicBezTo>
                    <a:pt x="51" y="125"/>
                    <a:pt x="55" y="128"/>
                    <a:pt x="59" y="128"/>
                  </a:cubicBezTo>
                  <a:cubicBezTo>
                    <a:pt x="69" y="128"/>
                    <a:pt x="69" y="128"/>
                    <a:pt x="69" y="128"/>
                  </a:cubicBezTo>
                  <a:cubicBezTo>
                    <a:pt x="73" y="128"/>
                    <a:pt x="77" y="125"/>
                    <a:pt x="77" y="122"/>
                  </a:cubicBezTo>
                  <a:cubicBezTo>
                    <a:pt x="80" y="109"/>
                    <a:pt x="80" y="109"/>
                    <a:pt x="80" y="109"/>
                  </a:cubicBezTo>
                  <a:cubicBezTo>
                    <a:pt x="82" y="109"/>
                    <a:pt x="83" y="108"/>
                    <a:pt x="85" y="107"/>
                  </a:cubicBezTo>
                  <a:cubicBezTo>
                    <a:pt x="95" y="114"/>
                    <a:pt x="95" y="114"/>
                    <a:pt x="95" y="114"/>
                  </a:cubicBezTo>
                  <a:cubicBezTo>
                    <a:pt x="97" y="115"/>
                    <a:pt x="98" y="115"/>
                    <a:pt x="100" y="115"/>
                  </a:cubicBezTo>
                  <a:cubicBezTo>
                    <a:pt x="102" y="115"/>
                    <a:pt x="104" y="115"/>
                    <a:pt x="105" y="113"/>
                  </a:cubicBezTo>
                  <a:cubicBezTo>
                    <a:pt x="113" y="105"/>
                    <a:pt x="113" y="105"/>
                    <a:pt x="113" y="105"/>
                  </a:cubicBezTo>
                  <a:cubicBezTo>
                    <a:pt x="116" y="103"/>
                    <a:pt x="116" y="98"/>
                    <a:pt x="114" y="95"/>
                  </a:cubicBezTo>
                  <a:cubicBezTo>
                    <a:pt x="107" y="85"/>
                    <a:pt x="107" y="85"/>
                    <a:pt x="107" y="85"/>
                  </a:cubicBezTo>
                  <a:cubicBezTo>
                    <a:pt x="108" y="83"/>
                    <a:pt x="109" y="82"/>
                    <a:pt x="109" y="80"/>
                  </a:cubicBezTo>
                  <a:cubicBezTo>
                    <a:pt x="122" y="77"/>
                    <a:pt x="122" y="77"/>
                    <a:pt x="122" y="77"/>
                  </a:cubicBezTo>
                  <a:cubicBezTo>
                    <a:pt x="125" y="77"/>
                    <a:pt x="128" y="73"/>
                    <a:pt x="128" y="69"/>
                  </a:cubicBezTo>
                  <a:cubicBezTo>
                    <a:pt x="128" y="59"/>
                    <a:pt x="128" y="59"/>
                    <a:pt x="128" y="59"/>
                  </a:cubicBezTo>
                  <a:cubicBezTo>
                    <a:pt x="128" y="55"/>
                    <a:pt x="125" y="51"/>
                    <a:pt x="122" y="51"/>
                  </a:cubicBezTo>
                  <a:close/>
                  <a:moveTo>
                    <a:pt x="108" y="72"/>
                  </a:moveTo>
                  <a:cubicBezTo>
                    <a:pt x="105" y="72"/>
                    <a:pt x="103" y="74"/>
                    <a:pt x="102" y="77"/>
                  </a:cubicBezTo>
                  <a:cubicBezTo>
                    <a:pt x="101" y="79"/>
                    <a:pt x="101" y="80"/>
                    <a:pt x="100" y="81"/>
                  </a:cubicBezTo>
                  <a:cubicBezTo>
                    <a:pt x="99" y="84"/>
                    <a:pt x="99" y="87"/>
                    <a:pt x="101" y="89"/>
                  </a:cubicBezTo>
                  <a:cubicBezTo>
                    <a:pt x="107" y="100"/>
                    <a:pt x="107" y="100"/>
                    <a:pt x="107" y="100"/>
                  </a:cubicBezTo>
                  <a:cubicBezTo>
                    <a:pt x="100" y="107"/>
                    <a:pt x="100" y="107"/>
                    <a:pt x="100" y="107"/>
                  </a:cubicBezTo>
                  <a:cubicBezTo>
                    <a:pt x="89" y="101"/>
                    <a:pt x="89" y="101"/>
                    <a:pt x="89" y="101"/>
                  </a:cubicBezTo>
                  <a:cubicBezTo>
                    <a:pt x="88" y="100"/>
                    <a:pt x="86" y="99"/>
                    <a:pt x="85" y="99"/>
                  </a:cubicBezTo>
                  <a:cubicBezTo>
                    <a:pt x="84" y="99"/>
                    <a:pt x="83" y="99"/>
                    <a:pt x="81" y="100"/>
                  </a:cubicBezTo>
                  <a:cubicBezTo>
                    <a:pt x="80" y="101"/>
                    <a:pt x="79" y="101"/>
                    <a:pt x="77" y="102"/>
                  </a:cubicBezTo>
                  <a:cubicBezTo>
                    <a:pt x="74" y="103"/>
                    <a:pt x="72" y="105"/>
                    <a:pt x="72" y="108"/>
                  </a:cubicBezTo>
                  <a:cubicBezTo>
                    <a:pt x="69" y="120"/>
                    <a:pt x="69" y="120"/>
                    <a:pt x="69" y="120"/>
                  </a:cubicBezTo>
                  <a:cubicBezTo>
                    <a:pt x="59" y="120"/>
                    <a:pt x="59" y="120"/>
                    <a:pt x="59" y="120"/>
                  </a:cubicBezTo>
                  <a:cubicBezTo>
                    <a:pt x="56" y="108"/>
                    <a:pt x="56" y="108"/>
                    <a:pt x="56" y="108"/>
                  </a:cubicBezTo>
                  <a:cubicBezTo>
                    <a:pt x="56" y="105"/>
                    <a:pt x="54" y="103"/>
                    <a:pt x="51" y="102"/>
                  </a:cubicBezTo>
                  <a:cubicBezTo>
                    <a:pt x="49" y="101"/>
                    <a:pt x="48" y="101"/>
                    <a:pt x="47" y="100"/>
                  </a:cubicBezTo>
                  <a:cubicBezTo>
                    <a:pt x="45" y="99"/>
                    <a:pt x="44" y="99"/>
                    <a:pt x="43" y="99"/>
                  </a:cubicBezTo>
                  <a:cubicBezTo>
                    <a:pt x="42" y="99"/>
                    <a:pt x="40" y="100"/>
                    <a:pt x="39" y="101"/>
                  </a:cubicBezTo>
                  <a:cubicBezTo>
                    <a:pt x="28" y="107"/>
                    <a:pt x="28" y="107"/>
                    <a:pt x="28" y="107"/>
                  </a:cubicBezTo>
                  <a:cubicBezTo>
                    <a:pt x="21" y="100"/>
                    <a:pt x="21" y="100"/>
                    <a:pt x="21" y="100"/>
                  </a:cubicBezTo>
                  <a:cubicBezTo>
                    <a:pt x="27" y="89"/>
                    <a:pt x="27" y="89"/>
                    <a:pt x="27" y="89"/>
                  </a:cubicBezTo>
                  <a:cubicBezTo>
                    <a:pt x="29" y="87"/>
                    <a:pt x="29" y="84"/>
                    <a:pt x="28" y="81"/>
                  </a:cubicBezTo>
                  <a:cubicBezTo>
                    <a:pt x="27" y="80"/>
                    <a:pt x="27" y="79"/>
                    <a:pt x="26" y="77"/>
                  </a:cubicBezTo>
                  <a:cubicBezTo>
                    <a:pt x="25" y="74"/>
                    <a:pt x="23" y="72"/>
                    <a:pt x="20" y="72"/>
                  </a:cubicBezTo>
                  <a:cubicBezTo>
                    <a:pt x="8" y="69"/>
                    <a:pt x="8" y="69"/>
                    <a:pt x="8" y="69"/>
                  </a:cubicBezTo>
                  <a:cubicBezTo>
                    <a:pt x="8" y="59"/>
                    <a:pt x="8" y="59"/>
                    <a:pt x="8" y="59"/>
                  </a:cubicBezTo>
                  <a:cubicBezTo>
                    <a:pt x="20" y="56"/>
                    <a:pt x="20" y="56"/>
                    <a:pt x="20" y="56"/>
                  </a:cubicBezTo>
                  <a:cubicBezTo>
                    <a:pt x="23" y="56"/>
                    <a:pt x="25" y="54"/>
                    <a:pt x="26" y="51"/>
                  </a:cubicBezTo>
                  <a:cubicBezTo>
                    <a:pt x="27" y="49"/>
                    <a:pt x="27" y="48"/>
                    <a:pt x="28" y="47"/>
                  </a:cubicBezTo>
                  <a:cubicBezTo>
                    <a:pt x="29" y="44"/>
                    <a:pt x="29" y="41"/>
                    <a:pt x="27" y="39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8" y="21"/>
                    <a:pt x="28" y="21"/>
                    <a:pt x="28" y="21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40" y="28"/>
                    <a:pt x="42" y="29"/>
                    <a:pt x="43" y="29"/>
                  </a:cubicBezTo>
                  <a:cubicBezTo>
                    <a:pt x="44" y="29"/>
                    <a:pt x="45" y="29"/>
                    <a:pt x="47" y="28"/>
                  </a:cubicBezTo>
                  <a:cubicBezTo>
                    <a:pt x="48" y="27"/>
                    <a:pt x="49" y="27"/>
                    <a:pt x="51" y="26"/>
                  </a:cubicBezTo>
                  <a:cubicBezTo>
                    <a:pt x="54" y="25"/>
                    <a:pt x="56" y="23"/>
                    <a:pt x="56" y="20"/>
                  </a:cubicBezTo>
                  <a:cubicBezTo>
                    <a:pt x="59" y="8"/>
                    <a:pt x="59" y="8"/>
                    <a:pt x="59" y="8"/>
                  </a:cubicBezTo>
                  <a:cubicBezTo>
                    <a:pt x="69" y="8"/>
                    <a:pt x="69" y="8"/>
                    <a:pt x="69" y="8"/>
                  </a:cubicBezTo>
                  <a:cubicBezTo>
                    <a:pt x="72" y="20"/>
                    <a:pt x="72" y="20"/>
                    <a:pt x="72" y="20"/>
                  </a:cubicBezTo>
                  <a:cubicBezTo>
                    <a:pt x="72" y="23"/>
                    <a:pt x="74" y="25"/>
                    <a:pt x="77" y="26"/>
                  </a:cubicBezTo>
                  <a:cubicBezTo>
                    <a:pt x="79" y="27"/>
                    <a:pt x="80" y="27"/>
                    <a:pt x="81" y="28"/>
                  </a:cubicBezTo>
                  <a:cubicBezTo>
                    <a:pt x="83" y="29"/>
                    <a:pt x="84" y="29"/>
                    <a:pt x="85" y="29"/>
                  </a:cubicBezTo>
                  <a:cubicBezTo>
                    <a:pt x="86" y="29"/>
                    <a:pt x="88" y="28"/>
                    <a:pt x="89" y="27"/>
                  </a:cubicBezTo>
                  <a:cubicBezTo>
                    <a:pt x="100" y="21"/>
                    <a:pt x="100" y="21"/>
                    <a:pt x="100" y="21"/>
                  </a:cubicBezTo>
                  <a:cubicBezTo>
                    <a:pt x="107" y="28"/>
                    <a:pt x="107" y="28"/>
                    <a:pt x="107" y="28"/>
                  </a:cubicBezTo>
                  <a:cubicBezTo>
                    <a:pt x="101" y="39"/>
                    <a:pt x="101" y="39"/>
                    <a:pt x="101" y="39"/>
                  </a:cubicBezTo>
                  <a:cubicBezTo>
                    <a:pt x="99" y="41"/>
                    <a:pt x="99" y="44"/>
                    <a:pt x="100" y="47"/>
                  </a:cubicBezTo>
                  <a:cubicBezTo>
                    <a:pt x="101" y="48"/>
                    <a:pt x="101" y="49"/>
                    <a:pt x="102" y="51"/>
                  </a:cubicBezTo>
                  <a:cubicBezTo>
                    <a:pt x="103" y="54"/>
                    <a:pt x="105" y="56"/>
                    <a:pt x="108" y="56"/>
                  </a:cubicBezTo>
                  <a:cubicBezTo>
                    <a:pt x="120" y="59"/>
                    <a:pt x="120" y="59"/>
                    <a:pt x="120" y="59"/>
                  </a:cubicBezTo>
                  <a:cubicBezTo>
                    <a:pt x="120" y="69"/>
                    <a:pt x="120" y="69"/>
                    <a:pt x="120" y="69"/>
                  </a:cubicBezTo>
                  <a:lnTo>
                    <a:pt x="108" y="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6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Roboto condensed"/>
              </a:endParaRPr>
            </a:p>
          </p:txBody>
        </p:sp>
        <p:sp>
          <p:nvSpPr>
            <p:cNvPr id="61" name="Freeform 157"/>
            <p:cNvSpPr>
              <a:spLocks noEditPoints="1"/>
            </p:cNvSpPr>
            <p:nvPr/>
          </p:nvSpPr>
          <p:spPr bwMode="auto">
            <a:xfrm>
              <a:off x="146050" y="144463"/>
              <a:ext cx="214313" cy="214313"/>
            </a:xfrm>
            <a:custGeom>
              <a:avLst/>
              <a:gdLst>
                <a:gd name="T0" fmla="*/ 28 w 56"/>
                <a:gd name="T1" fmla="*/ 0 h 56"/>
                <a:gd name="T2" fmla="*/ 0 w 56"/>
                <a:gd name="T3" fmla="*/ 28 h 56"/>
                <a:gd name="T4" fmla="*/ 28 w 56"/>
                <a:gd name="T5" fmla="*/ 56 h 56"/>
                <a:gd name="T6" fmla="*/ 56 w 56"/>
                <a:gd name="T7" fmla="*/ 28 h 56"/>
                <a:gd name="T8" fmla="*/ 28 w 56"/>
                <a:gd name="T9" fmla="*/ 0 h 56"/>
                <a:gd name="T10" fmla="*/ 28 w 56"/>
                <a:gd name="T11" fmla="*/ 53 h 56"/>
                <a:gd name="T12" fmla="*/ 4 w 56"/>
                <a:gd name="T13" fmla="*/ 28 h 56"/>
                <a:gd name="T14" fmla="*/ 28 w 56"/>
                <a:gd name="T15" fmla="*/ 4 h 56"/>
                <a:gd name="T16" fmla="*/ 53 w 56"/>
                <a:gd name="T17" fmla="*/ 28 h 56"/>
                <a:gd name="T18" fmla="*/ 28 w 56"/>
                <a:gd name="T19" fmla="*/ 53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6" h="56">
                  <a:moveTo>
                    <a:pt x="28" y="0"/>
                  </a:moveTo>
                  <a:cubicBezTo>
                    <a:pt x="13" y="0"/>
                    <a:pt x="0" y="13"/>
                    <a:pt x="0" y="28"/>
                  </a:cubicBezTo>
                  <a:cubicBezTo>
                    <a:pt x="0" y="43"/>
                    <a:pt x="13" y="56"/>
                    <a:pt x="28" y="56"/>
                  </a:cubicBezTo>
                  <a:cubicBezTo>
                    <a:pt x="43" y="56"/>
                    <a:pt x="56" y="43"/>
                    <a:pt x="56" y="28"/>
                  </a:cubicBezTo>
                  <a:cubicBezTo>
                    <a:pt x="56" y="13"/>
                    <a:pt x="43" y="0"/>
                    <a:pt x="28" y="0"/>
                  </a:cubicBezTo>
                  <a:close/>
                  <a:moveTo>
                    <a:pt x="28" y="53"/>
                  </a:moveTo>
                  <a:cubicBezTo>
                    <a:pt x="14" y="53"/>
                    <a:pt x="4" y="42"/>
                    <a:pt x="4" y="28"/>
                  </a:cubicBezTo>
                  <a:cubicBezTo>
                    <a:pt x="4" y="14"/>
                    <a:pt x="14" y="4"/>
                    <a:pt x="28" y="4"/>
                  </a:cubicBezTo>
                  <a:cubicBezTo>
                    <a:pt x="42" y="4"/>
                    <a:pt x="53" y="14"/>
                    <a:pt x="53" y="28"/>
                  </a:cubicBezTo>
                  <a:cubicBezTo>
                    <a:pt x="53" y="42"/>
                    <a:pt x="42" y="53"/>
                    <a:pt x="28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6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Roboto condensed"/>
              </a:endParaRPr>
            </a:p>
          </p:txBody>
        </p:sp>
        <p:sp>
          <p:nvSpPr>
            <p:cNvPr id="62" name="Freeform 158"/>
            <p:cNvSpPr>
              <a:spLocks noEditPoints="1"/>
            </p:cNvSpPr>
            <p:nvPr/>
          </p:nvSpPr>
          <p:spPr bwMode="auto">
            <a:xfrm>
              <a:off x="192088" y="190501"/>
              <a:ext cx="122238" cy="122238"/>
            </a:xfrm>
            <a:custGeom>
              <a:avLst/>
              <a:gdLst>
                <a:gd name="T0" fmla="*/ 16 w 32"/>
                <a:gd name="T1" fmla="*/ 0 h 32"/>
                <a:gd name="T2" fmla="*/ 0 w 32"/>
                <a:gd name="T3" fmla="*/ 16 h 32"/>
                <a:gd name="T4" fmla="*/ 16 w 32"/>
                <a:gd name="T5" fmla="*/ 32 h 32"/>
                <a:gd name="T6" fmla="*/ 32 w 32"/>
                <a:gd name="T7" fmla="*/ 16 h 32"/>
                <a:gd name="T8" fmla="*/ 16 w 32"/>
                <a:gd name="T9" fmla="*/ 0 h 32"/>
                <a:gd name="T10" fmla="*/ 16 w 32"/>
                <a:gd name="T11" fmla="*/ 28 h 32"/>
                <a:gd name="T12" fmla="*/ 4 w 32"/>
                <a:gd name="T13" fmla="*/ 16 h 32"/>
                <a:gd name="T14" fmla="*/ 16 w 32"/>
                <a:gd name="T15" fmla="*/ 4 h 32"/>
                <a:gd name="T16" fmla="*/ 28 w 32"/>
                <a:gd name="T17" fmla="*/ 16 h 32"/>
                <a:gd name="T18" fmla="*/ 16 w 32"/>
                <a:gd name="T19" fmla="*/ 28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" h="32">
                  <a:moveTo>
                    <a:pt x="16" y="0"/>
                  </a:moveTo>
                  <a:cubicBezTo>
                    <a:pt x="7" y="0"/>
                    <a:pt x="0" y="7"/>
                    <a:pt x="0" y="16"/>
                  </a:cubicBezTo>
                  <a:cubicBezTo>
                    <a:pt x="0" y="25"/>
                    <a:pt x="7" y="32"/>
                    <a:pt x="16" y="32"/>
                  </a:cubicBezTo>
                  <a:cubicBezTo>
                    <a:pt x="25" y="32"/>
                    <a:pt x="32" y="25"/>
                    <a:pt x="32" y="16"/>
                  </a:cubicBezTo>
                  <a:cubicBezTo>
                    <a:pt x="32" y="7"/>
                    <a:pt x="25" y="0"/>
                    <a:pt x="16" y="0"/>
                  </a:cubicBezTo>
                  <a:close/>
                  <a:moveTo>
                    <a:pt x="16" y="28"/>
                  </a:moveTo>
                  <a:cubicBezTo>
                    <a:pt x="9" y="28"/>
                    <a:pt x="4" y="23"/>
                    <a:pt x="4" y="16"/>
                  </a:cubicBezTo>
                  <a:cubicBezTo>
                    <a:pt x="4" y="9"/>
                    <a:pt x="9" y="4"/>
                    <a:pt x="16" y="4"/>
                  </a:cubicBezTo>
                  <a:cubicBezTo>
                    <a:pt x="23" y="4"/>
                    <a:pt x="28" y="9"/>
                    <a:pt x="28" y="16"/>
                  </a:cubicBezTo>
                  <a:cubicBezTo>
                    <a:pt x="28" y="23"/>
                    <a:pt x="23" y="28"/>
                    <a:pt x="16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6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Roboto condensed"/>
              </a:endParaRPr>
            </a:p>
          </p:txBody>
        </p:sp>
      </p:grpSp>
      <p:sp>
        <p:nvSpPr>
          <p:cNvPr id="63" name="TextBox 26"/>
          <p:cNvSpPr txBox="1"/>
          <p:nvPr/>
        </p:nvSpPr>
        <p:spPr>
          <a:xfrm>
            <a:off x="-7990" y="3985281"/>
            <a:ext cx="2042417" cy="812554"/>
          </a:xfrm>
          <a:prstGeom prst="rect">
            <a:avLst/>
          </a:prstGeom>
          <a:noFill/>
        </p:spPr>
        <p:txBody>
          <a:bodyPr wrap="square" lIns="91464" tIns="45732" rIns="91464" bIns="45732" rtlCol="0">
            <a:spAutoFit/>
          </a:bodyPr>
          <a:lstStyle/>
          <a:p>
            <a:pPr defTabSz="1219170">
              <a:lnSpc>
                <a:spcPct val="130000"/>
              </a:lnSpc>
              <a:defRPr/>
            </a:pPr>
            <a:r>
              <a:rPr lang="zh-CN" altLang="en-US" sz="1200" kern="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</a:t>
            </a:r>
          </a:p>
        </p:txBody>
      </p:sp>
      <p:sp>
        <p:nvSpPr>
          <p:cNvPr id="64" name="TextBox 27"/>
          <p:cNvSpPr txBox="1"/>
          <p:nvPr/>
        </p:nvSpPr>
        <p:spPr>
          <a:xfrm>
            <a:off x="2008195" y="4363376"/>
            <a:ext cx="2042417" cy="812554"/>
          </a:xfrm>
          <a:prstGeom prst="rect">
            <a:avLst/>
          </a:prstGeom>
          <a:noFill/>
        </p:spPr>
        <p:txBody>
          <a:bodyPr wrap="square" lIns="91464" tIns="45732" rIns="91464" bIns="45732" rtlCol="0">
            <a:spAutoFit/>
          </a:bodyPr>
          <a:lstStyle/>
          <a:p>
            <a:pPr defTabSz="1219170">
              <a:lnSpc>
                <a:spcPct val="130000"/>
              </a:lnSpc>
              <a:defRPr/>
            </a:pPr>
            <a:r>
              <a:rPr lang="zh-CN" altLang="en-US" sz="1200" kern="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</a:t>
            </a:r>
          </a:p>
        </p:txBody>
      </p:sp>
      <p:sp>
        <p:nvSpPr>
          <p:cNvPr id="65" name="TextBox 28"/>
          <p:cNvSpPr txBox="1"/>
          <p:nvPr/>
        </p:nvSpPr>
        <p:spPr>
          <a:xfrm>
            <a:off x="4037544" y="4957004"/>
            <a:ext cx="2042417" cy="812554"/>
          </a:xfrm>
          <a:prstGeom prst="rect">
            <a:avLst/>
          </a:prstGeom>
          <a:noFill/>
        </p:spPr>
        <p:txBody>
          <a:bodyPr wrap="square" lIns="91464" tIns="45732" rIns="91464" bIns="45732" rtlCol="0">
            <a:spAutoFit/>
          </a:bodyPr>
          <a:lstStyle/>
          <a:p>
            <a:pPr defTabSz="1219170">
              <a:lnSpc>
                <a:spcPct val="130000"/>
              </a:lnSpc>
              <a:defRPr/>
            </a:pPr>
            <a:r>
              <a:rPr lang="zh-CN" altLang="en-US" sz="1200" kern="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</a:t>
            </a:r>
          </a:p>
        </p:txBody>
      </p:sp>
      <p:sp>
        <p:nvSpPr>
          <p:cNvPr id="66" name="TextBox 29"/>
          <p:cNvSpPr txBox="1"/>
          <p:nvPr/>
        </p:nvSpPr>
        <p:spPr>
          <a:xfrm>
            <a:off x="6877816" y="4343387"/>
            <a:ext cx="2042417" cy="812554"/>
          </a:xfrm>
          <a:prstGeom prst="rect">
            <a:avLst/>
          </a:prstGeom>
          <a:noFill/>
        </p:spPr>
        <p:txBody>
          <a:bodyPr wrap="square" lIns="91464" tIns="45732" rIns="91464" bIns="45732" rtlCol="0">
            <a:spAutoFit/>
          </a:bodyPr>
          <a:lstStyle/>
          <a:p>
            <a:pPr defTabSz="1219170">
              <a:lnSpc>
                <a:spcPct val="130000"/>
              </a:lnSpc>
              <a:defRPr/>
            </a:pPr>
            <a:r>
              <a:rPr lang="zh-CN" altLang="en-US" sz="1200" kern="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</a:t>
            </a:r>
          </a:p>
        </p:txBody>
      </p:sp>
      <p:grpSp>
        <p:nvGrpSpPr>
          <p:cNvPr id="67" name="组合 66"/>
          <p:cNvGrpSpPr/>
          <p:nvPr/>
        </p:nvGrpSpPr>
        <p:grpSpPr>
          <a:xfrm>
            <a:off x="4734293" y="3288152"/>
            <a:ext cx="862793" cy="862793"/>
            <a:chOff x="4677858" y="2649672"/>
            <a:chExt cx="809336" cy="809336"/>
          </a:xfrm>
          <a:solidFill>
            <a:srgbClr val="0070C0"/>
          </a:solidFill>
        </p:grpSpPr>
        <p:sp>
          <p:nvSpPr>
            <p:cNvPr id="68" name="椭圆 67"/>
            <p:cNvSpPr/>
            <p:nvPr/>
          </p:nvSpPr>
          <p:spPr>
            <a:xfrm>
              <a:off x="4677858" y="2649672"/>
              <a:ext cx="809336" cy="809336"/>
            </a:xfrm>
            <a:prstGeom prst="ellipse">
              <a:avLst/>
            </a:prstGeom>
            <a:solidFill>
              <a:sysClr val="window" lastClr="FFFFFF">
                <a:lumMod val="95000"/>
              </a:sysClr>
            </a:solidFill>
            <a:ln w="25400" cap="flat" cmpd="sng" algn="ctr">
              <a:noFill/>
              <a:prstDash val="solid"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121917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9" name="椭圆 68"/>
            <p:cNvSpPr/>
            <p:nvPr/>
          </p:nvSpPr>
          <p:spPr>
            <a:xfrm>
              <a:off x="4699124" y="2676239"/>
              <a:ext cx="766804" cy="766800"/>
            </a:xfrm>
            <a:prstGeom prst="ellipse">
              <a:avLst/>
            </a:prstGeom>
            <a:gradFill>
              <a:gsLst>
                <a:gs pos="0">
                  <a:srgbClr val="067FC9"/>
                </a:gs>
                <a:gs pos="100000">
                  <a:srgbClr val="00B2CA"/>
                </a:gs>
              </a:gsLst>
              <a:lin ang="2700000" scaled="1"/>
            </a:gradFill>
            <a:ln w="25400" cap="flat" cmpd="sng" algn="ctr">
              <a:noFill/>
              <a:prstDash val="solid"/>
            </a:ln>
            <a:effectLst>
              <a:innerShdw blurRad="368300" dist="254000">
                <a:prstClr val="black">
                  <a:alpha val="22000"/>
                </a:prstClr>
              </a:innerShdw>
            </a:effectLst>
          </p:spPr>
          <p:txBody>
            <a:bodyPr rtlCol="0" anchor="ctr"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70" name="组合 69"/>
          <p:cNvGrpSpPr/>
          <p:nvPr/>
        </p:nvGrpSpPr>
        <p:grpSpPr>
          <a:xfrm>
            <a:off x="428945" y="2343137"/>
            <a:ext cx="862793" cy="862793"/>
            <a:chOff x="4677858" y="2649672"/>
            <a:chExt cx="809336" cy="809336"/>
          </a:xfrm>
          <a:solidFill>
            <a:srgbClr val="0070C0"/>
          </a:solidFill>
        </p:grpSpPr>
        <p:sp>
          <p:nvSpPr>
            <p:cNvPr id="71" name="椭圆 70"/>
            <p:cNvSpPr/>
            <p:nvPr/>
          </p:nvSpPr>
          <p:spPr>
            <a:xfrm>
              <a:off x="4677858" y="2649672"/>
              <a:ext cx="809336" cy="809336"/>
            </a:xfrm>
            <a:prstGeom prst="ellipse">
              <a:avLst/>
            </a:prstGeom>
            <a:solidFill>
              <a:sysClr val="window" lastClr="FFFFFF"/>
            </a:solidFill>
            <a:ln w="25400" cap="flat" cmpd="sng" algn="ctr">
              <a:noFill/>
              <a:prstDash val="solid"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121917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72" name="椭圆 71"/>
            <p:cNvSpPr/>
            <p:nvPr/>
          </p:nvSpPr>
          <p:spPr>
            <a:xfrm>
              <a:off x="4693437" y="2670552"/>
              <a:ext cx="778179" cy="778174"/>
            </a:xfrm>
            <a:prstGeom prst="ellipse">
              <a:avLst/>
            </a:prstGeom>
            <a:gradFill>
              <a:gsLst>
                <a:gs pos="0">
                  <a:srgbClr val="067FC9"/>
                </a:gs>
                <a:gs pos="100000">
                  <a:srgbClr val="00B2CA"/>
                </a:gs>
              </a:gsLst>
              <a:lin ang="2700000" scaled="1"/>
            </a:gradFill>
            <a:ln w="25400" cap="flat" cmpd="sng" algn="ctr">
              <a:noFill/>
              <a:prstDash val="solid"/>
            </a:ln>
            <a:effectLst>
              <a:innerShdw blurRad="368300" dist="254000">
                <a:prstClr val="black">
                  <a:alpha val="22000"/>
                </a:prstClr>
              </a:innerShdw>
            </a:effectLst>
          </p:spPr>
          <p:txBody>
            <a:bodyPr rtlCol="0" anchor="ctr"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</p:grpSp>
      <p:pic>
        <p:nvPicPr>
          <p:cNvPr id="73" name="Picture 2" descr="C:\Users\Administrator\Desktop\微立体创业计划\001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15580" y="1743737"/>
            <a:ext cx="1907679" cy="1907678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4" name="Picture 3" descr="C:\Users\Administrator\Desktop\微立体创业计划\002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5507" y="1484784"/>
            <a:ext cx="2162997" cy="2162997"/>
          </a:xfrm>
          <a:prstGeom prst="rect">
            <a:avLst/>
          </a:prstGeom>
          <a:noFill/>
          <a:effectLst>
            <a:outerShdw blurRad="292100" dist="177800" dir="2460000" sx="99000" sy="99000" algn="l" rotWithShape="0">
              <a:prstClr val="black">
                <a:alpha val="39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5" name="矩形 74"/>
          <p:cNvSpPr/>
          <p:nvPr/>
        </p:nvSpPr>
        <p:spPr>
          <a:xfrm>
            <a:off x="7461715" y="2316311"/>
            <a:ext cx="1161437" cy="387813"/>
          </a:xfrm>
          <a:prstGeom prst="rect">
            <a:avLst/>
          </a:prstGeom>
        </p:spPr>
        <p:txBody>
          <a:bodyPr wrap="square" lIns="91452" tIns="45727" rIns="91452" bIns="45727">
            <a:spAutoFit/>
          </a:bodyPr>
          <a:lstStyle/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itchFamily="34" charset="-122"/>
                <a:ea typeface="微软雅黑" pitchFamily="34" charset="-122"/>
              </a:rPr>
              <a:t>完成概述</a:t>
            </a:r>
            <a:endParaRPr lang="zh-CN" altLang="en-US" sz="1600" dirty="0">
              <a:solidFill>
                <a:prstClr val="black">
                  <a:lumMod val="65000"/>
                  <a:lumOff val="3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716489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组合 31"/>
          <p:cNvGrpSpPr/>
          <p:nvPr/>
        </p:nvGrpSpPr>
        <p:grpSpPr>
          <a:xfrm>
            <a:off x="467544" y="1552524"/>
            <a:ext cx="2211281" cy="2211279"/>
            <a:chOff x="3386125" y="1728033"/>
            <a:chExt cx="2493057" cy="2493055"/>
          </a:xfrm>
        </p:grpSpPr>
        <p:grpSp>
          <p:nvGrpSpPr>
            <p:cNvPr id="33" name="组合 32"/>
            <p:cNvGrpSpPr/>
            <p:nvPr/>
          </p:nvGrpSpPr>
          <p:grpSpPr>
            <a:xfrm>
              <a:off x="3386125" y="1728033"/>
              <a:ext cx="2493057" cy="2493055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38" name="同心圆 37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ysClr val="window" lastClr="FFFFFF"/>
                  </a:gs>
                  <a:gs pos="55000">
                    <a:sysClr val="window" lastClr="FFFFFF">
                      <a:lumMod val="95000"/>
                    </a:sysClr>
                  </a:gs>
                  <a:gs pos="100000">
                    <a:sysClr val="window" lastClr="FFFFFF">
                      <a:lumMod val="65000"/>
                    </a:sysClr>
                  </a:gs>
                </a:gsLst>
                <a:lin ang="81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endParaRPr>
              </a:p>
            </p:txBody>
          </p:sp>
          <p:sp>
            <p:nvSpPr>
              <p:cNvPr id="39" name="椭圆 38"/>
              <p:cNvSpPr/>
              <p:nvPr/>
            </p:nvSpPr>
            <p:spPr>
              <a:xfrm>
                <a:off x="392112" y="760413"/>
                <a:ext cx="3825874" cy="3825873"/>
              </a:xfrm>
              <a:prstGeom prst="ellipse">
                <a:avLst/>
              </a:prstGeom>
              <a:gradFill>
                <a:gsLst>
                  <a:gs pos="0">
                    <a:sysClr val="window" lastClr="FFFFFF"/>
                  </a:gs>
                  <a:gs pos="51000">
                    <a:sysClr val="window" lastClr="FFFFFF">
                      <a:lumMod val="95000"/>
                    </a:sysClr>
                  </a:gs>
                  <a:gs pos="100000">
                    <a:sysClr val="window" lastClr="FFFFFF">
                      <a:lumMod val="75000"/>
                    </a:sysClr>
                  </a:gs>
                </a:gsLst>
                <a:lin ang="189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endParaRPr>
              </a:p>
            </p:txBody>
          </p:sp>
        </p:grpSp>
        <p:grpSp>
          <p:nvGrpSpPr>
            <p:cNvPr id="34" name="组合 33"/>
            <p:cNvGrpSpPr/>
            <p:nvPr/>
          </p:nvGrpSpPr>
          <p:grpSpPr>
            <a:xfrm>
              <a:off x="3390972" y="1772816"/>
              <a:ext cx="2439450" cy="2444927"/>
              <a:chOff x="800752" y="1176303"/>
              <a:chExt cx="2227424" cy="2232424"/>
            </a:xfrm>
          </p:grpSpPr>
          <p:sp>
            <p:nvSpPr>
              <p:cNvPr id="35" name="椭圆 1"/>
              <p:cNvSpPr/>
              <p:nvPr/>
            </p:nvSpPr>
            <p:spPr>
              <a:xfrm>
                <a:off x="800752" y="1176303"/>
                <a:ext cx="2227424" cy="2232424"/>
              </a:xfrm>
              <a:custGeom>
                <a:avLst/>
                <a:gdLst/>
                <a:ahLst/>
                <a:cxnLst/>
                <a:rect l="l" t="t" r="r" b="b"/>
                <a:pathLst>
                  <a:path w="2373418" h="2378746">
                    <a:moveTo>
                      <a:pt x="1189373" y="0"/>
                    </a:moveTo>
                    <a:lnTo>
                      <a:pt x="1189373" y="287688"/>
                    </a:lnTo>
                    <a:cubicBezTo>
                      <a:pt x="691386" y="287688"/>
                      <a:pt x="287688" y="691386"/>
                      <a:pt x="287688" y="1189373"/>
                    </a:cubicBezTo>
                    <a:cubicBezTo>
                      <a:pt x="287688" y="1687360"/>
                      <a:pt x="691386" y="2091058"/>
                      <a:pt x="1189373" y="2091058"/>
                    </a:cubicBezTo>
                    <a:cubicBezTo>
                      <a:pt x="1651642" y="2091058"/>
                      <a:pt x="2032663" y="1743194"/>
                      <a:pt x="2084369" y="1294891"/>
                    </a:cubicBezTo>
                    <a:lnTo>
                      <a:pt x="2373418" y="1294891"/>
                    </a:lnTo>
                    <a:cubicBezTo>
                      <a:pt x="2320695" y="1902370"/>
                      <a:pt x="1810666" y="2378746"/>
                      <a:pt x="1189373" y="2378746"/>
                    </a:cubicBezTo>
                    <a:cubicBezTo>
                      <a:pt x="532500" y="2378746"/>
                      <a:pt x="0" y="1846246"/>
                      <a:pt x="0" y="1189373"/>
                    </a:cubicBezTo>
                    <a:cubicBezTo>
                      <a:pt x="0" y="532500"/>
                      <a:pt x="532500" y="0"/>
                      <a:pt x="1189373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067FC9"/>
                  </a:gs>
                  <a:gs pos="100000">
                    <a:srgbClr val="00B2CA"/>
                  </a:gs>
                </a:gsLst>
                <a:lin ang="2700000" scaled="1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>
                      <a:lumMod val="75000"/>
                      <a:lumOff val="25000"/>
                    </a:sysClr>
                  </a:solidFill>
                  <a:effectLst/>
                  <a:uLnTx/>
                  <a:uFillTx/>
                  <a:latin typeface="微软雅黑"/>
                  <a:ea typeface="微软雅黑"/>
                </a:endParaRPr>
              </a:p>
            </p:txBody>
          </p:sp>
          <p:sp>
            <p:nvSpPr>
              <p:cNvPr id="36" name="TextBox 50"/>
              <p:cNvSpPr txBox="1"/>
              <p:nvPr/>
            </p:nvSpPr>
            <p:spPr>
              <a:xfrm>
                <a:off x="1584480" y="1844450"/>
                <a:ext cx="749696" cy="42153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4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微软雅黑"/>
                    <a:ea typeface="微软雅黑"/>
                  </a:rPr>
                  <a:t>76%</a:t>
                </a:r>
                <a:endParaRPr kumimoji="0" lang="zh-CN" altLang="en-US" sz="24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/>
                  <a:ea typeface="微软雅黑"/>
                </a:endParaRPr>
              </a:p>
            </p:txBody>
          </p:sp>
          <p:sp>
            <p:nvSpPr>
              <p:cNvPr id="37" name="TextBox 51"/>
              <p:cNvSpPr txBox="1"/>
              <p:nvPr/>
            </p:nvSpPr>
            <p:spPr>
              <a:xfrm>
                <a:off x="1382103" y="2288609"/>
                <a:ext cx="1011694" cy="3372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8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ysClr val="windowText" lastClr="000000">
                        <a:lumMod val="75000"/>
                        <a:lumOff val="25000"/>
                      </a:sysClr>
                    </a:solidFill>
                    <a:effectLst/>
                    <a:uLnTx/>
                    <a:uFillTx/>
                    <a:latin typeface="微软雅黑"/>
                    <a:ea typeface="微软雅黑"/>
                  </a:rPr>
                  <a:t>添加标题</a:t>
                </a: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>
                      <a:lumMod val="75000"/>
                      <a:lumOff val="25000"/>
                    </a:sysClr>
                  </a:solidFill>
                  <a:effectLst/>
                  <a:uLnTx/>
                  <a:uFillTx/>
                  <a:latin typeface="微软雅黑"/>
                  <a:ea typeface="微软雅黑"/>
                </a:endParaRPr>
              </a:p>
            </p:txBody>
          </p:sp>
        </p:grpSp>
      </p:grpSp>
      <p:sp>
        <p:nvSpPr>
          <p:cNvPr id="40" name="矩形 39"/>
          <p:cNvSpPr/>
          <p:nvPr/>
        </p:nvSpPr>
        <p:spPr>
          <a:xfrm>
            <a:off x="569760" y="3871577"/>
            <a:ext cx="2065816" cy="68694"/>
          </a:xfrm>
          <a:prstGeom prst="rect">
            <a:avLst/>
          </a:prstGeom>
          <a:solidFill>
            <a:sysClr val="window" lastClr="FFFFFF">
              <a:lumMod val="50000"/>
            </a:sys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>
                  <a:lumMod val="75000"/>
                  <a:lumOff val="25000"/>
                </a:sysClr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475650" y="4016816"/>
            <a:ext cx="2135358" cy="15724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微软雅黑"/>
                <a:ea typeface="微软雅黑"/>
              </a:rPr>
              <a:t>您的内容打在这里，或者通过复制您的文本后，在此框中选择粘贴，并选择只</a:t>
            </a: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微软雅黑"/>
                <a:ea typeface="微软雅黑"/>
              </a:rPr>
              <a:t>保留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微软雅黑"/>
                <a:ea typeface="微软雅黑"/>
              </a:rPr>
              <a:t>您的内容打在这里，或者通过复制您的文本后，在此框中选择粘贴，并选择只保留</a:t>
            </a:r>
          </a:p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>
                  <a:lumMod val="75000"/>
                  <a:lumOff val="25000"/>
                </a:sysClr>
              </a:solidFill>
              <a:effectLst/>
              <a:uLnTx/>
              <a:uFillTx/>
              <a:latin typeface="微软雅黑"/>
              <a:ea typeface="微软雅黑"/>
            </a:endParaRPr>
          </a:p>
        </p:txBody>
      </p:sp>
      <p:grpSp>
        <p:nvGrpSpPr>
          <p:cNvPr id="42" name="组合 41"/>
          <p:cNvGrpSpPr/>
          <p:nvPr/>
        </p:nvGrpSpPr>
        <p:grpSpPr>
          <a:xfrm>
            <a:off x="3266476" y="1432181"/>
            <a:ext cx="2211281" cy="2211279"/>
            <a:chOff x="6266445" y="1611556"/>
            <a:chExt cx="2493057" cy="2493055"/>
          </a:xfrm>
        </p:grpSpPr>
        <p:grpSp>
          <p:nvGrpSpPr>
            <p:cNvPr id="43" name="组合 42"/>
            <p:cNvGrpSpPr/>
            <p:nvPr/>
          </p:nvGrpSpPr>
          <p:grpSpPr>
            <a:xfrm>
              <a:off x="6266445" y="1611556"/>
              <a:ext cx="2493057" cy="2493055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48" name="同心圆 47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ysClr val="window" lastClr="FFFFFF"/>
                  </a:gs>
                  <a:gs pos="55000">
                    <a:sysClr val="window" lastClr="FFFFFF">
                      <a:lumMod val="95000"/>
                    </a:sysClr>
                  </a:gs>
                  <a:gs pos="100000">
                    <a:sysClr val="window" lastClr="FFFFFF">
                      <a:lumMod val="65000"/>
                    </a:sysClr>
                  </a:gs>
                </a:gsLst>
                <a:lin ang="81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endParaRPr>
              </a:p>
            </p:txBody>
          </p:sp>
          <p:sp>
            <p:nvSpPr>
              <p:cNvPr id="49" name="椭圆 48"/>
              <p:cNvSpPr/>
              <p:nvPr/>
            </p:nvSpPr>
            <p:spPr>
              <a:xfrm>
                <a:off x="392112" y="760413"/>
                <a:ext cx="3825874" cy="3825873"/>
              </a:xfrm>
              <a:prstGeom prst="ellipse">
                <a:avLst/>
              </a:prstGeom>
              <a:gradFill>
                <a:gsLst>
                  <a:gs pos="0">
                    <a:sysClr val="window" lastClr="FFFFFF"/>
                  </a:gs>
                  <a:gs pos="51000">
                    <a:sysClr val="window" lastClr="FFFFFF">
                      <a:lumMod val="95000"/>
                    </a:sysClr>
                  </a:gs>
                  <a:gs pos="100000">
                    <a:sysClr val="window" lastClr="FFFFFF">
                      <a:lumMod val="75000"/>
                    </a:sysClr>
                  </a:gs>
                </a:gsLst>
                <a:lin ang="189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endParaRPr>
              </a:p>
            </p:txBody>
          </p:sp>
        </p:grpSp>
        <p:grpSp>
          <p:nvGrpSpPr>
            <p:cNvPr id="44" name="组合 43"/>
            <p:cNvGrpSpPr/>
            <p:nvPr/>
          </p:nvGrpSpPr>
          <p:grpSpPr>
            <a:xfrm>
              <a:off x="6432542" y="2391431"/>
              <a:ext cx="2287665" cy="1713180"/>
              <a:chOff x="3577963" y="1741150"/>
              <a:chExt cx="2088831" cy="1564277"/>
            </a:xfrm>
          </p:grpSpPr>
          <p:sp>
            <p:nvSpPr>
              <p:cNvPr id="45" name="椭圆 1"/>
              <p:cNvSpPr/>
              <p:nvPr/>
            </p:nvSpPr>
            <p:spPr>
              <a:xfrm>
                <a:off x="3577963" y="2288243"/>
                <a:ext cx="2088831" cy="1017184"/>
              </a:xfrm>
              <a:custGeom>
                <a:avLst/>
                <a:gdLst/>
                <a:ahLst/>
                <a:cxnLst/>
                <a:rect l="l" t="t" r="r" b="b"/>
                <a:pathLst>
                  <a:path w="2088831" h="1017184">
                    <a:moveTo>
                      <a:pt x="1817562" y="0"/>
                    </a:moveTo>
                    <a:lnTo>
                      <a:pt x="2088831" y="0"/>
                    </a:lnTo>
                    <a:cubicBezTo>
                      <a:pt x="2039351" y="570111"/>
                      <a:pt x="1560695" y="1017184"/>
                      <a:pt x="977619" y="1017184"/>
                    </a:cubicBezTo>
                    <a:cubicBezTo>
                      <a:pt x="556457" y="1017184"/>
                      <a:pt x="189775" y="783931"/>
                      <a:pt x="0" y="439399"/>
                    </a:cubicBezTo>
                    <a:lnTo>
                      <a:pt x="248210" y="323051"/>
                    </a:lnTo>
                    <a:cubicBezTo>
                      <a:pt x="391494" y="577373"/>
                      <a:pt x="664725" y="747193"/>
                      <a:pt x="977619" y="747193"/>
                    </a:cubicBezTo>
                    <a:cubicBezTo>
                      <a:pt x="1411453" y="747193"/>
                      <a:pt x="1769037" y="420726"/>
                      <a:pt x="1817562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067FC9"/>
                  </a:gs>
                  <a:gs pos="100000">
                    <a:srgbClr val="00B2CA"/>
                  </a:gs>
                </a:gsLst>
                <a:lin ang="2700000" scaled="1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endParaRPr>
              </a:p>
            </p:txBody>
          </p:sp>
          <p:sp>
            <p:nvSpPr>
              <p:cNvPr id="46" name="TextBox 60"/>
              <p:cNvSpPr txBox="1"/>
              <p:nvPr/>
            </p:nvSpPr>
            <p:spPr>
              <a:xfrm>
                <a:off x="4223097" y="1741150"/>
                <a:ext cx="749696" cy="42153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4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微软雅黑"/>
                    <a:ea typeface="微软雅黑"/>
                  </a:rPr>
                  <a:t>48%</a:t>
                </a:r>
                <a:endParaRPr kumimoji="0" lang="zh-CN" altLang="en-US" sz="24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/>
                  <a:ea typeface="微软雅黑"/>
                </a:endParaRPr>
              </a:p>
            </p:txBody>
          </p:sp>
          <p:sp>
            <p:nvSpPr>
              <p:cNvPr id="47" name="TextBox 61"/>
              <p:cNvSpPr txBox="1"/>
              <p:nvPr/>
            </p:nvSpPr>
            <p:spPr>
              <a:xfrm>
                <a:off x="3996970" y="2209059"/>
                <a:ext cx="1011694" cy="3372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8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ysClr val="windowText" lastClr="000000">
                        <a:lumMod val="75000"/>
                        <a:lumOff val="25000"/>
                      </a:sysClr>
                    </a:solidFill>
                    <a:effectLst/>
                    <a:uLnTx/>
                    <a:uFillTx/>
                    <a:latin typeface="微软雅黑"/>
                    <a:ea typeface="微软雅黑"/>
                  </a:rPr>
                  <a:t>添加标题</a:t>
                </a: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>
                      <a:lumMod val="75000"/>
                      <a:lumOff val="25000"/>
                    </a:sysClr>
                  </a:solidFill>
                  <a:effectLst/>
                  <a:uLnTx/>
                  <a:uFillTx/>
                  <a:latin typeface="微软雅黑"/>
                  <a:ea typeface="微软雅黑"/>
                </a:endParaRPr>
              </a:p>
            </p:txBody>
          </p:sp>
        </p:grpSp>
      </p:grpSp>
      <p:sp>
        <p:nvSpPr>
          <p:cNvPr id="50" name="矩形 49"/>
          <p:cNvSpPr/>
          <p:nvPr/>
        </p:nvSpPr>
        <p:spPr>
          <a:xfrm>
            <a:off x="3377088" y="3853760"/>
            <a:ext cx="2065816" cy="68694"/>
          </a:xfrm>
          <a:prstGeom prst="rect">
            <a:avLst/>
          </a:prstGeom>
          <a:solidFill>
            <a:sysClr val="window" lastClr="FFFFFF">
              <a:lumMod val="50000"/>
            </a:sys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>
              <a:ln>
                <a:noFill/>
              </a:ln>
              <a:solidFill>
                <a:sysClr val="windowText" lastClr="000000">
                  <a:lumMod val="75000"/>
                  <a:lumOff val="25000"/>
                </a:sysClr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3282979" y="3998999"/>
            <a:ext cx="2230251" cy="13594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微软雅黑"/>
                <a:ea typeface="微软雅黑"/>
              </a:rPr>
              <a:t>您的内容打在这里，或者通过复制您的文本后，在此框中选择粘贴，并选择只</a:t>
            </a: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微软雅黑"/>
                <a:ea typeface="微软雅黑"/>
              </a:rPr>
              <a:t>保留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微软雅黑"/>
                <a:ea typeface="微软雅黑"/>
              </a:rPr>
              <a:t>您的内容打在这里，或者通过复制您的文本后，在此框中选择粘贴，并选择只保留</a:t>
            </a:r>
          </a:p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>
                  <a:lumMod val="75000"/>
                  <a:lumOff val="25000"/>
                </a:sysClr>
              </a:solidFill>
              <a:effectLst/>
              <a:uLnTx/>
              <a:uFillTx/>
              <a:latin typeface="微软雅黑"/>
              <a:ea typeface="微软雅黑"/>
            </a:endParaRPr>
          </a:p>
        </p:txBody>
      </p:sp>
      <p:grpSp>
        <p:nvGrpSpPr>
          <p:cNvPr id="52" name="组合 51"/>
          <p:cNvGrpSpPr/>
          <p:nvPr/>
        </p:nvGrpSpPr>
        <p:grpSpPr>
          <a:xfrm>
            <a:off x="6321159" y="1432181"/>
            <a:ext cx="2211281" cy="2211279"/>
            <a:chOff x="9250277" y="1611556"/>
            <a:chExt cx="2493057" cy="2493055"/>
          </a:xfrm>
        </p:grpSpPr>
        <p:grpSp>
          <p:nvGrpSpPr>
            <p:cNvPr id="53" name="组合 52"/>
            <p:cNvGrpSpPr/>
            <p:nvPr/>
          </p:nvGrpSpPr>
          <p:grpSpPr>
            <a:xfrm>
              <a:off x="9250277" y="1611556"/>
              <a:ext cx="2493057" cy="2493055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58" name="同心圆 57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ysClr val="window" lastClr="FFFFFF"/>
                  </a:gs>
                  <a:gs pos="55000">
                    <a:sysClr val="window" lastClr="FFFFFF">
                      <a:lumMod val="95000"/>
                    </a:sysClr>
                  </a:gs>
                  <a:gs pos="100000">
                    <a:sysClr val="window" lastClr="FFFFFF">
                      <a:lumMod val="65000"/>
                    </a:sysClr>
                  </a:gs>
                </a:gsLst>
                <a:lin ang="81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endParaRPr>
              </a:p>
            </p:txBody>
          </p:sp>
          <p:sp>
            <p:nvSpPr>
              <p:cNvPr id="59" name="椭圆 58"/>
              <p:cNvSpPr/>
              <p:nvPr/>
            </p:nvSpPr>
            <p:spPr>
              <a:xfrm>
                <a:off x="392112" y="760413"/>
                <a:ext cx="3825874" cy="3825873"/>
              </a:xfrm>
              <a:prstGeom prst="ellipse">
                <a:avLst/>
              </a:prstGeom>
              <a:gradFill>
                <a:gsLst>
                  <a:gs pos="0">
                    <a:sysClr val="window" lastClr="FFFFFF"/>
                  </a:gs>
                  <a:gs pos="51000">
                    <a:sysClr val="window" lastClr="FFFFFF">
                      <a:lumMod val="95000"/>
                    </a:sysClr>
                  </a:gs>
                  <a:gs pos="100000">
                    <a:sysClr val="window" lastClr="FFFFFF">
                      <a:lumMod val="75000"/>
                    </a:sysClr>
                  </a:gs>
                </a:gsLst>
                <a:lin ang="189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>
              <a:off x="9280937" y="2391431"/>
              <a:ext cx="1726844" cy="1713180"/>
              <a:chOff x="6178788" y="1741150"/>
              <a:chExt cx="1576754" cy="1564277"/>
            </a:xfrm>
          </p:grpSpPr>
          <p:sp>
            <p:nvSpPr>
              <p:cNvPr id="55" name="椭圆 1"/>
              <p:cNvSpPr/>
              <p:nvPr/>
            </p:nvSpPr>
            <p:spPr>
              <a:xfrm>
                <a:off x="6178788" y="2276645"/>
                <a:ext cx="1173991" cy="1028782"/>
              </a:xfrm>
              <a:custGeom>
                <a:avLst/>
                <a:gdLst/>
                <a:ahLst/>
                <a:cxnLst/>
                <a:rect l="l" t="t" r="r" b="b"/>
                <a:pathLst>
                  <a:path w="1173991" h="1028782">
                    <a:moveTo>
                      <a:pt x="0" y="0"/>
                    </a:moveTo>
                    <a:lnTo>
                      <a:pt x="270084" y="0"/>
                    </a:lnTo>
                    <a:cubicBezTo>
                      <a:pt x="313795" y="426278"/>
                      <a:pt x="673965" y="758791"/>
                      <a:pt x="1111797" y="758791"/>
                    </a:cubicBezTo>
                    <a:lnTo>
                      <a:pt x="1173991" y="755875"/>
                    </a:lnTo>
                    <a:lnTo>
                      <a:pt x="1173991" y="1025811"/>
                    </a:lnTo>
                    <a:cubicBezTo>
                      <a:pt x="1153450" y="1028208"/>
                      <a:pt x="1132691" y="1028782"/>
                      <a:pt x="1111797" y="1028782"/>
                    </a:cubicBezTo>
                    <a:cubicBezTo>
                      <a:pt x="524781" y="1028782"/>
                      <a:pt x="43600" y="575645"/>
                      <a:pt x="0" y="0"/>
                    </a:cubicBezTo>
                    <a:close/>
                  </a:path>
                </a:pathLst>
              </a:custGeom>
              <a:gradFill>
                <a:gsLst>
                  <a:gs pos="0">
                    <a:srgbClr val="067FC9"/>
                  </a:gs>
                  <a:gs pos="100000">
                    <a:srgbClr val="00B2CA"/>
                  </a:gs>
                </a:gsLst>
                <a:lin ang="2700000" scaled="1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>
                      <a:lumMod val="75000"/>
                      <a:lumOff val="25000"/>
                    </a:sysClr>
                  </a:solidFill>
                  <a:effectLst/>
                  <a:uLnTx/>
                  <a:uFillTx/>
                  <a:latin typeface="微软雅黑"/>
                  <a:ea typeface="微软雅黑"/>
                </a:endParaRPr>
              </a:p>
            </p:txBody>
          </p:sp>
          <p:sp>
            <p:nvSpPr>
              <p:cNvPr id="56" name="TextBox 68"/>
              <p:cNvSpPr txBox="1"/>
              <p:nvPr/>
            </p:nvSpPr>
            <p:spPr>
              <a:xfrm>
                <a:off x="6958100" y="1741150"/>
                <a:ext cx="749696" cy="42153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4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微软雅黑"/>
                    <a:ea typeface="微软雅黑"/>
                  </a:rPr>
                  <a:t>22%</a:t>
                </a:r>
                <a:endParaRPr kumimoji="0" lang="zh-CN" altLang="en-US" sz="24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/>
                  <a:ea typeface="微软雅黑"/>
                </a:endParaRPr>
              </a:p>
            </p:txBody>
          </p:sp>
          <p:sp>
            <p:nvSpPr>
              <p:cNvPr id="57" name="TextBox 69"/>
              <p:cNvSpPr txBox="1"/>
              <p:nvPr/>
            </p:nvSpPr>
            <p:spPr>
              <a:xfrm>
                <a:off x="6743848" y="2244684"/>
                <a:ext cx="1011694" cy="3372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8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ysClr val="windowText" lastClr="000000">
                        <a:lumMod val="75000"/>
                        <a:lumOff val="25000"/>
                      </a:sysClr>
                    </a:solidFill>
                    <a:effectLst/>
                    <a:uLnTx/>
                    <a:uFillTx/>
                    <a:latin typeface="微软雅黑"/>
                    <a:ea typeface="微软雅黑"/>
                  </a:rPr>
                  <a:t>添加标题</a:t>
                </a: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>
                      <a:lumMod val="75000"/>
                      <a:lumOff val="25000"/>
                    </a:sysClr>
                  </a:solidFill>
                  <a:effectLst/>
                  <a:uLnTx/>
                  <a:uFillTx/>
                  <a:latin typeface="微软雅黑"/>
                  <a:ea typeface="微软雅黑"/>
                </a:endParaRPr>
              </a:p>
            </p:txBody>
          </p:sp>
        </p:grpSp>
      </p:grpSp>
      <p:sp>
        <p:nvSpPr>
          <p:cNvPr id="60" name="矩形 59"/>
          <p:cNvSpPr/>
          <p:nvPr/>
        </p:nvSpPr>
        <p:spPr>
          <a:xfrm>
            <a:off x="6441985" y="3855980"/>
            <a:ext cx="2065816" cy="68694"/>
          </a:xfrm>
          <a:prstGeom prst="rect">
            <a:avLst/>
          </a:prstGeom>
          <a:solidFill>
            <a:sysClr val="window" lastClr="FFFFFF">
              <a:lumMod val="50000"/>
            </a:sysClr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0" cap="none" spc="0" normalizeH="0" baseline="0" noProof="0">
              <a:ln>
                <a:noFill/>
              </a:ln>
              <a:solidFill>
                <a:sysClr val="windowText" lastClr="000000">
                  <a:lumMod val="75000"/>
                  <a:lumOff val="25000"/>
                </a:sysClr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61" name="矩形 60"/>
          <p:cNvSpPr/>
          <p:nvPr/>
        </p:nvSpPr>
        <p:spPr>
          <a:xfrm>
            <a:off x="6370651" y="4001218"/>
            <a:ext cx="2161568" cy="15724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微软雅黑"/>
                <a:ea typeface="微软雅黑"/>
              </a:rPr>
              <a:t>您的内容打在这里，或者通过复制您的文本后，在此框中选择粘贴，并选择只</a:t>
            </a: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微软雅黑"/>
                <a:ea typeface="微软雅黑"/>
              </a:rPr>
              <a:t>保留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微软雅黑"/>
                <a:ea typeface="微软雅黑"/>
              </a:rPr>
              <a:t>您的内容打在这里，或者通过复制您的文本后，在此框中选择粘贴，并选择只保留</a:t>
            </a:r>
          </a:p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>
                  <a:lumMod val="75000"/>
                  <a:lumOff val="25000"/>
                </a:sysClr>
              </a:solidFill>
              <a:effectLst/>
              <a:uLnTx/>
              <a:uFillTx/>
              <a:latin typeface="微软雅黑"/>
              <a:ea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39942378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TextBox 1"/>
          <p:cNvSpPr txBox="1"/>
          <p:nvPr/>
        </p:nvSpPr>
        <p:spPr>
          <a:xfrm>
            <a:off x="1402422" y="1916832"/>
            <a:ext cx="2364382" cy="380987"/>
          </a:xfrm>
          <a:prstGeom prst="rect">
            <a:avLst/>
          </a:prstGeom>
          <a:noFill/>
        </p:spPr>
        <p:txBody>
          <a:bodyPr wrap="square" lIns="102982" tIns="51491" rIns="102982" bIns="51491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点击</a:t>
            </a:r>
            <a:r>
              <a:rPr kumimoji="0" lang="zh-CN" altLang="en-US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添加关键字</a:t>
            </a:r>
            <a:endParaRPr kumimoji="0" lang="zh-CN" altLang="en-US" b="0" i="0" u="none" strike="noStrike" kern="0" cap="none" spc="0" normalizeH="0" baseline="0" noProof="0" dirty="0">
              <a:ln>
                <a:noFill/>
              </a:ln>
              <a:solidFill>
                <a:sysClr val="windowText" lastClr="000000">
                  <a:lumMod val="75000"/>
                  <a:lumOff val="25000"/>
                </a:sys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4" name="TextBox 5"/>
          <p:cNvSpPr txBox="1"/>
          <p:nvPr/>
        </p:nvSpPr>
        <p:spPr>
          <a:xfrm>
            <a:off x="360174" y="2602750"/>
            <a:ext cx="9375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  <p:grpSp>
        <p:nvGrpSpPr>
          <p:cNvPr id="45" name="组合 44"/>
          <p:cNvGrpSpPr/>
          <p:nvPr/>
        </p:nvGrpSpPr>
        <p:grpSpPr>
          <a:xfrm>
            <a:off x="1462737" y="2470866"/>
            <a:ext cx="6883371" cy="550878"/>
            <a:chOff x="4154965" y="2529230"/>
            <a:chExt cx="6616289" cy="529503"/>
          </a:xfrm>
        </p:grpSpPr>
        <p:sp>
          <p:nvSpPr>
            <p:cNvPr id="46" name="右箭头 45"/>
            <p:cNvSpPr/>
            <p:nvPr/>
          </p:nvSpPr>
          <p:spPr>
            <a:xfrm>
              <a:off x="4154965" y="2529230"/>
              <a:ext cx="6616289" cy="529503"/>
            </a:xfrm>
            <a:prstGeom prst="rightArrow">
              <a:avLst/>
            </a:prstGeom>
            <a:gradFill>
              <a:gsLst>
                <a:gs pos="0">
                  <a:srgbClr val="067FC9"/>
                </a:gs>
                <a:gs pos="100000">
                  <a:srgbClr val="00B2CA"/>
                </a:gs>
              </a:gsLst>
              <a:lin ang="27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7" name="TextBox 7"/>
            <p:cNvSpPr txBox="1"/>
            <p:nvPr/>
          </p:nvSpPr>
          <p:spPr>
            <a:xfrm>
              <a:off x="4309398" y="2695873"/>
              <a:ext cx="1360839" cy="2662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修改文字或者删除</a:t>
              </a:r>
              <a:endPara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48" name="TextBox 4"/>
          <p:cNvSpPr txBox="1"/>
          <p:nvPr/>
        </p:nvSpPr>
        <p:spPr>
          <a:xfrm>
            <a:off x="8346920" y="2622780"/>
            <a:ext cx="71221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latin typeface="微软雅黑" pitchFamily="34" charset="-122"/>
                <a:ea typeface="微软雅黑" pitchFamily="34" charset="-122"/>
              </a:rPr>
              <a:t>95%</a:t>
            </a:r>
            <a:endParaRPr lang="zh-CN" altLang="en-US" sz="16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323530" y="3077084"/>
            <a:ext cx="9375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  <p:grpSp>
        <p:nvGrpSpPr>
          <p:cNvPr id="50" name="组合 49"/>
          <p:cNvGrpSpPr/>
          <p:nvPr/>
        </p:nvGrpSpPr>
        <p:grpSpPr>
          <a:xfrm>
            <a:off x="1462737" y="2937715"/>
            <a:ext cx="4842141" cy="550878"/>
            <a:chOff x="4154965" y="3117351"/>
            <a:chExt cx="4654261" cy="529503"/>
          </a:xfrm>
        </p:grpSpPr>
        <p:sp>
          <p:nvSpPr>
            <p:cNvPr id="51" name="右箭头 50"/>
            <p:cNvSpPr/>
            <p:nvPr/>
          </p:nvSpPr>
          <p:spPr>
            <a:xfrm>
              <a:off x="4154965" y="3117351"/>
              <a:ext cx="4654261" cy="529503"/>
            </a:xfrm>
            <a:prstGeom prst="rightArrow">
              <a:avLst/>
            </a:prstGeom>
            <a:solidFill>
              <a:sysClr val="window" lastClr="FFFFFF">
                <a:lumMod val="65000"/>
              </a:sys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52" name="TextBox 13"/>
            <p:cNvSpPr txBox="1"/>
            <p:nvPr/>
          </p:nvSpPr>
          <p:spPr>
            <a:xfrm>
              <a:off x="4309398" y="3274795"/>
              <a:ext cx="1360839" cy="2662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修改文字或者删除</a:t>
              </a:r>
            </a:p>
          </p:txBody>
        </p:sp>
      </p:grpSp>
      <p:sp>
        <p:nvSpPr>
          <p:cNvPr id="53" name="TextBox 10"/>
          <p:cNvSpPr txBox="1"/>
          <p:nvPr/>
        </p:nvSpPr>
        <p:spPr>
          <a:xfrm>
            <a:off x="6724972" y="3105863"/>
            <a:ext cx="71221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latin typeface="微软雅黑" pitchFamily="34" charset="-122"/>
                <a:ea typeface="微软雅黑" pitchFamily="34" charset="-122"/>
              </a:rPr>
              <a:t>75%</a:t>
            </a:r>
            <a:endParaRPr lang="zh-CN" altLang="en-US" sz="16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4" name="TextBox 17"/>
          <p:cNvSpPr txBox="1"/>
          <p:nvPr/>
        </p:nvSpPr>
        <p:spPr>
          <a:xfrm>
            <a:off x="323530" y="3499233"/>
            <a:ext cx="9375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  <p:grpSp>
        <p:nvGrpSpPr>
          <p:cNvPr id="55" name="组合 54"/>
          <p:cNvGrpSpPr/>
          <p:nvPr/>
        </p:nvGrpSpPr>
        <p:grpSpPr>
          <a:xfrm>
            <a:off x="1462738" y="3404565"/>
            <a:ext cx="5601472" cy="550878"/>
            <a:chOff x="4154966" y="3705473"/>
            <a:chExt cx="5384129" cy="529503"/>
          </a:xfrm>
        </p:grpSpPr>
        <p:sp>
          <p:nvSpPr>
            <p:cNvPr id="56" name="右箭头 55"/>
            <p:cNvSpPr/>
            <p:nvPr/>
          </p:nvSpPr>
          <p:spPr>
            <a:xfrm>
              <a:off x="4154966" y="3705473"/>
              <a:ext cx="5384129" cy="529503"/>
            </a:xfrm>
            <a:prstGeom prst="rightArrow">
              <a:avLst/>
            </a:prstGeom>
            <a:gradFill>
              <a:gsLst>
                <a:gs pos="0">
                  <a:srgbClr val="067FC9"/>
                </a:gs>
                <a:gs pos="100000">
                  <a:srgbClr val="00B2CA"/>
                </a:gs>
              </a:gsLst>
              <a:lin ang="27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7" name="TextBox 19"/>
            <p:cNvSpPr txBox="1"/>
            <p:nvPr/>
          </p:nvSpPr>
          <p:spPr>
            <a:xfrm>
              <a:off x="4309397" y="3853717"/>
              <a:ext cx="1360839" cy="2662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修改文字或者删除</a:t>
              </a:r>
            </a:p>
          </p:txBody>
        </p:sp>
      </p:grpSp>
      <p:sp>
        <p:nvSpPr>
          <p:cNvPr id="58" name="TextBox 16"/>
          <p:cNvSpPr txBox="1"/>
          <p:nvPr/>
        </p:nvSpPr>
        <p:spPr>
          <a:xfrm>
            <a:off x="7360776" y="3575960"/>
            <a:ext cx="71221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latin typeface="微软雅黑" pitchFamily="34" charset="-122"/>
                <a:ea typeface="微软雅黑" pitchFamily="34" charset="-122"/>
              </a:rPr>
              <a:t>85%</a:t>
            </a:r>
            <a:endParaRPr lang="zh-CN" altLang="en-US" sz="16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9" name="TextBox 23"/>
          <p:cNvSpPr txBox="1"/>
          <p:nvPr/>
        </p:nvSpPr>
        <p:spPr>
          <a:xfrm>
            <a:off x="323529" y="3966839"/>
            <a:ext cx="9375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  <p:grpSp>
        <p:nvGrpSpPr>
          <p:cNvPr id="60" name="组合 59"/>
          <p:cNvGrpSpPr/>
          <p:nvPr/>
        </p:nvGrpSpPr>
        <p:grpSpPr>
          <a:xfrm>
            <a:off x="1462739" y="3860265"/>
            <a:ext cx="3829698" cy="550878"/>
            <a:chOff x="4154967" y="4282877"/>
            <a:chExt cx="3681102" cy="529503"/>
          </a:xfrm>
        </p:grpSpPr>
        <p:sp>
          <p:nvSpPr>
            <p:cNvPr id="61" name="右箭头 60"/>
            <p:cNvSpPr/>
            <p:nvPr/>
          </p:nvSpPr>
          <p:spPr>
            <a:xfrm>
              <a:off x="4154967" y="4282877"/>
              <a:ext cx="3681102" cy="529503"/>
            </a:xfrm>
            <a:prstGeom prst="rightArrow">
              <a:avLst/>
            </a:prstGeom>
            <a:solidFill>
              <a:sysClr val="window" lastClr="FFFFFF">
                <a:lumMod val="65000"/>
              </a:sys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endParaRPr>
            </a:p>
          </p:txBody>
        </p:sp>
        <p:sp>
          <p:nvSpPr>
            <p:cNvPr id="62" name="TextBox 25"/>
            <p:cNvSpPr txBox="1"/>
            <p:nvPr/>
          </p:nvSpPr>
          <p:spPr>
            <a:xfrm>
              <a:off x="4309398" y="4432638"/>
              <a:ext cx="1360839" cy="2662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修改文字或者删除</a:t>
              </a:r>
            </a:p>
          </p:txBody>
        </p:sp>
      </p:grpSp>
      <p:sp>
        <p:nvSpPr>
          <p:cNvPr id="63" name="TextBox 22"/>
          <p:cNvSpPr txBox="1"/>
          <p:nvPr/>
        </p:nvSpPr>
        <p:spPr>
          <a:xfrm>
            <a:off x="5998339" y="4046055"/>
            <a:ext cx="71221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latin typeface="微软雅黑" pitchFamily="34" charset="-122"/>
                <a:ea typeface="微软雅黑" pitchFamily="34" charset="-122"/>
              </a:rPr>
              <a:t>52%</a:t>
            </a:r>
            <a:endParaRPr lang="zh-CN" altLang="en-US" sz="16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4" name="TextBox 29"/>
          <p:cNvSpPr txBox="1"/>
          <p:nvPr/>
        </p:nvSpPr>
        <p:spPr>
          <a:xfrm>
            <a:off x="323528" y="4465399"/>
            <a:ext cx="9375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  <p:grpSp>
        <p:nvGrpSpPr>
          <p:cNvPr id="65" name="组合 64"/>
          <p:cNvGrpSpPr/>
          <p:nvPr/>
        </p:nvGrpSpPr>
        <p:grpSpPr>
          <a:xfrm>
            <a:off x="1462739" y="4338264"/>
            <a:ext cx="6360802" cy="550878"/>
            <a:chOff x="4154967" y="4881716"/>
            <a:chExt cx="6113997" cy="529503"/>
          </a:xfrm>
        </p:grpSpPr>
        <p:sp>
          <p:nvSpPr>
            <p:cNvPr id="66" name="右箭头 65"/>
            <p:cNvSpPr/>
            <p:nvPr/>
          </p:nvSpPr>
          <p:spPr>
            <a:xfrm>
              <a:off x="4154967" y="4881716"/>
              <a:ext cx="6113997" cy="529503"/>
            </a:xfrm>
            <a:prstGeom prst="rightArrow">
              <a:avLst/>
            </a:prstGeom>
            <a:gradFill>
              <a:gsLst>
                <a:gs pos="0">
                  <a:srgbClr val="067FC9"/>
                </a:gs>
                <a:gs pos="100000">
                  <a:srgbClr val="00B2CA"/>
                </a:gs>
              </a:gsLst>
              <a:lin ang="2700000" scaled="1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7" name="TextBox 66"/>
            <p:cNvSpPr txBox="1"/>
            <p:nvPr/>
          </p:nvSpPr>
          <p:spPr>
            <a:xfrm>
              <a:off x="4309398" y="5011560"/>
              <a:ext cx="1360839" cy="2662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修改文字或者删除</a:t>
              </a:r>
            </a:p>
          </p:txBody>
        </p:sp>
      </p:grpSp>
      <p:sp>
        <p:nvSpPr>
          <p:cNvPr id="68" name="TextBox 28"/>
          <p:cNvSpPr txBox="1"/>
          <p:nvPr/>
        </p:nvSpPr>
        <p:spPr>
          <a:xfrm>
            <a:off x="7918727" y="4490177"/>
            <a:ext cx="76329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>
                <a:latin typeface="微软雅黑" pitchFamily="34" charset="-122"/>
                <a:ea typeface="微软雅黑" pitchFamily="34" charset="-122"/>
              </a:rPr>
              <a:t>87%</a:t>
            </a:r>
            <a:endParaRPr lang="zh-CN" altLang="en-US" sz="1600" dirty="0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69" name="组合 68"/>
          <p:cNvGrpSpPr/>
          <p:nvPr/>
        </p:nvGrpSpPr>
        <p:grpSpPr>
          <a:xfrm>
            <a:off x="1290522" y="2522070"/>
            <a:ext cx="350896" cy="350896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70" name="同心圆 69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entury Gothic"/>
                <a:ea typeface="微软雅黑" pitchFamily="34" charset="-122"/>
                <a:cs typeface="+mn-cs"/>
              </a:endParaRPr>
            </a:p>
          </p:txBody>
        </p:sp>
        <p:sp>
          <p:nvSpPr>
            <p:cNvPr id="71" name="椭圆 70"/>
            <p:cNvSpPr/>
            <p:nvPr/>
          </p:nvSpPr>
          <p:spPr>
            <a:xfrm>
              <a:off x="392109" y="760409"/>
              <a:ext cx="3825870" cy="3825870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entury Gothic"/>
                <a:ea typeface="微软雅黑" pitchFamily="34" charset="-122"/>
                <a:cs typeface="+mn-cs"/>
              </a:endParaRPr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1290522" y="3009154"/>
            <a:ext cx="350896" cy="350896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73" name="同心圆 72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entury Gothic"/>
                <a:ea typeface="微软雅黑" pitchFamily="34" charset="-122"/>
                <a:cs typeface="+mn-cs"/>
              </a:endParaRPr>
            </a:p>
          </p:txBody>
        </p:sp>
        <p:sp>
          <p:nvSpPr>
            <p:cNvPr id="74" name="椭圆 73"/>
            <p:cNvSpPr/>
            <p:nvPr/>
          </p:nvSpPr>
          <p:spPr>
            <a:xfrm>
              <a:off x="392109" y="760409"/>
              <a:ext cx="3825870" cy="3825870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entury Gothic"/>
                <a:ea typeface="微软雅黑" pitchFamily="34" charset="-122"/>
                <a:cs typeface="+mn-cs"/>
              </a:endParaRPr>
            </a:p>
          </p:txBody>
        </p:sp>
      </p:grpSp>
      <p:grpSp>
        <p:nvGrpSpPr>
          <p:cNvPr id="75" name="组合 74"/>
          <p:cNvGrpSpPr/>
          <p:nvPr/>
        </p:nvGrpSpPr>
        <p:grpSpPr>
          <a:xfrm>
            <a:off x="1290522" y="3477135"/>
            <a:ext cx="350896" cy="350896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76" name="同心圆 7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entury Gothic"/>
                <a:ea typeface="微软雅黑" pitchFamily="34" charset="-122"/>
                <a:cs typeface="+mn-cs"/>
              </a:endParaRPr>
            </a:p>
          </p:txBody>
        </p:sp>
        <p:sp>
          <p:nvSpPr>
            <p:cNvPr id="77" name="椭圆 76"/>
            <p:cNvSpPr/>
            <p:nvPr/>
          </p:nvSpPr>
          <p:spPr>
            <a:xfrm>
              <a:off x="392109" y="760409"/>
              <a:ext cx="3825870" cy="3825870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entury Gothic"/>
                <a:ea typeface="微软雅黑" pitchFamily="34" charset="-122"/>
                <a:cs typeface="+mn-cs"/>
              </a:endParaRPr>
            </a:p>
          </p:txBody>
        </p:sp>
      </p:grpSp>
      <p:grpSp>
        <p:nvGrpSpPr>
          <p:cNvPr id="78" name="组合 77"/>
          <p:cNvGrpSpPr/>
          <p:nvPr/>
        </p:nvGrpSpPr>
        <p:grpSpPr>
          <a:xfrm>
            <a:off x="1290522" y="3945117"/>
            <a:ext cx="350896" cy="350896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79" name="同心圆 78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entury Gothic"/>
                <a:ea typeface="微软雅黑" pitchFamily="34" charset="-122"/>
                <a:cs typeface="+mn-cs"/>
              </a:endParaRPr>
            </a:p>
          </p:txBody>
        </p:sp>
        <p:sp>
          <p:nvSpPr>
            <p:cNvPr id="80" name="椭圆 79"/>
            <p:cNvSpPr/>
            <p:nvPr/>
          </p:nvSpPr>
          <p:spPr>
            <a:xfrm>
              <a:off x="392109" y="760409"/>
              <a:ext cx="3825870" cy="3825870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entury Gothic"/>
                <a:ea typeface="微软雅黑" pitchFamily="34" charset="-122"/>
                <a:cs typeface="+mn-cs"/>
              </a:endParaRPr>
            </a:p>
          </p:txBody>
        </p:sp>
      </p:grpSp>
      <p:grpSp>
        <p:nvGrpSpPr>
          <p:cNvPr id="81" name="组合 80"/>
          <p:cNvGrpSpPr/>
          <p:nvPr/>
        </p:nvGrpSpPr>
        <p:grpSpPr>
          <a:xfrm>
            <a:off x="1290522" y="4413099"/>
            <a:ext cx="350896" cy="350896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82" name="同心圆 81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entury Gothic"/>
                <a:ea typeface="微软雅黑" pitchFamily="34" charset="-122"/>
                <a:cs typeface="+mn-cs"/>
              </a:endParaRPr>
            </a:p>
          </p:txBody>
        </p:sp>
        <p:sp>
          <p:nvSpPr>
            <p:cNvPr id="83" name="椭圆 82"/>
            <p:cNvSpPr/>
            <p:nvPr/>
          </p:nvSpPr>
          <p:spPr>
            <a:xfrm>
              <a:off x="392109" y="760409"/>
              <a:ext cx="3825870" cy="3825870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entury Gothic"/>
                <a:ea typeface="微软雅黑" pitchFamily="34" charset="-122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407047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66"/>
          <p:cNvSpPr txBox="1"/>
          <p:nvPr/>
        </p:nvSpPr>
        <p:spPr>
          <a:xfrm>
            <a:off x="3955893" y="4078622"/>
            <a:ext cx="124008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微软雅黑"/>
                <a:ea typeface="微软雅黑"/>
              </a:rPr>
              <a:t>PART </a:t>
            </a:r>
            <a:r>
              <a:rPr kumimoji="0" lang="en-US" altLang="zh-CN" sz="16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微软雅黑"/>
                <a:ea typeface="微软雅黑"/>
              </a:rPr>
              <a:t>TWO</a:t>
            </a:r>
            <a:endParaRPr kumimoji="0" lang="zh-CN" altLang="en-US" sz="1600" b="0" i="0" u="none" strike="noStrike" kern="0" cap="none" spc="100" normalizeH="0" baseline="0" noProof="0" dirty="0">
              <a:ln>
                <a:noFill/>
              </a:ln>
              <a:solidFill>
                <a:sysClr val="windowText" lastClr="000000">
                  <a:lumMod val="65000"/>
                  <a:lumOff val="35000"/>
                </a:sysClr>
              </a:solidFill>
              <a:effectLst/>
              <a:uLnTx/>
              <a:uFillTx/>
              <a:latin typeface="微软雅黑"/>
              <a:ea typeface="微软雅黑"/>
            </a:endParaRPr>
          </a:p>
        </p:txBody>
      </p:sp>
      <p:sp>
        <p:nvSpPr>
          <p:cNvPr id="10" name="TextBox 66"/>
          <p:cNvSpPr txBox="1"/>
          <p:nvPr/>
        </p:nvSpPr>
        <p:spPr>
          <a:xfrm>
            <a:off x="3491880" y="4430873"/>
            <a:ext cx="210826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0" cap="none" spc="100" normalizeH="0" baseline="0" noProof="0" dirty="0" smtClean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重点营销工作</a:t>
            </a:r>
            <a:endParaRPr kumimoji="0" lang="zh-CN" altLang="en-US" sz="2400" b="0" i="0" u="none" strike="noStrike" kern="0" cap="none" spc="100" normalizeH="0" baseline="0" noProof="0" dirty="0">
              <a:ln>
                <a:noFill/>
              </a:ln>
              <a:solidFill>
                <a:sysClr val="windowText" lastClr="000000">
                  <a:lumMod val="65000"/>
                  <a:lumOff val="35000"/>
                </a:sys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3637858" y="1912256"/>
            <a:ext cx="1869060" cy="1869042"/>
            <a:chOff x="4740390" y="5946187"/>
            <a:chExt cx="305647" cy="305644"/>
          </a:xfrm>
        </p:grpSpPr>
        <p:grpSp>
          <p:nvGrpSpPr>
            <p:cNvPr id="12" name="组合 11"/>
            <p:cNvGrpSpPr/>
            <p:nvPr/>
          </p:nvGrpSpPr>
          <p:grpSpPr>
            <a:xfrm>
              <a:off x="4740390" y="5946187"/>
              <a:ext cx="305647" cy="305644"/>
              <a:chOff x="1517330" y="1125257"/>
              <a:chExt cx="2204282" cy="2204282"/>
            </a:xfrm>
          </p:grpSpPr>
          <p:sp>
            <p:nvSpPr>
              <p:cNvPr id="14" name="椭圆 13"/>
              <p:cNvSpPr/>
              <p:nvPr/>
            </p:nvSpPr>
            <p:spPr>
              <a:xfrm>
                <a:off x="1517330" y="1125257"/>
                <a:ext cx="2204282" cy="2204282"/>
              </a:xfrm>
              <a:prstGeom prst="ellipse">
                <a:avLst/>
              </a:prstGeom>
              <a:gradFill>
                <a:gsLst>
                  <a:gs pos="0">
                    <a:srgbClr val="EBEBEB"/>
                  </a:gs>
                  <a:gs pos="100000">
                    <a:srgbClr val="FEFEFE"/>
                  </a:gs>
                </a:gsLst>
                <a:lin ang="7530000" scaled="0"/>
              </a:gradFill>
              <a:ln w="12700" cap="flat" cmpd="sng" algn="ctr">
                <a:solidFill>
                  <a:sysClr val="window" lastClr="FFFFFF"/>
                </a:solidFill>
                <a:prstDash val="solid"/>
              </a:ln>
              <a:effectLst>
                <a:outerShdw blurRad="165100" dist="139700" dir="7800000" sx="74000" sy="74000" algn="tr" rotWithShape="0">
                  <a:prstClr val="black">
                    <a:alpha val="55000"/>
                  </a:prst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Century Gothic"/>
                  <a:ea typeface="微软雅黑"/>
                  <a:cs typeface="+mn-cs"/>
                </a:endParaRPr>
              </a:p>
            </p:txBody>
          </p:sp>
          <p:sp>
            <p:nvSpPr>
              <p:cNvPr id="15" name="椭圆 14"/>
              <p:cNvSpPr/>
              <p:nvPr/>
            </p:nvSpPr>
            <p:spPr>
              <a:xfrm>
                <a:off x="1719372" y="1327298"/>
                <a:ext cx="1800200" cy="1800200"/>
              </a:xfrm>
              <a:prstGeom prst="ellipse">
                <a:avLst/>
              </a:prstGeom>
              <a:gradFill>
                <a:gsLst>
                  <a:gs pos="0">
                    <a:srgbClr val="067FC9"/>
                  </a:gs>
                  <a:gs pos="100000">
                    <a:srgbClr val="00B2CA"/>
                  </a:gs>
                </a:gsLst>
                <a:lin ang="2700000" scaled="1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Century Gothic"/>
                  <a:ea typeface="微软雅黑"/>
                  <a:cs typeface="+mn-cs"/>
                </a:endParaRPr>
              </a:p>
            </p:txBody>
          </p:sp>
        </p:grpSp>
        <p:sp>
          <p:nvSpPr>
            <p:cNvPr id="13" name="Freeform 39"/>
            <p:cNvSpPr>
              <a:spLocks noEditPoints="1"/>
            </p:cNvSpPr>
            <p:nvPr/>
          </p:nvSpPr>
          <p:spPr bwMode="auto">
            <a:xfrm>
              <a:off x="4814511" y="6022165"/>
              <a:ext cx="157403" cy="145529"/>
            </a:xfrm>
            <a:custGeom>
              <a:avLst/>
              <a:gdLst>
                <a:gd name="T0" fmla="*/ 43 w 57"/>
                <a:gd name="T1" fmla="*/ 9 h 58"/>
                <a:gd name="T2" fmla="*/ 4 w 57"/>
                <a:gd name="T3" fmla="*/ 22 h 58"/>
                <a:gd name="T4" fmla="*/ 5 w 57"/>
                <a:gd name="T5" fmla="*/ 25 h 58"/>
                <a:gd name="T6" fmla="*/ 6 w 57"/>
                <a:gd name="T7" fmla="*/ 30 h 58"/>
                <a:gd name="T8" fmla="*/ 7 w 57"/>
                <a:gd name="T9" fmla="*/ 35 h 58"/>
                <a:gd name="T10" fmla="*/ 10 w 57"/>
                <a:gd name="T11" fmla="*/ 39 h 58"/>
                <a:gd name="T12" fmla="*/ 12 w 57"/>
                <a:gd name="T13" fmla="*/ 41 h 58"/>
                <a:gd name="T14" fmla="*/ 13 w 57"/>
                <a:gd name="T15" fmla="*/ 49 h 58"/>
                <a:gd name="T16" fmla="*/ 16 w 57"/>
                <a:gd name="T17" fmla="*/ 52 h 58"/>
                <a:gd name="T18" fmla="*/ 17 w 57"/>
                <a:gd name="T19" fmla="*/ 51 h 58"/>
                <a:gd name="T20" fmla="*/ 18 w 57"/>
                <a:gd name="T21" fmla="*/ 47 h 58"/>
                <a:gd name="T22" fmla="*/ 20 w 57"/>
                <a:gd name="T23" fmla="*/ 41 h 58"/>
                <a:gd name="T24" fmla="*/ 24 w 57"/>
                <a:gd name="T25" fmla="*/ 36 h 58"/>
                <a:gd name="T26" fmla="*/ 26 w 57"/>
                <a:gd name="T27" fmla="*/ 33 h 58"/>
                <a:gd name="T28" fmla="*/ 22 w 57"/>
                <a:gd name="T29" fmla="*/ 30 h 58"/>
                <a:gd name="T30" fmla="*/ 19 w 57"/>
                <a:gd name="T31" fmla="*/ 29 h 58"/>
                <a:gd name="T32" fmla="*/ 16 w 57"/>
                <a:gd name="T33" fmla="*/ 26 h 58"/>
                <a:gd name="T34" fmla="*/ 12 w 57"/>
                <a:gd name="T35" fmla="*/ 24 h 58"/>
                <a:gd name="T36" fmla="*/ 8 w 57"/>
                <a:gd name="T37" fmla="*/ 24 h 58"/>
                <a:gd name="T38" fmla="*/ 6 w 57"/>
                <a:gd name="T39" fmla="*/ 22 h 58"/>
                <a:gd name="T40" fmla="*/ 6 w 57"/>
                <a:gd name="T41" fmla="*/ 18 h 58"/>
                <a:gd name="T42" fmla="*/ 4 w 57"/>
                <a:gd name="T43" fmla="*/ 19 h 58"/>
                <a:gd name="T44" fmla="*/ 6 w 57"/>
                <a:gd name="T45" fmla="*/ 15 h 58"/>
                <a:gd name="T46" fmla="*/ 9 w 57"/>
                <a:gd name="T47" fmla="*/ 15 h 58"/>
                <a:gd name="T48" fmla="*/ 11 w 57"/>
                <a:gd name="T49" fmla="*/ 13 h 58"/>
                <a:gd name="T50" fmla="*/ 15 w 57"/>
                <a:gd name="T51" fmla="*/ 9 h 58"/>
                <a:gd name="T52" fmla="*/ 16 w 57"/>
                <a:gd name="T53" fmla="*/ 8 h 58"/>
                <a:gd name="T54" fmla="*/ 21 w 57"/>
                <a:gd name="T55" fmla="*/ 6 h 58"/>
                <a:gd name="T56" fmla="*/ 17 w 57"/>
                <a:gd name="T57" fmla="*/ 4 h 58"/>
                <a:gd name="T58" fmla="*/ 16 w 57"/>
                <a:gd name="T59" fmla="*/ 4 h 58"/>
                <a:gd name="T60" fmla="*/ 24 w 57"/>
                <a:gd name="T61" fmla="*/ 1 h 58"/>
                <a:gd name="T62" fmla="*/ 27 w 57"/>
                <a:gd name="T63" fmla="*/ 3 h 58"/>
                <a:gd name="T64" fmla="*/ 41 w 57"/>
                <a:gd name="T65" fmla="*/ 3 h 58"/>
                <a:gd name="T66" fmla="*/ 39 w 57"/>
                <a:gd name="T67" fmla="*/ 6 h 58"/>
                <a:gd name="T68" fmla="*/ 42 w 57"/>
                <a:gd name="T69" fmla="*/ 10 h 58"/>
                <a:gd name="T70" fmla="*/ 44 w 57"/>
                <a:gd name="T71" fmla="*/ 10 h 58"/>
                <a:gd name="T72" fmla="*/ 46 w 57"/>
                <a:gd name="T73" fmla="*/ 9 h 58"/>
                <a:gd name="T74" fmla="*/ 48 w 57"/>
                <a:gd name="T75" fmla="*/ 12 h 58"/>
                <a:gd name="T76" fmla="*/ 50 w 57"/>
                <a:gd name="T77" fmla="*/ 13 h 58"/>
                <a:gd name="T78" fmla="*/ 47 w 57"/>
                <a:gd name="T79" fmla="*/ 14 h 58"/>
                <a:gd name="T80" fmla="*/ 44 w 57"/>
                <a:gd name="T81" fmla="*/ 12 h 58"/>
                <a:gd name="T82" fmla="*/ 40 w 57"/>
                <a:gd name="T83" fmla="*/ 12 h 58"/>
                <a:gd name="T84" fmla="*/ 36 w 57"/>
                <a:gd name="T85" fmla="*/ 15 h 58"/>
                <a:gd name="T86" fmla="*/ 34 w 57"/>
                <a:gd name="T87" fmla="*/ 20 h 58"/>
                <a:gd name="T88" fmla="*/ 36 w 57"/>
                <a:gd name="T89" fmla="*/ 25 h 58"/>
                <a:gd name="T90" fmla="*/ 40 w 57"/>
                <a:gd name="T91" fmla="*/ 27 h 58"/>
                <a:gd name="T92" fmla="*/ 45 w 57"/>
                <a:gd name="T93" fmla="*/ 27 h 58"/>
                <a:gd name="T94" fmla="*/ 47 w 57"/>
                <a:gd name="T95" fmla="*/ 30 h 58"/>
                <a:gd name="T96" fmla="*/ 47 w 57"/>
                <a:gd name="T97" fmla="*/ 35 h 58"/>
                <a:gd name="T98" fmla="*/ 47 w 57"/>
                <a:gd name="T99" fmla="*/ 40 h 58"/>
                <a:gd name="T100" fmla="*/ 50 w 57"/>
                <a:gd name="T101" fmla="*/ 45 h 58"/>
                <a:gd name="T102" fmla="*/ 53 w 57"/>
                <a:gd name="T103" fmla="*/ 41 h 58"/>
                <a:gd name="T104" fmla="*/ 56 w 57"/>
                <a:gd name="T105" fmla="*/ 34 h 58"/>
                <a:gd name="T106" fmla="*/ 56 w 57"/>
                <a:gd name="T107" fmla="*/ 26 h 58"/>
                <a:gd name="T108" fmla="*/ 54 w 57"/>
                <a:gd name="T109" fmla="*/ 19 h 58"/>
                <a:gd name="T110" fmla="*/ 52 w 57"/>
                <a:gd name="T111" fmla="*/ 16 h 58"/>
                <a:gd name="T112" fmla="*/ 55 w 57"/>
                <a:gd name="T113" fmla="*/ 20 h 58"/>
                <a:gd name="T114" fmla="*/ 39 w 57"/>
                <a:gd name="T115" fmla="*/ 5 h 58"/>
                <a:gd name="T116" fmla="*/ 37 w 57"/>
                <a:gd name="T117" fmla="*/ 3 h 58"/>
                <a:gd name="T118" fmla="*/ 38 w 57"/>
                <a:gd name="T119" fmla="*/ 5 h 58"/>
                <a:gd name="T120" fmla="*/ 36 w 57"/>
                <a:gd name="T121" fmla="*/ 2 h 58"/>
                <a:gd name="T122" fmla="*/ 54 w 57"/>
                <a:gd name="T123" fmla="*/ 41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57" h="58">
                  <a:moveTo>
                    <a:pt x="3" y="17"/>
                  </a:moveTo>
                  <a:cubicBezTo>
                    <a:pt x="3" y="17"/>
                    <a:pt x="3" y="17"/>
                    <a:pt x="3" y="17"/>
                  </a:cubicBezTo>
                  <a:cubicBezTo>
                    <a:pt x="3" y="17"/>
                    <a:pt x="2" y="17"/>
                    <a:pt x="2" y="17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3" y="17"/>
                    <a:pt x="3" y="17"/>
                    <a:pt x="3" y="17"/>
                  </a:cubicBezTo>
                  <a:close/>
                  <a:moveTo>
                    <a:pt x="2" y="17"/>
                  </a:moveTo>
                  <a:cubicBezTo>
                    <a:pt x="2" y="17"/>
                    <a:pt x="2" y="17"/>
                    <a:pt x="2" y="17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2" y="17"/>
                    <a:pt x="2" y="17"/>
                    <a:pt x="2" y="17"/>
                  </a:cubicBezTo>
                  <a:close/>
                  <a:moveTo>
                    <a:pt x="43" y="9"/>
                  </a:move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2" y="9"/>
                    <a:pt x="42" y="9"/>
                    <a:pt x="42" y="9"/>
                  </a:cubicBezTo>
                  <a:cubicBezTo>
                    <a:pt x="42" y="8"/>
                    <a:pt x="42" y="8"/>
                    <a:pt x="42" y="8"/>
                  </a:cubicBezTo>
                  <a:cubicBezTo>
                    <a:pt x="42" y="8"/>
                    <a:pt x="42" y="8"/>
                    <a:pt x="42" y="8"/>
                  </a:cubicBezTo>
                  <a:cubicBezTo>
                    <a:pt x="42" y="8"/>
                    <a:pt x="42" y="8"/>
                    <a:pt x="42" y="8"/>
                  </a:cubicBezTo>
                  <a:cubicBezTo>
                    <a:pt x="42" y="8"/>
                    <a:pt x="42" y="8"/>
                    <a:pt x="42" y="8"/>
                  </a:cubicBezTo>
                  <a:cubicBezTo>
                    <a:pt x="42" y="8"/>
                    <a:pt x="42" y="8"/>
                    <a:pt x="42" y="8"/>
                  </a:cubicBezTo>
                  <a:cubicBezTo>
                    <a:pt x="42" y="9"/>
                    <a:pt x="42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lose/>
                  <a:moveTo>
                    <a:pt x="55" y="19"/>
                  </a:moveTo>
                  <a:cubicBezTo>
                    <a:pt x="56" y="22"/>
                    <a:pt x="57" y="25"/>
                    <a:pt x="57" y="29"/>
                  </a:cubicBezTo>
                  <a:cubicBezTo>
                    <a:pt x="57" y="45"/>
                    <a:pt x="44" y="58"/>
                    <a:pt x="28" y="58"/>
                  </a:cubicBezTo>
                  <a:cubicBezTo>
                    <a:pt x="13" y="58"/>
                    <a:pt x="0" y="45"/>
                    <a:pt x="0" y="29"/>
                  </a:cubicBezTo>
                  <a:cubicBezTo>
                    <a:pt x="0" y="25"/>
                    <a:pt x="1" y="21"/>
                    <a:pt x="2" y="18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2" y="21"/>
                    <a:pt x="2" y="21"/>
                    <a:pt x="3" y="21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22"/>
                    <a:pt x="4" y="22"/>
                    <a:pt x="4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5" y="23"/>
                    <a:pt x="5" y="24"/>
                    <a:pt x="5" y="24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5" y="24"/>
                    <a:pt x="5" y="24"/>
                    <a:pt x="5" y="25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6" y="26"/>
                    <a:pt x="7" y="26"/>
                    <a:pt x="7" y="26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7" y="27"/>
                    <a:pt x="7" y="27"/>
                    <a:pt x="7" y="27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7" y="26"/>
                    <a:pt x="7" y="27"/>
                    <a:pt x="7" y="27"/>
                  </a:cubicBezTo>
                  <a:cubicBezTo>
                    <a:pt x="7" y="27"/>
                    <a:pt x="7" y="27"/>
                    <a:pt x="7" y="27"/>
                  </a:cubicBezTo>
                  <a:cubicBezTo>
                    <a:pt x="7" y="27"/>
                    <a:pt x="7" y="27"/>
                    <a:pt x="7" y="27"/>
                  </a:cubicBezTo>
                  <a:cubicBezTo>
                    <a:pt x="7" y="28"/>
                    <a:pt x="7" y="28"/>
                    <a:pt x="7" y="28"/>
                  </a:cubicBezTo>
                  <a:cubicBezTo>
                    <a:pt x="7" y="28"/>
                    <a:pt x="7" y="28"/>
                    <a:pt x="7" y="28"/>
                  </a:cubicBezTo>
                  <a:cubicBezTo>
                    <a:pt x="7" y="28"/>
                    <a:pt x="7" y="28"/>
                    <a:pt x="7" y="28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6" y="28"/>
                    <a:pt x="6" y="28"/>
                    <a:pt x="6" y="29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6" y="30"/>
                    <a:pt x="6" y="30"/>
                    <a:pt x="6" y="31"/>
                  </a:cubicBezTo>
                  <a:cubicBezTo>
                    <a:pt x="6" y="31"/>
                    <a:pt x="6" y="31"/>
                    <a:pt x="6" y="31"/>
                  </a:cubicBezTo>
                  <a:cubicBezTo>
                    <a:pt x="6" y="31"/>
                    <a:pt x="6" y="31"/>
                    <a:pt x="6" y="31"/>
                  </a:cubicBezTo>
                  <a:cubicBezTo>
                    <a:pt x="6" y="31"/>
                    <a:pt x="6" y="31"/>
                    <a:pt x="6" y="31"/>
                  </a:cubicBezTo>
                  <a:cubicBezTo>
                    <a:pt x="6" y="31"/>
                    <a:pt x="6" y="31"/>
                    <a:pt x="6" y="31"/>
                  </a:cubicBezTo>
                  <a:cubicBezTo>
                    <a:pt x="6" y="32"/>
                    <a:pt x="6" y="32"/>
                    <a:pt x="6" y="32"/>
                  </a:cubicBezTo>
                  <a:cubicBezTo>
                    <a:pt x="6" y="32"/>
                    <a:pt x="6" y="32"/>
                    <a:pt x="6" y="32"/>
                  </a:cubicBezTo>
                  <a:cubicBezTo>
                    <a:pt x="6" y="32"/>
                    <a:pt x="6" y="32"/>
                    <a:pt x="6" y="32"/>
                  </a:cubicBezTo>
                  <a:cubicBezTo>
                    <a:pt x="6" y="32"/>
                    <a:pt x="6" y="32"/>
                    <a:pt x="6" y="32"/>
                  </a:cubicBezTo>
                  <a:cubicBezTo>
                    <a:pt x="6" y="32"/>
                    <a:pt x="6" y="33"/>
                    <a:pt x="6" y="33"/>
                  </a:cubicBezTo>
                  <a:cubicBezTo>
                    <a:pt x="7" y="33"/>
                    <a:pt x="7" y="33"/>
                    <a:pt x="7" y="33"/>
                  </a:cubicBezTo>
                  <a:cubicBezTo>
                    <a:pt x="7" y="33"/>
                    <a:pt x="7" y="33"/>
                    <a:pt x="7" y="33"/>
                  </a:cubicBezTo>
                  <a:cubicBezTo>
                    <a:pt x="7" y="33"/>
                    <a:pt x="7" y="34"/>
                    <a:pt x="7" y="34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8" y="35"/>
                    <a:pt x="8" y="35"/>
                    <a:pt x="8" y="35"/>
                  </a:cubicBezTo>
                  <a:cubicBezTo>
                    <a:pt x="8" y="35"/>
                    <a:pt x="8" y="35"/>
                    <a:pt x="8" y="35"/>
                  </a:cubicBezTo>
                  <a:cubicBezTo>
                    <a:pt x="8" y="35"/>
                    <a:pt x="8" y="35"/>
                    <a:pt x="8" y="35"/>
                  </a:cubicBezTo>
                  <a:cubicBezTo>
                    <a:pt x="8" y="35"/>
                    <a:pt x="8" y="35"/>
                    <a:pt x="8" y="36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9" y="37"/>
                    <a:pt x="9" y="38"/>
                    <a:pt x="9" y="38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9" y="38"/>
                    <a:pt x="9" y="38"/>
                    <a:pt x="9" y="38"/>
                  </a:cubicBezTo>
                  <a:cubicBezTo>
                    <a:pt x="9" y="38"/>
                    <a:pt x="10" y="38"/>
                    <a:pt x="10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39"/>
                    <a:pt x="10" y="39"/>
                    <a:pt x="11" y="39"/>
                  </a:cubicBezTo>
                  <a:cubicBezTo>
                    <a:pt x="11" y="39"/>
                    <a:pt x="11" y="39"/>
                    <a:pt x="11" y="39"/>
                  </a:cubicBezTo>
                  <a:cubicBezTo>
                    <a:pt x="11" y="39"/>
                    <a:pt x="11" y="39"/>
                    <a:pt x="11" y="39"/>
                  </a:cubicBezTo>
                  <a:cubicBezTo>
                    <a:pt x="11" y="39"/>
                    <a:pt x="11" y="39"/>
                    <a:pt x="11" y="39"/>
                  </a:cubicBezTo>
                  <a:cubicBezTo>
                    <a:pt x="11" y="39"/>
                    <a:pt x="11" y="39"/>
                    <a:pt x="11" y="39"/>
                  </a:cubicBezTo>
                  <a:cubicBezTo>
                    <a:pt x="11" y="39"/>
                    <a:pt x="11" y="39"/>
                    <a:pt x="11" y="39"/>
                  </a:cubicBezTo>
                  <a:cubicBezTo>
                    <a:pt x="11" y="39"/>
                    <a:pt x="11" y="39"/>
                    <a:pt x="11" y="39"/>
                  </a:cubicBezTo>
                  <a:cubicBezTo>
                    <a:pt x="11" y="39"/>
                    <a:pt x="11" y="39"/>
                    <a:pt x="11" y="39"/>
                  </a:cubicBezTo>
                  <a:cubicBezTo>
                    <a:pt x="11" y="39"/>
                    <a:pt x="11" y="40"/>
                    <a:pt x="11" y="40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1" y="40"/>
                    <a:pt x="11" y="40"/>
                    <a:pt x="11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2" y="41"/>
                    <a:pt x="12" y="41"/>
                    <a:pt x="12" y="41"/>
                  </a:cubicBezTo>
                  <a:cubicBezTo>
                    <a:pt x="12" y="41"/>
                    <a:pt x="12" y="42"/>
                    <a:pt x="12" y="42"/>
                  </a:cubicBezTo>
                  <a:cubicBezTo>
                    <a:pt x="12" y="42"/>
                    <a:pt x="12" y="42"/>
                    <a:pt x="12" y="42"/>
                  </a:cubicBezTo>
                  <a:cubicBezTo>
                    <a:pt x="12" y="42"/>
                    <a:pt x="12" y="42"/>
                    <a:pt x="12" y="42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12" y="44"/>
                    <a:pt x="12" y="45"/>
                    <a:pt x="12" y="45"/>
                  </a:cubicBezTo>
                  <a:cubicBezTo>
                    <a:pt x="12" y="45"/>
                    <a:pt x="12" y="45"/>
                    <a:pt x="12" y="45"/>
                  </a:cubicBezTo>
                  <a:cubicBezTo>
                    <a:pt x="12" y="45"/>
                    <a:pt x="12" y="45"/>
                    <a:pt x="12" y="45"/>
                  </a:cubicBezTo>
                  <a:cubicBezTo>
                    <a:pt x="12" y="45"/>
                    <a:pt x="12" y="45"/>
                    <a:pt x="12" y="45"/>
                  </a:cubicBezTo>
                  <a:cubicBezTo>
                    <a:pt x="12" y="45"/>
                    <a:pt x="12" y="45"/>
                    <a:pt x="12" y="45"/>
                  </a:cubicBezTo>
                  <a:cubicBezTo>
                    <a:pt x="12" y="45"/>
                    <a:pt x="12" y="45"/>
                    <a:pt x="12" y="45"/>
                  </a:cubicBezTo>
                  <a:cubicBezTo>
                    <a:pt x="12" y="45"/>
                    <a:pt x="12" y="46"/>
                    <a:pt x="12" y="46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12" y="46"/>
                    <a:pt x="12" y="46"/>
                    <a:pt x="12" y="47"/>
                  </a:cubicBezTo>
                  <a:cubicBezTo>
                    <a:pt x="12" y="47"/>
                    <a:pt x="12" y="47"/>
                    <a:pt x="12" y="47"/>
                  </a:cubicBezTo>
                  <a:cubicBezTo>
                    <a:pt x="12" y="47"/>
                    <a:pt x="12" y="47"/>
                    <a:pt x="12" y="47"/>
                  </a:cubicBezTo>
                  <a:cubicBezTo>
                    <a:pt x="12" y="47"/>
                    <a:pt x="12" y="47"/>
                    <a:pt x="12" y="47"/>
                  </a:cubicBezTo>
                  <a:cubicBezTo>
                    <a:pt x="12" y="47"/>
                    <a:pt x="12" y="47"/>
                    <a:pt x="12" y="47"/>
                  </a:cubicBezTo>
                  <a:cubicBezTo>
                    <a:pt x="12" y="48"/>
                    <a:pt x="12" y="48"/>
                    <a:pt x="13" y="48"/>
                  </a:cubicBezTo>
                  <a:cubicBezTo>
                    <a:pt x="13" y="48"/>
                    <a:pt x="13" y="48"/>
                    <a:pt x="13" y="48"/>
                  </a:cubicBezTo>
                  <a:cubicBezTo>
                    <a:pt x="13" y="48"/>
                    <a:pt x="13" y="49"/>
                    <a:pt x="13" y="49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3" y="49"/>
                    <a:pt x="13" y="49"/>
                    <a:pt x="14" y="49"/>
                  </a:cubicBezTo>
                  <a:cubicBezTo>
                    <a:pt x="14" y="49"/>
                    <a:pt x="14" y="49"/>
                    <a:pt x="14" y="49"/>
                  </a:cubicBezTo>
                  <a:cubicBezTo>
                    <a:pt x="14" y="50"/>
                    <a:pt x="14" y="50"/>
                    <a:pt x="14" y="50"/>
                  </a:cubicBezTo>
                  <a:cubicBezTo>
                    <a:pt x="14" y="50"/>
                    <a:pt x="14" y="50"/>
                    <a:pt x="14" y="50"/>
                  </a:cubicBezTo>
                  <a:cubicBezTo>
                    <a:pt x="14" y="50"/>
                    <a:pt x="14" y="50"/>
                    <a:pt x="14" y="50"/>
                  </a:cubicBezTo>
                  <a:cubicBezTo>
                    <a:pt x="14" y="50"/>
                    <a:pt x="14" y="50"/>
                    <a:pt x="14" y="50"/>
                  </a:cubicBezTo>
                  <a:cubicBezTo>
                    <a:pt x="14" y="50"/>
                    <a:pt x="14" y="50"/>
                    <a:pt x="14" y="50"/>
                  </a:cubicBezTo>
                  <a:cubicBezTo>
                    <a:pt x="15" y="50"/>
                    <a:pt x="15" y="51"/>
                    <a:pt x="15" y="51"/>
                  </a:cubicBezTo>
                  <a:cubicBezTo>
                    <a:pt x="15" y="51"/>
                    <a:pt x="15" y="51"/>
                    <a:pt x="15" y="51"/>
                  </a:cubicBezTo>
                  <a:cubicBezTo>
                    <a:pt x="15" y="51"/>
                    <a:pt x="15" y="51"/>
                    <a:pt x="15" y="51"/>
                  </a:cubicBezTo>
                  <a:cubicBezTo>
                    <a:pt x="15" y="51"/>
                    <a:pt x="15" y="51"/>
                    <a:pt x="15" y="51"/>
                  </a:cubicBezTo>
                  <a:cubicBezTo>
                    <a:pt x="15" y="51"/>
                    <a:pt x="15" y="51"/>
                    <a:pt x="15" y="51"/>
                  </a:cubicBezTo>
                  <a:cubicBezTo>
                    <a:pt x="15" y="51"/>
                    <a:pt x="15" y="51"/>
                    <a:pt x="15" y="51"/>
                  </a:cubicBezTo>
                  <a:cubicBezTo>
                    <a:pt x="15" y="51"/>
                    <a:pt x="15" y="51"/>
                    <a:pt x="15" y="51"/>
                  </a:cubicBezTo>
                  <a:cubicBezTo>
                    <a:pt x="15" y="51"/>
                    <a:pt x="15" y="51"/>
                    <a:pt x="15" y="51"/>
                  </a:cubicBezTo>
                  <a:cubicBezTo>
                    <a:pt x="15" y="52"/>
                    <a:pt x="15" y="52"/>
                    <a:pt x="15" y="52"/>
                  </a:cubicBezTo>
                  <a:cubicBezTo>
                    <a:pt x="15" y="52"/>
                    <a:pt x="15" y="52"/>
                    <a:pt x="15" y="52"/>
                  </a:cubicBezTo>
                  <a:cubicBezTo>
                    <a:pt x="15" y="52"/>
                    <a:pt x="15" y="52"/>
                    <a:pt x="15" y="52"/>
                  </a:cubicBezTo>
                  <a:cubicBezTo>
                    <a:pt x="15" y="52"/>
                    <a:pt x="15" y="52"/>
                    <a:pt x="15" y="52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6" y="53"/>
                    <a:pt x="16" y="53"/>
                    <a:pt x="16" y="53"/>
                  </a:cubicBezTo>
                  <a:cubicBezTo>
                    <a:pt x="17" y="53"/>
                    <a:pt x="17" y="53"/>
                    <a:pt x="17" y="53"/>
                  </a:cubicBezTo>
                  <a:cubicBezTo>
                    <a:pt x="17" y="53"/>
                    <a:pt x="17" y="53"/>
                    <a:pt x="17" y="53"/>
                  </a:cubicBezTo>
                  <a:cubicBezTo>
                    <a:pt x="17" y="53"/>
                    <a:pt x="17" y="53"/>
                    <a:pt x="17" y="53"/>
                  </a:cubicBezTo>
                  <a:cubicBezTo>
                    <a:pt x="17" y="53"/>
                    <a:pt x="17" y="53"/>
                    <a:pt x="17" y="53"/>
                  </a:cubicBezTo>
                  <a:cubicBezTo>
                    <a:pt x="17" y="52"/>
                    <a:pt x="17" y="52"/>
                    <a:pt x="17" y="52"/>
                  </a:cubicBezTo>
                  <a:cubicBezTo>
                    <a:pt x="17" y="52"/>
                    <a:pt x="17" y="52"/>
                    <a:pt x="17" y="52"/>
                  </a:cubicBezTo>
                  <a:cubicBezTo>
                    <a:pt x="17" y="52"/>
                    <a:pt x="17" y="52"/>
                    <a:pt x="17" y="52"/>
                  </a:cubicBezTo>
                  <a:cubicBezTo>
                    <a:pt x="17" y="52"/>
                    <a:pt x="17" y="52"/>
                    <a:pt x="17" y="52"/>
                  </a:cubicBezTo>
                  <a:cubicBezTo>
                    <a:pt x="17" y="52"/>
                    <a:pt x="17" y="52"/>
                    <a:pt x="17" y="52"/>
                  </a:cubicBezTo>
                  <a:cubicBezTo>
                    <a:pt x="17" y="52"/>
                    <a:pt x="17" y="52"/>
                    <a:pt x="17" y="52"/>
                  </a:cubicBezTo>
                  <a:cubicBezTo>
                    <a:pt x="17" y="52"/>
                    <a:pt x="17" y="52"/>
                    <a:pt x="17" y="52"/>
                  </a:cubicBezTo>
                  <a:cubicBezTo>
                    <a:pt x="17" y="52"/>
                    <a:pt x="17" y="52"/>
                    <a:pt x="17" y="52"/>
                  </a:cubicBezTo>
                  <a:cubicBezTo>
                    <a:pt x="17" y="52"/>
                    <a:pt x="17" y="52"/>
                    <a:pt x="17" y="52"/>
                  </a:cubicBezTo>
                  <a:cubicBezTo>
                    <a:pt x="17" y="51"/>
                    <a:pt x="17" y="51"/>
                    <a:pt x="17" y="51"/>
                  </a:cubicBezTo>
                  <a:cubicBezTo>
                    <a:pt x="17" y="51"/>
                    <a:pt x="17" y="51"/>
                    <a:pt x="17" y="51"/>
                  </a:cubicBezTo>
                  <a:cubicBezTo>
                    <a:pt x="17" y="51"/>
                    <a:pt x="17" y="51"/>
                    <a:pt x="17" y="51"/>
                  </a:cubicBezTo>
                  <a:cubicBezTo>
                    <a:pt x="17" y="51"/>
                    <a:pt x="17" y="51"/>
                    <a:pt x="17" y="51"/>
                  </a:cubicBezTo>
                  <a:cubicBezTo>
                    <a:pt x="17" y="51"/>
                    <a:pt x="17" y="51"/>
                    <a:pt x="17" y="51"/>
                  </a:cubicBezTo>
                  <a:cubicBezTo>
                    <a:pt x="17" y="51"/>
                    <a:pt x="17" y="51"/>
                    <a:pt x="17" y="51"/>
                  </a:cubicBezTo>
                  <a:cubicBezTo>
                    <a:pt x="17" y="51"/>
                    <a:pt x="17" y="51"/>
                    <a:pt x="17" y="51"/>
                  </a:cubicBezTo>
                  <a:cubicBezTo>
                    <a:pt x="17" y="51"/>
                    <a:pt x="17" y="50"/>
                    <a:pt x="17" y="50"/>
                  </a:cubicBezTo>
                  <a:cubicBezTo>
                    <a:pt x="17" y="50"/>
                    <a:pt x="17" y="50"/>
                    <a:pt x="17" y="50"/>
                  </a:cubicBezTo>
                  <a:cubicBezTo>
                    <a:pt x="17" y="50"/>
                    <a:pt x="17" y="50"/>
                    <a:pt x="17" y="50"/>
                  </a:cubicBezTo>
                  <a:cubicBezTo>
                    <a:pt x="17" y="50"/>
                    <a:pt x="17" y="50"/>
                    <a:pt x="17" y="50"/>
                  </a:cubicBezTo>
                  <a:cubicBezTo>
                    <a:pt x="17" y="50"/>
                    <a:pt x="17" y="50"/>
                    <a:pt x="17" y="49"/>
                  </a:cubicBezTo>
                  <a:cubicBezTo>
                    <a:pt x="17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8" y="48"/>
                  </a:cubicBezTo>
                  <a:cubicBezTo>
                    <a:pt x="18" y="48"/>
                    <a:pt x="18" y="47"/>
                    <a:pt x="18" y="47"/>
                  </a:cubicBezTo>
                  <a:cubicBezTo>
                    <a:pt x="18" y="47"/>
                    <a:pt x="18" y="47"/>
                    <a:pt x="18" y="47"/>
                  </a:cubicBezTo>
                  <a:cubicBezTo>
                    <a:pt x="18" y="47"/>
                    <a:pt x="18" y="46"/>
                    <a:pt x="18" y="46"/>
                  </a:cubicBezTo>
                  <a:cubicBezTo>
                    <a:pt x="18" y="46"/>
                    <a:pt x="18" y="46"/>
                    <a:pt x="18" y="46"/>
                  </a:cubicBezTo>
                  <a:cubicBezTo>
                    <a:pt x="18" y="46"/>
                    <a:pt x="18" y="46"/>
                    <a:pt x="18" y="46"/>
                  </a:cubicBezTo>
                  <a:cubicBezTo>
                    <a:pt x="18" y="46"/>
                    <a:pt x="18" y="46"/>
                    <a:pt x="18" y="46"/>
                  </a:cubicBezTo>
                  <a:cubicBezTo>
                    <a:pt x="17" y="46"/>
                    <a:pt x="17" y="46"/>
                    <a:pt x="17" y="46"/>
                  </a:cubicBezTo>
                  <a:cubicBezTo>
                    <a:pt x="17" y="46"/>
                    <a:pt x="17" y="46"/>
                    <a:pt x="17" y="46"/>
                  </a:cubicBezTo>
                  <a:cubicBezTo>
                    <a:pt x="18" y="46"/>
                    <a:pt x="18" y="46"/>
                    <a:pt x="18" y="46"/>
                  </a:cubicBezTo>
                  <a:cubicBezTo>
                    <a:pt x="18" y="46"/>
                    <a:pt x="18" y="46"/>
                    <a:pt x="18" y="46"/>
                  </a:cubicBezTo>
                  <a:cubicBezTo>
                    <a:pt x="18" y="46"/>
                    <a:pt x="18" y="46"/>
                    <a:pt x="18" y="46"/>
                  </a:cubicBezTo>
                  <a:cubicBezTo>
                    <a:pt x="18" y="46"/>
                    <a:pt x="18" y="46"/>
                    <a:pt x="18" y="46"/>
                  </a:cubicBezTo>
                  <a:cubicBezTo>
                    <a:pt x="19" y="46"/>
                    <a:pt x="19" y="46"/>
                    <a:pt x="19" y="46"/>
                  </a:cubicBezTo>
                  <a:cubicBezTo>
                    <a:pt x="19" y="46"/>
                    <a:pt x="19" y="46"/>
                    <a:pt x="19" y="46"/>
                  </a:cubicBezTo>
                  <a:cubicBezTo>
                    <a:pt x="19" y="46"/>
                    <a:pt x="19" y="45"/>
                    <a:pt x="19" y="45"/>
                  </a:cubicBezTo>
                  <a:cubicBezTo>
                    <a:pt x="19" y="45"/>
                    <a:pt x="19" y="45"/>
                    <a:pt x="19" y="45"/>
                  </a:cubicBezTo>
                  <a:cubicBezTo>
                    <a:pt x="19" y="45"/>
                    <a:pt x="19" y="45"/>
                    <a:pt x="19" y="45"/>
                  </a:cubicBezTo>
                  <a:cubicBezTo>
                    <a:pt x="19" y="45"/>
                    <a:pt x="19" y="45"/>
                    <a:pt x="19" y="45"/>
                  </a:cubicBezTo>
                  <a:cubicBezTo>
                    <a:pt x="19" y="45"/>
                    <a:pt x="19" y="45"/>
                    <a:pt x="19" y="45"/>
                  </a:cubicBezTo>
                  <a:cubicBezTo>
                    <a:pt x="19" y="45"/>
                    <a:pt x="19" y="45"/>
                    <a:pt x="19" y="45"/>
                  </a:cubicBezTo>
                  <a:cubicBezTo>
                    <a:pt x="19" y="45"/>
                    <a:pt x="19" y="45"/>
                    <a:pt x="20" y="44"/>
                  </a:cubicBezTo>
                  <a:cubicBezTo>
                    <a:pt x="20" y="44"/>
                    <a:pt x="20" y="44"/>
                    <a:pt x="20" y="44"/>
                  </a:cubicBezTo>
                  <a:cubicBezTo>
                    <a:pt x="20" y="42"/>
                    <a:pt x="20" y="42"/>
                    <a:pt x="20" y="42"/>
                  </a:cubicBezTo>
                  <a:cubicBezTo>
                    <a:pt x="20" y="42"/>
                    <a:pt x="20" y="42"/>
                    <a:pt x="20" y="42"/>
                  </a:cubicBezTo>
                  <a:cubicBezTo>
                    <a:pt x="20" y="42"/>
                    <a:pt x="20" y="42"/>
                    <a:pt x="20" y="42"/>
                  </a:cubicBezTo>
                  <a:cubicBezTo>
                    <a:pt x="20" y="42"/>
                    <a:pt x="20" y="42"/>
                    <a:pt x="20" y="42"/>
                  </a:cubicBezTo>
                  <a:cubicBezTo>
                    <a:pt x="20" y="42"/>
                    <a:pt x="20" y="42"/>
                    <a:pt x="20" y="42"/>
                  </a:cubicBezTo>
                  <a:cubicBezTo>
                    <a:pt x="20" y="42"/>
                    <a:pt x="20" y="42"/>
                    <a:pt x="20" y="42"/>
                  </a:cubicBezTo>
                  <a:cubicBezTo>
                    <a:pt x="20" y="42"/>
                    <a:pt x="20" y="42"/>
                    <a:pt x="20" y="41"/>
                  </a:cubicBezTo>
                  <a:cubicBezTo>
                    <a:pt x="20" y="41"/>
                    <a:pt x="20" y="41"/>
                    <a:pt x="20" y="41"/>
                  </a:cubicBezTo>
                  <a:cubicBezTo>
                    <a:pt x="20" y="41"/>
                    <a:pt x="20" y="41"/>
                    <a:pt x="20" y="41"/>
                  </a:cubicBezTo>
                  <a:cubicBezTo>
                    <a:pt x="21" y="41"/>
                    <a:pt x="21" y="41"/>
                    <a:pt x="21" y="41"/>
                  </a:cubicBezTo>
                  <a:cubicBezTo>
                    <a:pt x="21" y="41"/>
                    <a:pt x="21" y="41"/>
                    <a:pt x="21" y="41"/>
                  </a:cubicBezTo>
                  <a:cubicBezTo>
                    <a:pt x="21" y="41"/>
                    <a:pt x="21" y="41"/>
                    <a:pt x="21" y="41"/>
                  </a:cubicBezTo>
                  <a:cubicBezTo>
                    <a:pt x="22" y="41"/>
                    <a:pt x="22" y="41"/>
                    <a:pt x="22" y="41"/>
                  </a:cubicBezTo>
                  <a:cubicBezTo>
                    <a:pt x="22" y="41"/>
                    <a:pt x="22" y="41"/>
                    <a:pt x="22" y="41"/>
                  </a:cubicBezTo>
                  <a:cubicBezTo>
                    <a:pt x="22" y="41"/>
                    <a:pt x="22" y="41"/>
                    <a:pt x="22" y="41"/>
                  </a:cubicBezTo>
                  <a:cubicBezTo>
                    <a:pt x="22" y="41"/>
                    <a:pt x="22" y="41"/>
                    <a:pt x="22" y="41"/>
                  </a:cubicBezTo>
                  <a:cubicBezTo>
                    <a:pt x="22" y="41"/>
                    <a:pt x="22" y="41"/>
                    <a:pt x="22" y="41"/>
                  </a:cubicBezTo>
                  <a:cubicBezTo>
                    <a:pt x="22" y="41"/>
                    <a:pt x="22" y="41"/>
                    <a:pt x="22" y="41"/>
                  </a:cubicBezTo>
                  <a:cubicBezTo>
                    <a:pt x="22" y="41"/>
                    <a:pt x="22" y="41"/>
                    <a:pt x="22" y="41"/>
                  </a:cubicBezTo>
                  <a:cubicBezTo>
                    <a:pt x="22" y="41"/>
                    <a:pt x="22" y="41"/>
                    <a:pt x="22" y="41"/>
                  </a:cubicBezTo>
                  <a:cubicBezTo>
                    <a:pt x="22" y="41"/>
                    <a:pt x="22" y="41"/>
                    <a:pt x="22" y="41"/>
                  </a:cubicBezTo>
                  <a:cubicBezTo>
                    <a:pt x="22" y="41"/>
                    <a:pt x="22" y="40"/>
                    <a:pt x="22" y="40"/>
                  </a:cubicBezTo>
                  <a:cubicBezTo>
                    <a:pt x="22" y="40"/>
                    <a:pt x="22" y="40"/>
                    <a:pt x="22" y="40"/>
                  </a:cubicBezTo>
                  <a:cubicBezTo>
                    <a:pt x="22" y="40"/>
                    <a:pt x="22" y="40"/>
                    <a:pt x="23" y="40"/>
                  </a:cubicBezTo>
                  <a:cubicBezTo>
                    <a:pt x="23" y="40"/>
                    <a:pt x="23" y="40"/>
                    <a:pt x="23" y="40"/>
                  </a:cubicBezTo>
                  <a:cubicBezTo>
                    <a:pt x="23" y="40"/>
                    <a:pt x="23" y="40"/>
                    <a:pt x="23" y="40"/>
                  </a:cubicBezTo>
                  <a:cubicBezTo>
                    <a:pt x="23" y="40"/>
                    <a:pt x="23" y="40"/>
                    <a:pt x="23" y="40"/>
                  </a:cubicBezTo>
                  <a:cubicBezTo>
                    <a:pt x="23" y="40"/>
                    <a:pt x="23" y="40"/>
                    <a:pt x="23" y="40"/>
                  </a:cubicBezTo>
                  <a:cubicBezTo>
                    <a:pt x="23" y="40"/>
                    <a:pt x="23" y="40"/>
                    <a:pt x="23" y="40"/>
                  </a:cubicBezTo>
                  <a:cubicBezTo>
                    <a:pt x="23" y="40"/>
                    <a:pt x="23" y="40"/>
                    <a:pt x="23" y="40"/>
                  </a:cubicBezTo>
                  <a:cubicBezTo>
                    <a:pt x="23" y="39"/>
                    <a:pt x="24" y="39"/>
                    <a:pt x="24" y="39"/>
                  </a:cubicBezTo>
                  <a:cubicBezTo>
                    <a:pt x="24" y="39"/>
                    <a:pt x="24" y="39"/>
                    <a:pt x="24" y="39"/>
                  </a:cubicBezTo>
                  <a:cubicBezTo>
                    <a:pt x="24" y="39"/>
                    <a:pt x="24" y="39"/>
                    <a:pt x="24" y="39"/>
                  </a:cubicBezTo>
                  <a:cubicBezTo>
                    <a:pt x="24" y="38"/>
                    <a:pt x="24" y="38"/>
                    <a:pt x="24" y="38"/>
                  </a:cubicBezTo>
                  <a:cubicBezTo>
                    <a:pt x="24" y="38"/>
                    <a:pt x="24" y="38"/>
                    <a:pt x="24" y="37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5" y="36"/>
                    <a:pt x="25" y="36"/>
                    <a:pt x="25" y="36"/>
                  </a:cubicBezTo>
                  <a:cubicBezTo>
                    <a:pt x="25" y="36"/>
                    <a:pt x="25" y="35"/>
                    <a:pt x="25" y="35"/>
                  </a:cubicBezTo>
                  <a:cubicBezTo>
                    <a:pt x="25" y="35"/>
                    <a:pt x="25" y="35"/>
                    <a:pt x="25" y="35"/>
                  </a:cubicBezTo>
                  <a:cubicBezTo>
                    <a:pt x="25" y="35"/>
                    <a:pt x="25" y="35"/>
                    <a:pt x="25" y="35"/>
                  </a:cubicBezTo>
                  <a:cubicBezTo>
                    <a:pt x="25" y="35"/>
                    <a:pt x="25" y="35"/>
                    <a:pt x="25" y="35"/>
                  </a:cubicBezTo>
                  <a:cubicBezTo>
                    <a:pt x="25" y="35"/>
                    <a:pt x="25" y="35"/>
                    <a:pt x="25" y="35"/>
                  </a:cubicBezTo>
                  <a:cubicBezTo>
                    <a:pt x="25" y="35"/>
                    <a:pt x="25" y="35"/>
                    <a:pt x="25" y="35"/>
                  </a:cubicBezTo>
                  <a:cubicBezTo>
                    <a:pt x="25" y="35"/>
                    <a:pt x="25" y="35"/>
                    <a:pt x="25" y="35"/>
                  </a:cubicBezTo>
                  <a:cubicBezTo>
                    <a:pt x="25" y="35"/>
                    <a:pt x="25" y="35"/>
                    <a:pt x="25" y="35"/>
                  </a:cubicBezTo>
                  <a:cubicBezTo>
                    <a:pt x="25" y="35"/>
                    <a:pt x="25" y="35"/>
                    <a:pt x="25" y="35"/>
                  </a:cubicBezTo>
                  <a:cubicBezTo>
                    <a:pt x="25" y="35"/>
                    <a:pt x="25" y="35"/>
                    <a:pt x="25" y="35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6" y="32"/>
                    <a:pt x="26" y="32"/>
                    <a:pt x="25" y="32"/>
                  </a:cubicBezTo>
                  <a:cubicBezTo>
                    <a:pt x="25" y="32"/>
                    <a:pt x="25" y="32"/>
                    <a:pt x="25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3" y="31"/>
                    <a:pt x="23" y="31"/>
                    <a:pt x="23" y="31"/>
                  </a:cubicBezTo>
                  <a:cubicBezTo>
                    <a:pt x="23" y="31"/>
                    <a:pt x="23" y="31"/>
                    <a:pt x="23" y="31"/>
                  </a:cubicBezTo>
                  <a:cubicBezTo>
                    <a:pt x="23" y="31"/>
                    <a:pt x="23" y="31"/>
                    <a:pt x="23" y="31"/>
                  </a:cubicBezTo>
                  <a:cubicBezTo>
                    <a:pt x="23" y="31"/>
                    <a:pt x="23" y="31"/>
                    <a:pt x="23" y="31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3" y="30"/>
                    <a:pt x="22" y="30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1" y="30"/>
                    <a:pt x="21" y="30"/>
                    <a:pt x="20" y="30"/>
                  </a:cubicBezTo>
                  <a:cubicBezTo>
                    <a:pt x="20" y="30"/>
                    <a:pt x="20" y="30"/>
                    <a:pt x="20" y="30"/>
                  </a:cubicBezTo>
                  <a:cubicBezTo>
                    <a:pt x="20" y="30"/>
                    <a:pt x="20" y="30"/>
                    <a:pt x="20" y="30"/>
                  </a:cubicBezTo>
                  <a:cubicBezTo>
                    <a:pt x="20" y="30"/>
                    <a:pt x="20" y="30"/>
                    <a:pt x="20" y="30"/>
                  </a:cubicBezTo>
                  <a:cubicBezTo>
                    <a:pt x="20" y="30"/>
                    <a:pt x="20" y="29"/>
                    <a:pt x="20" y="29"/>
                  </a:cubicBezTo>
                  <a:cubicBezTo>
                    <a:pt x="20" y="29"/>
                    <a:pt x="20" y="29"/>
                    <a:pt x="20" y="29"/>
                  </a:cubicBezTo>
                  <a:cubicBezTo>
                    <a:pt x="20" y="29"/>
                    <a:pt x="20" y="29"/>
                    <a:pt x="20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30"/>
                  </a:cubicBezTo>
                  <a:cubicBezTo>
                    <a:pt x="19" y="30"/>
                    <a:pt x="19" y="30"/>
                    <a:pt x="19" y="30"/>
                  </a:cubicBezTo>
                  <a:cubicBezTo>
                    <a:pt x="19" y="30"/>
                    <a:pt x="18" y="30"/>
                    <a:pt x="18" y="30"/>
                  </a:cubicBezTo>
                  <a:cubicBezTo>
                    <a:pt x="18" y="30"/>
                    <a:pt x="18" y="30"/>
                    <a:pt x="18" y="29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18" y="29"/>
                    <a:pt x="18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8"/>
                    <a:pt x="19" y="28"/>
                  </a:cubicBezTo>
                  <a:cubicBezTo>
                    <a:pt x="19" y="28"/>
                    <a:pt x="19" y="28"/>
                    <a:pt x="19" y="28"/>
                  </a:cubicBezTo>
                  <a:cubicBezTo>
                    <a:pt x="19" y="28"/>
                    <a:pt x="19" y="28"/>
                    <a:pt x="19" y="28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18" y="27"/>
                    <a:pt x="17" y="27"/>
                    <a:pt x="17" y="26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5" y="26"/>
                    <a:pt x="15" y="26"/>
                    <a:pt x="15" y="26"/>
                  </a:cubicBezTo>
                  <a:cubicBezTo>
                    <a:pt x="15" y="26"/>
                    <a:pt x="15" y="26"/>
                    <a:pt x="15" y="25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5" y="25"/>
                    <a:pt x="14" y="25"/>
                    <a:pt x="14" y="25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4" y="25"/>
                    <a:pt x="14" y="25"/>
                    <a:pt x="13" y="25"/>
                  </a:cubicBezTo>
                  <a:cubicBezTo>
                    <a:pt x="14" y="25"/>
                    <a:pt x="14" y="24"/>
                    <a:pt x="14" y="24"/>
                  </a:cubicBezTo>
                  <a:cubicBezTo>
                    <a:pt x="14" y="24"/>
                    <a:pt x="14" y="24"/>
                    <a:pt x="14" y="24"/>
                  </a:cubicBezTo>
                  <a:cubicBezTo>
                    <a:pt x="14" y="24"/>
                    <a:pt x="14" y="24"/>
                    <a:pt x="14" y="24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3" y="24"/>
                    <a:pt x="12" y="24"/>
                    <a:pt x="12" y="24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2" y="24"/>
                    <a:pt x="11" y="24"/>
                    <a:pt x="11" y="24"/>
                  </a:cubicBezTo>
                  <a:cubicBezTo>
                    <a:pt x="11" y="24"/>
                    <a:pt x="11" y="23"/>
                    <a:pt x="11" y="23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11" y="23"/>
                    <a:pt x="10" y="23"/>
                    <a:pt x="10" y="23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10" y="23"/>
                    <a:pt x="9" y="23"/>
                    <a:pt x="9" y="23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23"/>
                    <a:pt x="9" y="23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8" y="25"/>
                    <a:pt x="8" y="25"/>
                    <a:pt x="7" y="25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6" y="24"/>
                    <a:pt x="6" y="24"/>
                    <a:pt x="6" y="23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6" y="23"/>
                    <a:pt x="6" y="23"/>
                    <a:pt x="5" y="23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6" y="23"/>
                    <a:pt x="6" y="22"/>
                    <a:pt x="6" y="22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6" y="20"/>
                    <a:pt x="6" y="20"/>
                    <a:pt x="6" y="19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4" y="19"/>
                    <a:pt x="3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19"/>
                    <a:pt x="3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17"/>
                    <a:pt x="5" y="17"/>
                    <a:pt x="5" y="17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5" y="17"/>
                    <a:pt x="5" y="17"/>
                    <a:pt x="5" y="1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5" y="16"/>
                    <a:pt x="6" y="15"/>
                    <a:pt x="6" y="15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7" y="15"/>
                    <a:pt x="8" y="15"/>
                    <a:pt x="8" y="15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8" y="15"/>
                    <a:pt x="8" y="16"/>
                    <a:pt x="8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6"/>
                    <a:pt x="8" y="17"/>
                    <a:pt x="8" y="17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9" y="17"/>
                    <a:pt x="9" y="16"/>
                    <a:pt x="9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9" y="16"/>
                    <a:pt x="9" y="16"/>
                    <a:pt x="9" y="15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9" y="15"/>
                    <a:pt x="9" y="14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0" y="13"/>
                    <a:pt x="11" y="13"/>
                    <a:pt x="11" y="13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2" y="13"/>
                    <a:pt x="12" y="13"/>
                    <a:pt x="12" y="1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2" y="11"/>
                    <a:pt x="13" y="11"/>
                    <a:pt x="13" y="11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3" y="11"/>
                    <a:pt x="13" y="10"/>
                    <a:pt x="13" y="10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13" y="10"/>
                    <a:pt x="14" y="10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0"/>
                    <a:pt x="15" y="10"/>
                    <a:pt x="15" y="10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6" y="9"/>
                    <a:pt x="16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7"/>
                    <a:pt x="16" y="7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7"/>
                    <a:pt x="19" y="6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20" y="6"/>
                    <a:pt x="20" y="6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21" y="6"/>
                    <a:pt x="21" y="5"/>
                    <a:pt x="21" y="5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19" y="4"/>
                    <a:pt x="19" y="4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19" y="4"/>
                    <a:pt x="19" y="4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5"/>
                    <a:pt x="16" y="5"/>
                    <a:pt x="16" y="6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6" y="6"/>
                    <a:pt x="15" y="6"/>
                    <a:pt x="15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6"/>
                    <a:pt x="15" y="6"/>
                    <a:pt x="15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6" y="5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7" y="4"/>
                    <a:pt x="17" y="4"/>
                  </a:cubicBezTo>
                  <a:cubicBezTo>
                    <a:pt x="17" y="4"/>
                    <a:pt x="17" y="4"/>
                    <a:pt x="17" y="3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7" y="3"/>
                    <a:pt x="18" y="3"/>
                    <a:pt x="18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3"/>
                    <a:pt x="18" y="3"/>
                    <a:pt x="18" y="2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20" y="2"/>
                    <a:pt x="22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2"/>
                    <a:pt x="24" y="2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2"/>
                    <a:pt x="24" y="3"/>
                    <a:pt x="24" y="3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4" y="3"/>
                    <a:pt x="24" y="4"/>
                    <a:pt x="24" y="4"/>
                  </a:cubicBezTo>
                  <a:cubicBezTo>
                    <a:pt x="24" y="4"/>
                    <a:pt x="24" y="4"/>
                    <a:pt x="24" y="4"/>
                  </a:cubicBezTo>
                  <a:cubicBezTo>
                    <a:pt x="25" y="4"/>
                    <a:pt x="25" y="4"/>
                    <a:pt x="25" y="4"/>
                  </a:cubicBezTo>
                  <a:cubicBezTo>
                    <a:pt x="25" y="4"/>
                    <a:pt x="25" y="4"/>
                    <a:pt x="25" y="4"/>
                  </a:cubicBezTo>
                  <a:cubicBezTo>
                    <a:pt x="25" y="4"/>
                    <a:pt x="25" y="4"/>
                    <a:pt x="26" y="4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26" y="4"/>
                    <a:pt x="26" y="4"/>
                    <a:pt x="26" y="3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6" y="3"/>
                    <a:pt x="27" y="3"/>
                    <a:pt x="27" y="3"/>
                  </a:cubicBezTo>
                  <a:cubicBezTo>
                    <a:pt x="27" y="3"/>
                    <a:pt x="27" y="3"/>
                    <a:pt x="27" y="3"/>
                  </a:cubicBezTo>
                  <a:cubicBezTo>
                    <a:pt x="27" y="3"/>
                    <a:pt x="27" y="3"/>
                    <a:pt x="27" y="3"/>
                  </a:cubicBezTo>
                  <a:cubicBezTo>
                    <a:pt x="27" y="3"/>
                    <a:pt x="27" y="3"/>
                    <a:pt x="27" y="3"/>
                  </a:cubicBezTo>
                  <a:cubicBezTo>
                    <a:pt x="27" y="3"/>
                    <a:pt x="27" y="3"/>
                    <a:pt x="27" y="3"/>
                  </a:cubicBezTo>
                  <a:cubicBezTo>
                    <a:pt x="27" y="3"/>
                    <a:pt x="27" y="3"/>
                    <a:pt x="28" y="3"/>
                  </a:cubicBezTo>
                  <a:cubicBezTo>
                    <a:pt x="28" y="3"/>
                    <a:pt x="28" y="3"/>
                    <a:pt x="28" y="3"/>
                  </a:cubicBezTo>
                  <a:cubicBezTo>
                    <a:pt x="28" y="3"/>
                    <a:pt x="28" y="3"/>
                    <a:pt x="28" y="3"/>
                  </a:cubicBezTo>
                  <a:cubicBezTo>
                    <a:pt x="28" y="3"/>
                    <a:pt x="28" y="2"/>
                    <a:pt x="28" y="2"/>
                  </a:cubicBezTo>
                  <a:cubicBezTo>
                    <a:pt x="28" y="2"/>
                    <a:pt x="28" y="2"/>
                    <a:pt x="28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29" y="1"/>
                    <a:pt x="29" y="1"/>
                    <a:pt x="29" y="1"/>
                  </a:cubicBezTo>
                  <a:cubicBezTo>
                    <a:pt x="29" y="1"/>
                    <a:pt x="29" y="1"/>
                    <a:pt x="29" y="1"/>
                  </a:cubicBezTo>
                  <a:cubicBezTo>
                    <a:pt x="29" y="1"/>
                    <a:pt x="29" y="1"/>
                    <a:pt x="29" y="1"/>
                  </a:cubicBezTo>
                  <a:cubicBezTo>
                    <a:pt x="30" y="1"/>
                    <a:pt x="30" y="1"/>
                    <a:pt x="30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1"/>
                    <a:pt x="37" y="1"/>
                    <a:pt x="40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0" y="3"/>
                    <a:pt x="40" y="3"/>
                    <a:pt x="41" y="3"/>
                  </a:cubicBezTo>
                  <a:cubicBezTo>
                    <a:pt x="41" y="3"/>
                    <a:pt x="41" y="3"/>
                    <a:pt x="41" y="3"/>
                  </a:cubicBezTo>
                  <a:cubicBezTo>
                    <a:pt x="41" y="3"/>
                    <a:pt x="41" y="4"/>
                    <a:pt x="41" y="4"/>
                  </a:cubicBezTo>
                  <a:cubicBezTo>
                    <a:pt x="41" y="4"/>
                    <a:pt x="41" y="4"/>
                    <a:pt x="41" y="4"/>
                  </a:cubicBezTo>
                  <a:cubicBezTo>
                    <a:pt x="41" y="4"/>
                    <a:pt x="41" y="4"/>
                    <a:pt x="41" y="4"/>
                  </a:cubicBezTo>
                  <a:cubicBezTo>
                    <a:pt x="41" y="4"/>
                    <a:pt x="41" y="4"/>
                    <a:pt x="41" y="4"/>
                  </a:cubicBezTo>
                  <a:cubicBezTo>
                    <a:pt x="40" y="4"/>
                    <a:pt x="40" y="4"/>
                    <a:pt x="40" y="4"/>
                  </a:cubicBezTo>
                  <a:cubicBezTo>
                    <a:pt x="40" y="4"/>
                    <a:pt x="40" y="4"/>
                    <a:pt x="40" y="4"/>
                  </a:cubicBezTo>
                  <a:cubicBezTo>
                    <a:pt x="40" y="4"/>
                    <a:pt x="40" y="4"/>
                    <a:pt x="40" y="4"/>
                  </a:cubicBezTo>
                  <a:cubicBezTo>
                    <a:pt x="40" y="4"/>
                    <a:pt x="40" y="5"/>
                    <a:pt x="41" y="5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0" y="5"/>
                    <a:pt x="40" y="5"/>
                    <a:pt x="40" y="6"/>
                  </a:cubicBezTo>
                  <a:cubicBezTo>
                    <a:pt x="40" y="6"/>
                    <a:pt x="40" y="6"/>
                    <a:pt x="40" y="6"/>
                  </a:cubicBezTo>
                  <a:cubicBezTo>
                    <a:pt x="40" y="6"/>
                    <a:pt x="40" y="6"/>
                    <a:pt x="40" y="6"/>
                  </a:cubicBezTo>
                  <a:cubicBezTo>
                    <a:pt x="40" y="6"/>
                    <a:pt x="40" y="6"/>
                    <a:pt x="40" y="6"/>
                  </a:cubicBezTo>
                  <a:cubicBezTo>
                    <a:pt x="40" y="6"/>
                    <a:pt x="40" y="6"/>
                    <a:pt x="40" y="6"/>
                  </a:cubicBezTo>
                  <a:cubicBezTo>
                    <a:pt x="39" y="6"/>
                    <a:pt x="39" y="6"/>
                    <a:pt x="39" y="6"/>
                  </a:cubicBezTo>
                  <a:cubicBezTo>
                    <a:pt x="39" y="6"/>
                    <a:pt x="39" y="6"/>
                    <a:pt x="39" y="6"/>
                  </a:cubicBezTo>
                  <a:cubicBezTo>
                    <a:pt x="39" y="6"/>
                    <a:pt x="39" y="6"/>
                    <a:pt x="39" y="6"/>
                  </a:cubicBezTo>
                  <a:cubicBezTo>
                    <a:pt x="39" y="6"/>
                    <a:pt x="39" y="6"/>
                    <a:pt x="39" y="6"/>
                  </a:cubicBezTo>
                  <a:cubicBezTo>
                    <a:pt x="39" y="6"/>
                    <a:pt x="39" y="6"/>
                    <a:pt x="39" y="6"/>
                  </a:cubicBezTo>
                  <a:cubicBezTo>
                    <a:pt x="39" y="6"/>
                    <a:pt x="39" y="6"/>
                    <a:pt x="38" y="6"/>
                  </a:cubicBezTo>
                  <a:cubicBezTo>
                    <a:pt x="38" y="6"/>
                    <a:pt x="38" y="6"/>
                    <a:pt x="38" y="6"/>
                  </a:cubicBezTo>
                  <a:cubicBezTo>
                    <a:pt x="38" y="6"/>
                    <a:pt x="38" y="7"/>
                    <a:pt x="38" y="7"/>
                  </a:cubicBezTo>
                  <a:cubicBezTo>
                    <a:pt x="38" y="7"/>
                    <a:pt x="38" y="7"/>
                    <a:pt x="38" y="7"/>
                  </a:cubicBezTo>
                  <a:cubicBezTo>
                    <a:pt x="38" y="7"/>
                    <a:pt x="38" y="7"/>
                    <a:pt x="38" y="7"/>
                  </a:cubicBezTo>
                  <a:cubicBezTo>
                    <a:pt x="37" y="7"/>
                    <a:pt x="37" y="7"/>
                    <a:pt x="37" y="7"/>
                  </a:cubicBezTo>
                  <a:cubicBezTo>
                    <a:pt x="38" y="7"/>
                    <a:pt x="38" y="7"/>
                    <a:pt x="38" y="7"/>
                  </a:cubicBezTo>
                  <a:cubicBezTo>
                    <a:pt x="38" y="8"/>
                    <a:pt x="38" y="8"/>
                    <a:pt x="38" y="8"/>
                  </a:cubicBezTo>
                  <a:cubicBezTo>
                    <a:pt x="39" y="8"/>
                    <a:pt x="39" y="8"/>
                    <a:pt x="39" y="9"/>
                  </a:cubicBezTo>
                  <a:cubicBezTo>
                    <a:pt x="39" y="9"/>
                    <a:pt x="39" y="10"/>
                    <a:pt x="40" y="10"/>
                  </a:cubicBezTo>
                  <a:cubicBezTo>
                    <a:pt x="40" y="10"/>
                    <a:pt x="40" y="10"/>
                    <a:pt x="40" y="10"/>
                  </a:cubicBezTo>
                  <a:cubicBezTo>
                    <a:pt x="40" y="10"/>
                    <a:pt x="40" y="10"/>
                    <a:pt x="40" y="10"/>
                  </a:cubicBezTo>
                  <a:cubicBezTo>
                    <a:pt x="40" y="10"/>
                    <a:pt x="40" y="10"/>
                    <a:pt x="40" y="10"/>
                  </a:cubicBezTo>
                  <a:cubicBezTo>
                    <a:pt x="40" y="10"/>
                    <a:pt x="40" y="10"/>
                    <a:pt x="40" y="10"/>
                  </a:cubicBezTo>
                  <a:cubicBezTo>
                    <a:pt x="40" y="10"/>
                    <a:pt x="40" y="10"/>
                    <a:pt x="40" y="10"/>
                  </a:cubicBezTo>
                  <a:cubicBezTo>
                    <a:pt x="40" y="10"/>
                    <a:pt x="40" y="10"/>
                    <a:pt x="40" y="10"/>
                  </a:cubicBezTo>
                  <a:cubicBezTo>
                    <a:pt x="41" y="10"/>
                    <a:pt x="41" y="10"/>
                    <a:pt x="41" y="10"/>
                  </a:cubicBezTo>
                  <a:cubicBezTo>
                    <a:pt x="41" y="10"/>
                    <a:pt x="41" y="10"/>
                    <a:pt x="41" y="10"/>
                  </a:cubicBezTo>
                  <a:cubicBezTo>
                    <a:pt x="41" y="10"/>
                    <a:pt x="41" y="10"/>
                    <a:pt x="41" y="10"/>
                  </a:cubicBezTo>
                  <a:cubicBezTo>
                    <a:pt x="41" y="10"/>
                    <a:pt x="41" y="10"/>
                    <a:pt x="41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9"/>
                    <a:pt x="42" y="9"/>
                    <a:pt x="42" y="9"/>
                  </a:cubicBezTo>
                  <a:cubicBezTo>
                    <a:pt x="42" y="9"/>
                    <a:pt x="42" y="9"/>
                    <a:pt x="42" y="9"/>
                  </a:cubicBezTo>
                  <a:cubicBezTo>
                    <a:pt x="42" y="10"/>
                    <a:pt x="42" y="10"/>
                    <a:pt x="42" y="10"/>
                  </a:cubicBezTo>
                  <a:cubicBezTo>
                    <a:pt x="42" y="10"/>
                    <a:pt x="42" y="10"/>
                    <a:pt x="42" y="10"/>
                  </a:cubicBezTo>
                  <a:cubicBezTo>
                    <a:pt x="42" y="10"/>
                    <a:pt x="42" y="10"/>
                    <a:pt x="42" y="10"/>
                  </a:cubicBezTo>
                  <a:cubicBezTo>
                    <a:pt x="42" y="10"/>
                    <a:pt x="42" y="10"/>
                    <a:pt x="42" y="10"/>
                  </a:cubicBezTo>
                  <a:cubicBezTo>
                    <a:pt x="42" y="10"/>
                    <a:pt x="42" y="10"/>
                    <a:pt x="42" y="10"/>
                  </a:cubicBezTo>
                  <a:cubicBezTo>
                    <a:pt x="42" y="10"/>
                    <a:pt x="42" y="10"/>
                    <a:pt x="42" y="10"/>
                  </a:cubicBezTo>
                  <a:cubicBezTo>
                    <a:pt x="42" y="10"/>
                    <a:pt x="42" y="10"/>
                    <a:pt x="43" y="10"/>
                  </a:cubicBezTo>
                  <a:cubicBezTo>
                    <a:pt x="43" y="10"/>
                    <a:pt x="43" y="10"/>
                    <a:pt x="43" y="10"/>
                  </a:cubicBezTo>
                  <a:cubicBezTo>
                    <a:pt x="43" y="10"/>
                    <a:pt x="43" y="10"/>
                    <a:pt x="43" y="10"/>
                  </a:cubicBezTo>
                  <a:cubicBezTo>
                    <a:pt x="43" y="10"/>
                    <a:pt x="43" y="10"/>
                    <a:pt x="43" y="10"/>
                  </a:cubicBezTo>
                  <a:cubicBezTo>
                    <a:pt x="43" y="10"/>
                    <a:pt x="43" y="10"/>
                    <a:pt x="43" y="10"/>
                  </a:cubicBezTo>
                  <a:cubicBezTo>
                    <a:pt x="43" y="10"/>
                    <a:pt x="43" y="10"/>
                    <a:pt x="43" y="10"/>
                  </a:cubicBezTo>
                  <a:cubicBezTo>
                    <a:pt x="43" y="10"/>
                    <a:pt x="43" y="10"/>
                    <a:pt x="43" y="10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5" y="12"/>
                    <a:pt x="45" y="12"/>
                    <a:pt x="45" y="12"/>
                  </a:cubicBezTo>
                  <a:cubicBezTo>
                    <a:pt x="45" y="12"/>
                    <a:pt x="45" y="12"/>
                    <a:pt x="45" y="12"/>
                  </a:cubicBezTo>
                  <a:cubicBezTo>
                    <a:pt x="45" y="12"/>
                    <a:pt x="45" y="12"/>
                    <a:pt x="45" y="12"/>
                  </a:cubicBezTo>
                  <a:cubicBezTo>
                    <a:pt x="45" y="12"/>
                    <a:pt x="45" y="12"/>
                    <a:pt x="45" y="11"/>
                  </a:cubicBezTo>
                  <a:cubicBezTo>
                    <a:pt x="45" y="11"/>
                    <a:pt x="45" y="11"/>
                    <a:pt x="45" y="11"/>
                  </a:cubicBezTo>
                  <a:cubicBezTo>
                    <a:pt x="45" y="11"/>
                    <a:pt x="45" y="11"/>
                    <a:pt x="45" y="11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4" y="10"/>
                    <a:pt x="44" y="10"/>
                    <a:pt x="44" y="10"/>
                  </a:cubicBezTo>
                  <a:cubicBezTo>
                    <a:pt x="44" y="10"/>
                    <a:pt x="44" y="10"/>
                    <a:pt x="44" y="10"/>
                  </a:cubicBezTo>
                  <a:cubicBezTo>
                    <a:pt x="44" y="10"/>
                    <a:pt x="44" y="10"/>
                    <a:pt x="44" y="10"/>
                  </a:cubicBezTo>
                  <a:cubicBezTo>
                    <a:pt x="44" y="10"/>
                    <a:pt x="44" y="10"/>
                    <a:pt x="44" y="10"/>
                  </a:cubicBezTo>
                  <a:cubicBezTo>
                    <a:pt x="44" y="10"/>
                    <a:pt x="44" y="10"/>
                    <a:pt x="44" y="10"/>
                  </a:cubicBezTo>
                  <a:cubicBezTo>
                    <a:pt x="44" y="10"/>
                    <a:pt x="44" y="10"/>
                    <a:pt x="44" y="10"/>
                  </a:cubicBezTo>
                  <a:cubicBezTo>
                    <a:pt x="44" y="10"/>
                    <a:pt x="44" y="10"/>
                    <a:pt x="44" y="10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5" y="11"/>
                    <a:pt x="45" y="11"/>
                    <a:pt x="45" y="11"/>
                  </a:cubicBezTo>
                  <a:cubicBezTo>
                    <a:pt x="45" y="11"/>
                    <a:pt x="45" y="11"/>
                    <a:pt x="45" y="11"/>
                  </a:cubicBezTo>
                  <a:cubicBezTo>
                    <a:pt x="45" y="11"/>
                    <a:pt x="45" y="11"/>
                    <a:pt x="46" y="11"/>
                  </a:cubicBezTo>
                  <a:cubicBezTo>
                    <a:pt x="46" y="11"/>
                    <a:pt x="46" y="11"/>
                    <a:pt x="46" y="11"/>
                  </a:cubicBezTo>
                  <a:cubicBezTo>
                    <a:pt x="46" y="11"/>
                    <a:pt x="46" y="11"/>
                    <a:pt x="46" y="11"/>
                  </a:cubicBezTo>
                  <a:cubicBezTo>
                    <a:pt x="46" y="11"/>
                    <a:pt x="46" y="11"/>
                    <a:pt x="46" y="11"/>
                  </a:cubicBezTo>
                  <a:cubicBezTo>
                    <a:pt x="46" y="11"/>
                    <a:pt x="46" y="11"/>
                    <a:pt x="46" y="11"/>
                  </a:cubicBezTo>
                  <a:cubicBezTo>
                    <a:pt x="46" y="11"/>
                    <a:pt x="46" y="11"/>
                    <a:pt x="46" y="11"/>
                  </a:cubicBezTo>
                  <a:cubicBezTo>
                    <a:pt x="46" y="11"/>
                    <a:pt x="46" y="11"/>
                    <a:pt x="46" y="11"/>
                  </a:cubicBezTo>
                  <a:cubicBezTo>
                    <a:pt x="46" y="11"/>
                    <a:pt x="46" y="11"/>
                    <a:pt x="46" y="11"/>
                  </a:cubicBezTo>
                  <a:cubicBezTo>
                    <a:pt x="46" y="11"/>
                    <a:pt x="46" y="11"/>
                    <a:pt x="46" y="11"/>
                  </a:cubicBezTo>
                  <a:cubicBezTo>
                    <a:pt x="46" y="10"/>
                    <a:pt x="47" y="10"/>
                    <a:pt x="47" y="10"/>
                  </a:cubicBezTo>
                  <a:cubicBezTo>
                    <a:pt x="47" y="10"/>
                    <a:pt x="46" y="9"/>
                    <a:pt x="46" y="9"/>
                  </a:cubicBezTo>
                  <a:cubicBezTo>
                    <a:pt x="46" y="9"/>
                    <a:pt x="46" y="9"/>
                    <a:pt x="46" y="9"/>
                  </a:cubicBezTo>
                  <a:cubicBezTo>
                    <a:pt x="46" y="9"/>
                    <a:pt x="46" y="9"/>
                    <a:pt x="46" y="9"/>
                  </a:cubicBezTo>
                  <a:cubicBezTo>
                    <a:pt x="46" y="9"/>
                    <a:pt x="46" y="9"/>
                    <a:pt x="46" y="9"/>
                  </a:cubicBezTo>
                  <a:cubicBezTo>
                    <a:pt x="46" y="8"/>
                    <a:pt x="46" y="8"/>
                    <a:pt x="46" y="8"/>
                  </a:cubicBezTo>
                  <a:cubicBezTo>
                    <a:pt x="46" y="8"/>
                    <a:pt x="46" y="8"/>
                    <a:pt x="46" y="8"/>
                  </a:cubicBezTo>
                  <a:cubicBezTo>
                    <a:pt x="46" y="8"/>
                    <a:pt x="46" y="8"/>
                    <a:pt x="46" y="8"/>
                  </a:cubicBezTo>
                  <a:cubicBezTo>
                    <a:pt x="46" y="8"/>
                    <a:pt x="46" y="8"/>
                    <a:pt x="47" y="8"/>
                  </a:cubicBezTo>
                  <a:cubicBezTo>
                    <a:pt x="47" y="8"/>
                    <a:pt x="47" y="9"/>
                    <a:pt x="47" y="9"/>
                  </a:cubicBezTo>
                  <a:cubicBezTo>
                    <a:pt x="47" y="9"/>
                    <a:pt x="47" y="9"/>
                    <a:pt x="47" y="9"/>
                  </a:cubicBezTo>
                  <a:cubicBezTo>
                    <a:pt x="47" y="9"/>
                    <a:pt x="47" y="9"/>
                    <a:pt x="47" y="9"/>
                  </a:cubicBezTo>
                  <a:cubicBezTo>
                    <a:pt x="47" y="9"/>
                    <a:pt x="47" y="9"/>
                    <a:pt x="47" y="9"/>
                  </a:cubicBezTo>
                  <a:cubicBezTo>
                    <a:pt x="47" y="9"/>
                    <a:pt x="47" y="9"/>
                    <a:pt x="47" y="9"/>
                  </a:cubicBezTo>
                  <a:cubicBezTo>
                    <a:pt x="47" y="9"/>
                    <a:pt x="47" y="9"/>
                    <a:pt x="48" y="9"/>
                  </a:cubicBezTo>
                  <a:cubicBezTo>
                    <a:pt x="48" y="9"/>
                    <a:pt x="48" y="9"/>
                    <a:pt x="48" y="9"/>
                  </a:cubicBezTo>
                  <a:cubicBezTo>
                    <a:pt x="48" y="9"/>
                    <a:pt x="48" y="9"/>
                    <a:pt x="48" y="10"/>
                  </a:cubicBezTo>
                  <a:cubicBezTo>
                    <a:pt x="48" y="10"/>
                    <a:pt x="48" y="10"/>
                    <a:pt x="48" y="10"/>
                  </a:cubicBezTo>
                  <a:cubicBezTo>
                    <a:pt x="48" y="10"/>
                    <a:pt x="48" y="10"/>
                    <a:pt x="48" y="10"/>
                  </a:cubicBezTo>
                  <a:cubicBezTo>
                    <a:pt x="47" y="10"/>
                    <a:pt x="47" y="10"/>
                    <a:pt x="47" y="10"/>
                  </a:cubicBezTo>
                  <a:cubicBezTo>
                    <a:pt x="47" y="10"/>
                    <a:pt x="47" y="10"/>
                    <a:pt x="47" y="10"/>
                  </a:cubicBezTo>
                  <a:cubicBezTo>
                    <a:pt x="47" y="10"/>
                    <a:pt x="47" y="10"/>
                    <a:pt x="47" y="10"/>
                  </a:cubicBezTo>
                  <a:cubicBezTo>
                    <a:pt x="47" y="10"/>
                    <a:pt x="47" y="10"/>
                    <a:pt x="47" y="10"/>
                  </a:cubicBezTo>
                  <a:cubicBezTo>
                    <a:pt x="47" y="10"/>
                    <a:pt x="47" y="10"/>
                    <a:pt x="47" y="10"/>
                  </a:cubicBezTo>
                  <a:cubicBezTo>
                    <a:pt x="47" y="10"/>
                    <a:pt x="47" y="10"/>
                    <a:pt x="47" y="10"/>
                  </a:cubicBezTo>
                  <a:cubicBezTo>
                    <a:pt x="47" y="10"/>
                    <a:pt x="47" y="11"/>
                    <a:pt x="47" y="11"/>
                  </a:cubicBezTo>
                  <a:cubicBezTo>
                    <a:pt x="47" y="11"/>
                    <a:pt x="47" y="11"/>
                    <a:pt x="47" y="11"/>
                  </a:cubicBezTo>
                  <a:cubicBezTo>
                    <a:pt x="47" y="11"/>
                    <a:pt x="47" y="11"/>
                    <a:pt x="47" y="11"/>
                  </a:cubicBezTo>
                  <a:cubicBezTo>
                    <a:pt x="48" y="11"/>
                    <a:pt x="48" y="11"/>
                    <a:pt x="48" y="11"/>
                  </a:cubicBezTo>
                  <a:cubicBezTo>
                    <a:pt x="48" y="11"/>
                    <a:pt x="48" y="11"/>
                    <a:pt x="48" y="11"/>
                  </a:cubicBezTo>
                  <a:cubicBezTo>
                    <a:pt x="48" y="11"/>
                    <a:pt x="48" y="12"/>
                    <a:pt x="48" y="12"/>
                  </a:cubicBezTo>
                  <a:cubicBezTo>
                    <a:pt x="48" y="12"/>
                    <a:pt x="48" y="12"/>
                    <a:pt x="48" y="12"/>
                  </a:cubicBezTo>
                  <a:cubicBezTo>
                    <a:pt x="48" y="12"/>
                    <a:pt x="48" y="12"/>
                    <a:pt x="48" y="12"/>
                  </a:cubicBezTo>
                  <a:cubicBezTo>
                    <a:pt x="48" y="12"/>
                    <a:pt x="48" y="12"/>
                    <a:pt x="48" y="12"/>
                  </a:cubicBezTo>
                  <a:cubicBezTo>
                    <a:pt x="48" y="12"/>
                    <a:pt x="48" y="12"/>
                    <a:pt x="48" y="12"/>
                  </a:cubicBezTo>
                  <a:cubicBezTo>
                    <a:pt x="48" y="12"/>
                    <a:pt x="48" y="12"/>
                    <a:pt x="48" y="12"/>
                  </a:cubicBezTo>
                  <a:cubicBezTo>
                    <a:pt x="48" y="12"/>
                    <a:pt x="48" y="12"/>
                    <a:pt x="48" y="12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2"/>
                    <a:pt x="50" y="12"/>
                    <a:pt x="50" y="12"/>
                  </a:cubicBezTo>
                  <a:cubicBezTo>
                    <a:pt x="50" y="12"/>
                    <a:pt x="50" y="12"/>
                    <a:pt x="50" y="12"/>
                  </a:cubicBezTo>
                  <a:cubicBezTo>
                    <a:pt x="50" y="12"/>
                    <a:pt x="50" y="12"/>
                    <a:pt x="50" y="12"/>
                  </a:cubicBezTo>
                  <a:cubicBezTo>
                    <a:pt x="50" y="13"/>
                    <a:pt x="50" y="13"/>
                    <a:pt x="50" y="13"/>
                  </a:cubicBezTo>
                  <a:cubicBezTo>
                    <a:pt x="50" y="13"/>
                    <a:pt x="50" y="13"/>
                    <a:pt x="50" y="13"/>
                  </a:cubicBezTo>
                  <a:cubicBezTo>
                    <a:pt x="50" y="13"/>
                    <a:pt x="50" y="13"/>
                    <a:pt x="50" y="13"/>
                  </a:cubicBezTo>
                  <a:cubicBezTo>
                    <a:pt x="50" y="13"/>
                    <a:pt x="50" y="13"/>
                    <a:pt x="50" y="13"/>
                  </a:cubicBezTo>
                  <a:cubicBezTo>
                    <a:pt x="50" y="13"/>
                    <a:pt x="50" y="13"/>
                    <a:pt x="50" y="13"/>
                  </a:cubicBezTo>
                  <a:cubicBezTo>
                    <a:pt x="50" y="13"/>
                    <a:pt x="50" y="13"/>
                    <a:pt x="50" y="13"/>
                  </a:cubicBezTo>
                  <a:cubicBezTo>
                    <a:pt x="50" y="13"/>
                    <a:pt x="50" y="13"/>
                    <a:pt x="50" y="13"/>
                  </a:cubicBezTo>
                  <a:cubicBezTo>
                    <a:pt x="50" y="13"/>
                    <a:pt x="50" y="13"/>
                    <a:pt x="50" y="13"/>
                  </a:cubicBezTo>
                  <a:cubicBezTo>
                    <a:pt x="50" y="13"/>
                    <a:pt x="50" y="13"/>
                    <a:pt x="50" y="13"/>
                  </a:cubicBezTo>
                  <a:cubicBezTo>
                    <a:pt x="50" y="13"/>
                    <a:pt x="50" y="14"/>
                    <a:pt x="50" y="14"/>
                  </a:cubicBezTo>
                  <a:cubicBezTo>
                    <a:pt x="50" y="14"/>
                    <a:pt x="50" y="14"/>
                    <a:pt x="50" y="14"/>
                  </a:cubicBezTo>
                  <a:cubicBezTo>
                    <a:pt x="50" y="14"/>
                    <a:pt x="50" y="14"/>
                    <a:pt x="50" y="14"/>
                  </a:cubicBezTo>
                  <a:cubicBezTo>
                    <a:pt x="50" y="14"/>
                    <a:pt x="50" y="14"/>
                    <a:pt x="50" y="14"/>
                  </a:cubicBezTo>
                  <a:cubicBezTo>
                    <a:pt x="50" y="14"/>
                    <a:pt x="50" y="14"/>
                    <a:pt x="50" y="14"/>
                  </a:cubicBezTo>
                  <a:cubicBezTo>
                    <a:pt x="50" y="14"/>
                    <a:pt x="50" y="14"/>
                    <a:pt x="50" y="14"/>
                  </a:cubicBezTo>
                  <a:cubicBezTo>
                    <a:pt x="50" y="14"/>
                    <a:pt x="49" y="14"/>
                    <a:pt x="49" y="14"/>
                  </a:cubicBezTo>
                  <a:cubicBezTo>
                    <a:pt x="49" y="14"/>
                    <a:pt x="49" y="14"/>
                    <a:pt x="49" y="14"/>
                  </a:cubicBezTo>
                  <a:cubicBezTo>
                    <a:pt x="49" y="14"/>
                    <a:pt x="49" y="14"/>
                    <a:pt x="49" y="14"/>
                  </a:cubicBezTo>
                  <a:cubicBezTo>
                    <a:pt x="49" y="14"/>
                    <a:pt x="49" y="14"/>
                    <a:pt x="49" y="14"/>
                  </a:cubicBezTo>
                  <a:cubicBezTo>
                    <a:pt x="49" y="14"/>
                    <a:pt x="49" y="14"/>
                    <a:pt x="49" y="14"/>
                  </a:cubicBezTo>
                  <a:cubicBezTo>
                    <a:pt x="49" y="14"/>
                    <a:pt x="49" y="14"/>
                    <a:pt x="49" y="14"/>
                  </a:cubicBezTo>
                  <a:cubicBezTo>
                    <a:pt x="49" y="14"/>
                    <a:pt x="48" y="14"/>
                    <a:pt x="48" y="14"/>
                  </a:cubicBezTo>
                  <a:cubicBezTo>
                    <a:pt x="48" y="14"/>
                    <a:pt x="48" y="14"/>
                    <a:pt x="48" y="14"/>
                  </a:cubicBezTo>
                  <a:cubicBezTo>
                    <a:pt x="48" y="14"/>
                    <a:pt x="48" y="14"/>
                    <a:pt x="48" y="14"/>
                  </a:cubicBezTo>
                  <a:cubicBezTo>
                    <a:pt x="48" y="14"/>
                    <a:pt x="48" y="14"/>
                    <a:pt x="48" y="14"/>
                  </a:cubicBezTo>
                  <a:cubicBezTo>
                    <a:pt x="48" y="14"/>
                    <a:pt x="48" y="14"/>
                    <a:pt x="48" y="13"/>
                  </a:cubicBezTo>
                  <a:cubicBezTo>
                    <a:pt x="48" y="13"/>
                    <a:pt x="48" y="13"/>
                    <a:pt x="48" y="13"/>
                  </a:cubicBezTo>
                  <a:cubicBezTo>
                    <a:pt x="48" y="13"/>
                    <a:pt x="48" y="13"/>
                    <a:pt x="48" y="13"/>
                  </a:cubicBezTo>
                  <a:cubicBezTo>
                    <a:pt x="48" y="14"/>
                    <a:pt x="48" y="14"/>
                    <a:pt x="48" y="14"/>
                  </a:cubicBezTo>
                  <a:cubicBezTo>
                    <a:pt x="48" y="14"/>
                    <a:pt x="48" y="14"/>
                    <a:pt x="47" y="14"/>
                  </a:cubicBezTo>
                  <a:cubicBezTo>
                    <a:pt x="47" y="14"/>
                    <a:pt x="47" y="14"/>
                    <a:pt x="47" y="14"/>
                  </a:cubicBezTo>
                  <a:cubicBezTo>
                    <a:pt x="47" y="14"/>
                    <a:pt x="47" y="14"/>
                    <a:pt x="47" y="14"/>
                  </a:cubicBezTo>
                  <a:cubicBezTo>
                    <a:pt x="47" y="14"/>
                    <a:pt x="47" y="14"/>
                    <a:pt x="47" y="14"/>
                  </a:cubicBezTo>
                  <a:cubicBezTo>
                    <a:pt x="47" y="14"/>
                    <a:pt x="47" y="14"/>
                    <a:pt x="47" y="14"/>
                  </a:cubicBezTo>
                  <a:cubicBezTo>
                    <a:pt x="47" y="14"/>
                    <a:pt x="47" y="14"/>
                    <a:pt x="47" y="14"/>
                  </a:cubicBezTo>
                  <a:cubicBezTo>
                    <a:pt x="47" y="14"/>
                    <a:pt x="47" y="14"/>
                    <a:pt x="47" y="14"/>
                  </a:cubicBezTo>
                  <a:cubicBezTo>
                    <a:pt x="47" y="14"/>
                    <a:pt x="47" y="14"/>
                    <a:pt x="47" y="14"/>
                  </a:cubicBezTo>
                  <a:cubicBezTo>
                    <a:pt x="47" y="14"/>
                    <a:pt x="47" y="14"/>
                    <a:pt x="47" y="14"/>
                  </a:cubicBezTo>
                  <a:cubicBezTo>
                    <a:pt x="47" y="14"/>
                    <a:pt x="47" y="14"/>
                    <a:pt x="46" y="14"/>
                  </a:cubicBezTo>
                  <a:cubicBezTo>
                    <a:pt x="46" y="14"/>
                    <a:pt x="46" y="14"/>
                    <a:pt x="46" y="14"/>
                  </a:cubicBezTo>
                  <a:cubicBezTo>
                    <a:pt x="46" y="14"/>
                    <a:pt x="46" y="14"/>
                    <a:pt x="46" y="14"/>
                  </a:cubicBezTo>
                  <a:cubicBezTo>
                    <a:pt x="46" y="14"/>
                    <a:pt x="46" y="14"/>
                    <a:pt x="46" y="14"/>
                  </a:cubicBezTo>
                  <a:cubicBezTo>
                    <a:pt x="46" y="14"/>
                    <a:pt x="46" y="14"/>
                    <a:pt x="46" y="14"/>
                  </a:cubicBezTo>
                  <a:cubicBezTo>
                    <a:pt x="46" y="14"/>
                    <a:pt x="46" y="14"/>
                    <a:pt x="46" y="14"/>
                  </a:cubicBezTo>
                  <a:cubicBezTo>
                    <a:pt x="46" y="14"/>
                    <a:pt x="46" y="14"/>
                    <a:pt x="46" y="14"/>
                  </a:cubicBezTo>
                  <a:cubicBezTo>
                    <a:pt x="46" y="14"/>
                    <a:pt x="46" y="14"/>
                    <a:pt x="46" y="14"/>
                  </a:cubicBezTo>
                  <a:cubicBezTo>
                    <a:pt x="46" y="13"/>
                    <a:pt x="46" y="13"/>
                    <a:pt x="46" y="13"/>
                  </a:cubicBezTo>
                  <a:cubicBezTo>
                    <a:pt x="46" y="13"/>
                    <a:pt x="46" y="13"/>
                    <a:pt x="46" y="13"/>
                  </a:cubicBezTo>
                  <a:cubicBezTo>
                    <a:pt x="46" y="13"/>
                    <a:pt x="46" y="13"/>
                    <a:pt x="46" y="13"/>
                  </a:cubicBezTo>
                  <a:cubicBezTo>
                    <a:pt x="46" y="13"/>
                    <a:pt x="46" y="13"/>
                    <a:pt x="46" y="13"/>
                  </a:cubicBezTo>
                  <a:cubicBezTo>
                    <a:pt x="45" y="13"/>
                    <a:pt x="45" y="13"/>
                    <a:pt x="45" y="13"/>
                  </a:cubicBezTo>
                  <a:cubicBezTo>
                    <a:pt x="45" y="13"/>
                    <a:pt x="45" y="13"/>
                    <a:pt x="45" y="13"/>
                  </a:cubicBezTo>
                  <a:cubicBezTo>
                    <a:pt x="45" y="13"/>
                    <a:pt x="45" y="13"/>
                    <a:pt x="45" y="13"/>
                  </a:cubicBezTo>
                  <a:cubicBezTo>
                    <a:pt x="45" y="13"/>
                    <a:pt x="45" y="13"/>
                    <a:pt x="45" y="13"/>
                  </a:cubicBezTo>
                  <a:cubicBezTo>
                    <a:pt x="45" y="13"/>
                    <a:pt x="45" y="13"/>
                    <a:pt x="45" y="13"/>
                  </a:cubicBezTo>
                  <a:cubicBezTo>
                    <a:pt x="45" y="13"/>
                    <a:pt x="45" y="13"/>
                    <a:pt x="45" y="13"/>
                  </a:cubicBezTo>
                  <a:cubicBezTo>
                    <a:pt x="45" y="13"/>
                    <a:pt x="45" y="13"/>
                    <a:pt x="44" y="13"/>
                  </a:cubicBezTo>
                  <a:cubicBezTo>
                    <a:pt x="44" y="13"/>
                    <a:pt x="44" y="13"/>
                    <a:pt x="44" y="13"/>
                  </a:cubicBezTo>
                  <a:cubicBezTo>
                    <a:pt x="44" y="13"/>
                    <a:pt x="44" y="13"/>
                    <a:pt x="44" y="13"/>
                  </a:cubicBezTo>
                  <a:cubicBezTo>
                    <a:pt x="44" y="13"/>
                    <a:pt x="44" y="13"/>
                    <a:pt x="44" y="13"/>
                  </a:cubicBezTo>
                  <a:cubicBezTo>
                    <a:pt x="44" y="13"/>
                    <a:pt x="44" y="13"/>
                    <a:pt x="44" y="13"/>
                  </a:cubicBezTo>
                  <a:cubicBezTo>
                    <a:pt x="44" y="13"/>
                    <a:pt x="44" y="13"/>
                    <a:pt x="44" y="13"/>
                  </a:cubicBezTo>
                  <a:cubicBezTo>
                    <a:pt x="44" y="13"/>
                    <a:pt x="44" y="13"/>
                    <a:pt x="44" y="13"/>
                  </a:cubicBezTo>
                  <a:cubicBezTo>
                    <a:pt x="44" y="13"/>
                    <a:pt x="44" y="13"/>
                    <a:pt x="44" y="12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12"/>
                    <a:pt x="43" y="12"/>
                    <a:pt x="43" y="12"/>
                  </a:cubicBezTo>
                  <a:cubicBezTo>
                    <a:pt x="43" y="12"/>
                    <a:pt x="43" y="12"/>
                    <a:pt x="43" y="12"/>
                  </a:cubicBezTo>
                  <a:cubicBezTo>
                    <a:pt x="43" y="12"/>
                    <a:pt x="43" y="12"/>
                    <a:pt x="43" y="11"/>
                  </a:cubicBezTo>
                  <a:cubicBezTo>
                    <a:pt x="43" y="11"/>
                    <a:pt x="43" y="11"/>
                    <a:pt x="43" y="11"/>
                  </a:cubicBezTo>
                  <a:cubicBezTo>
                    <a:pt x="43" y="11"/>
                    <a:pt x="43" y="11"/>
                    <a:pt x="43" y="11"/>
                  </a:cubicBezTo>
                  <a:cubicBezTo>
                    <a:pt x="43" y="11"/>
                    <a:pt x="43" y="11"/>
                    <a:pt x="43" y="12"/>
                  </a:cubicBezTo>
                  <a:cubicBezTo>
                    <a:pt x="42" y="12"/>
                    <a:pt x="42" y="12"/>
                    <a:pt x="42" y="12"/>
                  </a:cubicBezTo>
                  <a:cubicBezTo>
                    <a:pt x="42" y="12"/>
                    <a:pt x="42" y="12"/>
                    <a:pt x="42" y="12"/>
                  </a:cubicBezTo>
                  <a:cubicBezTo>
                    <a:pt x="42" y="12"/>
                    <a:pt x="42" y="12"/>
                    <a:pt x="42" y="12"/>
                  </a:cubicBezTo>
                  <a:cubicBezTo>
                    <a:pt x="42" y="12"/>
                    <a:pt x="42" y="12"/>
                    <a:pt x="42" y="12"/>
                  </a:cubicBezTo>
                  <a:cubicBezTo>
                    <a:pt x="41" y="12"/>
                    <a:pt x="41" y="12"/>
                    <a:pt x="41" y="12"/>
                  </a:cubicBezTo>
                  <a:cubicBezTo>
                    <a:pt x="41" y="12"/>
                    <a:pt x="41" y="12"/>
                    <a:pt x="41" y="12"/>
                  </a:cubicBezTo>
                  <a:cubicBezTo>
                    <a:pt x="41" y="12"/>
                    <a:pt x="41" y="12"/>
                    <a:pt x="40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12"/>
                    <a:pt x="39" y="12"/>
                    <a:pt x="39" y="12"/>
                  </a:cubicBezTo>
                  <a:cubicBezTo>
                    <a:pt x="39" y="12"/>
                    <a:pt x="39" y="12"/>
                    <a:pt x="39" y="12"/>
                  </a:cubicBezTo>
                  <a:cubicBezTo>
                    <a:pt x="39" y="12"/>
                    <a:pt x="39" y="12"/>
                    <a:pt x="39" y="12"/>
                  </a:cubicBezTo>
                  <a:cubicBezTo>
                    <a:pt x="39" y="12"/>
                    <a:pt x="39" y="12"/>
                    <a:pt x="39" y="12"/>
                  </a:cubicBezTo>
                  <a:cubicBezTo>
                    <a:pt x="39" y="12"/>
                    <a:pt x="39" y="12"/>
                    <a:pt x="39" y="12"/>
                  </a:cubicBezTo>
                  <a:cubicBezTo>
                    <a:pt x="39" y="12"/>
                    <a:pt x="39" y="12"/>
                    <a:pt x="39" y="12"/>
                  </a:cubicBezTo>
                  <a:cubicBezTo>
                    <a:pt x="39" y="12"/>
                    <a:pt x="39" y="12"/>
                    <a:pt x="39" y="12"/>
                  </a:cubicBezTo>
                  <a:cubicBezTo>
                    <a:pt x="39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3"/>
                  </a:cubicBezTo>
                  <a:cubicBezTo>
                    <a:pt x="38" y="13"/>
                    <a:pt x="38" y="13"/>
                    <a:pt x="38" y="13"/>
                  </a:cubicBezTo>
                  <a:cubicBezTo>
                    <a:pt x="38" y="13"/>
                    <a:pt x="38" y="13"/>
                    <a:pt x="38" y="13"/>
                  </a:cubicBezTo>
                  <a:cubicBezTo>
                    <a:pt x="38" y="13"/>
                    <a:pt x="38" y="13"/>
                    <a:pt x="37" y="13"/>
                  </a:cubicBezTo>
                  <a:cubicBezTo>
                    <a:pt x="37" y="13"/>
                    <a:pt x="37" y="13"/>
                    <a:pt x="37" y="13"/>
                  </a:cubicBezTo>
                  <a:cubicBezTo>
                    <a:pt x="37" y="13"/>
                    <a:pt x="37" y="13"/>
                    <a:pt x="37" y="13"/>
                  </a:cubicBezTo>
                  <a:cubicBezTo>
                    <a:pt x="37" y="13"/>
                    <a:pt x="37" y="13"/>
                    <a:pt x="37" y="13"/>
                  </a:cubicBezTo>
                  <a:cubicBezTo>
                    <a:pt x="37" y="13"/>
                    <a:pt x="37" y="13"/>
                    <a:pt x="37" y="13"/>
                  </a:cubicBezTo>
                  <a:cubicBezTo>
                    <a:pt x="37" y="13"/>
                    <a:pt x="37" y="13"/>
                    <a:pt x="37" y="13"/>
                  </a:cubicBezTo>
                  <a:cubicBezTo>
                    <a:pt x="37" y="13"/>
                    <a:pt x="37" y="14"/>
                    <a:pt x="37" y="14"/>
                  </a:cubicBezTo>
                  <a:cubicBezTo>
                    <a:pt x="37" y="14"/>
                    <a:pt x="37" y="14"/>
                    <a:pt x="37" y="14"/>
                  </a:cubicBezTo>
                  <a:cubicBezTo>
                    <a:pt x="37" y="14"/>
                    <a:pt x="37" y="14"/>
                    <a:pt x="37" y="14"/>
                  </a:cubicBezTo>
                  <a:cubicBezTo>
                    <a:pt x="37" y="14"/>
                    <a:pt x="37" y="14"/>
                    <a:pt x="37" y="14"/>
                  </a:cubicBezTo>
                  <a:cubicBezTo>
                    <a:pt x="37" y="14"/>
                    <a:pt x="37" y="14"/>
                    <a:pt x="37" y="14"/>
                  </a:cubicBezTo>
                  <a:cubicBezTo>
                    <a:pt x="37" y="15"/>
                    <a:pt x="37" y="15"/>
                    <a:pt x="37" y="15"/>
                  </a:cubicBezTo>
                  <a:cubicBezTo>
                    <a:pt x="37" y="15"/>
                    <a:pt x="37" y="15"/>
                    <a:pt x="36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15"/>
                    <a:pt x="36" y="15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16"/>
                    <a:pt x="35" y="16"/>
                    <a:pt x="35" y="16"/>
                  </a:cubicBezTo>
                  <a:cubicBezTo>
                    <a:pt x="35" y="16"/>
                    <a:pt x="35" y="16"/>
                    <a:pt x="35" y="16"/>
                  </a:cubicBezTo>
                  <a:cubicBezTo>
                    <a:pt x="35" y="16"/>
                    <a:pt x="35" y="16"/>
                    <a:pt x="35" y="16"/>
                  </a:cubicBezTo>
                  <a:cubicBezTo>
                    <a:pt x="35" y="16"/>
                    <a:pt x="35" y="16"/>
                    <a:pt x="35" y="16"/>
                  </a:cubicBezTo>
                  <a:cubicBezTo>
                    <a:pt x="35" y="16"/>
                    <a:pt x="35" y="16"/>
                    <a:pt x="35" y="16"/>
                  </a:cubicBezTo>
                  <a:cubicBezTo>
                    <a:pt x="35" y="17"/>
                    <a:pt x="35" y="17"/>
                    <a:pt x="35" y="17"/>
                  </a:cubicBezTo>
                  <a:cubicBezTo>
                    <a:pt x="35" y="17"/>
                    <a:pt x="35" y="17"/>
                    <a:pt x="35" y="17"/>
                  </a:cubicBezTo>
                  <a:cubicBezTo>
                    <a:pt x="35" y="17"/>
                    <a:pt x="35" y="17"/>
                    <a:pt x="35" y="17"/>
                  </a:cubicBezTo>
                  <a:cubicBezTo>
                    <a:pt x="34" y="17"/>
                    <a:pt x="34" y="17"/>
                    <a:pt x="34" y="17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34" y="19"/>
                    <a:pt x="34" y="19"/>
                    <a:pt x="34" y="19"/>
                  </a:cubicBezTo>
                  <a:cubicBezTo>
                    <a:pt x="34" y="19"/>
                    <a:pt x="34" y="19"/>
                    <a:pt x="34" y="19"/>
                  </a:cubicBezTo>
                  <a:cubicBezTo>
                    <a:pt x="34" y="19"/>
                    <a:pt x="34" y="19"/>
                    <a:pt x="34" y="19"/>
                  </a:cubicBezTo>
                  <a:cubicBezTo>
                    <a:pt x="34" y="19"/>
                    <a:pt x="34" y="19"/>
                    <a:pt x="34" y="19"/>
                  </a:cubicBezTo>
                  <a:cubicBezTo>
                    <a:pt x="34" y="19"/>
                    <a:pt x="34" y="20"/>
                    <a:pt x="34" y="20"/>
                  </a:cubicBezTo>
                  <a:cubicBezTo>
                    <a:pt x="34" y="20"/>
                    <a:pt x="34" y="20"/>
                    <a:pt x="34" y="20"/>
                  </a:cubicBezTo>
                  <a:cubicBezTo>
                    <a:pt x="34" y="20"/>
                    <a:pt x="34" y="20"/>
                    <a:pt x="34" y="20"/>
                  </a:cubicBezTo>
                  <a:cubicBezTo>
                    <a:pt x="34" y="20"/>
                    <a:pt x="34" y="20"/>
                    <a:pt x="34" y="20"/>
                  </a:cubicBezTo>
                  <a:cubicBezTo>
                    <a:pt x="34" y="20"/>
                    <a:pt x="34" y="20"/>
                    <a:pt x="34" y="20"/>
                  </a:cubicBezTo>
                  <a:cubicBezTo>
                    <a:pt x="34" y="20"/>
                    <a:pt x="34" y="20"/>
                    <a:pt x="35" y="20"/>
                  </a:cubicBezTo>
                  <a:cubicBezTo>
                    <a:pt x="35" y="20"/>
                    <a:pt x="35" y="20"/>
                    <a:pt x="35" y="20"/>
                  </a:cubicBezTo>
                  <a:cubicBezTo>
                    <a:pt x="35" y="20"/>
                    <a:pt x="35" y="20"/>
                    <a:pt x="35" y="20"/>
                  </a:cubicBezTo>
                  <a:cubicBezTo>
                    <a:pt x="35" y="20"/>
                    <a:pt x="35" y="20"/>
                    <a:pt x="35" y="20"/>
                  </a:cubicBezTo>
                  <a:cubicBezTo>
                    <a:pt x="35" y="21"/>
                    <a:pt x="35" y="21"/>
                    <a:pt x="35" y="21"/>
                  </a:cubicBezTo>
                  <a:cubicBezTo>
                    <a:pt x="35" y="21"/>
                    <a:pt x="34" y="21"/>
                    <a:pt x="34" y="21"/>
                  </a:cubicBezTo>
                  <a:cubicBezTo>
                    <a:pt x="34" y="21"/>
                    <a:pt x="34" y="21"/>
                    <a:pt x="34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2"/>
                    <a:pt x="34" y="22"/>
                    <a:pt x="35" y="22"/>
                  </a:cubicBezTo>
                  <a:cubicBezTo>
                    <a:pt x="35" y="22"/>
                    <a:pt x="35" y="22"/>
                    <a:pt x="35" y="23"/>
                  </a:cubicBezTo>
                  <a:cubicBezTo>
                    <a:pt x="35" y="23"/>
                    <a:pt x="35" y="23"/>
                    <a:pt x="35" y="23"/>
                  </a:cubicBezTo>
                  <a:cubicBezTo>
                    <a:pt x="35" y="23"/>
                    <a:pt x="35" y="23"/>
                    <a:pt x="35" y="23"/>
                  </a:cubicBezTo>
                  <a:cubicBezTo>
                    <a:pt x="35" y="23"/>
                    <a:pt x="35" y="23"/>
                    <a:pt x="35" y="23"/>
                  </a:cubicBezTo>
                  <a:cubicBezTo>
                    <a:pt x="35" y="23"/>
                    <a:pt x="35" y="23"/>
                    <a:pt x="35" y="23"/>
                  </a:cubicBezTo>
                  <a:cubicBezTo>
                    <a:pt x="35" y="23"/>
                    <a:pt x="35" y="23"/>
                    <a:pt x="35" y="23"/>
                  </a:cubicBezTo>
                  <a:cubicBezTo>
                    <a:pt x="35" y="23"/>
                    <a:pt x="36" y="23"/>
                    <a:pt x="36" y="24"/>
                  </a:cubicBezTo>
                  <a:cubicBezTo>
                    <a:pt x="36" y="24"/>
                    <a:pt x="36" y="24"/>
                    <a:pt x="36" y="24"/>
                  </a:cubicBezTo>
                  <a:cubicBezTo>
                    <a:pt x="36" y="24"/>
                    <a:pt x="36" y="25"/>
                    <a:pt x="36" y="25"/>
                  </a:cubicBezTo>
                  <a:cubicBezTo>
                    <a:pt x="36" y="25"/>
                    <a:pt x="36" y="25"/>
                    <a:pt x="36" y="25"/>
                  </a:cubicBezTo>
                  <a:cubicBezTo>
                    <a:pt x="36" y="25"/>
                    <a:pt x="36" y="25"/>
                    <a:pt x="36" y="25"/>
                  </a:cubicBezTo>
                  <a:cubicBezTo>
                    <a:pt x="36" y="25"/>
                    <a:pt x="36" y="25"/>
                    <a:pt x="36" y="25"/>
                  </a:cubicBezTo>
                  <a:cubicBezTo>
                    <a:pt x="36" y="25"/>
                    <a:pt x="36" y="25"/>
                    <a:pt x="36" y="25"/>
                  </a:cubicBezTo>
                  <a:cubicBezTo>
                    <a:pt x="36" y="25"/>
                    <a:pt x="36" y="25"/>
                    <a:pt x="36" y="25"/>
                  </a:cubicBezTo>
                  <a:cubicBezTo>
                    <a:pt x="37" y="25"/>
                    <a:pt x="37" y="25"/>
                    <a:pt x="37" y="25"/>
                  </a:cubicBezTo>
                  <a:cubicBezTo>
                    <a:pt x="37" y="25"/>
                    <a:pt x="37" y="25"/>
                    <a:pt x="37" y="25"/>
                  </a:cubicBezTo>
                  <a:cubicBezTo>
                    <a:pt x="37" y="25"/>
                    <a:pt x="37" y="26"/>
                    <a:pt x="37" y="26"/>
                  </a:cubicBezTo>
                  <a:cubicBezTo>
                    <a:pt x="37" y="26"/>
                    <a:pt x="37" y="26"/>
                    <a:pt x="38" y="26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40" y="27"/>
                    <a:pt x="40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7"/>
                    <a:pt x="40" y="27"/>
                    <a:pt x="41" y="27"/>
                  </a:cubicBezTo>
                  <a:cubicBezTo>
                    <a:pt x="41" y="27"/>
                    <a:pt x="41" y="27"/>
                    <a:pt x="41" y="27"/>
                  </a:cubicBezTo>
                  <a:cubicBezTo>
                    <a:pt x="41" y="27"/>
                    <a:pt x="41" y="27"/>
                    <a:pt x="41" y="27"/>
                  </a:cubicBezTo>
                  <a:cubicBezTo>
                    <a:pt x="41" y="27"/>
                    <a:pt x="41" y="27"/>
                    <a:pt x="41" y="27"/>
                  </a:cubicBezTo>
                  <a:cubicBezTo>
                    <a:pt x="41" y="27"/>
                    <a:pt x="41" y="27"/>
                    <a:pt x="41" y="27"/>
                  </a:cubicBezTo>
                  <a:cubicBezTo>
                    <a:pt x="41" y="27"/>
                    <a:pt x="41" y="27"/>
                    <a:pt x="41" y="27"/>
                  </a:cubicBezTo>
                  <a:cubicBezTo>
                    <a:pt x="42" y="27"/>
                    <a:pt x="42" y="27"/>
                    <a:pt x="42" y="27"/>
                  </a:cubicBezTo>
                  <a:cubicBezTo>
                    <a:pt x="42" y="27"/>
                    <a:pt x="42" y="27"/>
                    <a:pt x="42" y="27"/>
                  </a:cubicBezTo>
                  <a:cubicBezTo>
                    <a:pt x="42" y="27"/>
                    <a:pt x="42" y="27"/>
                    <a:pt x="42" y="27"/>
                  </a:cubicBezTo>
                  <a:cubicBezTo>
                    <a:pt x="42" y="27"/>
                    <a:pt x="42" y="27"/>
                    <a:pt x="42" y="27"/>
                  </a:cubicBezTo>
                  <a:cubicBezTo>
                    <a:pt x="42" y="27"/>
                    <a:pt x="42" y="27"/>
                    <a:pt x="42" y="27"/>
                  </a:cubicBezTo>
                  <a:cubicBezTo>
                    <a:pt x="42" y="27"/>
                    <a:pt x="42" y="27"/>
                    <a:pt x="42" y="27"/>
                  </a:cubicBezTo>
                  <a:cubicBezTo>
                    <a:pt x="42" y="27"/>
                    <a:pt x="42" y="27"/>
                    <a:pt x="42" y="27"/>
                  </a:cubicBezTo>
                  <a:cubicBezTo>
                    <a:pt x="42" y="27"/>
                    <a:pt x="42" y="27"/>
                    <a:pt x="42" y="27"/>
                  </a:cubicBezTo>
                  <a:cubicBezTo>
                    <a:pt x="42" y="27"/>
                    <a:pt x="42" y="27"/>
                    <a:pt x="42" y="27"/>
                  </a:cubicBezTo>
                  <a:cubicBezTo>
                    <a:pt x="42" y="26"/>
                    <a:pt x="42" y="26"/>
                    <a:pt x="43" y="26"/>
                  </a:cubicBezTo>
                  <a:cubicBezTo>
                    <a:pt x="43" y="26"/>
                    <a:pt x="43" y="26"/>
                    <a:pt x="43" y="26"/>
                  </a:cubicBezTo>
                  <a:cubicBezTo>
                    <a:pt x="43" y="26"/>
                    <a:pt x="43" y="26"/>
                    <a:pt x="43" y="26"/>
                  </a:cubicBezTo>
                  <a:cubicBezTo>
                    <a:pt x="43" y="26"/>
                    <a:pt x="43" y="26"/>
                    <a:pt x="43" y="26"/>
                  </a:cubicBezTo>
                  <a:cubicBezTo>
                    <a:pt x="43" y="26"/>
                    <a:pt x="43" y="26"/>
                    <a:pt x="43" y="26"/>
                  </a:cubicBezTo>
                  <a:cubicBezTo>
                    <a:pt x="44" y="26"/>
                    <a:pt x="44" y="26"/>
                    <a:pt x="44" y="26"/>
                  </a:cubicBezTo>
                  <a:cubicBezTo>
                    <a:pt x="44" y="26"/>
                    <a:pt x="44" y="26"/>
                    <a:pt x="44" y="26"/>
                  </a:cubicBezTo>
                  <a:cubicBezTo>
                    <a:pt x="44" y="26"/>
                    <a:pt x="44" y="26"/>
                    <a:pt x="44" y="26"/>
                  </a:cubicBezTo>
                  <a:cubicBezTo>
                    <a:pt x="45" y="26"/>
                    <a:pt x="45" y="26"/>
                    <a:pt x="45" y="26"/>
                  </a:cubicBezTo>
                  <a:cubicBezTo>
                    <a:pt x="45" y="26"/>
                    <a:pt x="45" y="26"/>
                    <a:pt x="45" y="27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6" y="27"/>
                    <a:pt x="46" y="27"/>
                    <a:pt x="46" y="27"/>
                  </a:cubicBezTo>
                  <a:cubicBezTo>
                    <a:pt x="46" y="27"/>
                    <a:pt x="46" y="27"/>
                    <a:pt x="46" y="27"/>
                  </a:cubicBezTo>
                  <a:cubicBezTo>
                    <a:pt x="46" y="27"/>
                    <a:pt x="46" y="27"/>
                    <a:pt x="46" y="27"/>
                  </a:cubicBezTo>
                  <a:cubicBezTo>
                    <a:pt x="46" y="27"/>
                    <a:pt x="47" y="28"/>
                    <a:pt x="47" y="28"/>
                  </a:cubicBezTo>
                  <a:cubicBezTo>
                    <a:pt x="47" y="28"/>
                    <a:pt x="46" y="28"/>
                    <a:pt x="46" y="28"/>
                  </a:cubicBezTo>
                  <a:cubicBezTo>
                    <a:pt x="46" y="28"/>
                    <a:pt x="46" y="28"/>
                    <a:pt x="46" y="28"/>
                  </a:cubicBezTo>
                  <a:cubicBezTo>
                    <a:pt x="46" y="28"/>
                    <a:pt x="46" y="29"/>
                    <a:pt x="46" y="29"/>
                  </a:cubicBezTo>
                  <a:cubicBezTo>
                    <a:pt x="46" y="29"/>
                    <a:pt x="46" y="29"/>
                    <a:pt x="46" y="29"/>
                  </a:cubicBezTo>
                  <a:cubicBezTo>
                    <a:pt x="46" y="29"/>
                    <a:pt x="46" y="29"/>
                    <a:pt x="46" y="29"/>
                  </a:cubicBezTo>
                  <a:cubicBezTo>
                    <a:pt x="46" y="29"/>
                    <a:pt x="46" y="29"/>
                    <a:pt x="46" y="29"/>
                  </a:cubicBezTo>
                  <a:cubicBezTo>
                    <a:pt x="46" y="29"/>
                    <a:pt x="46" y="29"/>
                    <a:pt x="46" y="29"/>
                  </a:cubicBezTo>
                  <a:cubicBezTo>
                    <a:pt x="46" y="29"/>
                    <a:pt x="46" y="29"/>
                    <a:pt x="46" y="29"/>
                  </a:cubicBezTo>
                  <a:cubicBezTo>
                    <a:pt x="46" y="29"/>
                    <a:pt x="46" y="29"/>
                    <a:pt x="46" y="29"/>
                  </a:cubicBezTo>
                  <a:cubicBezTo>
                    <a:pt x="46" y="29"/>
                    <a:pt x="46" y="29"/>
                    <a:pt x="46" y="29"/>
                  </a:cubicBezTo>
                  <a:cubicBezTo>
                    <a:pt x="46" y="29"/>
                    <a:pt x="46" y="29"/>
                    <a:pt x="46" y="29"/>
                  </a:cubicBezTo>
                  <a:cubicBezTo>
                    <a:pt x="46" y="29"/>
                    <a:pt x="46" y="30"/>
                    <a:pt x="46" y="30"/>
                  </a:cubicBezTo>
                  <a:cubicBezTo>
                    <a:pt x="46" y="30"/>
                    <a:pt x="46" y="30"/>
                    <a:pt x="46" y="30"/>
                  </a:cubicBezTo>
                  <a:cubicBezTo>
                    <a:pt x="46" y="30"/>
                    <a:pt x="46" y="30"/>
                    <a:pt x="46" y="30"/>
                  </a:cubicBezTo>
                  <a:cubicBezTo>
                    <a:pt x="46" y="30"/>
                    <a:pt x="47" y="30"/>
                    <a:pt x="47" y="30"/>
                  </a:cubicBezTo>
                  <a:cubicBezTo>
                    <a:pt x="47" y="30"/>
                    <a:pt x="47" y="30"/>
                    <a:pt x="47" y="30"/>
                  </a:cubicBezTo>
                  <a:cubicBezTo>
                    <a:pt x="47" y="30"/>
                    <a:pt x="47" y="30"/>
                    <a:pt x="47" y="30"/>
                  </a:cubicBezTo>
                  <a:cubicBezTo>
                    <a:pt x="47" y="30"/>
                    <a:pt x="47" y="31"/>
                    <a:pt x="47" y="31"/>
                  </a:cubicBezTo>
                  <a:cubicBezTo>
                    <a:pt x="47" y="31"/>
                    <a:pt x="47" y="31"/>
                    <a:pt x="47" y="31"/>
                  </a:cubicBezTo>
                  <a:cubicBezTo>
                    <a:pt x="47" y="31"/>
                    <a:pt x="47" y="31"/>
                    <a:pt x="47" y="31"/>
                  </a:cubicBezTo>
                  <a:cubicBezTo>
                    <a:pt x="47" y="31"/>
                    <a:pt x="47" y="31"/>
                    <a:pt x="47" y="31"/>
                  </a:cubicBezTo>
                  <a:cubicBezTo>
                    <a:pt x="47" y="31"/>
                    <a:pt x="47" y="31"/>
                    <a:pt x="47" y="31"/>
                  </a:cubicBezTo>
                  <a:cubicBezTo>
                    <a:pt x="47" y="32"/>
                    <a:pt x="47" y="32"/>
                    <a:pt x="48" y="32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3"/>
                    <a:pt x="48" y="34"/>
                    <a:pt x="48" y="34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48" y="34"/>
                    <a:pt x="48" y="35"/>
                    <a:pt x="48" y="35"/>
                  </a:cubicBezTo>
                  <a:cubicBezTo>
                    <a:pt x="48" y="35"/>
                    <a:pt x="48" y="35"/>
                    <a:pt x="48" y="35"/>
                  </a:cubicBezTo>
                  <a:cubicBezTo>
                    <a:pt x="48" y="35"/>
                    <a:pt x="48" y="35"/>
                    <a:pt x="48" y="35"/>
                  </a:cubicBezTo>
                  <a:cubicBezTo>
                    <a:pt x="48" y="35"/>
                    <a:pt x="48" y="35"/>
                    <a:pt x="48" y="35"/>
                  </a:cubicBezTo>
                  <a:cubicBezTo>
                    <a:pt x="48" y="35"/>
                    <a:pt x="48" y="35"/>
                    <a:pt x="48" y="35"/>
                  </a:cubicBezTo>
                  <a:cubicBezTo>
                    <a:pt x="47" y="35"/>
                    <a:pt x="47" y="35"/>
                    <a:pt x="47" y="35"/>
                  </a:cubicBezTo>
                  <a:cubicBezTo>
                    <a:pt x="47" y="35"/>
                    <a:pt x="47" y="35"/>
                    <a:pt x="47" y="36"/>
                  </a:cubicBezTo>
                  <a:cubicBezTo>
                    <a:pt x="47" y="36"/>
                    <a:pt x="47" y="36"/>
                    <a:pt x="47" y="36"/>
                  </a:cubicBezTo>
                  <a:cubicBezTo>
                    <a:pt x="47" y="36"/>
                    <a:pt x="47" y="36"/>
                    <a:pt x="47" y="36"/>
                  </a:cubicBezTo>
                  <a:cubicBezTo>
                    <a:pt x="47" y="36"/>
                    <a:pt x="47" y="36"/>
                    <a:pt x="47" y="36"/>
                  </a:cubicBezTo>
                  <a:cubicBezTo>
                    <a:pt x="47" y="37"/>
                    <a:pt x="47" y="37"/>
                    <a:pt x="47" y="37"/>
                  </a:cubicBezTo>
                  <a:cubicBezTo>
                    <a:pt x="47" y="37"/>
                    <a:pt x="47" y="37"/>
                    <a:pt x="47" y="37"/>
                  </a:cubicBezTo>
                  <a:cubicBezTo>
                    <a:pt x="47" y="37"/>
                    <a:pt x="47" y="37"/>
                    <a:pt x="47" y="37"/>
                  </a:cubicBezTo>
                  <a:cubicBezTo>
                    <a:pt x="47" y="37"/>
                    <a:pt x="47" y="37"/>
                    <a:pt x="47" y="37"/>
                  </a:cubicBezTo>
                  <a:cubicBezTo>
                    <a:pt x="47" y="37"/>
                    <a:pt x="47" y="37"/>
                    <a:pt x="47" y="37"/>
                  </a:cubicBezTo>
                  <a:cubicBezTo>
                    <a:pt x="47" y="37"/>
                    <a:pt x="47" y="37"/>
                    <a:pt x="47" y="37"/>
                  </a:cubicBezTo>
                  <a:cubicBezTo>
                    <a:pt x="47" y="37"/>
                    <a:pt x="47" y="37"/>
                    <a:pt x="47" y="37"/>
                  </a:cubicBezTo>
                  <a:cubicBezTo>
                    <a:pt x="46" y="37"/>
                    <a:pt x="46" y="37"/>
                    <a:pt x="46" y="37"/>
                  </a:cubicBezTo>
                  <a:cubicBezTo>
                    <a:pt x="46" y="37"/>
                    <a:pt x="46" y="37"/>
                    <a:pt x="46" y="37"/>
                  </a:cubicBezTo>
                  <a:cubicBezTo>
                    <a:pt x="46" y="37"/>
                    <a:pt x="46" y="37"/>
                    <a:pt x="46" y="37"/>
                  </a:cubicBezTo>
                  <a:cubicBezTo>
                    <a:pt x="46" y="37"/>
                    <a:pt x="46" y="37"/>
                    <a:pt x="46" y="37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46" y="40"/>
                    <a:pt x="47" y="40"/>
                    <a:pt x="47" y="40"/>
                  </a:cubicBezTo>
                  <a:cubicBezTo>
                    <a:pt x="47" y="40"/>
                    <a:pt x="47" y="40"/>
                    <a:pt x="47" y="40"/>
                  </a:cubicBezTo>
                  <a:cubicBezTo>
                    <a:pt x="47" y="40"/>
                    <a:pt x="47" y="40"/>
                    <a:pt x="47" y="40"/>
                  </a:cubicBezTo>
                  <a:cubicBezTo>
                    <a:pt x="47" y="40"/>
                    <a:pt x="47" y="40"/>
                    <a:pt x="47" y="40"/>
                  </a:cubicBezTo>
                  <a:cubicBezTo>
                    <a:pt x="47" y="40"/>
                    <a:pt x="47" y="40"/>
                    <a:pt x="47" y="40"/>
                  </a:cubicBezTo>
                  <a:cubicBezTo>
                    <a:pt x="47" y="40"/>
                    <a:pt x="47" y="40"/>
                    <a:pt x="47" y="40"/>
                  </a:cubicBezTo>
                  <a:cubicBezTo>
                    <a:pt x="47" y="40"/>
                    <a:pt x="47" y="41"/>
                    <a:pt x="47" y="41"/>
                  </a:cubicBezTo>
                  <a:cubicBezTo>
                    <a:pt x="47" y="41"/>
                    <a:pt x="47" y="41"/>
                    <a:pt x="47" y="41"/>
                  </a:cubicBezTo>
                  <a:cubicBezTo>
                    <a:pt x="47" y="41"/>
                    <a:pt x="47" y="41"/>
                    <a:pt x="47" y="41"/>
                  </a:cubicBezTo>
                  <a:cubicBezTo>
                    <a:pt x="46" y="41"/>
                    <a:pt x="46" y="41"/>
                    <a:pt x="46" y="41"/>
                  </a:cubicBezTo>
                  <a:cubicBezTo>
                    <a:pt x="46" y="43"/>
                    <a:pt x="46" y="43"/>
                    <a:pt x="46" y="43"/>
                  </a:cubicBezTo>
                  <a:cubicBezTo>
                    <a:pt x="47" y="43"/>
                    <a:pt x="47" y="43"/>
                    <a:pt x="47" y="43"/>
                  </a:cubicBezTo>
                  <a:cubicBezTo>
                    <a:pt x="47" y="43"/>
                    <a:pt x="47" y="43"/>
                    <a:pt x="47" y="44"/>
                  </a:cubicBezTo>
                  <a:cubicBezTo>
                    <a:pt x="47" y="44"/>
                    <a:pt x="47" y="44"/>
                    <a:pt x="47" y="44"/>
                  </a:cubicBezTo>
                  <a:cubicBezTo>
                    <a:pt x="47" y="44"/>
                    <a:pt x="47" y="44"/>
                    <a:pt x="47" y="44"/>
                  </a:cubicBezTo>
                  <a:cubicBezTo>
                    <a:pt x="47" y="44"/>
                    <a:pt x="47" y="45"/>
                    <a:pt x="47" y="45"/>
                  </a:cubicBezTo>
                  <a:cubicBezTo>
                    <a:pt x="47" y="45"/>
                    <a:pt x="47" y="45"/>
                    <a:pt x="46" y="45"/>
                  </a:cubicBezTo>
                  <a:cubicBezTo>
                    <a:pt x="46" y="45"/>
                    <a:pt x="46" y="45"/>
                    <a:pt x="46" y="45"/>
                  </a:cubicBezTo>
                  <a:cubicBezTo>
                    <a:pt x="46" y="45"/>
                    <a:pt x="46" y="45"/>
                    <a:pt x="46" y="45"/>
                  </a:cubicBezTo>
                  <a:cubicBezTo>
                    <a:pt x="46" y="45"/>
                    <a:pt x="46" y="45"/>
                    <a:pt x="46" y="45"/>
                  </a:cubicBezTo>
                  <a:cubicBezTo>
                    <a:pt x="46" y="45"/>
                    <a:pt x="46" y="45"/>
                    <a:pt x="46" y="46"/>
                  </a:cubicBezTo>
                  <a:cubicBezTo>
                    <a:pt x="46" y="46"/>
                    <a:pt x="46" y="46"/>
                    <a:pt x="46" y="46"/>
                  </a:cubicBezTo>
                  <a:cubicBezTo>
                    <a:pt x="46" y="46"/>
                    <a:pt x="46" y="46"/>
                    <a:pt x="46" y="46"/>
                  </a:cubicBezTo>
                  <a:cubicBezTo>
                    <a:pt x="46" y="46"/>
                    <a:pt x="47" y="46"/>
                    <a:pt x="47" y="46"/>
                  </a:cubicBezTo>
                  <a:cubicBezTo>
                    <a:pt x="47" y="46"/>
                    <a:pt x="47" y="46"/>
                    <a:pt x="47" y="46"/>
                  </a:cubicBezTo>
                  <a:cubicBezTo>
                    <a:pt x="47" y="46"/>
                    <a:pt x="47" y="46"/>
                    <a:pt x="47" y="46"/>
                  </a:cubicBezTo>
                  <a:cubicBezTo>
                    <a:pt x="47" y="46"/>
                    <a:pt x="48" y="46"/>
                    <a:pt x="48" y="46"/>
                  </a:cubicBezTo>
                  <a:cubicBezTo>
                    <a:pt x="48" y="46"/>
                    <a:pt x="48" y="46"/>
                    <a:pt x="49" y="45"/>
                  </a:cubicBezTo>
                  <a:cubicBezTo>
                    <a:pt x="49" y="45"/>
                    <a:pt x="49" y="45"/>
                    <a:pt x="49" y="45"/>
                  </a:cubicBezTo>
                  <a:cubicBezTo>
                    <a:pt x="49" y="45"/>
                    <a:pt x="49" y="45"/>
                    <a:pt x="49" y="45"/>
                  </a:cubicBezTo>
                  <a:cubicBezTo>
                    <a:pt x="49" y="45"/>
                    <a:pt x="49" y="45"/>
                    <a:pt x="49" y="45"/>
                  </a:cubicBezTo>
                  <a:cubicBezTo>
                    <a:pt x="49" y="45"/>
                    <a:pt x="49" y="45"/>
                    <a:pt x="49" y="45"/>
                  </a:cubicBezTo>
                  <a:cubicBezTo>
                    <a:pt x="49" y="45"/>
                    <a:pt x="49" y="45"/>
                    <a:pt x="49" y="45"/>
                  </a:cubicBezTo>
                  <a:cubicBezTo>
                    <a:pt x="49" y="45"/>
                    <a:pt x="49" y="45"/>
                    <a:pt x="50" y="45"/>
                  </a:cubicBezTo>
                  <a:cubicBezTo>
                    <a:pt x="50" y="45"/>
                    <a:pt x="50" y="45"/>
                    <a:pt x="50" y="45"/>
                  </a:cubicBezTo>
                  <a:cubicBezTo>
                    <a:pt x="50" y="45"/>
                    <a:pt x="50" y="45"/>
                    <a:pt x="50" y="45"/>
                  </a:cubicBezTo>
                  <a:cubicBezTo>
                    <a:pt x="50" y="44"/>
                    <a:pt x="50" y="44"/>
                    <a:pt x="50" y="44"/>
                  </a:cubicBezTo>
                  <a:cubicBezTo>
                    <a:pt x="50" y="44"/>
                    <a:pt x="50" y="44"/>
                    <a:pt x="51" y="44"/>
                  </a:cubicBezTo>
                  <a:cubicBezTo>
                    <a:pt x="51" y="44"/>
                    <a:pt x="51" y="44"/>
                    <a:pt x="51" y="44"/>
                  </a:cubicBezTo>
                  <a:cubicBezTo>
                    <a:pt x="51" y="44"/>
                    <a:pt x="51" y="44"/>
                    <a:pt x="51" y="44"/>
                  </a:cubicBezTo>
                  <a:cubicBezTo>
                    <a:pt x="51" y="44"/>
                    <a:pt x="51" y="44"/>
                    <a:pt x="51" y="44"/>
                  </a:cubicBezTo>
                  <a:cubicBezTo>
                    <a:pt x="51" y="44"/>
                    <a:pt x="51" y="44"/>
                    <a:pt x="51" y="44"/>
                  </a:cubicBezTo>
                  <a:cubicBezTo>
                    <a:pt x="52" y="44"/>
                    <a:pt x="52" y="43"/>
                    <a:pt x="52" y="43"/>
                  </a:cubicBezTo>
                  <a:cubicBezTo>
                    <a:pt x="52" y="43"/>
                    <a:pt x="52" y="43"/>
                    <a:pt x="52" y="43"/>
                  </a:cubicBezTo>
                  <a:cubicBezTo>
                    <a:pt x="52" y="43"/>
                    <a:pt x="52" y="43"/>
                    <a:pt x="52" y="43"/>
                  </a:cubicBezTo>
                  <a:cubicBezTo>
                    <a:pt x="52" y="43"/>
                    <a:pt x="52" y="43"/>
                    <a:pt x="52" y="43"/>
                  </a:cubicBezTo>
                  <a:cubicBezTo>
                    <a:pt x="52" y="42"/>
                    <a:pt x="52" y="42"/>
                    <a:pt x="52" y="42"/>
                  </a:cubicBezTo>
                  <a:cubicBezTo>
                    <a:pt x="52" y="42"/>
                    <a:pt x="51" y="42"/>
                    <a:pt x="51" y="42"/>
                  </a:cubicBezTo>
                  <a:cubicBezTo>
                    <a:pt x="51" y="42"/>
                    <a:pt x="51" y="42"/>
                    <a:pt x="52" y="42"/>
                  </a:cubicBezTo>
                  <a:cubicBezTo>
                    <a:pt x="52" y="42"/>
                    <a:pt x="52" y="42"/>
                    <a:pt x="52" y="42"/>
                  </a:cubicBezTo>
                  <a:cubicBezTo>
                    <a:pt x="52" y="42"/>
                    <a:pt x="52" y="42"/>
                    <a:pt x="52" y="42"/>
                  </a:cubicBezTo>
                  <a:cubicBezTo>
                    <a:pt x="52" y="42"/>
                    <a:pt x="52" y="42"/>
                    <a:pt x="52" y="42"/>
                  </a:cubicBezTo>
                  <a:cubicBezTo>
                    <a:pt x="52" y="42"/>
                    <a:pt x="52" y="42"/>
                    <a:pt x="52" y="42"/>
                  </a:cubicBezTo>
                  <a:cubicBezTo>
                    <a:pt x="52" y="42"/>
                    <a:pt x="52" y="42"/>
                    <a:pt x="52" y="42"/>
                  </a:cubicBezTo>
                  <a:cubicBezTo>
                    <a:pt x="52" y="42"/>
                    <a:pt x="52" y="42"/>
                    <a:pt x="52" y="42"/>
                  </a:cubicBezTo>
                  <a:cubicBezTo>
                    <a:pt x="52" y="42"/>
                    <a:pt x="52" y="42"/>
                    <a:pt x="52" y="42"/>
                  </a:cubicBezTo>
                  <a:cubicBezTo>
                    <a:pt x="52" y="41"/>
                    <a:pt x="52" y="41"/>
                    <a:pt x="52" y="41"/>
                  </a:cubicBezTo>
                  <a:cubicBezTo>
                    <a:pt x="52" y="41"/>
                    <a:pt x="52" y="41"/>
                    <a:pt x="52" y="41"/>
                  </a:cubicBezTo>
                  <a:cubicBezTo>
                    <a:pt x="52" y="41"/>
                    <a:pt x="52" y="41"/>
                    <a:pt x="52" y="41"/>
                  </a:cubicBezTo>
                  <a:cubicBezTo>
                    <a:pt x="52" y="41"/>
                    <a:pt x="52" y="41"/>
                    <a:pt x="52" y="41"/>
                  </a:cubicBezTo>
                  <a:cubicBezTo>
                    <a:pt x="52" y="41"/>
                    <a:pt x="52" y="41"/>
                    <a:pt x="52" y="41"/>
                  </a:cubicBezTo>
                  <a:cubicBezTo>
                    <a:pt x="52" y="41"/>
                    <a:pt x="53" y="41"/>
                    <a:pt x="53" y="41"/>
                  </a:cubicBezTo>
                  <a:cubicBezTo>
                    <a:pt x="53" y="41"/>
                    <a:pt x="53" y="40"/>
                    <a:pt x="53" y="40"/>
                  </a:cubicBezTo>
                  <a:cubicBezTo>
                    <a:pt x="53" y="40"/>
                    <a:pt x="53" y="40"/>
                    <a:pt x="53" y="40"/>
                  </a:cubicBezTo>
                  <a:cubicBezTo>
                    <a:pt x="53" y="40"/>
                    <a:pt x="53" y="40"/>
                    <a:pt x="53" y="40"/>
                  </a:cubicBezTo>
                  <a:cubicBezTo>
                    <a:pt x="53" y="40"/>
                    <a:pt x="53" y="40"/>
                    <a:pt x="53" y="40"/>
                  </a:cubicBezTo>
                  <a:cubicBezTo>
                    <a:pt x="53" y="40"/>
                    <a:pt x="53" y="40"/>
                    <a:pt x="53" y="40"/>
                  </a:cubicBezTo>
                  <a:cubicBezTo>
                    <a:pt x="53" y="39"/>
                    <a:pt x="53" y="39"/>
                    <a:pt x="53" y="39"/>
                  </a:cubicBezTo>
                  <a:cubicBezTo>
                    <a:pt x="53" y="39"/>
                    <a:pt x="53" y="39"/>
                    <a:pt x="53" y="39"/>
                  </a:cubicBezTo>
                  <a:cubicBezTo>
                    <a:pt x="53" y="39"/>
                    <a:pt x="53" y="39"/>
                    <a:pt x="53" y="39"/>
                  </a:cubicBezTo>
                  <a:cubicBezTo>
                    <a:pt x="53" y="39"/>
                    <a:pt x="53" y="39"/>
                    <a:pt x="53" y="39"/>
                  </a:cubicBezTo>
                  <a:cubicBezTo>
                    <a:pt x="53" y="39"/>
                    <a:pt x="54" y="39"/>
                    <a:pt x="54" y="39"/>
                  </a:cubicBezTo>
                  <a:cubicBezTo>
                    <a:pt x="54" y="39"/>
                    <a:pt x="54" y="38"/>
                    <a:pt x="54" y="38"/>
                  </a:cubicBezTo>
                  <a:cubicBezTo>
                    <a:pt x="54" y="38"/>
                    <a:pt x="54" y="38"/>
                    <a:pt x="54" y="38"/>
                  </a:cubicBezTo>
                  <a:cubicBezTo>
                    <a:pt x="54" y="38"/>
                    <a:pt x="54" y="38"/>
                    <a:pt x="54" y="38"/>
                  </a:cubicBezTo>
                  <a:cubicBezTo>
                    <a:pt x="54" y="38"/>
                    <a:pt x="54" y="38"/>
                    <a:pt x="54" y="38"/>
                  </a:cubicBezTo>
                  <a:cubicBezTo>
                    <a:pt x="54" y="37"/>
                    <a:pt x="54" y="37"/>
                    <a:pt x="55" y="37"/>
                  </a:cubicBezTo>
                  <a:cubicBezTo>
                    <a:pt x="55" y="37"/>
                    <a:pt x="55" y="37"/>
                    <a:pt x="55" y="37"/>
                  </a:cubicBezTo>
                  <a:cubicBezTo>
                    <a:pt x="55" y="37"/>
                    <a:pt x="55" y="37"/>
                    <a:pt x="55" y="37"/>
                  </a:cubicBezTo>
                  <a:cubicBezTo>
                    <a:pt x="55" y="36"/>
                    <a:pt x="55" y="36"/>
                    <a:pt x="55" y="36"/>
                  </a:cubicBezTo>
                  <a:cubicBezTo>
                    <a:pt x="55" y="36"/>
                    <a:pt x="55" y="36"/>
                    <a:pt x="55" y="36"/>
                  </a:cubicBezTo>
                  <a:cubicBezTo>
                    <a:pt x="55" y="36"/>
                    <a:pt x="55" y="35"/>
                    <a:pt x="55" y="35"/>
                  </a:cubicBezTo>
                  <a:cubicBezTo>
                    <a:pt x="55" y="35"/>
                    <a:pt x="55" y="35"/>
                    <a:pt x="55" y="35"/>
                  </a:cubicBezTo>
                  <a:cubicBezTo>
                    <a:pt x="55" y="35"/>
                    <a:pt x="55" y="34"/>
                    <a:pt x="55" y="34"/>
                  </a:cubicBezTo>
                  <a:cubicBezTo>
                    <a:pt x="55" y="34"/>
                    <a:pt x="55" y="34"/>
                    <a:pt x="55" y="34"/>
                  </a:cubicBezTo>
                  <a:cubicBezTo>
                    <a:pt x="55" y="34"/>
                    <a:pt x="55" y="34"/>
                    <a:pt x="55" y="34"/>
                  </a:cubicBezTo>
                  <a:cubicBezTo>
                    <a:pt x="55" y="34"/>
                    <a:pt x="55" y="34"/>
                    <a:pt x="55" y="34"/>
                  </a:cubicBezTo>
                  <a:cubicBezTo>
                    <a:pt x="55" y="34"/>
                    <a:pt x="55" y="34"/>
                    <a:pt x="55" y="34"/>
                  </a:cubicBezTo>
                  <a:cubicBezTo>
                    <a:pt x="55" y="34"/>
                    <a:pt x="55" y="34"/>
                    <a:pt x="55" y="34"/>
                  </a:cubicBezTo>
                  <a:cubicBezTo>
                    <a:pt x="56" y="34"/>
                    <a:pt x="56" y="34"/>
                    <a:pt x="56" y="34"/>
                  </a:cubicBezTo>
                  <a:cubicBezTo>
                    <a:pt x="56" y="34"/>
                    <a:pt x="56" y="34"/>
                    <a:pt x="56" y="34"/>
                  </a:cubicBezTo>
                  <a:cubicBezTo>
                    <a:pt x="56" y="34"/>
                    <a:pt x="56" y="33"/>
                    <a:pt x="56" y="33"/>
                  </a:cubicBezTo>
                  <a:cubicBezTo>
                    <a:pt x="56" y="32"/>
                    <a:pt x="56" y="32"/>
                    <a:pt x="56" y="32"/>
                  </a:cubicBezTo>
                  <a:cubicBezTo>
                    <a:pt x="56" y="31"/>
                    <a:pt x="56" y="31"/>
                    <a:pt x="56" y="31"/>
                  </a:cubicBezTo>
                  <a:cubicBezTo>
                    <a:pt x="56" y="31"/>
                    <a:pt x="56" y="31"/>
                    <a:pt x="56" y="31"/>
                  </a:cubicBezTo>
                  <a:cubicBezTo>
                    <a:pt x="56" y="30"/>
                    <a:pt x="56" y="30"/>
                    <a:pt x="56" y="30"/>
                  </a:cubicBezTo>
                  <a:cubicBezTo>
                    <a:pt x="56" y="30"/>
                    <a:pt x="56" y="30"/>
                    <a:pt x="56" y="30"/>
                  </a:cubicBezTo>
                  <a:cubicBezTo>
                    <a:pt x="56" y="30"/>
                    <a:pt x="56" y="30"/>
                    <a:pt x="56" y="30"/>
                  </a:cubicBezTo>
                  <a:cubicBezTo>
                    <a:pt x="56" y="30"/>
                    <a:pt x="56" y="30"/>
                    <a:pt x="56" y="30"/>
                  </a:cubicBezTo>
                  <a:cubicBezTo>
                    <a:pt x="56" y="30"/>
                    <a:pt x="56" y="30"/>
                    <a:pt x="56" y="30"/>
                  </a:cubicBezTo>
                  <a:cubicBezTo>
                    <a:pt x="56" y="30"/>
                    <a:pt x="56" y="30"/>
                    <a:pt x="56" y="30"/>
                  </a:cubicBezTo>
                  <a:cubicBezTo>
                    <a:pt x="56" y="30"/>
                    <a:pt x="56" y="30"/>
                    <a:pt x="56" y="30"/>
                  </a:cubicBezTo>
                  <a:cubicBezTo>
                    <a:pt x="56" y="30"/>
                    <a:pt x="56" y="30"/>
                    <a:pt x="56" y="30"/>
                  </a:cubicBezTo>
                  <a:cubicBezTo>
                    <a:pt x="56" y="30"/>
                    <a:pt x="56" y="30"/>
                    <a:pt x="56" y="30"/>
                  </a:cubicBezTo>
                  <a:cubicBezTo>
                    <a:pt x="56" y="30"/>
                    <a:pt x="56" y="30"/>
                    <a:pt x="56" y="30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56" y="29"/>
                    <a:pt x="56" y="29"/>
                    <a:pt x="56" y="28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56" y="28"/>
                    <a:pt x="56" y="27"/>
                    <a:pt x="56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6" y="26"/>
                    <a:pt x="56" y="26"/>
                    <a:pt x="56" y="26"/>
                  </a:cubicBezTo>
                  <a:cubicBezTo>
                    <a:pt x="56" y="26"/>
                    <a:pt x="56" y="26"/>
                    <a:pt x="56" y="26"/>
                  </a:cubicBezTo>
                  <a:cubicBezTo>
                    <a:pt x="57" y="26"/>
                    <a:pt x="57" y="26"/>
                    <a:pt x="57" y="26"/>
                  </a:cubicBezTo>
                  <a:cubicBezTo>
                    <a:pt x="57" y="25"/>
                    <a:pt x="57" y="25"/>
                    <a:pt x="57" y="25"/>
                  </a:cubicBezTo>
                  <a:cubicBezTo>
                    <a:pt x="57" y="25"/>
                    <a:pt x="57" y="25"/>
                    <a:pt x="57" y="25"/>
                  </a:cubicBezTo>
                  <a:cubicBezTo>
                    <a:pt x="57" y="25"/>
                    <a:pt x="57" y="24"/>
                    <a:pt x="56" y="24"/>
                  </a:cubicBezTo>
                  <a:cubicBezTo>
                    <a:pt x="56" y="24"/>
                    <a:pt x="56" y="24"/>
                    <a:pt x="56" y="24"/>
                  </a:cubicBezTo>
                  <a:cubicBezTo>
                    <a:pt x="56" y="24"/>
                    <a:pt x="56" y="24"/>
                    <a:pt x="56" y="24"/>
                  </a:cubicBezTo>
                  <a:cubicBezTo>
                    <a:pt x="56" y="23"/>
                    <a:pt x="56" y="23"/>
                    <a:pt x="56" y="23"/>
                  </a:cubicBezTo>
                  <a:cubicBezTo>
                    <a:pt x="56" y="23"/>
                    <a:pt x="56" y="23"/>
                    <a:pt x="56" y="23"/>
                  </a:cubicBezTo>
                  <a:cubicBezTo>
                    <a:pt x="56" y="23"/>
                    <a:pt x="56" y="23"/>
                    <a:pt x="56" y="23"/>
                  </a:cubicBezTo>
                  <a:cubicBezTo>
                    <a:pt x="56" y="23"/>
                    <a:pt x="56" y="23"/>
                    <a:pt x="56" y="23"/>
                  </a:cubicBezTo>
                  <a:cubicBezTo>
                    <a:pt x="56" y="23"/>
                    <a:pt x="56" y="23"/>
                    <a:pt x="56" y="23"/>
                  </a:cubicBezTo>
                  <a:cubicBezTo>
                    <a:pt x="56" y="23"/>
                    <a:pt x="55" y="22"/>
                    <a:pt x="55" y="22"/>
                  </a:cubicBezTo>
                  <a:cubicBezTo>
                    <a:pt x="55" y="22"/>
                    <a:pt x="55" y="22"/>
                    <a:pt x="55" y="22"/>
                  </a:cubicBezTo>
                  <a:cubicBezTo>
                    <a:pt x="55" y="22"/>
                    <a:pt x="55" y="22"/>
                    <a:pt x="55" y="22"/>
                  </a:cubicBezTo>
                  <a:cubicBezTo>
                    <a:pt x="55" y="22"/>
                    <a:pt x="55" y="22"/>
                    <a:pt x="55" y="22"/>
                  </a:cubicBezTo>
                  <a:cubicBezTo>
                    <a:pt x="55" y="22"/>
                    <a:pt x="55" y="22"/>
                    <a:pt x="55" y="22"/>
                  </a:cubicBezTo>
                  <a:cubicBezTo>
                    <a:pt x="55" y="22"/>
                    <a:pt x="55" y="22"/>
                    <a:pt x="55" y="22"/>
                  </a:cubicBezTo>
                  <a:cubicBezTo>
                    <a:pt x="55" y="22"/>
                    <a:pt x="55" y="22"/>
                    <a:pt x="55" y="22"/>
                  </a:cubicBezTo>
                  <a:cubicBezTo>
                    <a:pt x="55" y="21"/>
                    <a:pt x="55" y="21"/>
                    <a:pt x="55" y="21"/>
                  </a:cubicBezTo>
                  <a:cubicBezTo>
                    <a:pt x="55" y="21"/>
                    <a:pt x="55" y="21"/>
                    <a:pt x="55" y="21"/>
                  </a:cubicBezTo>
                  <a:cubicBezTo>
                    <a:pt x="55" y="21"/>
                    <a:pt x="55" y="21"/>
                    <a:pt x="55" y="21"/>
                  </a:cubicBezTo>
                  <a:cubicBezTo>
                    <a:pt x="54" y="21"/>
                    <a:pt x="54" y="21"/>
                    <a:pt x="54" y="21"/>
                  </a:cubicBezTo>
                  <a:cubicBezTo>
                    <a:pt x="54" y="21"/>
                    <a:pt x="54" y="21"/>
                    <a:pt x="54" y="21"/>
                  </a:cubicBezTo>
                  <a:cubicBezTo>
                    <a:pt x="54" y="20"/>
                    <a:pt x="54" y="20"/>
                    <a:pt x="54" y="20"/>
                  </a:cubicBezTo>
                  <a:cubicBezTo>
                    <a:pt x="54" y="20"/>
                    <a:pt x="54" y="20"/>
                    <a:pt x="54" y="20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54" y="19"/>
                    <a:pt x="54" y="19"/>
                    <a:pt x="53" y="19"/>
                  </a:cubicBezTo>
                  <a:cubicBezTo>
                    <a:pt x="53" y="19"/>
                    <a:pt x="53" y="19"/>
                    <a:pt x="53" y="19"/>
                  </a:cubicBezTo>
                  <a:cubicBezTo>
                    <a:pt x="53" y="19"/>
                    <a:pt x="53" y="19"/>
                    <a:pt x="53" y="19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3" y="18"/>
                    <a:pt x="53" y="18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2" y="16"/>
                    <a:pt x="52" y="16"/>
                    <a:pt x="52" y="16"/>
                  </a:cubicBezTo>
                  <a:cubicBezTo>
                    <a:pt x="52" y="16"/>
                    <a:pt x="51" y="16"/>
                    <a:pt x="51" y="15"/>
                  </a:cubicBezTo>
                  <a:cubicBezTo>
                    <a:pt x="51" y="15"/>
                    <a:pt x="51" y="15"/>
                    <a:pt x="51" y="15"/>
                  </a:cubicBezTo>
                  <a:cubicBezTo>
                    <a:pt x="51" y="15"/>
                    <a:pt x="51" y="15"/>
                    <a:pt x="51" y="15"/>
                  </a:cubicBezTo>
                  <a:cubicBezTo>
                    <a:pt x="52" y="15"/>
                    <a:pt x="52" y="15"/>
                    <a:pt x="52" y="16"/>
                  </a:cubicBezTo>
                  <a:cubicBezTo>
                    <a:pt x="52" y="16"/>
                    <a:pt x="52" y="16"/>
                    <a:pt x="52" y="16"/>
                  </a:cubicBezTo>
                  <a:cubicBezTo>
                    <a:pt x="52" y="16"/>
                    <a:pt x="52" y="16"/>
                    <a:pt x="52" y="16"/>
                  </a:cubicBezTo>
                  <a:cubicBezTo>
                    <a:pt x="52" y="16"/>
                    <a:pt x="52" y="16"/>
                    <a:pt x="52" y="16"/>
                  </a:cubicBezTo>
                  <a:cubicBezTo>
                    <a:pt x="52" y="16"/>
                    <a:pt x="52" y="16"/>
                    <a:pt x="52" y="16"/>
                  </a:cubicBezTo>
                  <a:cubicBezTo>
                    <a:pt x="52" y="16"/>
                    <a:pt x="52" y="16"/>
                    <a:pt x="52" y="16"/>
                  </a:cubicBezTo>
                  <a:cubicBezTo>
                    <a:pt x="52" y="16"/>
                    <a:pt x="52" y="16"/>
                    <a:pt x="52" y="16"/>
                  </a:cubicBezTo>
                  <a:cubicBezTo>
                    <a:pt x="52" y="16"/>
                    <a:pt x="52" y="16"/>
                    <a:pt x="52" y="16"/>
                  </a:cubicBezTo>
                  <a:cubicBezTo>
                    <a:pt x="52" y="16"/>
                    <a:pt x="52" y="16"/>
                    <a:pt x="52" y="16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2" y="17"/>
                    <a:pt x="53" y="17"/>
                    <a:pt x="53" y="17"/>
                  </a:cubicBezTo>
                  <a:cubicBezTo>
                    <a:pt x="53" y="17"/>
                    <a:pt x="53" y="17"/>
                    <a:pt x="53" y="17"/>
                  </a:cubicBezTo>
                  <a:cubicBezTo>
                    <a:pt x="53" y="17"/>
                    <a:pt x="53" y="17"/>
                    <a:pt x="53" y="18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3" y="18"/>
                    <a:pt x="53" y="19"/>
                    <a:pt x="54" y="19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54" y="19"/>
                    <a:pt x="54" y="19"/>
                    <a:pt x="54" y="20"/>
                  </a:cubicBezTo>
                  <a:cubicBezTo>
                    <a:pt x="54" y="20"/>
                    <a:pt x="54" y="20"/>
                    <a:pt x="54" y="20"/>
                  </a:cubicBezTo>
                  <a:cubicBezTo>
                    <a:pt x="54" y="20"/>
                    <a:pt x="54" y="20"/>
                    <a:pt x="54" y="20"/>
                  </a:cubicBezTo>
                  <a:cubicBezTo>
                    <a:pt x="54" y="20"/>
                    <a:pt x="54" y="20"/>
                    <a:pt x="54" y="20"/>
                  </a:cubicBezTo>
                  <a:cubicBezTo>
                    <a:pt x="54" y="20"/>
                    <a:pt x="54" y="20"/>
                    <a:pt x="54" y="20"/>
                  </a:cubicBezTo>
                  <a:cubicBezTo>
                    <a:pt x="54" y="20"/>
                    <a:pt x="54" y="20"/>
                    <a:pt x="55" y="20"/>
                  </a:cubicBezTo>
                  <a:cubicBezTo>
                    <a:pt x="55" y="20"/>
                    <a:pt x="55" y="20"/>
                    <a:pt x="55" y="20"/>
                  </a:cubicBezTo>
                  <a:cubicBezTo>
                    <a:pt x="55" y="20"/>
                    <a:pt x="55" y="20"/>
                    <a:pt x="55" y="20"/>
                  </a:cubicBezTo>
                  <a:cubicBezTo>
                    <a:pt x="55" y="21"/>
                    <a:pt x="55" y="21"/>
                    <a:pt x="55" y="21"/>
                  </a:cubicBezTo>
                  <a:cubicBezTo>
                    <a:pt x="55" y="21"/>
                    <a:pt x="55" y="21"/>
                    <a:pt x="55" y="21"/>
                  </a:cubicBezTo>
                  <a:cubicBezTo>
                    <a:pt x="55" y="21"/>
                    <a:pt x="55" y="21"/>
                    <a:pt x="55" y="21"/>
                  </a:cubicBezTo>
                  <a:cubicBezTo>
                    <a:pt x="55" y="21"/>
                    <a:pt x="55" y="21"/>
                    <a:pt x="55" y="22"/>
                  </a:cubicBezTo>
                  <a:cubicBezTo>
                    <a:pt x="55" y="22"/>
                    <a:pt x="55" y="22"/>
                    <a:pt x="56" y="22"/>
                  </a:cubicBezTo>
                  <a:cubicBezTo>
                    <a:pt x="56" y="22"/>
                    <a:pt x="56" y="22"/>
                    <a:pt x="56" y="22"/>
                  </a:cubicBezTo>
                  <a:cubicBezTo>
                    <a:pt x="56" y="22"/>
                    <a:pt x="56" y="22"/>
                    <a:pt x="56" y="22"/>
                  </a:cubicBezTo>
                  <a:cubicBezTo>
                    <a:pt x="56" y="21"/>
                    <a:pt x="55" y="20"/>
                    <a:pt x="55" y="20"/>
                  </a:cubicBezTo>
                  <a:cubicBezTo>
                    <a:pt x="55" y="19"/>
                    <a:pt x="55" y="19"/>
                    <a:pt x="55" y="19"/>
                  </a:cubicBezTo>
                  <a:close/>
                  <a:moveTo>
                    <a:pt x="39" y="3"/>
                  </a:moveTo>
                  <a:cubicBezTo>
                    <a:pt x="39" y="3"/>
                    <a:pt x="39" y="3"/>
                    <a:pt x="38" y="3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38" y="3"/>
                    <a:pt x="39" y="3"/>
                    <a:pt x="39" y="3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8" y="5"/>
                    <a:pt x="38" y="5"/>
                    <a:pt x="38" y="5"/>
                  </a:cubicBezTo>
                  <a:cubicBezTo>
                    <a:pt x="39" y="5"/>
                    <a:pt x="39" y="5"/>
                    <a:pt x="39" y="5"/>
                  </a:cubicBezTo>
                  <a:cubicBezTo>
                    <a:pt x="39" y="5"/>
                    <a:pt x="39" y="5"/>
                    <a:pt x="39" y="5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0" y="4"/>
                    <a:pt x="40" y="4"/>
                    <a:pt x="40" y="4"/>
                  </a:cubicBezTo>
                  <a:cubicBezTo>
                    <a:pt x="40" y="4"/>
                    <a:pt x="40" y="4"/>
                    <a:pt x="40" y="4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40" y="4"/>
                    <a:pt x="40" y="4"/>
                    <a:pt x="40" y="4"/>
                  </a:cubicBezTo>
                  <a:cubicBezTo>
                    <a:pt x="40" y="4"/>
                    <a:pt x="40" y="4"/>
                    <a:pt x="40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39" y="3"/>
                    <a:pt x="39" y="3"/>
                    <a:pt x="39" y="3"/>
                  </a:cubicBezTo>
                  <a:cubicBezTo>
                    <a:pt x="39" y="3"/>
                    <a:pt x="39" y="3"/>
                    <a:pt x="39" y="3"/>
                  </a:cubicBezTo>
                  <a:cubicBezTo>
                    <a:pt x="39" y="3"/>
                    <a:pt x="39" y="3"/>
                    <a:pt x="39" y="3"/>
                  </a:cubicBezTo>
                  <a:cubicBezTo>
                    <a:pt x="39" y="3"/>
                    <a:pt x="39" y="3"/>
                    <a:pt x="39" y="3"/>
                  </a:cubicBezTo>
                  <a:close/>
                  <a:moveTo>
                    <a:pt x="37" y="3"/>
                  </a:moveTo>
                  <a:cubicBezTo>
                    <a:pt x="37" y="3"/>
                    <a:pt x="37" y="3"/>
                    <a:pt x="37" y="3"/>
                  </a:cubicBezTo>
                  <a:cubicBezTo>
                    <a:pt x="37" y="3"/>
                    <a:pt x="37" y="3"/>
                    <a:pt x="37" y="3"/>
                  </a:cubicBezTo>
                  <a:cubicBezTo>
                    <a:pt x="37" y="3"/>
                    <a:pt x="37" y="3"/>
                    <a:pt x="37" y="3"/>
                  </a:cubicBezTo>
                  <a:cubicBezTo>
                    <a:pt x="37" y="3"/>
                    <a:pt x="37" y="3"/>
                    <a:pt x="37" y="3"/>
                  </a:cubicBezTo>
                  <a:cubicBezTo>
                    <a:pt x="37" y="3"/>
                    <a:pt x="37" y="3"/>
                    <a:pt x="37" y="3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6" y="4"/>
                    <a:pt x="36" y="4"/>
                    <a:pt x="37" y="5"/>
                  </a:cubicBezTo>
                  <a:cubicBezTo>
                    <a:pt x="37" y="5"/>
                    <a:pt x="37" y="5"/>
                    <a:pt x="37" y="5"/>
                  </a:cubicBezTo>
                  <a:cubicBezTo>
                    <a:pt x="37" y="5"/>
                    <a:pt x="37" y="5"/>
                    <a:pt x="37" y="5"/>
                  </a:cubicBezTo>
                  <a:cubicBezTo>
                    <a:pt x="37" y="5"/>
                    <a:pt x="37" y="5"/>
                    <a:pt x="37" y="5"/>
                  </a:cubicBezTo>
                  <a:cubicBezTo>
                    <a:pt x="37" y="5"/>
                    <a:pt x="38" y="5"/>
                    <a:pt x="38" y="5"/>
                  </a:cubicBezTo>
                  <a:cubicBezTo>
                    <a:pt x="38" y="5"/>
                    <a:pt x="38" y="5"/>
                    <a:pt x="38" y="5"/>
                  </a:cubicBezTo>
                  <a:cubicBezTo>
                    <a:pt x="38" y="5"/>
                    <a:pt x="38" y="4"/>
                    <a:pt x="38" y="4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8" y="4"/>
                    <a:pt x="38" y="4"/>
                    <a:pt x="38" y="3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38" y="3"/>
                    <a:pt x="38" y="2"/>
                    <a:pt x="38" y="2"/>
                  </a:cubicBezTo>
                  <a:cubicBezTo>
                    <a:pt x="38" y="2"/>
                    <a:pt x="38" y="2"/>
                    <a:pt x="37" y="2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6" y="2"/>
                    <a:pt x="36" y="2"/>
                    <a:pt x="36" y="2"/>
                  </a:cubicBezTo>
                  <a:cubicBezTo>
                    <a:pt x="36" y="2"/>
                    <a:pt x="36" y="2"/>
                    <a:pt x="36" y="2"/>
                  </a:cubicBezTo>
                  <a:cubicBezTo>
                    <a:pt x="36" y="2"/>
                    <a:pt x="36" y="2"/>
                    <a:pt x="36" y="2"/>
                  </a:cubicBezTo>
                  <a:cubicBezTo>
                    <a:pt x="36" y="2"/>
                    <a:pt x="36" y="2"/>
                    <a:pt x="36" y="3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37" y="3"/>
                    <a:pt x="37" y="3"/>
                    <a:pt x="37" y="3"/>
                  </a:cubicBezTo>
                  <a:cubicBezTo>
                    <a:pt x="37" y="3"/>
                    <a:pt x="37" y="3"/>
                    <a:pt x="37" y="3"/>
                  </a:cubicBezTo>
                  <a:close/>
                  <a:moveTo>
                    <a:pt x="55" y="38"/>
                  </a:moveTo>
                  <a:cubicBezTo>
                    <a:pt x="56" y="38"/>
                    <a:pt x="56" y="38"/>
                    <a:pt x="56" y="37"/>
                  </a:cubicBezTo>
                  <a:cubicBezTo>
                    <a:pt x="56" y="37"/>
                    <a:pt x="56" y="37"/>
                    <a:pt x="56" y="37"/>
                  </a:cubicBezTo>
                  <a:cubicBezTo>
                    <a:pt x="56" y="37"/>
                    <a:pt x="56" y="37"/>
                    <a:pt x="56" y="37"/>
                  </a:cubicBezTo>
                  <a:cubicBezTo>
                    <a:pt x="56" y="37"/>
                    <a:pt x="56" y="37"/>
                    <a:pt x="56" y="37"/>
                  </a:cubicBezTo>
                  <a:cubicBezTo>
                    <a:pt x="56" y="37"/>
                    <a:pt x="56" y="37"/>
                    <a:pt x="56" y="37"/>
                  </a:cubicBezTo>
                  <a:cubicBezTo>
                    <a:pt x="56" y="37"/>
                    <a:pt x="56" y="37"/>
                    <a:pt x="56" y="37"/>
                  </a:cubicBezTo>
                  <a:cubicBezTo>
                    <a:pt x="55" y="37"/>
                    <a:pt x="55" y="37"/>
                    <a:pt x="55" y="37"/>
                  </a:cubicBezTo>
                  <a:cubicBezTo>
                    <a:pt x="55" y="37"/>
                    <a:pt x="55" y="37"/>
                    <a:pt x="55" y="37"/>
                  </a:cubicBezTo>
                  <a:cubicBezTo>
                    <a:pt x="55" y="37"/>
                    <a:pt x="55" y="37"/>
                    <a:pt x="55" y="37"/>
                  </a:cubicBezTo>
                  <a:cubicBezTo>
                    <a:pt x="55" y="37"/>
                    <a:pt x="55" y="37"/>
                    <a:pt x="55" y="37"/>
                  </a:cubicBezTo>
                  <a:cubicBezTo>
                    <a:pt x="55" y="38"/>
                    <a:pt x="55" y="38"/>
                    <a:pt x="55" y="38"/>
                  </a:cubicBezTo>
                  <a:cubicBezTo>
                    <a:pt x="55" y="38"/>
                    <a:pt x="55" y="38"/>
                    <a:pt x="55" y="38"/>
                  </a:cubicBezTo>
                  <a:cubicBezTo>
                    <a:pt x="55" y="38"/>
                    <a:pt x="54" y="38"/>
                    <a:pt x="54" y="38"/>
                  </a:cubicBezTo>
                  <a:cubicBezTo>
                    <a:pt x="54" y="38"/>
                    <a:pt x="54" y="38"/>
                    <a:pt x="54" y="38"/>
                  </a:cubicBezTo>
                  <a:cubicBezTo>
                    <a:pt x="54" y="38"/>
                    <a:pt x="54" y="38"/>
                    <a:pt x="54" y="38"/>
                  </a:cubicBezTo>
                  <a:cubicBezTo>
                    <a:pt x="54" y="38"/>
                    <a:pt x="54" y="39"/>
                    <a:pt x="54" y="39"/>
                  </a:cubicBezTo>
                  <a:cubicBezTo>
                    <a:pt x="54" y="39"/>
                    <a:pt x="54" y="39"/>
                    <a:pt x="54" y="39"/>
                  </a:cubicBezTo>
                  <a:cubicBezTo>
                    <a:pt x="54" y="39"/>
                    <a:pt x="54" y="39"/>
                    <a:pt x="54" y="39"/>
                  </a:cubicBezTo>
                  <a:cubicBezTo>
                    <a:pt x="54" y="39"/>
                    <a:pt x="54" y="39"/>
                    <a:pt x="54" y="39"/>
                  </a:cubicBezTo>
                  <a:cubicBezTo>
                    <a:pt x="54" y="40"/>
                    <a:pt x="54" y="40"/>
                    <a:pt x="54" y="40"/>
                  </a:cubicBezTo>
                  <a:cubicBezTo>
                    <a:pt x="54" y="40"/>
                    <a:pt x="54" y="41"/>
                    <a:pt x="54" y="41"/>
                  </a:cubicBezTo>
                  <a:cubicBezTo>
                    <a:pt x="54" y="41"/>
                    <a:pt x="54" y="41"/>
                    <a:pt x="54" y="41"/>
                  </a:cubicBezTo>
                  <a:cubicBezTo>
                    <a:pt x="54" y="41"/>
                    <a:pt x="54" y="41"/>
                    <a:pt x="54" y="41"/>
                  </a:cubicBezTo>
                  <a:cubicBezTo>
                    <a:pt x="54" y="41"/>
                    <a:pt x="54" y="41"/>
                    <a:pt x="54" y="41"/>
                  </a:cubicBezTo>
                  <a:cubicBezTo>
                    <a:pt x="55" y="41"/>
                    <a:pt x="55" y="40"/>
                    <a:pt x="55" y="40"/>
                  </a:cubicBezTo>
                  <a:cubicBezTo>
                    <a:pt x="55" y="40"/>
                    <a:pt x="55" y="40"/>
                    <a:pt x="55" y="40"/>
                  </a:cubicBezTo>
                  <a:cubicBezTo>
                    <a:pt x="55" y="40"/>
                    <a:pt x="55" y="40"/>
                    <a:pt x="55" y="40"/>
                  </a:cubicBezTo>
                  <a:cubicBezTo>
                    <a:pt x="55" y="40"/>
                    <a:pt x="55" y="40"/>
                    <a:pt x="55" y="40"/>
                  </a:cubicBezTo>
                  <a:cubicBezTo>
                    <a:pt x="55" y="40"/>
                    <a:pt x="55" y="39"/>
                    <a:pt x="55" y="39"/>
                  </a:cubicBezTo>
                  <a:cubicBezTo>
                    <a:pt x="55" y="39"/>
                    <a:pt x="55" y="39"/>
                    <a:pt x="55" y="39"/>
                  </a:cubicBezTo>
                  <a:cubicBezTo>
                    <a:pt x="55" y="39"/>
                    <a:pt x="55" y="39"/>
                    <a:pt x="55" y="39"/>
                  </a:cubicBezTo>
                  <a:cubicBezTo>
                    <a:pt x="55" y="39"/>
                    <a:pt x="55" y="39"/>
                    <a:pt x="55" y="39"/>
                  </a:cubicBezTo>
                  <a:cubicBezTo>
                    <a:pt x="55" y="39"/>
                    <a:pt x="55" y="39"/>
                    <a:pt x="55" y="39"/>
                  </a:cubicBezTo>
                  <a:cubicBezTo>
                    <a:pt x="55" y="39"/>
                    <a:pt x="55" y="39"/>
                    <a:pt x="55" y="39"/>
                  </a:cubicBezTo>
                  <a:cubicBezTo>
                    <a:pt x="55" y="39"/>
                    <a:pt x="55" y="39"/>
                    <a:pt x="55" y="39"/>
                  </a:cubicBezTo>
                  <a:cubicBezTo>
                    <a:pt x="55" y="39"/>
                    <a:pt x="55" y="38"/>
                    <a:pt x="55" y="38"/>
                  </a:cubicBezTo>
                  <a:cubicBezTo>
                    <a:pt x="55" y="38"/>
                    <a:pt x="55" y="38"/>
                    <a:pt x="55" y="38"/>
                  </a:cubicBezTo>
                  <a:cubicBezTo>
                    <a:pt x="55" y="38"/>
                    <a:pt x="55" y="38"/>
                    <a:pt x="55" y="38"/>
                  </a:cubicBez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>
              <a:noFill/>
            </a:ln>
            <a:extLst/>
          </p:spPr>
          <p:txBody>
            <a:bodyPr vert="horz" wrap="square" lIns="108020" tIns="54009" rIns="108020" bIns="54009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460529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9" name="组合 58"/>
          <p:cNvGrpSpPr/>
          <p:nvPr/>
        </p:nvGrpSpPr>
        <p:grpSpPr>
          <a:xfrm>
            <a:off x="4095710" y="2994477"/>
            <a:ext cx="1039191" cy="1027430"/>
            <a:chOff x="5301155" y="2830002"/>
            <a:chExt cx="1323381" cy="1308404"/>
          </a:xfrm>
        </p:grpSpPr>
        <p:sp>
          <p:nvSpPr>
            <p:cNvPr id="60" name="椭圆 59"/>
            <p:cNvSpPr/>
            <p:nvPr/>
          </p:nvSpPr>
          <p:spPr>
            <a:xfrm>
              <a:off x="5316132" y="2830002"/>
              <a:ext cx="1308404" cy="1308404"/>
            </a:xfrm>
            <a:prstGeom prst="ellipse">
              <a:avLst/>
            </a:prstGeom>
            <a:gradFill>
              <a:gsLst>
                <a:gs pos="0">
                  <a:srgbClr val="067FC9"/>
                </a:gs>
                <a:gs pos="100000">
                  <a:srgbClr val="00B2CA"/>
                </a:gs>
              </a:gsLst>
              <a:lin ang="2700000" scaled="1"/>
            </a:gradFill>
            <a:ln w="25400" cap="flat" cmpd="sng" algn="ctr">
              <a:noFill/>
              <a:prstDash val="solid"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1" name="TextBox 24"/>
            <p:cNvSpPr txBox="1"/>
            <p:nvPr/>
          </p:nvSpPr>
          <p:spPr>
            <a:xfrm>
              <a:off x="5301155" y="3091052"/>
              <a:ext cx="1323381" cy="62711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1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交流</a:t>
              </a:r>
              <a:endParaRPr kumimoji="0" lang="en-US" altLang="zh-CN" sz="16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1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互信</a:t>
              </a:r>
              <a:endParaRPr kumimoji="0" lang="en-US" altLang="zh-CN" sz="16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179512" y="2453128"/>
            <a:ext cx="2252512" cy="389831"/>
            <a:chOff x="1579662" y="1824284"/>
            <a:chExt cx="3573362" cy="618423"/>
          </a:xfrm>
        </p:grpSpPr>
        <p:sp>
          <p:nvSpPr>
            <p:cNvPr id="63" name="矩形 62"/>
            <p:cNvSpPr/>
            <p:nvPr/>
          </p:nvSpPr>
          <p:spPr>
            <a:xfrm>
              <a:off x="1671917" y="1830080"/>
              <a:ext cx="3481107" cy="554177"/>
            </a:xfrm>
            <a:prstGeom prst="rect">
              <a:avLst/>
            </a:prstGeom>
            <a:gradFill>
              <a:gsLst>
                <a:gs pos="0">
                  <a:srgbClr val="067FC9"/>
                </a:gs>
                <a:gs pos="100000">
                  <a:srgbClr val="00B2CA"/>
                </a:gs>
              </a:gsLst>
              <a:lin ang="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800" b="0" i="0" u="none" strike="noStrike" kern="0" cap="none" spc="0" normalizeH="0" baseline="0" noProof="0">
                <a:ln>
                  <a:noFill/>
                </a:ln>
                <a:solidFill>
                  <a:sysClr val="window" lastClr="FFFFFF">
                    <a:lumMod val="9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4" name="文本框 57"/>
            <p:cNvSpPr txBox="1"/>
            <p:nvPr/>
          </p:nvSpPr>
          <p:spPr>
            <a:xfrm>
              <a:off x="1579662" y="1824284"/>
              <a:ext cx="1030514" cy="5370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6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>
                      <a:lumMod val="95000"/>
                    </a:sys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01</a:t>
              </a:r>
              <a:endPara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>
                    <a:lumMod val="9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5" name="文本框 59"/>
            <p:cNvSpPr txBox="1"/>
            <p:nvPr/>
          </p:nvSpPr>
          <p:spPr>
            <a:xfrm>
              <a:off x="2411366" y="1851920"/>
              <a:ext cx="2741658" cy="5907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>
                      <a:lumMod val="95000"/>
                    </a:sys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您的内容打在这里</a:t>
              </a:r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179512" y="3355279"/>
            <a:ext cx="2252512" cy="352986"/>
            <a:chOff x="1579662" y="1824284"/>
            <a:chExt cx="3573362" cy="559973"/>
          </a:xfrm>
        </p:grpSpPr>
        <p:sp>
          <p:nvSpPr>
            <p:cNvPr id="67" name="矩形 66"/>
            <p:cNvSpPr/>
            <p:nvPr/>
          </p:nvSpPr>
          <p:spPr>
            <a:xfrm>
              <a:off x="1671917" y="1830080"/>
              <a:ext cx="3481107" cy="554177"/>
            </a:xfrm>
            <a:prstGeom prst="rect">
              <a:avLst/>
            </a:prstGeom>
            <a:gradFill>
              <a:gsLst>
                <a:gs pos="0">
                  <a:srgbClr val="067FC9"/>
                </a:gs>
                <a:gs pos="100000">
                  <a:srgbClr val="00B2CA"/>
                </a:gs>
              </a:gsLst>
              <a:lin ang="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800" b="0" i="0" u="none" strike="noStrike" kern="0" cap="none" spc="0" normalizeH="0" baseline="0" noProof="0">
                <a:ln>
                  <a:noFill/>
                </a:ln>
                <a:solidFill>
                  <a:sysClr val="window" lastClr="FFFFFF">
                    <a:lumMod val="9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8" name="文本框 63"/>
            <p:cNvSpPr txBox="1"/>
            <p:nvPr/>
          </p:nvSpPr>
          <p:spPr>
            <a:xfrm>
              <a:off x="1579662" y="1824284"/>
              <a:ext cx="1030514" cy="5370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6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>
                      <a:lumMod val="95000"/>
                    </a:sys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02</a:t>
              </a:r>
              <a:endPara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>
                    <a:lumMod val="9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9" name="文本框 64"/>
            <p:cNvSpPr txBox="1"/>
            <p:nvPr/>
          </p:nvSpPr>
          <p:spPr>
            <a:xfrm>
              <a:off x="2411366" y="1851920"/>
              <a:ext cx="2741658" cy="5273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>
                      <a:lumMod val="95000"/>
                    </a:sys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您的内容打在这里</a:t>
              </a:r>
            </a:p>
          </p:txBody>
        </p:sp>
      </p:grpSp>
      <p:grpSp>
        <p:nvGrpSpPr>
          <p:cNvPr id="70" name="组合 69"/>
          <p:cNvGrpSpPr/>
          <p:nvPr/>
        </p:nvGrpSpPr>
        <p:grpSpPr>
          <a:xfrm>
            <a:off x="179512" y="4087175"/>
            <a:ext cx="2252512" cy="1070017"/>
            <a:chOff x="1579662" y="1824284"/>
            <a:chExt cx="3573362" cy="1697463"/>
          </a:xfrm>
        </p:grpSpPr>
        <p:sp>
          <p:nvSpPr>
            <p:cNvPr id="71" name="矩形 70"/>
            <p:cNvSpPr/>
            <p:nvPr/>
          </p:nvSpPr>
          <p:spPr>
            <a:xfrm>
              <a:off x="1671917" y="1830080"/>
              <a:ext cx="3481107" cy="1635963"/>
            </a:xfrm>
            <a:prstGeom prst="rect">
              <a:avLst/>
            </a:prstGeom>
            <a:gradFill>
              <a:gsLst>
                <a:gs pos="0">
                  <a:srgbClr val="067FC9"/>
                </a:gs>
                <a:gs pos="100000">
                  <a:srgbClr val="00B2CA"/>
                </a:gs>
              </a:gsLst>
              <a:lin ang="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800" b="0" i="0" u="none" strike="noStrike" kern="0" cap="none" spc="0" normalizeH="0" baseline="0" noProof="0">
                <a:ln>
                  <a:noFill/>
                </a:ln>
                <a:solidFill>
                  <a:sysClr val="window" lastClr="FFFFFF">
                    <a:lumMod val="9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72" name="文本框 67"/>
            <p:cNvSpPr txBox="1"/>
            <p:nvPr/>
          </p:nvSpPr>
          <p:spPr>
            <a:xfrm>
              <a:off x="1579662" y="1824284"/>
              <a:ext cx="1030514" cy="5370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6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>
                      <a:lumMod val="95000"/>
                    </a:sys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03</a:t>
              </a:r>
              <a:endPara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>
                    <a:lumMod val="9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73" name="文本框 68"/>
            <p:cNvSpPr txBox="1"/>
            <p:nvPr/>
          </p:nvSpPr>
          <p:spPr>
            <a:xfrm>
              <a:off x="2411366" y="1851920"/>
              <a:ext cx="2741658" cy="16698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>
                      <a:lumMod val="95000"/>
                    </a:sys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您的内容打在</a:t>
              </a:r>
              <a:r>
                <a:rPr kumimoji="0" lang="zh-CN" altLang="en-US" sz="12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>
                      <a:lumMod val="95000"/>
                    </a:sys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这里</a:t>
              </a:r>
              <a:r>
                <a:rPr kumimoji="0" lang="zh-CN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>
                      <a:lumMod val="95000"/>
                    </a:sys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您的内容打在</a:t>
              </a:r>
              <a:r>
                <a:rPr kumimoji="0" lang="zh-CN" altLang="en-US" sz="12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>
                      <a:lumMod val="95000"/>
                    </a:sys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这里</a:t>
              </a:r>
              <a:r>
                <a:rPr kumimoji="0" lang="zh-CN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>
                      <a:lumMod val="95000"/>
                    </a:sys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您的内容打在</a:t>
              </a:r>
              <a:r>
                <a:rPr kumimoji="0" lang="zh-CN" altLang="en-US" sz="12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>
                      <a:lumMod val="95000"/>
                    </a:sys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这里</a:t>
              </a:r>
              <a:r>
                <a:rPr kumimoji="0" lang="zh-CN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>
                      <a:lumMod val="95000"/>
                    </a:sys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您的内容打在这里</a:t>
              </a:r>
            </a:p>
          </p:txBody>
        </p:sp>
      </p:grpSp>
      <p:grpSp>
        <p:nvGrpSpPr>
          <p:cNvPr id="74" name="组合 73"/>
          <p:cNvGrpSpPr/>
          <p:nvPr/>
        </p:nvGrpSpPr>
        <p:grpSpPr>
          <a:xfrm>
            <a:off x="2953900" y="3112345"/>
            <a:ext cx="715846" cy="715846"/>
            <a:chOff x="4017030" y="3083924"/>
            <a:chExt cx="911611" cy="911610"/>
          </a:xfrm>
        </p:grpSpPr>
        <p:grpSp>
          <p:nvGrpSpPr>
            <p:cNvPr id="75" name="组合 74"/>
            <p:cNvGrpSpPr/>
            <p:nvPr/>
          </p:nvGrpSpPr>
          <p:grpSpPr>
            <a:xfrm>
              <a:off x="4017030" y="3083924"/>
              <a:ext cx="911611" cy="911610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77" name="同心圆 76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ysClr val="window" lastClr="FFFFFF"/>
                  </a:gs>
                  <a:gs pos="55000">
                    <a:sysClr val="window" lastClr="FFFFFF">
                      <a:lumMod val="95000"/>
                    </a:sysClr>
                  </a:gs>
                  <a:gs pos="100000">
                    <a:sysClr val="window" lastClr="FFFFFF">
                      <a:lumMod val="65000"/>
                    </a:sysClr>
                  </a:gs>
                </a:gsLst>
                <a:lin ang="81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78" name="椭圆 77"/>
              <p:cNvSpPr/>
              <p:nvPr/>
            </p:nvSpPr>
            <p:spPr>
              <a:xfrm>
                <a:off x="330894" y="699193"/>
                <a:ext cx="3948309" cy="3948309"/>
              </a:xfrm>
              <a:prstGeom prst="ellipse">
                <a:avLst/>
              </a:prstGeom>
              <a:gradFill>
                <a:gsLst>
                  <a:gs pos="0">
                    <a:sysClr val="window" lastClr="FFFFFF"/>
                  </a:gs>
                  <a:gs pos="51000">
                    <a:sysClr val="window" lastClr="FFFFFF">
                      <a:lumMod val="95000"/>
                    </a:sysClr>
                  </a:gs>
                  <a:gs pos="100000">
                    <a:sysClr val="window" lastClr="FFFFFF">
                      <a:lumMod val="75000"/>
                    </a:sysClr>
                  </a:gs>
                </a:gsLst>
                <a:lin ang="189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sp>
          <p:nvSpPr>
            <p:cNvPr id="76" name="TextBox 24"/>
            <p:cNvSpPr txBox="1"/>
            <p:nvPr/>
          </p:nvSpPr>
          <p:spPr>
            <a:xfrm>
              <a:off x="4087996" y="3316106"/>
              <a:ext cx="769756" cy="45857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b="1" i="0" u="none" strike="noStrike" kern="0" cap="none" spc="0" normalizeH="0" baseline="0" noProof="0" dirty="0">
                  <a:ln>
                    <a:noFill/>
                  </a:ln>
                  <a:solidFill>
                    <a:srgbClr val="068DC9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宣传</a:t>
              </a:r>
              <a:endParaRPr kumimoji="0" lang="en-US" altLang="zh-CN" b="0" i="0" u="none" strike="noStrike" kern="0" cap="none" spc="0" normalizeH="0" baseline="0" noProof="0" dirty="0">
                <a:ln>
                  <a:noFill/>
                </a:ln>
                <a:solidFill>
                  <a:srgbClr val="068DC9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79" name="组合 78"/>
          <p:cNvGrpSpPr/>
          <p:nvPr/>
        </p:nvGrpSpPr>
        <p:grpSpPr>
          <a:xfrm>
            <a:off x="5572625" y="3112345"/>
            <a:ext cx="715846" cy="715846"/>
            <a:chOff x="7031031" y="3083924"/>
            <a:chExt cx="911611" cy="911610"/>
          </a:xfrm>
        </p:grpSpPr>
        <p:grpSp>
          <p:nvGrpSpPr>
            <p:cNvPr id="80" name="组合 79"/>
            <p:cNvGrpSpPr/>
            <p:nvPr/>
          </p:nvGrpSpPr>
          <p:grpSpPr>
            <a:xfrm>
              <a:off x="7031031" y="3083924"/>
              <a:ext cx="911611" cy="911610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82" name="同心圆 81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ysClr val="window" lastClr="FFFFFF"/>
                  </a:gs>
                  <a:gs pos="55000">
                    <a:sysClr val="window" lastClr="FFFFFF">
                      <a:lumMod val="95000"/>
                    </a:sysClr>
                  </a:gs>
                  <a:gs pos="100000">
                    <a:sysClr val="window" lastClr="FFFFFF">
                      <a:lumMod val="65000"/>
                    </a:sysClr>
                  </a:gs>
                </a:gsLst>
                <a:lin ang="81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83" name="椭圆 82"/>
              <p:cNvSpPr/>
              <p:nvPr/>
            </p:nvSpPr>
            <p:spPr>
              <a:xfrm>
                <a:off x="330893" y="699193"/>
                <a:ext cx="3948310" cy="3948310"/>
              </a:xfrm>
              <a:prstGeom prst="ellipse">
                <a:avLst/>
              </a:prstGeom>
              <a:gradFill>
                <a:gsLst>
                  <a:gs pos="0">
                    <a:sysClr val="window" lastClr="FFFFFF"/>
                  </a:gs>
                  <a:gs pos="51000">
                    <a:sysClr val="window" lastClr="FFFFFF">
                      <a:lumMod val="95000"/>
                    </a:sysClr>
                  </a:gs>
                  <a:gs pos="100000">
                    <a:sysClr val="window" lastClr="FFFFFF">
                      <a:lumMod val="75000"/>
                    </a:sysClr>
                  </a:gs>
                </a:gsLst>
                <a:lin ang="189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sp>
          <p:nvSpPr>
            <p:cNvPr id="81" name="TextBox 24"/>
            <p:cNvSpPr txBox="1"/>
            <p:nvPr/>
          </p:nvSpPr>
          <p:spPr>
            <a:xfrm>
              <a:off x="7078845" y="3316106"/>
              <a:ext cx="769756" cy="45857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068DC9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收效</a:t>
              </a:r>
              <a:endParaRPr kumimoji="0" lang="en-US" altLang="zh-CN" b="1" i="0" u="none" strike="noStrike" kern="0" cap="none" spc="0" normalizeH="0" baseline="0" noProof="0" dirty="0">
                <a:ln>
                  <a:noFill/>
                </a:ln>
                <a:solidFill>
                  <a:srgbClr val="068DC9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84" name="组合 83"/>
          <p:cNvGrpSpPr/>
          <p:nvPr/>
        </p:nvGrpSpPr>
        <p:grpSpPr>
          <a:xfrm>
            <a:off x="6711976" y="2318027"/>
            <a:ext cx="2252512" cy="389831"/>
            <a:chOff x="1579662" y="1824284"/>
            <a:chExt cx="3573362" cy="618423"/>
          </a:xfrm>
        </p:grpSpPr>
        <p:sp>
          <p:nvSpPr>
            <p:cNvPr id="85" name="矩形 84"/>
            <p:cNvSpPr/>
            <p:nvPr/>
          </p:nvSpPr>
          <p:spPr>
            <a:xfrm>
              <a:off x="1671917" y="1830080"/>
              <a:ext cx="3481107" cy="554177"/>
            </a:xfrm>
            <a:prstGeom prst="rect">
              <a:avLst/>
            </a:prstGeom>
            <a:gradFill>
              <a:gsLst>
                <a:gs pos="0">
                  <a:srgbClr val="067FC9"/>
                </a:gs>
                <a:gs pos="100000">
                  <a:srgbClr val="00B2CA"/>
                </a:gs>
              </a:gsLst>
              <a:lin ang="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800" b="0" i="0" u="none" strike="noStrike" kern="0" cap="none" spc="0" normalizeH="0" baseline="0" noProof="0">
                <a:ln>
                  <a:noFill/>
                </a:ln>
                <a:solidFill>
                  <a:sysClr val="window" lastClr="FFFFFF">
                    <a:lumMod val="9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86" name="文本框 73"/>
            <p:cNvSpPr txBox="1"/>
            <p:nvPr/>
          </p:nvSpPr>
          <p:spPr>
            <a:xfrm>
              <a:off x="1579662" y="1824284"/>
              <a:ext cx="1030514" cy="5370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6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>
                      <a:lumMod val="95000"/>
                    </a:sys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01</a:t>
              </a:r>
              <a:endPara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>
                    <a:lumMod val="9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87" name="文本框 74"/>
            <p:cNvSpPr txBox="1"/>
            <p:nvPr/>
          </p:nvSpPr>
          <p:spPr>
            <a:xfrm>
              <a:off x="2411366" y="1851920"/>
              <a:ext cx="2741658" cy="5907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>
                      <a:lumMod val="95000"/>
                    </a:sys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您的内容打在这里</a:t>
              </a:r>
            </a:p>
          </p:txBody>
        </p:sp>
      </p:grpSp>
      <p:grpSp>
        <p:nvGrpSpPr>
          <p:cNvPr id="88" name="组合 87"/>
          <p:cNvGrpSpPr/>
          <p:nvPr/>
        </p:nvGrpSpPr>
        <p:grpSpPr>
          <a:xfrm>
            <a:off x="6711976" y="2921377"/>
            <a:ext cx="2252512" cy="389831"/>
            <a:chOff x="1579662" y="1824284"/>
            <a:chExt cx="3573362" cy="618423"/>
          </a:xfrm>
        </p:grpSpPr>
        <p:sp>
          <p:nvSpPr>
            <p:cNvPr id="89" name="矩形 88"/>
            <p:cNvSpPr/>
            <p:nvPr/>
          </p:nvSpPr>
          <p:spPr>
            <a:xfrm>
              <a:off x="1671917" y="1830080"/>
              <a:ext cx="3481107" cy="554177"/>
            </a:xfrm>
            <a:prstGeom prst="rect">
              <a:avLst/>
            </a:prstGeom>
            <a:gradFill>
              <a:gsLst>
                <a:gs pos="0">
                  <a:srgbClr val="067FC9"/>
                </a:gs>
                <a:gs pos="100000">
                  <a:srgbClr val="00B2CA"/>
                </a:gs>
              </a:gsLst>
              <a:lin ang="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800" b="0" i="0" u="none" strike="noStrike" kern="0" cap="none" spc="0" normalizeH="0" baseline="0" noProof="0">
                <a:ln>
                  <a:noFill/>
                </a:ln>
                <a:solidFill>
                  <a:sysClr val="window" lastClr="FFFFFF">
                    <a:lumMod val="9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90" name="文本框 77"/>
            <p:cNvSpPr txBox="1"/>
            <p:nvPr/>
          </p:nvSpPr>
          <p:spPr>
            <a:xfrm>
              <a:off x="1579662" y="1824284"/>
              <a:ext cx="1030514" cy="5370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6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>
                      <a:lumMod val="95000"/>
                    </a:sys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02</a:t>
              </a:r>
              <a:endPara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>
                    <a:lumMod val="9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91" name="文本框 78"/>
            <p:cNvSpPr txBox="1"/>
            <p:nvPr/>
          </p:nvSpPr>
          <p:spPr>
            <a:xfrm>
              <a:off x="2411366" y="1851920"/>
              <a:ext cx="2741658" cy="5907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>
                      <a:lumMod val="95000"/>
                    </a:sys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您的内容打在这里</a:t>
              </a:r>
            </a:p>
          </p:txBody>
        </p:sp>
      </p:grpSp>
      <p:grpSp>
        <p:nvGrpSpPr>
          <p:cNvPr id="92" name="组合 91"/>
          <p:cNvGrpSpPr/>
          <p:nvPr/>
        </p:nvGrpSpPr>
        <p:grpSpPr>
          <a:xfrm>
            <a:off x="6711976" y="3524727"/>
            <a:ext cx="2252512" cy="389831"/>
            <a:chOff x="1579662" y="1824284"/>
            <a:chExt cx="3573362" cy="618423"/>
          </a:xfrm>
        </p:grpSpPr>
        <p:sp>
          <p:nvSpPr>
            <p:cNvPr id="93" name="矩形 92"/>
            <p:cNvSpPr/>
            <p:nvPr/>
          </p:nvSpPr>
          <p:spPr>
            <a:xfrm>
              <a:off x="1671917" y="1830080"/>
              <a:ext cx="3481107" cy="554177"/>
            </a:xfrm>
            <a:prstGeom prst="rect">
              <a:avLst/>
            </a:prstGeom>
            <a:gradFill>
              <a:gsLst>
                <a:gs pos="0">
                  <a:srgbClr val="067FC9"/>
                </a:gs>
                <a:gs pos="100000">
                  <a:srgbClr val="00B2CA"/>
                </a:gs>
              </a:gsLst>
              <a:lin ang="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800" b="0" i="0" u="none" strike="noStrike" kern="0" cap="none" spc="0" normalizeH="0" baseline="0" noProof="0">
                <a:ln>
                  <a:noFill/>
                </a:ln>
                <a:solidFill>
                  <a:sysClr val="window" lastClr="FFFFFF">
                    <a:lumMod val="9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94" name="文本框 81"/>
            <p:cNvSpPr txBox="1"/>
            <p:nvPr/>
          </p:nvSpPr>
          <p:spPr>
            <a:xfrm>
              <a:off x="1579662" y="1824284"/>
              <a:ext cx="1030514" cy="5370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6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>
                      <a:lumMod val="95000"/>
                    </a:sys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03</a:t>
              </a:r>
              <a:endPara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>
                    <a:lumMod val="9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95" name="文本框 82"/>
            <p:cNvSpPr txBox="1"/>
            <p:nvPr/>
          </p:nvSpPr>
          <p:spPr>
            <a:xfrm>
              <a:off x="2411366" y="1851920"/>
              <a:ext cx="2741658" cy="5907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>
                      <a:lumMod val="95000"/>
                    </a:sys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您的内容打在这里</a:t>
              </a:r>
            </a:p>
          </p:txBody>
        </p:sp>
      </p:grpSp>
      <p:grpSp>
        <p:nvGrpSpPr>
          <p:cNvPr id="96" name="组合 95"/>
          <p:cNvGrpSpPr/>
          <p:nvPr/>
        </p:nvGrpSpPr>
        <p:grpSpPr>
          <a:xfrm>
            <a:off x="6711976" y="4128078"/>
            <a:ext cx="2252512" cy="669907"/>
            <a:chOff x="1579662" y="1824284"/>
            <a:chExt cx="3573362" cy="1062733"/>
          </a:xfrm>
        </p:grpSpPr>
        <p:sp>
          <p:nvSpPr>
            <p:cNvPr id="97" name="矩形 96"/>
            <p:cNvSpPr/>
            <p:nvPr/>
          </p:nvSpPr>
          <p:spPr>
            <a:xfrm>
              <a:off x="1671917" y="1830080"/>
              <a:ext cx="3481107" cy="895520"/>
            </a:xfrm>
            <a:prstGeom prst="rect">
              <a:avLst/>
            </a:prstGeom>
            <a:gradFill>
              <a:gsLst>
                <a:gs pos="0">
                  <a:srgbClr val="067FC9"/>
                </a:gs>
                <a:gs pos="100000">
                  <a:srgbClr val="00B2CA"/>
                </a:gs>
              </a:gsLst>
              <a:lin ang="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800" b="0" i="0" u="none" strike="noStrike" kern="0" cap="none" spc="0" normalizeH="0" baseline="0" noProof="0">
                <a:ln>
                  <a:noFill/>
                </a:ln>
                <a:solidFill>
                  <a:sysClr val="window" lastClr="FFFFFF">
                    <a:lumMod val="9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98" name="文本框 85"/>
            <p:cNvSpPr txBox="1"/>
            <p:nvPr/>
          </p:nvSpPr>
          <p:spPr>
            <a:xfrm>
              <a:off x="1579662" y="1824284"/>
              <a:ext cx="1030514" cy="5370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6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>
                      <a:lumMod val="95000"/>
                    </a:sys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04</a:t>
              </a:r>
              <a:endPara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>
                    <a:lumMod val="9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99" name="文本框 86"/>
            <p:cNvSpPr txBox="1"/>
            <p:nvPr/>
          </p:nvSpPr>
          <p:spPr>
            <a:xfrm>
              <a:off x="2411366" y="1851920"/>
              <a:ext cx="2741658" cy="10350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>
                      <a:lumMod val="95000"/>
                    </a:sys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您的内容打在</a:t>
              </a:r>
              <a:r>
                <a:rPr kumimoji="0" lang="zh-CN" altLang="en-US" sz="14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>
                      <a:lumMod val="95000"/>
                    </a:sys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这里</a:t>
              </a:r>
              <a:r>
                <a:rPr kumimoji="0" lang="zh-CN" alt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>
                      <a:lumMod val="95000"/>
                    </a:sys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您的内容打在这里</a:t>
              </a:r>
            </a:p>
          </p:txBody>
        </p:sp>
      </p:grpSp>
      <p:cxnSp>
        <p:nvCxnSpPr>
          <p:cNvPr id="100" name="直接箭头连接符 99"/>
          <p:cNvCxnSpPr/>
          <p:nvPr/>
        </p:nvCxnSpPr>
        <p:spPr>
          <a:xfrm>
            <a:off x="3710500" y="3518924"/>
            <a:ext cx="369540" cy="0"/>
          </a:xfrm>
          <a:prstGeom prst="straightConnector1">
            <a:avLst/>
          </a:prstGeom>
          <a:noFill/>
          <a:ln w="25400" cap="flat" cmpd="sng" algn="ctr">
            <a:solidFill>
              <a:srgbClr val="00B0CA"/>
            </a:solidFill>
            <a:prstDash val="solid"/>
            <a:headEnd type="triangle"/>
            <a:tailEnd type="triangle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</p:cxnSp>
      <p:cxnSp>
        <p:nvCxnSpPr>
          <p:cNvPr id="101" name="直接箭头连接符 100"/>
          <p:cNvCxnSpPr/>
          <p:nvPr/>
        </p:nvCxnSpPr>
        <p:spPr>
          <a:xfrm>
            <a:off x="5183873" y="3518924"/>
            <a:ext cx="369540" cy="0"/>
          </a:xfrm>
          <a:prstGeom prst="straightConnector1">
            <a:avLst/>
          </a:prstGeom>
          <a:noFill/>
          <a:ln w="25400" cap="flat" cmpd="sng" algn="ctr">
            <a:solidFill>
              <a:srgbClr val="00B0CA"/>
            </a:solidFill>
            <a:prstDash val="solid"/>
            <a:headEnd type="none"/>
            <a:tailEnd type="triangle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</p:cxnSp>
      <p:grpSp>
        <p:nvGrpSpPr>
          <p:cNvPr id="103" name="组合 102"/>
          <p:cNvGrpSpPr/>
          <p:nvPr/>
        </p:nvGrpSpPr>
        <p:grpSpPr>
          <a:xfrm>
            <a:off x="6288471" y="2498269"/>
            <a:ext cx="402155" cy="1950447"/>
            <a:chOff x="8227526" y="2301915"/>
            <a:chExt cx="512133" cy="2483841"/>
          </a:xfrm>
        </p:grpSpPr>
        <p:cxnSp>
          <p:nvCxnSpPr>
            <p:cNvPr id="104" name="直接箭头连接符 103"/>
            <p:cNvCxnSpPr/>
            <p:nvPr/>
          </p:nvCxnSpPr>
          <p:spPr>
            <a:xfrm>
              <a:off x="8437645" y="2301915"/>
              <a:ext cx="302014" cy="0"/>
            </a:xfrm>
            <a:prstGeom prst="straightConnector1">
              <a:avLst/>
            </a:prstGeom>
            <a:noFill/>
            <a:ln w="25400" cap="flat" cmpd="sng" algn="ctr">
              <a:solidFill>
                <a:srgbClr val="00B0CA"/>
              </a:solidFill>
              <a:prstDash val="solid"/>
              <a:headEnd type="none"/>
              <a:tailEnd type="triangle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</p:cxnSp>
        <p:cxnSp>
          <p:nvCxnSpPr>
            <p:cNvPr id="105" name="直接箭头连接符 104"/>
            <p:cNvCxnSpPr/>
            <p:nvPr/>
          </p:nvCxnSpPr>
          <p:spPr>
            <a:xfrm>
              <a:off x="8437645" y="3097562"/>
              <a:ext cx="302014" cy="0"/>
            </a:xfrm>
            <a:prstGeom prst="straightConnector1">
              <a:avLst/>
            </a:prstGeom>
            <a:noFill/>
            <a:ln w="25400" cap="flat" cmpd="sng" algn="ctr">
              <a:solidFill>
                <a:srgbClr val="00B0CA"/>
              </a:solidFill>
              <a:prstDash val="solid"/>
              <a:headEnd type="none"/>
              <a:tailEnd type="triangle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</p:cxnSp>
        <p:cxnSp>
          <p:nvCxnSpPr>
            <p:cNvPr id="106" name="直接箭头连接符 105"/>
            <p:cNvCxnSpPr/>
            <p:nvPr/>
          </p:nvCxnSpPr>
          <p:spPr>
            <a:xfrm>
              <a:off x="8437645" y="3845708"/>
              <a:ext cx="302014" cy="0"/>
            </a:xfrm>
            <a:prstGeom prst="straightConnector1">
              <a:avLst/>
            </a:prstGeom>
            <a:noFill/>
            <a:ln w="25400" cap="flat" cmpd="sng" algn="ctr">
              <a:solidFill>
                <a:srgbClr val="00B0CA"/>
              </a:solidFill>
              <a:prstDash val="solid"/>
              <a:headEnd type="none"/>
              <a:tailEnd type="triangle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</p:cxnSp>
        <p:cxnSp>
          <p:nvCxnSpPr>
            <p:cNvPr id="107" name="直接箭头连接符 106"/>
            <p:cNvCxnSpPr/>
            <p:nvPr/>
          </p:nvCxnSpPr>
          <p:spPr>
            <a:xfrm>
              <a:off x="8437645" y="4748233"/>
              <a:ext cx="302014" cy="0"/>
            </a:xfrm>
            <a:prstGeom prst="straightConnector1">
              <a:avLst/>
            </a:prstGeom>
            <a:noFill/>
            <a:ln w="25400" cap="flat" cmpd="sng" algn="ctr">
              <a:solidFill>
                <a:srgbClr val="00B0CA"/>
              </a:solidFill>
              <a:prstDash val="solid"/>
              <a:headEnd type="none"/>
              <a:tailEnd type="triangle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</p:cxnSp>
        <p:cxnSp>
          <p:nvCxnSpPr>
            <p:cNvPr id="108" name="直接连接符 107"/>
            <p:cNvCxnSpPr/>
            <p:nvPr/>
          </p:nvCxnSpPr>
          <p:spPr>
            <a:xfrm>
              <a:off x="8437645" y="2301915"/>
              <a:ext cx="0" cy="2483841"/>
            </a:xfrm>
            <a:prstGeom prst="line">
              <a:avLst/>
            </a:prstGeom>
            <a:noFill/>
            <a:ln w="25400" cap="flat" cmpd="sng" algn="ctr">
              <a:solidFill>
                <a:srgbClr val="00B0CA"/>
              </a:solidFill>
              <a:prstDash val="solid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</p:cxnSp>
        <p:cxnSp>
          <p:nvCxnSpPr>
            <p:cNvPr id="109" name="直接连接符 108"/>
            <p:cNvCxnSpPr>
              <a:stCxn id="82" idx="6"/>
            </p:cNvCxnSpPr>
            <p:nvPr/>
          </p:nvCxnSpPr>
          <p:spPr>
            <a:xfrm flipV="1">
              <a:off x="8227526" y="3539728"/>
              <a:ext cx="210119" cy="1"/>
            </a:xfrm>
            <a:prstGeom prst="line">
              <a:avLst/>
            </a:prstGeom>
            <a:noFill/>
            <a:ln w="25400" cap="flat" cmpd="sng" algn="ctr">
              <a:solidFill>
                <a:srgbClr val="00B0CA"/>
              </a:solidFill>
              <a:prstDash val="solid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</p:cxnSp>
      </p:grpSp>
      <p:grpSp>
        <p:nvGrpSpPr>
          <p:cNvPr id="110" name="组合 109"/>
          <p:cNvGrpSpPr/>
          <p:nvPr/>
        </p:nvGrpSpPr>
        <p:grpSpPr>
          <a:xfrm flipH="1">
            <a:off x="2521111" y="2498269"/>
            <a:ext cx="402155" cy="2108185"/>
            <a:chOff x="8227526" y="2301915"/>
            <a:chExt cx="512133" cy="2684716"/>
          </a:xfrm>
        </p:grpSpPr>
        <p:cxnSp>
          <p:nvCxnSpPr>
            <p:cNvPr id="111" name="直接箭头连接符 110"/>
            <p:cNvCxnSpPr/>
            <p:nvPr/>
          </p:nvCxnSpPr>
          <p:spPr>
            <a:xfrm>
              <a:off x="8437645" y="2301915"/>
              <a:ext cx="302014" cy="0"/>
            </a:xfrm>
            <a:prstGeom prst="straightConnector1">
              <a:avLst/>
            </a:prstGeom>
            <a:noFill/>
            <a:ln w="25400" cap="flat" cmpd="sng" algn="ctr">
              <a:solidFill>
                <a:srgbClr val="00B0CA"/>
              </a:solidFill>
              <a:prstDash val="solid"/>
              <a:headEnd type="none"/>
              <a:tailEnd type="triangle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</p:cxnSp>
        <p:cxnSp>
          <p:nvCxnSpPr>
            <p:cNvPr id="112" name="直接箭头连接符 111"/>
            <p:cNvCxnSpPr/>
            <p:nvPr/>
          </p:nvCxnSpPr>
          <p:spPr>
            <a:xfrm>
              <a:off x="8437645" y="3609081"/>
              <a:ext cx="302014" cy="0"/>
            </a:xfrm>
            <a:prstGeom prst="straightConnector1">
              <a:avLst/>
            </a:prstGeom>
            <a:noFill/>
            <a:ln w="25400" cap="flat" cmpd="sng" algn="ctr">
              <a:solidFill>
                <a:srgbClr val="00B0CA"/>
              </a:solidFill>
              <a:prstDash val="solid"/>
              <a:headEnd type="none"/>
              <a:tailEnd type="triangle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</p:cxnSp>
        <p:cxnSp>
          <p:nvCxnSpPr>
            <p:cNvPr id="113" name="直接箭头连接符 112"/>
            <p:cNvCxnSpPr/>
            <p:nvPr/>
          </p:nvCxnSpPr>
          <p:spPr>
            <a:xfrm>
              <a:off x="8437645" y="4986631"/>
              <a:ext cx="302014" cy="0"/>
            </a:xfrm>
            <a:prstGeom prst="straightConnector1">
              <a:avLst/>
            </a:prstGeom>
            <a:noFill/>
            <a:ln w="25400" cap="flat" cmpd="sng" algn="ctr">
              <a:solidFill>
                <a:srgbClr val="00B0CA"/>
              </a:solidFill>
              <a:prstDash val="solid"/>
              <a:headEnd type="none"/>
              <a:tailEnd type="triangle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</p:cxnSp>
        <p:cxnSp>
          <p:nvCxnSpPr>
            <p:cNvPr id="114" name="直接连接符 113"/>
            <p:cNvCxnSpPr/>
            <p:nvPr/>
          </p:nvCxnSpPr>
          <p:spPr>
            <a:xfrm flipH="1">
              <a:off x="8437645" y="2301915"/>
              <a:ext cx="0" cy="2684716"/>
            </a:xfrm>
            <a:prstGeom prst="line">
              <a:avLst/>
            </a:prstGeom>
            <a:noFill/>
            <a:ln w="25400" cap="flat" cmpd="sng" algn="ctr">
              <a:solidFill>
                <a:srgbClr val="00B0CA"/>
              </a:solidFill>
              <a:prstDash val="solid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</p:cxnSp>
        <p:cxnSp>
          <p:nvCxnSpPr>
            <p:cNvPr id="115" name="直接连接符 114"/>
            <p:cNvCxnSpPr/>
            <p:nvPr/>
          </p:nvCxnSpPr>
          <p:spPr>
            <a:xfrm flipV="1">
              <a:off x="8227526" y="3609962"/>
              <a:ext cx="210119" cy="1"/>
            </a:xfrm>
            <a:prstGeom prst="line">
              <a:avLst/>
            </a:prstGeom>
            <a:noFill/>
            <a:ln w="25400" cap="flat" cmpd="sng" algn="ctr">
              <a:solidFill>
                <a:srgbClr val="00B0CA"/>
              </a:solidFill>
              <a:prstDash val="solid"/>
              <a:headEnd type="triangle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</p:cxnSp>
      </p:grpSp>
    </p:spTree>
    <p:extLst>
      <p:ext uri="{BB962C8B-B14F-4D97-AF65-F5344CB8AC3E}">
        <p14:creationId xmlns:p14="http://schemas.microsoft.com/office/powerpoint/2010/main" val="36404421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5" name="组合 44"/>
          <p:cNvGrpSpPr/>
          <p:nvPr/>
        </p:nvGrpSpPr>
        <p:grpSpPr>
          <a:xfrm>
            <a:off x="3258208" y="2703135"/>
            <a:ext cx="1247001" cy="1247001"/>
            <a:chOff x="5184292" y="3158835"/>
            <a:chExt cx="1823416" cy="1823416"/>
          </a:xfrm>
        </p:grpSpPr>
        <p:grpSp>
          <p:nvGrpSpPr>
            <p:cNvPr id="46" name="组合 45"/>
            <p:cNvGrpSpPr/>
            <p:nvPr/>
          </p:nvGrpSpPr>
          <p:grpSpPr>
            <a:xfrm>
              <a:off x="5184292" y="3158835"/>
              <a:ext cx="1823416" cy="1823416"/>
              <a:chOff x="4489450" y="2618448"/>
              <a:chExt cx="2209800" cy="2209800"/>
            </a:xfrm>
          </p:grpSpPr>
          <p:sp>
            <p:nvSpPr>
              <p:cNvPr id="48" name="椭圆 47"/>
              <p:cNvSpPr/>
              <p:nvPr/>
            </p:nvSpPr>
            <p:spPr>
              <a:xfrm>
                <a:off x="4489450" y="2618448"/>
                <a:ext cx="2209800" cy="2209800"/>
              </a:xfrm>
              <a:prstGeom prst="ellipse">
                <a:avLst/>
              </a:prstGeom>
              <a:solidFill>
                <a:srgbClr val="DBEFF9">
                  <a:lumMod val="75000"/>
                </a:srgbClr>
              </a:solidFill>
              <a:ln w="15875" cap="rnd" cmpd="sng" algn="ctr">
                <a:noFill/>
                <a:prstDash val="sysDot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49" name="椭圆 48"/>
              <p:cNvSpPr/>
              <p:nvPr/>
            </p:nvSpPr>
            <p:spPr>
              <a:xfrm>
                <a:off x="4701442" y="2830442"/>
                <a:ext cx="1785819" cy="1785816"/>
              </a:xfrm>
              <a:prstGeom prst="ellipse">
                <a:avLst/>
              </a:prstGeom>
              <a:gradFill>
                <a:gsLst>
                  <a:gs pos="0">
                    <a:srgbClr val="067FC9"/>
                  </a:gs>
                  <a:gs pos="100000">
                    <a:srgbClr val="00B2CA"/>
                  </a:gs>
                </a:gsLst>
                <a:lin ang="2700000" scaled="1"/>
              </a:gradFill>
              <a:ln w="44450" cap="flat" cmpd="sng" algn="ctr">
                <a:solidFill>
                  <a:sysClr val="window" lastClr="FFFFFF">
                    <a:lumMod val="95000"/>
                    <a:alpha val="81000"/>
                  </a:sys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sp>
          <p:nvSpPr>
            <p:cNvPr id="47" name="Freeform 61"/>
            <p:cNvSpPr>
              <a:spLocks noEditPoints="1"/>
            </p:cNvSpPr>
            <p:nvPr/>
          </p:nvSpPr>
          <p:spPr bwMode="auto">
            <a:xfrm>
              <a:off x="5934869" y="3909412"/>
              <a:ext cx="322263" cy="322263"/>
            </a:xfrm>
            <a:custGeom>
              <a:avLst/>
              <a:gdLst>
                <a:gd name="T0" fmla="*/ 890 w 1018"/>
                <a:gd name="T1" fmla="*/ 61 h 1017"/>
                <a:gd name="T2" fmla="*/ 876 w 1018"/>
                <a:gd name="T3" fmla="*/ 5 h 1017"/>
                <a:gd name="T4" fmla="*/ 147 w 1018"/>
                <a:gd name="T5" fmla="*/ 2 h 1017"/>
                <a:gd name="T6" fmla="*/ 127 w 1018"/>
                <a:gd name="T7" fmla="*/ 31 h 1017"/>
                <a:gd name="T8" fmla="*/ 131 w 1018"/>
                <a:gd name="T9" fmla="*/ 148 h 1017"/>
                <a:gd name="T10" fmla="*/ 24 w 1018"/>
                <a:gd name="T11" fmla="*/ 243 h 1017"/>
                <a:gd name="T12" fmla="*/ 3 w 1018"/>
                <a:gd name="T13" fmla="*/ 383 h 1017"/>
                <a:gd name="T14" fmla="*/ 61 w 1018"/>
                <a:gd name="T15" fmla="*/ 493 h 1017"/>
                <a:gd name="T16" fmla="*/ 170 w 1018"/>
                <a:gd name="T17" fmla="*/ 551 h 1017"/>
                <a:gd name="T18" fmla="*/ 274 w 1018"/>
                <a:gd name="T19" fmla="*/ 546 h 1017"/>
                <a:gd name="T20" fmla="*/ 382 w 1018"/>
                <a:gd name="T21" fmla="*/ 690 h 1017"/>
                <a:gd name="T22" fmla="*/ 410 w 1018"/>
                <a:gd name="T23" fmla="*/ 735 h 1017"/>
                <a:gd name="T24" fmla="*/ 410 w 1018"/>
                <a:gd name="T25" fmla="*/ 791 h 1017"/>
                <a:gd name="T26" fmla="*/ 379 w 1018"/>
                <a:gd name="T27" fmla="*/ 837 h 1017"/>
                <a:gd name="T28" fmla="*/ 318 w 1018"/>
                <a:gd name="T29" fmla="*/ 858 h 1017"/>
                <a:gd name="T30" fmla="*/ 248 w 1018"/>
                <a:gd name="T31" fmla="*/ 880 h 1017"/>
                <a:gd name="T32" fmla="*/ 197 w 1018"/>
                <a:gd name="T33" fmla="*/ 948 h 1017"/>
                <a:gd name="T34" fmla="*/ 196 w 1018"/>
                <a:gd name="T35" fmla="*/ 1003 h 1017"/>
                <a:gd name="T36" fmla="*/ 795 w 1018"/>
                <a:gd name="T37" fmla="*/ 1017 h 1017"/>
                <a:gd name="T38" fmla="*/ 826 w 1018"/>
                <a:gd name="T39" fmla="*/ 992 h 1017"/>
                <a:gd name="T40" fmla="*/ 812 w 1018"/>
                <a:gd name="T41" fmla="*/ 925 h 1017"/>
                <a:gd name="T42" fmla="*/ 750 w 1018"/>
                <a:gd name="T43" fmla="*/ 869 h 1017"/>
                <a:gd name="T44" fmla="*/ 681 w 1018"/>
                <a:gd name="T45" fmla="*/ 856 h 1017"/>
                <a:gd name="T46" fmla="*/ 633 w 1018"/>
                <a:gd name="T47" fmla="*/ 830 h 1017"/>
                <a:gd name="T48" fmla="*/ 605 w 1018"/>
                <a:gd name="T49" fmla="*/ 772 h 1017"/>
                <a:gd name="T50" fmla="*/ 616 w 1018"/>
                <a:gd name="T51" fmla="*/ 718 h 1017"/>
                <a:gd name="T52" fmla="*/ 639 w 1018"/>
                <a:gd name="T53" fmla="*/ 683 h 1017"/>
                <a:gd name="T54" fmla="*/ 774 w 1018"/>
                <a:gd name="T55" fmla="*/ 554 h 1017"/>
                <a:gd name="T56" fmla="*/ 887 w 1018"/>
                <a:gd name="T57" fmla="*/ 540 h 1017"/>
                <a:gd name="T58" fmla="*/ 983 w 1018"/>
                <a:gd name="T59" fmla="*/ 461 h 1017"/>
                <a:gd name="T60" fmla="*/ 1018 w 1018"/>
                <a:gd name="T61" fmla="*/ 342 h 1017"/>
                <a:gd name="T62" fmla="*/ 971 w 1018"/>
                <a:gd name="T63" fmla="*/ 210 h 1017"/>
                <a:gd name="T64" fmla="*/ 154 w 1018"/>
                <a:gd name="T65" fmla="*/ 481 h 1017"/>
                <a:gd name="T66" fmla="*/ 88 w 1018"/>
                <a:gd name="T67" fmla="*/ 426 h 1017"/>
                <a:gd name="T68" fmla="*/ 63 w 1018"/>
                <a:gd name="T69" fmla="*/ 345 h 1017"/>
                <a:gd name="T70" fmla="*/ 92 w 1018"/>
                <a:gd name="T71" fmla="*/ 256 h 1017"/>
                <a:gd name="T72" fmla="*/ 152 w 1018"/>
                <a:gd name="T73" fmla="*/ 252 h 1017"/>
                <a:gd name="T74" fmla="*/ 241 w 1018"/>
                <a:gd name="T75" fmla="*/ 488 h 1017"/>
                <a:gd name="T76" fmla="*/ 176 w 1018"/>
                <a:gd name="T77" fmla="*/ 487 h 1017"/>
                <a:gd name="T78" fmla="*/ 717 w 1018"/>
                <a:gd name="T79" fmla="*/ 925 h 1017"/>
                <a:gd name="T80" fmla="*/ 263 w 1018"/>
                <a:gd name="T81" fmla="*/ 954 h 1017"/>
                <a:gd name="T82" fmla="*/ 301 w 1018"/>
                <a:gd name="T83" fmla="*/ 925 h 1017"/>
                <a:gd name="T84" fmla="*/ 380 w 1018"/>
                <a:gd name="T85" fmla="*/ 910 h 1017"/>
                <a:gd name="T86" fmla="*/ 448 w 1018"/>
                <a:gd name="T87" fmla="*/ 854 h 1017"/>
                <a:gd name="T88" fmla="*/ 476 w 1018"/>
                <a:gd name="T89" fmla="*/ 778 h 1017"/>
                <a:gd name="T90" fmla="*/ 509 w 1018"/>
                <a:gd name="T91" fmla="*/ 795 h 1017"/>
                <a:gd name="T92" fmla="*/ 543 w 1018"/>
                <a:gd name="T93" fmla="*/ 778 h 1017"/>
                <a:gd name="T94" fmla="*/ 578 w 1018"/>
                <a:gd name="T95" fmla="*/ 865 h 1017"/>
                <a:gd name="T96" fmla="*/ 653 w 1018"/>
                <a:gd name="T97" fmla="*/ 915 h 1017"/>
                <a:gd name="T98" fmla="*/ 494 w 1018"/>
                <a:gd name="T99" fmla="*/ 709 h 1017"/>
                <a:gd name="T100" fmla="*/ 329 w 1018"/>
                <a:gd name="T101" fmla="*/ 511 h 1017"/>
                <a:gd name="T102" fmla="*/ 247 w 1018"/>
                <a:gd name="T103" fmla="*/ 342 h 1017"/>
                <a:gd name="T104" fmla="*/ 196 w 1018"/>
                <a:gd name="T105" fmla="*/ 132 h 1017"/>
                <a:gd name="T106" fmla="*/ 817 w 1018"/>
                <a:gd name="T107" fmla="*/ 164 h 1017"/>
                <a:gd name="T108" fmla="*/ 762 w 1018"/>
                <a:gd name="T109" fmla="*/ 369 h 1017"/>
                <a:gd name="T110" fmla="*/ 663 w 1018"/>
                <a:gd name="T111" fmla="*/ 550 h 1017"/>
                <a:gd name="T112" fmla="*/ 509 w 1018"/>
                <a:gd name="T113" fmla="*/ 722 h 1017"/>
                <a:gd name="T114" fmla="*/ 911 w 1018"/>
                <a:gd name="T115" fmla="*/ 448 h 1017"/>
                <a:gd name="T116" fmla="*/ 842 w 1018"/>
                <a:gd name="T117" fmla="*/ 487 h 1017"/>
                <a:gd name="T118" fmla="*/ 777 w 1018"/>
                <a:gd name="T119" fmla="*/ 489 h 1017"/>
                <a:gd name="T120" fmla="*/ 866 w 1018"/>
                <a:gd name="T121" fmla="*/ 252 h 1017"/>
                <a:gd name="T122" fmla="*/ 926 w 1018"/>
                <a:gd name="T123" fmla="*/ 257 h 1017"/>
                <a:gd name="T124" fmla="*/ 955 w 1018"/>
                <a:gd name="T125" fmla="*/ 345 h 10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18" h="1017">
                  <a:moveTo>
                    <a:pt x="887" y="148"/>
                  </a:moveTo>
                  <a:lnTo>
                    <a:pt x="887" y="148"/>
                  </a:lnTo>
                  <a:lnTo>
                    <a:pt x="884" y="147"/>
                  </a:lnTo>
                  <a:lnTo>
                    <a:pt x="884" y="147"/>
                  </a:lnTo>
                  <a:lnTo>
                    <a:pt x="887" y="119"/>
                  </a:lnTo>
                  <a:lnTo>
                    <a:pt x="889" y="90"/>
                  </a:lnTo>
                  <a:lnTo>
                    <a:pt x="890" y="61"/>
                  </a:lnTo>
                  <a:lnTo>
                    <a:pt x="890" y="31"/>
                  </a:lnTo>
                  <a:lnTo>
                    <a:pt x="890" y="31"/>
                  </a:lnTo>
                  <a:lnTo>
                    <a:pt x="890" y="26"/>
                  </a:lnTo>
                  <a:lnTo>
                    <a:pt x="888" y="19"/>
                  </a:lnTo>
                  <a:lnTo>
                    <a:pt x="885" y="14"/>
                  </a:lnTo>
                  <a:lnTo>
                    <a:pt x="882" y="10"/>
                  </a:lnTo>
                  <a:lnTo>
                    <a:pt x="876" y="5"/>
                  </a:lnTo>
                  <a:lnTo>
                    <a:pt x="871" y="2"/>
                  </a:lnTo>
                  <a:lnTo>
                    <a:pt x="866" y="0"/>
                  </a:lnTo>
                  <a:lnTo>
                    <a:pt x="859" y="0"/>
                  </a:lnTo>
                  <a:lnTo>
                    <a:pt x="160" y="0"/>
                  </a:lnTo>
                  <a:lnTo>
                    <a:pt x="160" y="0"/>
                  </a:lnTo>
                  <a:lnTo>
                    <a:pt x="153" y="0"/>
                  </a:lnTo>
                  <a:lnTo>
                    <a:pt x="147" y="2"/>
                  </a:lnTo>
                  <a:lnTo>
                    <a:pt x="141" y="5"/>
                  </a:lnTo>
                  <a:lnTo>
                    <a:pt x="137" y="10"/>
                  </a:lnTo>
                  <a:lnTo>
                    <a:pt x="133" y="14"/>
                  </a:lnTo>
                  <a:lnTo>
                    <a:pt x="130" y="19"/>
                  </a:lnTo>
                  <a:lnTo>
                    <a:pt x="129" y="26"/>
                  </a:lnTo>
                  <a:lnTo>
                    <a:pt x="127" y="31"/>
                  </a:lnTo>
                  <a:lnTo>
                    <a:pt x="127" y="31"/>
                  </a:lnTo>
                  <a:lnTo>
                    <a:pt x="127" y="61"/>
                  </a:lnTo>
                  <a:lnTo>
                    <a:pt x="130" y="90"/>
                  </a:lnTo>
                  <a:lnTo>
                    <a:pt x="132" y="119"/>
                  </a:lnTo>
                  <a:lnTo>
                    <a:pt x="134" y="147"/>
                  </a:lnTo>
                  <a:lnTo>
                    <a:pt x="134" y="147"/>
                  </a:lnTo>
                  <a:lnTo>
                    <a:pt x="131" y="148"/>
                  </a:lnTo>
                  <a:lnTo>
                    <a:pt x="131" y="148"/>
                  </a:lnTo>
                  <a:lnTo>
                    <a:pt x="110" y="157"/>
                  </a:lnTo>
                  <a:lnTo>
                    <a:pt x="93" y="168"/>
                  </a:lnTo>
                  <a:lnTo>
                    <a:pt x="76" y="180"/>
                  </a:lnTo>
                  <a:lnTo>
                    <a:pt x="61" y="194"/>
                  </a:lnTo>
                  <a:lnTo>
                    <a:pt x="47" y="210"/>
                  </a:lnTo>
                  <a:lnTo>
                    <a:pt x="35" y="226"/>
                  </a:lnTo>
                  <a:lnTo>
                    <a:pt x="24" y="243"/>
                  </a:lnTo>
                  <a:lnTo>
                    <a:pt x="16" y="263"/>
                  </a:lnTo>
                  <a:lnTo>
                    <a:pt x="8" y="281"/>
                  </a:lnTo>
                  <a:lnTo>
                    <a:pt x="4" y="301"/>
                  </a:lnTo>
                  <a:lnTo>
                    <a:pt x="1" y="322"/>
                  </a:lnTo>
                  <a:lnTo>
                    <a:pt x="0" y="342"/>
                  </a:lnTo>
                  <a:lnTo>
                    <a:pt x="0" y="363"/>
                  </a:lnTo>
                  <a:lnTo>
                    <a:pt x="3" y="383"/>
                  </a:lnTo>
                  <a:lnTo>
                    <a:pt x="8" y="404"/>
                  </a:lnTo>
                  <a:lnTo>
                    <a:pt x="15" y="425"/>
                  </a:lnTo>
                  <a:lnTo>
                    <a:pt x="15" y="425"/>
                  </a:lnTo>
                  <a:lnTo>
                    <a:pt x="24" y="443"/>
                  </a:lnTo>
                  <a:lnTo>
                    <a:pt x="35" y="461"/>
                  </a:lnTo>
                  <a:lnTo>
                    <a:pt x="47" y="478"/>
                  </a:lnTo>
                  <a:lnTo>
                    <a:pt x="61" y="493"/>
                  </a:lnTo>
                  <a:lnTo>
                    <a:pt x="76" y="507"/>
                  </a:lnTo>
                  <a:lnTo>
                    <a:pt x="93" y="519"/>
                  </a:lnTo>
                  <a:lnTo>
                    <a:pt x="110" y="530"/>
                  </a:lnTo>
                  <a:lnTo>
                    <a:pt x="130" y="540"/>
                  </a:lnTo>
                  <a:lnTo>
                    <a:pt x="130" y="540"/>
                  </a:lnTo>
                  <a:lnTo>
                    <a:pt x="150" y="546"/>
                  </a:lnTo>
                  <a:lnTo>
                    <a:pt x="170" y="551"/>
                  </a:lnTo>
                  <a:lnTo>
                    <a:pt x="191" y="555"/>
                  </a:lnTo>
                  <a:lnTo>
                    <a:pt x="211" y="556"/>
                  </a:lnTo>
                  <a:lnTo>
                    <a:pt x="211" y="556"/>
                  </a:lnTo>
                  <a:lnTo>
                    <a:pt x="227" y="555"/>
                  </a:lnTo>
                  <a:lnTo>
                    <a:pt x="243" y="554"/>
                  </a:lnTo>
                  <a:lnTo>
                    <a:pt x="259" y="550"/>
                  </a:lnTo>
                  <a:lnTo>
                    <a:pt x="274" y="546"/>
                  </a:lnTo>
                  <a:lnTo>
                    <a:pt x="274" y="546"/>
                  </a:lnTo>
                  <a:lnTo>
                    <a:pt x="301" y="586"/>
                  </a:lnTo>
                  <a:lnTo>
                    <a:pt x="327" y="621"/>
                  </a:lnTo>
                  <a:lnTo>
                    <a:pt x="353" y="654"/>
                  </a:lnTo>
                  <a:lnTo>
                    <a:pt x="379" y="683"/>
                  </a:lnTo>
                  <a:lnTo>
                    <a:pt x="379" y="683"/>
                  </a:lnTo>
                  <a:lnTo>
                    <a:pt x="382" y="690"/>
                  </a:lnTo>
                  <a:lnTo>
                    <a:pt x="386" y="695"/>
                  </a:lnTo>
                  <a:lnTo>
                    <a:pt x="386" y="695"/>
                  </a:lnTo>
                  <a:lnTo>
                    <a:pt x="393" y="703"/>
                  </a:lnTo>
                  <a:lnTo>
                    <a:pt x="398" y="710"/>
                  </a:lnTo>
                  <a:lnTo>
                    <a:pt x="402" y="718"/>
                  </a:lnTo>
                  <a:lnTo>
                    <a:pt x="406" y="726"/>
                  </a:lnTo>
                  <a:lnTo>
                    <a:pt x="410" y="735"/>
                  </a:lnTo>
                  <a:lnTo>
                    <a:pt x="412" y="744"/>
                  </a:lnTo>
                  <a:lnTo>
                    <a:pt x="413" y="753"/>
                  </a:lnTo>
                  <a:lnTo>
                    <a:pt x="414" y="763"/>
                  </a:lnTo>
                  <a:lnTo>
                    <a:pt x="414" y="763"/>
                  </a:lnTo>
                  <a:lnTo>
                    <a:pt x="413" y="772"/>
                  </a:lnTo>
                  <a:lnTo>
                    <a:pt x="412" y="782"/>
                  </a:lnTo>
                  <a:lnTo>
                    <a:pt x="410" y="791"/>
                  </a:lnTo>
                  <a:lnTo>
                    <a:pt x="406" y="799"/>
                  </a:lnTo>
                  <a:lnTo>
                    <a:pt x="402" y="808"/>
                  </a:lnTo>
                  <a:lnTo>
                    <a:pt x="398" y="816"/>
                  </a:lnTo>
                  <a:lnTo>
                    <a:pt x="393" y="824"/>
                  </a:lnTo>
                  <a:lnTo>
                    <a:pt x="386" y="830"/>
                  </a:lnTo>
                  <a:lnTo>
                    <a:pt x="386" y="830"/>
                  </a:lnTo>
                  <a:lnTo>
                    <a:pt x="379" y="837"/>
                  </a:lnTo>
                  <a:lnTo>
                    <a:pt x="371" y="842"/>
                  </a:lnTo>
                  <a:lnTo>
                    <a:pt x="364" y="847"/>
                  </a:lnTo>
                  <a:lnTo>
                    <a:pt x="355" y="851"/>
                  </a:lnTo>
                  <a:lnTo>
                    <a:pt x="346" y="854"/>
                  </a:lnTo>
                  <a:lnTo>
                    <a:pt x="337" y="856"/>
                  </a:lnTo>
                  <a:lnTo>
                    <a:pt x="328" y="858"/>
                  </a:lnTo>
                  <a:lnTo>
                    <a:pt x="318" y="858"/>
                  </a:lnTo>
                  <a:lnTo>
                    <a:pt x="318" y="858"/>
                  </a:lnTo>
                  <a:lnTo>
                    <a:pt x="306" y="859"/>
                  </a:lnTo>
                  <a:lnTo>
                    <a:pt x="293" y="861"/>
                  </a:lnTo>
                  <a:lnTo>
                    <a:pt x="281" y="865"/>
                  </a:lnTo>
                  <a:lnTo>
                    <a:pt x="269" y="869"/>
                  </a:lnTo>
                  <a:lnTo>
                    <a:pt x="257" y="874"/>
                  </a:lnTo>
                  <a:lnTo>
                    <a:pt x="248" y="880"/>
                  </a:lnTo>
                  <a:lnTo>
                    <a:pt x="237" y="887"/>
                  </a:lnTo>
                  <a:lnTo>
                    <a:pt x="228" y="896"/>
                  </a:lnTo>
                  <a:lnTo>
                    <a:pt x="220" y="904"/>
                  </a:lnTo>
                  <a:lnTo>
                    <a:pt x="212" y="915"/>
                  </a:lnTo>
                  <a:lnTo>
                    <a:pt x="207" y="925"/>
                  </a:lnTo>
                  <a:lnTo>
                    <a:pt x="202" y="937"/>
                  </a:lnTo>
                  <a:lnTo>
                    <a:pt x="197" y="948"/>
                  </a:lnTo>
                  <a:lnTo>
                    <a:pt x="194" y="960"/>
                  </a:lnTo>
                  <a:lnTo>
                    <a:pt x="192" y="973"/>
                  </a:lnTo>
                  <a:lnTo>
                    <a:pt x="191" y="986"/>
                  </a:lnTo>
                  <a:lnTo>
                    <a:pt x="191" y="986"/>
                  </a:lnTo>
                  <a:lnTo>
                    <a:pt x="192" y="992"/>
                  </a:lnTo>
                  <a:lnTo>
                    <a:pt x="194" y="998"/>
                  </a:lnTo>
                  <a:lnTo>
                    <a:pt x="196" y="1003"/>
                  </a:lnTo>
                  <a:lnTo>
                    <a:pt x="200" y="1008"/>
                  </a:lnTo>
                  <a:lnTo>
                    <a:pt x="205" y="1012"/>
                  </a:lnTo>
                  <a:lnTo>
                    <a:pt x="210" y="1015"/>
                  </a:lnTo>
                  <a:lnTo>
                    <a:pt x="217" y="1017"/>
                  </a:lnTo>
                  <a:lnTo>
                    <a:pt x="223" y="1017"/>
                  </a:lnTo>
                  <a:lnTo>
                    <a:pt x="795" y="1017"/>
                  </a:lnTo>
                  <a:lnTo>
                    <a:pt x="795" y="1017"/>
                  </a:lnTo>
                  <a:lnTo>
                    <a:pt x="801" y="1017"/>
                  </a:lnTo>
                  <a:lnTo>
                    <a:pt x="808" y="1015"/>
                  </a:lnTo>
                  <a:lnTo>
                    <a:pt x="813" y="1012"/>
                  </a:lnTo>
                  <a:lnTo>
                    <a:pt x="817" y="1008"/>
                  </a:lnTo>
                  <a:lnTo>
                    <a:pt x="822" y="1003"/>
                  </a:lnTo>
                  <a:lnTo>
                    <a:pt x="825" y="998"/>
                  </a:lnTo>
                  <a:lnTo>
                    <a:pt x="826" y="992"/>
                  </a:lnTo>
                  <a:lnTo>
                    <a:pt x="827" y="986"/>
                  </a:lnTo>
                  <a:lnTo>
                    <a:pt x="827" y="986"/>
                  </a:lnTo>
                  <a:lnTo>
                    <a:pt x="826" y="973"/>
                  </a:lnTo>
                  <a:lnTo>
                    <a:pt x="825" y="960"/>
                  </a:lnTo>
                  <a:lnTo>
                    <a:pt x="822" y="948"/>
                  </a:lnTo>
                  <a:lnTo>
                    <a:pt x="817" y="937"/>
                  </a:lnTo>
                  <a:lnTo>
                    <a:pt x="812" y="925"/>
                  </a:lnTo>
                  <a:lnTo>
                    <a:pt x="806" y="915"/>
                  </a:lnTo>
                  <a:lnTo>
                    <a:pt x="798" y="904"/>
                  </a:lnTo>
                  <a:lnTo>
                    <a:pt x="790" y="896"/>
                  </a:lnTo>
                  <a:lnTo>
                    <a:pt x="781" y="887"/>
                  </a:lnTo>
                  <a:lnTo>
                    <a:pt x="771" y="880"/>
                  </a:lnTo>
                  <a:lnTo>
                    <a:pt x="761" y="874"/>
                  </a:lnTo>
                  <a:lnTo>
                    <a:pt x="750" y="869"/>
                  </a:lnTo>
                  <a:lnTo>
                    <a:pt x="738" y="865"/>
                  </a:lnTo>
                  <a:lnTo>
                    <a:pt x="725" y="861"/>
                  </a:lnTo>
                  <a:lnTo>
                    <a:pt x="713" y="859"/>
                  </a:lnTo>
                  <a:lnTo>
                    <a:pt x="699" y="858"/>
                  </a:lnTo>
                  <a:lnTo>
                    <a:pt x="699" y="858"/>
                  </a:lnTo>
                  <a:lnTo>
                    <a:pt x="691" y="858"/>
                  </a:lnTo>
                  <a:lnTo>
                    <a:pt x="681" y="856"/>
                  </a:lnTo>
                  <a:lnTo>
                    <a:pt x="673" y="854"/>
                  </a:lnTo>
                  <a:lnTo>
                    <a:pt x="663" y="851"/>
                  </a:lnTo>
                  <a:lnTo>
                    <a:pt x="655" y="847"/>
                  </a:lnTo>
                  <a:lnTo>
                    <a:pt x="647" y="842"/>
                  </a:lnTo>
                  <a:lnTo>
                    <a:pt x="639" y="837"/>
                  </a:lnTo>
                  <a:lnTo>
                    <a:pt x="633" y="830"/>
                  </a:lnTo>
                  <a:lnTo>
                    <a:pt x="633" y="830"/>
                  </a:lnTo>
                  <a:lnTo>
                    <a:pt x="626" y="824"/>
                  </a:lnTo>
                  <a:lnTo>
                    <a:pt x="620" y="816"/>
                  </a:lnTo>
                  <a:lnTo>
                    <a:pt x="616" y="808"/>
                  </a:lnTo>
                  <a:lnTo>
                    <a:pt x="611" y="799"/>
                  </a:lnTo>
                  <a:lnTo>
                    <a:pt x="608" y="791"/>
                  </a:lnTo>
                  <a:lnTo>
                    <a:pt x="606" y="782"/>
                  </a:lnTo>
                  <a:lnTo>
                    <a:pt x="605" y="772"/>
                  </a:lnTo>
                  <a:lnTo>
                    <a:pt x="605" y="763"/>
                  </a:lnTo>
                  <a:lnTo>
                    <a:pt x="605" y="763"/>
                  </a:lnTo>
                  <a:lnTo>
                    <a:pt x="605" y="753"/>
                  </a:lnTo>
                  <a:lnTo>
                    <a:pt x="606" y="744"/>
                  </a:lnTo>
                  <a:lnTo>
                    <a:pt x="608" y="735"/>
                  </a:lnTo>
                  <a:lnTo>
                    <a:pt x="611" y="726"/>
                  </a:lnTo>
                  <a:lnTo>
                    <a:pt x="616" y="718"/>
                  </a:lnTo>
                  <a:lnTo>
                    <a:pt x="620" y="710"/>
                  </a:lnTo>
                  <a:lnTo>
                    <a:pt x="626" y="703"/>
                  </a:lnTo>
                  <a:lnTo>
                    <a:pt x="633" y="695"/>
                  </a:lnTo>
                  <a:lnTo>
                    <a:pt x="633" y="695"/>
                  </a:lnTo>
                  <a:lnTo>
                    <a:pt x="637" y="690"/>
                  </a:lnTo>
                  <a:lnTo>
                    <a:pt x="639" y="683"/>
                  </a:lnTo>
                  <a:lnTo>
                    <a:pt x="639" y="683"/>
                  </a:lnTo>
                  <a:lnTo>
                    <a:pt x="665" y="654"/>
                  </a:lnTo>
                  <a:lnTo>
                    <a:pt x="691" y="622"/>
                  </a:lnTo>
                  <a:lnTo>
                    <a:pt x="718" y="586"/>
                  </a:lnTo>
                  <a:lnTo>
                    <a:pt x="743" y="546"/>
                  </a:lnTo>
                  <a:lnTo>
                    <a:pt x="743" y="546"/>
                  </a:lnTo>
                  <a:lnTo>
                    <a:pt x="758" y="550"/>
                  </a:lnTo>
                  <a:lnTo>
                    <a:pt x="774" y="554"/>
                  </a:lnTo>
                  <a:lnTo>
                    <a:pt x="791" y="555"/>
                  </a:lnTo>
                  <a:lnTo>
                    <a:pt x="806" y="556"/>
                  </a:lnTo>
                  <a:lnTo>
                    <a:pt x="806" y="556"/>
                  </a:lnTo>
                  <a:lnTo>
                    <a:pt x="827" y="555"/>
                  </a:lnTo>
                  <a:lnTo>
                    <a:pt x="847" y="551"/>
                  </a:lnTo>
                  <a:lnTo>
                    <a:pt x="868" y="546"/>
                  </a:lnTo>
                  <a:lnTo>
                    <a:pt x="887" y="540"/>
                  </a:lnTo>
                  <a:lnTo>
                    <a:pt x="887" y="540"/>
                  </a:lnTo>
                  <a:lnTo>
                    <a:pt x="906" y="530"/>
                  </a:lnTo>
                  <a:lnTo>
                    <a:pt x="925" y="519"/>
                  </a:lnTo>
                  <a:lnTo>
                    <a:pt x="941" y="507"/>
                  </a:lnTo>
                  <a:lnTo>
                    <a:pt x="956" y="493"/>
                  </a:lnTo>
                  <a:lnTo>
                    <a:pt x="970" y="478"/>
                  </a:lnTo>
                  <a:lnTo>
                    <a:pt x="983" y="461"/>
                  </a:lnTo>
                  <a:lnTo>
                    <a:pt x="993" y="443"/>
                  </a:lnTo>
                  <a:lnTo>
                    <a:pt x="1002" y="425"/>
                  </a:lnTo>
                  <a:lnTo>
                    <a:pt x="1002" y="425"/>
                  </a:lnTo>
                  <a:lnTo>
                    <a:pt x="1009" y="404"/>
                  </a:lnTo>
                  <a:lnTo>
                    <a:pt x="1014" y="383"/>
                  </a:lnTo>
                  <a:lnTo>
                    <a:pt x="1017" y="363"/>
                  </a:lnTo>
                  <a:lnTo>
                    <a:pt x="1018" y="342"/>
                  </a:lnTo>
                  <a:lnTo>
                    <a:pt x="1017" y="322"/>
                  </a:lnTo>
                  <a:lnTo>
                    <a:pt x="1014" y="301"/>
                  </a:lnTo>
                  <a:lnTo>
                    <a:pt x="1008" y="281"/>
                  </a:lnTo>
                  <a:lnTo>
                    <a:pt x="1002" y="263"/>
                  </a:lnTo>
                  <a:lnTo>
                    <a:pt x="993" y="243"/>
                  </a:lnTo>
                  <a:lnTo>
                    <a:pt x="983" y="226"/>
                  </a:lnTo>
                  <a:lnTo>
                    <a:pt x="971" y="210"/>
                  </a:lnTo>
                  <a:lnTo>
                    <a:pt x="957" y="194"/>
                  </a:lnTo>
                  <a:lnTo>
                    <a:pt x="942" y="180"/>
                  </a:lnTo>
                  <a:lnTo>
                    <a:pt x="925" y="168"/>
                  </a:lnTo>
                  <a:lnTo>
                    <a:pt x="906" y="157"/>
                  </a:lnTo>
                  <a:lnTo>
                    <a:pt x="887" y="148"/>
                  </a:lnTo>
                  <a:lnTo>
                    <a:pt x="887" y="148"/>
                  </a:lnTo>
                  <a:close/>
                  <a:moveTo>
                    <a:pt x="154" y="481"/>
                  </a:moveTo>
                  <a:lnTo>
                    <a:pt x="154" y="481"/>
                  </a:lnTo>
                  <a:lnTo>
                    <a:pt x="140" y="474"/>
                  </a:lnTo>
                  <a:lnTo>
                    <a:pt x="129" y="467"/>
                  </a:lnTo>
                  <a:lnTo>
                    <a:pt x="117" y="458"/>
                  </a:lnTo>
                  <a:lnTo>
                    <a:pt x="106" y="448"/>
                  </a:lnTo>
                  <a:lnTo>
                    <a:pt x="96" y="438"/>
                  </a:lnTo>
                  <a:lnTo>
                    <a:pt x="88" y="426"/>
                  </a:lnTo>
                  <a:lnTo>
                    <a:pt x="80" y="413"/>
                  </a:lnTo>
                  <a:lnTo>
                    <a:pt x="74" y="400"/>
                  </a:lnTo>
                  <a:lnTo>
                    <a:pt x="74" y="400"/>
                  </a:lnTo>
                  <a:lnTo>
                    <a:pt x="70" y="386"/>
                  </a:lnTo>
                  <a:lnTo>
                    <a:pt x="66" y="373"/>
                  </a:lnTo>
                  <a:lnTo>
                    <a:pt x="64" y="359"/>
                  </a:lnTo>
                  <a:lnTo>
                    <a:pt x="63" y="345"/>
                  </a:lnTo>
                  <a:lnTo>
                    <a:pt x="63" y="331"/>
                  </a:lnTo>
                  <a:lnTo>
                    <a:pt x="65" y="319"/>
                  </a:lnTo>
                  <a:lnTo>
                    <a:pt x="68" y="305"/>
                  </a:lnTo>
                  <a:lnTo>
                    <a:pt x="73" y="292"/>
                  </a:lnTo>
                  <a:lnTo>
                    <a:pt x="78" y="280"/>
                  </a:lnTo>
                  <a:lnTo>
                    <a:pt x="85" y="268"/>
                  </a:lnTo>
                  <a:lnTo>
                    <a:pt x="92" y="256"/>
                  </a:lnTo>
                  <a:lnTo>
                    <a:pt x="101" y="247"/>
                  </a:lnTo>
                  <a:lnTo>
                    <a:pt x="110" y="236"/>
                  </a:lnTo>
                  <a:lnTo>
                    <a:pt x="120" y="227"/>
                  </a:lnTo>
                  <a:lnTo>
                    <a:pt x="132" y="219"/>
                  </a:lnTo>
                  <a:lnTo>
                    <a:pt x="144" y="212"/>
                  </a:lnTo>
                  <a:lnTo>
                    <a:pt x="144" y="212"/>
                  </a:lnTo>
                  <a:lnTo>
                    <a:pt x="152" y="252"/>
                  </a:lnTo>
                  <a:lnTo>
                    <a:pt x="162" y="290"/>
                  </a:lnTo>
                  <a:lnTo>
                    <a:pt x="173" y="326"/>
                  </a:lnTo>
                  <a:lnTo>
                    <a:pt x="184" y="361"/>
                  </a:lnTo>
                  <a:lnTo>
                    <a:pt x="197" y="395"/>
                  </a:lnTo>
                  <a:lnTo>
                    <a:pt x="211" y="428"/>
                  </a:lnTo>
                  <a:lnTo>
                    <a:pt x="226" y="459"/>
                  </a:lnTo>
                  <a:lnTo>
                    <a:pt x="241" y="488"/>
                  </a:lnTo>
                  <a:lnTo>
                    <a:pt x="241" y="488"/>
                  </a:lnTo>
                  <a:lnTo>
                    <a:pt x="230" y="490"/>
                  </a:lnTo>
                  <a:lnTo>
                    <a:pt x="220" y="491"/>
                  </a:lnTo>
                  <a:lnTo>
                    <a:pt x="209" y="491"/>
                  </a:lnTo>
                  <a:lnTo>
                    <a:pt x="197" y="491"/>
                  </a:lnTo>
                  <a:lnTo>
                    <a:pt x="187" y="490"/>
                  </a:lnTo>
                  <a:lnTo>
                    <a:pt x="176" y="487"/>
                  </a:lnTo>
                  <a:lnTo>
                    <a:pt x="165" y="485"/>
                  </a:lnTo>
                  <a:lnTo>
                    <a:pt x="154" y="481"/>
                  </a:lnTo>
                  <a:lnTo>
                    <a:pt x="154" y="481"/>
                  </a:lnTo>
                  <a:close/>
                  <a:moveTo>
                    <a:pt x="699" y="922"/>
                  </a:moveTo>
                  <a:lnTo>
                    <a:pt x="699" y="922"/>
                  </a:lnTo>
                  <a:lnTo>
                    <a:pt x="709" y="923"/>
                  </a:lnTo>
                  <a:lnTo>
                    <a:pt x="717" y="925"/>
                  </a:lnTo>
                  <a:lnTo>
                    <a:pt x="725" y="927"/>
                  </a:lnTo>
                  <a:lnTo>
                    <a:pt x="733" y="931"/>
                  </a:lnTo>
                  <a:lnTo>
                    <a:pt x="739" y="935"/>
                  </a:lnTo>
                  <a:lnTo>
                    <a:pt x="746" y="941"/>
                  </a:lnTo>
                  <a:lnTo>
                    <a:pt x="751" y="947"/>
                  </a:lnTo>
                  <a:lnTo>
                    <a:pt x="755" y="954"/>
                  </a:lnTo>
                  <a:lnTo>
                    <a:pt x="263" y="954"/>
                  </a:lnTo>
                  <a:lnTo>
                    <a:pt x="263" y="954"/>
                  </a:lnTo>
                  <a:lnTo>
                    <a:pt x="268" y="947"/>
                  </a:lnTo>
                  <a:lnTo>
                    <a:pt x="273" y="941"/>
                  </a:lnTo>
                  <a:lnTo>
                    <a:pt x="279" y="935"/>
                  </a:lnTo>
                  <a:lnTo>
                    <a:pt x="286" y="931"/>
                  </a:lnTo>
                  <a:lnTo>
                    <a:pt x="294" y="927"/>
                  </a:lnTo>
                  <a:lnTo>
                    <a:pt x="301" y="925"/>
                  </a:lnTo>
                  <a:lnTo>
                    <a:pt x="310" y="923"/>
                  </a:lnTo>
                  <a:lnTo>
                    <a:pt x="318" y="922"/>
                  </a:lnTo>
                  <a:lnTo>
                    <a:pt x="318" y="922"/>
                  </a:lnTo>
                  <a:lnTo>
                    <a:pt x="333" y="922"/>
                  </a:lnTo>
                  <a:lnTo>
                    <a:pt x="350" y="919"/>
                  </a:lnTo>
                  <a:lnTo>
                    <a:pt x="365" y="915"/>
                  </a:lnTo>
                  <a:lnTo>
                    <a:pt x="380" y="910"/>
                  </a:lnTo>
                  <a:lnTo>
                    <a:pt x="394" y="903"/>
                  </a:lnTo>
                  <a:lnTo>
                    <a:pt x="406" y="896"/>
                  </a:lnTo>
                  <a:lnTo>
                    <a:pt x="419" y="886"/>
                  </a:lnTo>
                  <a:lnTo>
                    <a:pt x="431" y="875"/>
                  </a:lnTo>
                  <a:lnTo>
                    <a:pt x="431" y="875"/>
                  </a:lnTo>
                  <a:lnTo>
                    <a:pt x="440" y="865"/>
                  </a:lnTo>
                  <a:lnTo>
                    <a:pt x="448" y="854"/>
                  </a:lnTo>
                  <a:lnTo>
                    <a:pt x="456" y="842"/>
                  </a:lnTo>
                  <a:lnTo>
                    <a:pt x="462" y="830"/>
                  </a:lnTo>
                  <a:lnTo>
                    <a:pt x="468" y="817"/>
                  </a:lnTo>
                  <a:lnTo>
                    <a:pt x="471" y="805"/>
                  </a:lnTo>
                  <a:lnTo>
                    <a:pt x="474" y="792"/>
                  </a:lnTo>
                  <a:lnTo>
                    <a:pt x="476" y="778"/>
                  </a:lnTo>
                  <a:lnTo>
                    <a:pt x="476" y="778"/>
                  </a:lnTo>
                  <a:lnTo>
                    <a:pt x="490" y="788"/>
                  </a:lnTo>
                  <a:lnTo>
                    <a:pt x="490" y="788"/>
                  </a:lnTo>
                  <a:lnTo>
                    <a:pt x="494" y="792"/>
                  </a:lnTo>
                  <a:lnTo>
                    <a:pt x="500" y="793"/>
                  </a:lnTo>
                  <a:lnTo>
                    <a:pt x="504" y="795"/>
                  </a:lnTo>
                  <a:lnTo>
                    <a:pt x="509" y="795"/>
                  </a:lnTo>
                  <a:lnTo>
                    <a:pt x="509" y="795"/>
                  </a:lnTo>
                  <a:lnTo>
                    <a:pt x="514" y="795"/>
                  </a:lnTo>
                  <a:lnTo>
                    <a:pt x="519" y="793"/>
                  </a:lnTo>
                  <a:lnTo>
                    <a:pt x="523" y="792"/>
                  </a:lnTo>
                  <a:lnTo>
                    <a:pt x="528" y="788"/>
                  </a:lnTo>
                  <a:lnTo>
                    <a:pt x="528" y="788"/>
                  </a:lnTo>
                  <a:lnTo>
                    <a:pt x="543" y="778"/>
                  </a:lnTo>
                  <a:lnTo>
                    <a:pt x="543" y="778"/>
                  </a:lnTo>
                  <a:lnTo>
                    <a:pt x="544" y="792"/>
                  </a:lnTo>
                  <a:lnTo>
                    <a:pt x="547" y="805"/>
                  </a:lnTo>
                  <a:lnTo>
                    <a:pt x="551" y="817"/>
                  </a:lnTo>
                  <a:lnTo>
                    <a:pt x="557" y="830"/>
                  </a:lnTo>
                  <a:lnTo>
                    <a:pt x="562" y="842"/>
                  </a:lnTo>
                  <a:lnTo>
                    <a:pt x="570" y="854"/>
                  </a:lnTo>
                  <a:lnTo>
                    <a:pt x="578" y="865"/>
                  </a:lnTo>
                  <a:lnTo>
                    <a:pt x="588" y="875"/>
                  </a:lnTo>
                  <a:lnTo>
                    <a:pt x="588" y="875"/>
                  </a:lnTo>
                  <a:lnTo>
                    <a:pt x="600" y="886"/>
                  </a:lnTo>
                  <a:lnTo>
                    <a:pt x="611" y="896"/>
                  </a:lnTo>
                  <a:lnTo>
                    <a:pt x="625" y="903"/>
                  </a:lnTo>
                  <a:lnTo>
                    <a:pt x="639" y="910"/>
                  </a:lnTo>
                  <a:lnTo>
                    <a:pt x="653" y="915"/>
                  </a:lnTo>
                  <a:lnTo>
                    <a:pt x="668" y="919"/>
                  </a:lnTo>
                  <a:lnTo>
                    <a:pt x="684" y="922"/>
                  </a:lnTo>
                  <a:lnTo>
                    <a:pt x="699" y="922"/>
                  </a:lnTo>
                  <a:lnTo>
                    <a:pt x="699" y="922"/>
                  </a:lnTo>
                  <a:close/>
                  <a:moveTo>
                    <a:pt x="509" y="722"/>
                  </a:moveTo>
                  <a:lnTo>
                    <a:pt x="509" y="722"/>
                  </a:lnTo>
                  <a:lnTo>
                    <a:pt x="494" y="709"/>
                  </a:lnTo>
                  <a:lnTo>
                    <a:pt x="476" y="692"/>
                  </a:lnTo>
                  <a:lnTo>
                    <a:pt x="456" y="672"/>
                  </a:lnTo>
                  <a:lnTo>
                    <a:pt x="432" y="647"/>
                  </a:lnTo>
                  <a:lnTo>
                    <a:pt x="408" y="618"/>
                  </a:lnTo>
                  <a:lnTo>
                    <a:pt x="382" y="586"/>
                  </a:lnTo>
                  <a:lnTo>
                    <a:pt x="355" y="550"/>
                  </a:lnTo>
                  <a:lnTo>
                    <a:pt x="329" y="511"/>
                  </a:lnTo>
                  <a:lnTo>
                    <a:pt x="316" y="489"/>
                  </a:lnTo>
                  <a:lnTo>
                    <a:pt x="303" y="467"/>
                  </a:lnTo>
                  <a:lnTo>
                    <a:pt x="292" y="444"/>
                  </a:lnTo>
                  <a:lnTo>
                    <a:pt x="280" y="420"/>
                  </a:lnTo>
                  <a:lnTo>
                    <a:pt x="268" y="395"/>
                  </a:lnTo>
                  <a:lnTo>
                    <a:pt x="257" y="369"/>
                  </a:lnTo>
                  <a:lnTo>
                    <a:pt x="247" y="342"/>
                  </a:lnTo>
                  <a:lnTo>
                    <a:pt x="237" y="315"/>
                  </a:lnTo>
                  <a:lnTo>
                    <a:pt x="228" y="286"/>
                  </a:lnTo>
                  <a:lnTo>
                    <a:pt x="220" y="257"/>
                  </a:lnTo>
                  <a:lnTo>
                    <a:pt x="212" y="227"/>
                  </a:lnTo>
                  <a:lnTo>
                    <a:pt x="206" y="196"/>
                  </a:lnTo>
                  <a:lnTo>
                    <a:pt x="200" y="164"/>
                  </a:lnTo>
                  <a:lnTo>
                    <a:pt x="196" y="132"/>
                  </a:lnTo>
                  <a:lnTo>
                    <a:pt x="193" y="98"/>
                  </a:lnTo>
                  <a:lnTo>
                    <a:pt x="192" y="63"/>
                  </a:lnTo>
                  <a:lnTo>
                    <a:pt x="827" y="63"/>
                  </a:lnTo>
                  <a:lnTo>
                    <a:pt x="827" y="63"/>
                  </a:lnTo>
                  <a:lnTo>
                    <a:pt x="825" y="98"/>
                  </a:lnTo>
                  <a:lnTo>
                    <a:pt x="822" y="132"/>
                  </a:lnTo>
                  <a:lnTo>
                    <a:pt x="817" y="164"/>
                  </a:lnTo>
                  <a:lnTo>
                    <a:pt x="812" y="196"/>
                  </a:lnTo>
                  <a:lnTo>
                    <a:pt x="806" y="227"/>
                  </a:lnTo>
                  <a:lnTo>
                    <a:pt x="798" y="257"/>
                  </a:lnTo>
                  <a:lnTo>
                    <a:pt x="791" y="286"/>
                  </a:lnTo>
                  <a:lnTo>
                    <a:pt x="781" y="315"/>
                  </a:lnTo>
                  <a:lnTo>
                    <a:pt x="771" y="342"/>
                  </a:lnTo>
                  <a:lnTo>
                    <a:pt x="762" y="369"/>
                  </a:lnTo>
                  <a:lnTo>
                    <a:pt x="750" y="395"/>
                  </a:lnTo>
                  <a:lnTo>
                    <a:pt x="739" y="420"/>
                  </a:lnTo>
                  <a:lnTo>
                    <a:pt x="726" y="444"/>
                  </a:lnTo>
                  <a:lnTo>
                    <a:pt x="714" y="467"/>
                  </a:lnTo>
                  <a:lnTo>
                    <a:pt x="702" y="489"/>
                  </a:lnTo>
                  <a:lnTo>
                    <a:pt x="689" y="511"/>
                  </a:lnTo>
                  <a:lnTo>
                    <a:pt x="663" y="550"/>
                  </a:lnTo>
                  <a:lnTo>
                    <a:pt x="636" y="586"/>
                  </a:lnTo>
                  <a:lnTo>
                    <a:pt x="610" y="618"/>
                  </a:lnTo>
                  <a:lnTo>
                    <a:pt x="586" y="647"/>
                  </a:lnTo>
                  <a:lnTo>
                    <a:pt x="563" y="672"/>
                  </a:lnTo>
                  <a:lnTo>
                    <a:pt x="542" y="692"/>
                  </a:lnTo>
                  <a:lnTo>
                    <a:pt x="523" y="709"/>
                  </a:lnTo>
                  <a:lnTo>
                    <a:pt x="509" y="722"/>
                  </a:lnTo>
                  <a:lnTo>
                    <a:pt x="509" y="722"/>
                  </a:lnTo>
                  <a:close/>
                  <a:moveTo>
                    <a:pt x="943" y="400"/>
                  </a:moveTo>
                  <a:lnTo>
                    <a:pt x="943" y="400"/>
                  </a:lnTo>
                  <a:lnTo>
                    <a:pt x="936" y="413"/>
                  </a:lnTo>
                  <a:lnTo>
                    <a:pt x="929" y="426"/>
                  </a:lnTo>
                  <a:lnTo>
                    <a:pt x="920" y="438"/>
                  </a:lnTo>
                  <a:lnTo>
                    <a:pt x="911" y="448"/>
                  </a:lnTo>
                  <a:lnTo>
                    <a:pt x="900" y="458"/>
                  </a:lnTo>
                  <a:lnTo>
                    <a:pt x="889" y="467"/>
                  </a:lnTo>
                  <a:lnTo>
                    <a:pt x="876" y="474"/>
                  </a:lnTo>
                  <a:lnTo>
                    <a:pt x="864" y="481"/>
                  </a:lnTo>
                  <a:lnTo>
                    <a:pt x="864" y="481"/>
                  </a:lnTo>
                  <a:lnTo>
                    <a:pt x="853" y="485"/>
                  </a:lnTo>
                  <a:lnTo>
                    <a:pt x="842" y="487"/>
                  </a:lnTo>
                  <a:lnTo>
                    <a:pt x="831" y="490"/>
                  </a:lnTo>
                  <a:lnTo>
                    <a:pt x="821" y="491"/>
                  </a:lnTo>
                  <a:lnTo>
                    <a:pt x="809" y="491"/>
                  </a:lnTo>
                  <a:lnTo>
                    <a:pt x="798" y="491"/>
                  </a:lnTo>
                  <a:lnTo>
                    <a:pt x="787" y="490"/>
                  </a:lnTo>
                  <a:lnTo>
                    <a:pt x="777" y="489"/>
                  </a:lnTo>
                  <a:lnTo>
                    <a:pt x="777" y="489"/>
                  </a:lnTo>
                  <a:lnTo>
                    <a:pt x="792" y="459"/>
                  </a:lnTo>
                  <a:lnTo>
                    <a:pt x="807" y="428"/>
                  </a:lnTo>
                  <a:lnTo>
                    <a:pt x="821" y="396"/>
                  </a:lnTo>
                  <a:lnTo>
                    <a:pt x="833" y="361"/>
                  </a:lnTo>
                  <a:lnTo>
                    <a:pt x="845" y="326"/>
                  </a:lnTo>
                  <a:lnTo>
                    <a:pt x="856" y="290"/>
                  </a:lnTo>
                  <a:lnTo>
                    <a:pt x="866" y="252"/>
                  </a:lnTo>
                  <a:lnTo>
                    <a:pt x="874" y="212"/>
                  </a:lnTo>
                  <a:lnTo>
                    <a:pt x="874" y="212"/>
                  </a:lnTo>
                  <a:lnTo>
                    <a:pt x="886" y="220"/>
                  </a:lnTo>
                  <a:lnTo>
                    <a:pt x="898" y="227"/>
                  </a:lnTo>
                  <a:lnTo>
                    <a:pt x="908" y="237"/>
                  </a:lnTo>
                  <a:lnTo>
                    <a:pt x="917" y="247"/>
                  </a:lnTo>
                  <a:lnTo>
                    <a:pt x="926" y="257"/>
                  </a:lnTo>
                  <a:lnTo>
                    <a:pt x="933" y="268"/>
                  </a:lnTo>
                  <a:lnTo>
                    <a:pt x="940" y="280"/>
                  </a:lnTo>
                  <a:lnTo>
                    <a:pt x="945" y="293"/>
                  </a:lnTo>
                  <a:lnTo>
                    <a:pt x="949" y="306"/>
                  </a:lnTo>
                  <a:lnTo>
                    <a:pt x="952" y="319"/>
                  </a:lnTo>
                  <a:lnTo>
                    <a:pt x="954" y="332"/>
                  </a:lnTo>
                  <a:lnTo>
                    <a:pt x="955" y="345"/>
                  </a:lnTo>
                  <a:lnTo>
                    <a:pt x="954" y="359"/>
                  </a:lnTo>
                  <a:lnTo>
                    <a:pt x="952" y="373"/>
                  </a:lnTo>
                  <a:lnTo>
                    <a:pt x="948" y="386"/>
                  </a:lnTo>
                  <a:lnTo>
                    <a:pt x="943" y="400"/>
                  </a:lnTo>
                  <a:lnTo>
                    <a:pt x="943" y="400"/>
                  </a:ln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800" b="0" i="0" u="none" strike="noStrike" kern="0" cap="none" spc="0" normalizeH="0" baseline="0" noProof="0" smtClean="0">
                <a:ln>
                  <a:noFill/>
                </a:ln>
                <a:solidFill>
                  <a:srgbClr val="959596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4580139" y="2240167"/>
            <a:ext cx="659305" cy="949922"/>
            <a:chOff x="6062786" y="3264486"/>
            <a:chExt cx="367323" cy="529237"/>
          </a:xfrm>
          <a:solidFill>
            <a:srgbClr val="959596">
              <a:lumMod val="20000"/>
              <a:lumOff val="80000"/>
              <a:alpha val="13000"/>
            </a:srgbClr>
          </a:solidFill>
        </p:grpSpPr>
        <p:sp>
          <p:nvSpPr>
            <p:cNvPr id="51" name="矩形 50"/>
            <p:cNvSpPr/>
            <p:nvPr/>
          </p:nvSpPr>
          <p:spPr>
            <a:xfrm rot="16200000" flipH="1">
              <a:off x="6074595" y="3301445"/>
              <a:ext cx="341610" cy="267692"/>
            </a:xfrm>
            <a:prstGeom prst="rect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400">
                <a:defRPr/>
              </a:pPr>
              <a:endParaRPr lang="zh-CN" altLang="en-US" sz="2800" kern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2" name="直角三角形 51"/>
            <p:cNvSpPr/>
            <p:nvPr/>
          </p:nvSpPr>
          <p:spPr>
            <a:xfrm rot="2700000" flipH="1">
              <a:off x="6062786" y="3426400"/>
              <a:ext cx="367323" cy="367323"/>
            </a:xfrm>
            <a:prstGeom prst="rtTriangl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400">
                <a:defRPr/>
              </a:pPr>
              <a:endParaRPr lang="zh-CN" altLang="en-US" sz="2800" kern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53" name="矩形 52"/>
          <p:cNvSpPr/>
          <p:nvPr/>
        </p:nvSpPr>
        <p:spPr>
          <a:xfrm>
            <a:off x="6135414" y="2204864"/>
            <a:ext cx="2685542" cy="6052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ts val="198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您的内容打在这里，或者通过复制您的文本后粘贴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>
                  <a:lumMod val="75000"/>
                  <a:lumOff val="25000"/>
                </a:sys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6135414" y="3177536"/>
            <a:ext cx="2685542" cy="6052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ts val="198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您的内容打在这里，或者通过复制您的文本后粘贴</a:t>
            </a:r>
            <a:endParaRPr kumimoji="0" lang="en-US" altLang="zh-CN" sz="16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>
                  <a:lumMod val="75000"/>
                  <a:lumOff val="25000"/>
                </a:sys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6135414" y="4142344"/>
            <a:ext cx="2685542" cy="6052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ts val="198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您的内容打在这里，或者通过复制您的文本后粘贴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>
                  <a:lumMod val="75000"/>
                  <a:lumOff val="25000"/>
                </a:sys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56" name="组合 55"/>
          <p:cNvGrpSpPr/>
          <p:nvPr/>
        </p:nvGrpSpPr>
        <p:grpSpPr>
          <a:xfrm>
            <a:off x="497132" y="2485555"/>
            <a:ext cx="2285938" cy="870184"/>
            <a:chOff x="634935" y="2743544"/>
            <a:chExt cx="2810256" cy="1069775"/>
          </a:xfrm>
        </p:grpSpPr>
        <p:sp>
          <p:nvSpPr>
            <p:cNvPr id="57" name="矩形 56"/>
            <p:cNvSpPr/>
            <p:nvPr/>
          </p:nvSpPr>
          <p:spPr>
            <a:xfrm>
              <a:off x="634935" y="2753899"/>
              <a:ext cx="2089612" cy="105942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28" tIns="45713" rIns="91428" bIns="45713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ts val="198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>
                      <a:lumMod val="75000"/>
                      <a:lumOff val="25000"/>
                    </a:sys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您的内容打在这里，或者通过复制您的文本后粘贴</a:t>
              </a:r>
              <a:endPara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58" name="组合 57"/>
            <p:cNvGrpSpPr/>
            <p:nvPr/>
          </p:nvGrpSpPr>
          <p:grpSpPr>
            <a:xfrm>
              <a:off x="2813503" y="2743544"/>
              <a:ext cx="631688" cy="636784"/>
              <a:chOff x="3041651" y="3326606"/>
              <a:chExt cx="631825" cy="636588"/>
            </a:xfrm>
          </p:grpSpPr>
          <p:sp>
            <p:nvSpPr>
              <p:cNvPr id="59" name="Oval 9"/>
              <p:cNvSpPr>
                <a:spLocks noChangeArrowheads="1"/>
              </p:cNvSpPr>
              <p:nvPr/>
            </p:nvSpPr>
            <p:spPr bwMode="auto">
              <a:xfrm>
                <a:off x="3041651" y="3326606"/>
                <a:ext cx="631825" cy="636588"/>
              </a:xfrm>
              <a:prstGeom prst="ellipse">
                <a:avLst/>
              </a:prstGeom>
              <a:gradFill>
                <a:gsLst>
                  <a:gs pos="0">
                    <a:srgbClr val="067FC9"/>
                  </a:gs>
                  <a:gs pos="100000">
                    <a:srgbClr val="00B2CA"/>
                  </a:gs>
                </a:gsLst>
                <a:lin ang="2700000" scaled="1"/>
              </a:gradFill>
              <a:ln>
                <a:solidFill>
                  <a:srgbClr val="FFFFFF"/>
                </a:solidFill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121914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60" name="Freeform 10"/>
              <p:cNvSpPr>
                <a:spLocks/>
              </p:cNvSpPr>
              <p:nvPr/>
            </p:nvSpPr>
            <p:spPr bwMode="auto">
              <a:xfrm>
                <a:off x="3378201" y="3469481"/>
                <a:ext cx="206375" cy="342900"/>
              </a:xfrm>
              <a:custGeom>
                <a:avLst/>
                <a:gdLst>
                  <a:gd name="T0" fmla="*/ 216 w 252"/>
                  <a:gd name="T1" fmla="*/ 252 h 418"/>
                  <a:gd name="T2" fmla="*/ 136 w 252"/>
                  <a:gd name="T3" fmla="*/ 321 h 418"/>
                  <a:gd name="T4" fmla="*/ 58 w 252"/>
                  <a:gd name="T5" fmla="*/ 388 h 418"/>
                  <a:gd name="T6" fmla="*/ 0 w 252"/>
                  <a:gd name="T7" fmla="*/ 350 h 418"/>
                  <a:gd name="T8" fmla="*/ 34 w 252"/>
                  <a:gd name="T9" fmla="*/ 321 h 418"/>
                  <a:gd name="T10" fmla="*/ 115 w 252"/>
                  <a:gd name="T11" fmla="*/ 252 h 418"/>
                  <a:gd name="T12" fmla="*/ 112 w 252"/>
                  <a:gd name="T13" fmla="*/ 154 h 418"/>
                  <a:gd name="T14" fmla="*/ 34 w 252"/>
                  <a:gd name="T15" fmla="*/ 88 h 418"/>
                  <a:gd name="T16" fmla="*/ 0 w 252"/>
                  <a:gd name="T17" fmla="*/ 58 h 418"/>
                  <a:gd name="T18" fmla="*/ 55 w 252"/>
                  <a:gd name="T19" fmla="*/ 19 h 418"/>
                  <a:gd name="T20" fmla="*/ 136 w 252"/>
                  <a:gd name="T21" fmla="*/ 88 h 418"/>
                  <a:gd name="T22" fmla="*/ 213 w 252"/>
                  <a:gd name="T23" fmla="*/ 154 h 418"/>
                  <a:gd name="T24" fmla="*/ 216 w 252"/>
                  <a:gd name="T25" fmla="*/ 252 h 4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52" h="418">
                    <a:moveTo>
                      <a:pt x="216" y="252"/>
                    </a:moveTo>
                    <a:lnTo>
                      <a:pt x="136" y="321"/>
                    </a:lnTo>
                    <a:cubicBezTo>
                      <a:pt x="110" y="343"/>
                      <a:pt x="84" y="365"/>
                      <a:pt x="58" y="388"/>
                    </a:cubicBezTo>
                    <a:cubicBezTo>
                      <a:pt x="21" y="418"/>
                      <a:pt x="5" y="397"/>
                      <a:pt x="0" y="350"/>
                    </a:cubicBezTo>
                    <a:lnTo>
                      <a:pt x="34" y="321"/>
                    </a:lnTo>
                    <a:lnTo>
                      <a:pt x="115" y="252"/>
                    </a:lnTo>
                    <a:cubicBezTo>
                      <a:pt x="143" y="221"/>
                      <a:pt x="150" y="189"/>
                      <a:pt x="112" y="154"/>
                    </a:cubicBezTo>
                    <a:cubicBezTo>
                      <a:pt x="86" y="132"/>
                      <a:pt x="60" y="110"/>
                      <a:pt x="34" y="88"/>
                    </a:cubicBezTo>
                    <a:lnTo>
                      <a:pt x="0" y="58"/>
                    </a:lnTo>
                    <a:cubicBezTo>
                      <a:pt x="4" y="4"/>
                      <a:pt x="25" y="0"/>
                      <a:pt x="55" y="19"/>
                    </a:cubicBezTo>
                    <a:lnTo>
                      <a:pt x="136" y="88"/>
                    </a:lnTo>
                    <a:cubicBezTo>
                      <a:pt x="162" y="110"/>
                      <a:pt x="188" y="132"/>
                      <a:pt x="213" y="154"/>
                    </a:cubicBezTo>
                    <a:cubicBezTo>
                      <a:pt x="252" y="189"/>
                      <a:pt x="244" y="221"/>
                      <a:pt x="216" y="25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121914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61" name="Freeform 11"/>
              <p:cNvSpPr>
                <a:spLocks/>
              </p:cNvSpPr>
              <p:nvPr/>
            </p:nvSpPr>
            <p:spPr bwMode="auto">
              <a:xfrm>
                <a:off x="3182938" y="3469481"/>
                <a:ext cx="206375" cy="342900"/>
              </a:xfrm>
              <a:custGeom>
                <a:avLst/>
                <a:gdLst>
                  <a:gd name="T0" fmla="*/ 217 w 252"/>
                  <a:gd name="T1" fmla="*/ 252 h 418"/>
                  <a:gd name="T2" fmla="*/ 136 w 252"/>
                  <a:gd name="T3" fmla="*/ 321 h 418"/>
                  <a:gd name="T4" fmla="*/ 59 w 252"/>
                  <a:gd name="T5" fmla="*/ 388 h 418"/>
                  <a:gd name="T6" fmla="*/ 0 w 252"/>
                  <a:gd name="T7" fmla="*/ 350 h 418"/>
                  <a:gd name="T8" fmla="*/ 35 w 252"/>
                  <a:gd name="T9" fmla="*/ 321 h 418"/>
                  <a:gd name="T10" fmla="*/ 115 w 252"/>
                  <a:gd name="T11" fmla="*/ 252 h 418"/>
                  <a:gd name="T12" fmla="*/ 112 w 252"/>
                  <a:gd name="T13" fmla="*/ 154 h 418"/>
                  <a:gd name="T14" fmla="*/ 35 w 252"/>
                  <a:gd name="T15" fmla="*/ 88 h 418"/>
                  <a:gd name="T16" fmla="*/ 0 w 252"/>
                  <a:gd name="T17" fmla="*/ 58 h 418"/>
                  <a:gd name="T18" fmla="*/ 56 w 252"/>
                  <a:gd name="T19" fmla="*/ 19 h 418"/>
                  <a:gd name="T20" fmla="*/ 136 w 252"/>
                  <a:gd name="T21" fmla="*/ 88 h 418"/>
                  <a:gd name="T22" fmla="*/ 214 w 252"/>
                  <a:gd name="T23" fmla="*/ 154 h 418"/>
                  <a:gd name="T24" fmla="*/ 217 w 252"/>
                  <a:gd name="T25" fmla="*/ 252 h 4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52" h="418">
                    <a:moveTo>
                      <a:pt x="217" y="252"/>
                    </a:moveTo>
                    <a:lnTo>
                      <a:pt x="136" y="321"/>
                    </a:lnTo>
                    <a:cubicBezTo>
                      <a:pt x="110" y="343"/>
                      <a:pt x="84" y="365"/>
                      <a:pt x="59" y="388"/>
                    </a:cubicBezTo>
                    <a:cubicBezTo>
                      <a:pt x="21" y="418"/>
                      <a:pt x="6" y="397"/>
                      <a:pt x="0" y="350"/>
                    </a:cubicBezTo>
                    <a:lnTo>
                      <a:pt x="35" y="321"/>
                    </a:lnTo>
                    <a:lnTo>
                      <a:pt x="115" y="252"/>
                    </a:lnTo>
                    <a:cubicBezTo>
                      <a:pt x="143" y="221"/>
                      <a:pt x="150" y="189"/>
                      <a:pt x="112" y="154"/>
                    </a:cubicBezTo>
                    <a:cubicBezTo>
                      <a:pt x="86" y="132"/>
                      <a:pt x="60" y="110"/>
                      <a:pt x="35" y="88"/>
                    </a:cubicBezTo>
                    <a:lnTo>
                      <a:pt x="0" y="58"/>
                    </a:lnTo>
                    <a:cubicBezTo>
                      <a:pt x="4" y="4"/>
                      <a:pt x="26" y="0"/>
                      <a:pt x="56" y="19"/>
                    </a:cubicBezTo>
                    <a:lnTo>
                      <a:pt x="136" y="88"/>
                    </a:lnTo>
                    <a:cubicBezTo>
                      <a:pt x="162" y="110"/>
                      <a:pt x="188" y="132"/>
                      <a:pt x="214" y="154"/>
                    </a:cubicBezTo>
                    <a:cubicBezTo>
                      <a:pt x="252" y="189"/>
                      <a:pt x="245" y="221"/>
                      <a:pt x="217" y="25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121914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</p:grpSp>
      <p:grpSp>
        <p:nvGrpSpPr>
          <p:cNvPr id="62" name="组合 61"/>
          <p:cNvGrpSpPr/>
          <p:nvPr/>
        </p:nvGrpSpPr>
        <p:grpSpPr>
          <a:xfrm>
            <a:off x="467544" y="3751761"/>
            <a:ext cx="2315525" cy="867328"/>
            <a:chOff x="635985" y="4300176"/>
            <a:chExt cx="2846630" cy="1066264"/>
          </a:xfrm>
        </p:grpSpPr>
        <p:sp>
          <p:nvSpPr>
            <p:cNvPr id="63" name="矩形 62"/>
            <p:cNvSpPr/>
            <p:nvPr/>
          </p:nvSpPr>
          <p:spPr>
            <a:xfrm>
              <a:off x="635985" y="4307020"/>
              <a:ext cx="2089612" cy="105942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28" tIns="45713" rIns="91428" bIns="45713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ts val="198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>
                      <a:lumMod val="75000"/>
                      <a:lumOff val="25000"/>
                    </a:sys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您的内容打在这里，或者通过复制您的文本后粘贴</a:t>
              </a:r>
              <a:endPara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64" name="组合 63"/>
            <p:cNvGrpSpPr/>
            <p:nvPr/>
          </p:nvGrpSpPr>
          <p:grpSpPr>
            <a:xfrm>
              <a:off x="2850927" y="4300176"/>
              <a:ext cx="631688" cy="636784"/>
              <a:chOff x="3041651" y="3326606"/>
              <a:chExt cx="631825" cy="636588"/>
            </a:xfrm>
          </p:grpSpPr>
          <p:sp>
            <p:nvSpPr>
              <p:cNvPr id="65" name="Oval 9"/>
              <p:cNvSpPr>
                <a:spLocks noChangeArrowheads="1"/>
              </p:cNvSpPr>
              <p:nvPr/>
            </p:nvSpPr>
            <p:spPr bwMode="auto">
              <a:xfrm>
                <a:off x="3041651" y="3326606"/>
                <a:ext cx="631825" cy="636588"/>
              </a:xfrm>
              <a:prstGeom prst="ellipse">
                <a:avLst/>
              </a:prstGeom>
              <a:gradFill>
                <a:gsLst>
                  <a:gs pos="0">
                    <a:srgbClr val="067FC9"/>
                  </a:gs>
                  <a:gs pos="100000">
                    <a:srgbClr val="00B2CA"/>
                  </a:gs>
                </a:gsLst>
                <a:lin ang="2700000" scaled="1"/>
              </a:gradFill>
              <a:ln>
                <a:solidFill>
                  <a:srgbClr val="FFFFFF"/>
                </a:solidFill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121914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66" name="Freeform 10"/>
              <p:cNvSpPr>
                <a:spLocks/>
              </p:cNvSpPr>
              <p:nvPr/>
            </p:nvSpPr>
            <p:spPr bwMode="auto">
              <a:xfrm>
                <a:off x="3378201" y="3469481"/>
                <a:ext cx="206375" cy="342900"/>
              </a:xfrm>
              <a:custGeom>
                <a:avLst/>
                <a:gdLst>
                  <a:gd name="T0" fmla="*/ 216 w 252"/>
                  <a:gd name="T1" fmla="*/ 252 h 418"/>
                  <a:gd name="T2" fmla="*/ 136 w 252"/>
                  <a:gd name="T3" fmla="*/ 321 h 418"/>
                  <a:gd name="T4" fmla="*/ 58 w 252"/>
                  <a:gd name="T5" fmla="*/ 388 h 418"/>
                  <a:gd name="T6" fmla="*/ 0 w 252"/>
                  <a:gd name="T7" fmla="*/ 350 h 418"/>
                  <a:gd name="T8" fmla="*/ 34 w 252"/>
                  <a:gd name="T9" fmla="*/ 321 h 418"/>
                  <a:gd name="T10" fmla="*/ 115 w 252"/>
                  <a:gd name="T11" fmla="*/ 252 h 418"/>
                  <a:gd name="T12" fmla="*/ 112 w 252"/>
                  <a:gd name="T13" fmla="*/ 154 h 418"/>
                  <a:gd name="T14" fmla="*/ 34 w 252"/>
                  <a:gd name="T15" fmla="*/ 88 h 418"/>
                  <a:gd name="T16" fmla="*/ 0 w 252"/>
                  <a:gd name="T17" fmla="*/ 58 h 418"/>
                  <a:gd name="T18" fmla="*/ 55 w 252"/>
                  <a:gd name="T19" fmla="*/ 19 h 418"/>
                  <a:gd name="T20" fmla="*/ 136 w 252"/>
                  <a:gd name="T21" fmla="*/ 88 h 418"/>
                  <a:gd name="T22" fmla="*/ 213 w 252"/>
                  <a:gd name="T23" fmla="*/ 154 h 418"/>
                  <a:gd name="T24" fmla="*/ 216 w 252"/>
                  <a:gd name="T25" fmla="*/ 252 h 4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52" h="418">
                    <a:moveTo>
                      <a:pt x="216" y="252"/>
                    </a:moveTo>
                    <a:lnTo>
                      <a:pt x="136" y="321"/>
                    </a:lnTo>
                    <a:cubicBezTo>
                      <a:pt x="110" y="343"/>
                      <a:pt x="84" y="365"/>
                      <a:pt x="58" y="388"/>
                    </a:cubicBezTo>
                    <a:cubicBezTo>
                      <a:pt x="21" y="418"/>
                      <a:pt x="5" y="397"/>
                      <a:pt x="0" y="350"/>
                    </a:cubicBezTo>
                    <a:lnTo>
                      <a:pt x="34" y="321"/>
                    </a:lnTo>
                    <a:lnTo>
                      <a:pt x="115" y="252"/>
                    </a:lnTo>
                    <a:cubicBezTo>
                      <a:pt x="143" y="221"/>
                      <a:pt x="150" y="189"/>
                      <a:pt x="112" y="154"/>
                    </a:cubicBezTo>
                    <a:cubicBezTo>
                      <a:pt x="86" y="132"/>
                      <a:pt x="60" y="110"/>
                      <a:pt x="34" y="88"/>
                    </a:cubicBezTo>
                    <a:lnTo>
                      <a:pt x="0" y="58"/>
                    </a:lnTo>
                    <a:cubicBezTo>
                      <a:pt x="4" y="4"/>
                      <a:pt x="25" y="0"/>
                      <a:pt x="55" y="19"/>
                    </a:cubicBezTo>
                    <a:lnTo>
                      <a:pt x="136" y="88"/>
                    </a:lnTo>
                    <a:cubicBezTo>
                      <a:pt x="162" y="110"/>
                      <a:pt x="188" y="132"/>
                      <a:pt x="213" y="154"/>
                    </a:cubicBezTo>
                    <a:cubicBezTo>
                      <a:pt x="252" y="189"/>
                      <a:pt x="244" y="221"/>
                      <a:pt x="216" y="25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121914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67" name="Freeform 11"/>
              <p:cNvSpPr>
                <a:spLocks/>
              </p:cNvSpPr>
              <p:nvPr/>
            </p:nvSpPr>
            <p:spPr bwMode="auto">
              <a:xfrm>
                <a:off x="3182938" y="3469481"/>
                <a:ext cx="206375" cy="342900"/>
              </a:xfrm>
              <a:custGeom>
                <a:avLst/>
                <a:gdLst>
                  <a:gd name="T0" fmla="*/ 217 w 252"/>
                  <a:gd name="T1" fmla="*/ 252 h 418"/>
                  <a:gd name="T2" fmla="*/ 136 w 252"/>
                  <a:gd name="T3" fmla="*/ 321 h 418"/>
                  <a:gd name="T4" fmla="*/ 59 w 252"/>
                  <a:gd name="T5" fmla="*/ 388 h 418"/>
                  <a:gd name="T6" fmla="*/ 0 w 252"/>
                  <a:gd name="T7" fmla="*/ 350 h 418"/>
                  <a:gd name="T8" fmla="*/ 35 w 252"/>
                  <a:gd name="T9" fmla="*/ 321 h 418"/>
                  <a:gd name="T10" fmla="*/ 115 w 252"/>
                  <a:gd name="T11" fmla="*/ 252 h 418"/>
                  <a:gd name="T12" fmla="*/ 112 w 252"/>
                  <a:gd name="T13" fmla="*/ 154 h 418"/>
                  <a:gd name="T14" fmla="*/ 35 w 252"/>
                  <a:gd name="T15" fmla="*/ 88 h 418"/>
                  <a:gd name="T16" fmla="*/ 0 w 252"/>
                  <a:gd name="T17" fmla="*/ 58 h 418"/>
                  <a:gd name="T18" fmla="*/ 56 w 252"/>
                  <a:gd name="T19" fmla="*/ 19 h 418"/>
                  <a:gd name="T20" fmla="*/ 136 w 252"/>
                  <a:gd name="T21" fmla="*/ 88 h 418"/>
                  <a:gd name="T22" fmla="*/ 214 w 252"/>
                  <a:gd name="T23" fmla="*/ 154 h 418"/>
                  <a:gd name="T24" fmla="*/ 217 w 252"/>
                  <a:gd name="T25" fmla="*/ 252 h 4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52" h="418">
                    <a:moveTo>
                      <a:pt x="217" y="252"/>
                    </a:moveTo>
                    <a:lnTo>
                      <a:pt x="136" y="321"/>
                    </a:lnTo>
                    <a:cubicBezTo>
                      <a:pt x="110" y="343"/>
                      <a:pt x="84" y="365"/>
                      <a:pt x="59" y="388"/>
                    </a:cubicBezTo>
                    <a:cubicBezTo>
                      <a:pt x="21" y="418"/>
                      <a:pt x="6" y="397"/>
                      <a:pt x="0" y="350"/>
                    </a:cubicBezTo>
                    <a:lnTo>
                      <a:pt x="35" y="321"/>
                    </a:lnTo>
                    <a:lnTo>
                      <a:pt x="115" y="252"/>
                    </a:lnTo>
                    <a:cubicBezTo>
                      <a:pt x="143" y="221"/>
                      <a:pt x="150" y="189"/>
                      <a:pt x="112" y="154"/>
                    </a:cubicBezTo>
                    <a:cubicBezTo>
                      <a:pt x="86" y="132"/>
                      <a:pt x="60" y="110"/>
                      <a:pt x="35" y="88"/>
                    </a:cubicBezTo>
                    <a:lnTo>
                      <a:pt x="0" y="58"/>
                    </a:lnTo>
                    <a:cubicBezTo>
                      <a:pt x="4" y="4"/>
                      <a:pt x="26" y="0"/>
                      <a:pt x="56" y="19"/>
                    </a:cubicBezTo>
                    <a:lnTo>
                      <a:pt x="136" y="88"/>
                    </a:lnTo>
                    <a:cubicBezTo>
                      <a:pt x="162" y="110"/>
                      <a:pt x="188" y="132"/>
                      <a:pt x="214" y="154"/>
                    </a:cubicBezTo>
                    <a:cubicBezTo>
                      <a:pt x="252" y="189"/>
                      <a:pt x="245" y="221"/>
                      <a:pt x="217" y="25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121914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</p:grpSp>
      <p:grpSp>
        <p:nvGrpSpPr>
          <p:cNvPr id="68" name="组合 67"/>
          <p:cNvGrpSpPr/>
          <p:nvPr/>
        </p:nvGrpSpPr>
        <p:grpSpPr>
          <a:xfrm>
            <a:off x="5573556" y="2290974"/>
            <a:ext cx="364294" cy="367233"/>
            <a:chOff x="3041651" y="3326606"/>
            <a:chExt cx="631825" cy="636588"/>
          </a:xfrm>
        </p:grpSpPr>
        <p:sp>
          <p:nvSpPr>
            <p:cNvPr id="69" name="Oval 9"/>
            <p:cNvSpPr>
              <a:spLocks noChangeArrowheads="1"/>
            </p:cNvSpPr>
            <p:nvPr/>
          </p:nvSpPr>
          <p:spPr bwMode="auto">
            <a:xfrm>
              <a:off x="3041651" y="3326606"/>
              <a:ext cx="631825" cy="636588"/>
            </a:xfrm>
            <a:prstGeom prst="ellipse">
              <a:avLst/>
            </a:prstGeom>
            <a:gradFill>
              <a:gsLst>
                <a:gs pos="0">
                  <a:srgbClr val="067FC9"/>
                </a:gs>
                <a:gs pos="100000">
                  <a:srgbClr val="00B2CA"/>
                </a:gs>
              </a:gsLst>
              <a:lin ang="2700000" scaled="1"/>
            </a:gradFill>
            <a:ln>
              <a:solidFill>
                <a:srgbClr val="FFFFFF"/>
              </a:solidFill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121914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70" name="Freeform 10"/>
            <p:cNvSpPr>
              <a:spLocks/>
            </p:cNvSpPr>
            <p:nvPr/>
          </p:nvSpPr>
          <p:spPr bwMode="auto">
            <a:xfrm>
              <a:off x="3378201" y="3469481"/>
              <a:ext cx="206375" cy="342900"/>
            </a:xfrm>
            <a:custGeom>
              <a:avLst/>
              <a:gdLst>
                <a:gd name="T0" fmla="*/ 216 w 252"/>
                <a:gd name="T1" fmla="*/ 252 h 418"/>
                <a:gd name="T2" fmla="*/ 136 w 252"/>
                <a:gd name="T3" fmla="*/ 321 h 418"/>
                <a:gd name="T4" fmla="*/ 58 w 252"/>
                <a:gd name="T5" fmla="*/ 388 h 418"/>
                <a:gd name="T6" fmla="*/ 0 w 252"/>
                <a:gd name="T7" fmla="*/ 350 h 418"/>
                <a:gd name="T8" fmla="*/ 34 w 252"/>
                <a:gd name="T9" fmla="*/ 321 h 418"/>
                <a:gd name="T10" fmla="*/ 115 w 252"/>
                <a:gd name="T11" fmla="*/ 252 h 418"/>
                <a:gd name="T12" fmla="*/ 112 w 252"/>
                <a:gd name="T13" fmla="*/ 154 h 418"/>
                <a:gd name="T14" fmla="*/ 34 w 252"/>
                <a:gd name="T15" fmla="*/ 88 h 418"/>
                <a:gd name="T16" fmla="*/ 0 w 252"/>
                <a:gd name="T17" fmla="*/ 58 h 418"/>
                <a:gd name="T18" fmla="*/ 55 w 252"/>
                <a:gd name="T19" fmla="*/ 19 h 418"/>
                <a:gd name="T20" fmla="*/ 136 w 252"/>
                <a:gd name="T21" fmla="*/ 88 h 418"/>
                <a:gd name="T22" fmla="*/ 213 w 252"/>
                <a:gd name="T23" fmla="*/ 154 h 418"/>
                <a:gd name="T24" fmla="*/ 216 w 252"/>
                <a:gd name="T25" fmla="*/ 252 h 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2" h="418">
                  <a:moveTo>
                    <a:pt x="216" y="252"/>
                  </a:moveTo>
                  <a:lnTo>
                    <a:pt x="136" y="321"/>
                  </a:lnTo>
                  <a:cubicBezTo>
                    <a:pt x="110" y="343"/>
                    <a:pt x="84" y="365"/>
                    <a:pt x="58" y="388"/>
                  </a:cubicBezTo>
                  <a:cubicBezTo>
                    <a:pt x="21" y="418"/>
                    <a:pt x="5" y="397"/>
                    <a:pt x="0" y="350"/>
                  </a:cubicBezTo>
                  <a:lnTo>
                    <a:pt x="34" y="321"/>
                  </a:lnTo>
                  <a:lnTo>
                    <a:pt x="115" y="252"/>
                  </a:lnTo>
                  <a:cubicBezTo>
                    <a:pt x="143" y="221"/>
                    <a:pt x="150" y="189"/>
                    <a:pt x="112" y="154"/>
                  </a:cubicBezTo>
                  <a:cubicBezTo>
                    <a:pt x="86" y="132"/>
                    <a:pt x="60" y="110"/>
                    <a:pt x="34" y="88"/>
                  </a:cubicBezTo>
                  <a:lnTo>
                    <a:pt x="0" y="58"/>
                  </a:lnTo>
                  <a:cubicBezTo>
                    <a:pt x="4" y="4"/>
                    <a:pt x="25" y="0"/>
                    <a:pt x="55" y="19"/>
                  </a:cubicBezTo>
                  <a:lnTo>
                    <a:pt x="136" y="88"/>
                  </a:lnTo>
                  <a:cubicBezTo>
                    <a:pt x="162" y="110"/>
                    <a:pt x="188" y="132"/>
                    <a:pt x="213" y="154"/>
                  </a:cubicBezTo>
                  <a:cubicBezTo>
                    <a:pt x="252" y="189"/>
                    <a:pt x="244" y="221"/>
                    <a:pt x="216" y="25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121914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71" name="Freeform 11"/>
            <p:cNvSpPr>
              <a:spLocks/>
            </p:cNvSpPr>
            <p:nvPr/>
          </p:nvSpPr>
          <p:spPr bwMode="auto">
            <a:xfrm>
              <a:off x="3182938" y="3469481"/>
              <a:ext cx="206375" cy="342900"/>
            </a:xfrm>
            <a:custGeom>
              <a:avLst/>
              <a:gdLst>
                <a:gd name="T0" fmla="*/ 217 w 252"/>
                <a:gd name="T1" fmla="*/ 252 h 418"/>
                <a:gd name="T2" fmla="*/ 136 w 252"/>
                <a:gd name="T3" fmla="*/ 321 h 418"/>
                <a:gd name="T4" fmla="*/ 59 w 252"/>
                <a:gd name="T5" fmla="*/ 388 h 418"/>
                <a:gd name="T6" fmla="*/ 0 w 252"/>
                <a:gd name="T7" fmla="*/ 350 h 418"/>
                <a:gd name="T8" fmla="*/ 35 w 252"/>
                <a:gd name="T9" fmla="*/ 321 h 418"/>
                <a:gd name="T10" fmla="*/ 115 w 252"/>
                <a:gd name="T11" fmla="*/ 252 h 418"/>
                <a:gd name="T12" fmla="*/ 112 w 252"/>
                <a:gd name="T13" fmla="*/ 154 h 418"/>
                <a:gd name="T14" fmla="*/ 35 w 252"/>
                <a:gd name="T15" fmla="*/ 88 h 418"/>
                <a:gd name="T16" fmla="*/ 0 w 252"/>
                <a:gd name="T17" fmla="*/ 58 h 418"/>
                <a:gd name="T18" fmla="*/ 56 w 252"/>
                <a:gd name="T19" fmla="*/ 19 h 418"/>
                <a:gd name="T20" fmla="*/ 136 w 252"/>
                <a:gd name="T21" fmla="*/ 88 h 418"/>
                <a:gd name="T22" fmla="*/ 214 w 252"/>
                <a:gd name="T23" fmla="*/ 154 h 418"/>
                <a:gd name="T24" fmla="*/ 217 w 252"/>
                <a:gd name="T25" fmla="*/ 252 h 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2" h="418">
                  <a:moveTo>
                    <a:pt x="217" y="252"/>
                  </a:moveTo>
                  <a:lnTo>
                    <a:pt x="136" y="321"/>
                  </a:lnTo>
                  <a:cubicBezTo>
                    <a:pt x="110" y="343"/>
                    <a:pt x="84" y="365"/>
                    <a:pt x="59" y="388"/>
                  </a:cubicBezTo>
                  <a:cubicBezTo>
                    <a:pt x="21" y="418"/>
                    <a:pt x="6" y="397"/>
                    <a:pt x="0" y="350"/>
                  </a:cubicBezTo>
                  <a:lnTo>
                    <a:pt x="35" y="321"/>
                  </a:lnTo>
                  <a:lnTo>
                    <a:pt x="115" y="252"/>
                  </a:lnTo>
                  <a:cubicBezTo>
                    <a:pt x="143" y="221"/>
                    <a:pt x="150" y="189"/>
                    <a:pt x="112" y="154"/>
                  </a:cubicBezTo>
                  <a:cubicBezTo>
                    <a:pt x="86" y="132"/>
                    <a:pt x="60" y="110"/>
                    <a:pt x="35" y="88"/>
                  </a:cubicBezTo>
                  <a:lnTo>
                    <a:pt x="0" y="58"/>
                  </a:lnTo>
                  <a:cubicBezTo>
                    <a:pt x="4" y="4"/>
                    <a:pt x="26" y="0"/>
                    <a:pt x="56" y="19"/>
                  </a:cubicBezTo>
                  <a:lnTo>
                    <a:pt x="136" y="88"/>
                  </a:lnTo>
                  <a:cubicBezTo>
                    <a:pt x="162" y="110"/>
                    <a:pt x="188" y="132"/>
                    <a:pt x="214" y="154"/>
                  </a:cubicBezTo>
                  <a:cubicBezTo>
                    <a:pt x="252" y="189"/>
                    <a:pt x="245" y="221"/>
                    <a:pt x="217" y="25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121914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5573556" y="3206819"/>
            <a:ext cx="364294" cy="367233"/>
            <a:chOff x="3041651" y="3326606"/>
            <a:chExt cx="631825" cy="636588"/>
          </a:xfrm>
        </p:grpSpPr>
        <p:sp>
          <p:nvSpPr>
            <p:cNvPr id="73" name="Oval 9"/>
            <p:cNvSpPr>
              <a:spLocks noChangeArrowheads="1"/>
            </p:cNvSpPr>
            <p:nvPr/>
          </p:nvSpPr>
          <p:spPr bwMode="auto">
            <a:xfrm>
              <a:off x="3041651" y="3326606"/>
              <a:ext cx="631825" cy="636588"/>
            </a:xfrm>
            <a:prstGeom prst="ellipse">
              <a:avLst/>
            </a:prstGeom>
            <a:gradFill>
              <a:gsLst>
                <a:gs pos="0">
                  <a:srgbClr val="067FC9"/>
                </a:gs>
                <a:gs pos="100000">
                  <a:srgbClr val="00B2CA"/>
                </a:gs>
              </a:gsLst>
              <a:lin ang="2700000" scaled="1"/>
            </a:gradFill>
            <a:ln>
              <a:solidFill>
                <a:srgbClr val="FFFFFF"/>
              </a:solidFill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121914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74" name="Freeform 10"/>
            <p:cNvSpPr>
              <a:spLocks/>
            </p:cNvSpPr>
            <p:nvPr/>
          </p:nvSpPr>
          <p:spPr bwMode="auto">
            <a:xfrm>
              <a:off x="3378201" y="3469481"/>
              <a:ext cx="206375" cy="342900"/>
            </a:xfrm>
            <a:custGeom>
              <a:avLst/>
              <a:gdLst>
                <a:gd name="T0" fmla="*/ 216 w 252"/>
                <a:gd name="T1" fmla="*/ 252 h 418"/>
                <a:gd name="T2" fmla="*/ 136 w 252"/>
                <a:gd name="T3" fmla="*/ 321 h 418"/>
                <a:gd name="T4" fmla="*/ 58 w 252"/>
                <a:gd name="T5" fmla="*/ 388 h 418"/>
                <a:gd name="T6" fmla="*/ 0 w 252"/>
                <a:gd name="T7" fmla="*/ 350 h 418"/>
                <a:gd name="T8" fmla="*/ 34 w 252"/>
                <a:gd name="T9" fmla="*/ 321 h 418"/>
                <a:gd name="T10" fmla="*/ 115 w 252"/>
                <a:gd name="T11" fmla="*/ 252 h 418"/>
                <a:gd name="T12" fmla="*/ 112 w 252"/>
                <a:gd name="T13" fmla="*/ 154 h 418"/>
                <a:gd name="T14" fmla="*/ 34 w 252"/>
                <a:gd name="T15" fmla="*/ 88 h 418"/>
                <a:gd name="T16" fmla="*/ 0 w 252"/>
                <a:gd name="T17" fmla="*/ 58 h 418"/>
                <a:gd name="T18" fmla="*/ 55 w 252"/>
                <a:gd name="T19" fmla="*/ 19 h 418"/>
                <a:gd name="T20" fmla="*/ 136 w 252"/>
                <a:gd name="T21" fmla="*/ 88 h 418"/>
                <a:gd name="T22" fmla="*/ 213 w 252"/>
                <a:gd name="T23" fmla="*/ 154 h 418"/>
                <a:gd name="T24" fmla="*/ 216 w 252"/>
                <a:gd name="T25" fmla="*/ 252 h 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2" h="418">
                  <a:moveTo>
                    <a:pt x="216" y="252"/>
                  </a:moveTo>
                  <a:lnTo>
                    <a:pt x="136" y="321"/>
                  </a:lnTo>
                  <a:cubicBezTo>
                    <a:pt x="110" y="343"/>
                    <a:pt x="84" y="365"/>
                    <a:pt x="58" y="388"/>
                  </a:cubicBezTo>
                  <a:cubicBezTo>
                    <a:pt x="21" y="418"/>
                    <a:pt x="5" y="397"/>
                    <a:pt x="0" y="350"/>
                  </a:cubicBezTo>
                  <a:lnTo>
                    <a:pt x="34" y="321"/>
                  </a:lnTo>
                  <a:lnTo>
                    <a:pt x="115" y="252"/>
                  </a:lnTo>
                  <a:cubicBezTo>
                    <a:pt x="143" y="221"/>
                    <a:pt x="150" y="189"/>
                    <a:pt x="112" y="154"/>
                  </a:cubicBezTo>
                  <a:cubicBezTo>
                    <a:pt x="86" y="132"/>
                    <a:pt x="60" y="110"/>
                    <a:pt x="34" y="88"/>
                  </a:cubicBezTo>
                  <a:lnTo>
                    <a:pt x="0" y="58"/>
                  </a:lnTo>
                  <a:cubicBezTo>
                    <a:pt x="4" y="4"/>
                    <a:pt x="25" y="0"/>
                    <a:pt x="55" y="19"/>
                  </a:cubicBezTo>
                  <a:lnTo>
                    <a:pt x="136" y="88"/>
                  </a:lnTo>
                  <a:cubicBezTo>
                    <a:pt x="162" y="110"/>
                    <a:pt x="188" y="132"/>
                    <a:pt x="213" y="154"/>
                  </a:cubicBezTo>
                  <a:cubicBezTo>
                    <a:pt x="252" y="189"/>
                    <a:pt x="244" y="221"/>
                    <a:pt x="216" y="25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121914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75" name="Freeform 11"/>
            <p:cNvSpPr>
              <a:spLocks/>
            </p:cNvSpPr>
            <p:nvPr/>
          </p:nvSpPr>
          <p:spPr bwMode="auto">
            <a:xfrm>
              <a:off x="3182938" y="3469481"/>
              <a:ext cx="206375" cy="342900"/>
            </a:xfrm>
            <a:custGeom>
              <a:avLst/>
              <a:gdLst>
                <a:gd name="T0" fmla="*/ 217 w 252"/>
                <a:gd name="T1" fmla="*/ 252 h 418"/>
                <a:gd name="T2" fmla="*/ 136 w 252"/>
                <a:gd name="T3" fmla="*/ 321 h 418"/>
                <a:gd name="T4" fmla="*/ 59 w 252"/>
                <a:gd name="T5" fmla="*/ 388 h 418"/>
                <a:gd name="T6" fmla="*/ 0 w 252"/>
                <a:gd name="T7" fmla="*/ 350 h 418"/>
                <a:gd name="T8" fmla="*/ 35 w 252"/>
                <a:gd name="T9" fmla="*/ 321 h 418"/>
                <a:gd name="T10" fmla="*/ 115 w 252"/>
                <a:gd name="T11" fmla="*/ 252 h 418"/>
                <a:gd name="T12" fmla="*/ 112 w 252"/>
                <a:gd name="T13" fmla="*/ 154 h 418"/>
                <a:gd name="T14" fmla="*/ 35 w 252"/>
                <a:gd name="T15" fmla="*/ 88 h 418"/>
                <a:gd name="T16" fmla="*/ 0 w 252"/>
                <a:gd name="T17" fmla="*/ 58 h 418"/>
                <a:gd name="T18" fmla="*/ 56 w 252"/>
                <a:gd name="T19" fmla="*/ 19 h 418"/>
                <a:gd name="T20" fmla="*/ 136 w 252"/>
                <a:gd name="T21" fmla="*/ 88 h 418"/>
                <a:gd name="T22" fmla="*/ 214 w 252"/>
                <a:gd name="T23" fmla="*/ 154 h 418"/>
                <a:gd name="T24" fmla="*/ 217 w 252"/>
                <a:gd name="T25" fmla="*/ 252 h 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2" h="418">
                  <a:moveTo>
                    <a:pt x="217" y="252"/>
                  </a:moveTo>
                  <a:lnTo>
                    <a:pt x="136" y="321"/>
                  </a:lnTo>
                  <a:cubicBezTo>
                    <a:pt x="110" y="343"/>
                    <a:pt x="84" y="365"/>
                    <a:pt x="59" y="388"/>
                  </a:cubicBezTo>
                  <a:cubicBezTo>
                    <a:pt x="21" y="418"/>
                    <a:pt x="6" y="397"/>
                    <a:pt x="0" y="350"/>
                  </a:cubicBezTo>
                  <a:lnTo>
                    <a:pt x="35" y="321"/>
                  </a:lnTo>
                  <a:lnTo>
                    <a:pt x="115" y="252"/>
                  </a:lnTo>
                  <a:cubicBezTo>
                    <a:pt x="143" y="221"/>
                    <a:pt x="150" y="189"/>
                    <a:pt x="112" y="154"/>
                  </a:cubicBezTo>
                  <a:cubicBezTo>
                    <a:pt x="86" y="132"/>
                    <a:pt x="60" y="110"/>
                    <a:pt x="35" y="88"/>
                  </a:cubicBezTo>
                  <a:lnTo>
                    <a:pt x="0" y="58"/>
                  </a:lnTo>
                  <a:cubicBezTo>
                    <a:pt x="4" y="4"/>
                    <a:pt x="26" y="0"/>
                    <a:pt x="56" y="19"/>
                  </a:cubicBezTo>
                  <a:lnTo>
                    <a:pt x="136" y="88"/>
                  </a:lnTo>
                  <a:cubicBezTo>
                    <a:pt x="162" y="110"/>
                    <a:pt x="188" y="132"/>
                    <a:pt x="214" y="154"/>
                  </a:cubicBezTo>
                  <a:cubicBezTo>
                    <a:pt x="252" y="189"/>
                    <a:pt x="245" y="221"/>
                    <a:pt x="217" y="25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121914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76" name="组合 75"/>
          <p:cNvGrpSpPr/>
          <p:nvPr/>
        </p:nvGrpSpPr>
        <p:grpSpPr>
          <a:xfrm>
            <a:off x="5573556" y="4145639"/>
            <a:ext cx="364294" cy="367233"/>
            <a:chOff x="3041651" y="3326606"/>
            <a:chExt cx="631825" cy="636588"/>
          </a:xfrm>
        </p:grpSpPr>
        <p:sp>
          <p:nvSpPr>
            <p:cNvPr id="77" name="Oval 9"/>
            <p:cNvSpPr>
              <a:spLocks noChangeArrowheads="1"/>
            </p:cNvSpPr>
            <p:nvPr/>
          </p:nvSpPr>
          <p:spPr bwMode="auto">
            <a:xfrm>
              <a:off x="3041651" y="3326606"/>
              <a:ext cx="631825" cy="636588"/>
            </a:xfrm>
            <a:prstGeom prst="ellipse">
              <a:avLst/>
            </a:prstGeom>
            <a:gradFill>
              <a:gsLst>
                <a:gs pos="0">
                  <a:srgbClr val="067FC9"/>
                </a:gs>
                <a:gs pos="100000">
                  <a:srgbClr val="00B2CA"/>
                </a:gs>
              </a:gsLst>
              <a:lin ang="2700000" scaled="1"/>
            </a:gradFill>
            <a:ln>
              <a:solidFill>
                <a:srgbClr val="FFFFFF"/>
              </a:solidFill>
            </a:ln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121914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78" name="Freeform 10"/>
            <p:cNvSpPr>
              <a:spLocks/>
            </p:cNvSpPr>
            <p:nvPr/>
          </p:nvSpPr>
          <p:spPr bwMode="auto">
            <a:xfrm>
              <a:off x="3378201" y="3469481"/>
              <a:ext cx="206375" cy="342900"/>
            </a:xfrm>
            <a:custGeom>
              <a:avLst/>
              <a:gdLst>
                <a:gd name="T0" fmla="*/ 216 w 252"/>
                <a:gd name="T1" fmla="*/ 252 h 418"/>
                <a:gd name="T2" fmla="*/ 136 w 252"/>
                <a:gd name="T3" fmla="*/ 321 h 418"/>
                <a:gd name="T4" fmla="*/ 58 w 252"/>
                <a:gd name="T5" fmla="*/ 388 h 418"/>
                <a:gd name="T6" fmla="*/ 0 w 252"/>
                <a:gd name="T7" fmla="*/ 350 h 418"/>
                <a:gd name="T8" fmla="*/ 34 w 252"/>
                <a:gd name="T9" fmla="*/ 321 h 418"/>
                <a:gd name="T10" fmla="*/ 115 w 252"/>
                <a:gd name="T11" fmla="*/ 252 h 418"/>
                <a:gd name="T12" fmla="*/ 112 w 252"/>
                <a:gd name="T13" fmla="*/ 154 h 418"/>
                <a:gd name="T14" fmla="*/ 34 w 252"/>
                <a:gd name="T15" fmla="*/ 88 h 418"/>
                <a:gd name="T16" fmla="*/ 0 w 252"/>
                <a:gd name="T17" fmla="*/ 58 h 418"/>
                <a:gd name="T18" fmla="*/ 55 w 252"/>
                <a:gd name="T19" fmla="*/ 19 h 418"/>
                <a:gd name="T20" fmla="*/ 136 w 252"/>
                <a:gd name="T21" fmla="*/ 88 h 418"/>
                <a:gd name="T22" fmla="*/ 213 w 252"/>
                <a:gd name="T23" fmla="*/ 154 h 418"/>
                <a:gd name="T24" fmla="*/ 216 w 252"/>
                <a:gd name="T25" fmla="*/ 252 h 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2" h="418">
                  <a:moveTo>
                    <a:pt x="216" y="252"/>
                  </a:moveTo>
                  <a:lnTo>
                    <a:pt x="136" y="321"/>
                  </a:lnTo>
                  <a:cubicBezTo>
                    <a:pt x="110" y="343"/>
                    <a:pt x="84" y="365"/>
                    <a:pt x="58" y="388"/>
                  </a:cubicBezTo>
                  <a:cubicBezTo>
                    <a:pt x="21" y="418"/>
                    <a:pt x="5" y="397"/>
                    <a:pt x="0" y="350"/>
                  </a:cubicBezTo>
                  <a:lnTo>
                    <a:pt x="34" y="321"/>
                  </a:lnTo>
                  <a:lnTo>
                    <a:pt x="115" y="252"/>
                  </a:lnTo>
                  <a:cubicBezTo>
                    <a:pt x="143" y="221"/>
                    <a:pt x="150" y="189"/>
                    <a:pt x="112" y="154"/>
                  </a:cubicBezTo>
                  <a:cubicBezTo>
                    <a:pt x="86" y="132"/>
                    <a:pt x="60" y="110"/>
                    <a:pt x="34" y="88"/>
                  </a:cubicBezTo>
                  <a:lnTo>
                    <a:pt x="0" y="58"/>
                  </a:lnTo>
                  <a:cubicBezTo>
                    <a:pt x="4" y="4"/>
                    <a:pt x="25" y="0"/>
                    <a:pt x="55" y="19"/>
                  </a:cubicBezTo>
                  <a:lnTo>
                    <a:pt x="136" y="88"/>
                  </a:lnTo>
                  <a:cubicBezTo>
                    <a:pt x="162" y="110"/>
                    <a:pt x="188" y="132"/>
                    <a:pt x="213" y="154"/>
                  </a:cubicBezTo>
                  <a:cubicBezTo>
                    <a:pt x="252" y="189"/>
                    <a:pt x="244" y="221"/>
                    <a:pt x="216" y="25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121914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79" name="Freeform 11"/>
            <p:cNvSpPr>
              <a:spLocks/>
            </p:cNvSpPr>
            <p:nvPr/>
          </p:nvSpPr>
          <p:spPr bwMode="auto">
            <a:xfrm>
              <a:off x="3182938" y="3469481"/>
              <a:ext cx="206375" cy="342900"/>
            </a:xfrm>
            <a:custGeom>
              <a:avLst/>
              <a:gdLst>
                <a:gd name="T0" fmla="*/ 217 w 252"/>
                <a:gd name="T1" fmla="*/ 252 h 418"/>
                <a:gd name="T2" fmla="*/ 136 w 252"/>
                <a:gd name="T3" fmla="*/ 321 h 418"/>
                <a:gd name="T4" fmla="*/ 59 w 252"/>
                <a:gd name="T5" fmla="*/ 388 h 418"/>
                <a:gd name="T6" fmla="*/ 0 w 252"/>
                <a:gd name="T7" fmla="*/ 350 h 418"/>
                <a:gd name="T8" fmla="*/ 35 w 252"/>
                <a:gd name="T9" fmla="*/ 321 h 418"/>
                <a:gd name="T10" fmla="*/ 115 w 252"/>
                <a:gd name="T11" fmla="*/ 252 h 418"/>
                <a:gd name="T12" fmla="*/ 112 w 252"/>
                <a:gd name="T13" fmla="*/ 154 h 418"/>
                <a:gd name="T14" fmla="*/ 35 w 252"/>
                <a:gd name="T15" fmla="*/ 88 h 418"/>
                <a:gd name="T16" fmla="*/ 0 w 252"/>
                <a:gd name="T17" fmla="*/ 58 h 418"/>
                <a:gd name="T18" fmla="*/ 56 w 252"/>
                <a:gd name="T19" fmla="*/ 19 h 418"/>
                <a:gd name="T20" fmla="*/ 136 w 252"/>
                <a:gd name="T21" fmla="*/ 88 h 418"/>
                <a:gd name="T22" fmla="*/ 214 w 252"/>
                <a:gd name="T23" fmla="*/ 154 h 418"/>
                <a:gd name="T24" fmla="*/ 217 w 252"/>
                <a:gd name="T25" fmla="*/ 252 h 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2" h="418">
                  <a:moveTo>
                    <a:pt x="217" y="252"/>
                  </a:moveTo>
                  <a:lnTo>
                    <a:pt x="136" y="321"/>
                  </a:lnTo>
                  <a:cubicBezTo>
                    <a:pt x="110" y="343"/>
                    <a:pt x="84" y="365"/>
                    <a:pt x="59" y="388"/>
                  </a:cubicBezTo>
                  <a:cubicBezTo>
                    <a:pt x="21" y="418"/>
                    <a:pt x="6" y="397"/>
                    <a:pt x="0" y="350"/>
                  </a:cubicBezTo>
                  <a:lnTo>
                    <a:pt x="35" y="321"/>
                  </a:lnTo>
                  <a:lnTo>
                    <a:pt x="115" y="252"/>
                  </a:lnTo>
                  <a:cubicBezTo>
                    <a:pt x="143" y="221"/>
                    <a:pt x="150" y="189"/>
                    <a:pt x="112" y="154"/>
                  </a:cubicBezTo>
                  <a:cubicBezTo>
                    <a:pt x="86" y="132"/>
                    <a:pt x="60" y="110"/>
                    <a:pt x="35" y="88"/>
                  </a:cubicBezTo>
                  <a:lnTo>
                    <a:pt x="0" y="58"/>
                  </a:lnTo>
                  <a:cubicBezTo>
                    <a:pt x="4" y="4"/>
                    <a:pt x="26" y="0"/>
                    <a:pt x="56" y="19"/>
                  </a:cubicBezTo>
                  <a:lnTo>
                    <a:pt x="136" y="88"/>
                  </a:lnTo>
                  <a:cubicBezTo>
                    <a:pt x="162" y="110"/>
                    <a:pt x="188" y="132"/>
                    <a:pt x="214" y="154"/>
                  </a:cubicBezTo>
                  <a:cubicBezTo>
                    <a:pt x="252" y="189"/>
                    <a:pt x="245" y="221"/>
                    <a:pt x="217" y="25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121914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80" name="组合 79"/>
          <p:cNvGrpSpPr/>
          <p:nvPr/>
        </p:nvGrpSpPr>
        <p:grpSpPr>
          <a:xfrm>
            <a:off x="2542937" y="3122815"/>
            <a:ext cx="517706" cy="528418"/>
            <a:chOff x="3187404" y="3526971"/>
            <a:chExt cx="636451" cy="649619"/>
          </a:xfrm>
        </p:grpSpPr>
        <p:cxnSp>
          <p:nvCxnSpPr>
            <p:cNvPr id="81" name="直接连接符 80"/>
            <p:cNvCxnSpPr/>
            <p:nvPr/>
          </p:nvCxnSpPr>
          <p:spPr>
            <a:xfrm>
              <a:off x="3187404" y="3526971"/>
              <a:ext cx="0" cy="649619"/>
            </a:xfrm>
            <a:prstGeom prst="line">
              <a:avLst/>
            </a:prstGeom>
            <a:noFill/>
            <a:ln w="25400" cap="flat" cmpd="sng" algn="ctr">
              <a:solidFill>
                <a:srgbClr val="00B0CA"/>
              </a:solidFill>
              <a:prstDash val="solid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</p:cxnSp>
        <p:cxnSp>
          <p:nvCxnSpPr>
            <p:cNvPr id="82" name="直接箭头连接符 81"/>
            <p:cNvCxnSpPr/>
            <p:nvPr/>
          </p:nvCxnSpPr>
          <p:spPr>
            <a:xfrm>
              <a:off x="3187404" y="3870473"/>
              <a:ext cx="636451" cy="0"/>
            </a:xfrm>
            <a:prstGeom prst="straightConnector1">
              <a:avLst/>
            </a:prstGeom>
            <a:noFill/>
            <a:ln w="25400" cap="flat" cmpd="sng" algn="ctr">
              <a:solidFill>
                <a:srgbClr val="00B0CA"/>
              </a:solidFill>
              <a:prstDash val="solid"/>
              <a:tailEnd type="triangle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</p:cxnSp>
      </p:grpSp>
      <p:grpSp>
        <p:nvGrpSpPr>
          <p:cNvPr id="83" name="组合 82"/>
          <p:cNvGrpSpPr/>
          <p:nvPr/>
        </p:nvGrpSpPr>
        <p:grpSpPr>
          <a:xfrm>
            <a:off x="4596536" y="2469351"/>
            <a:ext cx="753458" cy="1835345"/>
            <a:chOff x="2897579" y="2813569"/>
            <a:chExt cx="926276" cy="2256312"/>
          </a:xfrm>
        </p:grpSpPr>
        <p:cxnSp>
          <p:nvCxnSpPr>
            <p:cNvPr id="84" name="直接连接符 83"/>
            <p:cNvCxnSpPr/>
            <p:nvPr/>
          </p:nvCxnSpPr>
          <p:spPr>
            <a:xfrm>
              <a:off x="3187404" y="2813569"/>
              <a:ext cx="0" cy="2256312"/>
            </a:xfrm>
            <a:prstGeom prst="line">
              <a:avLst/>
            </a:prstGeom>
            <a:noFill/>
            <a:ln w="25400" cap="flat" cmpd="sng" algn="ctr">
              <a:solidFill>
                <a:srgbClr val="00B0CA"/>
              </a:solidFill>
              <a:prstDash val="solid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</p:cxnSp>
        <p:cxnSp>
          <p:nvCxnSpPr>
            <p:cNvPr id="85" name="直接箭头连接符 84"/>
            <p:cNvCxnSpPr/>
            <p:nvPr/>
          </p:nvCxnSpPr>
          <p:spPr>
            <a:xfrm>
              <a:off x="2897579" y="3941725"/>
              <a:ext cx="926276" cy="0"/>
            </a:xfrm>
            <a:prstGeom prst="straightConnector1">
              <a:avLst/>
            </a:prstGeom>
            <a:noFill/>
            <a:ln w="25400" cap="flat" cmpd="sng" algn="ctr">
              <a:solidFill>
                <a:srgbClr val="00B0CA"/>
              </a:solidFill>
              <a:prstDash val="solid"/>
              <a:tailEnd type="triangle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</p:cxnSp>
        <p:cxnSp>
          <p:nvCxnSpPr>
            <p:cNvPr id="86" name="直接箭头连接符 85"/>
            <p:cNvCxnSpPr/>
            <p:nvPr/>
          </p:nvCxnSpPr>
          <p:spPr>
            <a:xfrm>
              <a:off x="3187404" y="2813569"/>
              <a:ext cx="636451" cy="0"/>
            </a:xfrm>
            <a:prstGeom prst="straightConnector1">
              <a:avLst/>
            </a:prstGeom>
            <a:noFill/>
            <a:ln w="25400" cap="flat" cmpd="sng" algn="ctr">
              <a:solidFill>
                <a:srgbClr val="00B0CA"/>
              </a:solidFill>
              <a:prstDash val="solid"/>
              <a:tailEnd type="triangle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</p:cxnSp>
        <p:cxnSp>
          <p:nvCxnSpPr>
            <p:cNvPr id="87" name="直接箭头连接符 86"/>
            <p:cNvCxnSpPr/>
            <p:nvPr/>
          </p:nvCxnSpPr>
          <p:spPr>
            <a:xfrm>
              <a:off x="3187404" y="5069881"/>
              <a:ext cx="636451" cy="0"/>
            </a:xfrm>
            <a:prstGeom prst="straightConnector1">
              <a:avLst/>
            </a:prstGeom>
            <a:noFill/>
            <a:ln w="25400" cap="flat" cmpd="sng" algn="ctr">
              <a:solidFill>
                <a:srgbClr val="00B0CA"/>
              </a:solidFill>
              <a:prstDash val="solid"/>
              <a:tailEnd type="triangle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</p:cxnSp>
      </p:grpSp>
    </p:spTree>
    <p:extLst>
      <p:ext uri="{BB962C8B-B14F-4D97-AF65-F5344CB8AC3E}">
        <p14:creationId xmlns:p14="http://schemas.microsoft.com/office/powerpoint/2010/main" val="7365890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" name="组合 32"/>
          <p:cNvGrpSpPr/>
          <p:nvPr/>
        </p:nvGrpSpPr>
        <p:grpSpPr>
          <a:xfrm>
            <a:off x="4049589" y="3404353"/>
            <a:ext cx="1533022" cy="1533022"/>
            <a:chOff x="5184292" y="3158835"/>
            <a:chExt cx="1823416" cy="1823416"/>
          </a:xfrm>
        </p:grpSpPr>
        <p:grpSp>
          <p:nvGrpSpPr>
            <p:cNvPr id="34" name="组合 33"/>
            <p:cNvGrpSpPr/>
            <p:nvPr/>
          </p:nvGrpSpPr>
          <p:grpSpPr>
            <a:xfrm>
              <a:off x="5184292" y="3158835"/>
              <a:ext cx="1823416" cy="1823416"/>
              <a:chOff x="4489450" y="2618448"/>
              <a:chExt cx="2209800" cy="2209800"/>
            </a:xfrm>
          </p:grpSpPr>
          <p:sp>
            <p:nvSpPr>
              <p:cNvPr id="36" name="椭圆 35"/>
              <p:cNvSpPr/>
              <p:nvPr/>
            </p:nvSpPr>
            <p:spPr>
              <a:xfrm>
                <a:off x="4489450" y="2618448"/>
                <a:ext cx="2209800" cy="2209800"/>
              </a:xfrm>
              <a:prstGeom prst="ellipse">
                <a:avLst/>
              </a:prstGeom>
              <a:solidFill>
                <a:srgbClr val="DBEFF9">
                  <a:lumMod val="75000"/>
                </a:srgbClr>
              </a:solidFill>
              <a:ln w="15875" cap="rnd" cmpd="sng" algn="ctr">
                <a:noFill/>
                <a:prstDash val="sysDot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37" name="椭圆 36"/>
              <p:cNvSpPr/>
              <p:nvPr/>
            </p:nvSpPr>
            <p:spPr>
              <a:xfrm>
                <a:off x="4701442" y="2830442"/>
                <a:ext cx="1785819" cy="1785816"/>
              </a:xfrm>
              <a:prstGeom prst="ellipse">
                <a:avLst/>
              </a:prstGeom>
              <a:gradFill>
                <a:gsLst>
                  <a:gs pos="0">
                    <a:srgbClr val="067FC9"/>
                  </a:gs>
                  <a:gs pos="100000">
                    <a:srgbClr val="00B2CA"/>
                  </a:gs>
                </a:gsLst>
                <a:lin ang="2700000" scaled="1"/>
              </a:gradFill>
              <a:ln w="44450" cap="flat" cmpd="sng" algn="ctr">
                <a:solidFill>
                  <a:sysClr val="window" lastClr="FFFFFF">
                    <a:lumMod val="95000"/>
                    <a:alpha val="81000"/>
                  </a:sys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sp>
          <p:nvSpPr>
            <p:cNvPr id="35" name="Freeform 61"/>
            <p:cNvSpPr>
              <a:spLocks noEditPoints="1"/>
            </p:cNvSpPr>
            <p:nvPr/>
          </p:nvSpPr>
          <p:spPr bwMode="auto">
            <a:xfrm>
              <a:off x="5934869" y="3909412"/>
              <a:ext cx="322263" cy="322263"/>
            </a:xfrm>
            <a:custGeom>
              <a:avLst/>
              <a:gdLst>
                <a:gd name="T0" fmla="*/ 890 w 1018"/>
                <a:gd name="T1" fmla="*/ 61 h 1017"/>
                <a:gd name="T2" fmla="*/ 876 w 1018"/>
                <a:gd name="T3" fmla="*/ 5 h 1017"/>
                <a:gd name="T4" fmla="*/ 147 w 1018"/>
                <a:gd name="T5" fmla="*/ 2 h 1017"/>
                <a:gd name="T6" fmla="*/ 127 w 1018"/>
                <a:gd name="T7" fmla="*/ 31 h 1017"/>
                <a:gd name="T8" fmla="*/ 131 w 1018"/>
                <a:gd name="T9" fmla="*/ 148 h 1017"/>
                <a:gd name="T10" fmla="*/ 24 w 1018"/>
                <a:gd name="T11" fmla="*/ 243 h 1017"/>
                <a:gd name="T12" fmla="*/ 3 w 1018"/>
                <a:gd name="T13" fmla="*/ 383 h 1017"/>
                <a:gd name="T14" fmla="*/ 61 w 1018"/>
                <a:gd name="T15" fmla="*/ 493 h 1017"/>
                <a:gd name="T16" fmla="*/ 170 w 1018"/>
                <a:gd name="T17" fmla="*/ 551 h 1017"/>
                <a:gd name="T18" fmla="*/ 274 w 1018"/>
                <a:gd name="T19" fmla="*/ 546 h 1017"/>
                <a:gd name="T20" fmla="*/ 382 w 1018"/>
                <a:gd name="T21" fmla="*/ 690 h 1017"/>
                <a:gd name="T22" fmla="*/ 410 w 1018"/>
                <a:gd name="T23" fmla="*/ 735 h 1017"/>
                <a:gd name="T24" fmla="*/ 410 w 1018"/>
                <a:gd name="T25" fmla="*/ 791 h 1017"/>
                <a:gd name="T26" fmla="*/ 379 w 1018"/>
                <a:gd name="T27" fmla="*/ 837 h 1017"/>
                <a:gd name="T28" fmla="*/ 318 w 1018"/>
                <a:gd name="T29" fmla="*/ 858 h 1017"/>
                <a:gd name="T30" fmla="*/ 248 w 1018"/>
                <a:gd name="T31" fmla="*/ 880 h 1017"/>
                <a:gd name="T32" fmla="*/ 197 w 1018"/>
                <a:gd name="T33" fmla="*/ 948 h 1017"/>
                <a:gd name="T34" fmla="*/ 196 w 1018"/>
                <a:gd name="T35" fmla="*/ 1003 h 1017"/>
                <a:gd name="T36" fmla="*/ 795 w 1018"/>
                <a:gd name="T37" fmla="*/ 1017 h 1017"/>
                <a:gd name="T38" fmla="*/ 826 w 1018"/>
                <a:gd name="T39" fmla="*/ 992 h 1017"/>
                <a:gd name="T40" fmla="*/ 812 w 1018"/>
                <a:gd name="T41" fmla="*/ 925 h 1017"/>
                <a:gd name="T42" fmla="*/ 750 w 1018"/>
                <a:gd name="T43" fmla="*/ 869 h 1017"/>
                <a:gd name="T44" fmla="*/ 681 w 1018"/>
                <a:gd name="T45" fmla="*/ 856 h 1017"/>
                <a:gd name="T46" fmla="*/ 633 w 1018"/>
                <a:gd name="T47" fmla="*/ 830 h 1017"/>
                <a:gd name="T48" fmla="*/ 605 w 1018"/>
                <a:gd name="T49" fmla="*/ 772 h 1017"/>
                <a:gd name="T50" fmla="*/ 616 w 1018"/>
                <a:gd name="T51" fmla="*/ 718 h 1017"/>
                <a:gd name="T52" fmla="*/ 639 w 1018"/>
                <a:gd name="T53" fmla="*/ 683 h 1017"/>
                <a:gd name="T54" fmla="*/ 774 w 1018"/>
                <a:gd name="T55" fmla="*/ 554 h 1017"/>
                <a:gd name="T56" fmla="*/ 887 w 1018"/>
                <a:gd name="T57" fmla="*/ 540 h 1017"/>
                <a:gd name="T58" fmla="*/ 983 w 1018"/>
                <a:gd name="T59" fmla="*/ 461 h 1017"/>
                <a:gd name="T60" fmla="*/ 1018 w 1018"/>
                <a:gd name="T61" fmla="*/ 342 h 1017"/>
                <a:gd name="T62" fmla="*/ 971 w 1018"/>
                <a:gd name="T63" fmla="*/ 210 h 1017"/>
                <a:gd name="T64" fmla="*/ 154 w 1018"/>
                <a:gd name="T65" fmla="*/ 481 h 1017"/>
                <a:gd name="T66" fmla="*/ 88 w 1018"/>
                <a:gd name="T67" fmla="*/ 426 h 1017"/>
                <a:gd name="T68" fmla="*/ 63 w 1018"/>
                <a:gd name="T69" fmla="*/ 345 h 1017"/>
                <a:gd name="T70" fmla="*/ 92 w 1018"/>
                <a:gd name="T71" fmla="*/ 256 h 1017"/>
                <a:gd name="T72" fmla="*/ 152 w 1018"/>
                <a:gd name="T73" fmla="*/ 252 h 1017"/>
                <a:gd name="T74" fmla="*/ 241 w 1018"/>
                <a:gd name="T75" fmla="*/ 488 h 1017"/>
                <a:gd name="T76" fmla="*/ 176 w 1018"/>
                <a:gd name="T77" fmla="*/ 487 h 1017"/>
                <a:gd name="T78" fmla="*/ 717 w 1018"/>
                <a:gd name="T79" fmla="*/ 925 h 1017"/>
                <a:gd name="T80" fmla="*/ 263 w 1018"/>
                <a:gd name="T81" fmla="*/ 954 h 1017"/>
                <a:gd name="T82" fmla="*/ 301 w 1018"/>
                <a:gd name="T83" fmla="*/ 925 h 1017"/>
                <a:gd name="T84" fmla="*/ 380 w 1018"/>
                <a:gd name="T85" fmla="*/ 910 h 1017"/>
                <a:gd name="T86" fmla="*/ 448 w 1018"/>
                <a:gd name="T87" fmla="*/ 854 h 1017"/>
                <a:gd name="T88" fmla="*/ 476 w 1018"/>
                <a:gd name="T89" fmla="*/ 778 h 1017"/>
                <a:gd name="T90" fmla="*/ 509 w 1018"/>
                <a:gd name="T91" fmla="*/ 795 h 1017"/>
                <a:gd name="T92" fmla="*/ 543 w 1018"/>
                <a:gd name="T93" fmla="*/ 778 h 1017"/>
                <a:gd name="T94" fmla="*/ 578 w 1018"/>
                <a:gd name="T95" fmla="*/ 865 h 1017"/>
                <a:gd name="T96" fmla="*/ 653 w 1018"/>
                <a:gd name="T97" fmla="*/ 915 h 1017"/>
                <a:gd name="T98" fmla="*/ 494 w 1018"/>
                <a:gd name="T99" fmla="*/ 709 h 1017"/>
                <a:gd name="T100" fmla="*/ 329 w 1018"/>
                <a:gd name="T101" fmla="*/ 511 h 1017"/>
                <a:gd name="T102" fmla="*/ 247 w 1018"/>
                <a:gd name="T103" fmla="*/ 342 h 1017"/>
                <a:gd name="T104" fmla="*/ 196 w 1018"/>
                <a:gd name="T105" fmla="*/ 132 h 1017"/>
                <a:gd name="T106" fmla="*/ 817 w 1018"/>
                <a:gd name="T107" fmla="*/ 164 h 1017"/>
                <a:gd name="T108" fmla="*/ 762 w 1018"/>
                <a:gd name="T109" fmla="*/ 369 h 1017"/>
                <a:gd name="T110" fmla="*/ 663 w 1018"/>
                <a:gd name="T111" fmla="*/ 550 h 1017"/>
                <a:gd name="T112" fmla="*/ 509 w 1018"/>
                <a:gd name="T113" fmla="*/ 722 h 1017"/>
                <a:gd name="T114" fmla="*/ 911 w 1018"/>
                <a:gd name="T115" fmla="*/ 448 h 1017"/>
                <a:gd name="T116" fmla="*/ 842 w 1018"/>
                <a:gd name="T117" fmla="*/ 487 h 1017"/>
                <a:gd name="T118" fmla="*/ 777 w 1018"/>
                <a:gd name="T119" fmla="*/ 489 h 1017"/>
                <a:gd name="T120" fmla="*/ 866 w 1018"/>
                <a:gd name="T121" fmla="*/ 252 h 1017"/>
                <a:gd name="T122" fmla="*/ 926 w 1018"/>
                <a:gd name="T123" fmla="*/ 257 h 1017"/>
                <a:gd name="T124" fmla="*/ 955 w 1018"/>
                <a:gd name="T125" fmla="*/ 345 h 10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18" h="1017">
                  <a:moveTo>
                    <a:pt x="887" y="148"/>
                  </a:moveTo>
                  <a:lnTo>
                    <a:pt x="887" y="148"/>
                  </a:lnTo>
                  <a:lnTo>
                    <a:pt x="884" y="147"/>
                  </a:lnTo>
                  <a:lnTo>
                    <a:pt x="884" y="147"/>
                  </a:lnTo>
                  <a:lnTo>
                    <a:pt x="887" y="119"/>
                  </a:lnTo>
                  <a:lnTo>
                    <a:pt x="889" y="90"/>
                  </a:lnTo>
                  <a:lnTo>
                    <a:pt x="890" y="61"/>
                  </a:lnTo>
                  <a:lnTo>
                    <a:pt x="890" y="31"/>
                  </a:lnTo>
                  <a:lnTo>
                    <a:pt x="890" y="31"/>
                  </a:lnTo>
                  <a:lnTo>
                    <a:pt x="890" y="26"/>
                  </a:lnTo>
                  <a:lnTo>
                    <a:pt x="888" y="19"/>
                  </a:lnTo>
                  <a:lnTo>
                    <a:pt x="885" y="14"/>
                  </a:lnTo>
                  <a:lnTo>
                    <a:pt x="882" y="10"/>
                  </a:lnTo>
                  <a:lnTo>
                    <a:pt x="876" y="5"/>
                  </a:lnTo>
                  <a:lnTo>
                    <a:pt x="871" y="2"/>
                  </a:lnTo>
                  <a:lnTo>
                    <a:pt x="866" y="0"/>
                  </a:lnTo>
                  <a:lnTo>
                    <a:pt x="859" y="0"/>
                  </a:lnTo>
                  <a:lnTo>
                    <a:pt x="160" y="0"/>
                  </a:lnTo>
                  <a:lnTo>
                    <a:pt x="160" y="0"/>
                  </a:lnTo>
                  <a:lnTo>
                    <a:pt x="153" y="0"/>
                  </a:lnTo>
                  <a:lnTo>
                    <a:pt x="147" y="2"/>
                  </a:lnTo>
                  <a:lnTo>
                    <a:pt x="141" y="5"/>
                  </a:lnTo>
                  <a:lnTo>
                    <a:pt x="137" y="10"/>
                  </a:lnTo>
                  <a:lnTo>
                    <a:pt x="133" y="14"/>
                  </a:lnTo>
                  <a:lnTo>
                    <a:pt x="130" y="19"/>
                  </a:lnTo>
                  <a:lnTo>
                    <a:pt x="129" y="26"/>
                  </a:lnTo>
                  <a:lnTo>
                    <a:pt x="127" y="31"/>
                  </a:lnTo>
                  <a:lnTo>
                    <a:pt x="127" y="31"/>
                  </a:lnTo>
                  <a:lnTo>
                    <a:pt x="127" y="61"/>
                  </a:lnTo>
                  <a:lnTo>
                    <a:pt x="130" y="90"/>
                  </a:lnTo>
                  <a:lnTo>
                    <a:pt x="132" y="119"/>
                  </a:lnTo>
                  <a:lnTo>
                    <a:pt x="134" y="147"/>
                  </a:lnTo>
                  <a:lnTo>
                    <a:pt x="134" y="147"/>
                  </a:lnTo>
                  <a:lnTo>
                    <a:pt x="131" y="148"/>
                  </a:lnTo>
                  <a:lnTo>
                    <a:pt x="131" y="148"/>
                  </a:lnTo>
                  <a:lnTo>
                    <a:pt x="110" y="157"/>
                  </a:lnTo>
                  <a:lnTo>
                    <a:pt x="93" y="168"/>
                  </a:lnTo>
                  <a:lnTo>
                    <a:pt x="76" y="180"/>
                  </a:lnTo>
                  <a:lnTo>
                    <a:pt x="61" y="194"/>
                  </a:lnTo>
                  <a:lnTo>
                    <a:pt x="47" y="210"/>
                  </a:lnTo>
                  <a:lnTo>
                    <a:pt x="35" y="226"/>
                  </a:lnTo>
                  <a:lnTo>
                    <a:pt x="24" y="243"/>
                  </a:lnTo>
                  <a:lnTo>
                    <a:pt x="16" y="263"/>
                  </a:lnTo>
                  <a:lnTo>
                    <a:pt x="8" y="281"/>
                  </a:lnTo>
                  <a:lnTo>
                    <a:pt x="4" y="301"/>
                  </a:lnTo>
                  <a:lnTo>
                    <a:pt x="1" y="322"/>
                  </a:lnTo>
                  <a:lnTo>
                    <a:pt x="0" y="342"/>
                  </a:lnTo>
                  <a:lnTo>
                    <a:pt x="0" y="363"/>
                  </a:lnTo>
                  <a:lnTo>
                    <a:pt x="3" y="383"/>
                  </a:lnTo>
                  <a:lnTo>
                    <a:pt x="8" y="404"/>
                  </a:lnTo>
                  <a:lnTo>
                    <a:pt x="15" y="425"/>
                  </a:lnTo>
                  <a:lnTo>
                    <a:pt x="15" y="425"/>
                  </a:lnTo>
                  <a:lnTo>
                    <a:pt x="24" y="443"/>
                  </a:lnTo>
                  <a:lnTo>
                    <a:pt x="35" y="461"/>
                  </a:lnTo>
                  <a:lnTo>
                    <a:pt x="47" y="478"/>
                  </a:lnTo>
                  <a:lnTo>
                    <a:pt x="61" y="493"/>
                  </a:lnTo>
                  <a:lnTo>
                    <a:pt x="76" y="507"/>
                  </a:lnTo>
                  <a:lnTo>
                    <a:pt x="93" y="519"/>
                  </a:lnTo>
                  <a:lnTo>
                    <a:pt x="110" y="530"/>
                  </a:lnTo>
                  <a:lnTo>
                    <a:pt x="130" y="540"/>
                  </a:lnTo>
                  <a:lnTo>
                    <a:pt x="130" y="540"/>
                  </a:lnTo>
                  <a:lnTo>
                    <a:pt x="150" y="546"/>
                  </a:lnTo>
                  <a:lnTo>
                    <a:pt x="170" y="551"/>
                  </a:lnTo>
                  <a:lnTo>
                    <a:pt x="191" y="555"/>
                  </a:lnTo>
                  <a:lnTo>
                    <a:pt x="211" y="556"/>
                  </a:lnTo>
                  <a:lnTo>
                    <a:pt x="211" y="556"/>
                  </a:lnTo>
                  <a:lnTo>
                    <a:pt x="227" y="555"/>
                  </a:lnTo>
                  <a:lnTo>
                    <a:pt x="243" y="554"/>
                  </a:lnTo>
                  <a:lnTo>
                    <a:pt x="259" y="550"/>
                  </a:lnTo>
                  <a:lnTo>
                    <a:pt x="274" y="546"/>
                  </a:lnTo>
                  <a:lnTo>
                    <a:pt x="274" y="546"/>
                  </a:lnTo>
                  <a:lnTo>
                    <a:pt x="301" y="586"/>
                  </a:lnTo>
                  <a:lnTo>
                    <a:pt x="327" y="621"/>
                  </a:lnTo>
                  <a:lnTo>
                    <a:pt x="353" y="654"/>
                  </a:lnTo>
                  <a:lnTo>
                    <a:pt x="379" y="683"/>
                  </a:lnTo>
                  <a:lnTo>
                    <a:pt x="379" y="683"/>
                  </a:lnTo>
                  <a:lnTo>
                    <a:pt x="382" y="690"/>
                  </a:lnTo>
                  <a:lnTo>
                    <a:pt x="386" y="695"/>
                  </a:lnTo>
                  <a:lnTo>
                    <a:pt x="386" y="695"/>
                  </a:lnTo>
                  <a:lnTo>
                    <a:pt x="393" y="703"/>
                  </a:lnTo>
                  <a:lnTo>
                    <a:pt x="398" y="710"/>
                  </a:lnTo>
                  <a:lnTo>
                    <a:pt x="402" y="718"/>
                  </a:lnTo>
                  <a:lnTo>
                    <a:pt x="406" y="726"/>
                  </a:lnTo>
                  <a:lnTo>
                    <a:pt x="410" y="735"/>
                  </a:lnTo>
                  <a:lnTo>
                    <a:pt x="412" y="744"/>
                  </a:lnTo>
                  <a:lnTo>
                    <a:pt x="413" y="753"/>
                  </a:lnTo>
                  <a:lnTo>
                    <a:pt x="414" y="763"/>
                  </a:lnTo>
                  <a:lnTo>
                    <a:pt x="414" y="763"/>
                  </a:lnTo>
                  <a:lnTo>
                    <a:pt x="413" y="772"/>
                  </a:lnTo>
                  <a:lnTo>
                    <a:pt x="412" y="782"/>
                  </a:lnTo>
                  <a:lnTo>
                    <a:pt x="410" y="791"/>
                  </a:lnTo>
                  <a:lnTo>
                    <a:pt x="406" y="799"/>
                  </a:lnTo>
                  <a:lnTo>
                    <a:pt x="402" y="808"/>
                  </a:lnTo>
                  <a:lnTo>
                    <a:pt x="398" y="816"/>
                  </a:lnTo>
                  <a:lnTo>
                    <a:pt x="393" y="824"/>
                  </a:lnTo>
                  <a:lnTo>
                    <a:pt x="386" y="830"/>
                  </a:lnTo>
                  <a:lnTo>
                    <a:pt x="386" y="830"/>
                  </a:lnTo>
                  <a:lnTo>
                    <a:pt x="379" y="837"/>
                  </a:lnTo>
                  <a:lnTo>
                    <a:pt x="371" y="842"/>
                  </a:lnTo>
                  <a:lnTo>
                    <a:pt x="364" y="847"/>
                  </a:lnTo>
                  <a:lnTo>
                    <a:pt x="355" y="851"/>
                  </a:lnTo>
                  <a:lnTo>
                    <a:pt x="346" y="854"/>
                  </a:lnTo>
                  <a:lnTo>
                    <a:pt x="337" y="856"/>
                  </a:lnTo>
                  <a:lnTo>
                    <a:pt x="328" y="858"/>
                  </a:lnTo>
                  <a:lnTo>
                    <a:pt x="318" y="858"/>
                  </a:lnTo>
                  <a:lnTo>
                    <a:pt x="318" y="858"/>
                  </a:lnTo>
                  <a:lnTo>
                    <a:pt x="306" y="859"/>
                  </a:lnTo>
                  <a:lnTo>
                    <a:pt x="293" y="861"/>
                  </a:lnTo>
                  <a:lnTo>
                    <a:pt x="281" y="865"/>
                  </a:lnTo>
                  <a:lnTo>
                    <a:pt x="269" y="869"/>
                  </a:lnTo>
                  <a:lnTo>
                    <a:pt x="257" y="874"/>
                  </a:lnTo>
                  <a:lnTo>
                    <a:pt x="248" y="880"/>
                  </a:lnTo>
                  <a:lnTo>
                    <a:pt x="237" y="887"/>
                  </a:lnTo>
                  <a:lnTo>
                    <a:pt x="228" y="896"/>
                  </a:lnTo>
                  <a:lnTo>
                    <a:pt x="220" y="904"/>
                  </a:lnTo>
                  <a:lnTo>
                    <a:pt x="212" y="915"/>
                  </a:lnTo>
                  <a:lnTo>
                    <a:pt x="207" y="925"/>
                  </a:lnTo>
                  <a:lnTo>
                    <a:pt x="202" y="937"/>
                  </a:lnTo>
                  <a:lnTo>
                    <a:pt x="197" y="948"/>
                  </a:lnTo>
                  <a:lnTo>
                    <a:pt x="194" y="960"/>
                  </a:lnTo>
                  <a:lnTo>
                    <a:pt x="192" y="973"/>
                  </a:lnTo>
                  <a:lnTo>
                    <a:pt x="191" y="986"/>
                  </a:lnTo>
                  <a:lnTo>
                    <a:pt x="191" y="986"/>
                  </a:lnTo>
                  <a:lnTo>
                    <a:pt x="192" y="992"/>
                  </a:lnTo>
                  <a:lnTo>
                    <a:pt x="194" y="998"/>
                  </a:lnTo>
                  <a:lnTo>
                    <a:pt x="196" y="1003"/>
                  </a:lnTo>
                  <a:lnTo>
                    <a:pt x="200" y="1008"/>
                  </a:lnTo>
                  <a:lnTo>
                    <a:pt x="205" y="1012"/>
                  </a:lnTo>
                  <a:lnTo>
                    <a:pt x="210" y="1015"/>
                  </a:lnTo>
                  <a:lnTo>
                    <a:pt x="217" y="1017"/>
                  </a:lnTo>
                  <a:lnTo>
                    <a:pt x="223" y="1017"/>
                  </a:lnTo>
                  <a:lnTo>
                    <a:pt x="795" y="1017"/>
                  </a:lnTo>
                  <a:lnTo>
                    <a:pt x="795" y="1017"/>
                  </a:lnTo>
                  <a:lnTo>
                    <a:pt x="801" y="1017"/>
                  </a:lnTo>
                  <a:lnTo>
                    <a:pt x="808" y="1015"/>
                  </a:lnTo>
                  <a:lnTo>
                    <a:pt x="813" y="1012"/>
                  </a:lnTo>
                  <a:lnTo>
                    <a:pt x="817" y="1008"/>
                  </a:lnTo>
                  <a:lnTo>
                    <a:pt x="822" y="1003"/>
                  </a:lnTo>
                  <a:lnTo>
                    <a:pt x="825" y="998"/>
                  </a:lnTo>
                  <a:lnTo>
                    <a:pt x="826" y="992"/>
                  </a:lnTo>
                  <a:lnTo>
                    <a:pt x="827" y="986"/>
                  </a:lnTo>
                  <a:lnTo>
                    <a:pt x="827" y="986"/>
                  </a:lnTo>
                  <a:lnTo>
                    <a:pt x="826" y="973"/>
                  </a:lnTo>
                  <a:lnTo>
                    <a:pt x="825" y="960"/>
                  </a:lnTo>
                  <a:lnTo>
                    <a:pt x="822" y="948"/>
                  </a:lnTo>
                  <a:lnTo>
                    <a:pt x="817" y="937"/>
                  </a:lnTo>
                  <a:lnTo>
                    <a:pt x="812" y="925"/>
                  </a:lnTo>
                  <a:lnTo>
                    <a:pt x="806" y="915"/>
                  </a:lnTo>
                  <a:lnTo>
                    <a:pt x="798" y="904"/>
                  </a:lnTo>
                  <a:lnTo>
                    <a:pt x="790" y="896"/>
                  </a:lnTo>
                  <a:lnTo>
                    <a:pt x="781" y="887"/>
                  </a:lnTo>
                  <a:lnTo>
                    <a:pt x="771" y="880"/>
                  </a:lnTo>
                  <a:lnTo>
                    <a:pt x="761" y="874"/>
                  </a:lnTo>
                  <a:lnTo>
                    <a:pt x="750" y="869"/>
                  </a:lnTo>
                  <a:lnTo>
                    <a:pt x="738" y="865"/>
                  </a:lnTo>
                  <a:lnTo>
                    <a:pt x="725" y="861"/>
                  </a:lnTo>
                  <a:lnTo>
                    <a:pt x="713" y="859"/>
                  </a:lnTo>
                  <a:lnTo>
                    <a:pt x="699" y="858"/>
                  </a:lnTo>
                  <a:lnTo>
                    <a:pt x="699" y="858"/>
                  </a:lnTo>
                  <a:lnTo>
                    <a:pt x="691" y="858"/>
                  </a:lnTo>
                  <a:lnTo>
                    <a:pt x="681" y="856"/>
                  </a:lnTo>
                  <a:lnTo>
                    <a:pt x="673" y="854"/>
                  </a:lnTo>
                  <a:lnTo>
                    <a:pt x="663" y="851"/>
                  </a:lnTo>
                  <a:lnTo>
                    <a:pt x="655" y="847"/>
                  </a:lnTo>
                  <a:lnTo>
                    <a:pt x="647" y="842"/>
                  </a:lnTo>
                  <a:lnTo>
                    <a:pt x="639" y="837"/>
                  </a:lnTo>
                  <a:lnTo>
                    <a:pt x="633" y="830"/>
                  </a:lnTo>
                  <a:lnTo>
                    <a:pt x="633" y="830"/>
                  </a:lnTo>
                  <a:lnTo>
                    <a:pt x="626" y="824"/>
                  </a:lnTo>
                  <a:lnTo>
                    <a:pt x="620" y="816"/>
                  </a:lnTo>
                  <a:lnTo>
                    <a:pt x="616" y="808"/>
                  </a:lnTo>
                  <a:lnTo>
                    <a:pt x="611" y="799"/>
                  </a:lnTo>
                  <a:lnTo>
                    <a:pt x="608" y="791"/>
                  </a:lnTo>
                  <a:lnTo>
                    <a:pt x="606" y="782"/>
                  </a:lnTo>
                  <a:lnTo>
                    <a:pt x="605" y="772"/>
                  </a:lnTo>
                  <a:lnTo>
                    <a:pt x="605" y="763"/>
                  </a:lnTo>
                  <a:lnTo>
                    <a:pt x="605" y="763"/>
                  </a:lnTo>
                  <a:lnTo>
                    <a:pt x="605" y="753"/>
                  </a:lnTo>
                  <a:lnTo>
                    <a:pt x="606" y="744"/>
                  </a:lnTo>
                  <a:lnTo>
                    <a:pt x="608" y="735"/>
                  </a:lnTo>
                  <a:lnTo>
                    <a:pt x="611" y="726"/>
                  </a:lnTo>
                  <a:lnTo>
                    <a:pt x="616" y="718"/>
                  </a:lnTo>
                  <a:lnTo>
                    <a:pt x="620" y="710"/>
                  </a:lnTo>
                  <a:lnTo>
                    <a:pt x="626" y="703"/>
                  </a:lnTo>
                  <a:lnTo>
                    <a:pt x="633" y="695"/>
                  </a:lnTo>
                  <a:lnTo>
                    <a:pt x="633" y="695"/>
                  </a:lnTo>
                  <a:lnTo>
                    <a:pt x="637" y="690"/>
                  </a:lnTo>
                  <a:lnTo>
                    <a:pt x="639" y="683"/>
                  </a:lnTo>
                  <a:lnTo>
                    <a:pt x="639" y="683"/>
                  </a:lnTo>
                  <a:lnTo>
                    <a:pt x="665" y="654"/>
                  </a:lnTo>
                  <a:lnTo>
                    <a:pt x="691" y="622"/>
                  </a:lnTo>
                  <a:lnTo>
                    <a:pt x="718" y="586"/>
                  </a:lnTo>
                  <a:lnTo>
                    <a:pt x="743" y="546"/>
                  </a:lnTo>
                  <a:lnTo>
                    <a:pt x="743" y="546"/>
                  </a:lnTo>
                  <a:lnTo>
                    <a:pt x="758" y="550"/>
                  </a:lnTo>
                  <a:lnTo>
                    <a:pt x="774" y="554"/>
                  </a:lnTo>
                  <a:lnTo>
                    <a:pt x="791" y="555"/>
                  </a:lnTo>
                  <a:lnTo>
                    <a:pt x="806" y="556"/>
                  </a:lnTo>
                  <a:lnTo>
                    <a:pt x="806" y="556"/>
                  </a:lnTo>
                  <a:lnTo>
                    <a:pt x="827" y="555"/>
                  </a:lnTo>
                  <a:lnTo>
                    <a:pt x="847" y="551"/>
                  </a:lnTo>
                  <a:lnTo>
                    <a:pt x="868" y="546"/>
                  </a:lnTo>
                  <a:lnTo>
                    <a:pt x="887" y="540"/>
                  </a:lnTo>
                  <a:lnTo>
                    <a:pt x="887" y="540"/>
                  </a:lnTo>
                  <a:lnTo>
                    <a:pt x="906" y="530"/>
                  </a:lnTo>
                  <a:lnTo>
                    <a:pt x="925" y="519"/>
                  </a:lnTo>
                  <a:lnTo>
                    <a:pt x="941" y="507"/>
                  </a:lnTo>
                  <a:lnTo>
                    <a:pt x="956" y="493"/>
                  </a:lnTo>
                  <a:lnTo>
                    <a:pt x="970" y="478"/>
                  </a:lnTo>
                  <a:lnTo>
                    <a:pt x="983" y="461"/>
                  </a:lnTo>
                  <a:lnTo>
                    <a:pt x="993" y="443"/>
                  </a:lnTo>
                  <a:lnTo>
                    <a:pt x="1002" y="425"/>
                  </a:lnTo>
                  <a:lnTo>
                    <a:pt x="1002" y="425"/>
                  </a:lnTo>
                  <a:lnTo>
                    <a:pt x="1009" y="404"/>
                  </a:lnTo>
                  <a:lnTo>
                    <a:pt x="1014" y="383"/>
                  </a:lnTo>
                  <a:lnTo>
                    <a:pt x="1017" y="363"/>
                  </a:lnTo>
                  <a:lnTo>
                    <a:pt x="1018" y="342"/>
                  </a:lnTo>
                  <a:lnTo>
                    <a:pt x="1017" y="322"/>
                  </a:lnTo>
                  <a:lnTo>
                    <a:pt x="1014" y="301"/>
                  </a:lnTo>
                  <a:lnTo>
                    <a:pt x="1008" y="281"/>
                  </a:lnTo>
                  <a:lnTo>
                    <a:pt x="1002" y="263"/>
                  </a:lnTo>
                  <a:lnTo>
                    <a:pt x="993" y="243"/>
                  </a:lnTo>
                  <a:lnTo>
                    <a:pt x="983" y="226"/>
                  </a:lnTo>
                  <a:lnTo>
                    <a:pt x="971" y="210"/>
                  </a:lnTo>
                  <a:lnTo>
                    <a:pt x="957" y="194"/>
                  </a:lnTo>
                  <a:lnTo>
                    <a:pt x="942" y="180"/>
                  </a:lnTo>
                  <a:lnTo>
                    <a:pt x="925" y="168"/>
                  </a:lnTo>
                  <a:lnTo>
                    <a:pt x="906" y="157"/>
                  </a:lnTo>
                  <a:lnTo>
                    <a:pt x="887" y="148"/>
                  </a:lnTo>
                  <a:lnTo>
                    <a:pt x="887" y="148"/>
                  </a:lnTo>
                  <a:close/>
                  <a:moveTo>
                    <a:pt x="154" y="481"/>
                  </a:moveTo>
                  <a:lnTo>
                    <a:pt x="154" y="481"/>
                  </a:lnTo>
                  <a:lnTo>
                    <a:pt x="140" y="474"/>
                  </a:lnTo>
                  <a:lnTo>
                    <a:pt x="129" y="467"/>
                  </a:lnTo>
                  <a:lnTo>
                    <a:pt x="117" y="458"/>
                  </a:lnTo>
                  <a:lnTo>
                    <a:pt x="106" y="448"/>
                  </a:lnTo>
                  <a:lnTo>
                    <a:pt x="96" y="438"/>
                  </a:lnTo>
                  <a:lnTo>
                    <a:pt x="88" y="426"/>
                  </a:lnTo>
                  <a:lnTo>
                    <a:pt x="80" y="413"/>
                  </a:lnTo>
                  <a:lnTo>
                    <a:pt x="74" y="400"/>
                  </a:lnTo>
                  <a:lnTo>
                    <a:pt x="74" y="400"/>
                  </a:lnTo>
                  <a:lnTo>
                    <a:pt x="70" y="386"/>
                  </a:lnTo>
                  <a:lnTo>
                    <a:pt x="66" y="373"/>
                  </a:lnTo>
                  <a:lnTo>
                    <a:pt x="64" y="359"/>
                  </a:lnTo>
                  <a:lnTo>
                    <a:pt x="63" y="345"/>
                  </a:lnTo>
                  <a:lnTo>
                    <a:pt x="63" y="331"/>
                  </a:lnTo>
                  <a:lnTo>
                    <a:pt x="65" y="319"/>
                  </a:lnTo>
                  <a:lnTo>
                    <a:pt x="68" y="305"/>
                  </a:lnTo>
                  <a:lnTo>
                    <a:pt x="73" y="292"/>
                  </a:lnTo>
                  <a:lnTo>
                    <a:pt x="78" y="280"/>
                  </a:lnTo>
                  <a:lnTo>
                    <a:pt x="85" y="268"/>
                  </a:lnTo>
                  <a:lnTo>
                    <a:pt x="92" y="256"/>
                  </a:lnTo>
                  <a:lnTo>
                    <a:pt x="101" y="247"/>
                  </a:lnTo>
                  <a:lnTo>
                    <a:pt x="110" y="236"/>
                  </a:lnTo>
                  <a:lnTo>
                    <a:pt x="120" y="227"/>
                  </a:lnTo>
                  <a:lnTo>
                    <a:pt x="132" y="219"/>
                  </a:lnTo>
                  <a:lnTo>
                    <a:pt x="144" y="212"/>
                  </a:lnTo>
                  <a:lnTo>
                    <a:pt x="144" y="212"/>
                  </a:lnTo>
                  <a:lnTo>
                    <a:pt x="152" y="252"/>
                  </a:lnTo>
                  <a:lnTo>
                    <a:pt x="162" y="290"/>
                  </a:lnTo>
                  <a:lnTo>
                    <a:pt x="173" y="326"/>
                  </a:lnTo>
                  <a:lnTo>
                    <a:pt x="184" y="361"/>
                  </a:lnTo>
                  <a:lnTo>
                    <a:pt x="197" y="395"/>
                  </a:lnTo>
                  <a:lnTo>
                    <a:pt x="211" y="428"/>
                  </a:lnTo>
                  <a:lnTo>
                    <a:pt x="226" y="459"/>
                  </a:lnTo>
                  <a:lnTo>
                    <a:pt x="241" y="488"/>
                  </a:lnTo>
                  <a:lnTo>
                    <a:pt x="241" y="488"/>
                  </a:lnTo>
                  <a:lnTo>
                    <a:pt x="230" y="490"/>
                  </a:lnTo>
                  <a:lnTo>
                    <a:pt x="220" y="491"/>
                  </a:lnTo>
                  <a:lnTo>
                    <a:pt x="209" y="491"/>
                  </a:lnTo>
                  <a:lnTo>
                    <a:pt x="197" y="491"/>
                  </a:lnTo>
                  <a:lnTo>
                    <a:pt x="187" y="490"/>
                  </a:lnTo>
                  <a:lnTo>
                    <a:pt x="176" y="487"/>
                  </a:lnTo>
                  <a:lnTo>
                    <a:pt x="165" y="485"/>
                  </a:lnTo>
                  <a:lnTo>
                    <a:pt x="154" y="481"/>
                  </a:lnTo>
                  <a:lnTo>
                    <a:pt x="154" y="481"/>
                  </a:lnTo>
                  <a:close/>
                  <a:moveTo>
                    <a:pt x="699" y="922"/>
                  </a:moveTo>
                  <a:lnTo>
                    <a:pt x="699" y="922"/>
                  </a:lnTo>
                  <a:lnTo>
                    <a:pt x="709" y="923"/>
                  </a:lnTo>
                  <a:lnTo>
                    <a:pt x="717" y="925"/>
                  </a:lnTo>
                  <a:lnTo>
                    <a:pt x="725" y="927"/>
                  </a:lnTo>
                  <a:lnTo>
                    <a:pt x="733" y="931"/>
                  </a:lnTo>
                  <a:lnTo>
                    <a:pt x="739" y="935"/>
                  </a:lnTo>
                  <a:lnTo>
                    <a:pt x="746" y="941"/>
                  </a:lnTo>
                  <a:lnTo>
                    <a:pt x="751" y="947"/>
                  </a:lnTo>
                  <a:lnTo>
                    <a:pt x="755" y="954"/>
                  </a:lnTo>
                  <a:lnTo>
                    <a:pt x="263" y="954"/>
                  </a:lnTo>
                  <a:lnTo>
                    <a:pt x="263" y="954"/>
                  </a:lnTo>
                  <a:lnTo>
                    <a:pt x="268" y="947"/>
                  </a:lnTo>
                  <a:lnTo>
                    <a:pt x="273" y="941"/>
                  </a:lnTo>
                  <a:lnTo>
                    <a:pt x="279" y="935"/>
                  </a:lnTo>
                  <a:lnTo>
                    <a:pt x="286" y="931"/>
                  </a:lnTo>
                  <a:lnTo>
                    <a:pt x="294" y="927"/>
                  </a:lnTo>
                  <a:lnTo>
                    <a:pt x="301" y="925"/>
                  </a:lnTo>
                  <a:lnTo>
                    <a:pt x="310" y="923"/>
                  </a:lnTo>
                  <a:lnTo>
                    <a:pt x="318" y="922"/>
                  </a:lnTo>
                  <a:lnTo>
                    <a:pt x="318" y="922"/>
                  </a:lnTo>
                  <a:lnTo>
                    <a:pt x="333" y="922"/>
                  </a:lnTo>
                  <a:lnTo>
                    <a:pt x="350" y="919"/>
                  </a:lnTo>
                  <a:lnTo>
                    <a:pt x="365" y="915"/>
                  </a:lnTo>
                  <a:lnTo>
                    <a:pt x="380" y="910"/>
                  </a:lnTo>
                  <a:lnTo>
                    <a:pt x="394" y="903"/>
                  </a:lnTo>
                  <a:lnTo>
                    <a:pt x="406" y="896"/>
                  </a:lnTo>
                  <a:lnTo>
                    <a:pt x="419" y="886"/>
                  </a:lnTo>
                  <a:lnTo>
                    <a:pt x="431" y="875"/>
                  </a:lnTo>
                  <a:lnTo>
                    <a:pt x="431" y="875"/>
                  </a:lnTo>
                  <a:lnTo>
                    <a:pt x="440" y="865"/>
                  </a:lnTo>
                  <a:lnTo>
                    <a:pt x="448" y="854"/>
                  </a:lnTo>
                  <a:lnTo>
                    <a:pt x="456" y="842"/>
                  </a:lnTo>
                  <a:lnTo>
                    <a:pt x="462" y="830"/>
                  </a:lnTo>
                  <a:lnTo>
                    <a:pt x="468" y="817"/>
                  </a:lnTo>
                  <a:lnTo>
                    <a:pt x="471" y="805"/>
                  </a:lnTo>
                  <a:lnTo>
                    <a:pt x="474" y="792"/>
                  </a:lnTo>
                  <a:lnTo>
                    <a:pt x="476" y="778"/>
                  </a:lnTo>
                  <a:lnTo>
                    <a:pt x="476" y="778"/>
                  </a:lnTo>
                  <a:lnTo>
                    <a:pt x="490" y="788"/>
                  </a:lnTo>
                  <a:lnTo>
                    <a:pt x="490" y="788"/>
                  </a:lnTo>
                  <a:lnTo>
                    <a:pt x="494" y="792"/>
                  </a:lnTo>
                  <a:lnTo>
                    <a:pt x="500" y="793"/>
                  </a:lnTo>
                  <a:lnTo>
                    <a:pt x="504" y="795"/>
                  </a:lnTo>
                  <a:lnTo>
                    <a:pt x="509" y="795"/>
                  </a:lnTo>
                  <a:lnTo>
                    <a:pt x="509" y="795"/>
                  </a:lnTo>
                  <a:lnTo>
                    <a:pt x="514" y="795"/>
                  </a:lnTo>
                  <a:lnTo>
                    <a:pt x="519" y="793"/>
                  </a:lnTo>
                  <a:lnTo>
                    <a:pt x="523" y="792"/>
                  </a:lnTo>
                  <a:lnTo>
                    <a:pt x="528" y="788"/>
                  </a:lnTo>
                  <a:lnTo>
                    <a:pt x="528" y="788"/>
                  </a:lnTo>
                  <a:lnTo>
                    <a:pt x="543" y="778"/>
                  </a:lnTo>
                  <a:lnTo>
                    <a:pt x="543" y="778"/>
                  </a:lnTo>
                  <a:lnTo>
                    <a:pt x="544" y="792"/>
                  </a:lnTo>
                  <a:lnTo>
                    <a:pt x="547" y="805"/>
                  </a:lnTo>
                  <a:lnTo>
                    <a:pt x="551" y="817"/>
                  </a:lnTo>
                  <a:lnTo>
                    <a:pt x="557" y="830"/>
                  </a:lnTo>
                  <a:lnTo>
                    <a:pt x="562" y="842"/>
                  </a:lnTo>
                  <a:lnTo>
                    <a:pt x="570" y="854"/>
                  </a:lnTo>
                  <a:lnTo>
                    <a:pt x="578" y="865"/>
                  </a:lnTo>
                  <a:lnTo>
                    <a:pt x="588" y="875"/>
                  </a:lnTo>
                  <a:lnTo>
                    <a:pt x="588" y="875"/>
                  </a:lnTo>
                  <a:lnTo>
                    <a:pt x="600" y="886"/>
                  </a:lnTo>
                  <a:lnTo>
                    <a:pt x="611" y="896"/>
                  </a:lnTo>
                  <a:lnTo>
                    <a:pt x="625" y="903"/>
                  </a:lnTo>
                  <a:lnTo>
                    <a:pt x="639" y="910"/>
                  </a:lnTo>
                  <a:lnTo>
                    <a:pt x="653" y="915"/>
                  </a:lnTo>
                  <a:lnTo>
                    <a:pt x="668" y="919"/>
                  </a:lnTo>
                  <a:lnTo>
                    <a:pt x="684" y="922"/>
                  </a:lnTo>
                  <a:lnTo>
                    <a:pt x="699" y="922"/>
                  </a:lnTo>
                  <a:lnTo>
                    <a:pt x="699" y="922"/>
                  </a:lnTo>
                  <a:close/>
                  <a:moveTo>
                    <a:pt x="509" y="722"/>
                  </a:moveTo>
                  <a:lnTo>
                    <a:pt x="509" y="722"/>
                  </a:lnTo>
                  <a:lnTo>
                    <a:pt x="494" y="709"/>
                  </a:lnTo>
                  <a:lnTo>
                    <a:pt x="476" y="692"/>
                  </a:lnTo>
                  <a:lnTo>
                    <a:pt x="456" y="672"/>
                  </a:lnTo>
                  <a:lnTo>
                    <a:pt x="432" y="647"/>
                  </a:lnTo>
                  <a:lnTo>
                    <a:pt x="408" y="618"/>
                  </a:lnTo>
                  <a:lnTo>
                    <a:pt x="382" y="586"/>
                  </a:lnTo>
                  <a:lnTo>
                    <a:pt x="355" y="550"/>
                  </a:lnTo>
                  <a:lnTo>
                    <a:pt x="329" y="511"/>
                  </a:lnTo>
                  <a:lnTo>
                    <a:pt x="316" y="489"/>
                  </a:lnTo>
                  <a:lnTo>
                    <a:pt x="303" y="467"/>
                  </a:lnTo>
                  <a:lnTo>
                    <a:pt x="292" y="444"/>
                  </a:lnTo>
                  <a:lnTo>
                    <a:pt x="280" y="420"/>
                  </a:lnTo>
                  <a:lnTo>
                    <a:pt x="268" y="395"/>
                  </a:lnTo>
                  <a:lnTo>
                    <a:pt x="257" y="369"/>
                  </a:lnTo>
                  <a:lnTo>
                    <a:pt x="247" y="342"/>
                  </a:lnTo>
                  <a:lnTo>
                    <a:pt x="237" y="315"/>
                  </a:lnTo>
                  <a:lnTo>
                    <a:pt x="228" y="286"/>
                  </a:lnTo>
                  <a:lnTo>
                    <a:pt x="220" y="257"/>
                  </a:lnTo>
                  <a:lnTo>
                    <a:pt x="212" y="227"/>
                  </a:lnTo>
                  <a:lnTo>
                    <a:pt x="206" y="196"/>
                  </a:lnTo>
                  <a:lnTo>
                    <a:pt x="200" y="164"/>
                  </a:lnTo>
                  <a:lnTo>
                    <a:pt x="196" y="132"/>
                  </a:lnTo>
                  <a:lnTo>
                    <a:pt x="193" y="98"/>
                  </a:lnTo>
                  <a:lnTo>
                    <a:pt x="192" y="63"/>
                  </a:lnTo>
                  <a:lnTo>
                    <a:pt x="827" y="63"/>
                  </a:lnTo>
                  <a:lnTo>
                    <a:pt x="827" y="63"/>
                  </a:lnTo>
                  <a:lnTo>
                    <a:pt x="825" y="98"/>
                  </a:lnTo>
                  <a:lnTo>
                    <a:pt x="822" y="132"/>
                  </a:lnTo>
                  <a:lnTo>
                    <a:pt x="817" y="164"/>
                  </a:lnTo>
                  <a:lnTo>
                    <a:pt x="812" y="196"/>
                  </a:lnTo>
                  <a:lnTo>
                    <a:pt x="806" y="227"/>
                  </a:lnTo>
                  <a:lnTo>
                    <a:pt x="798" y="257"/>
                  </a:lnTo>
                  <a:lnTo>
                    <a:pt x="791" y="286"/>
                  </a:lnTo>
                  <a:lnTo>
                    <a:pt x="781" y="315"/>
                  </a:lnTo>
                  <a:lnTo>
                    <a:pt x="771" y="342"/>
                  </a:lnTo>
                  <a:lnTo>
                    <a:pt x="762" y="369"/>
                  </a:lnTo>
                  <a:lnTo>
                    <a:pt x="750" y="395"/>
                  </a:lnTo>
                  <a:lnTo>
                    <a:pt x="739" y="420"/>
                  </a:lnTo>
                  <a:lnTo>
                    <a:pt x="726" y="444"/>
                  </a:lnTo>
                  <a:lnTo>
                    <a:pt x="714" y="467"/>
                  </a:lnTo>
                  <a:lnTo>
                    <a:pt x="702" y="489"/>
                  </a:lnTo>
                  <a:lnTo>
                    <a:pt x="689" y="511"/>
                  </a:lnTo>
                  <a:lnTo>
                    <a:pt x="663" y="550"/>
                  </a:lnTo>
                  <a:lnTo>
                    <a:pt x="636" y="586"/>
                  </a:lnTo>
                  <a:lnTo>
                    <a:pt x="610" y="618"/>
                  </a:lnTo>
                  <a:lnTo>
                    <a:pt x="586" y="647"/>
                  </a:lnTo>
                  <a:lnTo>
                    <a:pt x="563" y="672"/>
                  </a:lnTo>
                  <a:lnTo>
                    <a:pt x="542" y="692"/>
                  </a:lnTo>
                  <a:lnTo>
                    <a:pt x="523" y="709"/>
                  </a:lnTo>
                  <a:lnTo>
                    <a:pt x="509" y="722"/>
                  </a:lnTo>
                  <a:lnTo>
                    <a:pt x="509" y="722"/>
                  </a:lnTo>
                  <a:close/>
                  <a:moveTo>
                    <a:pt x="943" y="400"/>
                  </a:moveTo>
                  <a:lnTo>
                    <a:pt x="943" y="400"/>
                  </a:lnTo>
                  <a:lnTo>
                    <a:pt x="936" y="413"/>
                  </a:lnTo>
                  <a:lnTo>
                    <a:pt x="929" y="426"/>
                  </a:lnTo>
                  <a:lnTo>
                    <a:pt x="920" y="438"/>
                  </a:lnTo>
                  <a:lnTo>
                    <a:pt x="911" y="448"/>
                  </a:lnTo>
                  <a:lnTo>
                    <a:pt x="900" y="458"/>
                  </a:lnTo>
                  <a:lnTo>
                    <a:pt x="889" y="467"/>
                  </a:lnTo>
                  <a:lnTo>
                    <a:pt x="876" y="474"/>
                  </a:lnTo>
                  <a:lnTo>
                    <a:pt x="864" y="481"/>
                  </a:lnTo>
                  <a:lnTo>
                    <a:pt x="864" y="481"/>
                  </a:lnTo>
                  <a:lnTo>
                    <a:pt x="853" y="485"/>
                  </a:lnTo>
                  <a:lnTo>
                    <a:pt x="842" y="487"/>
                  </a:lnTo>
                  <a:lnTo>
                    <a:pt x="831" y="490"/>
                  </a:lnTo>
                  <a:lnTo>
                    <a:pt x="821" y="491"/>
                  </a:lnTo>
                  <a:lnTo>
                    <a:pt x="809" y="491"/>
                  </a:lnTo>
                  <a:lnTo>
                    <a:pt x="798" y="491"/>
                  </a:lnTo>
                  <a:lnTo>
                    <a:pt x="787" y="490"/>
                  </a:lnTo>
                  <a:lnTo>
                    <a:pt x="777" y="489"/>
                  </a:lnTo>
                  <a:lnTo>
                    <a:pt x="777" y="489"/>
                  </a:lnTo>
                  <a:lnTo>
                    <a:pt x="792" y="459"/>
                  </a:lnTo>
                  <a:lnTo>
                    <a:pt x="807" y="428"/>
                  </a:lnTo>
                  <a:lnTo>
                    <a:pt x="821" y="396"/>
                  </a:lnTo>
                  <a:lnTo>
                    <a:pt x="833" y="361"/>
                  </a:lnTo>
                  <a:lnTo>
                    <a:pt x="845" y="326"/>
                  </a:lnTo>
                  <a:lnTo>
                    <a:pt x="856" y="290"/>
                  </a:lnTo>
                  <a:lnTo>
                    <a:pt x="866" y="252"/>
                  </a:lnTo>
                  <a:lnTo>
                    <a:pt x="874" y="212"/>
                  </a:lnTo>
                  <a:lnTo>
                    <a:pt x="874" y="212"/>
                  </a:lnTo>
                  <a:lnTo>
                    <a:pt x="886" y="220"/>
                  </a:lnTo>
                  <a:lnTo>
                    <a:pt x="898" y="227"/>
                  </a:lnTo>
                  <a:lnTo>
                    <a:pt x="908" y="237"/>
                  </a:lnTo>
                  <a:lnTo>
                    <a:pt x="917" y="247"/>
                  </a:lnTo>
                  <a:lnTo>
                    <a:pt x="926" y="257"/>
                  </a:lnTo>
                  <a:lnTo>
                    <a:pt x="933" y="268"/>
                  </a:lnTo>
                  <a:lnTo>
                    <a:pt x="940" y="280"/>
                  </a:lnTo>
                  <a:lnTo>
                    <a:pt x="945" y="293"/>
                  </a:lnTo>
                  <a:lnTo>
                    <a:pt x="949" y="306"/>
                  </a:lnTo>
                  <a:lnTo>
                    <a:pt x="952" y="319"/>
                  </a:lnTo>
                  <a:lnTo>
                    <a:pt x="954" y="332"/>
                  </a:lnTo>
                  <a:lnTo>
                    <a:pt x="955" y="345"/>
                  </a:lnTo>
                  <a:lnTo>
                    <a:pt x="954" y="359"/>
                  </a:lnTo>
                  <a:lnTo>
                    <a:pt x="952" y="373"/>
                  </a:lnTo>
                  <a:lnTo>
                    <a:pt x="948" y="386"/>
                  </a:lnTo>
                  <a:lnTo>
                    <a:pt x="943" y="400"/>
                  </a:lnTo>
                  <a:lnTo>
                    <a:pt x="943" y="400"/>
                  </a:ln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800" b="0" i="0" u="none" strike="noStrike" kern="0" cap="none" spc="0" normalizeH="0" baseline="0" noProof="0" smtClean="0">
                <a:ln>
                  <a:noFill/>
                </a:ln>
                <a:solidFill>
                  <a:srgbClr val="959596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4411973" y="2142399"/>
            <a:ext cx="810528" cy="1167802"/>
            <a:chOff x="6062786" y="3264486"/>
            <a:chExt cx="367323" cy="529237"/>
          </a:xfrm>
          <a:solidFill>
            <a:srgbClr val="959596">
              <a:lumMod val="20000"/>
              <a:lumOff val="80000"/>
              <a:alpha val="13000"/>
            </a:srgbClr>
          </a:solidFill>
        </p:grpSpPr>
        <p:sp>
          <p:nvSpPr>
            <p:cNvPr id="39" name="矩形 38"/>
            <p:cNvSpPr/>
            <p:nvPr/>
          </p:nvSpPr>
          <p:spPr>
            <a:xfrm rot="16200000" flipH="1">
              <a:off x="6074595" y="3301445"/>
              <a:ext cx="341610" cy="267692"/>
            </a:xfrm>
            <a:prstGeom prst="rect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400">
                <a:defRPr/>
              </a:pPr>
              <a:endParaRPr lang="zh-CN" altLang="en-US" sz="2800" kern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0" name="直角三角形 39"/>
            <p:cNvSpPr/>
            <p:nvPr/>
          </p:nvSpPr>
          <p:spPr>
            <a:xfrm rot="2700000" flipH="1">
              <a:off x="6062786" y="3426400"/>
              <a:ext cx="367323" cy="367323"/>
            </a:xfrm>
            <a:prstGeom prst="rtTriangl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400">
                <a:defRPr/>
              </a:pPr>
              <a:endParaRPr lang="zh-CN" altLang="en-US" sz="2800" kern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1737865" y="2133160"/>
            <a:ext cx="3259944" cy="999396"/>
            <a:chOff x="3017765" y="1930637"/>
            <a:chExt cx="3259944" cy="999396"/>
          </a:xfrm>
          <a:gradFill>
            <a:gsLst>
              <a:gs pos="0">
                <a:srgbClr val="0080C7"/>
              </a:gs>
              <a:gs pos="100000">
                <a:srgbClr val="00B0CA"/>
              </a:gs>
            </a:gsLst>
            <a:lin ang="16200000" scaled="0"/>
          </a:gradFill>
        </p:grpSpPr>
        <p:grpSp>
          <p:nvGrpSpPr>
            <p:cNvPr id="42" name="组合 41"/>
            <p:cNvGrpSpPr/>
            <p:nvPr/>
          </p:nvGrpSpPr>
          <p:grpSpPr>
            <a:xfrm flipH="1">
              <a:off x="3017765" y="1930637"/>
              <a:ext cx="3216812" cy="999396"/>
              <a:chOff x="7693025" y="1655367"/>
              <a:chExt cx="2943231" cy="914401"/>
            </a:xfrm>
            <a:grpFill/>
          </p:grpSpPr>
          <p:sp>
            <p:nvSpPr>
              <p:cNvPr id="44" name="空心弧 43"/>
              <p:cNvSpPr/>
              <p:nvPr/>
            </p:nvSpPr>
            <p:spPr>
              <a:xfrm>
                <a:off x="7693025" y="1655368"/>
                <a:ext cx="914400" cy="914400"/>
              </a:xfrm>
              <a:prstGeom prst="blockArc">
                <a:avLst>
                  <a:gd name="adj1" fmla="val 10800000"/>
                  <a:gd name="adj2" fmla="val 16215187"/>
                  <a:gd name="adj3" fmla="val 27530"/>
                </a:avLst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914400">
                  <a:defRPr/>
                </a:pPr>
                <a:endParaRPr lang="zh-CN" altLang="en-US" sz="2800" kern="0" smtClean="0">
                  <a:solidFill>
                    <a:prstClr val="black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45" name="矩形 44"/>
              <p:cNvSpPr/>
              <p:nvPr/>
            </p:nvSpPr>
            <p:spPr>
              <a:xfrm>
                <a:off x="8140272" y="1655367"/>
                <a:ext cx="2495984" cy="252000"/>
              </a:xfrm>
              <a:prstGeom prst="rect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914400">
                  <a:defRPr/>
                </a:pPr>
                <a:endParaRPr lang="zh-CN" altLang="en-US" sz="2800" kern="0" smtClean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46" name="矩形 45"/>
              <p:cNvSpPr/>
              <p:nvPr/>
            </p:nvSpPr>
            <p:spPr>
              <a:xfrm rot="5400000">
                <a:off x="7662747" y="2140082"/>
                <a:ext cx="312557" cy="252000"/>
              </a:xfrm>
              <a:prstGeom prst="rect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914400">
                  <a:defRPr/>
                </a:pPr>
                <a:endParaRPr lang="zh-CN" altLang="en-US" sz="2800" kern="0" smtClean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sp>
          <p:nvSpPr>
            <p:cNvPr id="43" name="直角三角形 42"/>
            <p:cNvSpPr/>
            <p:nvPr/>
          </p:nvSpPr>
          <p:spPr>
            <a:xfrm rot="2700000" flipH="1">
              <a:off x="5910386" y="2521845"/>
              <a:ext cx="367323" cy="367323"/>
            </a:xfrm>
            <a:prstGeom prst="rtTriangl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400">
                <a:defRPr/>
              </a:pPr>
              <a:endParaRPr lang="zh-CN" altLang="en-US" sz="2800" kern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47" name="矩形 46"/>
          <p:cNvSpPr/>
          <p:nvPr/>
        </p:nvSpPr>
        <p:spPr>
          <a:xfrm>
            <a:off x="611560" y="2908029"/>
            <a:ext cx="2261440" cy="6052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ts val="198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您的内容打在这里，或者通过复制您的文本后粘贴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>
                  <a:lumMod val="75000"/>
                  <a:lumOff val="25000"/>
                </a:sys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6759200" y="2908029"/>
            <a:ext cx="2261440" cy="6052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ts val="198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您的内容打在这里，或者通过复制您的文本后粘贴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>
                  <a:lumMod val="75000"/>
                  <a:lumOff val="25000"/>
                </a:sys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3172696" y="5047920"/>
            <a:ext cx="330151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您的内容打在这里，或者通过复制您的文本后粘贴</a:t>
            </a:r>
            <a:endParaRPr kumimoji="0" lang="en-US" altLang="zh-CN" sz="16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>
                  <a:lumMod val="75000"/>
                  <a:lumOff val="25000"/>
                </a:sys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50" name="组合 49"/>
          <p:cNvGrpSpPr/>
          <p:nvPr/>
        </p:nvGrpSpPr>
        <p:grpSpPr>
          <a:xfrm>
            <a:off x="1172216" y="1700808"/>
            <a:ext cx="1140128" cy="1140128"/>
            <a:chOff x="4489450" y="2618448"/>
            <a:chExt cx="2209800" cy="2209800"/>
          </a:xfrm>
        </p:grpSpPr>
        <p:sp>
          <p:nvSpPr>
            <p:cNvPr id="51" name="椭圆 50"/>
            <p:cNvSpPr/>
            <p:nvPr/>
          </p:nvSpPr>
          <p:spPr>
            <a:xfrm>
              <a:off x="4489450" y="2618448"/>
              <a:ext cx="2209800" cy="2209800"/>
            </a:xfrm>
            <a:prstGeom prst="ellipse">
              <a:avLst/>
            </a:prstGeom>
            <a:solidFill>
              <a:srgbClr val="DBEFF9"/>
            </a:solidFill>
            <a:ln w="15875" cap="rnd" cmpd="sng" algn="ctr">
              <a:noFill/>
              <a:prstDash val="sysDot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2" name="椭圆 51"/>
            <p:cNvSpPr/>
            <p:nvPr/>
          </p:nvSpPr>
          <p:spPr>
            <a:xfrm>
              <a:off x="4701442" y="2830441"/>
              <a:ext cx="1785818" cy="1785816"/>
            </a:xfrm>
            <a:prstGeom prst="ellipse">
              <a:avLst/>
            </a:prstGeom>
            <a:gradFill>
              <a:gsLst>
                <a:gs pos="0">
                  <a:srgbClr val="067FC9"/>
                </a:gs>
                <a:gs pos="100000">
                  <a:srgbClr val="00B2CA"/>
                </a:gs>
              </a:gsLst>
              <a:lin ang="2700000" scaled="1"/>
            </a:gradFill>
            <a:ln w="44450" cap="flat" cmpd="sng" algn="ctr">
              <a:solidFill>
                <a:sysClr val="window" lastClr="FFFFFF">
                  <a:lumMod val="95000"/>
                  <a:alpha val="40000"/>
                </a:sys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4673661" y="2153250"/>
            <a:ext cx="3263850" cy="999396"/>
            <a:chOff x="5910386" y="2682792"/>
            <a:chExt cx="3263850" cy="999396"/>
          </a:xfrm>
          <a:gradFill>
            <a:gsLst>
              <a:gs pos="0">
                <a:srgbClr val="067FC9"/>
              </a:gs>
              <a:gs pos="100000">
                <a:srgbClr val="00B2CA"/>
              </a:gs>
            </a:gsLst>
            <a:lin ang="2700000" scaled="1"/>
          </a:gradFill>
        </p:grpSpPr>
        <p:grpSp>
          <p:nvGrpSpPr>
            <p:cNvPr id="54" name="组合 53"/>
            <p:cNvGrpSpPr/>
            <p:nvPr/>
          </p:nvGrpSpPr>
          <p:grpSpPr>
            <a:xfrm>
              <a:off x="5957424" y="2682792"/>
              <a:ext cx="3216812" cy="999396"/>
              <a:chOff x="7693025" y="1655367"/>
              <a:chExt cx="2943231" cy="914401"/>
            </a:xfrm>
            <a:grpFill/>
          </p:grpSpPr>
          <p:sp>
            <p:nvSpPr>
              <p:cNvPr id="56" name="空心弧 55"/>
              <p:cNvSpPr/>
              <p:nvPr/>
            </p:nvSpPr>
            <p:spPr>
              <a:xfrm>
                <a:off x="7693025" y="1655368"/>
                <a:ext cx="914400" cy="914400"/>
              </a:xfrm>
              <a:prstGeom prst="blockArc">
                <a:avLst>
                  <a:gd name="adj1" fmla="val 10800000"/>
                  <a:gd name="adj2" fmla="val 16215187"/>
                  <a:gd name="adj3" fmla="val 27530"/>
                </a:avLst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914400">
                  <a:defRPr/>
                </a:pPr>
                <a:endParaRPr lang="zh-CN" altLang="en-US" sz="2800" kern="0" smtClean="0">
                  <a:solidFill>
                    <a:prstClr val="black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57" name="矩形 56"/>
              <p:cNvSpPr/>
              <p:nvPr/>
            </p:nvSpPr>
            <p:spPr>
              <a:xfrm>
                <a:off x="8140272" y="1655367"/>
                <a:ext cx="2495984" cy="252000"/>
              </a:xfrm>
              <a:prstGeom prst="rect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914400">
                  <a:defRPr/>
                </a:pPr>
                <a:endParaRPr lang="zh-CN" altLang="en-US" sz="2800" kern="0" smtClean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58" name="矩形 57"/>
              <p:cNvSpPr/>
              <p:nvPr/>
            </p:nvSpPr>
            <p:spPr>
              <a:xfrm rot="5400000">
                <a:off x="7662747" y="2140082"/>
                <a:ext cx="312557" cy="252000"/>
              </a:xfrm>
              <a:prstGeom prst="rect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914400">
                  <a:defRPr/>
                </a:pPr>
                <a:endParaRPr lang="zh-CN" altLang="en-US" sz="2800" kern="0" smtClean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sp>
          <p:nvSpPr>
            <p:cNvPr id="55" name="直角三角形 54"/>
            <p:cNvSpPr/>
            <p:nvPr/>
          </p:nvSpPr>
          <p:spPr>
            <a:xfrm rot="2700000" flipH="1">
              <a:off x="5910386" y="3274000"/>
              <a:ext cx="367323" cy="367323"/>
            </a:xfrm>
            <a:prstGeom prst="rtTriangl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914400">
                <a:defRPr/>
              </a:pPr>
              <a:endParaRPr lang="zh-CN" altLang="en-US" sz="2800" kern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7319856" y="1700808"/>
            <a:ext cx="1140128" cy="1140128"/>
            <a:chOff x="4489450" y="2618448"/>
            <a:chExt cx="2209800" cy="2209800"/>
          </a:xfrm>
        </p:grpSpPr>
        <p:sp>
          <p:nvSpPr>
            <p:cNvPr id="60" name="椭圆 59"/>
            <p:cNvSpPr/>
            <p:nvPr/>
          </p:nvSpPr>
          <p:spPr>
            <a:xfrm>
              <a:off x="4489450" y="2618448"/>
              <a:ext cx="2209800" cy="2209800"/>
            </a:xfrm>
            <a:prstGeom prst="ellipse">
              <a:avLst/>
            </a:prstGeom>
            <a:solidFill>
              <a:srgbClr val="DBEFF9">
                <a:lumMod val="90000"/>
              </a:srgbClr>
            </a:solidFill>
            <a:ln w="15875" cap="rnd" cmpd="sng" algn="ctr">
              <a:noFill/>
              <a:prstDash val="sysDot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1" name="椭圆 60"/>
            <p:cNvSpPr/>
            <p:nvPr/>
          </p:nvSpPr>
          <p:spPr>
            <a:xfrm>
              <a:off x="4701442" y="2830441"/>
              <a:ext cx="1785818" cy="1785816"/>
            </a:xfrm>
            <a:prstGeom prst="ellipse">
              <a:avLst/>
            </a:prstGeom>
            <a:gradFill>
              <a:gsLst>
                <a:gs pos="0">
                  <a:srgbClr val="067FC9"/>
                </a:gs>
                <a:gs pos="100000">
                  <a:srgbClr val="00B2CA"/>
                </a:gs>
              </a:gsLst>
              <a:lin ang="2700000" scaled="1"/>
            </a:gradFill>
            <a:ln w="44450" cap="flat" cmpd="sng" algn="ctr">
              <a:solidFill>
                <a:srgbClr val="DBEFF9">
                  <a:lumMod val="75000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62" name="Freeform 84"/>
          <p:cNvSpPr>
            <a:spLocks noEditPoints="1"/>
          </p:cNvSpPr>
          <p:nvPr/>
        </p:nvSpPr>
        <p:spPr bwMode="auto">
          <a:xfrm>
            <a:off x="1584561" y="2109741"/>
            <a:ext cx="322263" cy="322263"/>
          </a:xfrm>
          <a:custGeom>
            <a:avLst/>
            <a:gdLst>
              <a:gd name="T0" fmla="*/ 1017 w 1019"/>
              <a:gd name="T1" fmla="*/ 375 h 1017"/>
              <a:gd name="T2" fmla="*/ 1014 w 1019"/>
              <a:gd name="T3" fmla="*/ 366 h 1017"/>
              <a:gd name="T4" fmla="*/ 757 w 1019"/>
              <a:gd name="T5" fmla="*/ 13 h 1017"/>
              <a:gd name="T6" fmla="*/ 750 w 1019"/>
              <a:gd name="T7" fmla="*/ 6 h 1017"/>
              <a:gd name="T8" fmla="*/ 749 w 1019"/>
              <a:gd name="T9" fmla="*/ 5 h 1017"/>
              <a:gd name="T10" fmla="*/ 739 w 1019"/>
              <a:gd name="T11" fmla="*/ 1 h 1017"/>
              <a:gd name="T12" fmla="*/ 739 w 1019"/>
              <a:gd name="T13" fmla="*/ 1 h 1017"/>
              <a:gd name="T14" fmla="*/ 286 w 1019"/>
              <a:gd name="T15" fmla="*/ 0 h 1017"/>
              <a:gd name="T16" fmla="*/ 279 w 1019"/>
              <a:gd name="T17" fmla="*/ 1 h 1017"/>
              <a:gd name="T18" fmla="*/ 278 w 1019"/>
              <a:gd name="T19" fmla="*/ 1 h 1017"/>
              <a:gd name="T20" fmla="*/ 269 w 1019"/>
              <a:gd name="T21" fmla="*/ 5 h 1017"/>
              <a:gd name="T22" fmla="*/ 267 w 1019"/>
              <a:gd name="T23" fmla="*/ 6 h 1017"/>
              <a:gd name="T24" fmla="*/ 6 w 1019"/>
              <a:gd name="T25" fmla="*/ 363 h 1017"/>
              <a:gd name="T26" fmla="*/ 5 w 1019"/>
              <a:gd name="T27" fmla="*/ 365 h 1017"/>
              <a:gd name="T28" fmla="*/ 3 w 1019"/>
              <a:gd name="T29" fmla="*/ 369 h 1017"/>
              <a:gd name="T30" fmla="*/ 1 w 1019"/>
              <a:gd name="T31" fmla="*/ 373 h 1017"/>
              <a:gd name="T32" fmla="*/ 0 w 1019"/>
              <a:gd name="T33" fmla="*/ 382 h 1017"/>
              <a:gd name="T34" fmla="*/ 0 w 1019"/>
              <a:gd name="T35" fmla="*/ 386 h 1017"/>
              <a:gd name="T36" fmla="*/ 3 w 1019"/>
              <a:gd name="T37" fmla="*/ 395 h 1017"/>
              <a:gd name="T38" fmla="*/ 4 w 1019"/>
              <a:gd name="T39" fmla="*/ 396 h 1017"/>
              <a:gd name="T40" fmla="*/ 7 w 1019"/>
              <a:gd name="T41" fmla="*/ 401 h 1017"/>
              <a:gd name="T42" fmla="*/ 485 w 1019"/>
              <a:gd name="T43" fmla="*/ 1007 h 1017"/>
              <a:gd name="T44" fmla="*/ 490 w 1019"/>
              <a:gd name="T45" fmla="*/ 1011 h 1017"/>
              <a:gd name="T46" fmla="*/ 493 w 1019"/>
              <a:gd name="T47" fmla="*/ 1013 h 1017"/>
              <a:gd name="T48" fmla="*/ 496 w 1019"/>
              <a:gd name="T49" fmla="*/ 1015 h 1017"/>
              <a:gd name="T50" fmla="*/ 501 w 1019"/>
              <a:gd name="T51" fmla="*/ 1017 h 1017"/>
              <a:gd name="T52" fmla="*/ 509 w 1019"/>
              <a:gd name="T53" fmla="*/ 1017 h 1017"/>
              <a:gd name="T54" fmla="*/ 509 w 1019"/>
              <a:gd name="T55" fmla="*/ 1017 h 1017"/>
              <a:gd name="T56" fmla="*/ 515 w 1019"/>
              <a:gd name="T57" fmla="*/ 1017 h 1017"/>
              <a:gd name="T58" fmla="*/ 518 w 1019"/>
              <a:gd name="T59" fmla="*/ 1016 h 1017"/>
              <a:gd name="T60" fmla="*/ 524 w 1019"/>
              <a:gd name="T61" fmla="*/ 1013 h 1017"/>
              <a:gd name="T62" fmla="*/ 525 w 1019"/>
              <a:gd name="T63" fmla="*/ 1013 h 1017"/>
              <a:gd name="T64" fmla="*/ 532 w 1019"/>
              <a:gd name="T65" fmla="*/ 1007 h 1017"/>
              <a:gd name="T66" fmla="*/ 1008 w 1019"/>
              <a:gd name="T67" fmla="*/ 404 h 1017"/>
              <a:gd name="T68" fmla="*/ 1015 w 1019"/>
              <a:gd name="T69" fmla="*/ 394 h 1017"/>
              <a:gd name="T70" fmla="*/ 1019 w 1019"/>
              <a:gd name="T71" fmla="*/ 382 h 1017"/>
              <a:gd name="T72" fmla="*/ 691 w 1019"/>
              <a:gd name="T73" fmla="*/ 63 h 1017"/>
              <a:gd name="T74" fmla="*/ 327 w 1019"/>
              <a:gd name="T75" fmla="*/ 63 h 1017"/>
              <a:gd name="T76" fmla="*/ 328 w 1019"/>
              <a:gd name="T77" fmla="*/ 350 h 1017"/>
              <a:gd name="T78" fmla="*/ 97 w 1019"/>
              <a:gd name="T79" fmla="*/ 413 h 1017"/>
              <a:gd name="T80" fmla="*/ 97 w 1019"/>
              <a:gd name="T81" fmla="*/ 413 h 1017"/>
              <a:gd name="T82" fmla="*/ 610 w 1019"/>
              <a:gd name="T83" fmla="*/ 413 h 1017"/>
              <a:gd name="T84" fmla="*/ 675 w 1019"/>
              <a:gd name="T85" fmla="*/ 413 h 1017"/>
              <a:gd name="T86" fmla="*/ 689 w 1019"/>
              <a:gd name="T87" fmla="*/ 350 h 1017"/>
              <a:gd name="T88" fmla="*/ 689 w 1019"/>
              <a:gd name="T89" fmla="*/ 350 h 10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019" h="1017">
                <a:moveTo>
                  <a:pt x="1018" y="376"/>
                </a:moveTo>
                <a:lnTo>
                  <a:pt x="1018" y="376"/>
                </a:lnTo>
                <a:lnTo>
                  <a:pt x="1017" y="375"/>
                </a:lnTo>
                <a:lnTo>
                  <a:pt x="1017" y="375"/>
                </a:lnTo>
                <a:lnTo>
                  <a:pt x="1015" y="371"/>
                </a:lnTo>
                <a:lnTo>
                  <a:pt x="1014" y="366"/>
                </a:lnTo>
                <a:lnTo>
                  <a:pt x="1011" y="363"/>
                </a:lnTo>
                <a:lnTo>
                  <a:pt x="1008" y="358"/>
                </a:lnTo>
                <a:lnTo>
                  <a:pt x="757" y="13"/>
                </a:lnTo>
                <a:lnTo>
                  <a:pt x="757" y="13"/>
                </a:lnTo>
                <a:lnTo>
                  <a:pt x="754" y="10"/>
                </a:lnTo>
                <a:lnTo>
                  <a:pt x="750" y="6"/>
                </a:lnTo>
                <a:lnTo>
                  <a:pt x="750" y="6"/>
                </a:lnTo>
                <a:lnTo>
                  <a:pt x="749" y="5"/>
                </a:lnTo>
                <a:lnTo>
                  <a:pt x="749" y="5"/>
                </a:lnTo>
                <a:lnTo>
                  <a:pt x="744" y="2"/>
                </a:lnTo>
                <a:lnTo>
                  <a:pt x="739" y="1"/>
                </a:lnTo>
                <a:lnTo>
                  <a:pt x="739" y="1"/>
                </a:lnTo>
                <a:lnTo>
                  <a:pt x="739" y="1"/>
                </a:lnTo>
                <a:lnTo>
                  <a:pt x="739" y="1"/>
                </a:lnTo>
                <a:lnTo>
                  <a:pt x="739" y="1"/>
                </a:lnTo>
                <a:lnTo>
                  <a:pt x="739" y="1"/>
                </a:lnTo>
                <a:lnTo>
                  <a:pt x="731" y="0"/>
                </a:lnTo>
                <a:lnTo>
                  <a:pt x="286" y="0"/>
                </a:lnTo>
                <a:lnTo>
                  <a:pt x="286" y="0"/>
                </a:lnTo>
                <a:lnTo>
                  <a:pt x="279" y="1"/>
                </a:lnTo>
                <a:lnTo>
                  <a:pt x="279" y="1"/>
                </a:lnTo>
                <a:lnTo>
                  <a:pt x="278" y="1"/>
                </a:lnTo>
                <a:lnTo>
                  <a:pt x="278" y="1"/>
                </a:lnTo>
                <a:lnTo>
                  <a:pt x="278" y="1"/>
                </a:lnTo>
                <a:lnTo>
                  <a:pt x="278" y="1"/>
                </a:lnTo>
                <a:lnTo>
                  <a:pt x="273" y="2"/>
                </a:lnTo>
                <a:lnTo>
                  <a:pt x="269" y="5"/>
                </a:lnTo>
                <a:lnTo>
                  <a:pt x="269" y="5"/>
                </a:lnTo>
                <a:lnTo>
                  <a:pt x="267" y="6"/>
                </a:lnTo>
                <a:lnTo>
                  <a:pt x="267" y="6"/>
                </a:lnTo>
                <a:lnTo>
                  <a:pt x="263" y="10"/>
                </a:lnTo>
                <a:lnTo>
                  <a:pt x="260" y="13"/>
                </a:lnTo>
                <a:lnTo>
                  <a:pt x="6" y="363"/>
                </a:lnTo>
                <a:lnTo>
                  <a:pt x="6" y="363"/>
                </a:lnTo>
                <a:lnTo>
                  <a:pt x="5" y="365"/>
                </a:lnTo>
                <a:lnTo>
                  <a:pt x="5" y="365"/>
                </a:lnTo>
                <a:lnTo>
                  <a:pt x="3" y="368"/>
                </a:lnTo>
                <a:lnTo>
                  <a:pt x="3" y="368"/>
                </a:lnTo>
                <a:lnTo>
                  <a:pt x="3" y="369"/>
                </a:lnTo>
                <a:lnTo>
                  <a:pt x="3" y="369"/>
                </a:lnTo>
                <a:lnTo>
                  <a:pt x="1" y="373"/>
                </a:lnTo>
                <a:lnTo>
                  <a:pt x="1" y="373"/>
                </a:lnTo>
                <a:lnTo>
                  <a:pt x="0" y="378"/>
                </a:lnTo>
                <a:lnTo>
                  <a:pt x="0" y="378"/>
                </a:lnTo>
                <a:lnTo>
                  <a:pt x="0" y="382"/>
                </a:lnTo>
                <a:lnTo>
                  <a:pt x="0" y="382"/>
                </a:lnTo>
                <a:lnTo>
                  <a:pt x="0" y="386"/>
                </a:lnTo>
                <a:lnTo>
                  <a:pt x="0" y="386"/>
                </a:lnTo>
                <a:lnTo>
                  <a:pt x="1" y="390"/>
                </a:lnTo>
                <a:lnTo>
                  <a:pt x="1" y="390"/>
                </a:lnTo>
                <a:lnTo>
                  <a:pt x="3" y="395"/>
                </a:lnTo>
                <a:lnTo>
                  <a:pt x="3" y="395"/>
                </a:lnTo>
                <a:lnTo>
                  <a:pt x="4" y="396"/>
                </a:lnTo>
                <a:lnTo>
                  <a:pt x="4" y="396"/>
                </a:lnTo>
                <a:lnTo>
                  <a:pt x="5" y="398"/>
                </a:lnTo>
                <a:lnTo>
                  <a:pt x="5" y="398"/>
                </a:lnTo>
                <a:lnTo>
                  <a:pt x="7" y="401"/>
                </a:lnTo>
                <a:lnTo>
                  <a:pt x="483" y="1005"/>
                </a:lnTo>
                <a:lnTo>
                  <a:pt x="483" y="1005"/>
                </a:lnTo>
                <a:lnTo>
                  <a:pt x="485" y="1007"/>
                </a:lnTo>
                <a:lnTo>
                  <a:pt x="485" y="1007"/>
                </a:lnTo>
                <a:lnTo>
                  <a:pt x="490" y="1011"/>
                </a:lnTo>
                <a:lnTo>
                  <a:pt x="490" y="1011"/>
                </a:lnTo>
                <a:lnTo>
                  <a:pt x="492" y="1013"/>
                </a:lnTo>
                <a:lnTo>
                  <a:pt x="492" y="1013"/>
                </a:lnTo>
                <a:lnTo>
                  <a:pt x="493" y="1013"/>
                </a:lnTo>
                <a:lnTo>
                  <a:pt x="493" y="1013"/>
                </a:lnTo>
                <a:lnTo>
                  <a:pt x="496" y="1015"/>
                </a:lnTo>
                <a:lnTo>
                  <a:pt x="496" y="1015"/>
                </a:lnTo>
                <a:lnTo>
                  <a:pt x="500" y="1016"/>
                </a:lnTo>
                <a:lnTo>
                  <a:pt x="500" y="1016"/>
                </a:lnTo>
                <a:lnTo>
                  <a:pt x="501" y="1017"/>
                </a:lnTo>
                <a:lnTo>
                  <a:pt x="501" y="1017"/>
                </a:lnTo>
                <a:lnTo>
                  <a:pt x="509" y="1017"/>
                </a:lnTo>
                <a:lnTo>
                  <a:pt x="509" y="1017"/>
                </a:lnTo>
                <a:lnTo>
                  <a:pt x="509" y="1017"/>
                </a:lnTo>
                <a:lnTo>
                  <a:pt x="509" y="1017"/>
                </a:lnTo>
                <a:lnTo>
                  <a:pt x="509" y="1017"/>
                </a:lnTo>
                <a:lnTo>
                  <a:pt x="509" y="1017"/>
                </a:lnTo>
                <a:lnTo>
                  <a:pt x="509" y="1017"/>
                </a:lnTo>
                <a:lnTo>
                  <a:pt x="515" y="1017"/>
                </a:lnTo>
                <a:lnTo>
                  <a:pt x="515" y="1017"/>
                </a:lnTo>
                <a:lnTo>
                  <a:pt x="518" y="1016"/>
                </a:lnTo>
                <a:lnTo>
                  <a:pt x="518" y="1016"/>
                </a:lnTo>
                <a:lnTo>
                  <a:pt x="521" y="1015"/>
                </a:lnTo>
                <a:lnTo>
                  <a:pt x="521" y="1015"/>
                </a:lnTo>
                <a:lnTo>
                  <a:pt x="524" y="1013"/>
                </a:lnTo>
                <a:lnTo>
                  <a:pt x="524" y="1013"/>
                </a:lnTo>
                <a:lnTo>
                  <a:pt x="525" y="1013"/>
                </a:lnTo>
                <a:lnTo>
                  <a:pt x="525" y="1013"/>
                </a:lnTo>
                <a:lnTo>
                  <a:pt x="527" y="1011"/>
                </a:lnTo>
                <a:lnTo>
                  <a:pt x="527" y="1011"/>
                </a:lnTo>
                <a:lnTo>
                  <a:pt x="532" y="1007"/>
                </a:lnTo>
                <a:lnTo>
                  <a:pt x="532" y="1007"/>
                </a:lnTo>
                <a:lnTo>
                  <a:pt x="534" y="1005"/>
                </a:lnTo>
                <a:lnTo>
                  <a:pt x="1008" y="404"/>
                </a:lnTo>
                <a:lnTo>
                  <a:pt x="1008" y="404"/>
                </a:lnTo>
                <a:lnTo>
                  <a:pt x="1012" y="400"/>
                </a:lnTo>
                <a:lnTo>
                  <a:pt x="1015" y="394"/>
                </a:lnTo>
                <a:lnTo>
                  <a:pt x="1018" y="388"/>
                </a:lnTo>
                <a:lnTo>
                  <a:pt x="1019" y="382"/>
                </a:lnTo>
                <a:lnTo>
                  <a:pt x="1019" y="382"/>
                </a:lnTo>
                <a:lnTo>
                  <a:pt x="1018" y="376"/>
                </a:lnTo>
                <a:lnTo>
                  <a:pt x="1018" y="376"/>
                </a:lnTo>
                <a:close/>
                <a:moveTo>
                  <a:pt x="691" y="63"/>
                </a:moveTo>
                <a:lnTo>
                  <a:pt x="625" y="350"/>
                </a:lnTo>
                <a:lnTo>
                  <a:pt x="393" y="350"/>
                </a:lnTo>
                <a:lnTo>
                  <a:pt x="327" y="63"/>
                </a:lnTo>
                <a:lnTo>
                  <a:pt x="691" y="63"/>
                </a:lnTo>
                <a:close/>
                <a:moveTo>
                  <a:pt x="271" y="106"/>
                </a:moveTo>
                <a:lnTo>
                  <a:pt x="328" y="350"/>
                </a:lnTo>
                <a:lnTo>
                  <a:pt x="94" y="350"/>
                </a:lnTo>
                <a:lnTo>
                  <a:pt x="271" y="106"/>
                </a:lnTo>
                <a:close/>
                <a:moveTo>
                  <a:pt x="97" y="413"/>
                </a:moveTo>
                <a:lnTo>
                  <a:pt x="343" y="413"/>
                </a:lnTo>
                <a:lnTo>
                  <a:pt x="446" y="854"/>
                </a:lnTo>
                <a:lnTo>
                  <a:pt x="97" y="413"/>
                </a:lnTo>
                <a:close/>
                <a:moveTo>
                  <a:pt x="509" y="845"/>
                </a:moveTo>
                <a:lnTo>
                  <a:pt x="408" y="413"/>
                </a:lnTo>
                <a:lnTo>
                  <a:pt x="610" y="413"/>
                </a:lnTo>
                <a:lnTo>
                  <a:pt x="509" y="845"/>
                </a:lnTo>
                <a:close/>
                <a:moveTo>
                  <a:pt x="572" y="854"/>
                </a:moveTo>
                <a:lnTo>
                  <a:pt x="675" y="413"/>
                </a:lnTo>
                <a:lnTo>
                  <a:pt x="920" y="413"/>
                </a:lnTo>
                <a:lnTo>
                  <a:pt x="572" y="854"/>
                </a:lnTo>
                <a:close/>
                <a:moveTo>
                  <a:pt x="689" y="350"/>
                </a:moveTo>
                <a:lnTo>
                  <a:pt x="746" y="106"/>
                </a:lnTo>
                <a:lnTo>
                  <a:pt x="923" y="350"/>
                </a:lnTo>
                <a:lnTo>
                  <a:pt x="689" y="350"/>
                </a:ln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800" b="0" i="0" u="none" strike="noStrike" kern="0" cap="none" spc="0" normalizeH="0" baseline="0" noProof="0" smtClean="0">
              <a:ln>
                <a:noFill/>
              </a:ln>
              <a:solidFill>
                <a:srgbClr val="959596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3" name="Freeform 96"/>
          <p:cNvSpPr>
            <a:spLocks noEditPoints="1"/>
          </p:cNvSpPr>
          <p:nvPr/>
        </p:nvSpPr>
        <p:spPr bwMode="auto">
          <a:xfrm>
            <a:off x="7755546" y="2109741"/>
            <a:ext cx="322263" cy="322263"/>
          </a:xfrm>
          <a:custGeom>
            <a:avLst/>
            <a:gdLst>
              <a:gd name="T0" fmla="*/ 658 w 1017"/>
              <a:gd name="T1" fmla="*/ 2 h 1017"/>
              <a:gd name="T2" fmla="*/ 600 w 1017"/>
              <a:gd name="T3" fmla="*/ 16 h 1017"/>
              <a:gd name="T4" fmla="*/ 551 w 1017"/>
              <a:gd name="T5" fmla="*/ 36 h 1017"/>
              <a:gd name="T6" fmla="*/ 513 w 1017"/>
              <a:gd name="T7" fmla="*/ 61 h 1017"/>
              <a:gd name="T8" fmla="*/ 393 w 1017"/>
              <a:gd name="T9" fmla="*/ 10 h 1017"/>
              <a:gd name="T10" fmla="*/ 269 w 1017"/>
              <a:gd name="T11" fmla="*/ 3 h 1017"/>
              <a:gd name="T12" fmla="*/ 166 w 1017"/>
              <a:gd name="T13" fmla="*/ 39 h 1017"/>
              <a:gd name="T14" fmla="*/ 82 w 1017"/>
              <a:gd name="T15" fmla="*/ 104 h 1017"/>
              <a:gd name="T16" fmla="*/ 24 w 1017"/>
              <a:gd name="T17" fmla="*/ 194 h 1017"/>
              <a:gd name="T18" fmla="*/ 0 w 1017"/>
              <a:gd name="T19" fmla="*/ 301 h 1017"/>
              <a:gd name="T20" fmla="*/ 13 w 1017"/>
              <a:gd name="T21" fmla="*/ 451 h 1017"/>
              <a:gd name="T22" fmla="*/ 74 w 1017"/>
              <a:gd name="T23" fmla="*/ 625 h 1017"/>
              <a:gd name="T24" fmla="*/ 182 w 1017"/>
              <a:gd name="T25" fmla="*/ 784 h 1017"/>
              <a:gd name="T26" fmla="*/ 333 w 1017"/>
              <a:gd name="T27" fmla="*/ 919 h 1017"/>
              <a:gd name="T28" fmla="*/ 494 w 1017"/>
              <a:gd name="T29" fmla="*/ 1014 h 1017"/>
              <a:gd name="T30" fmla="*/ 550 w 1017"/>
              <a:gd name="T31" fmla="*/ 1000 h 1017"/>
              <a:gd name="T32" fmla="*/ 730 w 1017"/>
              <a:gd name="T33" fmla="*/ 883 h 1017"/>
              <a:gd name="T34" fmla="*/ 869 w 1017"/>
              <a:gd name="T35" fmla="*/ 740 h 1017"/>
              <a:gd name="T36" fmla="*/ 964 w 1017"/>
              <a:gd name="T37" fmla="*/ 577 h 1017"/>
              <a:gd name="T38" fmla="*/ 1013 w 1017"/>
              <a:gd name="T39" fmla="*/ 398 h 1017"/>
              <a:gd name="T40" fmla="*/ 1014 w 1017"/>
              <a:gd name="T41" fmla="*/ 269 h 1017"/>
              <a:gd name="T42" fmla="*/ 978 w 1017"/>
              <a:gd name="T43" fmla="*/ 166 h 1017"/>
              <a:gd name="T44" fmla="*/ 913 w 1017"/>
              <a:gd name="T45" fmla="*/ 82 h 1017"/>
              <a:gd name="T46" fmla="*/ 823 w 1017"/>
              <a:gd name="T47" fmla="*/ 25 h 1017"/>
              <a:gd name="T48" fmla="*/ 715 w 1017"/>
              <a:gd name="T49" fmla="*/ 0 h 1017"/>
              <a:gd name="T50" fmla="*/ 433 w 1017"/>
              <a:gd name="T51" fmla="*/ 909 h 1017"/>
              <a:gd name="T52" fmla="*/ 281 w 1017"/>
              <a:gd name="T53" fmla="*/ 794 h 1017"/>
              <a:gd name="T54" fmla="*/ 167 w 1017"/>
              <a:gd name="T55" fmla="*/ 659 h 1017"/>
              <a:gd name="T56" fmla="*/ 93 w 1017"/>
              <a:gd name="T57" fmla="*/ 506 h 1017"/>
              <a:gd name="T58" fmla="*/ 63 w 1017"/>
              <a:gd name="T59" fmla="*/ 342 h 1017"/>
              <a:gd name="T60" fmla="*/ 75 w 1017"/>
              <a:gd name="T61" fmla="*/ 242 h 1017"/>
              <a:gd name="T62" fmla="*/ 176 w 1017"/>
              <a:gd name="T63" fmla="*/ 107 h 1017"/>
              <a:gd name="T64" fmla="*/ 304 w 1017"/>
              <a:gd name="T65" fmla="*/ 63 h 1017"/>
              <a:gd name="T66" fmla="*/ 411 w 1017"/>
              <a:gd name="T67" fmla="*/ 81 h 1017"/>
              <a:gd name="T68" fmla="*/ 414 w 1017"/>
              <a:gd name="T69" fmla="*/ 178 h 1017"/>
              <a:gd name="T70" fmla="*/ 383 w 1017"/>
              <a:gd name="T71" fmla="*/ 288 h 1017"/>
              <a:gd name="T72" fmla="*/ 390 w 1017"/>
              <a:gd name="T73" fmla="*/ 340 h 1017"/>
              <a:gd name="T74" fmla="*/ 425 w 1017"/>
              <a:gd name="T75" fmla="*/ 348 h 1017"/>
              <a:gd name="T76" fmla="*/ 445 w 1017"/>
              <a:gd name="T77" fmla="*/ 317 h 1017"/>
              <a:gd name="T78" fmla="*/ 462 w 1017"/>
              <a:gd name="T79" fmla="*/ 224 h 1017"/>
              <a:gd name="T80" fmla="*/ 511 w 1017"/>
              <a:gd name="T81" fmla="*/ 146 h 1017"/>
              <a:gd name="T82" fmla="*/ 549 w 1017"/>
              <a:gd name="T83" fmla="*/ 113 h 1017"/>
              <a:gd name="T84" fmla="*/ 591 w 1017"/>
              <a:gd name="T85" fmla="*/ 88 h 1017"/>
              <a:gd name="T86" fmla="*/ 628 w 1017"/>
              <a:gd name="T87" fmla="*/ 74 h 1017"/>
              <a:gd name="T88" fmla="*/ 675 w 1017"/>
              <a:gd name="T89" fmla="*/ 64 h 1017"/>
              <a:gd name="T90" fmla="*/ 750 w 1017"/>
              <a:gd name="T91" fmla="*/ 69 h 1017"/>
              <a:gd name="T92" fmla="*/ 896 w 1017"/>
              <a:gd name="T93" fmla="*/ 157 h 1017"/>
              <a:gd name="T94" fmla="*/ 952 w 1017"/>
              <a:gd name="T95" fmla="*/ 292 h 1017"/>
              <a:gd name="T96" fmla="*/ 946 w 1017"/>
              <a:gd name="T97" fmla="*/ 413 h 1017"/>
              <a:gd name="T98" fmla="*/ 897 w 1017"/>
              <a:gd name="T99" fmla="*/ 573 h 1017"/>
              <a:gd name="T100" fmla="*/ 805 w 1017"/>
              <a:gd name="T101" fmla="*/ 719 h 1017"/>
              <a:gd name="T102" fmla="*/ 675 w 1017"/>
              <a:gd name="T103" fmla="*/ 846 h 1017"/>
              <a:gd name="T104" fmla="*/ 508 w 1017"/>
              <a:gd name="T105" fmla="*/ 950 h 1017"/>
              <a:gd name="T106" fmla="*/ 677 w 1017"/>
              <a:gd name="T107" fmla="*/ 136 h 1017"/>
              <a:gd name="T108" fmla="*/ 669 w 1017"/>
              <a:gd name="T109" fmla="*/ 172 h 1017"/>
              <a:gd name="T110" fmla="*/ 699 w 1017"/>
              <a:gd name="T111" fmla="*/ 191 h 1017"/>
              <a:gd name="T112" fmla="*/ 780 w 1017"/>
              <a:gd name="T113" fmla="*/ 220 h 1017"/>
              <a:gd name="T114" fmla="*/ 824 w 1017"/>
              <a:gd name="T115" fmla="*/ 292 h 1017"/>
              <a:gd name="T116" fmla="*/ 835 w 1017"/>
              <a:gd name="T117" fmla="*/ 340 h 1017"/>
              <a:gd name="T118" fmla="*/ 870 w 1017"/>
              <a:gd name="T119" fmla="*/ 348 h 1017"/>
              <a:gd name="T120" fmla="*/ 890 w 1017"/>
              <a:gd name="T121" fmla="*/ 317 h 1017"/>
              <a:gd name="T122" fmla="*/ 846 w 1017"/>
              <a:gd name="T123" fmla="*/ 196 h 1017"/>
              <a:gd name="T124" fmla="*/ 738 w 1017"/>
              <a:gd name="T125" fmla="*/ 131 h 10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017" h="1017">
                <a:moveTo>
                  <a:pt x="699" y="0"/>
                </a:moveTo>
                <a:lnTo>
                  <a:pt x="699" y="0"/>
                </a:lnTo>
                <a:lnTo>
                  <a:pt x="684" y="0"/>
                </a:lnTo>
                <a:lnTo>
                  <a:pt x="669" y="1"/>
                </a:lnTo>
                <a:lnTo>
                  <a:pt x="669" y="1"/>
                </a:lnTo>
                <a:lnTo>
                  <a:pt x="658" y="2"/>
                </a:lnTo>
                <a:lnTo>
                  <a:pt x="658" y="2"/>
                </a:lnTo>
                <a:lnTo>
                  <a:pt x="641" y="5"/>
                </a:lnTo>
                <a:lnTo>
                  <a:pt x="641" y="5"/>
                </a:lnTo>
                <a:lnTo>
                  <a:pt x="628" y="7"/>
                </a:lnTo>
                <a:lnTo>
                  <a:pt x="628" y="7"/>
                </a:lnTo>
                <a:lnTo>
                  <a:pt x="613" y="12"/>
                </a:lnTo>
                <a:lnTo>
                  <a:pt x="613" y="12"/>
                </a:lnTo>
                <a:lnTo>
                  <a:pt x="600" y="16"/>
                </a:lnTo>
                <a:lnTo>
                  <a:pt x="600" y="16"/>
                </a:lnTo>
                <a:lnTo>
                  <a:pt x="588" y="20"/>
                </a:lnTo>
                <a:lnTo>
                  <a:pt x="588" y="20"/>
                </a:lnTo>
                <a:lnTo>
                  <a:pt x="573" y="27"/>
                </a:lnTo>
                <a:lnTo>
                  <a:pt x="558" y="33"/>
                </a:lnTo>
                <a:lnTo>
                  <a:pt x="558" y="33"/>
                </a:lnTo>
                <a:lnTo>
                  <a:pt x="551" y="36"/>
                </a:lnTo>
                <a:lnTo>
                  <a:pt x="551" y="36"/>
                </a:lnTo>
                <a:lnTo>
                  <a:pt x="535" y="45"/>
                </a:lnTo>
                <a:lnTo>
                  <a:pt x="535" y="45"/>
                </a:lnTo>
                <a:lnTo>
                  <a:pt x="528" y="50"/>
                </a:lnTo>
                <a:lnTo>
                  <a:pt x="528" y="50"/>
                </a:lnTo>
                <a:lnTo>
                  <a:pt x="513" y="61"/>
                </a:lnTo>
                <a:lnTo>
                  <a:pt x="513" y="61"/>
                </a:lnTo>
                <a:lnTo>
                  <a:pt x="508" y="63"/>
                </a:lnTo>
                <a:lnTo>
                  <a:pt x="508" y="63"/>
                </a:lnTo>
                <a:lnTo>
                  <a:pt x="487" y="49"/>
                </a:lnTo>
                <a:lnTo>
                  <a:pt x="465" y="36"/>
                </a:lnTo>
                <a:lnTo>
                  <a:pt x="442" y="26"/>
                </a:lnTo>
                <a:lnTo>
                  <a:pt x="418" y="16"/>
                </a:lnTo>
                <a:lnTo>
                  <a:pt x="393" y="10"/>
                </a:lnTo>
                <a:lnTo>
                  <a:pt x="369" y="4"/>
                </a:lnTo>
                <a:lnTo>
                  <a:pt x="343" y="1"/>
                </a:lnTo>
                <a:lnTo>
                  <a:pt x="317" y="0"/>
                </a:lnTo>
                <a:lnTo>
                  <a:pt x="317" y="0"/>
                </a:lnTo>
                <a:lnTo>
                  <a:pt x="301" y="0"/>
                </a:lnTo>
                <a:lnTo>
                  <a:pt x="285" y="1"/>
                </a:lnTo>
                <a:lnTo>
                  <a:pt x="269" y="3"/>
                </a:lnTo>
                <a:lnTo>
                  <a:pt x="253" y="6"/>
                </a:lnTo>
                <a:lnTo>
                  <a:pt x="238" y="10"/>
                </a:lnTo>
                <a:lnTo>
                  <a:pt x="223" y="14"/>
                </a:lnTo>
                <a:lnTo>
                  <a:pt x="208" y="19"/>
                </a:lnTo>
                <a:lnTo>
                  <a:pt x="194" y="25"/>
                </a:lnTo>
                <a:lnTo>
                  <a:pt x="180" y="31"/>
                </a:lnTo>
                <a:lnTo>
                  <a:pt x="166" y="39"/>
                </a:lnTo>
                <a:lnTo>
                  <a:pt x="152" y="46"/>
                </a:lnTo>
                <a:lnTo>
                  <a:pt x="139" y="55"/>
                </a:lnTo>
                <a:lnTo>
                  <a:pt x="127" y="63"/>
                </a:lnTo>
                <a:lnTo>
                  <a:pt x="116" y="73"/>
                </a:lnTo>
                <a:lnTo>
                  <a:pt x="104" y="82"/>
                </a:lnTo>
                <a:lnTo>
                  <a:pt x="93" y="93"/>
                </a:lnTo>
                <a:lnTo>
                  <a:pt x="82" y="104"/>
                </a:lnTo>
                <a:lnTo>
                  <a:pt x="72" y="116"/>
                </a:lnTo>
                <a:lnTo>
                  <a:pt x="63" y="128"/>
                </a:lnTo>
                <a:lnTo>
                  <a:pt x="53" y="140"/>
                </a:lnTo>
                <a:lnTo>
                  <a:pt x="46" y="153"/>
                </a:lnTo>
                <a:lnTo>
                  <a:pt x="37" y="166"/>
                </a:lnTo>
                <a:lnTo>
                  <a:pt x="31" y="180"/>
                </a:lnTo>
                <a:lnTo>
                  <a:pt x="24" y="194"/>
                </a:lnTo>
                <a:lnTo>
                  <a:pt x="19" y="208"/>
                </a:lnTo>
                <a:lnTo>
                  <a:pt x="14" y="223"/>
                </a:lnTo>
                <a:lnTo>
                  <a:pt x="9" y="238"/>
                </a:lnTo>
                <a:lnTo>
                  <a:pt x="6" y="254"/>
                </a:lnTo>
                <a:lnTo>
                  <a:pt x="3" y="269"/>
                </a:lnTo>
                <a:lnTo>
                  <a:pt x="1" y="285"/>
                </a:lnTo>
                <a:lnTo>
                  <a:pt x="0" y="301"/>
                </a:lnTo>
                <a:lnTo>
                  <a:pt x="0" y="317"/>
                </a:lnTo>
                <a:lnTo>
                  <a:pt x="0" y="317"/>
                </a:lnTo>
                <a:lnTo>
                  <a:pt x="0" y="344"/>
                </a:lnTo>
                <a:lnTo>
                  <a:pt x="2" y="371"/>
                </a:lnTo>
                <a:lnTo>
                  <a:pt x="4" y="398"/>
                </a:lnTo>
                <a:lnTo>
                  <a:pt x="8" y="425"/>
                </a:lnTo>
                <a:lnTo>
                  <a:pt x="13" y="451"/>
                </a:lnTo>
                <a:lnTo>
                  <a:pt x="18" y="476"/>
                </a:lnTo>
                <a:lnTo>
                  <a:pt x="25" y="502"/>
                </a:lnTo>
                <a:lnTo>
                  <a:pt x="33" y="527"/>
                </a:lnTo>
                <a:lnTo>
                  <a:pt x="41" y="552"/>
                </a:lnTo>
                <a:lnTo>
                  <a:pt x="51" y="577"/>
                </a:lnTo>
                <a:lnTo>
                  <a:pt x="62" y="602"/>
                </a:lnTo>
                <a:lnTo>
                  <a:pt x="74" y="625"/>
                </a:lnTo>
                <a:lnTo>
                  <a:pt x="87" y="649"/>
                </a:lnTo>
                <a:lnTo>
                  <a:pt x="100" y="673"/>
                </a:lnTo>
                <a:lnTo>
                  <a:pt x="116" y="696"/>
                </a:lnTo>
                <a:lnTo>
                  <a:pt x="131" y="719"/>
                </a:lnTo>
                <a:lnTo>
                  <a:pt x="147" y="740"/>
                </a:lnTo>
                <a:lnTo>
                  <a:pt x="164" y="763"/>
                </a:lnTo>
                <a:lnTo>
                  <a:pt x="182" y="784"/>
                </a:lnTo>
                <a:lnTo>
                  <a:pt x="201" y="805"/>
                </a:lnTo>
                <a:lnTo>
                  <a:pt x="222" y="825"/>
                </a:lnTo>
                <a:lnTo>
                  <a:pt x="242" y="845"/>
                </a:lnTo>
                <a:lnTo>
                  <a:pt x="264" y="865"/>
                </a:lnTo>
                <a:lnTo>
                  <a:pt x="286" y="883"/>
                </a:lnTo>
                <a:lnTo>
                  <a:pt x="310" y="902"/>
                </a:lnTo>
                <a:lnTo>
                  <a:pt x="333" y="919"/>
                </a:lnTo>
                <a:lnTo>
                  <a:pt x="358" y="937"/>
                </a:lnTo>
                <a:lnTo>
                  <a:pt x="384" y="954"/>
                </a:lnTo>
                <a:lnTo>
                  <a:pt x="411" y="970"/>
                </a:lnTo>
                <a:lnTo>
                  <a:pt x="437" y="985"/>
                </a:lnTo>
                <a:lnTo>
                  <a:pt x="465" y="1000"/>
                </a:lnTo>
                <a:lnTo>
                  <a:pt x="494" y="1014"/>
                </a:lnTo>
                <a:lnTo>
                  <a:pt x="494" y="1014"/>
                </a:lnTo>
                <a:lnTo>
                  <a:pt x="501" y="1017"/>
                </a:lnTo>
                <a:lnTo>
                  <a:pt x="508" y="1017"/>
                </a:lnTo>
                <a:lnTo>
                  <a:pt x="508" y="1017"/>
                </a:lnTo>
                <a:lnTo>
                  <a:pt x="515" y="1017"/>
                </a:lnTo>
                <a:lnTo>
                  <a:pt x="522" y="1014"/>
                </a:lnTo>
                <a:lnTo>
                  <a:pt x="522" y="1014"/>
                </a:lnTo>
                <a:lnTo>
                  <a:pt x="550" y="1000"/>
                </a:lnTo>
                <a:lnTo>
                  <a:pt x="578" y="985"/>
                </a:lnTo>
                <a:lnTo>
                  <a:pt x="606" y="970"/>
                </a:lnTo>
                <a:lnTo>
                  <a:pt x="632" y="954"/>
                </a:lnTo>
                <a:lnTo>
                  <a:pt x="657" y="937"/>
                </a:lnTo>
                <a:lnTo>
                  <a:pt x="683" y="919"/>
                </a:lnTo>
                <a:lnTo>
                  <a:pt x="707" y="902"/>
                </a:lnTo>
                <a:lnTo>
                  <a:pt x="730" y="883"/>
                </a:lnTo>
                <a:lnTo>
                  <a:pt x="753" y="865"/>
                </a:lnTo>
                <a:lnTo>
                  <a:pt x="774" y="845"/>
                </a:lnTo>
                <a:lnTo>
                  <a:pt x="795" y="825"/>
                </a:lnTo>
                <a:lnTo>
                  <a:pt x="815" y="805"/>
                </a:lnTo>
                <a:lnTo>
                  <a:pt x="833" y="784"/>
                </a:lnTo>
                <a:lnTo>
                  <a:pt x="852" y="763"/>
                </a:lnTo>
                <a:lnTo>
                  <a:pt x="869" y="740"/>
                </a:lnTo>
                <a:lnTo>
                  <a:pt x="886" y="719"/>
                </a:lnTo>
                <a:lnTo>
                  <a:pt x="901" y="696"/>
                </a:lnTo>
                <a:lnTo>
                  <a:pt x="916" y="673"/>
                </a:lnTo>
                <a:lnTo>
                  <a:pt x="929" y="649"/>
                </a:lnTo>
                <a:lnTo>
                  <a:pt x="942" y="625"/>
                </a:lnTo>
                <a:lnTo>
                  <a:pt x="953" y="602"/>
                </a:lnTo>
                <a:lnTo>
                  <a:pt x="964" y="577"/>
                </a:lnTo>
                <a:lnTo>
                  <a:pt x="974" y="552"/>
                </a:lnTo>
                <a:lnTo>
                  <a:pt x="984" y="527"/>
                </a:lnTo>
                <a:lnTo>
                  <a:pt x="991" y="502"/>
                </a:lnTo>
                <a:lnTo>
                  <a:pt x="997" y="476"/>
                </a:lnTo>
                <a:lnTo>
                  <a:pt x="1004" y="451"/>
                </a:lnTo>
                <a:lnTo>
                  <a:pt x="1008" y="425"/>
                </a:lnTo>
                <a:lnTo>
                  <a:pt x="1013" y="398"/>
                </a:lnTo>
                <a:lnTo>
                  <a:pt x="1015" y="371"/>
                </a:lnTo>
                <a:lnTo>
                  <a:pt x="1017" y="344"/>
                </a:lnTo>
                <a:lnTo>
                  <a:pt x="1017" y="317"/>
                </a:lnTo>
                <a:lnTo>
                  <a:pt x="1017" y="317"/>
                </a:lnTo>
                <a:lnTo>
                  <a:pt x="1017" y="301"/>
                </a:lnTo>
                <a:lnTo>
                  <a:pt x="1016" y="285"/>
                </a:lnTo>
                <a:lnTo>
                  <a:pt x="1014" y="269"/>
                </a:lnTo>
                <a:lnTo>
                  <a:pt x="1010" y="254"/>
                </a:lnTo>
                <a:lnTo>
                  <a:pt x="1007" y="238"/>
                </a:lnTo>
                <a:lnTo>
                  <a:pt x="1003" y="223"/>
                </a:lnTo>
                <a:lnTo>
                  <a:pt x="997" y="208"/>
                </a:lnTo>
                <a:lnTo>
                  <a:pt x="992" y="194"/>
                </a:lnTo>
                <a:lnTo>
                  <a:pt x="986" y="180"/>
                </a:lnTo>
                <a:lnTo>
                  <a:pt x="978" y="166"/>
                </a:lnTo>
                <a:lnTo>
                  <a:pt x="971" y="153"/>
                </a:lnTo>
                <a:lnTo>
                  <a:pt x="962" y="140"/>
                </a:lnTo>
                <a:lnTo>
                  <a:pt x="953" y="128"/>
                </a:lnTo>
                <a:lnTo>
                  <a:pt x="944" y="116"/>
                </a:lnTo>
                <a:lnTo>
                  <a:pt x="934" y="104"/>
                </a:lnTo>
                <a:lnTo>
                  <a:pt x="923" y="93"/>
                </a:lnTo>
                <a:lnTo>
                  <a:pt x="913" y="82"/>
                </a:lnTo>
                <a:lnTo>
                  <a:pt x="901" y="73"/>
                </a:lnTo>
                <a:lnTo>
                  <a:pt x="889" y="63"/>
                </a:lnTo>
                <a:lnTo>
                  <a:pt x="876" y="55"/>
                </a:lnTo>
                <a:lnTo>
                  <a:pt x="863" y="46"/>
                </a:lnTo>
                <a:lnTo>
                  <a:pt x="850" y="39"/>
                </a:lnTo>
                <a:lnTo>
                  <a:pt x="837" y="31"/>
                </a:lnTo>
                <a:lnTo>
                  <a:pt x="823" y="25"/>
                </a:lnTo>
                <a:lnTo>
                  <a:pt x="809" y="19"/>
                </a:lnTo>
                <a:lnTo>
                  <a:pt x="794" y="14"/>
                </a:lnTo>
                <a:lnTo>
                  <a:pt x="779" y="10"/>
                </a:lnTo>
                <a:lnTo>
                  <a:pt x="763" y="6"/>
                </a:lnTo>
                <a:lnTo>
                  <a:pt x="747" y="3"/>
                </a:lnTo>
                <a:lnTo>
                  <a:pt x="731" y="1"/>
                </a:lnTo>
                <a:lnTo>
                  <a:pt x="715" y="0"/>
                </a:lnTo>
                <a:lnTo>
                  <a:pt x="699" y="0"/>
                </a:lnTo>
                <a:lnTo>
                  <a:pt x="699" y="0"/>
                </a:lnTo>
                <a:close/>
                <a:moveTo>
                  <a:pt x="508" y="950"/>
                </a:moveTo>
                <a:lnTo>
                  <a:pt x="508" y="950"/>
                </a:lnTo>
                <a:lnTo>
                  <a:pt x="482" y="937"/>
                </a:lnTo>
                <a:lnTo>
                  <a:pt x="457" y="924"/>
                </a:lnTo>
                <a:lnTo>
                  <a:pt x="433" y="909"/>
                </a:lnTo>
                <a:lnTo>
                  <a:pt x="408" y="894"/>
                </a:lnTo>
                <a:lnTo>
                  <a:pt x="386" y="879"/>
                </a:lnTo>
                <a:lnTo>
                  <a:pt x="363" y="863"/>
                </a:lnTo>
                <a:lnTo>
                  <a:pt x="342" y="846"/>
                </a:lnTo>
                <a:lnTo>
                  <a:pt x="320" y="829"/>
                </a:lnTo>
                <a:lnTo>
                  <a:pt x="300" y="812"/>
                </a:lnTo>
                <a:lnTo>
                  <a:pt x="281" y="794"/>
                </a:lnTo>
                <a:lnTo>
                  <a:pt x="263" y="776"/>
                </a:lnTo>
                <a:lnTo>
                  <a:pt x="244" y="757"/>
                </a:lnTo>
                <a:lnTo>
                  <a:pt x="227" y="738"/>
                </a:lnTo>
                <a:lnTo>
                  <a:pt x="211" y="719"/>
                </a:lnTo>
                <a:lnTo>
                  <a:pt x="196" y="699"/>
                </a:lnTo>
                <a:lnTo>
                  <a:pt x="181" y="679"/>
                </a:lnTo>
                <a:lnTo>
                  <a:pt x="167" y="659"/>
                </a:lnTo>
                <a:lnTo>
                  <a:pt x="154" y="637"/>
                </a:lnTo>
                <a:lnTo>
                  <a:pt x="141" y="617"/>
                </a:lnTo>
                <a:lnTo>
                  <a:pt x="131" y="595"/>
                </a:lnTo>
                <a:lnTo>
                  <a:pt x="120" y="573"/>
                </a:lnTo>
                <a:lnTo>
                  <a:pt x="110" y="551"/>
                </a:lnTo>
                <a:lnTo>
                  <a:pt x="102" y="529"/>
                </a:lnTo>
                <a:lnTo>
                  <a:pt x="93" y="506"/>
                </a:lnTo>
                <a:lnTo>
                  <a:pt x="87" y="484"/>
                </a:lnTo>
                <a:lnTo>
                  <a:pt x="80" y="460"/>
                </a:lnTo>
                <a:lnTo>
                  <a:pt x="75" y="437"/>
                </a:lnTo>
                <a:lnTo>
                  <a:pt x="70" y="413"/>
                </a:lnTo>
                <a:lnTo>
                  <a:pt x="67" y="389"/>
                </a:lnTo>
                <a:lnTo>
                  <a:pt x="65" y="366"/>
                </a:lnTo>
                <a:lnTo>
                  <a:pt x="63" y="342"/>
                </a:lnTo>
                <a:lnTo>
                  <a:pt x="63" y="317"/>
                </a:lnTo>
                <a:lnTo>
                  <a:pt x="63" y="317"/>
                </a:lnTo>
                <a:lnTo>
                  <a:pt x="63" y="305"/>
                </a:lnTo>
                <a:lnTo>
                  <a:pt x="64" y="292"/>
                </a:lnTo>
                <a:lnTo>
                  <a:pt x="66" y="279"/>
                </a:lnTo>
                <a:lnTo>
                  <a:pt x="68" y="267"/>
                </a:lnTo>
                <a:lnTo>
                  <a:pt x="75" y="242"/>
                </a:lnTo>
                <a:lnTo>
                  <a:pt x="83" y="219"/>
                </a:lnTo>
                <a:lnTo>
                  <a:pt x="94" y="196"/>
                </a:lnTo>
                <a:lnTo>
                  <a:pt x="106" y="176"/>
                </a:lnTo>
                <a:lnTo>
                  <a:pt x="121" y="157"/>
                </a:lnTo>
                <a:lnTo>
                  <a:pt x="137" y="138"/>
                </a:lnTo>
                <a:lnTo>
                  <a:pt x="155" y="121"/>
                </a:lnTo>
                <a:lnTo>
                  <a:pt x="176" y="107"/>
                </a:lnTo>
                <a:lnTo>
                  <a:pt x="196" y="94"/>
                </a:lnTo>
                <a:lnTo>
                  <a:pt x="219" y="84"/>
                </a:lnTo>
                <a:lnTo>
                  <a:pt x="242" y="75"/>
                </a:lnTo>
                <a:lnTo>
                  <a:pt x="266" y="69"/>
                </a:lnTo>
                <a:lnTo>
                  <a:pt x="279" y="66"/>
                </a:lnTo>
                <a:lnTo>
                  <a:pt x="291" y="64"/>
                </a:lnTo>
                <a:lnTo>
                  <a:pt x="304" y="63"/>
                </a:lnTo>
                <a:lnTo>
                  <a:pt x="317" y="63"/>
                </a:lnTo>
                <a:lnTo>
                  <a:pt x="317" y="63"/>
                </a:lnTo>
                <a:lnTo>
                  <a:pt x="337" y="64"/>
                </a:lnTo>
                <a:lnTo>
                  <a:pt x="356" y="66"/>
                </a:lnTo>
                <a:lnTo>
                  <a:pt x="374" y="70"/>
                </a:lnTo>
                <a:lnTo>
                  <a:pt x="392" y="75"/>
                </a:lnTo>
                <a:lnTo>
                  <a:pt x="411" y="81"/>
                </a:lnTo>
                <a:lnTo>
                  <a:pt x="428" y="89"/>
                </a:lnTo>
                <a:lnTo>
                  <a:pt x="444" y="98"/>
                </a:lnTo>
                <a:lnTo>
                  <a:pt x="460" y="108"/>
                </a:lnTo>
                <a:lnTo>
                  <a:pt x="460" y="108"/>
                </a:lnTo>
                <a:lnTo>
                  <a:pt x="443" y="130"/>
                </a:lnTo>
                <a:lnTo>
                  <a:pt x="427" y="153"/>
                </a:lnTo>
                <a:lnTo>
                  <a:pt x="414" y="178"/>
                </a:lnTo>
                <a:lnTo>
                  <a:pt x="402" y="204"/>
                </a:lnTo>
                <a:lnTo>
                  <a:pt x="398" y="218"/>
                </a:lnTo>
                <a:lnTo>
                  <a:pt x="393" y="231"/>
                </a:lnTo>
                <a:lnTo>
                  <a:pt x="389" y="245"/>
                </a:lnTo>
                <a:lnTo>
                  <a:pt x="386" y="258"/>
                </a:lnTo>
                <a:lnTo>
                  <a:pt x="384" y="273"/>
                </a:lnTo>
                <a:lnTo>
                  <a:pt x="383" y="288"/>
                </a:lnTo>
                <a:lnTo>
                  <a:pt x="382" y="302"/>
                </a:lnTo>
                <a:lnTo>
                  <a:pt x="381" y="317"/>
                </a:lnTo>
                <a:lnTo>
                  <a:pt x="381" y="317"/>
                </a:lnTo>
                <a:lnTo>
                  <a:pt x="382" y="324"/>
                </a:lnTo>
                <a:lnTo>
                  <a:pt x="384" y="330"/>
                </a:lnTo>
                <a:lnTo>
                  <a:pt x="386" y="336"/>
                </a:lnTo>
                <a:lnTo>
                  <a:pt x="390" y="340"/>
                </a:lnTo>
                <a:lnTo>
                  <a:pt x="394" y="344"/>
                </a:lnTo>
                <a:lnTo>
                  <a:pt x="400" y="348"/>
                </a:lnTo>
                <a:lnTo>
                  <a:pt x="406" y="349"/>
                </a:lnTo>
                <a:lnTo>
                  <a:pt x="413" y="350"/>
                </a:lnTo>
                <a:lnTo>
                  <a:pt x="413" y="350"/>
                </a:lnTo>
                <a:lnTo>
                  <a:pt x="419" y="349"/>
                </a:lnTo>
                <a:lnTo>
                  <a:pt x="425" y="348"/>
                </a:lnTo>
                <a:lnTo>
                  <a:pt x="431" y="344"/>
                </a:lnTo>
                <a:lnTo>
                  <a:pt x="435" y="340"/>
                </a:lnTo>
                <a:lnTo>
                  <a:pt x="440" y="336"/>
                </a:lnTo>
                <a:lnTo>
                  <a:pt x="442" y="330"/>
                </a:lnTo>
                <a:lnTo>
                  <a:pt x="444" y="324"/>
                </a:lnTo>
                <a:lnTo>
                  <a:pt x="445" y="317"/>
                </a:lnTo>
                <a:lnTo>
                  <a:pt x="445" y="317"/>
                </a:lnTo>
                <a:lnTo>
                  <a:pt x="445" y="304"/>
                </a:lnTo>
                <a:lnTo>
                  <a:pt x="446" y="290"/>
                </a:lnTo>
                <a:lnTo>
                  <a:pt x="448" y="276"/>
                </a:lnTo>
                <a:lnTo>
                  <a:pt x="450" y="263"/>
                </a:lnTo>
                <a:lnTo>
                  <a:pt x="453" y="250"/>
                </a:lnTo>
                <a:lnTo>
                  <a:pt x="458" y="237"/>
                </a:lnTo>
                <a:lnTo>
                  <a:pt x="462" y="224"/>
                </a:lnTo>
                <a:lnTo>
                  <a:pt x="467" y="211"/>
                </a:lnTo>
                <a:lnTo>
                  <a:pt x="474" y="199"/>
                </a:lnTo>
                <a:lnTo>
                  <a:pt x="480" y="189"/>
                </a:lnTo>
                <a:lnTo>
                  <a:pt x="487" y="177"/>
                </a:lnTo>
                <a:lnTo>
                  <a:pt x="495" y="166"/>
                </a:lnTo>
                <a:lnTo>
                  <a:pt x="503" y="155"/>
                </a:lnTo>
                <a:lnTo>
                  <a:pt x="511" y="146"/>
                </a:lnTo>
                <a:lnTo>
                  <a:pt x="521" y="136"/>
                </a:lnTo>
                <a:lnTo>
                  <a:pt x="531" y="128"/>
                </a:lnTo>
                <a:lnTo>
                  <a:pt x="531" y="128"/>
                </a:lnTo>
                <a:lnTo>
                  <a:pt x="546" y="115"/>
                </a:lnTo>
                <a:lnTo>
                  <a:pt x="546" y="115"/>
                </a:lnTo>
                <a:lnTo>
                  <a:pt x="549" y="113"/>
                </a:lnTo>
                <a:lnTo>
                  <a:pt x="549" y="113"/>
                </a:lnTo>
                <a:lnTo>
                  <a:pt x="565" y="102"/>
                </a:lnTo>
                <a:lnTo>
                  <a:pt x="565" y="102"/>
                </a:lnTo>
                <a:lnTo>
                  <a:pt x="569" y="100"/>
                </a:lnTo>
                <a:lnTo>
                  <a:pt x="569" y="100"/>
                </a:lnTo>
                <a:lnTo>
                  <a:pt x="584" y="91"/>
                </a:lnTo>
                <a:lnTo>
                  <a:pt x="584" y="91"/>
                </a:lnTo>
                <a:lnTo>
                  <a:pt x="591" y="88"/>
                </a:lnTo>
                <a:lnTo>
                  <a:pt x="591" y="88"/>
                </a:lnTo>
                <a:lnTo>
                  <a:pt x="606" y="81"/>
                </a:lnTo>
                <a:lnTo>
                  <a:pt x="606" y="81"/>
                </a:lnTo>
                <a:lnTo>
                  <a:pt x="613" y="78"/>
                </a:lnTo>
                <a:lnTo>
                  <a:pt x="613" y="78"/>
                </a:lnTo>
                <a:lnTo>
                  <a:pt x="628" y="74"/>
                </a:lnTo>
                <a:lnTo>
                  <a:pt x="628" y="74"/>
                </a:lnTo>
                <a:lnTo>
                  <a:pt x="637" y="72"/>
                </a:lnTo>
                <a:lnTo>
                  <a:pt x="637" y="72"/>
                </a:lnTo>
                <a:lnTo>
                  <a:pt x="651" y="69"/>
                </a:lnTo>
                <a:lnTo>
                  <a:pt x="651" y="69"/>
                </a:lnTo>
                <a:lnTo>
                  <a:pt x="664" y="66"/>
                </a:lnTo>
                <a:lnTo>
                  <a:pt x="664" y="66"/>
                </a:lnTo>
                <a:lnTo>
                  <a:pt x="675" y="64"/>
                </a:lnTo>
                <a:lnTo>
                  <a:pt x="675" y="64"/>
                </a:lnTo>
                <a:lnTo>
                  <a:pt x="699" y="63"/>
                </a:lnTo>
                <a:lnTo>
                  <a:pt x="699" y="63"/>
                </a:lnTo>
                <a:lnTo>
                  <a:pt x="712" y="63"/>
                </a:lnTo>
                <a:lnTo>
                  <a:pt x="725" y="64"/>
                </a:lnTo>
                <a:lnTo>
                  <a:pt x="738" y="66"/>
                </a:lnTo>
                <a:lnTo>
                  <a:pt x="750" y="69"/>
                </a:lnTo>
                <a:lnTo>
                  <a:pt x="774" y="75"/>
                </a:lnTo>
                <a:lnTo>
                  <a:pt x="798" y="84"/>
                </a:lnTo>
                <a:lnTo>
                  <a:pt x="820" y="94"/>
                </a:lnTo>
                <a:lnTo>
                  <a:pt x="841" y="107"/>
                </a:lnTo>
                <a:lnTo>
                  <a:pt x="860" y="121"/>
                </a:lnTo>
                <a:lnTo>
                  <a:pt x="878" y="138"/>
                </a:lnTo>
                <a:lnTo>
                  <a:pt x="896" y="157"/>
                </a:lnTo>
                <a:lnTo>
                  <a:pt x="910" y="176"/>
                </a:lnTo>
                <a:lnTo>
                  <a:pt x="922" y="196"/>
                </a:lnTo>
                <a:lnTo>
                  <a:pt x="933" y="219"/>
                </a:lnTo>
                <a:lnTo>
                  <a:pt x="942" y="242"/>
                </a:lnTo>
                <a:lnTo>
                  <a:pt x="948" y="267"/>
                </a:lnTo>
                <a:lnTo>
                  <a:pt x="950" y="279"/>
                </a:lnTo>
                <a:lnTo>
                  <a:pt x="952" y="292"/>
                </a:lnTo>
                <a:lnTo>
                  <a:pt x="953" y="305"/>
                </a:lnTo>
                <a:lnTo>
                  <a:pt x="953" y="317"/>
                </a:lnTo>
                <a:lnTo>
                  <a:pt x="953" y="317"/>
                </a:lnTo>
                <a:lnTo>
                  <a:pt x="952" y="342"/>
                </a:lnTo>
                <a:lnTo>
                  <a:pt x="951" y="366"/>
                </a:lnTo>
                <a:lnTo>
                  <a:pt x="949" y="389"/>
                </a:lnTo>
                <a:lnTo>
                  <a:pt x="946" y="413"/>
                </a:lnTo>
                <a:lnTo>
                  <a:pt x="942" y="437"/>
                </a:lnTo>
                <a:lnTo>
                  <a:pt x="936" y="460"/>
                </a:lnTo>
                <a:lnTo>
                  <a:pt x="930" y="484"/>
                </a:lnTo>
                <a:lnTo>
                  <a:pt x="923" y="506"/>
                </a:lnTo>
                <a:lnTo>
                  <a:pt x="915" y="529"/>
                </a:lnTo>
                <a:lnTo>
                  <a:pt x="906" y="551"/>
                </a:lnTo>
                <a:lnTo>
                  <a:pt x="897" y="573"/>
                </a:lnTo>
                <a:lnTo>
                  <a:pt x="886" y="595"/>
                </a:lnTo>
                <a:lnTo>
                  <a:pt x="875" y="617"/>
                </a:lnTo>
                <a:lnTo>
                  <a:pt x="862" y="637"/>
                </a:lnTo>
                <a:lnTo>
                  <a:pt x="849" y="659"/>
                </a:lnTo>
                <a:lnTo>
                  <a:pt x="835" y="679"/>
                </a:lnTo>
                <a:lnTo>
                  <a:pt x="820" y="699"/>
                </a:lnTo>
                <a:lnTo>
                  <a:pt x="805" y="719"/>
                </a:lnTo>
                <a:lnTo>
                  <a:pt x="788" y="738"/>
                </a:lnTo>
                <a:lnTo>
                  <a:pt x="771" y="757"/>
                </a:lnTo>
                <a:lnTo>
                  <a:pt x="754" y="776"/>
                </a:lnTo>
                <a:lnTo>
                  <a:pt x="735" y="794"/>
                </a:lnTo>
                <a:lnTo>
                  <a:pt x="715" y="812"/>
                </a:lnTo>
                <a:lnTo>
                  <a:pt x="695" y="829"/>
                </a:lnTo>
                <a:lnTo>
                  <a:pt x="675" y="846"/>
                </a:lnTo>
                <a:lnTo>
                  <a:pt x="653" y="863"/>
                </a:lnTo>
                <a:lnTo>
                  <a:pt x="631" y="879"/>
                </a:lnTo>
                <a:lnTo>
                  <a:pt x="607" y="894"/>
                </a:lnTo>
                <a:lnTo>
                  <a:pt x="583" y="909"/>
                </a:lnTo>
                <a:lnTo>
                  <a:pt x="559" y="924"/>
                </a:lnTo>
                <a:lnTo>
                  <a:pt x="534" y="937"/>
                </a:lnTo>
                <a:lnTo>
                  <a:pt x="508" y="950"/>
                </a:lnTo>
                <a:lnTo>
                  <a:pt x="508" y="950"/>
                </a:lnTo>
                <a:close/>
                <a:moveTo>
                  <a:pt x="699" y="126"/>
                </a:moveTo>
                <a:lnTo>
                  <a:pt x="699" y="126"/>
                </a:lnTo>
                <a:lnTo>
                  <a:pt x="693" y="128"/>
                </a:lnTo>
                <a:lnTo>
                  <a:pt x="686" y="130"/>
                </a:lnTo>
                <a:lnTo>
                  <a:pt x="681" y="132"/>
                </a:lnTo>
                <a:lnTo>
                  <a:pt x="677" y="136"/>
                </a:lnTo>
                <a:lnTo>
                  <a:pt x="672" y="140"/>
                </a:lnTo>
                <a:lnTo>
                  <a:pt x="669" y="147"/>
                </a:lnTo>
                <a:lnTo>
                  <a:pt x="668" y="152"/>
                </a:lnTo>
                <a:lnTo>
                  <a:pt x="667" y="159"/>
                </a:lnTo>
                <a:lnTo>
                  <a:pt x="667" y="159"/>
                </a:lnTo>
                <a:lnTo>
                  <a:pt x="668" y="165"/>
                </a:lnTo>
                <a:lnTo>
                  <a:pt x="669" y="172"/>
                </a:lnTo>
                <a:lnTo>
                  <a:pt x="672" y="177"/>
                </a:lnTo>
                <a:lnTo>
                  <a:pt x="677" y="181"/>
                </a:lnTo>
                <a:lnTo>
                  <a:pt x="681" y="185"/>
                </a:lnTo>
                <a:lnTo>
                  <a:pt x="686" y="188"/>
                </a:lnTo>
                <a:lnTo>
                  <a:pt x="693" y="190"/>
                </a:lnTo>
                <a:lnTo>
                  <a:pt x="699" y="191"/>
                </a:lnTo>
                <a:lnTo>
                  <a:pt x="699" y="191"/>
                </a:lnTo>
                <a:lnTo>
                  <a:pt x="712" y="191"/>
                </a:lnTo>
                <a:lnTo>
                  <a:pt x="725" y="193"/>
                </a:lnTo>
                <a:lnTo>
                  <a:pt x="737" y="196"/>
                </a:lnTo>
                <a:lnTo>
                  <a:pt x="749" y="201"/>
                </a:lnTo>
                <a:lnTo>
                  <a:pt x="759" y="206"/>
                </a:lnTo>
                <a:lnTo>
                  <a:pt x="770" y="212"/>
                </a:lnTo>
                <a:lnTo>
                  <a:pt x="780" y="220"/>
                </a:lnTo>
                <a:lnTo>
                  <a:pt x="789" y="227"/>
                </a:lnTo>
                <a:lnTo>
                  <a:pt x="797" y="237"/>
                </a:lnTo>
                <a:lnTo>
                  <a:pt x="804" y="247"/>
                </a:lnTo>
                <a:lnTo>
                  <a:pt x="811" y="257"/>
                </a:lnTo>
                <a:lnTo>
                  <a:pt x="816" y="268"/>
                </a:lnTo>
                <a:lnTo>
                  <a:pt x="820" y="280"/>
                </a:lnTo>
                <a:lnTo>
                  <a:pt x="824" y="292"/>
                </a:lnTo>
                <a:lnTo>
                  <a:pt x="826" y="305"/>
                </a:lnTo>
                <a:lnTo>
                  <a:pt x="826" y="317"/>
                </a:lnTo>
                <a:lnTo>
                  <a:pt x="826" y="317"/>
                </a:lnTo>
                <a:lnTo>
                  <a:pt x="827" y="324"/>
                </a:lnTo>
                <a:lnTo>
                  <a:pt x="829" y="330"/>
                </a:lnTo>
                <a:lnTo>
                  <a:pt x="831" y="336"/>
                </a:lnTo>
                <a:lnTo>
                  <a:pt x="835" y="340"/>
                </a:lnTo>
                <a:lnTo>
                  <a:pt x="840" y="344"/>
                </a:lnTo>
                <a:lnTo>
                  <a:pt x="845" y="348"/>
                </a:lnTo>
                <a:lnTo>
                  <a:pt x="852" y="349"/>
                </a:lnTo>
                <a:lnTo>
                  <a:pt x="858" y="350"/>
                </a:lnTo>
                <a:lnTo>
                  <a:pt x="858" y="350"/>
                </a:lnTo>
                <a:lnTo>
                  <a:pt x="864" y="349"/>
                </a:lnTo>
                <a:lnTo>
                  <a:pt x="870" y="348"/>
                </a:lnTo>
                <a:lnTo>
                  <a:pt x="876" y="344"/>
                </a:lnTo>
                <a:lnTo>
                  <a:pt x="881" y="340"/>
                </a:lnTo>
                <a:lnTo>
                  <a:pt x="885" y="336"/>
                </a:lnTo>
                <a:lnTo>
                  <a:pt x="887" y="330"/>
                </a:lnTo>
                <a:lnTo>
                  <a:pt x="889" y="324"/>
                </a:lnTo>
                <a:lnTo>
                  <a:pt x="890" y="317"/>
                </a:lnTo>
                <a:lnTo>
                  <a:pt x="890" y="317"/>
                </a:lnTo>
                <a:lnTo>
                  <a:pt x="889" y="298"/>
                </a:lnTo>
                <a:lnTo>
                  <a:pt x="886" y="279"/>
                </a:lnTo>
                <a:lnTo>
                  <a:pt x="882" y="261"/>
                </a:lnTo>
                <a:lnTo>
                  <a:pt x="875" y="243"/>
                </a:lnTo>
                <a:lnTo>
                  <a:pt x="867" y="227"/>
                </a:lnTo>
                <a:lnTo>
                  <a:pt x="857" y="211"/>
                </a:lnTo>
                <a:lnTo>
                  <a:pt x="846" y="196"/>
                </a:lnTo>
                <a:lnTo>
                  <a:pt x="833" y="183"/>
                </a:lnTo>
                <a:lnTo>
                  <a:pt x="820" y="170"/>
                </a:lnTo>
                <a:lnTo>
                  <a:pt x="805" y="160"/>
                </a:lnTo>
                <a:lnTo>
                  <a:pt x="789" y="150"/>
                </a:lnTo>
                <a:lnTo>
                  <a:pt x="773" y="142"/>
                </a:lnTo>
                <a:lnTo>
                  <a:pt x="756" y="135"/>
                </a:lnTo>
                <a:lnTo>
                  <a:pt x="738" y="131"/>
                </a:lnTo>
                <a:lnTo>
                  <a:pt x="719" y="128"/>
                </a:lnTo>
                <a:lnTo>
                  <a:pt x="699" y="126"/>
                </a:lnTo>
                <a:lnTo>
                  <a:pt x="699" y="126"/>
                </a:ln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800" b="0" i="0" u="none" strike="noStrike" kern="0" cap="none" spc="0" normalizeH="0" baseline="0" noProof="0" smtClean="0">
              <a:ln>
                <a:noFill/>
              </a:ln>
              <a:solidFill>
                <a:srgbClr val="959596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913428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7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7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7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7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7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7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7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250"/>
                            </p:stCondLst>
                            <p:childTnLst>
                              <p:par>
                                <p:cTn id="43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900" decel="100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250"/>
                            </p:stCondLst>
                            <p:childTnLst>
                              <p:par>
                                <p:cTn id="5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7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7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7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/>
      <p:bldP spid="48" grpId="0"/>
      <p:bldP spid="49" grpId="0"/>
      <p:bldP spid="62" grpId="0" animBg="1"/>
      <p:bldP spid="6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" name="组合 40"/>
          <p:cNvGrpSpPr/>
          <p:nvPr/>
        </p:nvGrpSpPr>
        <p:grpSpPr>
          <a:xfrm>
            <a:off x="3940305" y="3478344"/>
            <a:ext cx="952314" cy="1009502"/>
            <a:chOff x="5047013" y="4306587"/>
            <a:chExt cx="1142664" cy="1211282"/>
          </a:xfrm>
        </p:grpSpPr>
        <p:sp>
          <p:nvSpPr>
            <p:cNvPr id="42" name="Line 20"/>
            <p:cNvSpPr>
              <a:spLocks noChangeShapeType="1"/>
            </p:cNvSpPr>
            <p:nvPr/>
          </p:nvSpPr>
          <p:spPr bwMode="auto">
            <a:xfrm flipV="1">
              <a:off x="5047013" y="4306587"/>
              <a:ext cx="1142664" cy="0"/>
            </a:xfrm>
            <a:prstGeom prst="line">
              <a:avLst/>
            </a:prstGeom>
            <a:noFill/>
            <a:ln w="19050" cap="rnd">
              <a:solidFill>
                <a:sysClr val="windowText" lastClr="000000">
                  <a:lumMod val="75000"/>
                  <a:lumOff val="25000"/>
                </a:sysClr>
              </a:solidFill>
              <a:prstDash val="sysDot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1440" tIns="45720" rIns="91440" bIns="4572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3" name="Line 20"/>
            <p:cNvSpPr>
              <a:spLocks noChangeShapeType="1"/>
            </p:cNvSpPr>
            <p:nvPr/>
          </p:nvSpPr>
          <p:spPr bwMode="auto">
            <a:xfrm flipV="1">
              <a:off x="5595535" y="4710348"/>
              <a:ext cx="594142" cy="0"/>
            </a:xfrm>
            <a:prstGeom prst="line">
              <a:avLst/>
            </a:prstGeom>
            <a:noFill/>
            <a:ln w="19050" cap="rnd">
              <a:solidFill>
                <a:sysClr val="windowText" lastClr="000000">
                  <a:lumMod val="75000"/>
                  <a:lumOff val="25000"/>
                </a:sysClr>
              </a:solidFill>
              <a:prstDash val="sysDot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1440" tIns="45720" rIns="91440" bIns="4572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4" name="Line 20"/>
            <p:cNvSpPr>
              <a:spLocks noChangeShapeType="1"/>
            </p:cNvSpPr>
            <p:nvPr/>
          </p:nvSpPr>
          <p:spPr bwMode="auto">
            <a:xfrm flipV="1">
              <a:off x="5595535" y="5114109"/>
              <a:ext cx="594142" cy="0"/>
            </a:xfrm>
            <a:prstGeom prst="line">
              <a:avLst/>
            </a:prstGeom>
            <a:noFill/>
            <a:ln w="19050" cap="rnd">
              <a:solidFill>
                <a:sysClr val="windowText" lastClr="000000">
                  <a:lumMod val="75000"/>
                  <a:lumOff val="25000"/>
                </a:sysClr>
              </a:solidFill>
              <a:prstDash val="sysDot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1440" tIns="45720" rIns="91440" bIns="4572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5" name="Line 20"/>
            <p:cNvSpPr>
              <a:spLocks noChangeShapeType="1"/>
            </p:cNvSpPr>
            <p:nvPr/>
          </p:nvSpPr>
          <p:spPr bwMode="auto">
            <a:xfrm flipV="1">
              <a:off x="5595535" y="5517869"/>
              <a:ext cx="594142" cy="0"/>
            </a:xfrm>
            <a:prstGeom prst="line">
              <a:avLst/>
            </a:prstGeom>
            <a:noFill/>
            <a:ln w="19050" cap="rnd">
              <a:solidFill>
                <a:sysClr val="windowText" lastClr="000000">
                  <a:lumMod val="75000"/>
                  <a:lumOff val="25000"/>
                </a:sysClr>
              </a:solidFill>
              <a:prstDash val="sysDot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1440" tIns="45720" rIns="91440" bIns="4572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cxnSp>
          <p:nvCxnSpPr>
            <p:cNvPr id="46" name="Straight Connector 4"/>
            <p:cNvCxnSpPr>
              <a:endCxn id="45" idx="0"/>
            </p:cNvCxnSpPr>
            <p:nvPr/>
          </p:nvCxnSpPr>
          <p:spPr>
            <a:xfrm>
              <a:off x="5583261" y="4335083"/>
              <a:ext cx="12274" cy="1182786"/>
            </a:xfrm>
            <a:prstGeom prst="line">
              <a:avLst/>
            </a:prstGeom>
            <a:noFill/>
            <a:ln w="12700" cap="flat" cmpd="sng" algn="ctr">
              <a:solidFill>
                <a:sysClr val="windowText" lastClr="000000">
                  <a:lumMod val="75000"/>
                  <a:lumOff val="25000"/>
                </a:sysClr>
              </a:solidFill>
              <a:prstDash val="sysDash"/>
            </a:ln>
            <a:effectLst/>
          </p:spPr>
        </p:cxnSp>
      </p:grpSp>
      <p:cxnSp>
        <p:nvCxnSpPr>
          <p:cNvPr id="47" name="Straight Connector 4"/>
          <p:cNvCxnSpPr/>
          <p:nvPr/>
        </p:nvCxnSpPr>
        <p:spPr>
          <a:xfrm>
            <a:off x="3573780" y="2334065"/>
            <a:ext cx="0" cy="1111555"/>
          </a:xfrm>
          <a:prstGeom prst="line">
            <a:avLst/>
          </a:prstGeom>
          <a:noFill/>
          <a:ln w="12700" cap="flat" cmpd="sng" algn="ctr">
            <a:solidFill>
              <a:sysClr val="windowText" lastClr="000000"/>
            </a:solidFill>
            <a:prstDash val="sysDash"/>
          </a:ln>
          <a:effectLst/>
        </p:spPr>
      </p:cxnSp>
      <p:sp>
        <p:nvSpPr>
          <p:cNvPr id="48" name="Line 18"/>
          <p:cNvSpPr>
            <a:spLocks noChangeShapeType="1"/>
          </p:cNvSpPr>
          <p:nvPr/>
        </p:nvSpPr>
        <p:spPr bwMode="auto">
          <a:xfrm>
            <a:off x="3621408" y="2816764"/>
            <a:ext cx="5248920" cy="0"/>
          </a:xfrm>
          <a:prstGeom prst="line">
            <a:avLst/>
          </a:prstGeom>
          <a:noFill/>
          <a:ln w="19050" cap="rnd">
            <a:solidFill>
              <a:sysClr val="windowText" lastClr="000000"/>
            </a:solidFill>
            <a:prstDash val="sysDot"/>
            <a:round/>
            <a:headEnd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40" tIns="45720" rIns="91440" bIns="4572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" name="Rectangle 13"/>
          <p:cNvSpPr/>
          <p:nvPr/>
        </p:nvSpPr>
        <p:spPr>
          <a:xfrm>
            <a:off x="4520471" y="2023693"/>
            <a:ext cx="4302229" cy="605294"/>
          </a:xfrm>
          <a:prstGeom prst="rect">
            <a:avLst/>
          </a:prstGeom>
        </p:spPr>
        <p:txBody>
          <a:bodyPr wrap="square" lIns="91440" tIns="45720" rIns="91440" bIns="45720">
            <a:spAutoFit/>
          </a:bodyPr>
          <a:lstStyle/>
          <a:p>
            <a:pPr marL="0" marR="0" lvl="0" indent="0" defTabSz="914400" eaLnBrk="1" fontAlgn="auto" latinLnBrk="0" hangingPunct="1">
              <a:lnSpc>
                <a:spcPts val="198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您的内容打在这里，或者通过复制您的文本后</a:t>
            </a: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粘贴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您的内容打在这里，或者通过复制您的文本后</a:t>
            </a:r>
            <a:r>
              <a:rPr kumimoji="0" lang="zh-CN" altLang="en-US" sz="12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粘贴</a:t>
            </a:r>
            <a:endParaRPr kumimoji="0" lang="en-US" altLang="zh-CN" sz="12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>
                  <a:lumMod val="75000"/>
                  <a:lumOff val="25000"/>
                </a:sys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50" name="Group 24"/>
          <p:cNvGrpSpPr/>
          <p:nvPr/>
        </p:nvGrpSpPr>
        <p:grpSpPr>
          <a:xfrm>
            <a:off x="3051756" y="2023087"/>
            <a:ext cx="1139307" cy="546618"/>
            <a:chOff x="2187746" y="2123279"/>
            <a:chExt cx="1927113" cy="1931011"/>
          </a:xfrm>
        </p:grpSpPr>
        <p:sp>
          <p:nvSpPr>
            <p:cNvPr id="51" name="任意多边形 82"/>
            <p:cNvSpPr/>
            <p:nvPr/>
          </p:nvSpPr>
          <p:spPr bwMode="auto">
            <a:xfrm rot="5400000">
              <a:off x="2185797" y="2125228"/>
              <a:ext cx="1931011" cy="1927113"/>
            </a:xfrm>
            <a:prstGeom prst="roundRect">
              <a:avLst/>
            </a:prstGeom>
            <a:gradFill flip="none" rotWithShape="1">
              <a:gsLst>
                <a:gs pos="17000">
                  <a:srgbClr val="FFFFFF"/>
                </a:gs>
                <a:gs pos="88000">
                  <a:srgbClr val="FFFFFF">
                    <a:lumMod val="72000"/>
                  </a:srgbClr>
                </a:gs>
              </a:gsLst>
              <a:lin ang="2700000" scaled="1"/>
              <a:tileRect/>
            </a:gradFill>
            <a:ln w="25400" cap="flat" cmpd="sng" algn="ctr">
              <a:noFill/>
              <a:prstDash val="solid"/>
            </a:ln>
            <a:effectLst>
              <a:outerShdw blurRad="127000" dist="63500" dir="7380000" sx="102000" sy="102000" algn="tr" rotWithShape="0">
                <a:prstClr val="black">
                  <a:alpha val="39000"/>
                </a:prstClr>
              </a:outerShdw>
            </a:effectLst>
          </p:spPr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3200" ker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2" name="任意多边形 83"/>
            <p:cNvSpPr/>
            <p:nvPr/>
          </p:nvSpPr>
          <p:spPr bwMode="auto">
            <a:xfrm rot="16200000">
              <a:off x="2199710" y="2139114"/>
              <a:ext cx="1903185" cy="1899341"/>
            </a:xfrm>
            <a:prstGeom prst="roundRect">
              <a:avLst/>
            </a:prstGeom>
            <a:gradFill flip="none" rotWithShape="1">
              <a:gsLst>
                <a:gs pos="29000">
                  <a:srgbClr val="FFFFFF"/>
                </a:gs>
                <a:gs pos="98000">
                  <a:srgbClr val="FFFFFF">
                    <a:lumMod val="75000"/>
                  </a:srgbClr>
                </a:gs>
              </a:gsLst>
              <a:lin ang="2700000" scaled="1"/>
              <a:tileRect/>
            </a:gradFill>
            <a:ln w="25400" cap="flat" cmpd="sng" algn="ctr">
              <a:noFill/>
              <a:prstDash val="solid"/>
            </a:ln>
            <a:effectLst>
              <a:softEdge rad="0"/>
            </a:effec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3200" ker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3" name="椭圆 80"/>
            <p:cNvSpPr/>
            <p:nvPr/>
          </p:nvSpPr>
          <p:spPr bwMode="auto">
            <a:xfrm>
              <a:off x="2293203" y="2228948"/>
              <a:ext cx="1716197" cy="1719673"/>
            </a:xfrm>
            <a:prstGeom prst="roundRect">
              <a:avLst/>
            </a:prstGeom>
            <a:gradFill>
              <a:gsLst>
                <a:gs pos="0">
                  <a:srgbClr val="067FC9"/>
                </a:gs>
                <a:gs pos="100000">
                  <a:srgbClr val="00B2CA"/>
                </a:gs>
              </a:gsLst>
              <a:lin ang="2700000" scaled="1"/>
            </a:gradFill>
            <a:ln w="25400" cap="flat" cmpd="sng" algn="ctr">
              <a:noFill/>
              <a:prstDash val="solid"/>
            </a:ln>
            <a:effectLst>
              <a:innerShdw blurRad="63500" dist="25400" dir="18660000">
                <a:prstClr val="black">
                  <a:alpha val="35000"/>
                </a:prstClr>
              </a:innerShdw>
            </a:effec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zh-CN" sz="1600" kern="0" dirty="0" smtClean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01</a:t>
              </a:r>
              <a:endParaRPr lang="zh-CN" altLang="en-US" sz="1600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4" name="Group 28"/>
          <p:cNvGrpSpPr/>
          <p:nvPr/>
        </p:nvGrpSpPr>
        <p:grpSpPr>
          <a:xfrm>
            <a:off x="3051755" y="3174437"/>
            <a:ext cx="1131098" cy="546618"/>
            <a:chOff x="2187746" y="2123279"/>
            <a:chExt cx="1927113" cy="1931011"/>
          </a:xfrm>
        </p:grpSpPr>
        <p:sp>
          <p:nvSpPr>
            <p:cNvPr id="55" name="任意多边形 82"/>
            <p:cNvSpPr/>
            <p:nvPr/>
          </p:nvSpPr>
          <p:spPr bwMode="auto">
            <a:xfrm rot="5400000">
              <a:off x="2185797" y="2125228"/>
              <a:ext cx="1931011" cy="1927113"/>
            </a:xfrm>
            <a:prstGeom prst="roundRect">
              <a:avLst/>
            </a:prstGeom>
            <a:gradFill flip="none" rotWithShape="1">
              <a:gsLst>
                <a:gs pos="17000">
                  <a:srgbClr val="FFFFFF"/>
                </a:gs>
                <a:gs pos="88000">
                  <a:srgbClr val="FFFFFF">
                    <a:lumMod val="72000"/>
                  </a:srgbClr>
                </a:gs>
              </a:gsLst>
              <a:lin ang="2700000" scaled="1"/>
              <a:tileRect/>
            </a:gradFill>
            <a:ln w="25400" cap="flat" cmpd="sng" algn="ctr">
              <a:noFill/>
              <a:prstDash val="solid"/>
            </a:ln>
            <a:effectLst>
              <a:outerShdw blurRad="127000" dist="63500" dir="7380000" sx="102000" sy="102000" algn="tr" rotWithShape="0">
                <a:prstClr val="black">
                  <a:alpha val="39000"/>
                </a:prstClr>
              </a:outerShdw>
            </a:effectLst>
          </p:spPr>
          <p:txBody>
            <a:bodyPr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3200" ker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6" name="任意多边形 83"/>
            <p:cNvSpPr/>
            <p:nvPr/>
          </p:nvSpPr>
          <p:spPr bwMode="auto">
            <a:xfrm rot="16200000">
              <a:off x="2199710" y="2139114"/>
              <a:ext cx="1903185" cy="1899341"/>
            </a:xfrm>
            <a:prstGeom prst="roundRect">
              <a:avLst/>
            </a:prstGeom>
            <a:gradFill flip="none" rotWithShape="1">
              <a:gsLst>
                <a:gs pos="29000">
                  <a:srgbClr val="FFFFFF"/>
                </a:gs>
                <a:gs pos="98000">
                  <a:srgbClr val="FFFFFF">
                    <a:lumMod val="75000"/>
                  </a:srgbClr>
                </a:gs>
              </a:gsLst>
              <a:lin ang="2700000" scaled="1"/>
              <a:tileRect/>
            </a:gradFill>
            <a:ln w="25400" cap="flat" cmpd="sng" algn="ctr">
              <a:noFill/>
              <a:prstDash val="solid"/>
            </a:ln>
            <a:effectLst>
              <a:softEdge rad="0"/>
            </a:effec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3200" ker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7" name="椭圆 80"/>
            <p:cNvSpPr/>
            <p:nvPr/>
          </p:nvSpPr>
          <p:spPr bwMode="auto">
            <a:xfrm>
              <a:off x="2300665" y="2236426"/>
              <a:ext cx="1701274" cy="1704716"/>
            </a:xfrm>
            <a:prstGeom prst="roundRect">
              <a:avLst/>
            </a:prstGeom>
            <a:gradFill>
              <a:gsLst>
                <a:gs pos="0">
                  <a:srgbClr val="067FC9"/>
                </a:gs>
                <a:gs pos="100000">
                  <a:srgbClr val="00B2CA"/>
                </a:gs>
              </a:gsLst>
              <a:lin ang="2700000" scaled="1"/>
            </a:gradFill>
            <a:ln w="25400" cap="flat" cmpd="sng" algn="ctr">
              <a:noFill/>
              <a:prstDash val="solid"/>
            </a:ln>
            <a:effectLst>
              <a:innerShdw blurRad="63500" dist="25400" dir="18660000">
                <a:prstClr val="black">
                  <a:alpha val="35000"/>
                </a:prstClr>
              </a:innerShdw>
            </a:effec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zh-CN" sz="1600" kern="0" dirty="0" smtClean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02</a:t>
              </a:r>
              <a:endParaRPr lang="zh-CN" altLang="en-US" sz="1600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323528" y="1988840"/>
            <a:ext cx="2159428" cy="1602100"/>
            <a:chOff x="520958" y="1683691"/>
            <a:chExt cx="2687638" cy="1993983"/>
          </a:xfrm>
        </p:grpSpPr>
        <p:grpSp>
          <p:nvGrpSpPr>
            <p:cNvPr id="59" name="组合 58"/>
            <p:cNvGrpSpPr/>
            <p:nvPr/>
          </p:nvGrpSpPr>
          <p:grpSpPr>
            <a:xfrm>
              <a:off x="520958" y="1683691"/>
              <a:ext cx="2687638" cy="1993983"/>
              <a:chOff x="3073918" y="203757"/>
              <a:chExt cx="1017887" cy="491907"/>
            </a:xfrm>
          </p:grpSpPr>
          <p:sp>
            <p:nvSpPr>
              <p:cNvPr id="61" name="任意多边形 82"/>
              <p:cNvSpPr/>
              <p:nvPr/>
            </p:nvSpPr>
            <p:spPr bwMode="auto">
              <a:xfrm rot="5400000">
                <a:off x="3336908" y="-59233"/>
                <a:ext cx="491907" cy="1017887"/>
              </a:xfrm>
              <a:prstGeom prst="roundRect">
                <a:avLst/>
              </a:prstGeom>
              <a:gradFill flip="none" rotWithShape="1">
                <a:gsLst>
                  <a:gs pos="17000">
                    <a:srgbClr val="FFFFFF"/>
                  </a:gs>
                  <a:gs pos="88000">
                    <a:srgbClr val="FFFFFF">
                      <a:lumMod val="72000"/>
                    </a:srgbClr>
                  </a:gs>
                </a:gsLst>
                <a:lin ang="2700000" scaled="1"/>
                <a:tileRect/>
              </a:gradFill>
              <a:ln w="25400" cap="flat" cmpd="sng" algn="ctr">
                <a:noFill/>
                <a:prstDash val="solid"/>
              </a:ln>
              <a:effectLst>
                <a:outerShdw blurRad="127000" dist="63500" dir="7380000" sx="102000" sy="102000" algn="tr" rotWithShape="0">
                  <a:prstClr val="black">
                    <a:alpha val="39000"/>
                  </a:prstClr>
                </a:outerShdw>
              </a:effectLst>
            </p:spPr>
            <p:txBody>
              <a:bodyPr anchor="ctr"/>
              <a:lstStyle/>
              <a:p>
                <a:pPr marL="0" marR="0" lvl="0" indent="0" algn="ctr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62" name="任意多边形 83"/>
              <p:cNvSpPr/>
              <p:nvPr/>
            </p:nvSpPr>
            <p:spPr bwMode="auto">
              <a:xfrm rot="16200000">
                <a:off x="3333117" y="-51899"/>
                <a:ext cx="484819" cy="1003218"/>
              </a:xfrm>
              <a:prstGeom prst="roundRect">
                <a:avLst/>
              </a:prstGeom>
              <a:gradFill flip="none" rotWithShape="1">
                <a:gsLst>
                  <a:gs pos="29000">
                    <a:srgbClr val="FFFFFF"/>
                  </a:gs>
                  <a:gs pos="98000">
                    <a:srgbClr val="FFFFFF">
                      <a:lumMod val="75000"/>
                    </a:srgbClr>
                  </a:gs>
                </a:gsLst>
                <a:lin ang="2700000" scaled="1"/>
                <a:tileRect/>
              </a:gradFill>
              <a:ln w="25400" cap="flat" cmpd="sng" algn="ctr">
                <a:noFill/>
                <a:prstDash val="solid"/>
              </a:ln>
              <a:effectLst>
                <a:softEdge rad="0"/>
              </a:effectLst>
            </p:spPr>
            <p:txBody>
              <a:bodyPr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sp>
          <p:nvSpPr>
            <p:cNvPr id="60" name="矩形 41"/>
            <p:cNvSpPr>
              <a:spLocks noChangeAspect="1" noChangeArrowheads="1"/>
            </p:cNvSpPr>
            <p:nvPr/>
          </p:nvSpPr>
          <p:spPr bwMode="auto">
            <a:xfrm>
              <a:off x="645374" y="1794270"/>
              <a:ext cx="2438806" cy="1772825"/>
            </a:xfrm>
            <a:prstGeom prst="roundRect">
              <a:avLst/>
            </a:prstGeom>
            <a:solidFill>
              <a:srgbClr val="068D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charset="0"/>
                <a:buNone/>
                <a:tabLst/>
                <a:defRPr/>
              </a:pPr>
              <a:endParaRPr kumimoji="0" lang="zh-CN" altLang="zh-CN" sz="2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4935256" y="3384261"/>
            <a:ext cx="229507" cy="229505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64" name="同心圆 63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b="0" i="0" u="none" strike="noStrike" kern="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5" name="椭圆 64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rgbClr val="067FC9"/>
                </a:gs>
                <a:gs pos="100000">
                  <a:srgbClr val="00B2CA"/>
                </a:gs>
              </a:gsLst>
              <a:lin ang="2700000" scaled="1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1</a:t>
              </a:r>
              <a:endParaRPr kumimoji="0" lang="zh-CN" altLang="en-US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4935256" y="3697939"/>
            <a:ext cx="229507" cy="229505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67" name="同心圆 66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b="0" i="0" u="none" strike="noStrike" kern="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8" name="椭圆 67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rgbClr val="067FC9"/>
                </a:gs>
                <a:gs pos="100000">
                  <a:srgbClr val="00B2CA"/>
                </a:gs>
              </a:gsLst>
              <a:lin ang="2700000" scaled="1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2</a:t>
              </a:r>
              <a:endParaRPr kumimoji="0" lang="zh-CN" altLang="en-US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4935256" y="4011617"/>
            <a:ext cx="229507" cy="229505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70" name="同心圆 69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b="0" i="0" u="none" strike="noStrike" kern="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71" name="椭圆 70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rgbClr val="067FC9"/>
                </a:gs>
                <a:gs pos="100000">
                  <a:srgbClr val="00B2CA"/>
                </a:gs>
              </a:gsLst>
              <a:lin ang="2700000" scaled="1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3</a:t>
              </a:r>
              <a:endParaRPr kumimoji="0" lang="zh-CN" altLang="en-US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4935256" y="4325294"/>
            <a:ext cx="229507" cy="229505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73" name="同心圆 72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b="0" i="0" u="none" strike="noStrike" kern="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74" name="椭圆 73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rgbClr val="067FC9"/>
                </a:gs>
                <a:gs pos="100000">
                  <a:srgbClr val="00B2CA"/>
                </a:gs>
              </a:gsLst>
              <a:lin ang="2700000" scaled="1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4</a:t>
              </a:r>
              <a:endParaRPr kumimoji="0" lang="zh-CN" altLang="en-US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75" name="TextBox 5"/>
          <p:cNvSpPr txBox="1"/>
          <p:nvPr/>
        </p:nvSpPr>
        <p:spPr>
          <a:xfrm>
            <a:off x="5207401" y="3375244"/>
            <a:ext cx="3931897" cy="3213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ts val="198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您的内容打在这里，或者通过复制您的文本后粘贴</a:t>
            </a:r>
            <a:endParaRPr kumimoji="0" lang="en-US" altLang="zh-CN" sz="12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>
                  <a:lumMod val="75000"/>
                  <a:lumOff val="25000"/>
                </a:sys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6" name="TextBox 5"/>
          <p:cNvSpPr txBox="1"/>
          <p:nvPr/>
        </p:nvSpPr>
        <p:spPr>
          <a:xfrm>
            <a:off x="5207401" y="3693023"/>
            <a:ext cx="4225787" cy="3213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ts val="198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您的内容打在这里，或者通过复制您的文本后粘贴</a:t>
            </a:r>
            <a:endParaRPr kumimoji="0" lang="en-US" altLang="zh-CN" sz="12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>
                  <a:lumMod val="75000"/>
                  <a:lumOff val="25000"/>
                </a:sys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7" name="TextBox 5"/>
          <p:cNvSpPr txBox="1"/>
          <p:nvPr/>
        </p:nvSpPr>
        <p:spPr>
          <a:xfrm>
            <a:off x="5207401" y="3992952"/>
            <a:ext cx="4225787" cy="3213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ts val="198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您的内容打在这里，或者通过复制您的文本后粘贴</a:t>
            </a:r>
            <a:endParaRPr kumimoji="0" lang="en-US" altLang="zh-CN" sz="12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>
                  <a:lumMod val="75000"/>
                  <a:lumOff val="25000"/>
                </a:sys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8" name="TextBox 5"/>
          <p:cNvSpPr txBox="1"/>
          <p:nvPr/>
        </p:nvSpPr>
        <p:spPr>
          <a:xfrm>
            <a:off x="5207401" y="4292883"/>
            <a:ext cx="4225787" cy="3213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ts val="198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您的内容打在这里，或者通过复制您的文本后粘贴</a:t>
            </a:r>
            <a:endParaRPr kumimoji="0" lang="en-US" altLang="zh-CN" sz="12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>
                  <a:lumMod val="75000"/>
                  <a:lumOff val="25000"/>
                </a:sys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9" name="Rectangle 13"/>
          <p:cNvSpPr/>
          <p:nvPr/>
        </p:nvSpPr>
        <p:spPr>
          <a:xfrm>
            <a:off x="691866" y="2146922"/>
            <a:ext cx="1399251" cy="1154277"/>
          </a:xfrm>
          <a:prstGeom prst="rect">
            <a:avLst/>
          </a:prstGeom>
        </p:spPr>
        <p:txBody>
          <a:bodyPr wrap="square" lIns="91440" tIns="45720" rIns="91440" bIns="4572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24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保</a:t>
            </a:r>
            <a:r>
              <a:rPr kumimoji="0" lang="zh-CN" altLang="zh-CN" sz="24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生产</a:t>
            </a:r>
            <a:endParaRPr kumimoji="0" lang="en-US" altLang="zh-CN" sz="2400" b="1" i="0" u="none" strike="noStrike" kern="0" cap="none" spc="0" normalizeH="0" baseline="0" noProof="0" dirty="0" smtClean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  <a:p>
            <a:pPr marL="0" marR="0" lvl="0" indent="0" algn="ctr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24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促营销</a:t>
            </a:r>
            <a:endParaRPr kumimoji="0" lang="en-US" altLang="zh-CN" sz="24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36127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66"/>
          <p:cNvSpPr txBox="1"/>
          <p:nvPr/>
        </p:nvSpPr>
        <p:spPr>
          <a:xfrm>
            <a:off x="3548470" y="4092319"/>
            <a:ext cx="125226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微软雅黑"/>
                <a:ea typeface="微软雅黑"/>
              </a:rPr>
              <a:t>PART 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微软雅黑"/>
                <a:ea typeface="微软雅黑"/>
              </a:rPr>
              <a:t>THREE</a:t>
            </a:r>
            <a:endParaRPr kumimoji="0" lang="zh-CN" altLang="en-US" sz="1400" b="0" i="0" u="none" strike="noStrike" kern="0" cap="none" spc="100" normalizeH="0" baseline="0" noProof="0" dirty="0">
              <a:ln>
                <a:noFill/>
              </a:ln>
              <a:solidFill>
                <a:sysClr val="windowText" lastClr="000000">
                  <a:lumMod val="65000"/>
                  <a:lumOff val="35000"/>
                </a:sysClr>
              </a:solidFill>
              <a:effectLst/>
              <a:uLnTx/>
              <a:uFillTx/>
              <a:latin typeface="微软雅黑"/>
              <a:ea typeface="微软雅黑"/>
            </a:endParaRPr>
          </a:p>
        </p:txBody>
      </p:sp>
      <p:sp>
        <p:nvSpPr>
          <p:cNvPr id="10" name="TextBox 66"/>
          <p:cNvSpPr txBox="1"/>
          <p:nvPr/>
        </p:nvSpPr>
        <p:spPr>
          <a:xfrm>
            <a:off x="3587936" y="4444570"/>
            <a:ext cx="126188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0" cap="none" spc="100" normalizeH="0" baseline="0" noProof="0" dirty="0" smtClean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几点感悟</a:t>
            </a:r>
            <a:endParaRPr kumimoji="0" lang="zh-CN" altLang="en-US" sz="2000" b="0" i="0" u="none" strike="noStrike" kern="0" cap="none" spc="100" normalizeH="0" baseline="0" noProof="0" dirty="0">
              <a:ln>
                <a:noFill/>
              </a:ln>
              <a:solidFill>
                <a:sysClr val="windowText" lastClr="000000">
                  <a:lumMod val="65000"/>
                  <a:lumOff val="35000"/>
                </a:sys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3279004" y="1925953"/>
            <a:ext cx="1869060" cy="1869042"/>
            <a:chOff x="5196486" y="5946187"/>
            <a:chExt cx="305647" cy="305644"/>
          </a:xfrm>
        </p:grpSpPr>
        <p:grpSp>
          <p:nvGrpSpPr>
            <p:cNvPr id="12" name="组合 11"/>
            <p:cNvGrpSpPr/>
            <p:nvPr/>
          </p:nvGrpSpPr>
          <p:grpSpPr>
            <a:xfrm>
              <a:off x="5196486" y="5946187"/>
              <a:ext cx="305647" cy="305644"/>
              <a:chOff x="1517330" y="1125257"/>
              <a:chExt cx="2204282" cy="2204282"/>
            </a:xfrm>
          </p:grpSpPr>
          <p:sp>
            <p:nvSpPr>
              <p:cNvPr id="14" name="椭圆 13"/>
              <p:cNvSpPr/>
              <p:nvPr/>
            </p:nvSpPr>
            <p:spPr>
              <a:xfrm>
                <a:off x="1517330" y="1125257"/>
                <a:ext cx="2204282" cy="2204282"/>
              </a:xfrm>
              <a:prstGeom prst="ellipse">
                <a:avLst/>
              </a:prstGeom>
              <a:gradFill>
                <a:gsLst>
                  <a:gs pos="0">
                    <a:srgbClr val="EBEBEB"/>
                  </a:gs>
                  <a:gs pos="100000">
                    <a:srgbClr val="FEFEFE"/>
                  </a:gs>
                </a:gsLst>
                <a:lin ang="7530000" scaled="0"/>
              </a:gradFill>
              <a:ln w="12700" cap="flat" cmpd="sng" algn="ctr">
                <a:solidFill>
                  <a:sysClr val="window" lastClr="FFFFFF"/>
                </a:solidFill>
                <a:prstDash val="solid"/>
              </a:ln>
              <a:effectLst>
                <a:outerShdw blurRad="165100" dist="139700" dir="7800000" sx="74000" sy="74000" algn="tr" rotWithShape="0">
                  <a:prstClr val="black">
                    <a:alpha val="55000"/>
                  </a:prst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0" cap="none" spc="0" normalizeH="0" baseline="0" noProof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Century Gothic"/>
                  <a:ea typeface="微软雅黑"/>
                  <a:cs typeface="+mn-cs"/>
                </a:endParaRPr>
              </a:p>
            </p:txBody>
          </p:sp>
          <p:sp>
            <p:nvSpPr>
              <p:cNvPr id="15" name="椭圆 14"/>
              <p:cNvSpPr/>
              <p:nvPr/>
            </p:nvSpPr>
            <p:spPr>
              <a:xfrm>
                <a:off x="1719372" y="1327297"/>
                <a:ext cx="1800200" cy="1800200"/>
              </a:xfrm>
              <a:prstGeom prst="ellipse">
                <a:avLst/>
              </a:prstGeom>
              <a:gradFill>
                <a:gsLst>
                  <a:gs pos="0">
                    <a:srgbClr val="067FC9"/>
                  </a:gs>
                  <a:gs pos="100000">
                    <a:srgbClr val="00B2CA"/>
                  </a:gs>
                </a:gsLst>
                <a:lin ang="2700000" scaled="1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0" cap="none" spc="0" normalizeH="0" baseline="0" noProof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Century Gothic"/>
                  <a:ea typeface="微软雅黑"/>
                  <a:cs typeface="+mn-cs"/>
                </a:endParaRPr>
              </a:p>
            </p:txBody>
          </p:sp>
        </p:grpSp>
        <p:sp>
          <p:nvSpPr>
            <p:cNvPr id="13" name="Freeform 44"/>
            <p:cNvSpPr>
              <a:spLocks noEditPoints="1"/>
            </p:cNvSpPr>
            <p:nvPr/>
          </p:nvSpPr>
          <p:spPr bwMode="auto">
            <a:xfrm>
              <a:off x="5260211" y="6030324"/>
              <a:ext cx="170620" cy="137369"/>
            </a:xfrm>
            <a:custGeom>
              <a:avLst/>
              <a:gdLst>
                <a:gd name="T0" fmla="*/ 41 w 62"/>
                <a:gd name="T1" fmla="*/ 31 h 54"/>
                <a:gd name="T2" fmla="*/ 34 w 62"/>
                <a:gd name="T3" fmla="*/ 23 h 54"/>
                <a:gd name="T4" fmla="*/ 33 w 62"/>
                <a:gd name="T5" fmla="*/ 17 h 54"/>
                <a:gd name="T6" fmla="*/ 30 w 62"/>
                <a:gd name="T7" fmla="*/ 20 h 54"/>
                <a:gd name="T8" fmla="*/ 23 w 62"/>
                <a:gd name="T9" fmla="*/ 13 h 54"/>
                <a:gd name="T10" fmla="*/ 18 w 62"/>
                <a:gd name="T11" fmla="*/ 17 h 54"/>
                <a:gd name="T12" fmla="*/ 7 w 62"/>
                <a:gd name="T13" fmla="*/ 17 h 54"/>
                <a:gd name="T14" fmla="*/ 7 w 62"/>
                <a:gd name="T15" fmla="*/ 23 h 54"/>
                <a:gd name="T16" fmla="*/ 0 w 62"/>
                <a:gd name="T17" fmla="*/ 31 h 54"/>
                <a:gd name="T18" fmla="*/ 4 w 62"/>
                <a:gd name="T19" fmla="*/ 36 h 54"/>
                <a:gd name="T20" fmla="*/ 4 w 62"/>
                <a:gd name="T21" fmla="*/ 46 h 54"/>
                <a:gd name="T22" fmla="*/ 10 w 62"/>
                <a:gd name="T23" fmla="*/ 47 h 54"/>
                <a:gd name="T24" fmla="*/ 18 w 62"/>
                <a:gd name="T25" fmla="*/ 54 h 54"/>
                <a:gd name="T26" fmla="*/ 23 w 62"/>
                <a:gd name="T27" fmla="*/ 50 h 54"/>
                <a:gd name="T28" fmla="*/ 32 w 62"/>
                <a:gd name="T29" fmla="*/ 48 h 54"/>
                <a:gd name="T30" fmla="*/ 37 w 62"/>
                <a:gd name="T31" fmla="*/ 46 h 54"/>
                <a:gd name="T32" fmla="*/ 37 w 62"/>
                <a:gd name="T33" fmla="*/ 36 h 54"/>
                <a:gd name="T34" fmla="*/ 32 w 62"/>
                <a:gd name="T35" fmla="*/ 38 h 54"/>
                <a:gd name="T36" fmla="*/ 20 w 62"/>
                <a:gd name="T37" fmla="*/ 46 h 54"/>
                <a:gd name="T38" fmla="*/ 20 w 62"/>
                <a:gd name="T39" fmla="*/ 21 h 54"/>
                <a:gd name="T40" fmla="*/ 33 w 62"/>
                <a:gd name="T41" fmla="*/ 33 h 54"/>
                <a:gd name="T42" fmla="*/ 58 w 62"/>
                <a:gd name="T43" fmla="*/ 35 h 54"/>
                <a:gd name="T44" fmla="*/ 62 w 62"/>
                <a:gd name="T45" fmla="*/ 38 h 54"/>
                <a:gd name="T46" fmla="*/ 60 w 62"/>
                <a:gd name="T47" fmla="*/ 41 h 54"/>
                <a:gd name="T48" fmla="*/ 59 w 62"/>
                <a:gd name="T49" fmla="*/ 46 h 54"/>
                <a:gd name="T50" fmla="*/ 56 w 62"/>
                <a:gd name="T51" fmla="*/ 47 h 54"/>
                <a:gd name="T52" fmla="*/ 52 w 62"/>
                <a:gd name="T53" fmla="*/ 50 h 54"/>
                <a:gd name="T54" fmla="*/ 50 w 62"/>
                <a:gd name="T55" fmla="*/ 48 h 54"/>
                <a:gd name="T56" fmla="*/ 45 w 62"/>
                <a:gd name="T57" fmla="*/ 48 h 54"/>
                <a:gd name="T58" fmla="*/ 44 w 62"/>
                <a:gd name="T59" fmla="*/ 45 h 54"/>
                <a:gd name="T60" fmla="*/ 41 w 62"/>
                <a:gd name="T61" fmla="*/ 41 h 54"/>
                <a:gd name="T62" fmla="*/ 43 w 62"/>
                <a:gd name="T63" fmla="*/ 39 h 54"/>
                <a:gd name="T64" fmla="*/ 43 w 62"/>
                <a:gd name="T65" fmla="*/ 33 h 54"/>
                <a:gd name="T66" fmla="*/ 46 w 62"/>
                <a:gd name="T67" fmla="*/ 33 h 54"/>
                <a:gd name="T68" fmla="*/ 50 w 62"/>
                <a:gd name="T69" fmla="*/ 29 h 54"/>
                <a:gd name="T70" fmla="*/ 52 w 62"/>
                <a:gd name="T71" fmla="*/ 31 h 54"/>
                <a:gd name="T72" fmla="*/ 58 w 62"/>
                <a:gd name="T73" fmla="*/ 31 h 54"/>
                <a:gd name="T74" fmla="*/ 58 w 62"/>
                <a:gd name="T75" fmla="*/ 35 h 54"/>
                <a:gd name="T76" fmla="*/ 57 w 62"/>
                <a:gd name="T77" fmla="*/ 40 h 54"/>
                <a:gd name="T78" fmla="*/ 45 w 62"/>
                <a:gd name="T79" fmla="*/ 40 h 54"/>
                <a:gd name="T80" fmla="*/ 51 w 62"/>
                <a:gd name="T81" fmla="*/ 46 h 54"/>
                <a:gd name="T82" fmla="*/ 62 w 62"/>
                <a:gd name="T83" fmla="*/ 12 h 54"/>
                <a:gd name="T84" fmla="*/ 59 w 62"/>
                <a:gd name="T85" fmla="*/ 15 h 54"/>
                <a:gd name="T86" fmla="*/ 59 w 62"/>
                <a:gd name="T87" fmla="*/ 22 h 54"/>
                <a:gd name="T88" fmla="*/ 55 w 62"/>
                <a:gd name="T89" fmla="*/ 23 h 54"/>
                <a:gd name="T90" fmla="*/ 50 w 62"/>
                <a:gd name="T91" fmla="*/ 28 h 54"/>
                <a:gd name="T92" fmla="*/ 46 w 62"/>
                <a:gd name="T93" fmla="*/ 25 h 54"/>
                <a:gd name="T94" fmla="*/ 39 w 62"/>
                <a:gd name="T95" fmla="*/ 25 h 54"/>
                <a:gd name="T96" fmla="*/ 39 w 62"/>
                <a:gd name="T97" fmla="*/ 20 h 54"/>
                <a:gd name="T98" fmla="*/ 34 w 62"/>
                <a:gd name="T99" fmla="*/ 15 h 54"/>
                <a:gd name="T100" fmla="*/ 37 w 62"/>
                <a:gd name="T101" fmla="*/ 12 h 54"/>
                <a:gd name="T102" fmla="*/ 37 w 62"/>
                <a:gd name="T103" fmla="*/ 5 h 54"/>
                <a:gd name="T104" fmla="*/ 41 w 62"/>
                <a:gd name="T105" fmla="*/ 5 h 54"/>
                <a:gd name="T106" fmla="*/ 46 w 62"/>
                <a:gd name="T107" fmla="*/ 0 h 54"/>
                <a:gd name="T108" fmla="*/ 49 w 62"/>
                <a:gd name="T109" fmla="*/ 3 h 54"/>
                <a:gd name="T110" fmla="*/ 56 w 62"/>
                <a:gd name="T111" fmla="*/ 3 h 54"/>
                <a:gd name="T112" fmla="*/ 57 w 62"/>
                <a:gd name="T113" fmla="*/ 7 h 54"/>
                <a:gd name="T114" fmla="*/ 48 w 62"/>
                <a:gd name="T115" fmla="*/ 22 h 54"/>
                <a:gd name="T116" fmla="*/ 40 w 62"/>
                <a:gd name="T117" fmla="*/ 14 h 54"/>
                <a:gd name="T118" fmla="*/ 56 w 62"/>
                <a:gd name="T119" fmla="*/ 1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62" h="54">
                  <a:moveTo>
                    <a:pt x="41" y="36"/>
                  </a:moveTo>
                  <a:cubicBezTo>
                    <a:pt x="41" y="31"/>
                    <a:pt x="41" y="31"/>
                    <a:pt x="41" y="31"/>
                  </a:cubicBezTo>
                  <a:cubicBezTo>
                    <a:pt x="37" y="31"/>
                    <a:pt x="37" y="31"/>
                    <a:pt x="37" y="31"/>
                  </a:cubicBezTo>
                  <a:cubicBezTo>
                    <a:pt x="37" y="28"/>
                    <a:pt x="36" y="25"/>
                    <a:pt x="34" y="23"/>
                  </a:cubicBezTo>
                  <a:cubicBezTo>
                    <a:pt x="37" y="20"/>
                    <a:pt x="37" y="20"/>
                    <a:pt x="37" y="20"/>
                  </a:cubicBezTo>
                  <a:cubicBezTo>
                    <a:pt x="33" y="17"/>
                    <a:pt x="33" y="17"/>
                    <a:pt x="33" y="17"/>
                  </a:cubicBezTo>
                  <a:cubicBezTo>
                    <a:pt x="32" y="18"/>
                    <a:pt x="32" y="18"/>
                    <a:pt x="32" y="18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28" y="18"/>
                    <a:pt x="26" y="17"/>
                    <a:pt x="23" y="17"/>
                  </a:cubicBezTo>
                  <a:cubicBezTo>
                    <a:pt x="23" y="13"/>
                    <a:pt x="23" y="13"/>
                    <a:pt x="23" y="13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15" y="17"/>
                    <a:pt x="12" y="18"/>
                    <a:pt x="10" y="20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7" y="23"/>
                    <a:pt x="7" y="23"/>
                    <a:pt x="7" y="23"/>
                  </a:cubicBezTo>
                  <a:cubicBezTo>
                    <a:pt x="5" y="26"/>
                    <a:pt x="4" y="28"/>
                    <a:pt x="4" y="31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4" y="36"/>
                    <a:pt x="4" y="36"/>
                    <a:pt x="4" y="36"/>
                  </a:cubicBezTo>
                  <a:cubicBezTo>
                    <a:pt x="4" y="39"/>
                    <a:pt x="5" y="41"/>
                    <a:pt x="7" y="44"/>
                  </a:cubicBezTo>
                  <a:cubicBezTo>
                    <a:pt x="4" y="46"/>
                    <a:pt x="4" y="46"/>
                    <a:pt x="4" y="46"/>
                  </a:cubicBezTo>
                  <a:cubicBezTo>
                    <a:pt x="7" y="50"/>
                    <a:pt x="7" y="50"/>
                    <a:pt x="7" y="50"/>
                  </a:cubicBezTo>
                  <a:cubicBezTo>
                    <a:pt x="10" y="47"/>
                    <a:pt x="10" y="47"/>
                    <a:pt x="10" y="47"/>
                  </a:cubicBezTo>
                  <a:cubicBezTo>
                    <a:pt x="12" y="49"/>
                    <a:pt x="15" y="50"/>
                    <a:pt x="18" y="50"/>
                  </a:cubicBezTo>
                  <a:cubicBezTo>
                    <a:pt x="18" y="54"/>
                    <a:pt x="18" y="54"/>
                    <a:pt x="18" y="54"/>
                  </a:cubicBezTo>
                  <a:cubicBezTo>
                    <a:pt x="23" y="54"/>
                    <a:pt x="23" y="54"/>
                    <a:pt x="23" y="54"/>
                  </a:cubicBezTo>
                  <a:cubicBezTo>
                    <a:pt x="23" y="50"/>
                    <a:pt x="23" y="50"/>
                    <a:pt x="23" y="50"/>
                  </a:cubicBezTo>
                  <a:cubicBezTo>
                    <a:pt x="26" y="50"/>
                    <a:pt x="28" y="49"/>
                    <a:pt x="31" y="47"/>
                  </a:cubicBezTo>
                  <a:cubicBezTo>
                    <a:pt x="32" y="48"/>
                    <a:pt x="32" y="48"/>
                    <a:pt x="32" y="48"/>
                  </a:cubicBezTo>
                  <a:cubicBezTo>
                    <a:pt x="33" y="50"/>
                    <a:pt x="33" y="50"/>
                    <a:pt x="33" y="50"/>
                  </a:cubicBezTo>
                  <a:cubicBezTo>
                    <a:pt x="37" y="46"/>
                    <a:pt x="37" y="46"/>
                    <a:pt x="37" y="46"/>
                  </a:cubicBezTo>
                  <a:cubicBezTo>
                    <a:pt x="34" y="43"/>
                    <a:pt x="34" y="43"/>
                    <a:pt x="34" y="43"/>
                  </a:cubicBezTo>
                  <a:cubicBezTo>
                    <a:pt x="36" y="41"/>
                    <a:pt x="37" y="39"/>
                    <a:pt x="37" y="36"/>
                  </a:cubicBezTo>
                  <a:cubicBezTo>
                    <a:pt x="41" y="36"/>
                    <a:pt x="41" y="36"/>
                    <a:pt x="41" y="36"/>
                  </a:cubicBezTo>
                  <a:close/>
                  <a:moveTo>
                    <a:pt x="32" y="38"/>
                  </a:moveTo>
                  <a:cubicBezTo>
                    <a:pt x="32" y="38"/>
                    <a:pt x="32" y="38"/>
                    <a:pt x="32" y="38"/>
                  </a:cubicBezTo>
                  <a:cubicBezTo>
                    <a:pt x="30" y="43"/>
                    <a:pt x="26" y="46"/>
                    <a:pt x="20" y="46"/>
                  </a:cubicBezTo>
                  <a:cubicBezTo>
                    <a:pt x="14" y="46"/>
                    <a:pt x="8" y="40"/>
                    <a:pt x="8" y="33"/>
                  </a:cubicBezTo>
                  <a:cubicBezTo>
                    <a:pt x="8" y="27"/>
                    <a:pt x="14" y="21"/>
                    <a:pt x="20" y="21"/>
                  </a:cubicBezTo>
                  <a:cubicBezTo>
                    <a:pt x="26" y="21"/>
                    <a:pt x="30" y="24"/>
                    <a:pt x="32" y="29"/>
                  </a:cubicBezTo>
                  <a:cubicBezTo>
                    <a:pt x="32" y="30"/>
                    <a:pt x="33" y="32"/>
                    <a:pt x="33" y="33"/>
                  </a:cubicBezTo>
                  <a:cubicBezTo>
                    <a:pt x="33" y="35"/>
                    <a:pt x="32" y="37"/>
                    <a:pt x="32" y="38"/>
                  </a:cubicBezTo>
                  <a:close/>
                  <a:moveTo>
                    <a:pt x="58" y="35"/>
                  </a:moveTo>
                  <a:cubicBezTo>
                    <a:pt x="59" y="36"/>
                    <a:pt x="59" y="37"/>
                    <a:pt x="60" y="38"/>
                  </a:cubicBezTo>
                  <a:cubicBezTo>
                    <a:pt x="62" y="38"/>
                    <a:pt x="62" y="38"/>
                    <a:pt x="62" y="38"/>
                  </a:cubicBezTo>
                  <a:cubicBezTo>
                    <a:pt x="62" y="41"/>
                    <a:pt x="62" y="41"/>
                    <a:pt x="62" y="41"/>
                  </a:cubicBezTo>
                  <a:cubicBezTo>
                    <a:pt x="60" y="41"/>
                    <a:pt x="60" y="41"/>
                    <a:pt x="60" y="41"/>
                  </a:cubicBezTo>
                  <a:cubicBezTo>
                    <a:pt x="59" y="42"/>
                    <a:pt x="59" y="44"/>
                    <a:pt x="58" y="45"/>
                  </a:cubicBezTo>
                  <a:cubicBezTo>
                    <a:pt x="59" y="46"/>
                    <a:pt x="59" y="46"/>
                    <a:pt x="59" y="46"/>
                  </a:cubicBezTo>
                  <a:cubicBezTo>
                    <a:pt x="58" y="48"/>
                    <a:pt x="58" y="48"/>
                    <a:pt x="58" y="48"/>
                  </a:cubicBezTo>
                  <a:cubicBezTo>
                    <a:pt x="56" y="47"/>
                    <a:pt x="56" y="47"/>
                    <a:pt x="56" y="47"/>
                  </a:cubicBezTo>
                  <a:cubicBezTo>
                    <a:pt x="55" y="47"/>
                    <a:pt x="54" y="48"/>
                    <a:pt x="52" y="48"/>
                  </a:cubicBezTo>
                  <a:cubicBezTo>
                    <a:pt x="52" y="50"/>
                    <a:pt x="52" y="50"/>
                    <a:pt x="52" y="50"/>
                  </a:cubicBezTo>
                  <a:cubicBezTo>
                    <a:pt x="50" y="50"/>
                    <a:pt x="50" y="50"/>
                    <a:pt x="50" y="50"/>
                  </a:cubicBezTo>
                  <a:cubicBezTo>
                    <a:pt x="50" y="48"/>
                    <a:pt x="50" y="48"/>
                    <a:pt x="50" y="48"/>
                  </a:cubicBezTo>
                  <a:cubicBezTo>
                    <a:pt x="49" y="48"/>
                    <a:pt x="47" y="47"/>
                    <a:pt x="46" y="47"/>
                  </a:cubicBezTo>
                  <a:cubicBezTo>
                    <a:pt x="45" y="48"/>
                    <a:pt x="45" y="48"/>
                    <a:pt x="45" y="48"/>
                  </a:cubicBezTo>
                  <a:cubicBezTo>
                    <a:pt x="43" y="46"/>
                    <a:pt x="43" y="46"/>
                    <a:pt x="43" y="46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43" y="44"/>
                    <a:pt x="43" y="42"/>
                    <a:pt x="43" y="41"/>
                  </a:cubicBezTo>
                  <a:cubicBezTo>
                    <a:pt x="41" y="41"/>
                    <a:pt x="41" y="41"/>
                    <a:pt x="41" y="41"/>
                  </a:cubicBezTo>
                  <a:cubicBezTo>
                    <a:pt x="41" y="39"/>
                    <a:pt x="41" y="39"/>
                    <a:pt x="41" y="39"/>
                  </a:cubicBezTo>
                  <a:cubicBezTo>
                    <a:pt x="43" y="39"/>
                    <a:pt x="43" y="39"/>
                    <a:pt x="43" y="39"/>
                  </a:cubicBezTo>
                  <a:cubicBezTo>
                    <a:pt x="43" y="37"/>
                    <a:pt x="43" y="36"/>
                    <a:pt x="44" y="35"/>
                  </a:cubicBezTo>
                  <a:cubicBezTo>
                    <a:pt x="43" y="33"/>
                    <a:pt x="43" y="33"/>
                    <a:pt x="43" y="33"/>
                  </a:cubicBezTo>
                  <a:cubicBezTo>
                    <a:pt x="45" y="32"/>
                    <a:pt x="45" y="32"/>
                    <a:pt x="45" y="32"/>
                  </a:cubicBezTo>
                  <a:cubicBezTo>
                    <a:pt x="46" y="33"/>
                    <a:pt x="46" y="33"/>
                    <a:pt x="46" y="33"/>
                  </a:cubicBezTo>
                  <a:cubicBezTo>
                    <a:pt x="47" y="32"/>
                    <a:pt x="48" y="32"/>
                    <a:pt x="50" y="31"/>
                  </a:cubicBezTo>
                  <a:cubicBezTo>
                    <a:pt x="50" y="29"/>
                    <a:pt x="50" y="29"/>
                    <a:pt x="50" y="29"/>
                  </a:cubicBezTo>
                  <a:cubicBezTo>
                    <a:pt x="52" y="29"/>
                    <a:pt x="52" y="29"/>
                    <a:pt x="52" y="29"/>
                  </a:cubicBezTo>
                  <a:cubicBezTo>
                    <a:pt x="52" y="31"/>
                    <a:pt x="52" y="31"/>
                    <a:pt x="52" y="31"/>
                  </a:cubicBezTo>
                  <a:cubicBezTo>
                    <a:pt x="54" y="32"/>
                    <a:pt x="55" y="32"/>
                    <a:pt x="56" y="33"/>
                  </a:cubicBezTo>
                  <a:cubicBezTo>
                    <a:pt x="58" y="31"/>
                    <a:pt x="58" y="31"/>
                    <a:pt x="58" y="31"/>
                  </a:cubicBezTo>
                  <a:cubicBezTo>
                    <a:pt x="59" y="33"/>
                    <a:pt x="59" y="33"/>
                    <a:pt x="59" y="33"/>
                  </a:cubicBezTo>
                  <a:cubicBezTo>
                    <a:pt x="58" y="35"/>
                    <a:pt x="58" y="35"/>
                    <a:pt x="58" y="35"/>
                  </a:cubicBezTo>
                  <a:close/>
                  <a:moveTo>
                    <a:pt x="51" y="46"/>
                  </a:moveTo>
                  <a:cubicBezTo>
                    <a:pt x="55" y="46"/>
                    <a:pt x="57" y="43"/>
                    <a:pt x="57" y="40"/>
                  </a:cubicBezTo>
                  <a:cubicBezTo>
                    <a:pt x="57" y="36"/>
                    <a:pt x="55" y="34"/>
                    <a:pt x="51" y="34"/>
                  </a:cubicBezTo>
                  <a:cubicBezTo>
                    <a:pt x="48" y="34"/>
                    <a:pt x="45" y="36"/>
                    <a:pt x="45" y="40"/>
                  </a:cubicBezTo>
                  <a:cubicBezTo>
                    <a:pt x="45" y="43"/>
                    <a:pt x="48" y="46"/>
                    <a:pt x="51" y="46"/>
                  </a:cubicBezTo>
                  <a:cubicBezTo>
                    <a:pt x="51" y="46"/>
                    <a:pt x="51" y="46"/>
                    <a:pt x="51" y="46"/>
                  </a:cubicBezTo>
                  <a:close/>
                  <a:moveTo>
                    <a:pt x="59" y="12"/>
                  </a:moveTo>
                  <a:cubicBezTo>
                    <a:pt x="62" y="12"/>
                    <a:pt x="62" y="12"/>
                    <a:pt x="62" y="12"/>
                  </a:cubicBezTo>
                  <a:cubicBezTo>
                    <a:pt x="62" y="15"/>
                    <a:pt x="62" y="15"/>
                    <a:pt x="62" y="15"/>
                  </a:cubicBezTo>
                  <a:cubicBezTo>
                    <a:pt x="59" y="15"/>
                    <a:pt x="59" y="15"/>
                    <a:pt x="59" y="15"/>
                  </a:cubicBezTo>
                  <a:cubicBezTo>
                    <a:pt x="59" y="17"/>
                    <a:pt x="58" y="19"/>
                    <a:pt x="57" y="20"/>
                  </a:cubicBezTo>
                  <a:cubicBezTo>
                    <a:pt x="59" y="22"/>
                    <a:pt x="59" y="22"/>
                    <a:pt x="59" y="22"/>
                  </a:cubicBezTo>
                  <a:cubicBezTo>
                    <a:pt x="56" y="25"/>
                    <a:pt x="56" y="25"/>
                    <a:pt x="56" y="25"/>
                  </a:cubicBezTo>
                  <a:cubicBezTo>
                    <a:pt x="55" y="23"/>
                    <a:pt x="55" y="23"/>
                    <a:pt x="55" y="23"/>
                  </a:cubicBezTo>
                  <a:cubicBezTo>
                    <a:pt x="53" y="24"/>
                    <a:pt x="51" y="25"/>
                    <a:pt x="50" y="25"/>
                  </a:cubicBezTo>
                  <a:cubicBezTo>
                    <a:pt x="50" y="28"/>
                    <a:pt x="50" y="28"/>
                    <a:pt x="50" y="28"/>
                  </a:cubicBezTo>
                  <a:cubicBezTo>
                    <a:pt x="46" y="28"/>
                    <a:pt x="46" y="28"/>
                    <a:pt x="46" y="28"/>
                  </a:cubicBezTo>
                  <a:cubicBezTo>
                    <a:pt x="46" y="25"/>
                    <a:pt x="46" y="25"/>
                    <a:pt x="46" y="25"/>
                  </a:cubicBezTo>
                  <a:cubicBezTo>
                    <a:pt x="44" y="25"/>
                    <a:pt x="43" y="24"/>
                    <a:pt x="41" y="23"/>
                  </a:cubicBezTo>
                  <a:cubicBezTo>
                    <a:pt x="39" y="25"/>
                    <a:pt x="39" y="25"/>
                    <a:pt x="39" y="25"/>
                  </a:cubicBezTo>
                  <a:cubicBezTo>
                    <a:pt x="37" y="22"/>
                    <a:pt x="37" y="22"/>
                    <a:pt x="37" y="22"/>
                  </a:cubicBezTo>
                  <a:cubicBezTo>
                    <a:pt x="39" y="20"/>
                    <a:pt x="39" y="20"/>
                    <a:pt x="39" y="20"/>
                  </a:cubicBezTo>
                  <a:cubicBezTo>
                    <a:pt x="38" y="19"/>
                    <a:pt x="37" y="17"/>
                    <a:pt x="37" y="15"/>
                  </a:cubicBezTo>
                  <a:cubicBezTo>
                    <a:pt x="34" y="15"/>
                    <a:pt x="34" y="15"/>
                    <a:pt x="34" y="15"/>
                  </a:cubicBezTo>
                  <a:cubicBezTo>
                    <a:pt x="34" y="12"/>
                    <a:pt x="34" y="12"/>
                    <a:pt x="34" y="12"/>
                  </a:cubicBezTo>
                  <a:cubicBezTo>
                    <a:pt x="37" y="12"/>
                    <a:pt x="37" y="12"/>
                    <a:pt x="37" y="12"/>
                  </a:cubicBezTo>
                  <a:cubicBezTo>
                    <a:pt x="37" y="10"/>
                    <a:pt x="38" y="9"/>
                    <a:pt x="39" y="7"/>
                  </a:cubicBezTo>
                  <a:cubicBezTo>
                    <a:pt x="37" y="5"/>
                    <a:pt x="37" y="5"/>
                    <a:pt x="37" y="5"/>
                  </a:cubicBezTo>
                  <a:cubicBezTo>
                    <a:pt x="39" y="3"/>
                    <a:pt x="39" y="3"/>
                    <a:pt x="39" y="3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43" y="4"/>
                    <a:pt x="44" y="3"/>
                    <a:pt x="46" y="3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49" y="3"/>
                    <a:pt x="49" y="3"/>
                    <a:pt x="49" y="3"/>
                  </a:cubicBezTo>
                  <a:cubicBezTo>
                    <a:pt x="51" y="3"/>
                    <a:pt x="53" y="4"/>
                    <a:pt x="54" y="5"/>
                  </a:cubicBezTo>
                  <a:cubicBezTo>
                    <a:pt x="56" y="3"/>
                    <a:pt x="56" y="3"/>
                    <a:pt x="56" y="3"/>
                  </a:cubicBezTo>
                  <a:cubicBezTo>
                    <a:pt x="59" y="5"/>
                    <a:pt x="59" y="5"/>
                    <a:pt x="59" y="5"/>
                  </a:cubicBezTo>
                  <a:cubicBezTo>
                    <a:pt x="57" y="7"/>
                    <a:pt x="57" y="7"/>
                    <a:pt x="57" y="7"/>
                  </a:cubicBezTo>
                  <a:cubicBezTo>
                    <a:pt x="58" y="8"/>
                    <a:pt x="59" y="10"/>
                    <a:pt x="59" y="12"/>
                  </a:cubicBezTo>
                  <a:close/>
                  <a:moveTo>
                    <a:pt x="48" y="22"/>
                  </a:moveTo>
                  <a:cubicBezTo>
                    <a:pt x="48" y="22"/>
                    <a:pt x="48" y="22"/>
                    <a:pt x="48" y="22"/>
                  </a:cubicBezTo>
                  <a:cubicBezTo>
                    <a:pt x="43" y="22"/>
                    <a:pt x="40" y="18"/>
                    <a:pt x="40" y="14"/>
                  </a:cubicBezTo>
                  <a:cubicBezTo>
                    <a:pt x="40" y="9"/>
                    <a:pt x="43" y="6"/>
                    <a:pt x="48" y="6"/>
                  </a:cubicBezTo>
                  <a:cubicBezTo>
                    <a:pt x="52" y="6"/>
                    <a:pt x="56" y="9"/>
                    <a:pt x="56" y="14"/>
                  </a:cubicBezTo>
                  <a:cubicBezTo>
                    <a:pt x="56" y="18"/>
                    <a:pt x="52" y="22"/>
                    <a:pt x="48" y="22"/>
                  </a:cubicBez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>
              <a:noFill/>
            </a:ln>
            <a:extLst/>
          </p:spPr>
          <p:txBody>
            <a:bodyPr vert="horz" wrap="square" lIns="108020" tIns="54009" rIns="108020" bIns="54009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331806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任意多边形 22"/>
          <p:cNvSpPr>
            <a:spLocks/>
          </p:cNvSpPr>
          <p:nvPr/>
        </p:nvSpPr>
        <p:spPr bwMode="auto">
          <a:xfrm rot="5400000">
            <a:off x="3817932" y="1217274"/>
            <a:ext cx="781051" cy="2180167"/>
          </a:xfrm>
          <a:custGeom>
            <a:avLst/>
            <a:gdLst>
              <a:gd name="T0" fmla="*/ 0 w 469128"/>
              <a:gd name="T1" fmla="*/ 1635125 h 1636326"/>
              <a:gd name="T2" fmla="*/ 0 w 469128"/>
              <a:gd name="T3" fmla="*/ 404123 h 1636326"/>
              <a:gd name="T4" fmla="*/ 1 w 469128"/>
              <a:gd name="T5" fmla="*/ 404123 h 1636326"/>
              <a:gd name="T6" fmla="*/ 292895 w 469128"/>
              <a:gd name="T7" fmla="*/ 0 h 1636326"/>
              <a:gd name="T8" fmla="*/ 585788 w 469128"/>
              <a:gd name="T9" fmla="*/ 404123 h 1636326"/>
              <a:gd name="T10" fmla="*/ 585788 w 469128"/>
              <a:gd name="T11" fmla="*/ 404123 h 1636326"/>
              <a:gd name="T12" fmla="*/ 585788 w 469128"/>
              <a:gd name="T13" fmla="*/ 1635125 h 1636326"/>
              <a:gd name="T14" fmla="*/ 0 w 469128"/>
              <a:gd name="T15" fmla="*/ 1635125 h 163632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469128" h="1636326">
                <a:moveTo>
                  <a:pt x="0" y="1636326"/>
                </a:moveTo>
                <a:lnTo>
                  <a:pt x="0" y="404420"/>
                </a:lnTo>
                <a:lnTo>
                  <a:pt x="1" y="404420"/>
                </a:lnTo>
                <a:lnTo>
                  <a:pt x="234565" y="0"/>
                </a:lnTo>
                <a:lnTo>
                  <a:pt x="469128" y="404420"/>
                </a:lnTo>
                <a:lnTo>
                  <a:pt x="469128" y="1636326"/>
                </a:lnTo>
                <a:lnTo>
                  <a:pt x="0" y="1636326"/>
                </a:lnTo>
                <a:close/>
              </a:path>
            </a:pathLst>
          </a:custGeom>
          <a:gradFill>
            <a:gsLst>
              <a:gs pos="0">
                <a:srgbClr val="067FC9"/>
              </a:gs>
              <a:gs pos="100000">
                <a:srgbClr val="00B2CA"/>
              </a:gs>
            </a:gsLst>
            <a:lin ang="2700000" scaled="1"/>
          </a:gradFill>
          <a:ln w="25400" cap="flat" cmpd="sng" algn="ctr">
            <a:noFill/>
            <a:prstDash val="solid"/>
          </a:ln>
          <a:effectLst/>
          <a:ex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32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11" name="矩形 6"/>
          <p:cNvSpPr>
            <a:spLocks noChangeArrowheads="1"/>
          </p:cNvSpPr>
          <p:nvPr/>
        </p:nvSpPr>
        <p:spPr bwMode="auto">
          <a:xfrm>
            <a:off x="2993490" y="1916833"/>
            <a:ext cx="124884" cy="1570567"/>
          </a:xfrm>
          <a:prstGeom prst="rect">
            <a:avLst/>
          </a:prstGeom>
          <a:gradFill>
            <a:gsLst>
              <a:gs pos="0">
                <a:srgbClr val="067FC9"/>
              </a:gs>
              <a:gs pos="100000">
                <a:srgbClr val="00B2CA"/>
              </a:gs>
            </a:gsLst>
            <a:lin ang="2700000" scaled="1"/>
          </a:gradFill>
          <a:ln w="25400" cap="flat" cmpd="sng" algn="ctr">
            <a:noFill/>
            <a:prstDash val="solid"/>
          </a:ln>
          <a:effectLst/>
          <a:ex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32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12" name="矩形 7"/>
          <p:cNvSpPr>
            <a:spLocks noChangeArrowheads="1"/>
          </p:cNvSpPr>
          <p:nvPr/>
        </p:nvSpPr>
        <p:spPr bwMode="auto">
          <a:xfrm>
            <a:off x="1035058" y="3349010"/>
            <a:ext cx="1625600" cy="789516"/>
          </a:xfrm>
          <a:prstGeom prst="rect">
            <a:avLst/>
          </a:prstGeom>
          <a:gradFill>
            <a:gsLst>
              <a:gs pos="0">
                <a:srgbClr val="067FC9"/>
              </a:gs>
              <a:gs pos="100000">
                <a:srgbClr val="00B2CA"/>
              </a:gs>
            </a:gsLst>
            <a:lin ang="2700000" scaled="1"/>
          </a:gradFill>
          <a:ln w="25400" cap="flat" cmpd="sng" algn="ctr">
            <a:noFill/>
            <a:prstDash val="solid"/>
          </a:ln>
          <a:effectLst/>
          <a:ex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32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13" name="矩形 27"/>
          <p:cNvSpPr>
            <a:spLocks noChangeArrowheads="1"/>
          </p:cNvSpPr>
          <p:nvPr/>
        </p:nvSpPr>
        <p:spPr bwMode="auto">
          <a:xfrm>
            <a:off x="899592" y="3353243"/>
            <a:ext cx="122767" cy="1570567"/>
          </a:xfrm>
          <a:prstGeom prst="rect">
            <a:avLst/>
          </a:prstGeom>
          <a:gradFill>
            <a:gsLst>
              <a:gs pos="0">
                <a:srgbClr val="067FC9"/>
              </a:gs>
              <a:gs pos="100000">
                <a:srgbClr val="00B2CA"/>
              </a:gs>
            </a:gsLst>
            <a:lin ang="2700000" scaled="1"/>
          </a:gradFill>
          <a:ln w="25400" cap="flat" cmpd="sng" algn="ctr">
            <a:noFill/>
            <a:prstDash val="solid"/>
          </a:ln>
          <a:effectLst/>
          <a:ex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32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14" name="矩形 35"/>
          <p:cNvSpPr>
            <a:spLocks noChangeArrowheads="1"/>
          </p:cNvSpPr>
          <p:nvPr/>
        </p:nvSpPr>
        <p:spPr bwMode="auto">
          <a:xfrm>
            <a:off x="3387190" y="2060767"/>
            <a:ext cx="141577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24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/>
                <a:ea typeface="微软雅黑"/>
              </a:rPr>
              <a:t>重点营销</a:t>
            </a:r>
            <a:endParaRPr kumimoji="0" lang="zh-CN" altLang="en-US" sz="24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/>
              <a:ea typeface="微软雅黑"/>
            </a:endParaRPr>
          </a:p>
        </p:txBody>
      </p:sp>
      <p:sp>
        <p:nvSpPr>
          <p:cNvPr id="15" name="矩形 36"/>
          <p:cNvSpPr>
            <a:spLocks noChangeArrowheads="1"/>
          </p:cNvSpPr>
          <p:nvPr/>
        </p:nvSpPr>
        <p:spPr bwMode="auto">
          <a:xfrm>
            <a:off x="1206508" y="3497177"/>
            <a:ext cx="136287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/>
                <a:ea typeface="微软雅黑"/>
              </a:rPr>
              <a:t>PPP</a:t>
            </a:r>
            <a:r>
              <a:rPr kumimoji="0" lang="zh-CN" altLang="zh-CN" sz="24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/>
                <a:ea typeface="微软雅黑"/>
              </a:rPr>
              <a:t>模式</a:t>
            </a:r>
            <a:endParaRPr kumimoji="0" lang="zh-CN" altLang="en-US" sz="24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/>
              <a:ea typeface="微软雅黑"/>
            </a:endParaRPr>
          </a:p>
        </p:txBody>
      </p:sp>
      <p:sp>
        <p:nvSpPr>
          <p:cNvPr id="16" name="TextBox 46"/>
          <p:cNvSpPr txBox="1">
            <a:spLocks noChangeArrowheads="1"/>
          </p:cNvSpPr>
          <p:nvPr/>
        </p:nvSpPr>
        <p:spPr bwMode="auto">
          <a:xfrm>
            <a:off x="3054873" y="2791016"/>
            <a:ext cx="6308054" cy="348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522288">
              <a:lnSpc>
                <a:spcPct val="90000"/>
              </a:lnSpc>
              <a:spcBef>
                <a:spcPts val="750"/>
              </a:spcBef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522288">
              <a:lnSpc>
                <a:spcPct val="90000"/>
              </a:lnSpc>
              <a:spcBef>
                <a:spcPts val="375"/>
              </a:spcBef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522288">
              <a:lnSpc>
                <a:spcPct val="90000"/>
              </a:lnSpc>
              <a:spcBef>
                <a:spcPts val="375"/>
              </a:spcBef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522288">
              <a:lnSpc>
                <a:spcPct val="90000"/>
              </a:lnSpc>
              <a:spcBef>
                <a:spcPts val="375"/>
              </a:spcBef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522288">
              <a:lnSpc>
                <a:spcPct val="90000"/>
              </a:lnSpc>
              <a:spcBef>
                <a:spcPts val="375"/>
              </a:spcBef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522288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522288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522288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522288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defTabSz="522288" eaLnBrk="1" fontAlgn="auto" latinLnBrk="0" hangingPunct="1">
              <a:lnSpc>
                <a:spcPts val="198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微软雅黑"/>
                <a:ea typeface="微软雅黑"/>
              </a:rPr>
              <a:t>您的内容打在这里，或者通过复制您的文本后粘贴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>
                  <a:lumMod val="75000"/>
                  <a:lumOff val="25000"/>
                </a:sysClr>
              </a:solidFill>
              <a:effectLst/>
              <a:uLnTx/>
              <a:uFillTx/>
              <a:latin typeface="微软雅黑"/>
              <a:ea typeface="微软雅黑"/>
            </a:endParaRPr>
          </a:p>
        </p:txBody>
      </p:sp>
      <p:sp>
        <p:nvSpPr>
          <p:cNvPr id="17" name="TextBox 46"/>
          <p:cNvSpPr txBox="1">
            <a:spLocks noChangeArrowheads="1"/>
          </p:cNvSpPr>
          <p:nvPr/>
        </p:nvSpPr>
        <p:spPr bwMode="auto">
          <a:xfrm>
            <a:off x="1035057" y="4218958"/>
            <a:ext cx="7081305" cy="348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522288">
              <a:lnSpc>
                <a:spcPct val="90000"/>
              </a:lnSpc>
              <a:spcBef>
                <a:spcPts val="750"/>
              </a:spcBef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522288">
              <a:lnSpc>
                <a:spcPct val="90000"/>
              </a:lnSpc>
              <a:spcBef>
                <a:spcPts val="375"/>
              </a:spcBef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522288">
              <a:lnSpc>
                <a:spcPct val="90000"/>
              </a:lnSpc>
              <a:spcBef>
                <a:spcPts val="375"/>
              </a:spcBef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522288">
              <a:lnSpc>
                <a:spcPct val="90000"/>
              </a:lnSpc>
              <a:spcBef>
                <a:spcPts val="375"/>
              </a:spcBef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522288">
              <a:lnSpc>
                <a:spcPct val="90000"/>
              </a:lnSpc>
              <a:spcBef>
                <a:spcPts val="375"/>
              </a:spcBef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522288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522288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522288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522288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defTabSz="522288" eaLnBrk="1" fontAlgn="auto" latinLnBrk="0" hangingPunct="1">
              <a:lnSpc>
                <a:spcPts val="198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微软雅黑"/>
                <a:ea typeface="微软雅黑"/>
              </a:rPr>
              <a:t>您的内容打在这里，或者通过复制您的文本后粘贴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>
                  <a:lumMod val="75000"/>
                  <a:lumOff val="25000"/>
                </a:sysClr>
              </a:solidFill>
              <a:effectLst/>
              <a:uLnTx/>
              <a:uFillTx/>
              <a:latin typeface="微软雅黑"/>
              <a:ea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12868662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14" grpId="0"/>
      <p:bldP spid="15" grpId="0"/>
      <p:bldP spid="16" grpId="0"/>
      <p:bldP spid="1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TextBox 64"/>
          <p:cNvSpPr txBox="1"/>
          <p:nvPr/>
        </p:nvSpPr>
        <p:spPr>
          <a:xfrm>
            <a:off x="1660796" y="5323847"/>
            <a:ext cx="95731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微软雅黑"/>
                <a:ea typeface="微软雅黑"/>
              </a:rPr>
              <a:t>PART </a:t>
            </a:r>
            <a:r>
              <a:rPr kumimoji="0" lang="en-US" altLang="zh-CN" sz="12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微软雅黑"/>
                <a:ea typeface="微软雅黑"/>
              </a:rPr>
              <a:t>ONE</a:t>
            </a:r>
            <a:endParaRPr kumimoji="0" lang="zh-CN" altLang="en-US" sz="12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>
                  <a:lumMod val="65000"/>
                  <a:lumOff val="35000"/>
                </a:sysClr>
              </a:solidFill>
              <a:effectLst/>
              <a:uLnTx/>
              <a:uFillTx/>
              <a:latin typeface="微软雅黑"/>
              <a:ea typeface="微软雅黑"/>
            </a:endParaRPr>
          </a:p>
        </p:txBody>
      </p:sp>
      <p:sp>
        <p:nvSpPr>
          <p:cNvPr id="41" name="TextBox 66"/>
          <p:cNvSpPr txBox="1"/>
          <p:nvPr/>
        </p:nvSpPr>
        <p:spPr>
          <a:xfrm>
            <a:off x="4039889" y="5323847"/>
            <a:ext cx="99258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微软雅黑"/>
                <a:ea typeface="微软雅黑"/>
              </a:rPr>
              <a:t>PART </a:t>
            </a:r>
            <a:r>
              <a:rPr kumimoji="0" lang="en-US" altLang="zh-CN" sz="12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微软雅黑"/>
                <a:ea typeface="微软雅黑"/>
              </a:rPr>
              <a:t>TWO</a:t>
            </a:r>
            <a:endParaRPr kumimoji="0" lang="zh-CN" altLang="en-US" sz="1200" b="0" i="0" u="none" strike="noStrike" kern="0" cap="none" spc="100" normalizeH="0" baseline="0" noProof="0" dirty="0">
              <a:ln>
                <a:noFill/>
              </a:ln>
              <a:solidFill>
                <a:sysClr val="windowText" lastClr="000000">
                  <a:lumMod val="65000"/>
                  <a:lumOff val="35000"/>
                </a:sysClr>
              </a:solidFill>
              <a:effectLst/>
              <a:uLnTx/>
              <a:uFillTx/>
              <a:latin typeface="微软雅黑"/>
              <a:ea typeface="微软雅黑"/>
            </a:endParaRPr>
          </a:p>
        </p:txBody>
      </p:sp>
      <p:sp>
        <p:nvSpPr>
          <p:cNvPr id="42" name="TextBox 66"/>
          <p:cNvSpPr txBox="1"/>
          <p:nvPr/>
        </p:nvSpPr>
        <p:spPr>
          <a:xfrm>
            <a:off x="6154298" y="5323847"/>
            <a:ext cx="109998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微软雅黑"/>
                <a:ea typeface="微软雅黑"/>
              </a:rPr>
              <a:t>PART </a:t>
            </a:r>
            <a:r>
              <a:rPr kumimoji="0" lang="en-US" altLang="zh-CN" sz="12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微软雅黑"/>
                <a:ea typeface="微软雅黑"/>
              </a:rPr>
              <a:t>THREE</a:t>
            </a:r>
            <a:endParaRPr kumimoji="0" lang="zh-CN" altLang="en-US" sz="1200" b="0" i="0" u="none" strike="noStrike" kern="0" cap="none" spc="100" normalizeH="0" baseline="0" noProof="0" dirty="0">
              <a:ln>
                <a:noFill/>
              </a:ln>
              <a:solidFill>
                <a:sysClr val="windowText" lastClr="000000">
                  <a:lumMod val="65000"/>
                  <a:lumOff val="35000"/>
                </a:sysClr>
              </a:solidFill>
              <a:effectLst/>
              <a:uLnTx/>
              <a:uFillTx/>
              <a:latin typeface="微软雅黑"/>
              <a:ea typeface="微软雅黑"/>
            </a:endParaRPr>
          </a:p>
        </p:txBody>
      </p:sp>
      <p:sp>
        <p:nvSpPr>
          <p:cNvPr id="43" name="TextBox 64"/>
          <p:cNvSpPr txBox="1"/>
          <p:nvPr/>
        </p:nvSpPr>
        <p:spPr>
          <a:xfrm>
            <a:off x="1585455" y="5594526"/>
            <a:ext cx="11079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项目概况</a:t>
            </a:r>
            <a:endParaRPr kumimoji="0" lang="zh-CN" altLang="en-US" b="0" i="0" u="none" strike="noStrike" kern="0" cap="none" spc="0" normalizeH="0" baseline="0" noProof="0" dirty="0">
              <a:ln>
                <a:noFill/>
              </a:ln>
              <a:solidFill>
                <a:sysClr val="windowText" lastClr="000000">
                  <a:lumMod val="65000"/>
                  <a:lumOff val="35000"/>
                </a:sys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" name="TextBox 66"/>
          <p:cNvSpPr txBox="1"/>
          <p:nvPr/>
        </p:nvSpPr>
        <p:spPr>
          <a:xfrm>
            <a:off x="3689883" y="5594526"/>
            <a:ext cx="16466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b="0" i="0" u="none" strike="noStrike" kern="0" cap="none" spc="100" normalizeH="0" baseline="0" noProof="0" dirty="0" smtClean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重点营销工作</a:t>
            </a:r>
            <a:endParaRPr kumimoji="0" lang="zh-CN" altLang="en-US" b="0" i="0" u="none" strike="noStrike" kern="0" cap="none" spc="100" normalizeH="0" baseline="0" noProof="0" dirty="0">
              <a:ln>
                <a:noFill/>
              </a:ln>
              <a:solidFill>
                <a:sysClr val="windowText" lastClr="000000">
                  <a:lumMod val="65000"/>
                  <a:lumOff val="35000"/>
                </a:sys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TextBox 66"/>
          <p:cNvSpPr txBox="1"/>
          <p:nvPr/>
        </p:nvSpPr>
        <p:spPr>
          <a:xfrm>
            <a:off x="6158665" y="5594526"/>
            <a:ext cx="11592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b="0" i="0" u="none" strike="noStrike" kern="0" cap="none" spc="100" normalizeH="0" baseline="0" noProof="0" dirty="0" smtClean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几点感悟</a:t>
            </a:r>
            <a:endParaRPr kumimoji="0" lang="zh-CN" altLang="en-US" b="0" i="0" u="none" strike="noStrike" kern="0" cap="none" spc="100" normalizeH="0" baseline="0" noProof="0" dirty="0">
              <a:ln>
                <a:noFill/>
              </a:ln>
              <a:solidFill>
                <a:sysClr val="windowText" lastClr="000000">
                  <a:lumMod val="65000"/>
                  <a:lumOff val="35000"/>
                </a:sys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6" name="组合 45"/>
          <p:cNvGrpSpPr/>
          <p:nvPr/>
        </p:nvGrpSpPr>
        <p:grpSpPr>
          <a:xfrm>
            <a:off x="3363120" y="571850"/>
            <a:ext cx="2410782" cy="2410783"/>
            <a:chOff x="304800" y="673100"/>
            <a:chExt cx="4000500" cy="4000500"/>
          </a:xfrm>
          <a:effectLst>
            <a:outerShdw blurRad="444500" dist="254000" dir="6840000" algn="tr" rotWithShape="0">
              <a:prstClr val="black">
                <a:alpha val="50000"/>
              </a:prstClr>
            </a:outerShdw>
          </a:effectLst>
        </p:grpSpPr>
        <p:sp>
          <p:nvSpPr>
            <p:cNvPr id="47" name="同心圆 46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entury Gothic"/>
                <a:ea typeface="微软雅黑" pitchFamily="34" charset="-122"/>
                <a:cs typeface="+mn-cs"/>
              </a:endParaRPr>
            </a:p>
          </p:txBody>
        </p:sp>
        <p:sp>
          <p:nvSpPr>
            <p:cNvPr id="48" name="椭圆 47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entury Gothic"/>
                <a:ea typeface="微软雅黑" pitchFamily="34" charset="-122"/>
                <a:cs typeface="+mn-cs"/>
              </a:endParaRPr>
            </a:p>
          </p:txBody>
        </p:sp>
      </p:grpSp>
      <p:sp>
        <p:nvSpPr>
          <p:cNvPr id="49" name="椭圆 48"/>
          <p:cNvSpPr/>
          <p:nvPr/>
        </p:nvSpPr>
        <p:spPr>
          <a:xfrm>
            <a:off x="4801745" y="2970646"/>
            <a:ext cx="281527" cy="281527"/>
          </a:xfrm>
          <a:prstGeom prst="ellipse">
            <a:avLst/>
          </a:prstGeom>
          <a:solidFill>
            <a:sysClr val="window" lastClr="FFFFFF"/>
          </a:solidFill>
          <a:ln w="25400" cap="flat" cmpd="sng" algn="ctr">
            <a:noFill/>
            <a:prstDash val="solid"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entury Gothic"/>
              <a:ea typeface="微软雅黑"/>
              <a:cs typeface="+mn-cs"/>
            </a:endParaRPr>
          </a:p>
        </p:txBody>
      </p:sp>
      <p:sp>
        <p:nvSpPr>
          <p:cNvPr id="50" name="椭圆 49"/>
          <p:cNvSpPr/>
          <p:nvPr/>
        </p:nvSpPr>
        <p:spPr>
          <a:xfrm>
            <a:off x="4498131" y="3091892"/>
            <a:ext cx="140764" cy="140764"/>
          </a:xfrm>
          <a:prstGeom prst="ellipse">
            <a:avLst/>
          </a:prstGeom>
          <a:gradFill>
            <a:gsLst>
              <a:gs pos="0">
                <a:srgbClr val="067FC9"/>
              </a:gs>
              <a:gs pos="100000">
                <a:srgbClr val="00B2CA"/>
              </a:gs>
            </a:gsLst>
            <a:lin ang="2700000" scaled="1"/>
          </a:gradFill>
          <a:ln w="25400" cap="flat" cmpd="sng" algn="ctr">
            <a:noFill/>
            <a:prstDash val="solid"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entury Gothic"/>
              <a:ea typeface="微软雅黑"/>
              <a:cs typeface="+mn-cs"/>
            </a:endParaRPr>
          </a:p>
        </p:txBody>
      </p:sp>
      <p:sp>
        <p:nvSpPr>
          <p:cNvPr id="51" name="椭圆 50"/>
          <p:cNvSpPr/>
          <p:nvPr/>
        </p:nvSpPr>
        <p:spPr>
          <a:xfrm>
            <a:off x="5324253" y="2967731"/>
            <a:ext cx="140764" cy="140764"/>
          </a:xfrm>
          <a:prstGeom prst="ellipse">
            <a:avLst/>
          </a:prstGeom>
          <a:gradFill>
            <a:gsLst>
              <a:gs pos="0">
                <a:srgbClr val="067FC9"/>
              </a:gs>
              <a:gs pos="100000">
                <a:srgbClr val="00B2CA"/>
              </a:gs>
            </a:gsLst>
            <a:lin ang="2700000" scaled="1"/>
          </a:gradFill>
          <a:ln w="25400" cap="flat" cmpd="sng" algn="ctr">
            <a:noFill/>
            <a:prstDash val="solid"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>
              <a:ln>
                <a:noFill/>
              </a:ln>
              <a:solidFill>
                <a:sysClr val="windowText" lastClr="000000">
                  <a:lumMod val="65000"/>
                  <a:lumOff val="35000"/>
                </a:sysClr>
              </a:solidFill>
              <a:effectLst/>
              <a:uLnTx/>
              <a:uFillTx/>
              <a:latin typeface="Century Gothic"/>
              <a:ea typeface="微软雅黑"/>
              <a:cs typeface="+mn-cs"/>
            </a:endParaRPr>
          </a:p>
        </p:txBody>
      </p:sp>
      <p:sp>
        <p:nvSpPr>
          <p:cNvPr id="52" name="椭圆 51"/>
          <p:cNvSpPr/>
          <p:nvPr/>
        </p:nvSpPr>
        <p:spPr>
          <a:xfrm>
            <a:off x="3758784" y="2835079"/>
            <a:ext cx="256607" cy="256607"/>
          </a:xfrm>
          <a:prstGeom prst="ellipse">
            <a:avLst/>
          </a:prstGeom>
          <a:gradFill>
            <a:gsLst>
              <a:gs pos="0">
                <a:srgbClr val="067FC9"/>
              </a:gs>
              <a:gs pos="100000">
                <a:srgbClr val="00B2CA"/>
              </a:gs>
            </a:gsLst>
            <a:lin ang="2700000" scaled="1"/>
          </a:gradFill>
          <a:ln w="25400" cap="flat" cmpd="sng" algn="ctr">
            <a:noFill/>
            <a:prstDash val="solid"/>
          </a:ln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>
              <a:ln>
                <a:noFill/>
              </a:ln>
              <a:solidFill>
                <a:sysClr val="windowText" lastClr="000000">
                  <a:lumMod val="65000"/>
                  <a:lumOff val="35000"/>
                </a:sysClr>
              </a:solidFill>
              <a:effectLst/>
              <a:uLnTx/>
              <a:uFillTx/>
              <a:latin typeface="Century Gothic"/>
              <a:ea typeface="微软雅黑"/>
              <a:cs typeface="+mn-cs"/>
            </a:endParaRPr>
          </a:p>
        </p:txBody>
      </p:sp>
      <p:sp>
        <p:nvSpPr>
          <p:cNvPr id="53" name="椭圆 52"/>
          <p:cNvSpPr/>
          <p:nvPr/>
        </p:nvSpPr>
        <p:spPr>
          <a:xfrm>
            <a:off x="4067408" y="2809105"/>
            <a:ext cx="281527" cy="281527"/>
          </a:xfrm>
          <a:prstGeom prst="ellipse">
            <a:avLst/>
          </a:prstGeom>
          <a:gradFill>
            <a:gsLst>
              <a:gs pos="0">
                <a:srgbClr val="067FC9"/>
              </a:gs>
              <a:gs pos="100000">
                <a:srgbClr val="00B2CA"/>
              </a:gs>
            </a:gsLst>
            <a:lin ang="2700000" scaled="1"/>
          </a:gradFill>
          <a:ln w="25400" cap="flat" cmpd="sng" algn="ctr">
            <a:noFill/>
            <a:prstDash val="solid"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>
              <a:ln>
                <a:noFill/>
              </a:ln>
              <a:solidFill>
                <a:sysClr val="windowText" lastClr="000000">
                  <a:lumMod val="65000"/>
                  <a:lumOff val="35000"/>
                </a:sysClr>
              </a:solidFill>
              <a:effectLst/>
              <a:uLnTx/>
              <a:uFillTx/>
              <a:latin typeface="Century Gothic"/>
              <a:ea typeface="微软雅黑"/>
              <a:cs typeface="+mn-cs"/>
            </a:endParaRPr>
          </a:p>
        </p:txBody>
      </p:sp>
      <p:sp>
        <p:nvSpPr>
          <p:cNvPr id="54" name="椭圆 53"/>
          <p:cNvSpPr/>
          <p:nvPr/>
        </p:nvSpPr>
        <p:spPr>
          <a:xfrm>
            <a:off x="4308002" y="3102657"/>
            <a:ext cx="140764" cy="140764"/>
          </a:xfrm>
          <a:prstGeom prst="ellipse">
            <a:avLst/>
          </a:prstGeom>
          <a:gradFill>
            <a:gsLst>
              <a:gs pos="0">
                <a:srgbClr val="067FC9"/>
              </a:gs>
              <a:gs pos="100000">
                <a:srgbClr val="00B2CA"/>
              </a:gs>
            </a:gsLst>
            <a:lin ang="2700000" scaled="1"/>
          </a:gradFill>
          <a:ln w="25400" cap="flat" cmpd="sng" algn="ctr">
            <a:noFill/>
            <a:prstDash val="solid"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entury Gothic"/>
              <a:ea typeface="微软雅黑"/>
              <a:cs typeface="+mn-cs"/>
            </a:endParaRPr>
          </a:p>
        </p:txBody>
      </p:sp>
      <p:sp>
        <p:nvSpPr>
          <p:cNvPr id="55" name="椭圆 54"/>
          <p:cNvSpPr/>
          <p:nvPr/>
        </p:nvSpPr>
        <p:spPr>
          <a:xfrm>
            <a:off x="5471572" y="2913065"/>
            <a:ext cx="330065" cy="330065"/>
          </a:xfrm>
          <a:prstGeom prst="ellipse">
            <a:avLst/>
          </a:prstGeom>
          <a:gradFill>
            <a:gsLst>
              <a:gs pos="0">
                <a:srgbClr val="067FC9"/>
              </a:gs>
              <a:gs pos="100000">
                <a:srgbClr val="00B2CA"/>
              </a:gs>
            </a:gsLst>
            <a:lin ang="2700000" scaled="1"/>
          </a:gradFill>
          <a:ln w="25400" cap="flat" cmpd="sng" algn="ctr">
            <a:noFill/>
            <a:prstDash val="solid"/>
          </a:ln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entury Gothic"/>
              <a:ea typeface="微软雅黑"/>
              <a:cs typeface="+mn-cs"/>
            </a:endParaRPr>
          </a:p>
        </p:txBody>
      </p:sp>
      <p:sp>
        <p:nvSpPr>
          <p:cNvPr id="56" name="椭圆 55"/>
          <p:cNvSpPr/>
          <p:nvPr/>
        </p:nvSpPr>
        <p:spPr>
          <a:xfrm>
            <a:off x="3423298" y="2970513"/>
            <a:ext cx="281527" cy="281527"/>
          </a:xfrm>
          <a:prstGeom prst="ellipse">
            <a:avLst/>
          </a:prstGeom>
          <a:solidFill>
            <a:sysClr val="window" lastClr="FFFFFF"/>
          </a:solidFill>
          <a:ln w="25400" cap="flat" cmpd="sng" algn="ctr">
            <a:noFill/>
            <a:prstDash val="solid"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entury Gothic"/>
              <a:ea typeface="微软雅黑"/>
              <a:cs typeface="+mn-cs"/>
            </a:endParaRPr>
          </a:p>
        </p:txBody>
      </p:sp>
      <p:sp>
        <p:nvSpPr>
          <p:cNvPr id="57" name="椭圆 56"/>
          <p:cNvSpPr/>
          <p:nvPr/>
        </p:nvSpPr>
        <p:spPr>
          <a:xfrm>
            <a:off x="3131081" y="3104968"/>
            <a:ext cx="140764" cy="140764"/>
          </a:xfrm>
          <a:prstGeom prst="ellipse">
            <a:avLst/>
          </a:prstGeom>
          <a:gradFill>
            <a:gsLst>
              <a:gs pos="0">
                <a:srgbClr val="067FC9"/>
              </a:gs>
              <a:gs pos="100000">
                <a:srgbClr val="00B2CA"/>
              </a:gs>
            </a:gsLst>
            <a:lin ang="2700000" scaled="1"/>
          </a:gradFill>
          <a:ln w="25400" cap="flat" cmpd="sng" algn="ctr">
            <a:noFill/>
            <a:prstDash val="solid"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entury Gothic"/>
              <a:ea typeface="微软雅黑"/>
              <a:cs typeface="+mn-cs"/>
            </a:endParaRPr>
          </a:p>
        </p:txBody>
      </p:sp>
      <p:sp>
        <p:nvSpPr>
          <p:cNvPr id="58" name="椭圆 57"/>
          <p:cNvSpPr/>
          <p:nvPr/>
        </p:nvSpPr>
        <p:spPr>
          <a:xfrm>
            <a:off x="5027237" y="2782740"/>
            <a:ext cx="281527" cy="281527"/>
          </a:xfrm>
          <a:prstGeom prst="ellipse">
            <a:avLst/>
          </a:prstGeom>
          <a:solidFill>
            <a:sysClr val="window" lastClr="FFFFFF"/>
          </a:solidFill>
          <a:ln w="25400" cap="flat" cmpd="sng" algn="ctr">
            <a:noFill/>
            <a:prstDash val="solid"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>
              <a:ln>
                <a:noFill/>
              </a:ln>
              <a:solidFill>
                <a:sysClr val="windowText" lastClr="000000">
                  <a:lumMod val="65000"/>
                  <a:lumOff val="35000"/>
                </a:sysClr>
              </a:solidFill>
              <a:effectLst/>
              <a:uLnTx/>
              <a:uFillTx/>
              <a:latin typeface="Century Gothic"/>
              <a:ea typeface="微软雅黑"/>
              <a:cs typeface="+mn-cs"/>
            </a:endParaRPr>
          </a:p>
        </p:txBody>
      </p:sp>
      <p:sp>
        <p:nvSpPr>
          <p:cNvPr id="59" name="椭圆 58"/>
          <p:cNvSpPr/>
          <p:nvPr/>
        </p:nvSpPr>
        <p:spPr>
          <a:xfrm>
            <a:off x="3918959" y="3024879"/>
            <a:ext cx="140764" cy="140764"/>
          </a:xfrm>
          <a:prstGeom prst="ellipse">
            <a:avLst/>
          </a:prstGeom>
          <a:solidFill>
            <a:sysClr val="window" lastClr="FFFFFF"/>
          </a:solidFill>
          <a:ln w="25400" cap="flat" cmpd="sng" algn="ctr">
            <a:noFill/>
            <a:prstDash val="solid"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entury Gothic"/>
              <a:ea typeface="微软雅黑"/>
              <a:cs typeface="+mn-cs"/>
            </a:endParaRPr>
          </a:p>
        </p:txBody>
      </p:sp>
      <p:sp>
        <p:nvSpPr>
          <p:cNvPr id="60" name="椭圆 59"/>
          <p:cNvSpPr/>
          <p:nvPr/>
        </p:nvSpPr>
        <p:spPr>
          <a:xfrm>
            <a:off x="5914052" y="3102657"/>
            <a:ext cx="140764" cy="140764"/>
          </a:xfrm>
          <a:prstGeom prst="ellipse">
            <a:avLst/>
          </a:prstGeom>
          <a:gradFill>
            <a:gsLst>
              <a:gs pos="0">
                <a:srgbClr val="067FC9"/>
              </a:gs>
              <a:gs pos="100000">
                <a:srgbClr val="00B2CA"/>
              </a:gs>
            </a:gsLst>
            <a:lin ang="2700000" scaled="1"/>
          </a:gradFill>
          <a:ln w="25400" cap="flat" cmpd="sng" algn="ctr">
            <a:noFill/>
            <a:prstDash val="solid"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entury Gothic"/>
              <a:ea typeface="微软雅黑"/>
              <a:cs typeface="+mn-cs"/>
            </a:endParaRPr>
          </a:p>
        </p:txBody>
      </p:sp>
      <p:sp>
        <p:nvSpPr>
          <p:cNvPr id="61" name="矩形 60"/>
          <p:cNvSpPr/>
          <p:nvPr/>
        </p:nvSpPr>
        <p:spPr>
          <a:xfrm>
            <a:off x="3730840" y="1817133"/>
            <a:ext cx="176624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4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uLnTx/>
                <a:uFillTx/>
                <a:latin typeface="微软雅黑" pitchFamily="34" charset="-122"/>
                <a:ea typeface="微软雅黑" pitchFamily="34" charset="-122"/>
              </a:rPr>
              <a:t>目 录</a:t>
            </a:r>
          </a:p>
        </p:txBody>
      </p:sp>
      <p:sp>
        <p:nvSpPr>
          <p:cNvPr id="62" name="Rectangle 4"/>
          <p:cNvSpPr txBox="1">
            <a:spLocks noChangeArrowheads="1"/>
          </p:cNvSpPr>
          <p:nvPr/>
        </p:nvSpPr>
        <p:spPr bwMode="auto">
          <a:xfrm>
            <a:off x="3910874" y="2394798"/>
            <a:ext cx="1406173" cy="3903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28" tIns="45713" rIns="91428" bIns="45713" numCol="1" anchor="ctr" anchorCtr="0" compatLnSpc="1">
            <a:prstTxWarp prst="textNoShape">
              <a:avLst/>
            </a:prstTxWarp>
          </a:bodyPr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uLnTx/>
                <a:uFillTx/>
                <a:latin typeface="微软雅黑" pitchFamily="34" charset="-122"/>
                <a:ea typeface="微软雅黑" pitchFamily="34" charset="-122"/>
                <a:cs typeface="+mj-cs"/>
              </a:rPr>
              <a:t>contents</a:t>
            </a:r>
            <a:endParaRPr kumimoji="0" lang="zh-CN" altLang="en-US" b="1" i="0" u="none" strike="noStrike" kern="0" cap="none" spc="0" normalizeH="0" baseline="0" noProof="0" dirty="0">
              <a:ln>
                <a:noFill/>
              </a:ln>
              <a:solidFill>
                <a:sysClr val="windowText" lastClr="000000">
                  <a:lumMod val="65000"/>
                  <a:lumOff val="35000"/>
                </a:sysClr>
              </a:solidFill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  <a:uLnTx/>
              <a:uFillTx/>
              <a:latin typeface="Century Gothic"/>
              <a:ea typeface="微软雅黑"/>
              <a:cs typeface="+mj-cs"/>
            </a:endParaRPr>
          </a:p>
        </p:txBody>
      </p:sp>
      <p:grpSp>
        <p:nvGrpSpPr>
          <p:cNvPr id="63" name="组合 62"/>
          <p:cNvGrpSpPr/>
          <p:nvPr/>
        </p:nvGrpSpPr>
        <p:grpSpPr>
          <a:xfrm>
            <a:off x="6016089" y="3659160"/>
            <a:ext cx="1436231" cy="1436217"/>
            <a:chOff x="5196486" y="5946187"/>
            <a:chExt cx="305647" cy="305644"/>
          </a:xfrm>
        </p:grpSpPr>
        <p:grpSp>
          <p:nvGrpSpPr>
            <p:cNvPr id="64" name="组合 63"/>
            <p:cNvGrpSpPr/>
            <p:nvPr/>
          </p:nvGrpSpPr>
          <p:grpSpPr>
            <a:xfrm>
              <a:off x="5196486" y="5946187"/>
              <a:ext cx="305647" cy="305644"/>
              <a:chOff x="1517330" y="1125257"/>
              <a:chExt cx="2204282" cy="2204282"/>
            </a:xfrm>
          </p:grpSpPr>
          <p:sp>
            <p:nvSpPr>
              <p:cNvPr id="66" name="椭圆 65"/>
              <p:cNvSpPr/>
              <p:nvPr/>
            </p:nvSpPr>
            <p:spPr>
              <a:xfrm>
                <a:off x="1517330" y="1125257"/>
                <a:ext cx="2204282" cy="2204282"/>
              </a:xfrm>
              <a:prstGeom prst="ellipse">
                <a:avLst/>
              </a:prstGeom>
              <a:gradFill>
                <a:gsLst>
                  <a:gs pos="0">
                    <a:srgbClr val="EBEBEB"/>
                  </a:gs>
                  <a:gs pos="100000">
                    <a:srgbClr val="FEFEFE"/>
                  </a:gs>
                </a:gsLst>
                <a:lin ang="7530000" scaled="0"/>
              </a:gradFill>
              <a:ln w="12700" cap="flat" cmpd="sng" algn="ctr">
                <a:solidFill>
                  <a:sysClr val="window" lastClr="FFFFFF"/>
                </a:solidFill>
                <a:prstDash val="solid"/>
              </a:ln>
              <a:effectLst>
                <a:outerShdw blurRad="165100" dist="139700" dir="7800000" sx="74000" sy="74000" algn="tr" rotWithShape="0">
                  <a:prstClr val="black">
                    <a:alpha val="55000"/>
                  </a:prst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0" cap="none" spc="0" normalizeH="0" baseline="0" noProof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Century Gothic"/>
                  <a:ea typeface="微软雅黑"/>
                  <a:cs typeface="+mn-cs"/>
                </a:endParaRPr>
              </a:p>
            </p:txBody>
          </p:sp>
          <p:sp>
            <p:nvSpPr>
              <p:cNvPr id="67" name="椭圆 66"/>
              <p:cNvSpPr/>
              <p:nvPr/>
            </p:nvSpPr>
            <p:spPr>
              <a:xfrm>
                <a:off x="1719372" y="1327297"/>
                <a:ext cx="1800200" cy="1800200"/>
              </a:xfrm>
              <a:prstGeom prst="ellipse">
                <a:avLst/>
              </a:prstGeom>
              <a:gradFill>
                <a:gsLst>
                  <a:gs pos="0">
                    <a:srgbClr val="067FC9"/>
                  </a:gs>
                  <a:gs pos="100000">
                    <a:srgbClr val="00B2CA"/>
                  </a:gs>
                </a:gsLst>
                <a:lin ang="2700000" scaled="1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0" cap="none" spc="0" normalizeH="0" baseline="0" noProof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Century Gothic"/>
                  <a:ea typeface="微软雅黑"/>
                  <a:cs typeface="+mn-cs"/>
                </a:endParaRPr>
              </a:p>
            </p:txBody>
          </p:sp>
        </p:grpSp>
        <p:sp>
          <p:nvSpPr>
            <p:cNvPr id="65" name="Freeform 44"/>
            <p:cNvSpPr>
              <a:spLocks noEditPoints="1"/>
            </p:cNvSpPr>
            <p:nvPr/>
          </p:nvSpPr>
          <p:spPr bwMode="auto">
            <a:xfrm>
              <a:off x="5260211" y="6030324"/>
              <a:ext cx="170620" cy="137369"/>
            </a:xfrm>
            <a:custGeom>
              <a:avLst/>
              <a:gdLst>
                <a:gd name="T0" fmla="*/ 41 w 62"/>
                <a:gd name="T1" fmla="*/ 31 h 54"/>
                <a:gd name="T2" fmla="*/ 34 w 62"/>
                <a:gd name="T3" fmla="*/ 23 h 54"/>
                <a:gd name="T4" fmla="*/ 33 w 62"/>
                <a:gd name="T5" fmla="*/ 17 h 54"/>
                <a:gd name="T6" fmla="*/ 30 w 62"/>
                <a:gd name="T7" fmla="*/ 20 h 54"/>
                <a:gd name="T8" fmla="*/ 23 w 62"/>
                <a:gd name="T9" fmla="*/ 13 h 54"/>
                <a:gd name="T10" fmla="*/ 18 w 62"/>
                <a:gd name="T11" fmla="*/ 17 h 54"/>
                <a:gd name="T12" fmla="*/ 7 w 62"/>
                <a:gd name="T13" fmla="*/ 17 h 54"/>
                <a:gd name="T14" fmla="*/ 7 w 62"/>
                <a:gd name="T15" fmla="*/ 23 h 54"/>
                <a:gd name="T16" fmla="*/ 0 w 62"/>
                <a:gd name="T17" fmla="*/ 31 h 54"/>
                <a:gd name="T18" fmla="*/ 4 w 62"/>
                <a:gd name="T19" fmla="*/ 36 h 54"/>
                <a:gd name="T20" fmla="*/ 4 w 62"/>
                <a:gd name="T21" fmla="*/ 46 h 54"/>
                <a:gd name="T22" fmla="*/ 10 w 62"/>
                <a:gd name="T23" fmla="*/ 47 h 54"/>
                <a:gd name="T24" fmla="*/ 18 w 62"/>
                <a:gd name="T25" fmla="*/ 54 h 54"/>
                <a:gd name="T26" fmla="*/ 23 w 62"/>
                <a:gd name="T27" fmla="*/ 50 h 54"/>
                <a:gd name="T28" fmla="*/ 32 w 62"/>
                <a:gd name="T29" fmla="*/ 48 h 54"/>
                <a:gd name="T30" fmla="*/ 37 w 62"/>
                <a:gd name="T31" fmla="*/ 46 h 54"/>
                <a:gd name="T32" fmla="*/ 37 w 62"/>
                <a:gd name="T33" fmla="*/ 36 h 54"/>
                <a:gd name="T34" fmla="*/ 32 w 62"/>
                <a:gd name="T35" fmla="*/ 38 h 54"/>
                <a:gd name="T36" fmla="*/ 20 w 62"/>
                <a:gd name="T37" fmla="*/ 46 h 54"/>
                <a:gd name="T38" fmla="*/ 20 w 62"/>
                <a:gd name="T39" fmla="*/ 21 h 54"/>
                <a:gd name="T40" fmla="*/ 33 w 62"/>
                <a:gd name="T41" fmla="*/ 33 h 54"/>
                <a:gd name="T42" fmla="*/ 58 w 62"/>
                <a:gd name="T43" fmla="*/ 35 h 54"/>
                <a:gd name="T44" fmla="*/ 62 w 62"/>
                <a:gd name="T45" fmla="*/ 38 h 54"/>
                <a:gd name="T46" fmla="*/ 60 w 62"/>
                <a:gd name="T47" fmla="*/ 41 h 54"/>
                <a:gd name="T48" fmla="*/ 59 w 62"/>
                <a:gd name="T49" fmla="*/ 46 h 54"/>
                <a:gd name="T50" fmla="*/ 56 w 62"/>
                <a:gd name="T51" fmla="*/ 47 h 54"/>
                <a:gd name="T52" fmla="*/ 52 w 62"/>
                <a:gd name="T53" fmla="*/ 50 h 54"/>
                <a:gd name="T54" fmla="*/ 50 w 62"/>
                <a:gd name="T55" fmla="*/ 48 h 54"/>
                <a:gd name="T56" fmla="*/ 45 w 62"/>
                <a:gd name="T57" fmla="*/ 48 h 54"/>
                <a:gd name="T58" fmla="*/ 44 w 62"/>
                <a:gd name="T59" fmla="*/ 45 h 54"/>
                <a:gd name="T60" fmla="*/ 41 w 62"/>
                <a:gd name="T61" fmla="*/ 41 h 54"/>
                <a:gd name="T62" fmla="*/ 43 w 62"/>
                <a:gd name="T63" fmla="*/ 39 h 54"/>
                <a:gd name="T64" fmla="*/ 43 w 62"/>
                <a:gd name="T65" fmla="*/ 33 h 54"/>
                <a:gd name="T66" fmla="*/ 46 w 62"/>
                <a:gd name="T67" fmla="*/ 33 h 54"/>
                <a:gd name="T68" fmla="*/ 50 w 62"/>
                <a:gd name="T69" fmla="*/ 29 h 54"/>
                <a:gd name="T70" fmla="*/ 52 w 62"/>
                <a:gd name="T71" fmla="*/ 31 h 54"/>
                <a:gd name="T72" fmla="*/ 58 w 62"/>
                <a:gd name="T73" fmla="*/ 31 h 54"/>
                <a:gd name="T74" fmla="*/ 58 w 62"/>
                <a:gd name="T75" fmla="*/ 35 h 54"/>
                <a:gd name="T76" fmla="*/ 57 w 62"/>
                <a:gd name="T77" fmla="*/ 40 h 54"/>
                <a:gd name="T78" fmla="*/ 45 w 62"/>
                <a:gd name="T79" fmla="*/ 40 h 54"/>
                <a:gd name="T80" fmla="*/ 51 w 62"/>
                <a:gd name="T81" fmla="*/ 46 h 54"/>
                <a:gd name="T82" fmla="*/ 62 w 62"/>
                <a:gd name="T83" fmla="*/ 12 h 54"/>
                <a:gd name="T84" fmla="*/ 59 w 62"/>
                <a:gd name="T85" fmla="*/ 15 h 54"/>
                <a:gd name="T86" fmla="*/ 59 w 62"/>
                <a:gd name="T87" fmla="*/ 22 h 54"/>
                <a:gd name="T88" fmla="*/ 55 w 62"/>
                <a:gd name="T89" fmla="*/ 23 h 54"/>
                <a:gd name="T90" fmla="*/ 50 w 62"/>
                <a:gd name="T91" fmla="*/ 28 h 54"/>
                <a:gd name="T92" fmla="*/ 46 w 62"/>
                <a:gd name="T93" fmla="*/ 25 h 54"/>
                <a:gd name="T94" fmla="*/ 39 w 62"/>
                <a:gd name="T95" fmla="*/ 25 h 54"/>
                <a:gd name="T96" fmla="*/ 39 w 62"/>
                <a:gd name="T97" fmla="*/ 20 h 54"/>
                <a:gd name="T98" fmla="*/ 34 w 62"/>
                <a:gd name="T99" fmla="*/ 15 h 54"/>
                <a:gd name="T100" fmla="*/ 37 w 62"/>
                <a:gd name="T101" fmla="*/ 12 h 54"/>
                <a:gd name="T102" fmla="*/ 37 w 62"/>
                <a:gd name="T103" fmla="*/ 5 h 54"/>
                <a:gd name="T104" fmla="*/ 41 w 62"/>
                <a:gd name="T105" fmla="*/ 5 h 54"/>
                <a:gd name="T106" fmla="*/ 46 w 62"/>
                <a:gd name="T107" fmla="*/ 0 h 54"/>
                <a:gd name="T108" fmla="*/ 49 w 62"/>
                <a:gd name="T109" fmla="*/ 3 h 54"/>
                <a:gd name="T110" fmla="*/ 56 w 62"/>
                <a:gd name="T111" fmla="*/ 3 h 54"/>
                <a:gd name="T112" fmla="*/ 57 w 62"/>
                <a:gd name="T113" fmla="*/ 7 h 54"/>
                <a:gd name="T114" fmla="*/ 48 w 62"/>
                <a:gd name="T115" fmla="*/ 22 h 54"/>
                <a:gd name="T116" fmla="*/ 40 w 62"/>
                <a:gd name="T117" fmla="*/ 14 h 54"/>
                <a:gd name="T118" fmla="*/ 56 w 62"/>
                <a:gd name="T119" fmla="*/ 1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62" h="54">
                  <a:moveTo>
                    <a:pt x="41" y="36"/>
                  </a:moveTo>
                  <a:cubicBezTo>
                    <a:pt x="41" y="31"/>
                    <a:pt x="41" y="31"/>
                    <a:pt x="41" y="31"/>
                  </a:cubicBezTo>
                  <a:cubicBezTo>
                    <a:pt x="37" y="31"/>
                    <a:pt x="37" y="31"/>
                    <a:pt x="37" y="31"/>
                  </a:cubicBezTo>
                  <a:cubicBezTo>
                    <a:pt x="37" y="28"/>
                    <a:pt x="36" y="25"/>
                    <a:pt x="34" y="23"/>
                  </a:cubicBezTo>
                  <a:cubicBezTo>
                    <a:pt x="37" y="20"/>
                    <a:pt x="37" y="20"/>
                    <a:pt x="37" y="20"/>
                  </a:cubicBezTo>
                  <a:cubicBezTo>
                    <a:pt x="33" y="17"/>
                    <a:pt x="33" y="17"/>
                    <a:pt x="33" y="17"/>
                  </a:cubicBezTo>
                  <a:cubicBezTo>
                    <a:pt x="32" y="18"/>
                    <a:pt x="32" y="18"/>
                    <a:pt x="32" y="18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28" y="18"/>
                    <a:pt x="26" y="17"/>
                    <a:pt x="23" y="17"/>
                  </a:cubicBezTo>
                  <a:cubicBezTo>
                    <a:pt x="23" y="13"/>
                    <a:pt x="23" y="13"/>
                    <a:pt x="23" y="13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15" y="17"/>
                    <a:pt x="12" y="18"/>
                    <a:pt x="10" y="20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7" y="23"/>
                    <a:pt x="7" y="23"/>
                    <a:pt x="7" y="23"/>
                  </a:cubicBezTo>
                  <a:cubicBezTo>
                    <a:pt x="5" y="26"/>
                    <a:pt x="4" y="28"/>
                    <a:pt x="4" y="31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4" y="36"/>
                    <a:pt x="4" y="36"/>
                    <a:pt x="4" y="36"/>
                  </a:cubicBezTo>
                  <a:cubicBezTo>
                    <a:pt x="4" y="39"/>
                    <a:pt x="5" y="41"/>
                    <a:pt x="7" y="44"/>
                  </a:cubicBezTo>
                  <a:cubicBezTo>
                    <a:pt x="4" y="46"/>
                    <a:pt x="4" y="46"/>
                    <a:pt x="4" y="46"/>
                  </a:cubicBezTo>
                  <a:cubicBezTo>
                    <a:pt x="7" y="50"/>
                    <a:pt x="7" y="50"/>
                    <a:pt x="7" y="50"/>
                  </a:cubicBezTo>
                  <a:cubicBezTo>
                    <a:pt x="10" y="47"/>
                    <a:pt x="10" y="47"/>
                    <a:pt x="10" y="47"/>
                  </a:cubicBezTo>
                  <a:cubicBezTo>
                    <a:pt x="12" y="49"/>
                    <a:pt x="15" y="50"/>
                    <a:pt x="18" y="50"/>
                  </a:cubicBezTo>
                  <a:cubicBezTo>
                    <a:pt x="18" y="54"/>
                    <a:pt x="18" y="54"/>
                    <a:pt x="18" y="54"/>
                  </a:cubicBezTo>
                  <a:cubicBezTo>
                    <a:pt x="23" y="54"/>
                    <a:pt x="23" y="54"/>
                    <a:pt x="23" y="54"/>
                  </a:cubicBezTo>
                  <a:cubicBezTo>
                    <a:pt x="23" y="50"/>
                    <a:pt x="23" y="50"/>
                    <a:pt x="23" y="50"/>
                  </a:cubicBezTo>
                  <a:cubicBezTo>
                    <a:pt x="26" y="50"/>
                    <a:pt x="28" y="49"/>
                    <a:pt x="31" y="47"/>
                  </a:cubicBezTo>
                  <a:cubicBezTo>
                    <a:pt x="32" y="48"/>
                    <a:pt x="32" y="48"/>
                    <a:pt x="32" y="48"/>
                  </a:cubicBezTo>
                  <a:cubicBezTo>
                    <a:pt x="33" y="50"/>
                    <a:pt x="33" y="50"/>
                    <a:pt x="33" y="50"/>
                  </a:cubicBezTo>
                  <a:cubicBezTo>
                    <a:pt x="37" y="46"/>
                    <a:pt x="37" y="46"/>
                    <a:pt x="37" y="46"/>
                  </a:cubicBezTo>
                  <a:cubicBezTo>
                    <a:pt x="34" y="43"/>
                    <a:pt x="34" y="43"/>
                    <a:pt x="34" y="43"/>
                  </a:cubicBezTo>
                  <a:cubicBezTo>
                    <a:pt x="36" y="41"/>
                    <a:pt x="37" y="39"/>
                    <a:pt x="37" y="36"/>
                  </a:cubicBezTo>
                  <a:cubicBezTo>
                    <a:pt x="41" y="36"/>
                    <a:pt x="41" y="36"/>
                    <a:pt x="41" y="36"/>
                  </a:cubicBezTo>
                  <a:close/>
                  <a:moveTo>
                    <a:pt x="32" y="38"/>
                  </a:moveTo>
                  <a:cubicBezTo>
                    <a:pt x="32" y="38"/>
                    <a:pt x="32" y="38"/>
                    <a:pt x="32" y="38"/>
                  </a:cubicBezTo>
                  <a:cubicBezTo>
                    <a:pt x="30" y="43"/>
                    <a:pt x="26" y="46"/>
                    <a:pt x="20" y="46"/>
                  </a:cubicBezTo>
                  <a:cubicBezTo>
                    <a:pt x="14" y="46"/>
                    <a:pt x="8" y="40"/>
                    <a:pt x="8" y="33"/>
                  </a:cubicBezTo>
                  <a:cubicBezTo>
                    <a:pt x="8" y="27"/>
                    <a:pt x="14" y="21"/>
                    <a:pt x="20" y="21"/>
                  </a:cubicBezTo>
                  <a:cubicBezTo>
                    <a:pt x="26" y="21"/>
                    <a:pt x="30" y="24"/>
                    <a:pt x="32" y="29"/>
                  </a:cubicBezTo>
                  <a:cubicBezTo>
                    <a:pt x="32" y="30"/>
                    <a:pt x="33" y="32"/>
                    <a:pt x="33" y="33"/>
                  </a:cubicBezTo>
                  <a:cubicBezTo>
                    <a:pt x="33" y="35"/>
                    <a:pt x="32" y="37"/>
                    <a:pt x="32" y="38"/>
                  </a:cubicBezTo>
                  <a:close/>
                  <a:moveTo>
                    <a:pt x="58" y="35"/>
                  </a:moveTo>
                  <a:cubicBezTo>
                    <a:pt x="59" y="36"/>
                    <a:pt x="59" y="37"/>
                    <a:pt x="60" y="38"/>
                  </a:cubicBezTo>
                  <a:cubicBezTo>
                    <a:pt x="62" y="38"/>
                    <a:pt x="62" y="38"/>
                    <a:pt x="62" y="38"/>
                  </a:cubicBezTo>
                  <a:cubicBezTo>
                    <a:pt x="62" y="41"/>
                    <a:pt x="62" y="41"/>
                    <a:pt x="62" y="41"/>
                  </a:cubicBezTo>
                  <a:cubicBezTo>
                    <a:pt x="60" y="41"/>
                    <a:pt x="60" y="41"/>
                    <a:pt x="60" y="41"/>
                  </a:cubicBezTo>
                  <a:cubicBezTo>
                    <a:pt x="59" y="42"/>
                    <a:pt x="59" y="44"/>
                    <a:pt x="58" y="45"/>
                  </a:cubicBezTo>
                  <a:cubicBezTo>
                    <a:pt x="59" y="46"/>
                    <a:pt x="59" y="46"/>
                    <a:pt x="59" y="46"/>
                  </a:cubicBezTo>
                  <a:cubicBezTo>
                    <a:pt x="58" y="48"/>
                    <a:pt x="58" y="48"/>
                    <a:pt x="58" y="48"/>
                  </a:cubicBezTo>
                  <a:cubicBezTo>
                    <a:pt x="56" y="47"/>
                    <a:pt x="56" y="47"/>
                    <a:pt x="56" y="47"/>
                  </a:cubicBezTo>
                  <a:cubicBezTo>
                    <a:pt x="55" y="47"/>
                    <a:pt x="54" y="48"/>
                    <a:pt x="52" y="48"/>
                  </a:cubicBezTo>
                  <a:cubicBezTo>
                    <a:pt x="52" y="50"/>
                    <a:pt x="52" y="50"/>
                    <a:pt x="52" y="50"/>
                  </a:cubicBezTo>
                  <a:cubicBezTo>
                    <a:pt x="50" y="50"/>
                    <a:pt x="50" y="50"/>
                    <a:pt x="50" y="50"/>
                  </a:cubicBezTo>
                  <a:cubicBezTo>
                    <a:pt x="50" y="48"/>
                    <a:pt x="50" y="48"/>
                    <a:pt x="50" y="48"/>
                  </a:cubicBezTo>
                  <a:cubicBezTo>
                    <a:pt x="49" y="48"/>
                    <a:pt x="47" y="47"/>
                    <a:pt x="46" y="47"/>
                  </a:cubicBezTo>
                  <a:cubicBezTo>
                    <a:pt x="45" y="48"/>
                    <a:pt x="45" y="48"/>
                    <a:pt x="45" y="48"/>
                  </a:cubicBezTo>
                  <a:cubicBezTo>
                    <a:pt x="43" y="46"/>
                    <a:pt x="43" y="46"/>
                    <a:pt x="43" y="46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43" y="44"/>
                    <a:pt x="43" y="42"/>
                    <a:pt x="43" y="41"/>
                  </a:cubicBezTo>
                  <a:cubicBezTo>
                    <a:pt x="41" y="41"/>
                    <a:pt x="41" y="41"/>
                    <a:pt x="41" y="41"/>
                  </a:cubicBezTo>
                  <a:cubicBezTo>
                    <a:pt x="41" y="39"/>
                    <a:pt x="41" y="39"/>
                    <a:pt x="41" y="39"/>
                  </a:cubicBezTo>
                  <a:cubicBezTo>
                    <a:pt x="43" y="39"/>
                    <a:pt x="43" y="39"/>
                    <a:pt x="43" y="39"/>
                  </a:cubicBezTo>
                  <a:cubicBezTo>
                    <a:pt x="43" y="37"/>
                    <a:pt x="43" y="36"/>
                    <a:pt x="44" y="35"/>
                  </a:cubicBezTo>
                  <a:cubicBezTo>
                    <a:pt x="43" y="33"/>
                    <a:pt x="43" y="33"/>
                    <a:pt x="43" y="33"/>
                  </a:cubicBezTo>
                  <a:cubicBezTo>
                    <a:pt x="45" y="32"/>
                    <a:pt x="45" y="32"/>
                    <a:pt x="45" y="32"/>
                  </a:cubicBezTo>
                  <a:cubicBezTo>
                    <a:pt x="46" y="33"/>
                    <a:pt x="46" y="33"/>
                    <a:pt x="46" y="33"/>
                  </a:cubicBezTo>
                  <a:cubicBezTo>
                    <a:pt x="47" y="32"/>
                    <a:pt x="48" y="32"/>
                    <a:pt x="50" y="31"/>
                  </a:cubicBezTo>
                  <a:cubicBezTo>
                    <a:pt x="50" y="29"/>
                    <a:pt x="50" y="29"/>
                    <a:pt x="50" y="29"/>
                  </a:cubicBezTo>
                  <a:cubicBezTo>
                    <a:pt x="52" y="29"/>
                    <a:pt x="52" y="29"/>
                    <a:pt x="52" y="29"/>
                  </a:cubicBezTo>
                  <a:cubicBezTo>
                    <a:pt x="52" y="31"/>
                    <a:pt x="52" y="31"/>
                    <a:pt x="52" y="31"/>
                  </a:cubicBezTo>
                  <a:cubicBezTo>
                    <a:pt x="54" y="32"/>
                    <a:pt x="55" y="32"/>
                    <a:pt x="56" y="33"/>
                  </a:cubicBezTo>
                  <a:cubicBezTo>
                    <a:pt x="58" y="31"/>
                    <a:pt x="58" y="31"/>
                    <a:pt x="58" y="31"/>
                  </a:cubicBezTo>
                  <a:cubicBezTo>
                    <a:pt x="59" y="33"/>
                    <a:pt x="59" y="33"/>
                    <a:pt x="59" y="33"/>
                  </a:cubicBezTo>
                  <a:cubicBezTo>
                    <a:pt x="58" y="35"/>
                    <a:pt x="58" y="35"/>
                    <a:pt x="58" y="35"/>
                  </a:cubicBezTo>
                  <a:close/>
                  <a:moveTo>
                    <a:pt x="51" y="46"/>
                  </a:moveTo>
                  <a:cubicBezTo>
                    <a:pt x="55" y="46"/>
                    <a:pt x="57" y="43"/>
                    <a:pt x="57" y="40"/>
                  </a:cubicBezTo>
                  <a:cubicBezTo>
                    <a:pt x="57" y="36"/>
                    <a:pt x="55" y="34"/>
                    <a:pt x="51" y="34"/>
                  </a:cubicBezTo>
                  <a:cubicBezTo>
                    <a:pt x="48" y="34"/>
                    <a:pt x="45" y="36"/>
                    <a:pt x="45" y="40"/>
                  </a:cubicBezTo>
                  <a:cubicBezTo>
                    <a:pt x="45" y="43"/>
                    <a:pt x="48" y="46"/>
                    <a:pt x="51" y="46"/>
                  </a:cubicBezTo>
                  <a:cubicBezTo>
                    <a:pt x="51" y="46"/>
                    <a:pt x="51" y="46"/>
                    <a:pt x="51" y="46"/>
                  </a:cubicBezTo>
                  <a:close/>
                  <a:moveTo>
                    <a:pt x="59" y="12"/>
                  </a:moveTo>
                  <a:cubicBezTo>
                    <a:pt x="62" y="12"/>
                    <a:pt x="62" y="12"/>
                    <a:pt x="62" y="12"/>
                  </a:cubicBezTo>
                  <a:cubicBezTo>
                    <a:pt x="62" y="15"/>
                    <a:pt x="62" y="15"/>
                    <a:pt x="62" y="15"/>
                  </a:cubicBezTo>
                  <a:cubicBezTo>
                    <a:pt x="59" y="15"/>
                    <a:pt x="59" y="15"/>
                    <a:pt x="59" y="15"/>
                  </a:cubicBezTo>
                  <a:cubicBezTo>
                    <a:pt x="59" y="17"/>
                    <a:pt x="58" y="19"/>
                    <a:pt x="57" y="20"/>
                  </a:cubicBezTo>
                  <a:cubicBezTo>
                    <a:pt x="59" y="22"/>
                    <a:pt x="59" y="22"/>
                    <a:pt x="59" y="22"/>
                  </a:cubicBezTo>
                  <a:cubicBezTo>
                    <a:pt x="56" y="25"/>
                    <a:pt x="56" y="25"/>
                    <a:pt x="56" y="25"/>
                  </a:cubicBezTo>
                  <a:cubicBezTo>
                    <a:pt x="55" y="23"/>
                    <a:pt x="55" y="23"/>
                    <a:pt x="55" y="23"/>
                  </a:cubicBezTo>
                  <a:cubicBezTo>
                    <a:pt x="53" y="24"/>
                    <a:pt x="51" y="25"/>
                    <a:pt x="50" y="25"/>
                  </a:cubicBezTo>
                  <a:cubicBezTo>
                    <a:pt x="50" y="28"/>
                    <a:pt x="50" y="28"/>
                    <a:pt x="50" y="28"/>
                  </a:cubicBezTo>
                  <a:cubicBezTo>
                    <a:pt x="46" y="28"/>
                    <a:pt x="46" y="28"/>
                    <a:pt x="46" y="28"/>
                  </a:cubicBezTo>
                  <a:cubicBezTo>
                    <a:pt x="46" y="25"/>
                    <a:pt x="46" y="25"/>
                    <a:pt x="46" y="25"/>
                  </a:cubicBezTo>
                  <a:cubicBezTo>
                    <a:pt x="44" y="25"/>
                    <a:pt x="43" y="24"/>
                    <a:pt x="41" y="23"/>
                  </a:cubicBezTo>
                  <a:cubicBezTo>
                    <a:pt x="39" y="25"/>
                    <a:pt x="39" y="25"/>
                    <a:pt x="39" y="25"/>
                  </a:cubicBezTo>
                  <a:cubicBezTo>
                    <a:pt x="37" y="22"/>
                    <a:pt x="37" y="22"/>
                    <a:pt x="37" y="22"/>
                  </a:cubicBezTo>
                  <a:cubicBezTo>
                    <a:pt x="39" y="20"/>
                    <a:pt x="39" y="20"/>
                    <a:pt x="39" y="20"/>
                  </a:cubicBezTo>
                  <a:cubicBezTo>
                    <a:pt x="38" y="19"/>
                    <a:pt x="37" y="17"/>
                    <a:pt x="37" y="15"/>
                  </a:cubicBezTo>
                  <a:cubicBezTo>
                    <a:pt x="34" y="15"/>
                    <a:pt x="34" y="15"/>
                    <a:pt x="34" y="15"/>
                  </a:cubicBezTo>
                  <a:cubicBezTo>
                    <a:pt x="34" y="12"/>
                    <a:pt x="34" y="12"/>
                    <a:pt x="34" y="12"/>
                  </a:cubicBezTo>
                  <a:cubicBezTo>
                    <a:pt x="37" y="12"/>
                    <a:pt x="37" y="12"/>
                    <a:pt x="37" y="12"/>
                  </a:cubicBezTo>
                  <a:cubicBezTo>
                    <a:pt x="37" y="10"/>
                    <a:pt x="38" y="9"/>
                    <a:pt x="39" y="7"/>
                  </a:cubicBezTo>
                  <a:cubicBezTo>
                    <a:pt x="37" y="5"/>
                    <a:pt x="37" y="5"/>
                    <a:pt x="37" y="5"/>
                  </a:cubicBezTo>
                  <a:cubicBezTo>
                    <a:pt x="39" y="3"/>
                    <a:pt x="39" y="3"/>
                    <a:pt x="39" y="3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43" y="4"/>
                    <a:pt x="44" y="3"/>
                    <a:pt x="46" y="3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49" y="3"/>
                    <a:pt x="49" y="3"/>
                    <a:pt x="49" y="3"/>
                  </a:cubicBezTo>
                  <a:cubicBezTo>
                    <a:pt x="51" y="3"/>
                    <a:pt x="53" y="4"/>
                    <a:pt x="54" y="5"/>
                  </a:cubicBezTo>
                  <a:cubicBezTo>
                    <a:pt x="56" y="3"/>
                    <a:pt x="56" y="3"/>
                    <a:pt x="56" y="3"/>
                  </a:cubicBezTo>
                  <a:cubicBezTo>
                    <a:pt x="59" y="5"/>
                    <a:pt x="59" y="5"/>
                    <a:pt x="59" y="5"/>
                  </a:cubicBezTo>
                  <a:cubicBezTo>
                    <a:pt x="57" y="7"/>
                    <a:pt x="57" y="7"/>
                    <a:pt x="57" y="7"/>
                  </a:cubicBezTo>
                  <a:cubicBezTo>
                    <a:pt x="58" y="8"/>
                    <a:pt x="59" y="10"/>
                    <a:pt x="59" y="12"/>
                  </a:cubicBezTo>
                  <a:close/>
                  <a:moveTo>
                    <a:pt x="48" y="22"/>
                  </a:moveTo>
                  <a:cubicBezTo>
                    <a:pt x="48" y="22"/>
                    <a:pt x="48" y="22"/>
                    <a:pt x="48" y="22"/>
                  </a:cubicBezTo>
                  <a:cubicBezTo>
                    <a:pt x="43" y="22"/>
                    <a:pt x="40" y="18"/>
                    <a:pt x="40" y="14"/>
                  </a:cubicBezTo>
                  <a:cubicBezTo>
                    <a:pt x="40" y="9"/>
                    <a:pt x="43" y="6"/>
                    <a:pt x="48" y="6"/>
                  </a:cubicBezTo>
                  <a:cubicBezTo>
                    <a:pt x="52" y="6"/>
                    <a:pt x="56" y="9"/>
                    <a:pt x="56" y="14"/>
                  </a:cubicBezTo>
                  <a:cubicBezTo>
                    <a:pt x="56" y="18"/>
                    <a:pt x="52" y="22"/>
                    <a:pt x="48" y="22"/>
                  </a:cubicBez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>
              <a:noFill/>
            </a:ln>
            <a:extLst/>
          </p:spPr>
          <p:txBody>
            <a:bodyPr vert="horz" wrap="square" lIns="108020" tIns="54009" rIns="108020" bIns="54009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1440493" y="3659160"/>
            <a:ext cx="1436231" cy="1436217"/>
            <a:chOff x="4299766" y="5946187"/>
            <a:chExt cx="305647" cy="305644"/>
          </a:xfrm>
        </p:grpSpPr>
        <p:grpSp>
          <p:nvGrpSpPr>
            <p:cNvPr id="69" name="组合 68"/>
            <p:cNvGrpSpPr/>
            <p:nvPr/>
          </p:nvGrpSpPr>
          <p:grpSpPr>
            <a:xfrm>
              <a:off x="4299766" y="5946187"/>
              <a:ext cx="305647" cy="305644"/>
              <a:chOff x="1517330" y="1125257"/>
              <a:chExt cx="2204282" cy="2204282"/>
            </a:xfrm>
          </p:grpSpPr>
          <p:sp>
            <p:nvSpPr>
              <p:cNvPr id="71" name="椭圆 70"/>
              <p:cNvSpPr/>
              <p:nvPr/>
            </p:nvSpPr>
            <p:spPr>
              <a:xfrm>
                <a:off x="1517330" y="1125257"/>
                <a:ext cx="2204282" cy="2204282"/>
              </a:xfrm>
              <a:prstGeom prst="ellipse">
                <a:avLst/>
              </a:prstGeom>
              <a:gradFill>
                <a:gsLst>
                  <a:gs pos="0">
                    <a:srgbClr val="EBEBEB"/>
                  </a:gs>
                  <a:gs pos="100000">
                    <a:srgbClr val="FEFEFE"/>
                  </a:gs>
                </a:gsLst>
                <a:lin ang="7530000" scaled="0"/>
              </a:gradFill>
              <a:ln w="12700" cap="flat" cmpd="sng" algn="ctr">
                <a:solidFill>
                  <a:sysClr val="window" lastClr="FFFFFF"/>
                </a:solidFill>
                <a:prstDash val="solid"/>
              </a:ln>
              <a:effectLst>
                <a:outerShdw blurRad="165100" dist="139700" dir="7800000" sx="74000" sy="74000" algn="tr" rotWithShape="0">
                  <a:prstClr val="black">
                    <a:alpha val="55000"/>
                  </a:prst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0" cap="none" spc="0" normalizeH="0" baseline="0" noProof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Century Gothic"/>
                  <a:ea typeface="微软雅黑"/>
                  <a:cs typeface="+mn-cs"/>
                </a:endParaRPr>
              </a:p>
            </p:txBody>
          </p:sp>
          <p:sp>
            <p:nvSpPr>
              <p:cNvPr id="72" name="椭圆 71"/>
              <p:cNvSpPr/>
              <p:nvPr/>
            </p:nvSpPr>
            <p:spPr>
              <a:xfrm>
                <a:off x="1719372" y="1327298"/>
                <a:ext cx="1800200" cy="1800200"/>
              </a:xfrm>
              <a:prstGeom prst="ellipse">
                <a:avLst/>
              </a:prstGeom>
              <a:gradFill>
                <a:gsLst>
                  <a:gs pos="0">
                    <a:srgbClr val="067FC9"/>
                  </a:gs>
                  <a:gs pos="100000">
                    <a:srgbClr val="00B2CA"/>
                  </a:gs>
                </a:gsLst>
                <a:lin ang="2700000" scaled="1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0" cap="none" spc="0" normalizeH="0" baseline="0" noProof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Century Gothic"/>
                  <a:ea typeface="微软雅黑"/>
                  <a:cs typeface="+mn-cs"/>
                </a:endParaRPr>
              </a:p>
            </p:txBody>
          </p:sp>
        </p:grpSp>
        <p:sp>
          <p:nvSpPr>
            <p:cNvPr id="70" name="Freeform 45"/>
            <p:cNvSpPr>
              <a:spLocks noEditPoints="1"/>
            </p:cNvSpPr>
            <p:nvPr/>
          </p:nvSpPr>
          <p:spPr bwMode="auto">
            <a:xfrm>
              <a:off x="4381353" y="6022165"/>
              <a:ext cx="142472" cy="146367"/>
            </a:xfrm>
            <a:custGeom>
              <a:avLst/>
              <a:gdLst>
                <a:gd name="T0" fmla="*/ 40 w 46"/>
                <a:gd name="T1" fmla="*/ 28 h 51"/>
                <a:gd name="T2" fmla="*/ 35 w 46"/>
                <a:gd name="T3" fmla="*/ 41 h 51"/>
                <a:gd name="T4" fmla="*/ 34 w 46"/>
                <a:gd name="T5" fmla="*/ 34 h 51"/>
                <a:gd name="T6" fmla="*/ 29 w 46"/>
                <a:gd name="T7" fmla="*/ 30 h 51"/>
                <a:gd name="T8" fmla="*/ 29 w 46"/>
                <a:gd name="T9" fmla="*/ 30 h 51"/>
                <a:gd name="T10" fmla="*/ 27 w 46"/>
                <a:gd name="T11" fmla="*/ 30 h 51"/>
                <a:gd name="T12" fmla="*/ 25 w 46"/>
                <a:gd name="T13" fmla="*/ 35 h 51"/>
                <a:gd name="T14" fmla="*/ 24 w 46"/>
                <a:gd name="T15" fmla="*/ 38 h 51"/>
                <a:gd name="T16" fmla="*/ 24 w 46"/>
                <a:gd name="T17" fmla="*/ 32 h 51"/>
                <a:gd name="T18" fmla="*/ 24 w 46"/>
                <a:gd name="T19" fmla="*/ 31 h 51"/>
                <a:gd name="T20" fmla="*/ 23 w 46"/>
                <a:gd name="T21" fmla="*/ 30 h 51"/>
                <a:gd name="T22" fmla="*/ 22 w 46"/>
                <a:gd name="T23" fmla="*/ 31 h 51"/>
                <a:gd name="T24" fmla="*/ 22 w 46"/>
                <a:gd name="T25" fmla="*/ 32 h 51"/>
                <a:gd name="T26" fmla="*/ 21 w 46"/>
                <a:gd name="T27" fmla="*/ 38 h 51"/>
                <a:gd name="T28" fmla="*/ 20 w 46"/>
                <a:gd name="T29" fmla="*/ 35 h 51"/>
                <a:gd name="T30" fmla="*/ 19 w 46"/>
                <a:gd name="T31" fmla="*/ 30 h 51"/>
                <a:gd name="T32" fmla="*/ 15 w 46"/>
                <a:gd name="T33" fmla="*/ 30 h 51"/>
                <a:gd name="T34" fmla="*/ 15 w 46"/>
                <a:gd name="T35" fmla="*/ 30 h 51"/>
                <a:gd name="T36" fmla="*/ 11 w 46"/>
                <a:gd name="T37" fmla="*/ 34 h 51"/>
                <a:gd name="T38" fmla="*/ 10 w 46"/>
                <a:gd name="T39" fmla="*/ 41 h 51"/>
                <a:gd name="T40" fmla="*/ 5 w 46"/>
                <a:gd name="T41" fmla="*/ 28 h 51"/>
                <a:gd name="T42" fmla="*/ 23 w 46"/>
                <a:gd name="T43" fmla="*/ 11 h 51"/>
                <a:gd name="T44" fmla="*/ 23 w 46"/>
                <a:gd name="T45" fmla="*/ 14 h 51"/>
                <a:gd name="T46" fmla="*/ 25 w 46"/>
                <a:gd name="T47" fmla="*/ 15 h 51"/>
                <a:gd name="T48" fmla="*/ 28 w 46"/>
                <a:gd name="T49" fmla="*/ 13 h 51"/>
                <a:gd name="T50" fmla="*/ 32 w 46"/>
                <a:gd name="T51" fmla="*/ 11 h 51"/>
                <a:gd name="T52" fmla="*/ 34 w 46"/>
                <a:gd name="T53" fmla="*/ 9 h 51"/>
                <a:gd name="T54" fmla="*/ 34 w 46"/>
                <a:gd name="T55" fmla="*/ 7 h 51"/>
                <a:gd name="T56" fmla="*/ 32 w 46"/>
                <a:gd name="T57" fmla="*/ 5 h 51"/>
                <a:gd name="T58" fmla="*/ 28 w 46"/>
                <a:gd name="T59" fmla="*/ 3 h 51"/>
                <a:gd name="T60" fmla="*/ 25 w 46"/>
                <a:gd name="T61" fmla="*/ 1 h 51"/>
                <a:gd name="T62" fmla="*/ 23 w 46"/>
                <a:gd name="T63" fmla="*/ 2 h 51"/>
                <a:gd name="T64" fmla="*/ 23 w 46"/>
                <a:gd name="T65" fmla="*/ 5 h 51"/>
                <a:gd name="T66" fmla="*/ 0 w 46"/>
                <a:gd name="T67" fmla="*/ 28 h 51"/>
                <a:gd name="T68" fmla="*/ 23 w 46"/>
                <a:gd name="T69" fmla="*/ 51 h 51"/>
                <a:gd name="T70" fmla="*/ 46 w 46"/>
                <a:gd name="T71" fmla="*/ 28 h 51"/>
                <a:gd name="T72" fmla="*/ 40 w 46"/>
                <a:gd name="T73" fmla="*/ 28 h 51"/>
                <a:gd name="T74" fmla="*/ 23 w 46"/>
                <a:gd name="T75" fmla="*/ 19 h 51"/>
                <a:gd name="T76" fmla="*/ 28 w 46"/>
                <a:gd name="T77" fmla="*/ 24 h 51"/>
                <a:gd name="T78" fmla="*/ 23 w 46"/>
                <a:gd name="T79" fmla="*/ 29 h 51"/>
                <a:gd name="T80" fmla="*/ 17 w 46"/>
                <a:gd name="T81" fmla="*/ 24 h 51"/>
                <a:gd name="T82" fmla="*/ 23 w 46"/>
                <a:gd name="T83" fmla="*/ 19 h 51"/>
                <a:gd name="T84" fmla="*/ 30 w 46"/>
                <a:gd name="T85" fmla="*/ 37 h 51"/>
                <a:gd name="T86" fmla="*/ 30 w 46"/>
                <a:gd name="T87" fmla="*/ 37 h 51"/>
                <a:gd name="T88" fmla="*/ 30 w 46"/>
                <a:gd name="T89" fmla="*/ 37 h 51"/>
                <a:gd name="T90" fmla="*/ 30 w 46"/>
                <a:gd name="T91" fmla="*/ 44 h 51"/>
                <a:gd name="T92" fmla="*/ 30 w 46"/>
                <a:gd name="T93" fmla="*/ 44 h 51"/>
                <a:gd name="T94" fmla="*/ 29 w 46"/>
                <a:gd name="T95" fmla="*/ 37 h 51"/>
                <a:gd name="T96" fmla="*/ 30 w 46"/>
                <a:gd name="T97" fmla="*/ 37 h 51"/>
                <a:gd name="T98" fmla="*/ 15 w 46"/>
                <a:gd name="T99" fmla="*/ 37 h 51"/>
                <a:gd name="T100" fmla="*/ 15 w 46"/>
                <a:gd name="T101" fmla="*/ 37 h 51"/>
                <a:gd name="T102" fmla="*/ 15 w 46"/>
                <a:gd name="T103" fmla="*/ 44 h 51"/>
                <a:gd name="T104" fmla="*/ 14 w 46"/>
                <a:gd name="T105" fmla="*/ 44 h 51"/>
                <a:gd name="T106" fmla="*/ 14 w 46"/>
                <a:gd name="T107" fmla="*/ 37 h 51"/>
                <a:gd name="T108" fmla="*/ 15 w 46"/>
                <a:gd name="T109" fmla="*/ 37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46" h="51">
                  <a:moveTo>
                    <a:pt x="40" y="28"/>
                  </a:moveTo>
                  <a:cubicBezTo>
                    <a:pt x="40" y="33"/>
                    <a:pt x="38" y="38"/>
                    <a:pt x="35" y="41"/>
                  </a:cubicBezTo>
                  <a:cubicBezTo>
                    <a:pt x="34" y="38"/>
                    <a:pt x="34" y="35"/>
                    <a:pt x="34" y="34"/>
                  </a:cubicBezTo>
                  <a:cubicBezTo>
                    <a:pt x="33" y="31"/>
                    <a:pt x="30" y="30"/>
                    <a:pt x="29" y="30"/>
                  </a:cubicBezTo>
                  <a:cubicBezTo>
                    <a:pt x="29" y="30"/>
                    <a:pt x="29" y="30"/>
                    <a:pt x="29" y="30"/>
                  </a:cubicBezTo>
                  <a:cubicBezTo>
                    <a:pt x="27" y="30"/>
                    <a:pt x="27" y="30"/>
                    <a:pt x="27" y="30"/>
                  </a:cubicBezTo>
                  <a:cubicBezTo>
                    <a:pt x="25" y="35"/>
                    <a:pt x="25" y="35"/>
                    <a:pt x="25" y="35"/>
                  </a:cubicBezTo>
                  <a:cubicBezTo>
                    <a:pt x="24" y="38"/>
                    <a:pt x="24" y="38"/>
                    <a:pt x="24" y="38"/>
                  </a:cubicBezTo>
                  <a:cubicBezTo>
                    <a:pt x="24" y="32"/>
                    <a:pt x="24" y="32"/>
                    <a:pt x="24" y="32"/>
                  </a:cubicBezTo>
                  <a:cubicBezTo>
                    <a:pt x="24" y="32"/>
                    <a:pt x="24" y="31"/>
                    <a:pt x="24" y="31"/>
                  </a:cubicBezTo>
                  <a:cubicBezTo>
                    <a:pt x="24" y="31"/>
                    <a:pt x="23" y="30"/>
                    <a:pt x="23" y="30"/>
                  </a:cubicBezTo>
                  <a:cubicBezTo>
                    <a:pt x="22" y="30"/>
                    <a:pt x="22" y="31"/>
                    <a:pt x="22" y="31"/>
                  </a:cubicBezTo>
                  <a:cubicBezTo>
                    <a:pt x="22" y="31"/>
                    <a:pt x="22" y="32"/>
                    <a:pt x="22" y="32"/>
                  </a:cubicBezTo>
                  <a:cubicBezTo>
                    <a:pt x="21" y="38"/>
                    <a:pt x="21" y="38"/>
                    <a:pt x="21" y="38"/>
                  </a:cubicBezTo>
                  <a:cubicBezTo>
                    <a:pt x="20" y="35"/>
                    <a:pt x="20" y="35"/>
                    <a:pt x="20" y="35"/>
                  </a:cubicBezTo>
                  <a:cubicBezTo>
                    <a:pt x="19" y="30"/>
                    <a:pt x="19" y="30"/>
                    <a:pt x="19" y="30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3" y="31"/>
                    <a:pt x="11" y="31"/>
                    <a:pt x="11" y="34"/>
                  </a:cubicBezTo>
                  <a:cubicBezTo>
                    <a:pt x="10" y="35"/>
                    <a:pt x="10" y="37"/>
                    <a:pt x="10" y="41"/>
                  </a:cubicBezTo>
                  <a:cubicBezTo>
                    <a:pt x="7" y="37"/>
                    <a:pt x="5" y="33"/>
                    <a:pt x="5" y="28"/>
                  </a:cubicBezTo>
                  <a:cubicBezTo>
                    <a:pt x="5" y="19"/>
                    <a:pt x="13" y="11"/>
                    <a:pt x="23" y="11"/>
                  </a:cubicBezTo>
                  <a:cubicBezTo>
                    <a:pt x="23" y="14"/>
                    <a:pt x="23" y="14"/>
                    <a:pt x="23" y="14"/>
                  </a:cubicBezTo>
                  <a:cubicBezTo>
                    <a:pt x="23" y="15"/>
                    <a:pt x="24" y="15"/>
                    <a:pt x="25" y="15"/>
                  </a:cubicBezTo>
                  <a:cubicBezTo>
                    <a:pt x="28" y="13"/>
                    <a:pt x="28" y="13"/>
                    <a:pt x="28" y="13"/>
                  </a:cubicBezTo>
                  <a:cubicBezTo>
                    <a:pt x="29" y="12"/>
                    <a:pt x="30" y="11"/>
                    <a:pt x="32" y="11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6" y="8"/>
                    <a:pt x="36" y="7"/>
                    <a:pt x="34" y="7"/>
                  </a:cubicBezTo>
                  <a:cubicBezTo>
                    <a:pt x="32" y="5"/>
                    <a:pt x="32" y="5"/>
                    <a:pt x="32" y="5"/>
                  </a:cubicBezTo>
                  <a:cubicBezTo>
                    <a:pt x="30" y="4"/>
                    <a:pt x="29" y="3"/>
                    <a:pt x="28" y="3"/>
                  </a:cubicBezTo>
                  <a:cubicBezTo>
                    <a:pt x="25" y="1"/>
                    <a:pt x="25" y="1"/>
                    <a:pt x="25" y="1"/>
                  </a:cubicBezTo>
                  <a:cubicBezTo>
                    <a:pt x="24" y="0"/>
                    <a:pt x="23" y="1"/>
                    <a:pt x="23" y="2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10" y="5"/>
                    <a:pt x="0" y="16"/>
                    <a:pt x="0" y="28"/>
                  </a:cubicBezTo>
                  <a:cubicBezTo>
                    <a:pt x="0" y="41"/>
                    <a:pt x="10" y="51"/>
                    <a:pt x="23" y="51"/>
                  </a:cubicBezTo>
                  <a:cubicBezTo>
                    <a:pt x="35" y="51"/>
                    <a:pt x="46" y="41"/>
                    <a:pt x="46" y="28"/>
                  </a:cubicBezTo>
                  <a:cubicBezTo>
                    <a:pt x="40" y="28"/>
                    <a:pt x="40" y="28"/>
                    <a:pt x="40" y="28"/>
                  </a:cubicBezTo>
                  <a:close/>
                  <a:moveTo>
                    <a:pt x="23" y="19"/>
                  </a:moveTo>
                  <a:cubicBezTo>
                    <a:pt x="26" y="19"/>
                    <a:pt x="28" y="21"/>
                    <a:pt x="28" y="24"/>
                  </a:cubicBezTo>
                  <a:cubicBezTo>
                    <a:pt x="28" y="27"/>
                    <a:pt x="26" y="29"/>
                    <a:pt x="23" y="29"/>
                  </a:cubicBezTo>
                  <a:cubicBezTo>
                    <a:pt x="20" y="29"/>
                    <a:pt x="17" y="27"/>
                    <a:pt x="17" y="24"/>
                  </a:cubicBezTo>
                  <a:cubicBezTo>
                    <a:pt x="17" y="21"/>
                    <a:pt x="20" y="19"/>
                    <a:pt x="23" y="19"/>
                  </a:cubicBezTo>
                  <a:close/>
                  <a:moveTo>
                    <a:pt x="30" y="37"/>
                  </a:moveTo>
                  <a:cubicBezTo>
                    <a:pt x="30" y="37"/>
                    <a:pt x="30" y="37"/>
                    <a:pt x="30" y="37"/>
                  </a:cubicBezTo>
                  <a:cubicBezTo>
                    <a:pt x="30" y="37"/>
                    <a:pt x="30" y="37"/>
                    <a:pt x="30" y="37"/>
                  </a:cubicBezTo>
                  <a:cubicBezTo>
                    <a:pt x="30" y="44"/>
                    <a:pt x="30" y="44"/>
                    <a:pt x="30" y="44"/>
                  </a:cubicBezTo>
                  <a:cubicBezTo>
                    <a:pt x="30" y="44"/>
                    <a:pt x="30" y="44"/>
                    <a:pt x="30" y="44"/>
                  </a:cubicBezTo>
                  <a:cubicBezTo>
                    <a:pt x="29" y="37"/>
                    <a:pt x="29" y="37"/>
                    <a:pt x="29" y="37"/>
                  </a:cubicBezTo>
                  <a:cubicBezTo>
                    <a:pt x="30" y="37"/>
                    <a:pt x="30" y="37"/>
                    <a:pt x="30" y="37"/>
                  </a:cubicBezTo>
                  <a:close/>
                  <a:moveTo>
                    <a:pt x="15" y="37"/>
                  </a:moveTo>
                  <a:cubicBezTo>
                    <a:pt x="15" y="37"/>
                    <a:pt x="15" y="37"/>
                    <a:pt x="15" y="37"/>
                  </a:cubicBezTo>
                  <a:cubicBezTo>
                    <a:pt x="15" y="44"/>
                    <a:pt x="15" y="44"/>
                    <a:pt x="15" y="44"/>
                  </a:cubicBezTo>
                  <a:cubicBezTo>
                    <a:pt x="15" y="44"/>
                    <a:pt x="14" y="44"/>
                    <a:pt x="14" y="44"/>
                  </a:cubicBezTo>
                  <a:cubicBezTo>
                    <a:pt x="14" y="37"/>
                    <a:pt x="14" y="37"/>
                    <a:pt x="14" y="37"/>
                  </a:cubicBezTo>
                  <a:cubicBezTo>
                    <a:pt x="14" y="37"/>
                    <a:pt x="14" y="37"/>
                    <a:pt x="15" y="37"/>
                  </a:cubicBez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>
              <a:noFill/>
            </a:ln>
            <a:extLst/>
          </p:spPr>
          <p:txBody>
            <a:bodyPr vert="horz" wrap="square" lIns="108020" tIns="54009" rIns="108020" bIns="54009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3815337" y="3659160"/>
            <a:ext cx="1436231" cy="1436217"/>
            <a:chOff x="4740390" y="5946187"/>
            <a:chExt cx="305647" cy="305644"/>
          </a:xfrm>
        </p:grpSpPr>
        <p:grpSp>
          <p:nvGrpSpPr>
            <p:cNvPr id="74" name="组合 73"/>
            <p:cNvGrpSpPr/>
            <p:nvPr/>
          </p:nvGrpSpPr>
          <p:grpSpPr>
            <a:xfrm>
              <a:off x="4740390" y="5946187"/>
              <a:ext cx="305647" cy="305644"/>
              <a:chOff x="1517330" y="1125257"/>
              <a:chExt cx="2204282" cy="2204282"/>
            </a:xfrm>
          </p:grpSpPr>
          <p:sp>
            <p:nvSpPr>
              <p:cNvPr id="76" name="椭圆 75"/>
              <p:cNvSpPr/>
              <p:nvPr/>
            </p:nvSpPr>
            <p:spPr>
              <a:xfrm>
                <a:off x="1517330" y="1125257"/>
                <a:ext cx="2204282" cy="2204282"/>
              </a:xfrm>
              <a:prstGeom prst="ellipse">
                <a:avLst/>
              </a:prstGeom>
              <a:gradFill>
                <a:gsLst>
                  <a:gs pos="0">
                    <a:srgbClr val="EBEBEB"/>
                  </a:gs>
                  <a:gs pos="100000">
                    <a:srgbClr val="FEFEFE"/>
                  </a:gs>
                </a:gsLst>
                <a:lin ang="7530000" scaled="0"/>
              </a:gradFill>
              <a:ln w="12700" cap="flat" cmpd="sng" algn="ctr">
                <a:solidFill>
                  <a:sysClr val="window" lastClr="FFFFFF"/>
                </a:solidFill>
                <a:prstDash val="solid"/>
              </a:ln>
              <a:effectLst>
                <a:outerShdw blurRad="165100" dist="139700" dir="7800000" sx="74000" sy="74000" algn="tr" rotWithShape="0">
                  <a:prstClr val="black">
                    <a:alpha val="55000"/>
                  </a:prst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0" cap="none" spc="0" normalizeH="0" baseline="0" noProof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Century Gothic"/>
                  <a:ea typeface="微软雅黑"/>
                  <a:cs typeface="+mn-cs"/>
                </a:endParaRPr>
              </a:p>
            </p:txBody>
          </p:sp>
          <p:sp>
            <p:nvSpPr>
              <p:cNvPr id="77" name="椭圆 76"/>
              <p:cNvSpPr/>
              <p:nvPr/>
            </p:nvSpPr>
            <p:spPr>
              <a:xfrm>
                <a:off x="1719372" y="1327298"/>
                <a:ext cx="1800200" cy="1800200"/>
              </a:xfrm>
              <a:prstGeom prst="ellipse">
                <a:avLst/>
              </a:prstGeom>
              <a:gradFill>
                <a:gsLst>
                  <a:gs pos="0">
                    <a:srgbClr val="067FC9"/>
                  </a:gs>
                  <a:gs pos="100000">
                    <a:srgbClr val="00B2CA"/>
                  </a:gs>
                </a:gsLst>
                <a:lin ang="2700000" scaled="1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0" cap="none" spc="0" normalizeH="0" baseline="0" noProof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Century Gothic"/>
                  <a:ea typeface="微软雅黑"/>
                  <a:cs typeface="+mn-cs"/>
                </a:endParaRPr>
              </a:p>
            </p:txBody>
          </p:sp>
        </p:grpSp>
        <p:sp>
          <p:nvSpPr>
            <p:cNvPr id="75" name="Freeform 39"/>
            <p:cNvSpPr>
              <a:spLocks noEditPoints="1"/>
            </p:cNvSpPr>
            <p:nvPr/>
          </p:nvSpPr>
          <p:spPr bwMode="auto">
            <a:xfrm>
              <a:off x="4814511" y="6022165"/>
              <a:ext cx="157403" cy="145529"/>
            </a:xfrm>
            <a:custGeom>
              <a:avLst/>
              <a:gdLst>
                <a:gd name="T0" fmla="*/ 43 w 57"/>
                <a:gd name="T1" fmla="*/ 9 h 58"/>
                <a:gd name="T2" fmla="*/ 4 w 57"/>
                <a:gd name="T3" fmla="*/ 22 h 58"/>
                <a:gd name="T4" fmla="*/ 5 w 57"/>
                <a:gd name="T5" fmla="*/ 25 h 58"/>
                <a:gd name="T6" fmla="*/ 6 w 57"/>
                <a:gd name="T7" fmla="*/ 30 h 58"/>
                <a:gd name="T8" fmla="*/ 7 w 57"/>
                <a:gd name="T9" fmla="*/ 35 h 58"/>
                <a:gd name="T10" fmla="*/ 10 w 57"/>
                <a:gd name="T11" fmla="*/ 39 h 58"/>
                <a:gd name="T12" fmla="*/ 12 w 57"/>
                <a:gd name="T13" fmla="*/ 41 h 58"/>
                <a:gd name="T14" fmla="*/ 13 w 57"/>
                <a:gd name="T15" fmla="*/ 49 h 58"/>
                <a:gd name="T16" fmla="*/ 16 w 57"/>
                <a:gd name="T17" fmla="*/ 52 h 58"/>
                <a:gd name="T18" fmla="*/ 17 w 57"/>
                <a:gd name="T19" fmla="*/ 51 h 58"/>
                <a:gd name="T20" fmla="*/ 18 w 57"/>
                <a:gd name="T21" fmla="*/ 47 h 58"/>
                <a:gd name="T22" fmla="*/ 20 w 57"/>
                <a:gd name="T23" fmla="*/ 41 h 58"/>
                <a:gd name="T24" fmla="*/ 24 w 57"/>
                <a:gd name="T25" fmla="*/ 36 h 58"/>
                <a:gd name="T26" fmla="*/ 26 w 57"/>
                <a:gd name="T27" fmla="*/ 33 h 58"/>
                <a:gd name="T28" fmla="*/ 22 w 57"/>
                <a:gd name="T29" fmla="*/ 30 h 58"/>
                <a:gd name="T30" fmla="*/ 19 w 57"/>
                <a:gd name="T31" fmla="*/ 29 h 58"/>
                <a:gd name="T32" fmla="*/ 16 w 57"/>
                <a:gd name="T33" fmla="*/ 26 h 58"/>
                <a:gd name="T34" fmla="*/ 12 w 57"/>
                <a:gd name="T35" fmla="*/ 24 h 58"/>
                <a:gd name="T36" fmla="*/ 8 w 57"/>
                <a:gd name="T37" fmla="*/ 24 h 58"/>
                <a:gd name="T38" fmla="*/ 6 w 57"/>
                <a:gd name="T39" fmla="*/ 22 h 58"/>
                <a:gd name="T40" fmla="*/ 6 w 57"/>
                <a:gd name="T41" fmla="*/ 18 h 58"/>
                <a:gd name="T42" fmla="*/ 4 w 57"/>
                <a:gd name="T43" fmla="*/ 19 h 58"/>
                <a:gd name="T44" fmla="*/ 6 w 57"/>
                <a:gd name="T45" fmla="*/ 15 h 58"/>
                <a:gd name="T46" fmla="*/ 9 w 57"/>
                <a:gd name="T47" fmla="*/ 15 h 58"/>
                <a:gd name="T48" fmla="*/ 11 w 57"/>
                <a:gd name="T49" fmla="*/ 13 h 58"/>
                <a:gd name="T50" fmla="*/ 15 w 57"/>
                <a:gd name="T51" fmla="*/ 9 h 58"/>
                <a:gd name="T52" fmla="*/ 16 w 57"/>
                <a:gd name="T53" fmla="*/ 8 h 58"/>
                <a:gd name="T54" fmla="*/ 21 w 57"/>
                <a:gd name="T55" fmla="*/ 6 h 58"/>
                <a:gd name="T56" fmla="*/ 17 w 57"/>
                <a:gd name="T57" fmla="*/ 4 h 58"/>
                <a:gd name="T58" fmla="*/ 16 w 57"/>
                <a:gd name="T59" fmla="*/ 4 h 58"/>
                <a:gd name="T60" fmla="*/ 24 w 57"/>
                <a:gd name="T61" fmla="*/ 1 h 58"/>
                <a:gd name="T62" fmla="*/ 27 w 57"/>
                <a:gd name="T63" fmla="*/ 3 h 58"/>
                <a:gd name="T64" fmla="*/ 41 w 57"/>
                <a:gd name="T65" fmla="*/ 3 h 58"/>
                <a:gd name="T66" fmla="*/ 39 w 57"/>
                <a:gd name="T67" fmla="*/ 6 h 58"/>
                <a:gd name="T68" fmla="*/ 42 w 57"/>
                <a:gd name="T69" fmla="*/ 10 h 58"/>
                <a:gd name="T70" fmla="*/ 44 w 57"/>
                <a:gd name="T71" fmla="*/ 10 h 58"/>
                <a:gd name="T72" fmla="*/ 46 w 57"/>
                <a:gd name="T73" fmla="*/ 9 h 58"/>
                <a:gd name="T74" fmla="*/ 48 w 57"/>
                <a:gd name="T75" fmla="*/ 12 h 58"/>
                <a:gd name="T76" fmla="*/ 50 w 57"/>
                <a:gd name="T77" fmla="*/ 13 h 58"/>
                <a:gd name="T78" fmla="*/ 47 w 57"/>
                <a:gd name="T79" fmla="*/ 14 h 58"/>
                <a:gd name="T80" fmla="*/ 44 w 57"/>
                <a:gd name="T81" fmla="*/ 12 h 58"/>
                <a:gd name="T82" fmla="*/ 40 w 57"/>
                <a:gd name="T83" fmla="*/ 12 h 58"/>
                <a:gd name="T84" fmla="*/ 36 w 57"/>
                <a:gd name="T85" fmla="*/ 15 h 58"/>
                <a:gd name="T86" fmla="*/ 34 w 57"/>
                <a:gd name="T87" fmla="*/ 20 h 58"/>
                <a:gd name="T88" fmla="*/ 36 w 57"/>
                <a:gd name="T89" fmla="*/ 25 h 58"/>
                <a:gd name="T90" fmla="*/ 40 w 57"/>
                <a:gd name="T91" fmla="*/ 27 h 58"/>
                <a:gd name="T92" fmla="*/ 45 w 57"/>
                <a:gd name="T93" fmla="*/ 27 h 58"/>
                <a:gd name="T94" fmla="*/ 47 w 57"/>
                <a:gd name="T95" fmla="*/ 30 h 58"/>
                <a:gd name="T96" fmla="*/ 47 w 57"/>
                <a:gd name="T97" fmla="*/ 35 h 58"/>
                <a:gd name="T98" fmla="*/ 47 w 57"/>
                <a:gd name="T99" fmla="*/ 40 h 58"/>
                <a:gd name="T100" fmla="*/ 50 w 57"/>
                <a:gd name="T101" fmla="*/ 45 h 58"/>
                <a:gd name="T102" fmla="*/ 53 w 57"/>
                <a:gd name="T103" fmla="*/ 41 h 58"/>
                <a:gd name="T104" fmla="*/ 56 w 57"/>
                <a:gd name="T105" fmla="*/ 34 h 58"/>
                <a:gd name="T106" fmla="*/ 56 w 57"/>
                <a:gd name="T107" fmla="*/ 26 h 58"/>
                <a:gd name="T108" fmla="*/ 54 w 57"/>
                <a:gd name="T109" fmla="*/ 19 h 58"/>
                <a:gd name="T110" fmla="*/ 52 w 57"/>
                <a:gd name="T111" fmla="*/ 16 h 58"/>
                <a:gd name="T112" fmla="*/ 55 w 57"/>
                <a:gd name="T113" fmla="*/ 20 h 58"/>
                <a:gd name="T114" fmla="*/ 39 w 57"/>
                <a:gd name="T115" fmla="*/ 5 h 58"/>
                <a:gd name="T116" fmla="*/ 37 w 57"/>
                <a:gd name="T117" fmla="*/ 3 h 58"/>
                <a:gd name="T118" fmla="*/ 38 w 57"/>
                <a:gd name="T119" fmla="*/ 5 h 58"/>
                <a:gd name="T120" fmla="*/ 36 w 57"/>
                <a:gd name="T121" fmla="*/ 2 h 58"/>
                <a:gd name="T122" fmla="*/ 54 w 57"/>
                <a:gd name="T123" fmla="*/ 41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57" h="58">
                  <a:moveTo>
                    <a:pt x="3" y="17"/>
                  </a:moveTo>
                  <a:cubicBezTo>
                    <a:pt x="3" y="17"/>
                    <a:pt x="3" y="17"/>
                    <a:pt x="3" y="17"/>
                  </a:cubicBezTo>
                  <a:cubicBezTo>
                    <a:pt x="3" y="17"/>
                    <a:pt x="2" y="17"/>
                    <a:pt x="2" y="17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3" y="17"/>
                    <a:pt x="3" y="17"/>
                    <a:pt x="3" y="17"/>
                  </a:cubicBezTo>
                  <a:close/>
                  <a:moveTo>
                    <a:pt x="2" y="17"/>
                  </a:moveTo>
                  <a:cubicBezTo>
                    <a:pt x="2" y="17"/>
                    <a:pt x="2" y="17"/>
                    <a:pt x="2" y="17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2" y="17"/>
                    <a:pt x="2" y="17"/>
                    <a:pt x="2" y="17"/>
                  </a:cubicBezTo>
                  <a:close/>
                  <a:moveTo>
                    <a:pt x="43" y="9"/>
                  </a:move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2" y="9"/>
                    <a:pt x="42" y="9"/>
                    <a:pt x="42" y="9"/>
                  </a:cubicBezTo>
                  <a:cubicBezTo>
                    <a:pt x="42" y="8"/>
                    <a:pt x="42" y="8"/>
                    <a:pt x="42" y="8"/>
                  </a:cubicBezTo>
                  <a:cubicBezTo>
                    <a:pt x="42" y="8"/>
                    <a:pt x="42" y="8"/>
                    <a:pt x="42" y="8"/>
                  </a:cubicBezTo>
                  <a:cubicBezTo>
                    <a:pt x="42" y="8"/>
                    <a:pt x="42" y="8"/>
                    <a:pt x="42" y="8"/>
                  </a:cubicBezTo>
                  <a:cubicBezTo>
                    <a:pt x="42" y="8"/>
                    <a:pt x="42" y="8"/>
                    <a:pt x="42" y="8"/>
                  </a:cubicBezTo>
                  <a:cubicBezTo>
                    <a:pt x="42" y="8"/>
                    <a:pt x="42" y="8"/>
                    <a:pt x="42" y="8"/>
                  </a:cubicBezTo>
                  <a:cubicBezTo>
                    <a:pt x="42" y="9"/>
                    <a:pt x="42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9"/>
                    <a:pt x="43" y="9"/>
                    <a:pt x="43" y="9"/>
                  </a:cubicBezTo>
                  <a:close/>
                  <a:moveTo>
                    <a:pt x="55" y="19"/>
                  </a:moveTo>
                  <a:cubicBezTo>
                    <a:pt x="56" y="22"/>
                    <a:pt x="57" y="25"/>
                    <a:pt x="57" y="29"/>
                  </a:cubicBezTo>
                  <a:cubicBezTo>
                    <a:pt x="57" y="45"/>
                    <a:pt x="44" y="58"/>
                    <a:pt x="28" y="58"/>
                  </a:cubicBezTo>
                  <a:cubicBezTo>
                    <a:pt x="13" y="58"/>
                    <a:pt x="0" y="45"/>
                    <a:pt x="0" y="29"/>
                  </a:cubicBezTo>
                  <a:cubicBezTo>
                    <a:pt x="0" y="25"/>
                    <a:pt x="1" y="21"/>
                    <a:pt x="2" y="18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2" y="21"/>
                    <a:pt x="2" y="21"/>
                    <a:pt x="3" y="21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22"/>
                    <a:pt x="4" y="22"/>
                    <a:pt x="4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5" y="23"/>
                    <a:pt x="5" y="24"/>
                    <a:pt x="5" y="24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5" y="24"/>
                    <a:pt x="5" y="24"/>
                    <a:pt x="5" y="25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6" y="26"/>
                    <a:pt x="7" y="26"/>
                    <a:pt x="7" y="26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7" y="27"/>
                    <a:pt x="7" y="27"/>
                    <a:pt x="7" y="27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7" y="26"/>
                    <a:pt x="7" y="27"/>
                    <a:pt x="7" y="27"/>
                  </a:cubicBezTo>
                  <a:cubicBezTo>
                    <a:pt x="7" y="27"/>
                    <a:pt x="7" y="27"/>
                    <a:pt x="7" y="27"/>
                  </a:cubicBezTo>
                  <a:cubicBezTo>
                    <a:pt x="7" y="27"/>
                    <a:pt x="7" y="27"/>
                    <a:pt x="7" y="27"/>
                  </a:cubicBezTo>
                  <a:cubicBezTo>
                    <a:pt x="7" y="28"/>
                    <a:pt x="7" y="28"/>
                    <a:pt x="7" y="28"/>
                  </a:cubicBezTo>
                  <a:cubicBezTo>
                    <a:pt x="7" y="28"/>
                    <a:pt x="7" y="28"/>
                    <a:pt x="7" y="28"/>
                  </a:cubicBezTo>
                  <a:cubicBezTo>
                    <a:pt x="7" y="28"/>
                    <a:pt x="7" y="28"/>
                    <a:pt x="7" y="28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6" y="28"/>
                    <a:pt x="6" y="28"/>
                    <a:pt x="6" y="29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6" y="30"/>
                    <a:pt x="6" y="30"/>
                    <a:pt x="6" y="31"/>
                  </a:cubicBezTo>
                  <a:cubicBezTo>
                    <a:pt x="6" y="31"/>
                    <a:pt x="6" y="31"/>
                    <a:pt x="6" y="31"/>
                  </a:cubicBezTo>
                  <a:cubicBezTo>
                    <a:pt x="6" y="31"/>
                    <a:pt x="6" y="31"/>
                    <a:pt x="6" y="31"/>
                  </a:cubicBezTo>
                  <a:cubicBezTo>
                    <a:pt x="6" y="31"/>
                    <a:pt x="6" y="31"/>
                    <a:pt x="6" y="31"/>
                  </a:cubicBezTo>
                  <a:cubicBezTo>
                    <a:pt x="6" y="31"/>
                    <a:pt x="6" y="31"/>
                    <a:pt x="6" y="31"/>
                  </a:cubicBezTo>
                  <a:cubicBezTo>
                    <a:pt x="6" y="32"/>
                    <a:pt x="6" y="32"/>
                    <a:pt x="6" y="32"/>
                  </a:cubicBezTo>
                  <a:cubicBezTo>
                    <a:pt x="6" y="32"/>
                    <a:pt x="6" y="32"/>
                    <a:pt x="6" y="32"/>
                  </a:cubicBezTo>
                  <a:cubicBezTo>
                    <a:pt x="6" y="32"/>
                    <a:pt x="6" y="32"/>
                    <a:pt x="6" y="32"/>
                  </a:cubicBezTo>
                  <a:cubicBezTo>
                    <a:pt x="6" y="32"/>
                    <a:pt x="6" y="32"/>
                    <a:pt x="6" y="32"/>
                  </a:cubicBezTo>
                  <a:cubicBezTo>
                    <a:pt x="6" y="32"/>
                    <a:pt x="6" y="33"/>
                    <a:pt x="6" y="33"/>
                  </a:cubicBezTo>
                  <a:cubicBezTo>
                    <a:pt x="7" y="33"/>
                    <a:pt x="7" y="33"/>
                    <a:pt x="7" y="33"/>
                  </a:cubicBezTo>
                  <a:cubicBezTo>
                    <a:pt x="7" y="33"/>
                    <a:pt x="7" y="33"/>
                    <a:pt x="7" y="33"/>
                  </a:cubicBezTo>
                  <a:cubicBezTo>
                    <a:pt x="7" y="33"/>
                    <a:pt x="7" y="34"/>
                    <a:pt x="7" y="34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8" y="35"/>
                    <a:pt x="8" y="35"/>
                    <a:pt x="8" y="35"/>
                  </a:cubicBezTo>
                  <a:cubicBezTo>
                    <a:pt x="8" y="35"/>
                    <a:pt x="8" y="35"/>
                    <a:pt x="8" y="35"/>
                  </a:cubicBezTo>
                  <a:cubicBezTo>
                    <a:pt x="8" y="35"/>
                    <a:pt x="8" y="35"/>
                    <a:pt x="8" y="35"/>
                  </a:cubicBezTo>
                  <a:cubicBezTo>
                    <a:pt x="8" y="35"/>
                    <a:pt x="8" y="35"/>
                    <a:pt x="8" y="36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9" y="37"/>
                    <a:pt x="9" y="38"/>
                    <a:pt x="9" y="38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9" y="38"/>
                    <a:pt x="9" y="38"/>
                    <a:pt x="9" y="38"/>
                  </a:cubicBezTo>
                  <a:cubicBezTo>
                    <a:pt x="9" y="38"/>
                    <a:pt x="10" y="38"/>
                    <a:pt x="10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39"/>
                    <a:pt x="10" y="39"/>
                    <a:pt x="11" y="39"/>
                  </a:cubicBezTo>
                  <a:cubicBezTo>
                    <a:pt x="11" y="39"/>
                    <a:pt x="11" y="39"/>
                    <a:pt x="11" y="39"/>
                  </a:cubicBezTo>
                  <a:cubicBezTo>
                    <a:pt x="11" y="39"/>
                    <a:pt x="11" y="39"/>
                    <a:pt x="11" y="39"/>
                  </a:cubicBezTo>
                  <a:cubicBezTo>
                    <a:pt x="11" y="39"/>
                    <a:pt x="11" y="39"/>
                    <a:pt x="11" y="39"/>
                  </a:cubicBezTo>
                  <a:cubicBezTo>
                    <a:pt x="11" y="39"/>
                    <a:pt x="11" y="39"/>
                    <a:pt x="11" y="39"/>
                  </a:cubicBezTo>
                  <a:cubicBezTo>
                    <a:pt x="11" y="39"/>
                    <a:pt x="11" y="39"/>
                    <a:pt x="11" y="39"/>
                  </a:cubicBezTo>
                  <a:cubicBezTo>
                    <a:pt x="11" y="39"/>
                    <a:pt x="11" y="39"/>
                    <a:pt x="11" y="39"/>
                  </a:cubicBezTo>
                  <a:cubicBezTo>
                    <a:pt x="11" y="39"/>
                    <a:pt x="11" y="39"/>
                    <a:pt x="11" y="39"/>
                  </a:cubicBezTo>
                  <a:cubicBezTo>
                    <a:pt x="11" y="39"/>
                    <a:pt x="11" y="40"/>
                    <a:pt x="11" y="40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1" y="40"/>
                    <a:pt x="11" y="40"/>
                    <a:pt x="11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2" y="41"/>
                    <a:pt x="12" y="41"/>
                    <a:pt x="12" y="41"/>
                  </a:cubicBezTo>
                  <a:cubicBezTo>
                    <a:pt x="12" y="41"/>
                    <a:pt x="12" y="42"/>
                    <a:pt x="12" y="42"/>
                  </a:cubicBezTo>
                  <a:cubicBezTo>
                    <a:pt x="12" y="42"/>
                    <a:pt x="12" y="42"/>
                    <a:pt x="12" y="42"/>
                  </a:cubicBezTo>
                  <a:cubicBezTo>
                    <a:pt x="12" y="42"/>
                    <a:pt x="12" y="42"/>
                    <a:pt x="12" y="42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12" y="44"/>
                    <a:pt x="12" y="45"/>
                    <a:pt x="12" y="45"/>
                  </a:cubicBezTo>
                  <a:cubicBezTo>
                    <a:pt x="12" y="45"/>
                    <a:pt x="12" y="45"/>
                    <a:pt x="12" y="45"/>
                  </a:cubicBezTo>
                  <a:cubicBezTo>
                    <a:pt x="12" y="45"/>
                    <a:pt x="12" y="45"/>
                    <a:pt x="12" y="45"/>
                  </a:cubicBezTo>
                  <a:cubicBezTo>
                    <a:pt x="12" y="45"/>
                    <a:pt x="12" y="45"/>
                    <a:pt x="12" y="45"/>
                  </a:cubicBezTo>
                  <a:cubicBezTo>
                    <a:pt x="12" y="45"/>
                    <a:pt x="12" y="45"/>
                    <a:pt x="12" y="45"/>
                  </a:cubicBezTo>
                  <a:cubicBezTo>
                    <a:pt x="12" y="45"/>
                    <a:pt x="12" y="45"/>
                    <a:pt x="12" y="45"/>
                  </a:cubicBezTo>
                  <a:cubicBezTo>
                    <a:pt x="12" y="45"/>
                    <a:pt x="12" y="46"/>
                    <a:pt x="12" y="46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12" y="46"/>
                    <a:pt x="12" y="46"/>
                    <a:pt x="12" y="47"/>
                  </a:cubicBezTo>
                  <a:cubicBezTo>
                    <a:pt x="12" y="47"/>
                    <a:pt x="12" y="47"/>
                    <a:pt x="12" y="47"/>
                  </a:cubicBezTo>
                  <a:cubicBezTo>
                    <a:pt x="12" y="47"/>
                    <a:pt x="12" y="47"/>
                    <a:pt x="12" y="47"/>
                  </a:cubicBezTo>
                  <a:cubicBezTo>
                    <a:pt x="12" y="47"/>
                    <a:pt x="12" y="47"/>
                    <a:pt x="12" y="47"/>
                  </a:cubicBezTo>
                  <a:cubicBezTo>
                    <a:pt x="12" y="47"/>
                    <a:pt x="12" y="47"/>
                    <a:pt x="12" y="47"/>
                  </a:cubicBezTo>
                  <a:cubicBezTo>
                    <a:pt x="12" y="48"/>
                    <a:pt x="12" y="48"/>
                    <a:pt x="13" y="48"/>
                  </a:cubicBezTo>
                  <a:cubicBezTo>
                    <a:pt x="13" y="48"/>
                    <a:pt x="13" y="48"/>
                    <a:pt x="13" y="48"/>
                  </a:cubicBezTo>
                  <a:cubicBezTo>
                    <a:pt x="13" y="48"/>
                    <a:pt x="13" y="49"/>
                    <a:pt x="13" y="49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3" y="49"/>
                    <a:pt x="13" y="49"/>
                    <a:pt x="14" y="49"/>
                  </a:cubicBezTo>
                  <a:cubicBezTo>
                    <a:pt x="14" y="49"/>
                    <a:pt x="14" y="49"/>
                    <a:pt x="14" y="49"/>
                  </a:cubicBezTo>
                  <a:cubicBezTo>
                    <a:pt x="14" y="50"/>
                    <a:pt x="14" y="50"/>
                    <a:pt x="14" y="50"/>
                  </a:cubicBezTo>
                  <a:cubicBezTo>
                    <a:pt x="14" y="50"/>
                    <a:pt x="14" y="50"/>
                    <a:pt x="14" y="50"/>
                  </a:cubicBezTo>
                  <a:cubicBezTo>
                    <a:pt x="14" y="50"/>
                    <a:pt x="14" y="50"/>
                    <a:pt x="14" y="50"/>
                  </a:cubicBezTo>
                  <a:cubicBezTo>
                    <a:pt x="14" y="50"/>
                    <a:pt x="14" y="50"/>
                    <a:pt x="14" y="50"/>
                  </a:cubicBezTo>
                  <a:cubicBezTo>
                    <a:pt x="14" y="50"/>
                    <a:pt x="14" y="50"/>
                    <a:pt x="14" y="50"/>
                  </a:cubicBezTo>
                  <a:cubicBezTo>
                    <a:pt x="15" y="50"/>
                    <a:pt x="15" y="51"/>
                    <a:pt x="15" y="51"/>
                  </a:cubicBezTo>
                  <a:cubicBezTo>
                    <a:pt x="15" y="51"/>
                    <a:pt x="15" y="51"/>
                    <a:pt x="15" y="51"/>
                  </a:cubicBezTo>
                  <a:cubicBezTo>
                    <a:pt x="15" y="51"/>
                    <a:pt x="15" y="51"/>
                    <a:pt x="15" y="51"/>
                  </a:cubicBezTo>
                  <a:cubicBezTo>
                    <a:pt x="15" y="51"/>
                    <a:pt x="15" y="51"/>
                    <a:pt x="15" y="51"/>
                  </a:cubicBezTo>
                  <a:cubicBezTo>
                    <a:pt x="15" y="51"/>
                    <a:pt x="15" y="51"/>
                    <a:pt x="15" y="51"/>
                  </a:cubicBezTo>
                  <a:cubicBezTo>
                    <a:pt x="15" y="51"/>
                    <a:pt x="15" y="51"/>
                    <a:pt x="15" y="51"/>
                  </a:cubicBezTo>
                  <a:cubicBezTo>
                    <a:pt x="15" y="51"/>
                    <a:pt x="15" y="51"/>
                    <a:pt x="15" y="51"/>
                  </a:cubicBezTo>
                  <a:cubicBezTo>
                    <a:pt x="15" y="51"/>
                    <a:pt x="15" y="51"/>
                    <a:pt x="15" y="51"/>
                  </a:cubicBezTo>
                  <a:cubicBezTo>
                    <a:pt x="15" y="52"/>
                    <a:pt x="15" y="52"/>
                    <a:pt x="15" y="52"/>
                  </a:cubicBezTo>
                  <a:cubicBezTo>
                    <a:pt x="15" y="52"/>
                    <a:pt x="15" y="52"/>
                    <a:pt x="15" y="52"/>
                  </a:cubicBezTo>
                  <a:cubicBezTo>
                    <a:pt x="15" y="52"/>
                    <a:pt x="15" y="52"/>
                    <a:pt x="15" y="52"/>
                  </a:cubicBezTo>
                  <a:cubicBezTo>
                    <a:pt x="15" y="52"/>
                    <a:pt x="15" y="52"/>
                    <a:pt x="15" y="52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6" y="53"/>
                    <a:pt x="16" y="53"/>
                    <a:pt x="16" y="53"/>
                  </a:cubicBezTo>
                  <a:cubicBezTo>
                    <a:pt x="17" y="53"/>
                    <a:pt x="17" y="53"/>
                    <a:pt x="17" y="53"/>
                  </a:cubicBezTo>
                  <a:cubicBezTo>
                    <a:pt x="17" y="53"/>
                    <a:pt x="17" y="53"/>
                    <a:pt x="17" y="53"/>
                  </a:cubicBezTo>
                  <a:cubicBezTo>
                    <a:pt x="17" y="53"/>
                    <a:pt x="17" y="53"/>
                    <a:pt x="17" y="53"/>
                  </a:cubicBezTo>
                  <a:cubicBezTo>
                    <a:pt x="17" y="53"/>
                    <a:pt x="17" y="53"/>
                    <a:pt x="17" y="53"/>
                  </a:cubicBezTo>
                  <a:cubicBezTo>
                    <a:pt x="17" y="52"/>
                    <a:pt x="17" y="52"/>
                    <a:pt x="17" y="52"/>
                  </a:cubicBezTo>
                  <a:cubicBezTo>
                    <a:pt x="17" y="52"/>
                    <a:pt x="17" y="52"/>
                    <a:pt x="17" y="52"/>
                  </a:cubicBezTo>
                  <a:cubicBezTo>
                    <a:pt x="17" y="52"/>
                    <a:pt x="17" y="52"/>
                    <a:pt x="17" y="52"/>
                  </a:cubicBezTo>
                  <a:cubicBezTo>
                    <a:pt x="17" y="52"/>
                    <a:pt x="17" y="52"/>
                    <a:pt x="17" y="52"/>
                  </a:cubicBezTo>
                  <a:cubicBezTo>
                    <a:pt x="17" y="52"/>
                    <a:pt x="17" y="52"/>
                    <a:pt x="17" y="52"/>
                  </a:cubicBezTo>
                  <a:cubicBezTo>
                    <a:pt x="17" y="52"/>
                    <a:pt x="17" y="52"/>
                    <a:pt x="17" y="52"/>
                  </a:cubicBezTo>
                  <a:cubicBezTo>
                    <a:pt x="17" y="52"/>
                    <a:pt x="17" y="52"/>
                    <a:pt x="17" y="52"/>
                  </a:cubicBezTo>
                  <a:cubicBezTo>
                    <a:pt x="17" y="52"/>
                    <a:pt x="17" y="52"/>
                    <a:pt x="17" y="52"/>
                  </a:cubicBezTo>
                  <a:cubicBezTo>
                    <a:pt x="17" y="52"/>
                    <a:pt x="17" y="52"/>
                    <a:pt x="17" y="52"/>
                  </a:cubicBezTo>
                  <a:cubicBezTo>
                    <a:pt x="17" y="51"/>
                    <a:pt x="17" y="51"/>
                    <a:pt x="17" y="51"/>
                  </a:cubicBezTo>
                  <a:cubicBezTo>
                    <a:pt x="17" y="51"/>
                    <a:pt x="17" y="51"/>
                    <a:pt x="17" y="51"/>
                  </a:cubicBezTo>
                  <a:cubicBezTo>
                    <a:pt x="17" y="51"/>
                    <a:pt x="17" y="51"/>
                    <a:pt x="17" y="51"/>
                  </a:cubicBezTo>
                  <a:cubicBezTo>
                    <a:pt x="17" y="51"/>
                    <a:pt x="17" y="51"/>
                    <a:pt x="17" y="51"/>
                  </a:cubicBezTo>
                  <a:cubicBezTo>
                    <a:pt x="17" y="51"/>
                    <a:pt x="17" y="51"/>
                    <a:pt x="17" y="51"/>
                  </a:cubicBezTo>
                  <a:cubicBezTo>
                    <a:pt x="17" y="51"/>
                    <a:pt x="17" y="51"/>
                    <a:pt x="17" y="51"/>
                  </a:cubicBezTo>
                  <a:cubicBezTo>
                    <a:pt x="17" y="51"/>
                    <a:pt x="17" y="51"/>
                    <a:pt x="17" y="51"/>
                  </a:cubicBezTo>
                  <a:cubicBezTo>
                    <a:pt x="17" y="51"/>
                    <a:pt x="17" y="50"/>
                    <a:pt x="17" y="50"/>
                  </a:cubicBezTo>
                  <a:cubicBezTo>
                    <a:pt x="17" y="50"/>
                    <a:pt x="17" y="50"/>
                    <a:pt x="17" y="50"/>
                  </a:cubicBezTo>
                  <a:cubicBezTo>
                    <a:pt x="17" y="50"/>
                    <a:pt x="17" y="50"/>
                    <a:pt x="17" y="50"/>
                  </a:cubicBezTo>
                  <a:cubicBezTo>
                    <a:pt x="17" y="50"/>
                    <a:pt x="17" y="50"/>
                    <a:pt x="17" y="50"/>
                  </a:cubicBezTo>
                  <a:cubicBezTo>
                    <a:pt x="17" y="50"/>
                    <a:pt x="17" y="50"/>
                    <a:pt x="17" y="49"/>
                  </a:cubicBezTo>
                  <a:cubicBezTo>
                    <a:pt x="17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7" y="48"/>
                    <a:pt x="17" y="48"/>
                    <a:pt x="18" y="48"/>
                  </a:cubicBezTo>
                  <a:cubicBezTo>
                    <a:pt x="18" y="48"/>
                    <a:pt x="18" y="47"/>
                    <a:pt x="18" y="47"/>
                  </a:cubicBezTo>
                  <a:cubicBezTo>
                    <a:pt x="18" y="47"/>
                    <a:pt x="18" y="47"/>
                    <a:pt x="18" y="47"/>
                  </a:cubicBezTo>
                  <a:cubicBezTo>
                    <a:pt x="18" y="47"/>
                    <a:pt x="18" y="46"/>
                    <a:pt x="18" y="46"/>
                  </a:cubicBezTo>
                  <a:cubicBezTo>
                    <a:pt x="18" y="46"/>
                    <a:pt x="18" y="46"/>
                    <a:pt x="18" y="46"/>
                  </a:cubicBezTo>
                  <a:cubicBezTo>
                    <a:pt x="18" y="46"/>
                    <a:pt x="18" y="46"/>
                    <a:pt x="18" y="46"/>
                  </a:cubicBezTo>
                  <a:cubicBezTo>
                    <a:pt x="18" y="46"/>
                    <a:pt x="18" y="46"/>
                    <a:pt x="18" y="46"/>
                  </a:cubicBezTo>
                  <a:cubicBezTo>
                    <a:pt x="17" y="46"/>
                    <a:pt x="17" y="46"/>
                    <a:pt x="17" y="46"/>
                  </a:cubicBezTo>
                  <a:cubicBezTo>
                    <a:pt x="17" y="46"/>
                    <a:pt x="17" y="46"/>
                    <a:pt x="17" y="46"/>
                  </a:cubicBezTo>
                  <a:cubicBezTo>
                    <a:pt x="18" y="46"/>
                    <a:pt x="18" y="46"/>
                    <a:pt x="18" y="46"/>
                  </a:cubicBezTo>
                  <a:cubicBezTo>
                    <a:pt x="18" y="46"/>
                    <a:pt x="18" y="46"/>
                    <a:pt x="18" y="46"/>
                  </a:cubicBezTo>
                  <a:cubicBezTo>
                    <a:pt x="18" y="46"/>
                    <a:pt x="18" y="46"/>
                    <a:pt x="18" y="46"/>
                  </a:cubicBezTo>
                  <a:cubicBezTo>
                    <a:pt x="18" y="46"/>
                    <a:pt x="18" y="46"/>
                    <a:pt x="18" y="46"/>
                  </a:cubicBezTo>
                  <a:cubicBezTo>
                    <a:pt x="19" y="46"/>
                    <a:pt x="19" y="46"/>
                    <a:pt x="19" y="46"/>
                  </a:cubicBezTo>
                  <a:cubicBezTo>
                    <a:pt x="19" y="46"/>
                    <a:pt x="19" y="46"/>
                    <a:pt x="19" y="46"/>
                  </a:cubicBezTo>
                  <a:cubicBezTo>
                    <a:pt x="19" y="46"/>
                    <a:pt x="19" y="45"/>
                    <a:pt x="19" y="45"/>
                  </a:cubicBezTo>
                  <a:cubicBezTo>
                    <a:pt x="19" y="45"/>
                    <a:pt x="19" y="45"/>
                    <a:pt x="19" y="45"/>
                  </a:cubicBezTo>
                  <a:cubicBezTo>
                    <a:pt x="19" y="45"/>
                    <a:pt x="19" y="45"/>
                    <a:pt x="19" y="45"/>
                  </a:cubicBezTo>
                  <a:cubicBezTo>
                    <a:pt x="19" y="45"/>
                    <a:pt x="19" y="45"/>
                    <a:pt x="19" y="45"/>
                  </a:cubicBezTo>
                  <a:cubicBezTo>
                    <a:pt x="19" y="45"/>
                    <a:pt x="19" y="45"/>
                    <a:pt x="19" y="45"/>
                  </a:cubicBezTo>
                  <a:cubicBezTo>
                    <a:pt x="19" y="45"/>
                    <a:pt x="19" y="45"/>
                    <a:pt x="19" y="45"/>
                  </a:cubicBezTo>
                  <a:cubicBezTo>
                    <a:pt x="19" y="45"/>
                    <a:pt x="19" y="45"/>
                    <a:pt x="20" y="44"/>
                  </a:cubicBezTo>
                  <a:cubicBezTo>
                    <a:pt x="20" y="44"/>
                    <a:pt x="20" y="44"/>
                    <a:pt x="20" y="44"/>
                  </a:cubicBezTo>
                  <a:cubicBezTo>
                    <a:pt x="20" y="42"/>
                    <a:pt x="20" y="42"/>
                    <a:pt x="20" y="42"/>
                  </a:cubicBezTo>
                  <a:cubicBezTo>
                    <a:pt x="20" y="42"/>
                    <a:pt x="20" y="42"/>
                    <a:pt x="20" y="42"/>
                  </a:cubicBezTo>
                  <a:cubicBezTo>
                    <a:pt x="20" y="42"/>
                    <a:pt x="20" y="42"/>
                    <a:pt x="20" y="42"/>
                  </a:cubicBezTo>
                  <a:cubicBezTo>
                    <a:pt x="20" y="42"/>
                    <a:pt x="20" y="42"/>
                    <a:pt x="20" y="42"/>
                  </a:cubicBezTo>
                  <a:cubicBezTo>
                    <a:pt x="20" y="42"/>
                    <a:pt x="20" y="42"/>
                    <a:pt x="20" y="42"/>
                  </a:cubicBezTo>
                  <a:cubicBezTo>
                    <a:pt x="20" y="42"/>
                    <a:pt x="20" y="42"/>
                    <a:pt x="20" y="42"/>
                  </a:cubicBezTo>
                  <a:cubicBezTo>
                    <a:pt x="20" y="42"/>
                    <a:pt x="20" y="42"/>
                    <a:pt x="20" y="41"/>
                  </a:cubicBezTo>
                  <a:cubicBezTo>
                    <a:pt x="20" y="41"/>
                    <a:pt x="20" y="41"/>
                    <a:pt x="20" y="41"/>
                  </a:cubicBezTo>
                  <a:cubicBezTo>
                    <a:pt x="20" y="41"/>
                    <a:pt x="20" y="41"/>
                    <a:pt x="20" y="41"/>
                  </a:cubicBezTo>
                  <a:cubicBezTo>
                    <a:pt x="21" y="41"/>
                    <a:pt x="21" y="41"/>
                    <a:pt x="21" y="41"/>
                  </a:cubicBezTo>
                  <a:cubicBezTo>
                    <a:pt x="21" y="41"/>
                    <a:pt x="21" y="41"/>
                    <a:pt x="21" y="41"/>
                  </a:cubicBezTo>
                  <a:cubicBezTo>
                    <a:pt x="21" y="41"/>
                    <a:pt x="21" y="41"/>
                    <a:pt x="21" y="41"/>
                  </a:cubicBezTo>
                  <a:cubicBezTo>
                    <a:pt x="22" y="41"/>
                    <a:pt x="22" y="41"/>
                    <a:pt x="22" y="41"/>
                  </a:cubicBezTo>
                  <a:cubicBezTo>
                    <a:pt x="22" y="41"/>
                    <a:pt x="22" y="41"/>
                    <a:pt x="22" y="41"/>
                  </a:cubicBezTo>
                  <a:cubicBezTo>
                    <a:pt x="22" y="41"/>
                    <a:pt x="22" y="41"/>
                    <a:pt x="22" y="41"/>
                  </a:cubicBezTo>
                  <a:cubicBezTo>
                    <a:pt x="22" y="41"/>
                    <a:pt x="22" y="41"/>
                    <a:pt x="22" y="41"/>
                  </a:cubicBezTo>
                  <a:cubicBezTo>
                    <a:pt x="22" y="41"/>
                    <a:pt x="22" y="41"/>
                    <a:pt x="22" y="41"/>
                  </a:cubicBezTo>
                  <a:cubicBezTo>
                    <a:pt x="22" y="41"/>
                    <a:pt x="22" y="41"/>
                    <a:pt x="22" y="41"/>
                  </a:cubicBezTo>
                  <a:cubicBezTo>
                    <a:pt x="22" y="41"/>
                    <a:pt x="22" y="41"/>
                    <a:pt x="22" y="41"/>
                  </a:cubicBezTo>
                  <a:cubicBezTo>
                    <a:pt x="22" y="41"/>
                    <a:pt x="22" y="41"/>
                    <a:pt x="22" y="41"/>
                  </a:cubicBezTo>
                  <a:cubicBezTo>
                    <a:pt x="22" y="41"/>
                    <a:pt x="22" y="41"/>
                    <a:pt x="22" y="41"/>
                  </a:cubicBezTo>
                  <a:cubicBezTo>
                    <a:pt x="22" y="41"/>
                    <a:pt x="22" y="40"/>
                    <a:pt x="22" y="40"/>
                  </a:cubicBezTo>
                  <a:cubicBezTo>
                    <a:pt x="22" y="40"/>
                    <a:pt x="22" y="40"/>
                    <a:pt x="22" y="40"/>
                  </a:cubicBezTo>
                  <a:cubicBezTo>
                    <a:pt x="22" y="40"/>
                    <a:pt x="22" y="40"/>
                    <a:pt x="23" y="40"/>
                  </a:cubicBezTo>
                  <a:cubicBezTo>
                    <a:pt x="23" y="40"/>
                    <a:pt x="23" y="40"/>
                    <a:pt x="23" y="40"/>
                  </a:cubicBezTo>
                  <a:cubicBezTo>
                    <a:pt x="23" y="40"/>
                    <a:pt x="23" y="40"/>
                    <a:pt x="23" y="40"/>
                  </a:cubicBezTo>
                  <a:cubicBezTo>
                    <a:pt x="23" y="40"/>
                    <a:pt x="23" y="40"/>
                    <a:pt x="23" y="40"/>
                  </a:cubicBezTo>
                  <a:cubicBezTo>
                    <a:pt x="23" y="40"/>
                    <a:pt x="23" y="40"/>
                    <a:pt x="23" y="40"/>
                  </a:cubicBezTo>
                  <a:cubicBezTo>
                    <a:pt x="23" y="40"/>
                    <a:pt x="23" y="40"/>
                    <a:pt x="23" y="40"/>
                  </a:cubicBezTo>
                  <a:cubicBezTo>
                    <a:pt x="23" y="40"/>
                    <a:pt x="23" y="40"/>
                    <a:pt x="23" y="40"/>
                  </a:cubicBezTo>
                  <a:cubicBezTo>
                    <a:pt x="23" y="39"/>
                    <a:pt x="24" y="39"/>
                    <a:pt x="24" y="39"/>
                  </a:cubicBezTo>
                  <a:cubicBezTo>
                    <a:pt x="24" y="39"/>
                    <a:pt x="24" y="39"/>
                    <a:pt x="24" y="39"/>
                  </a:cubicBezTo>
                  <a:cubicBezTo>
                    <a:pt x="24" y="39"/>
                    <a:pt x="24" y="39"/>
                    <a:pt x="24" y="39"/>
                  </a:cubicBezTo>
                  <a:cubicBezTo>
                    <a:pt x="24" y="38"/>
                    <a:pt x="24" y="38"/>
                    <a:pt x="24" y="38"/>
                  </a:cubicBezTo>
                  <a:cubicBezTo>
                    <a:pt x="24" y="38"/>
                    <a:pt x="24" y="38"/>
                    <a:pt x="24" y="37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5" y="36"/>
                    <a:pt x="25" y="36"/>
                    <a:pt x="25" y="36"/>
                  </a:cubicBezTo>
                  <a:cubicBezTo>
                    <a:pt x="25" y="36"/>
                    <a:pt x="25" y="35"/>
                    <a:pt x="25" y="35"/>
                  </a:cubicBezTo>
                  <a:cubicBezTo>
                    <a:pt x="25" y="35"/>
                    <a:pt x="25" y="35"/>
                    <a:pt x="25" y="35"/>
                  </a:cubicBezTo>
                  <a:cubicBezTo>
                    <a:pt x="25" y="35"/>
                    <a:pt x="25" y="35"/>
                    <a:pt x="25" y="35"/>
                  </a:cubicBezTo>
                  <a:cubicBezTo>
                    <a:pt x="25" y="35"/>
                    <a:pt x="25" y="35"/>
                    <a:pt x="25" y="35"/>
                  </a:cubicBezTo>
                  <a:cubicBezTo>
                    <a:pt x="25" y="35"/>
                    <a:pt x="25" y="35"/>
                    <a:pt x="25" y="35"/>
                  </a:cubicBezTo>
                  <a:cubicBezTo>
                    <a:pt x="25" y="35"/>
                    <a:pt x="25" y="35"/>
                    <a:pt x="25" y="35"/>
                  </a:cubicBezTo>
                  <a:cubicBezTo>
                    <a:pt x="25" y="35"/>
                    <a:pt x="25" y="35"/>
                    <a:pt x="25" y="35"/>
                  </a:cubicBezTo>
                  <a:cubicBezTo>
                    <a:pt x="25" y="35"/>
                    <a:pt x="25" y="35"/>
                    <a:pt x="25" y="35"/>
                  </a:cubicBezTo>
                  <a:cubicBezTo>
                    <a:pt x="25" y="35"/>
                    <a:pt x="25" y="35"/>
                    <a:pt x="25" y="35"/>
                  </a:cubicBezTo>
                  <a:cubicBezTo>
                    <a:pt x="25" y="35"/>
                    <a:pt x="25" y="35"/>
                    <a:pt x="25" y="35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6" y="32"/>
                    <a:pt x="26" y="32"/>
                    <a:pt x="25" y="32"/>
                  </a:cubicBezTo>
                  <a:cubicBezTo>
                    <a:pt x="25" y="32"/>
                    <a:pt x="25" y="32"/>
                    <a:pt x="25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3" y="31"/>
                    <a:pt x="23" y="31"/>
                    <a:pt x="23" y="31"/>
                  </a:cubicBezTo>
                  <a:cubicBezTo>
                    <a:pt x="23" y="31"/>
                    <a:pt x="23" y="31"/>
                    <a:pt x="23" y="31"/>
                  </a:cubicBezTo>
                  <a:cubicBezTo>
                    <a:pt x="23" y="31"/>
                    <a:pt x="23" y="31"/>
                    <a:pt x="23" y="31"/>
                  </a:cubicBezTo>
                  <a:cubicBezTo>
                    <a:pt x="23" y="31"/>
                    <a:pt x="23" y="31"/>
                    <a:pt x="23" y="31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3" y="30"/>
                    <a:pt x="22" y="30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1" y="30"/>
                    <a:pt x="21" y="30"/>
                    <a:pt x="20" y="30"/>
                  </a:cubicBezTo>
                  <a:cubicBezTo>
                    <a:pt x="20" y="30"/>
                    <a:pt x="20" y="30"/>
                    <a:pt x="20" y="30"/>
                  </a:cubicBezTo>
                  <a:cubicBezTo>
                    <a:pt x="20" y="30"/>
                    <a:pt x="20" y="30"/>
                    <a:pt x="20" y="30"/>
                  </a:cubicBezTo>
                  <a:cubicBezTo>
                    <a:pt x="20" y="30"/>
                    <a:pt x="20" y="30"/>
                    <a:pt x="20" y="30"/>
                  </a:cubicBezTo>
                  <a:cubicBezTo>
                    <a:pt x="20" y="30"/>
                    <a:pt x="20" y="29"/>
                    <a:pt x="20" y="29"/>
                  </a:cubicBezTo>
                  <a:cubicBezTo>
                    <a:pt x="20" y="29"/>
                    <a:pt x="20" y="29"/>
                    <a:pt x="20" y="29"/>
                  </a:cubicBezTo>
                  <a:cubicBezTo>
                    <a:pt x="20" y="29"/>
                    <a:pt x="20" y="29"/>
                    <a:pt x="20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30"/>
                  </a:cubicBezTo>
                  <a:cubicBezTo>
                    <a:pt x="19" y="30"/>
                    <a:pt x="19" y="30"/>
                    <a:pt x="19" y="30"/>
                  </a:cubicBezTo>
                  <a:cubicBezTo>
                    <a:pt x="19" y="30"/>
                    <a:pt x="18" y="30"/>
                    <a:pt x="18" y="30"/>
                  </a:cubicBezTo>
                  <a:cubicBezTo>
                    <a:pt x="18" y="30"/>
                    <a:pt x="18" y="30"/>
                    <a:pt x="18" y="29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18" y="29"/>
                    <a:pt x="18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8"/>
                    <a:pt x="19" y="28"/>
                  </a:cubicBezTo>
                  <a:cubicBezTo>
                    <a:pt x="19" y="28"/>
                    <a:pt x="19" y="28"/>
                    <a:pt x="19" y="28"/>
                  </a:cubicBezTo>
                  <a:cubicBezTo>
                    <a:pt x="19" y="28"/>
                    <a:pt x="19" y="28"/>
                    <a:pt x="19" y="28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18" y="27"/>
                    <a:pt x="17" y="27"/>
                    <a:pt x="17" y="26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5" y="26"/>
                    <a:pt x="15" y="26"/>
                    <a:pt x="15" y="26"/>
                  </a:cubicBezTo>
                  <a:cubicBezTo>
                    <a:pt x="15" y="26"/>
                    <a:pt x="15" y="26"/>
                    <a:pt x="15" y="25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5" y="25"/>
                    <a:pt x="14" y="25"/>
                    <a:pt x="14" y="25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4" y="25"/>
                    <a:pt x="14" y="25"/>
                    <a:pt x="13" y="25"/>
                  </a:cubicBezTo>
                  <a:cubicBezTo>
                    <a:pt x="14" y="25"/>
                    <a:pt x="14" y="24"/>
                    <a:pt x="14" y="24"/>
                  </a:cubicBezTo>
                  <a:cubicBezTo>
                    <a:pt x="14" y="24"/>
                    <a:pt x="14" y="24"/>
                    <a:pt x="14" y="24"/>
                  </a:cubicBezTo>
                  <a:cubicBezTo>
                    <a:pt x="14" y="24"/>
                    <a:pt x="14" y="24"/>
                    <a:pt x="14" y="24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3" y="24"/>
                    <a:pt x="12" y="24"/>
                    <a:pt x="12" y="24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2" y="24"/>
                    <a:pt x="11" y="24"/>
                    <a:pt x="11" y="24"/>
                  </a:cubicBezTo>
                  <a:cubicBezTo>
                    <a:pt x="11" y="24"/>
                    <a:pt x="11" y="23"/>
                    <a:pt x="11" y="23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11" y="23"/>
                    <a:pt x="10" y="23"/>
                    <a:pt x="10" y="23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10" y="23"/>
                    <a:pt x="9" y="23"/>
                    <a:pt x="9" y="23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23"/>
                    <a:pt x="9" y="23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8" y="25"/>
                    <a:pt x="8" y="25"/>
                    <a:pt x="7" y="25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6" y="24"/>
                    <a:pt x="6" y="24"/>
                    <a:pt x="6" y="23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6" y="23"/>
                    <a:pt x="6" y="23"/>
                    <a:pt x="5" y="23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6" y="23"/>
                    <a:pt x="6" y="22"/>
                    <a:pt x="6" y="22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6" y="20"/>
                    <a:pt x="6" y="20"/>
                    <a:pt x="6" y="19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4" y="19"/>
                    <a:pt x="3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19"/>
                    <a:pt x="3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17"/>
                    <a:pt x="5" y="17"/>
                    <a:pt x="5" y="17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5" y="17"/>
                    <a:pt x="5" y="17"/>
                    <a:pt x="5" y="1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5" y="16"/>
                    <a:pt x="6" y="15"/>
                    <a:pt x="6" y="15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7" y="15"/>
                    <a:pt x="8" y="15"/>
                    <a:pt x="8" y="15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8" y="15"/>
                    <a:pt x="8" y="16"/>
                    <a:pt x="8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6"/>
                    <a:pt x="8" y="17"/>
                    <a:pt x="8" y="17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9" y="17"/>
                    <a:pt x="9" y="16"/>
                    <a:pt x="9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9" y="16"/>
                    <a:pt x="9" y="16"/>
                    <a:pt x="9" y="15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9" y="15"/>
                    <a:pt x="9" y="14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0" y="13"/>
                    <a:pt x="11" y="13"/>
                    <a:pt x="11" y="13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2" y="13"/>
                    <a:pt x="12" y="13"/>
                    <a:pt x="12" y="1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2" y="11"/>
                    <a:pt x="13" y="11"/>
                    <a:pt x="13" y="11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3" y="11"/>
                    <a:pt x="13" y="10"/>
                    <a:pt x="13" y="10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13" y="10"/>
                    <a:pt x="14" y="10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0"/>
                    <a:pt x="15" y="10"/>
                    <a:pt x="15" y="10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6" y="9"/>
                    <a:pt x="16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7"/>
                    <a:pt x="16" y="7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7"/>
                    <a:pt x="19" y="6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20" y="6"/>
                    <a:pt x="20" y="6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21" y="6"/>
                    <a:pt x="21" y="5"/>
                    <a:pt x="21" y="5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19" y="4"/>
                    <a:pt x="19" y="4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19" y="4"/>
                    <a:pt x="19" y="4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5"/>
                    <a:pt x="16" y="5"/>
                    <a:pt x="16" y="6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6" y="6"/>
                    <a:pt x="15" y="6"/>
                    <a:pt x="15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6"/>
                    <a:pt x="15" y="6"/>
                    <a:pt x="15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6" y="5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7" y="4"/>
                    <a:pt x="17" y="4"/>
                  </a:cubicBezTo>
                  <a:cubicBezTo>
                    <a:pt x="17" y="4"/>
                    <a:pt x="17" y="4"/>
                    <a:pt x="17" y="3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7" y="3"/>
                    <a:pt x="18" y="3"/>
                    <a:pt x="18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3"/>
                    <a:pt x="18" y="3"/>
                    <a:pt x="18" y="2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20" y="2"/>
                    <a:pt x="22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2"/>
                    <a:pt x="24" y="2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2"/>
                    <a:pt x="24" y="3"/>
                    <a:pt x="24" y="3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4" y="3"/>
                    <a:pt x="24" y="4"/>
                    <a:pt x="24" y="4"/>
                  </a:cubicBezTo>
                  <a:cubicBezTo>
                    <a:pt x="24" y="4"/>
                    <a:pt x="24" y="4"/>
                    <a:pt x="24" y="4"/>
                  </a:cubicBezTo>
                  <a:cubicBezTo>
                    <a:pt x="25" y="4"/>
                    <a:pt x="25" y="4"/>
                    <a:pt x="25" y="4"/>
                  </a:cubicBezTo>
                  <a:cubicBezTo>
                    <a:pt x="25" y="4"/>
                    <a:pt x="25" y="4"/>
                    <a:pt x="25" y="4"/>
                  </a:cubicBezTo>
                  <a:cubicBezTo>
                    <a:pt x="25" y="4"/>
                    <a:pt x="25" y="4"/>
                    <a:pt x="26" y="4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26" y="4"/>
                    <a:pt x="26" y="4"/>
                    <a:pt x="26" y="3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6" y="3"/>
                    <a:pt x="27" y="3"/>
                    <a:pt x="27" y="3"/>
                  </a:cubicBezTo>
                  <a:cubicBezTo>
                    <a:pt x="27" y="3"/>
                    <a:pt x="27" y="3"/>
                    <a:pt x="27" y="3"/>
                  </a:cubicBezTo>
                  <a:cubicBezTo>
                    <a:pt x="27" y="3"/>
                    <a:pt x="27" y="3"/>
                    <a:pt x="27" y="3"/>
                  </a:cubicBezTo>
                  <a:cubicBezTo>
                    <a:pt x="27" y="3"/>
                    <a:pt x="27" y="3"/>
                    <a:pt x="27" y="3"/>
                  </a:cubicBezTo>
                  <a:cubicBezTo>
                    <a:pt x="27" y="3"/>
                    <a:pt x="27" y="3"/>
                    <a:pt x="27" y="3"/>
                  </a:cubicBezTo>
                  <a:cubicBezTo>
                    <a:pt x="27" y="3"/>
                    <a:pt x="27" y="3"/>
                    <a:pt x="28" y="3"/>
                  </a:cubicBezTo>
                  <a:cubicBezTo>
                    <a:pt x="28" y="3"/>
                    <a:pt x="28" y="3"/>
                    <a:pt x="28" y="3"/>
                  </a:cubicBezTo>
                  <a:cubicBezTo>
                    <a:pt x="28" y="3"/>
                    <a:pt x="28" y="3"/>
                    <a:pt x="28" y="3"/>
                  </a:cubicBezTo>
                  <a:cubicBezTo>
                    <a:pt x="28" y="3"/>
                    <a:pt x="28" y="2"/>
                    <a:pt x="28" y="2"/>
                  </a:cubicBezTo>
                  <a:cubicBezTo>
                    <a:pt x="28" y="2"/>
                    <a:pt x="28" y="2"/>
                    <a:pt x="28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29" y="1"/>
                    <a:pt x="29" y="1"/>
                    <a:pt x="29" y="1"/>
                  </a:cubicBezTo>
                  <a:cubicBezTo>
                    <a:pt x="29" y="1"/>
                    <a:pt x="29" y="1"/>
                    <a:pt x="29" y="1"/>
                  </a:cubicBezTo>
                  <a:cubicBezTo>
                    <a:pt x="29" y="1"/>
                    <a:pt x="29" y="1"/>
                    <a:pt x="29" y="1"/>
                  </a:cubicBezTo>
                  <a:cubicBezTo>
                    <a:pt x="30" y="1"/>
                    <a:pt x="30" y="1"/>
                    <a:pt x="30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3" y="1"/>
                    <a:pt x="37" y="1"/>
                    <a:pt x="40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0" y="3"/>
                    <a:pt x="40" y="3"/>
                    <a:pt x="41" y="3"/>
                  </a:cubicBezTo>
                  <a:cubicBezTo>
                    <a:pt x="41" y="3"/>
                    <a:pt x="41" y="3"/>
                    <a:pt x="41" y="3"/>
                  </a:cubicBezTo>
                  <a:cubicBezTo>
                    <a:pt x="41" y="3"/>
                    <a:pt x="41" y="4"/>
                    <a:pt x="41" y="4"/>
                  </a:cubicBezTo>
                  <a:cubicBezTo>
                    <a:pt x="41" y="4"/>
                    <a:pt x="41" y="4"/>
                    <a:pt x="41" y="4"/>
                  </a:cubicBezTo>
                  <a:cubicBezTo>
                    <a:pt x="41" y="4"/>
                    <a:pt x="41" y="4"/>
                    <a:pt x="41" y="4"/>
                  </a:cubicBezTo>
                  <a:cubicBezTo>
                    <a:pt x="41" y="4"/>
                    <a:pt x="41" y="4"/>
                    <a:pt x="41" y="4"/>
                  </a:cubicBezTo>
                  <a:cubicBezTo>
                    <a:pt x="40" y="4"/>
                    <a:pt x="40" y="4"/>
                    <a:pt x="40" y="4"/>
                  </a:cubicBezTo>
                  <a:cubicBezTo>
                    <a:pt x="40" y="4"/>
                    <a:pt x="40" y="4"/>
                    <a:pt x="40" y="4"/>
                  </a:cubicBezTo>
                  <a:cubicBezTo>
                    <a:pt x="40" y="4"/>
                    <a:pt x="40" y="4"/>
                    <a:pt x="40" y="4"/>
                  </a:cubicBezTo>
                  <a:cubicBezTo>
                    <a:pt x="40" y="4"/>
                    <a:pt x="40" y="5"/>
                    <a:pt x="41" y="5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0" y="5"/>
                    <a:pt x="40" y="5"/>
                    <a:pt x="40" y="6"/>
                  </a:cubicBezTo>
                  <a:cubicBezTo>
                    <a:pt x="40" y="6"/>
                    <a:pt x="40" y="6"/>
                    <a:pt x="40" y="6"/>
                  </a:cubicBezTo>
                  <a:cubicBezTo>
                    <a:pt x="40" y="6"/>
                    <a:pt x="40" y="6"/>
                    <a:pt x="40" y="6"/>
                  </a:cubicBezTo>
                  <a:cubicBezTo>
                    <a:pt x="40" y="6"/>
                    <a:pt x="40" y="6"/>
                    <a:pt x="40" y="6"/>
                  </a:cubicBezTo>
                  <a:cubicBezTo>
                    <a:pt x="40" y="6"/>
                    <a:pt x="40" y="6"/>
                    <a:pt x="40" y="6"/>
                  </a:cubicBezTo>
                  <a:cubicBezTo>
                    <a:pt x="39" y="6"/>
                    <a:pt x="39" y="6"/>
                    <a:pt x="39" y="6"/>
                  </a:cubicBezTo>
                  <a:cubicBezTo>
                    <a:pt x="39" y="6"/>
                    <a:pt x="39" y="6"/>
                    <a:pt x="39" y="6"/>
                  </a:cubicBezTo>
                  <a:cubicBezTo>
                    <a:pt x="39" y="6"/>
                    <a:pt x="39" y="6"/>
                    <a:pt x="39" y="6"/>
                  </a:cubicBezTo>
                  <a:cubicBezTo>
                    <a:pt x="39" y="6"/>
                    <a:pt x="39" y="6"/>
                    <a:pt x="39" y="6"/>
                  </a:cubicBezTo>
                  <a:cubicBezTo>
                    <a:pt x="39" y="6"/>
                    <a:pt x="39" y="6"/>
                    <a:pt x="39" y="6"/>
                  </a:cubicBezTo>
                  <a:cubicBezTo>
                    <a:pt x="39" y="6"/>
                    <a:pt x="39" y="6"/>
                    <a:pt x="38" y="6"/>
                  </a:cubicBezTo>
                  <a:cubicBezTo>
                    <a:pt x="38" y="6"/>
                    <a:pt x="38" y="6"/>
                    <a:pt x="38" y="6"/>
                  </a:cubicBezTo>
                  <a:cubicBezTo>
                    <a:pt x="38" y="6"/>
                    <a:pt x="38" y="7"/>
                    <a:pt x="38" y="7"/>
                  </a:cubicBezTo>
                  <a:cubicBezTo>
                    <a:pt x="38" y="7"/>
                    <a:pt x="38" y="7"/>
                    <a:pt x="38" y="7"/>
                  </a:cubicBezTo>
                  <a:cubicBezTo>
                    <a:pt x="38" y="7"/>
                    <a:pt x="38" y="7"/>
                    <a:pt x="38" y="7"/>
                  </a:cubicBezTo>
                  <a:cubicBezTo>
                    <a:pt x="37" y="7"/>
                    <a:pt x="37" y="7"/>
                    <a:pt x="37" y="7"/>
                  </a:cubicBezTo>
                  <a:cubicBezTo>
                    <a:pt x="38" y="7"/>
                    <a:pt x="38" y="7"/>
                    <a:pt x="38" y="7"/>
                  </a:cubicBezTo>
                  <a:cubicBezTo>
                    <a:pt x="38" y="8"/>
                    <a:pt x="38" y="8"/>
                    <a:pt x="38" y="8"/>
                  </a:cubicBezTo>
                  <a:cubicBezTo>
                    <a:pt x="39" y="8"/>
                    <a:pt x="39" y="8"/>
                    <a:pt x="39" y="9"/>
                  </a:cubicBezTo>
                  <a:cubicBezTo>
                    <a:pt x="39" y="9"/>
                    <a:pt x="39" y="10"/>
                    <a:pt x="40" y="10"/>
                  </a:cubicBezTo>
                  <a:cubicBezTo>
                    <a:pt x="40" y="10"/>
                    <a:pt x="40" y="10"/>
                    <a:pt x="40" y="10"/>
                  </a:cubicBezTo>
                  <a:cubicBezTo>
                    <a:pt x="40" y="10"/>
                    <a:pt x="40" y="10"/>
                    <a:pt x="40" y="10"/>
                  </a:cubicBezTo>
                  <a:cubicBezTo>
                    <a:pt x="40" y="10"/>
                    <a:pt x="40" y="10"/>
                    <a:pt x="40" y="10"/>
                  </a:cubicBezTo>
                  <a:cubicBezTo>
                    <a:pt x="40" y="10"/>
                    <a:pt x="40" y="10"/>
                    <a:pt x="40" y="10"/>
                  </a:cubicBezTo>
                  <a:cubicBezTo>
                    <a:pt x="40" y="10"/>
                    <a:pt x="40" y="10"/>
                    <a:pt x="40" y="10"/>
                  </a:cubicBezTo>
                  <a:cubicBezTo>
                    <a:pt x="40" y="10"/>
                    <a:pt x="40" y="10"/>
                    <a:pt x="40" y="10"/>
                  </a:cubicBezTo>
                  <a:cubicBezTo>
                    <a:pt x="41" y="10"/>
                    <a:pt x="41" y="10"/>
                    <a:pt x="41" y="10"/>
                  </a:cubicBezTo>
                  <a:cubicBezTo>
                    <a:pt x="41" y="10"/>
                    <a:pt x="41" y="10"/>
                    <a:pt x="41" y="10"/>
                  </a:cubicBezTo>
                  <a:cubicBezTo>
                    <a:pt x="41" y="10"/>
                    <a:pt x="41" y="10"/>
                    <a:pt x="41" y="10"/>
                  </a:cubicBezTo>
                  <a:cubicBezTo>
                    <a:pt x="41" y="10"/>
                    <a:pt x="41" y="10"/>
                    <a:pt x="41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1" y="9"/>
                    <a:pt x="42" y="9"/>
                    <a:pt x="42" y="9"/>
                  </a:cubicBezTo>
                  <a:cubicBezTo>
                    <a:pt x="42" y="9"/>
                    <a:pt x="42" y="9"/>
                    <a:pt x="42" y="9"/>
                  </a:cubicBezTo>
                  <a:cubicBezTo>
                    <a:pt x="42" y="10"/>
                    <a:pt x="42" y="10"/>
                    <a:pt x="42" y="10"/>
                  </a:cubicBezTo>
                  <a:cubicBezTo>
                    <a:pt x="42" y="10"/>
                    <a:pt x="42" y="10"/>
                    <a:pt x="42" y="10"/>
                  </a:cubicBezTo>
                  <a:cubicBezTo>
                    <a:pt x="42" y="10"/>
                    <a:pt x="42" y="10"/>
                    <a:pt x="42" y="10"/>
                  </a:cubicBezTo>
                  <a:cubicBezTo>
                    <a:pt x="42" y="10"/>
                    <a:pt x="42" y="10"/>
                    <a:pt x="42" y="10"/>
                  </a:cubicBezTo>
                  <a:cubicBezTo>
                    <a:pt x="42" y="10"/>
                    <a:pt x="42" y="10"/>
                    <a:pt x="42" y="10"/>
                  </a:cubicBezTo>
                  <a:cubicBezTo>
                    <a:pt x="42" y="10"/>
                    <a:pt x="42" y="10"/>
                    <a:pt x="42" y="10"/>
                  </a:cubicBezTo>
                  <a:cubicBezTo>
                    <a:pt x="42" y="10"/>
                    <a:pt x="42" y="10"/>
                    <a:pt x="43" y="10"/>
                  </a:cubicBezTo>
                  <a:cubicBezTo>
                    <a:pt x="43" y="10"/>
                    <a:pt x="43" y="10"/>
                    <a:pt x="43" y="10"/>
                  </a:cubicBezTo>
                  <a:cubicBezTo>
                    <a:pt x="43" y="10"/>
                    <a:pt x="43" y="10"/>
                    <a:pt x="43" y="10"/>
                  </a:cubicBezTo>
                  <a:cubicBezTo>
                    <a:pt x="43" y="10"/>
                    <a:pt x="43" y="10"/>
                    <a:pt x="43" y="10"/>
                  </a:cubicBezTo>
                  <a:cubicBezTo>
                    <a:pt x="43" y="10"/>
                    <a:pt x="43" y="10"/>
                    <a:pt x="43" y="10"/>
                  </a:cubicBezTo>
                  <a:cubicBezTo>
                    <a:pt x="43" y="10"/>
                    <a:pt x="43" y="10"/>
                    <a:pt x="43" y="10"/>
                  </a:cubicBezTo>
                  <a:cubicBezTo>
                    <a:pt x="43" y="10"/>
                    <a:pt x="43" y="10"/>
                    <a:pt x="43" y="10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5" y="12"/>
                    <a:pt x="45" y="12"/>
                    <a:pt x="45" y="12"/>
                  </a:cubicBezTo>
                  <a:cubicBezTo>
                    <a:pt x="45" y="12"/>
                    <a:pt x="45" y="12"/>
                    <a:pt x="45" y="12"/>
                  </a:cubicBezTo>
                  <a:cubicBezTo>
                    <a:pt x="45" y="12"/>
                    <a:pt x="45" y="12"/>
                    <a:pt x="45" y="12"/>
                  </a:cubicBezTo>
                  <a:cubicBezTo>
                    <a:pt x="45" y="12"/>
                    <a:pt x="45" y="12"/>
                    <a:pt x="45" y="11"/>
                  </a:cubicBezTo>
                  <a:cubicBezTo>
                    <a:pt x="45" y="11"/>
                    <a:pt x="45" y="11"/>
                    <a:pt x="45" y="11"/>
                  </a:cubicBezTo>
                  <a:cubicBezTo>
                    <a:pt x="45" y="11"/>
                    <a:pt x="45" y="11"/>
                    <a:pt x="45" y="11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4" y="10"/>
                    <a:pt x="44" y="10"/>
                    <a:pt x="44" y="10"/>
                  </a:cubicBezTo>
                  <a:cubicBezTo>
                    <a:pt x="44" y="10"/>
                    <a:pt x="44" y="10"/>
                    <a:pt x="44" y="10"/>
                  </a:cubicBezTo>
                  <a:cubicBezTo>
                    <a:pt x="44" y="10"/>
                    <a:pt x="44" y="10"/>
                    <a:pt x="44" y="10"/>
                  </a:cubicBezTo>
                  <a:cubicBezTo>
                    <a:pt x="44" y="10"/>
                    <a:pt x="44" y="10"/>
                    <a:pt x="44" y="10"/>
                  </a:cubicBezTo>
                  <a:cubicBezTo>
                    <a:pt x="44" y="10"/>
                    <a:pt x="44" y="10"/>
                    <a:pt x="44" y="10"/>
                  </a:cubicBezTo>
                  <a:cubicBezTo>
                    <a:pt x="44" y="10"/>
                    <a:pt x="44" y="10"/>
                    <a:pt x="44" y="10"/>
                  </a:cubicBezTo>
                  <a:cubicBezTo>
                    <a:pt x="44" y="10"/>
                    <a:pt x="44" y="10"/>
                    <a:pt x="44" y="10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5" y="11"/>
                    <a:pt x="45" y="11"/>
                    <a:pt x="45" y="11"/>
                  </a:cubicBezTo>
                  <a:cubicBezTo>
                    <a:pt x="45" y="11"/>
                    <a:pt x="45" y="11"/>
                    <a:pt x="45" y="11"/>
                  </a:cubicBezTo>
                  <a:cubicBezTo>
                    <a:pt x="45" y="11"/>
                    <a:pt x="45" y="11"/>
                    <a:pt x="46" y="11"/>
                  </a:cubicBezTo>
                  <a:cubicBezTo>
                    <a:pt x="46" y="11"/>
                    <a:pt x="46" y="11"/>
                    <a:pt x="46" y="11"/>
                  </a:cubicBezTo>
                  <a:cubicBezTo>
                    <a:pt x="46" y="11"/>
                    <a:pt x="46" y="11"/>
                    <a:pt x="46" y="11"/>
                  </a:cubicBezTo>
                  <a:cubicBezTo>
                    <a:pt x="46" y="11"/>
                    <a:pt x="46" y="11"/>
                    <a:pt x="46" y="11"/>
                  </a:cubicBezTo>
                  <a:cubicBezTo>
                    <a:pt x="46" y="11"/>
                    <a:pt x="46" y="11"/>
                    <a:pt x="46" y="11"/>
                  </a:cubicBezTo>
                  <a:cubicBezTo>
                    <a:pt x="46" y="11"/>
                    <a:pt x="46" y="11"/>
                    <a:pt x="46" y="11"/>
                  </a:cubicBezTo>
                  <a:cubicBezTo>
                    <a:pt x="46" y="11"/>
                    <a:pt x="46" y="11"/>
                    <a:pt x="46" y="11"/>
                  </a:cubicBezTo>
                  <a:cubicBezTo>
                    <a:pt x="46" y="11"/>
                    <a:pt x="46" y="11"/>
                    <a:pt x="46" y="11"/>
                  </a:cubicBezTo>
                  <a:cubicBezTo>
                    <a:pt x="46" y="11"/>
                    <a:pt x="46" y="11"/>
                    <a:pt x="46" y="11"/>
                  </a:cubicBezTo>
                  <a:cubicBezTo>
                    <a:pt x="46" y="10"/>
                    <a:pt x="47" y="10"/>
                    <a:pt x="47" y="10"/>
                  </a:cubicBezTo>
                  <a:cubicBezTo>
                    <a:pt x="47" y="10"/>
                    <a:pt x="46" y="9"/>
                    <a:pt x="46" y="9"/>
                  </a:cubicBezTo>
                  <a:cubicBezTo>
                    <a:pt x="46" y="9"/>
                    <a:pt x="46" y="9"/>
                    <a:pt x="46" y="9"/>
                  </a:cubicBezTo>
                  <a:cubicBezTo>
                    <a:pt x="46" y="9"/>
                    <a:pt x="46" y="9"/>
                    <a:pt x="46" y="9"/>
                  </a:cubicBezTo>
                  <a:cubicBezTo>
                    <a:pt x="46" y="9"/>
                    <a:pt x="46" y="9"/>
                    <a:pt x="46" y="9"/>
                  </a:cubicBezTo>
                  <a:cubicBezTo>
                    <a:pt x="46" y="8"/>
                    <a:pt x="46" y="8"/>
                    <a:pt x="46" y="8"/>
                  </a:cubicBezTo>
                  <a:cubicBezTo>
                    <a:pt x="46" y="8"/>
                    <a:pt x="46" y="8"/>
                    <a:pt x="46" y="8"/>
                  </a:cubicBezTo>
                  <a:cubicBezTo>
                    <a:pt x="46" y="8"/>
                    <a:pt x="46" y="8"/>
                    <a:pt x="46" y="8"/>
                  </a:cubicBezTo>
                  <a:cubicBezTo>
                    <a:pt x="46" y="8"/>
                    <a:pt x="46" y="8"/>
                    <a:pt x="47" y="8"/>
                  </a:cubicBezTo>
                  <a:cubicBezTo>
                    <a:pt x="47" y="8"/>
                    <a:pt x="47" y="9"/>
                    <a:pt x="47" y="9"/>
                  </a:cubicBezTo>
                  <a:cubicBezTo>
                    <a:pt x="47" y="9"/>
                    <a:pt x="47" y="9"/>
                    <a:pt x="47" y="9"/>
                  </a:cubicBezTo>
                  <a:cubicBezTo>
                    <a:pt x="47" y="9"/>
                    <a:pt x="47" y="9"/>
                    <a:pt x="47" y="9"/>
                  </a:cubicBezTo>
                  <a:cubicBezTo>
                    <a:pt x="47" y="9"/>
                    <a:pt x="47" y="9"/>
                    <a:pt x="47" y="9"/>
                  </a:cubicBezTo>
                  <a:cubicBezTo>
                    <a:pt x="47" y="9"/>
                    <a:pt x="47" y="9"/>
                    <a:pt x="47" y="9"/>
                  </a:cubicBezTo>
                  <a:cubicBezTo>
                    <a:pt x="47" y="9"/>
                    <a:pt x="47" y="9"/>
                    <a:pt x="48" y="9"/>
                  </a:cubicBezTo>
                  <a:cubicBezTo>
                    <a:pt x="48" y="9"/>
                    <a:pt x="48" y="9"/>
                    <a:pt x="48" y="9"/>
                  </a:cubicBezTo>
                  <a:cubicBezTo>
                    <a:pt x="48" y="9"/>
                    <a:pt x="48" y="9"/>
                    <a:pt x="48" y="10"/>
                  </a:cubicBezTo>
                  <a:cubicBezTo>
                    <a:pt x="48" y="10"/>
                    <a:pt x="48" y="10"/>
                    <a:pt x="48" y="10"/>
                  </a:cubicBezTo>
                  <a:cubicBezTo>
                    <a:pt x="48" y="10"/>
                    <a:pt x="48" y="10"/>
                    <a:pt x="48" y="10"/>
                  </a:cubicBezTo>
                  <a:cubicBezTo>
                    <a:pt x="47" y="10"/>
                    <a:pt x="47" y="10"/>
                    <a:pt x="47" y="10"/>
                  </a:cubicBezTo>
                  <a:cubicBezTo>
                    <a:pt x="47" y="10"/>
                    <a:pt x="47" y="10"/>
                    <a:pt x="47" y="10"/>
                  </a:cubicBezTo>
                  <a:cubicBezTo>
                    <a:pt x="47" y="10"/>
                    <a:pt x="47" y="10"/>
                    <a:pt x="47" y="10"/>
                  </a:cubicBezTo>
                  <a:cubicBezTo>
                    <a:pt x="47" y="10"/>
                    <a:pt x="47" y="10"/>
                    <a:pt x="47" y="10"/>
                  </a:cubicBezTo>
                  <a:cubicBezTo>
                    <a:pt x="47" y="10"/>
                    <a:pt x="47" y="10"/>
                    <a:pt x="47" y="10"/>
                  </a:cubicBezTo>
                  <a:cubicBezTo>
                    <a:pt x="47" y="10"/>
                    <a:pt x="47" y="10"/>
                    <a:pt x="47" y="10"/>
                  </a:cubicBezTo>
                  <a:cubicBezTo>
                    <a:pt x="47" y="10"/>
                    <a:pt x="47" y="11"/>
                    <a:pt x="47" y="11"/>
                  </a:cubicBezTo>
                  <a:cubicBezTo>
                    <a:pt x="47" y="11"/>
                    <a:pt x="47" y="11"/>
                    <a:pt x="47" y="11"/>
                  </a:cubicBezTo>
                  <a:cubicBezTo>
                    <a:pt x="47" y="11"/>
                    <a:pt x="47" y="11"/>
                    <a:pt x="47" y="11"/>
                  </a:cubicBezTo>
                  <a:cubicBezTo>
                    <a:pt x="48" y="11"/>
                    <a:pt x="48" y="11"/>
                    <a:pt x="48" y="11"/>
                  </a:cubicBezTo>
                  <a:cubicBezTo>
                    <a:pt x="48" y="11"/>
                    <a:pt x="48" y="11"/>
                    <a:pt x="48" y="11"/>
                  </a:cubicBezTo>
                  <a:cubicBezTo>
                    <a:pt x="48" y="11"/>
                    <a:pt x="48" y="12"/>
                    <a:pt x="48" y="12"/>
                  </a:cubicBezTo>
                  <a:cubicBezTo>
                    <a:pt x="48" y="12"/>
                    <a:pt x="48" y="12"/>
                    <a:pt x="48" y="12"/>
                  </a:cubicBezTo>
                  <a:cubicBezTo>
                    <a:pt x="48" y="12"/>
                    <a:pt x="48" y="12"/>
                    <a:pt x="48" y="12"/>
                  </a:cubicBezTo>
                  <a:cubicBezTo>
                    <a:pt x="48" y="12"/>
                    <a:pt x="48" y="12"/>
                    <a:pt x="48" y="12"/>
                  </a:cubicBezTo>
                  <a:cubicBezTo>
                    <a:pt x="48" y="12"/>
                    <a:pt x="48" y="12"/>
                    <a:pt x="48" y="12"/>
                  </a:cubicBezTo>
                  <a:cubicBezTo>
                    <a:pt x="48" y="12"/>
                    <a:pt x="48" y="12"/>
                    <a:pt x="48" y="12"/>
                  </a:cubicBezTo>
                  <a:cubicBezTo>
                    <a:pt x="48" y="12"/>
                    <a:pt x="48" y="12"/>
                    <a:pt x="48" y="12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49" y="12"/>
                    <a:pt x="50" y="12"/>
                    <a:pt x="50" y="12"/>
                  </a:cubicBezTo>
                  <a:cubicBezTo>
                    <a:pt x="50" y="12"/>
                    <a:pt x="50" y="12"/>
                    <a:pt x="50" y="12"/>
                  </a:cubicBezTo>
                  <a:cubicBezTo>
                    <a:pt x="50" y="12"/>
                    <a:pt x="50" y="12"/>
                    <a:pt x="50" y="12"/>
                  </a:cubicBezTo>
                  <a:cubicBezTo>
                    <a:pt x="50" y="13"/>
                    <a:pt x="50" y="13"/>
                    <a:pt x="50" y="13"/>
                  </a:cubicBezTo>
                  <a:cubicBezTo>
                    <a:pt x="50" y="13"/>
                    <a:pt x="50" y="13"/>
                    <a:pt x="50" y="13"/>
                  </a:cubicBezTo>
                  <a:cubicBezTo>
                    <a:pt x="50" y="13"/>
                    <a:pt x="50" y="13"/>
                    <a:pt x="50" y="13"/>
                  </a:cubicBezTo>
                  <a:cubicBezTo>
                    <a:pt x="50" y="13"/>
                    <a:pt x="50" y="13"/>
                    <a:pt x="50" y="13"/>
                  </a:cubicBezTo>
                  <a:cubicBezTo>
                    <a:pt x="50" y="13"/>
                    <a:pt x="50" y="13"/>
                    <a:pt x="50" y="13"/>
                  </a:cubicBezTo>
                  <a:cubicBezTo>
                    <a:pt x="50" y="13"/>
                    <a:pt x="50" y="13"/>
                    <a:pt x="50" y="13"/>
                  </a:cubicBezTo>
                  <a:cubicBezTo>
                    <a:pt x="50" y="13"/>
                    <a:pt x="50" y="13"/>
                    <a:pt x="50" y="13"/>
                  </a:cubicBezTo>
                  <a:cubicBezTo>
                    <a:pt x="50" y="13"/>
                    <a:pt x="50" y="13"/>
                    <a:pt x="50" y="13"/>
                  </a:cubicBezTo>
                  <a:cubicBezTo>
                    <a:pt x="50" y="13"/>
                    <a:pt x="50" y="13"/>
                    <a:pt x="50" y="13"/>
                  </a:cubicBezTo>
                  <a:cubicBezTo>
                    <a:pt x="50" y="13"/>
                    <a:pt x="50" y="14"/>
                    <a:pt x="50" y="14"/>
                  </a:cubicBezTo>
                  <a:cubicBezTo>
                    <a:pt x="50" y="14"/>
                    <a:pt x="50" y="14"/>
                    <a:pt x="50" y="14"/>
                  </a:cubicBezTo>
                  <a:cubicBezTo>
                    <a:pt x="50" y="14"/>
                    <a:pt x="50" y="14"/>
                    <a:pt x="50" y="14"/>
                  </a:cubicBezTo>
                  <a:cubicBezTo>
                    <a:pt x="50" y="14"/>
                    <a:pt x="50" y="14"/>
                    <a:pt x="50" y="14"/>
                  </a:cubicBezTo>
                  <a:cubicBezTo>
                    <a:pt x="50" y="14"/>
                    <a:pt x="50" y="14"/>
                    <a:pt x="50" y="14"/>
                  </a:cubicBezTo>
                  <a:cubicBezTo>
                    <a:pt x="50" y="14"/>
                    <a:pt x="50" y="14"/>
                    <a:pt x="50" y="14"/>
                  </a:cubicBezTo>
                  <a:cubicBezTo>
                    <a:pt x="50" y="14"/>
                    <a:pt x="49" y="14"/>
                    <a:pt x="49" y="14"/>
                  </a:cubicBezTo>
                  <a:cubicBezTo>
                    <a:pt x="49" y="14"/>
                    <a:pt x="49" y="14"/>
                    <a:pt x="49" y="14"/>
                  </a:cubicBezTo>
                  <a:cubicBezTo>
                    <a:pt x="49" y="14"/>
                    <a:pt x="49" y="14"/>
                    <a:pt x="49" y="14"/>
                  </a:cubicBezTo>
                  <a:cubicBezTo>
                    <a:pt x="49" y="14"/>
                    <a:pt x="49" y="14"/>
                    <a:pt x="49" y="14"/>
                  </a:cubicBezTo>
                  <a:cubicBezTo>
                    <a:pt x="49" y="14"/>
                    <a:pt x="49" y="14"/>
                    <a:pt x="49" y="14"/>
                  </a:cubicBezTo>
                  <a:cubicBezTo>
                    <a:pt x="49" y="14"/>
                    <a:pt x="49" y="14"/>
                    <a:pt x="49" y="14"/>
                  </a:cubicBezTo>
                  <a:cubicBezTo>
                    <a:pt x="49" y="14"/>
                    <a:pt x="48" y="14"/>
                    <a:pt x="48" y="14"/>
                  </a:cubicBezTo>
                  <a:cubicBezTo>
                    <a:pt x="48" y="14"/>
                    <a:pt x="48" y="14"/>
                    <a:pt x="48" y="14"/>
                  </a:cubicBezTo>
                  <a:cubicBezTo>
                    <a:pt x="48" y="14"/>
                    <a:pt x="48" y="14"/>
                    <a:pt x="48" y="14"/>
                  </a:cubicBezTo>
                  <a:cubicBezTo>
                    <a:pt x="48" y="14"/>
                    <a:pt x="48" y="14"/>
                    <a:pt x="48" y="14"/>
                  </a:cubicBezTo>
                  <a:cubicBezTo>
                    <a:pt x="48" y="14"/>
                    <a:pt x="48" y="14"/>
                    <a:pt x="48" y="13"/>
                  </a:cubicBezTo>
                  <a:cubicBezTo>
                    <a:pt x="48" y="13"/>
                    <a:pt x="48" y="13"/>
                    <a:pt x="48" y="13"/>
                  </a:cubicBezTo>
                  <a:cubicBezTo>
                    <a:pt x="48" y="13"/>
                    <a:pt x="48" y="13"/>
                    <a:pt x="48" y="13"/>
                  </a:cubicBezTo>
                  <a:cubicBezTo>
                    <a:pt x="48" y="14"/>
                    <a:pt x="48" y="14"/>
                    <a:pt x="48" y="14"/>
                  </a:cubicBezTo>
                  <a:cubicBezTo>
                    <a:pt x="48" y="14"/>
                    <a:pt x="48" y="14"/>
                    <a:pt x="47" y="14"/>
                  </a:cubicBezTo>
                  <a:cubicBezTo>
                    <a:pt x="47" y="14"/>
                    <a:pt x="47" y="14"/>
                    <a:pt x="47" y="14"/>
                  </a:cubicBezTo>
                  <a:cubicBezTo>
                    <a:pt x="47" y="14"/>
                    <a:pt x="47" y="14"/>
                    <a:pt x="47" y="14"/>
                  </a:cubicBezTo>
                  <a:cubicBezTo>
                    <a:pt x="47" y="14"/>
                    <a:pt x="47" y="14"/>
                    <a:pt x="47" y="14"/>
                  </a:cubicBezTo>
                  <a:cubicBezTo>
                    <a:pt x="47" y="14"/>
                    <a:pt x="47" y="14"/>
                    <a:pt x="47" y="14"/>
                  </a:cubicBezTo>
                  <a:cubicBezTo>
                    <a:pt x="47" y="14"/>
                    <a:pt x="47" y="14"/>
                    <a:pt x="47" y="14"/>
                  </a:cubicBezTo>
                  <a:cubicBezTo>
                    <a:pt x="47" y="14"/>
                    <a:pt x="47" y="14"/>
                    <a:pt x="47" y="14"/>
                  </a:cubicBezTo>
                  <a:cubicBezTo>
                    <a:pt x="47" y="14"/>
                    <a:pt x="47" y="14"/>
                    <a:pt x="47" y="14"/>
                  </a:cubicBezTo>
                  <a:cubicBezTo>
                    <a:pt x="47" y="14"/>
                    <a:pt x="47" y="14"/>
                    <a:pt x="47" y="14"/>
                  </a:cubicBezTo>
                  <a:cubicBezTo>
                    <a:pt x="47" y="14"/>
                    <a:pt x="47" y="14"/>
                    <a:pt x="46" y="14"/>
                  </a:cubicBezTo>
                  <a:cubicBezTo>
                    <a:pt x="46" y="14"/>
                    <a:pt x="46" y="14"/>
                    <a:pt x="46" y="14"/>
                  </a:cubicBezTo>
                  <a:cubicBezTo>
                    <a:pt x="46" y="14"/>
                    <a:pt x="46" y="14"/>
                    <a:pt x="46" y="14"/>
                  </a:cubicBezTo>
                  <a:cubicBezTo>
                    <a:pt x="46" y="14"/>
                    <a:pt x="46" y="14"/>
                    <a:pt x="46" y="14"/>
                  </a:cubicBezTo>
                  <a:cubicBezTo>
                    <a:pt x="46" y="14"/>
                    <a:pt x="46" y="14"/>
                    <a:pt x="46" y="14"/>
                  </a:cubicBezTo>
                  <a:cubicBezTo>
                    <a:pt x="46" y="14"/>
                    <a:pt x="46" y="14"/>
                    <a:pt x="46" y="14"/>
                  </a:cubicBezTo>
                  <a:cubicBezTo>
                    <a:pt x="46" y="14"/>
                    <a:pt x="46" y="14"/>
                    <a:pt x="46" y="14"/>
                  </a:cubicBezTo>
                  <a:cubicBezTo>
                    <a:pt x="46" y="14"/>
                    <a:pt x="46" y="14"/>
                    <a:pt x="46" y="14"/>
                  </a:cubicBezTo>
                  <a:cubicBezTo>
                    <a:pt x="46" y="13"/>
                    <a:pt x="46" y="13"/>
                    <a:pt x="46" y="13"/>
                  </a:cubicBezTo>
                  <a:cubicBezTo>
                    <a:pt x="46" y="13"/>
                    <a:pt x="46" y="13"/>
                    <a:pt x="46" y="13"/>
                  </a:cubicBezTo>
                  <a:cubicBezTo>
                    <a:pt x="46" y="13"/>
                    <a:pt x="46" y="13"/>
                    <a:pt x="46" y="13"/>
                  </a:cubicBezTo>
                  <a:cubicBezTo>
                    <a:pt x="46" y="13"/>
                    <a:pt x="46" y="13"/>
                    <a:pt x="46" y="13"/>
                  </a:cubicBezTo>
                  <a:cubicBezTo>
                    <a:pt x="45" y="13"/>
                    <a:pt x="45" y="13"/>
                    <a:pt x="45" y="13"/>
                  </a:cubicBezTo>
                  <a:cubicBezTo>
                    <a:pt x="45" y="13"/>
                    <a:pt x="45" y="13"/>
                    <a:pt x="45" y="13"/>
                  </a:cubicBezTo>
                  <a:cubicBezTo>
                    <a:pt x="45" y="13"/>
                    <a:pt x="45" y="13"/>
                    <a:pt x="45" y="13"/>
                  </a:cubicBezTo>
                  <a:cubicBezTo>
                    <a:pt x="45" y="13"/>
                    <a:pt x="45" y="13"/>
                    <a:pt x="45" y="13"/>
                  </a:cubicBezTo>
                  <a:cubicBezTo>
                    <a:pt x="45" y="13"/>
                    <a:pt x="45" y="13"/>
                    <a:pt x="45" y="13"/>
                  </a:cubicBezTo>
                  <a:cubicBezTo>
                    <a:pt x="45" y="13"/>
                    <a:pt x="45" y="13"/>
                    <a:pt x="45" y="13"/>
                  </a:cubicBezTo>
                  <a:cubicBezTo>
                    <a:pt x="45" y="13"/>
                    <a:pt x="45" y="13"/>
                    <a:pt x="44" y="13"/>
                  </a:cubicBezTo>
                  <a:cubicBezTo>
                    <a:pt x="44" y="13"/>
                    <a:pt x="44" y="13"/>
                    <a:pt x="44" y="13"/>
                  </a:cubicBezTo>
                  <a:cubicBezTo>
                    <a:pt x="44" y="13"/>
                    <a:pt x="44" y="13"/>
                    <a:pt x="44" y="13"/>
                  </a:cubicBezTo>
                  <a:cubicBezTo>
                    <a:pt x="44" y="13"/>
                    <a:pt x="44" y="13"/>
                    <a:pt x="44" y="13"/>
                  </a:cubicBezTo>
                  <a:cubicBezTo>
                    <a:pt x="44" y="13"/>
                    <a:pt x="44" y="13"/>
                    <a:pt x="44" y="13"/>
                  </a:cubicBezTo>
                  <a:cubicBezTo>
                    <a:pt x="44" y="13"/>
                    <a:pt x="44" y="13"/>
                    <a:pt x="44" y="13"/>
                  </a:cubicBezTo>
                  <a:cubicBezTo>
                    <a:pt x="44" y="13"/>
                    <a:pt x="44" y="13"/>
                    <a:pt x="44" y="13"/>
                  </a:cubicBezTo>
                  <a:cubicBezTo>
                    <a:pt x="44" y="13"/>
                    <a:pt x="44" y="13"/>
                    <a:pt x="44" y="12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12"/>
                    <a:pt x="43" y="12"/>
                    <a:pt x="43" y="12"/>
                  </a:cubicBezTo>
                  <a:cubicBezTo>
                    <a:pt x="43" y="12"/>
                    <a:pt x="43" y="12"/>
                    <a:pt x="43" y="12"/>
                  </a:cubicBezTo>
                  <a:cubicBezTo>
                    <a:pt x="43" y="12"/>
                    <a:pt x="43" y="12"/>
                    <a:pt x="43" y="11"/>
                  </a:cubicBezTo>
                  <a:cubicBezTo>
                    <a:pt x="43" y="11"/>
                    <a:pt x="43" y="11"/>
                    <a:pt x="43" y="11"/>
                  </a:cubicBezTo>
                  <a:cubicBezTo>
                    <a:pt x="43" y="11"/>
                    <a:pt x="43" y="11"/>
                    <a:pt x="43" y="11"/>
                  </a:cubicBezTo>
                  <a:cubicBezTo>
                    <a:pt x="43" y="11"/>
                    <a:pt x="43" y="11"/>
                    <a:pt x="43" y="12"/>
                  </a:cubicBezTo>
                  <a:cubicBezTo>
                    <a:pt x="42" y="12"/>
                    <a:pt x="42" y="12"/>
                    <a:pt x="42" y="12"/>
                  </a:cubicBezTo>
                  <a:cubicBezTo>
                    <a:pt x="42" y="12"/>
                    <a:pt x="42" y="12"/>
                    <a:pt x="42" y="12"/>
                  </a:cubicBezTo>
                  <a:cubicBezTo>
                    <a:pt x="42" y="12"/>
                    <a:pt x="42" y="12"/>
                    <a:pt x="42" y="12"/>
                  </a:cubicBezTo>
                  <a:cubicBezTo>
                    <a:pt x="42" y="12"/>
                    <a:pt x="42" y="12"/>
                    <a:pt x="42" y="12"/>
                  </a:cubicBezTo>
                  <a:cubicBezTo>
                    <a:pt x="41" y="12"/>
                    <a:pt x="41" y="12"/>
                    <a:pt x="41" y="12"/>
                  </a:cubicBezTo>
                  <a:cubicBezTo>
                    <a:pt x="41" y="12"/>
                    <a:pt x="41" y="12"/>
                    <a:pt x="41" y="12"/>
                  </a:cubicBezTo>
                  <a:cubicBezTo>
                    <a:pt x="41" y="12"/>
                    <a:pt x="41" y="12"/>
                    <a:pt x="40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12"/>
                    <a:pt x="39" y="12"/>
                    <a:pt x="39" y="12"/>
                  </a:cubicBezTo>
                  <a:cubicBezTo>
                    <a:pt x="39" y="12"/>
                    <a:pt x="39" y="12"/>
                    <a:pt x="39" y="12"/>
                  </a:cubicBezTo>
                  <a:cubicBezTo>
                    <a:pt x="39" y="12"/>
                    <a:pt x="39" y="12"/>
                    <a:pt x="39" y="12"/>
                  </a:cubicBezTo>
                  <a:cubicBezTo>
                    <a:pt x="39" y="12"/>
                    <a:pt x="39" y="12"/>
                    <a:pt x="39" y="12"/>
                  </a:cubicBezTo>
                  <a:cubicBezTo>
                    <a:pt x="39" y="12"/>
                    <a:pt x="39" y="12"/>
                    <a:pt x="39" y="12"/>
                  </a:cubicBezTo>
                  <a:cubicBezTo>
                    <a:pt x="39" y="12"/>
                    <a:pt x="39" y="12"/>
                    <a:pt x="39" y="12"/>
                  </a:cubicBezTo>
                  <a:cubicBezTo>
                    <a:pt x="39" y="12"/>
                    <a:pt x="39" y="12"/>
                    <a:pt x="39" y="12"/>
                  </a:cubicBezTo>
                  <a:cubicBezTo>
                    <a:pt x="39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8" y="12"/>
                    <a:pt x="38" y="12"/>
                    <a:pt x="38" y="13"/>
                  </a:cubicBezTo>
                  <a:cubicBezTo>
                    <a:pt x="38" y="13"/>
                    <a:pt x="38" y="13"/>
                    <a:pt x="38" y="13"/>
                  </a:cubicBezTo>
                  <a:cubicBezTo>
                    <a:pt x="38" y="13"/>
                    <a:pt x="38" y="13"/>
                    <a:pt x="38" y="13"/>
                  </a:cubicBezTo>
                  <a:cubicBezTo>
                    <a:pt x="38" y="13"/>
                    <a:pt x="38" y="13"/>
                    <a:pt x="37" y="13"/>
                  </a:cubicBezTo>
                  <a:cubicBezTo>
                    <a:pt x="37" y="13"/>
                    <a:pt x="37" y="13"/>
                    <a:pt x="37" y="13"/>
                  </a:cubicBezTo>
                  <a:cubicBezTo>
                    <a:pt x="37" y="13"/>
                    <a:pt x="37" y="13"/>
                    <a:pt x="37" y="13"/>
                  </a:cubicBezTo>
                  <a:cubicBezTo>
                    <a:pt x="37" y="13"/>
                    <a:pt x="37" y="13"/>
                    <a:pt x="37" y="13"/>
                  </a:cubicBezTo>
                  <a:cubicBezTo>
                    <a:pt x="37" y="13"/>
                    <a:pt x="37" y="13"/>
                    <a:pt x="37" y="13"/>
                  </a:cubicBezTo>
                  <a:cubicBezTo>
                    <a:pt x="37" y="13"/>
                    <a:pt x="37" y="13"/>
                    <a:pt x="37" y="13"/>
                  </a:cubicBezTo>
                  <a:cubicBezTo>
                    <a:pt x="37" y="13"/>
                    <a:pt x="37" y="14"/>
                    <a:pt x="37" y="14"/>
                  </a:cubicBezTo>
                  <a:cubicBezTo>
                    <a:pt x="37" y="14"/>
                    <a:pt x="37" y="14"/>
                    <a:pt x="37" y="14"/>
                  </a:cubicBezTo>
                  <a:cubicBezTo>
                    <a:pt x="37" y="14"/>
                    <a:pt x="37" y="14"/>
                    <a:pt x="37" y="14"/>
                  </a:cubicBezTo>
                  <a:cubicBezTo>
                    <a:pt x="37" y="14"/>
                    <a:pt x="37" y="14"/>
                    <a:pt x="37" y="14"/>
                  </a:cubicBezTo>
                  <a:cubicBezTo>
                    <a:pt x="37" y="14"/>
                    <a:pt x="37" y="14"/>
                    <a:pt x="37" y="14"/>
                  </a:cubicBezTo>
                  <a:cubicBezTo>
                    <a:pt x="37" y="15"/>
                    <a:pt x="37" y="15"/>
                    <a:pt x="37" y="15"/>
                  </a:cubicBezTo>
                  <a:cubicBezTo>
                    <a:pt x="37" y="15"/>
                    <a:pt x="37" y="15"/>
                    <a:pt x="36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15"/>
                    <a:pt x="36" y="15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16"/>
                    <a:pt x="35" y="16"/>
                    <a:pt x="35" y="16"/>
                  </a:cubicBezTo>
                  <a:cubicBezTo>
                    <a:pt x="35" y="16"/>
                    <a:pt x="35" y="16"/>
                    <a:pt x="35" y="16"/>
                  </a:cubicBezTo>
                  <a:cubicBezTo>
                    <a:pt x="35" y="16"/>
                    <a:pt x="35" y="16"/>
                    <a:pt x="35" y="16"/>
                  </a:cubicBezTo>
                  <a:cubicBezTo>
                    <a:pt x="35" y="16"/>
                    <a:pt x="35" y="16"/>
                    <a:pt x="35" y="16"/>
                  </a:cubicBezTo>
                  <a:cubicBezTo>
                    <a:pt x="35" y="16"/>
                    <a:pt x="35" y="16"/>
                    <a:pt x="35" y="16"/>
                  </a:cubicBezTo>
                  <a:cubicBezTo>
                    <a:pt x="35" y="17"/>
                    <a:pt x="35" y="17"/>
                    <a:pt x="35" y="17"/>
                  </a:cubicBezTo>
                  <a:cubicBezTo>
                    <a:pt x="35" y="17"/>
                    <a:pt x="35" y="17"/>
                    <a:pt x="35" y="17"/>
                  </a:cubicBezTo>
                  <a:cubicBezTo>
                    <a:pt x="35" y="17"/>
                    <a:pt x="35" y="17"/>
                    <a:pt x="35" y="17"/>
                  </a:cubicBezTo>
                  <a:cubicBezTo>
                    <a:pt x="34" y="17"/>
                    <a:pt x="34" y="17"/>
                    <a:pt x="34" y="17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34" y="19"/>
                    <a:pt x="34" y="19"/>
                    <a:pt x="34" y="19"/>
                  </a:cubicBezTo>
                  <a:cubicBezTo>
                    <a:pt x="34" y="19"/>
                    <a:pt x="34" y="19"/>
                    <a:pt x="34" y="19"/>
                  </a:cubicBezTo>
                  <a:cubicBezTo>
                    <a:pt x="34" y="19"/>
                    <a:pt x="34" y="19"/>
                    <a:pt x="34" y="19"/>
                  </a:cubicBezTo>
                  <a:cubicBezTo>
                    <a:pt x="34" y="19"/>
                    <a:pt x="34" y="19"/>
                    <a:pt x="34" y="19"/>
                  </a:cubicBezTo>
                  <a:cubicBezTo>
                    <a:pt x="34" y="19"/>
                    <a:pt x="34" y="20"/>
                    <a:pt x="34" y="20"/>
                  </a:cubicBezTo>
                  <a:cubicBezTo>
                    <a:pt x="34" y="20"/>
                    <a:pt x="34" y="20"/>
                    <a:pt x="34" y="20"/>
                  </a:cubicBezTo>
                  <a:cubicBezTo>
                    <a:pt x="34" y="20"/>
                    <a:pt x="34" y="20"/>
                    <a:pt x="34" y="20"/>
                  </a:cubicBezTo>
                  <a:cubicBezTo>
                    <a:pt x="34" y="20"/>
                    <a:pt x="34" y="20"/>
                    <a:pt x="34" y="20"/>
                  </a:cubicBezTo>
                  <a:cubicBezTo>
                    <a:pt x="34" y="20"/>
                    <a:pt x="34" y="20"/>
                    <a:pt x="34" y="20"/>
                  </a:cubicBezTo>
                  <a:cubicBezTo>
                    <a:pt x="34" y="20"/>
                    <a:pt x="34" y="20"/>
                    <a:pt x="35" y="20"/>
                  </a:cubicBezTo>
                  <a:cubicBezTo>
                    <a:pt x="35" y="20"/>
                    <a:pt x="35" y="20"/>
                    <a:pt x="35" y="20"/>
                  </a:cubicBezTo>
                  <a:cubicBezTo>
                    <a:pt x="35" y="20"/>
                    <a:pt x="35" y="20"/>
                    <a:pt x="35" y="20"/>
                  </a:cubicBezTo>
                  <a:cubicBezTo>
                    <a:pt x="35" y="20"/>
                    <a:pt x="35" y="20"/>
                    <a:pt x="35" y="20"/>
                  </a:cubicBezTo>
                  <a:cubicBezTo>
                    <a:pt x="35" y="21"/>
                    <a:pt x="35" y="21"/>
                    <a:pt x="35" y="21"/>
                  </a:cubicBezTo>
                  <a:cubicBezTo>
                    <a:pt x="35" y="21"/>
                    <a:pt x="34" y="21"/>
                    <a:pt x="34" y="21"/>
                  </a:cubicBezTo>
                  <a:cubicBezTo>
                    <a:pt x="34" y="21"/>
                    <a:pt x="34" y="21"/>
                    <a:pt x="34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2"/>
                    <a:pt x="34" y="22"/>
                    <a:pt x="35" y="22"/>
                  </a:cubicBezTo>
                  <a:cubicBezTo>
                    <a:pt x="35" y="22"/>
                    <a:pt x="35" y="22"/>
                    <a:pt x="35" y="23"/>
                  </a:cubicBezTo>
                  <a:cubicBezTo>
                    <a:pt x="35" y="23"/>
                    <a:pt x="35" y="23"/>
                    <a:pt x="35" y="23"/>
                  </a:cubicBezTo>
                  <a:cubicBezTo>
                    <a:pt x="35" y="23"/>
                    <a:pt x="35" y="23"/>
                    <a:pt x="35" y="23"/>
                  </a:cubicBezTo>
                  <a:cubicBezTo>
                    <a:pt x="35" y="23"/>
                    <a:pt x="35" y="23"/>
                    <a:pt x="35" y="23"/>
                  </a:cubicBezTo>
                  <a:cubicBezTo>
                    <a:pt x="35" y="23"/>
                    <a:pt x="35" y="23"/>
                    <a:pt x="35" y="23"/>
                  </a:cubicBezTo>
                  <a:cubicBezTo>
                    <a:pt x="35" y="23"/>
                    <a:pt x="35" y="23"/>
                    <a:pt x="35" y="23"/>
                  </a:cubicBezTo>
                  <a:cubicBezTo>
                    <a:pt x="35" y="23"/>
                    <a:pt x="36" y="23"/>
                    <a:pt x="36" y="24"/>
                  </a:cubicBezTo>
                  <a:cubicBezTo>
                    <a:pt x="36" y="24"/>
                    <a:pt x="36" y="24"/>
                    <a:pt x="36" y="24"/>
                  </a:cubicBezTo>
                  <a:cubicBezTo>
                    <a:pt x="36" y="24"/>
                    <a:pt x="36" y="25"/>
                    <a:pt x="36" y="25"/>
                  </a:cubicBezTo>
                  <a:cubicBezTo>
                    <a:pt x="36" y="25"/>
                    <a:pt x="36" y="25"/>
                    <a:pt x="36" y="25"/>
                  </a:cubicBezTo>
                  <a:cubicBezTo>
                    <a:pt x="36" y="25"/>
                    <a:pt x="36" y="25"/>
                    <a:pt x="36" y="25"/>
                  </a:cubicBezTo>
                  <a:cubicBezTo>
                    <a:pt x="36" y="25"/>
                    <a:pt x="36" y="25"/>
                    <a:pt x="36" y="25"/>
                  </a:cubicBezTo>
                  <a:cubicBezTo>
                    <a:pt x="36" y="25"/>
                    <a:pt x="36" y="25"/>
                    <a:pt x="36" y="25"/>
                  </a:cubicBezTo>
                  <a:cubicBezTo>
                    <a:pt x="36" y="25"/>
                    <a:pt x="36" y="25"/>
                    <a:pt x="36" y="25"/>
                  </a:cubicBezTo>
                  <a:cubicBezTo>
                    <a:pt x="37" y="25"/>
                    <a:pt x="37" y="25"/>
                    <a:pt x="37" y="25"/>
                  </a:cubicBezTo>
                  <a:cubicBezTo>
                    <a:pt x="37" y="25"/>
                    <a:pt x="37" y="25"/>
                    <a:pt x="37" y="25"/>
                  </a:cubicBezTo>
                  <a:cubicBezTo>
                    <a:pt x="37" y="25"/>
                    <a:pt x="37" y="26"/>
                    <a:pt x="37" y="26"/>
                  </a:cubicBezTo>
                  <a:cubicBezTo>
                    <a:pt x="37" y="26"/>
                    <a:pt x="37" y="26"/>
                    <a:pt x="38" y="26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40" y="27"/>
                    <a:pt x="40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7"/>
                    <a:pt x="40" y="27"/>
                    <a:pt x="41" y="27"/>
                  </a:cubicBezTo>
                  <a:cubicBezTo>
                    <a:pt x="41" y="27"/>
                    <a:pt x="41" y="27"/>
                    <a:pt x="41" y="27"/>
                  </a:cubicBezTo>
                  <a:cubicBezTo>
                    <a:pt x="41" y="27"/>
                    <a:pt x="41" y="27"/>
                    <a:pt x="41" y="27"/>
                  </a:cubicBezTo>
                  <a:cubicBezTo>
                    <a:pt x="41" y="27"/>
                    <a:pt x="41" y="27"/>
                    <a:pt x="41" y="27"/>
                  </a:cubicBezTo>
                  <a:cubicBezTo>
                    <a:pt x="41" y="27"/>
                    <a:pt x="41" y="27"/>
                    <a:pt x="41" y="27"/>
                  </a:cubicBezTo>
                  <a:cubicBezTo>
                    <a:pt x="41" y="27"/>
                    <a:pt x="41" y="27"/>
                    <a:pt x="41" y="27"/>
                  </a:cubicBezTo>
                  <a:cubicBezTo>
                    <a:pt x="42" y="27"/>
                    <a:pt x="42" y="27"/>
                    <a:pt x="42" y="27"/>
                  </a:cubicBezTo>
                  <a:cubicBezTo>
                    <a:pt x="42" y="27"/>
                    <a:pt x="42" y="27"/>
                    <a:pt x="42" y="27"/>
                  </a:cubicBezTo>
                  <a:cubicBezTo>
                    <a:pt x="42" y="27"/>
                    <a:pt x="42" y="27"/>
                    <a:pt x="42" y="27"/>
                  </a:cubicBezTo>
                  <a:cubicBezTo>
                    <a:pt x="42" y="27"/>
                    <a:pt x="42" y="27"/>
                    <a:pt x="42" y="27"/>
                  </a:cubicBezTo>
                  <a:cubicBezTo>
                    <a:pt x="42" y="27"/>
                    <a:pt x="42" y="27"/>
                    <a:pt x="42" y="27"/>
                  </a:cubicBezTo>
                  <a:cubicBezTo>
                    <a:pt x="42" y="27"/>
                    <a:pt x="42" y="27"/>
                    <a:pt x="42" y="27"/>
                  </a:cubicBezTo>
                  <a:cubicBezTo>
                    <a:pt x="42" y="27"/>
                    <a:pt x="42" y="27"/>
                    <a:pt x="42" y="27"/>
                  </a:cubicBezTo>
                  <a:cubicBezTo>
                    <a:pt x="42" y="27"/>
                    <a:pt x="42" y="27"/>
                    <a:pt x="42" y="27"/>
                  </a:cubicBezTo>
                  <a:cubicBezTo>
                    <a:pt x="42" y="27"/>
                    <a:pt x="42" y="27"/>
                    <a:pt x="42" y="27"/>
                  </a:cubicBezTo>
                  <a:cubicBezTo>
                    <a:pt x="42" y="26"/>
                    <a:pt x="42" y="26"/>
                    <a:pt x="43" y="26"/>
                  </a:cubicBezTo>
                  <a:cubicBezTo>
                    <a:pt x="43" y="26"/>
                    <a:pt x="43" y="26"/>
                    <a:pt x="43" y="26"/>
                  </a:cubicBezTo>
                  <a:cubicBezTo>
                    <a:pt x="43" y="26"/>
                    <a:pt x="43" y="26"/>
                    <a:pt x="43" y="26"/>
                  </a:cubicBezTo>
                  <a:cubicBezTo>
                    <a:pt x="43" y="26"/>
                    <a:pt x="43" y="26"/>
                    <a:pt x="43" y="26"/>
                  </a:cubicBezTo>
                  <a:cubicBezTo>
                    <a:pt x="43" y="26"/>
                    <a:pt x="43" y="26"/>
                    <a:pt x="43" y="26"/>
                  </a:cubicBezTo>
                  <a:cubicBezTo>
                    <a:pt x="44" y="26"/>
                    <a:pt x="44" y="26"/>
                    <a:pt x="44" y="26"/>
                  </a:cubicBezTo>
                  <a:cubicBezTo>
                    <a:pt x="44" y="26"/>
                    <a:pt x="44" y="26"/>
                    <a:pt x="44" y="26"/>
                  </a:cubicBezTo>
                  <a:cubicBezTo>
                    <a:pt x="44" y="26"/>
                    <a:pt x="44" y="26"/>
                    <a:pt x="44" y="26"/>
                  </a:cubicBezTo>
                  <a:cubicBezTo>
                    <a:pt x="45" y="26"/>
                    <a:pt x="45" y="26"/>
                    <a:pt x="45" y="26"/>
                  </a:cubicBezTo>
                  <a:cubicBezTo>
                    <a:pt x="45" y="26"/>
                    <a:pt x="45" y="26"/>
                    <a:pt x="45" y="27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6" y="27"/>
                    <a:pt x="46" y="27"/>
                    <a:pt x="46" y="27"/>
                  </a:cubicBezTo>
                  <a:cubicBezTo>
                    <a:pt x="46" y="27"/>
                    <a:pt x="46" y="27"/>
                    <a:pt x="46" y="27"/>
                  </a:cubicBezTo>
                  <a:cubicBezTo>
                    <a:pt x="46" y="27"/>
                    <a:pt x="46" y="27"/>
                    <a:pt x="46" y="27"/>
                  </a:cubicBezTo>
                  <a:cubicBezTo>
                    <a:pt x="46" y="27"/>
                    <a:pt x="47" y="28"/>
                    <a:pt x="47" y="28"/>
                  </a:cubicBezTo>
                  <a:cubicBezTo>
                    <a:pt x="47" y="28"/>
                    <a:pt x="46" y="28"/>
                    <a:pt x="46" y="28"/>
                  </a:cubicBezTo>
                  <a:cubicBezTo>
                    <a:pt x="46" y="28"/>
                    <a:pt x="46" y="28"/>
                    <a:pt x="46" y="28"/>
                  </a:cubicBezTo>
                  <a:cubicBezTo>
                    <a:pt x="46" y="28"/>
                    <a:pt x="46" y="29"/>
                    <a:pt x="46" y="29"/>
                  </a:cubicBezTo>
                  <a:cubicBezTo>
                    <a:pt x="46" y="29"/>
                    <a:pt x="46" y="29"/>
                    <a:pt x="46" y="29"/>
                  </a:cubicBezTo>
                  <a:cubicBezTo>
                    <a:pt x="46" y="29"/>
                    <a:pt x="46" y="29"/>
                    <a:pt x="46" y="29"/>
                  </a:cubicBezTo>
                  <a:cubicBezTo>
                    <a:pt x="46" y="29"/>
                    <a:pt x="46" y="29"/>
                    <a:pt x="46" y="29"/>
                  </a:cubicBezTo>
                  <a:cubicBezTo>
                    <a:pt x="46" y="29"/>
                    <a:pt x="46" y="29"/>
                    <a:pt x="46" y="29"/>
                  </a:cubicBezTo>
                  <a:cubicBezTo>
                    <a:pt x="46" y="29"/>
                    <a:pt x="46" y="29"/>
                    <a:pt x="46" y="29"/>
                  </a:cubicBezTo>
                  <a:cubicBezTo>
                    <a:pt x="46" y="29"/>
                    <a:pt x="46" y="29"/>
                    <a:pt x="46" y="29"/>
                  </a:cubicBezTo>
                  <a:cubicBezTo>
                    <a:pt x="46" y="29"/>
                    <a:pt x="46" y="29"/>
                    <a:pt x="46" y="29"/>
                  </a:cubicBezTo>
                  <a:cubicBezTo>
                    <a:pt x="46" y="29"/>
                    <a:pt x="46" y="29"/>
                    <a:pt x="46" y="29"/>
                  </a:cubicBezTo>
                  <a:cubicBezTo>
                    <a:pt x="46" y="29"/>
                    <a:pt x="46" y="30"/>
                    <a:pt x="46" y="30"/>
                  </a:cubicBezTo>
                  <a:cubicBezTo>
                    <a:pt x="46" y="30"/>
                    <a:pt x="46" y="30"/>
                    <a:pt x="46" y="30"/>
                  </a:cubicBezTo>
                  <a:cubicBezTo>
                    <a:pt x="46" y="30"/>
                    <a:pt x="46" y="30"/>
                    <a:pt x="46" y="30"/>
                  </a:cubicBezTo>
                  <a:cubicBezTo>
                    <a:pt x="46" y="30"/>
                    <a:pt x="47" y="30"/>
                    <a:pt x="47" y="30"/>
                  </a:cubicBezTo>
                  <a:cubicBezTo>
                    <a:pt x="47" y="30"/>
                    <a:pt x="47" y="30"/>
                    <a:pt x="47" y="30"/>
                  </a:cubicBezTo>
                  <a:cubicBezTo>
                    <a:pt x="47" y="30"/>
                    <a:pt x="47" y="30"/>
                    <a:pt x="47" y="30"/>
                  </a:cubicBezTo>
                  <a:cubicBezTo>
                    <a:pt x="47" y="30"/>
                    <a:pt x="47" y="31"/>
                    <a:pt x="47" y="31"/>
                  </a:cubicBezTo>
                  <a:cubicBezTo>
                    <a:pt x="47" y="31"/>
                    <a:pt x="47" y="31"/>
                    <a:pt x="47" y="31"/>
                  </a:cubicBezTo>
                  <a:cubicBezTo>
                    <a:pt x="47" y="31"/>
                    <a:pt x="47" y="31"/>
                    <a:pt x="47" y="31"/>
                  </a:cubicBezTo>
                  <a:cubicBezTo>
                    <a:pt x="47" y="31"/>
                    <a:pt x="47" y="31"/>
                    <a:pt x="47" y="31"/>
                  </a:cubicBezTo>
                  <a:cubicBezTo>
                    <a:pt x="47" y="31"/>
                    <a:pt x="47" y="31"/>
                    <a:pt x="47" y="31"/>
                  </a:cubicBezTo>
                  <a:cubicBezTo>
                    <a:pt x="47" y="32"/>
                    <a:pt x="47" y="32"/>
                    <a:pt x="48" y="32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3"/>
                    <a:pt x="48" y="34"/>
                    <a:pt x="48" y="34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48" y="34"/>
                    <a:pt x="48" y="35"/>
                    <a:pt x="48" y="35"/>
                  </a:cubicBezTo>
                  <a:cubicBezTo>
                    <a:pt x="48" y="35"/>
                    <a:pt x="48" y="35"/>
                    <a:pt x="48" y="35"/>
                  </a:cubicBezTo>
                  <a:cubicBezTo>
                    <a:pt x="48" y="35"/>
                    <a:pt x="48" y="35"/>
                    <a:pt x="48" y="35"/>
                  </a:cubicBezTo>
                  <a:cubicBezTo>
                    <a:pt x="48" y="35"/>
                    <a:pt x="48" y="35"/>
                    <a:pt x="48" y="35"/>
                  </a:cubicBezTo>
                  <a:cubicBezTo>
                    <a:pt x="48" y="35"/>
                    <a:pt x="48" y="35"/>
                    <a:pt x="48" y="35"/>
                  </a:cubicBezTo>
                  <a:cubicBezTo>
                    <a:pt x="47" y="35"/>
                    <a:pt x="47" y="35"/>
                    <a:pt x="47" y="35"/>
                  </a:cubicBezTo>
                  <a:cubicBezTo>
                    <a:pt x="47" y="35"/>
                    <a:pt x="47" y="35"/>
                    <a:pt x="47" y="36"/>
                  </a:cubicBezTo>
                  <a:cubicBezTo>
                    <a:pt x="47" y="36"/>
                    <a:pt x="47" y="36"/>
                    <a:pt x="47" y="36"/>
                  </a:cubicBezTo>
                  <a:cubicBezTo>
                    <a:pt x="47" y="36"/>
                    <a:pt x="47" y="36"/>
                    <a:pt x="47" y="36"/>
                  </a:cubicBezTo>
                  <a:cubicBezTo>
                    <a:pt x="47" y="36"/>
                    <a:pt x="47" y="36"/>
                    <a:pt x="47" y="36"/>
                  </a:cubicBezTo>
                  <a:cubicBezTo>
                    <a:pt x="47" y="37"/>
                    <a:pt x="47" y="37"/>
                    <a:pt x="47" y="37"/>
                  </a:cubicBezTo>
                  <a:cubicBezTo>
                    <a:pt x="47" y="37"/>
                    <a:pt x="47" y="37"/>
                    <a:pt x="47" y="37"/>
                  </a:cubicBezTo>
                  <a:cubicBezTo>
                    <a:pt x="47" y="37"/>
                    <a:pt x="47" y="37"/>
                    <a:pt x="47" y="37"/>
                  </a:cubicBezTo>
                  <a:cubicBezTo>
                    <a:pt x="47" y="37"/>
                    <a:pt x="47" y="37"/>
                    <a:pt x="47" y="37"/>
                  </a:cubicBezTo>
                  <a:cubicBezTo>
                    <a:pt x="47" y="37"/>
                    <a:pt x="47" y="37"/>
                    <a:pt x="47" y="37"/>
                  </a:cubicBezTo>
                  <a:cubicBezTo>
                    <a:pt x="47" y="37"/>
                    <a:pt x="47" y="37"/>
                    <a:pt x="47" y="37"/>
                  </a:cubicBezTo>
                  <a:cubicBezTo>
                    <a:pt x="47" y="37"/>
                    <a:pt x="47" y="37"/>
                    <a:pt x="47" y="37"/>
                  </a:cubicBezTo>
                  <a:cubicBezTo>
                    <a:pt x="46" y="37"/>
                    <a:pt x="46" y="37"/>
                    <a:pt x="46" y="37"/>
                  </a:cubicBezTo>
                  <a:cubicBezTo>
                    <a:pt x="46" y="37"/>
                    <a:pt x="46" y="37"/>
                    <a:pt x="46" y="37"/>
                  </a:cubicBezTo>
                  <a:cubicBezTo>
                    <a:pt x="46" y="37"/>
                    <a:pt x="46" y="37"/>
                    <a:pt x="46" y="37"/>
                  </a:cubicBezTo>
                  <a:cubicBezTo>
                    <a:pt x="46" y="37"/>
                    <a:pt x="46" y="37"/>
                    <a:pt x="46" y="37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46" y="40"/>
                    <a:pt x="47" y="40"/>
                    <a:pt x="47" y="40"/>
                  </a:cubicBezTo>
                  <a:cubicBezTo>
                    <a:pt x="47" y="40"/>
                    <a:pt x="47" y="40"/>
                    <a:pt x="47" y="40"/>
                  </a:cubicBezTo>
                  <a:cubicBezTo>
                    <a:pt x="47" y="40"/>
                    <a:pt x="47" y="40"/>
                    <a:pt x="47" y="40"/>
                  </a:cubicBezTo>
                  <a:cubicBezTo>
                    <a:pt x="47" y="40"/>
                    <a:pt x="47" y="40"/>
                    <a:pt x="47" y="40"/>
                  </a:cubicBezTo>
                  <a:cubicBezTo>
                    <a:pt x="47" y="40"/>
                    <a:pt x="47" y="40"/>
                    <a:pt x="47" y="40"/>
                  </a:cubicBezTo>
                  <a:cubicBezTo>
                    <a:pt x="47" y="40"/>
                    <a:pt x="47" y="40"/>
                    <a:pt x="47" y="40"/>
                  </a:cubicBezTo>
                  <a:cubicBezTo>
                    <a:pt x="47" y="40"/>
                    <a:pt x="47" y="41"/>
                    <a:pt x="47" y="41"/>
                  </a:cubicBezTo>
                  <a:cubicBezTo>
                    <a:pt x="47" y="41"/>
                    <a:pt x="47" y="41"/>
                    <a:pt x="47" y="41"/>
                  </a:cubicBezTo>
                  <a:cubicBezTo>
                    <a:pt x="47" y="41"/>
                    <a:pt x="47" y="41"/>
                    <a:pt x="47" y="41"/>
                  </a:cubicBezTo>
                  <a:cubicBezTo>
                    <a:pt x="46" y="41"/>
                    <a:pt x="46" y="41"/>
                    <a:pt x="46" y="41"/>
                  </a:cubicBezTo>
                  <a:cubicBezTo>
                    <a:pt x="46" y="43"/>
                    <a:pt x="46" y="43"/>
                    <a:pt x="46" y="43"/>
                  </a:cubicBezTo>
                  <a:cubicBezTo>
                    <a:pt x="47" y="43"/>
                    <a:pt x="47" y="43"/>
                    <a:pt x="47" y="43"/>
                  </a:cubicBezTo>
                  <a:cubicBezTo>
                    <a:pt x="47" y="43"/>
                    <a:pt x="47" y="43"/>
                    <a:pt x="47" y="44"/>
                  </a:cubicBezTo>
                  <a:cubicBezTo>
                    <a:pt x="47" y="44"/>
                    <a:pt x="47" y="44"/>
                    <a:pt x="47" y="44"/>
                  </a:cubicBezTo>
                  <a:cubicBezTo>
                    <a:pt x="47" y="44"/>
                    <a:pt x="47" y="44"/>
                    <a:pt x="47" y="44"/>
                  </a:cubicBezTo>
                  <a:cubicBezTo>
                    <a:pt x="47" y="44"/>
                    <a:pt x="47" y="45"/>
                    <a:pt x="47" y="45"/>
                  </a:cubicBezTo>
                  <a:cubicBezTo>
                    <a:pt x="47" y="45"/>
                    <a:pt x="47" y="45"/>
                    <a:pt x="46" y="45"/>
                  </a:cubicBezTo>
                  <a:cubicBezTo>
                    <a:pt x="46" y="45"/>
                    <a:pt x="46" y="45"/>
                    <a:pt x="46" y="45"/>
                  </a:cubicBezTo>
                  <a:cubicBezTo>
                    <a:pt x="46" y="45"/>
                    <a:pt x="46" y="45"/>
                    <a:pt x="46" y="45"/>
                  </a:cubicBezTo>
                  <a:cubicBezTo>
                    <a:pt x="46" y="45"/>
                    <a:pt x="46" y="45"/>
                    <a:pt x="46" y="45"/>
                  </a:cubicBezTo>
                  <a:cubicBezTo>
                    <a:pt x="46" y="45"/>
                    <a:pt x="46" y="45"/>
                    <a:pt x="46" y="46"/>
                  </a:cubicBezTo>
                  <a:cubicBezTo>
                    <a:pt x="46" y="46"/>
                    <a:pt x="46" y="46"/>
                    <a:pt x="46" y="46"/>
                  </a:cubicBezTo>
                  <a:cubicBezTo>
                    <a:pt x="46" y="46"/>
                    <a:pt x="46" y="46"/>
                    <a:pt x="46" y="46"/>
                  </a:cubicBezTo>
                  <a:cubicBezTo>
                    <a:pt x="46" y="46"/>
                    <a:pt x="47" y="46"/>
                    <a:pt x="47" y="46"/>
                  </a:cubicBezTo>
                  <a:cubicBezTo>
                    <a:pt x="47" y="46"/>
                    <a:pt x="47" y="46"/>
                    <a:pt x="47" y="46"/>
                  </a:cubicBezTo>
                  <a:cubicBezTo>
                    <a:pt x="47" y="46"/>
                    <a:pt x="47" y="46"/>
                    <a:pt x="47" y="46"/>
                  </a:cubicBezTo>
                  <a:cubicBezTo>
                    <a:pt x="47" y="46"/>
                    <a:pt x="48" y="46"/>
                    <a:pt x="48" y="46"/>
                  </a:cubicBezTo>
                  <a:cubicBezTo>
                    <a:pt x="48" y="46"/>
                    <a:pt x="48" y="46"/>
                    <a:pt x="49" y="45"/>
                  </a:cubicBezTo>
                  <a:cubicBezTo>
                    <a:pt x="49" y="45"/>
                    <a:pt x="49" y="45"/>
                    <a:pt x="49" y="45"/>
                  </a:cubicBezTo>
                  <a:cubicBezTo>
                    <a:pt x="49" y="45"/>
                    <a:pt x="49" y="45"/>
                    <a:pt x="49" y="45"/>
                  </a:cubicBezTo>
                  <a:cubicBezTo>
                    <a:pt x="49" y="45"/>
                    <a:pt x="49" y="45"/>
                    <a:pt x="49" y="45"/>
                  </a:cubicBezTo>
                  <a:cubicBezTo>
                    <a:pt x="49" y="45"/>
                    <a:pt x="49" y="45"/>
                    <a:pt x="49" y="45"/>
                  </a:cubicBezTo>
                  <a:cubicBezTo>
                    <a:pt x="49" y="45"/>
                    <a:pt x="49" y="45"/>
                    <a:pt x="49" y="45"/>
                  </a:cubicBezTo>
                  <a:cubicBezTo>
                    <a:pt x="49" y="45"/>
                    <a:pt x="49" y="45"/>
                    <a:pt x="50" y="45"/>
                  </a:cubicBezTo>
                  <a:cubicBezTo>
                    <a:pt x="50" y="45"/>
                    <a:pt x="50" y="45"/>
                    <a:pt x="50" y="45"/>
                  </a:cubicBezTo>
                  <a:cubicBezTo>
                    <a:pt x="50" y="45"/>
                    <a:pt x="50" y="45"/>
                    <a:pt x="50" y="45"/>
                  </a:cubicBezTo>
                  <a:cubicBezTo>
                    <a:pt x="50" y="44"/>
                    <a:pt x="50" y="44"/>
                    <a:pt x="50" y="44"/>
                  </a:cubicBezTo>
                  <a:cubicBezTo>
                    <a:pt x="50" y="44"/>
                    <a:pt x="50" y="44"/>
                    <a:pt x="51" y="44"/>
                  </a:cubicBezTo>
                  <a:cubicBezTo>
                    <a:pt x="51" y="44"/>
                    <a:pt x="51" y="44"/>
                    <a:pt x="51" y="44"/>
                  </a:cubicBezTo>
                  <a:cubicBezTo>
                    <a:pt x="51" y="44"/>
                    <a:pt x="51" y="44"/>
                    <a:pt x="51" y="44"/>
                  </a:cubicBezTo>
                  <a:cubicBezTo>
                    <a:pt x="51" y="44"/>
                    <a:pt x="51" y="44"/>
                    <a:pt x="51" y="44"/>
                  </a:cubicBezTo>
                  <a:cubicBezTo>
                    <a:pt x="51" y="44"/>
                    <a:pt x="51" y="44"/>
                    <a:pt x="51" y="44"/>
                  </a:cubicBezTo>
                  <a:cubicBezTo>
                    <a:pt x="52" y="44"/>
                    <a:pt x="52" y="43"/>
                    <a:pt x="52" y="43"/>
                  </a:cubicBezTo>
                  <a:cubicBezTo>
                    <a:pt x="52" y="43"/>
                    <a:pt x="52" y="43"/>
                    <a:pt x="52" y="43"/>
                  </a:cubicBezTo>
                  <a:cubicBezTo>
                    <a:pt x="52" y="43"/>
                    <a:pt x="52" y="43"/>
                    <a:pt x="52" y="43"/>
                  </a:cubicBezTo>
                  <a:cubicBezTo>
                    <a:pt x="52" y="43"/>
                    <a:pt x="52" y="43"/>
                    <a:pt x="52" y="43"/>
                  </a:cubicBezTo>
                  <a:cubicBezTo>
                    <a:pt x="52" y="42"/>
                    <a:pt x="52" y="42"/>
                    <a:pt x="52" y="42"/>
                  </a:cubicBezTo>
                  <a:cubicBezTo>
                    <a:pt x="52" y="42"/>
                    <a:pt x="51" y="42"/>
                    <a:pt x="51" y="42"/>
                  </a:cubicBezTo>
                  <a:cubicBezTo>
                    <a:pt x="51" y="42"/>
                    <a:pt x="51" y="42"/>
                    <a:pt x="52" y="42"/>
                  </a:cubicBezTo>
                  <a:cubicBezTo>
                    <a:pt x="52" y="42"/>
                    <a:pt x="52" y="42"/>
                    <a:pt x="52" y="42"/>
                  </a:cubicBezTo>
                  <a:cubicBezTo>
                    <a:pt x="52" y="42"/>
                    <a:pt x="52" y="42"/>
                    <a:pt x="52" y="42"/>
                  </a:cubicBezTo>
                  <a:cubicBezTo>
                    <a:pt x="52" y="42"/>
                    <a:pt x="52" y="42"/>
                    <a:pt x="52" y="42"/>
                  </a:cubicBezTo>
                  <a:cubicBezTo>
                    <a:pt x="52" y="42"/>
                    <a:pt x="52" y="42"/>
                    <a:pt x="52" y="42"/>
                  </a:cubicBezTo>
                  <a:cubicBezTo>
                    <a:pt x="52" y="42"/>
                    <a:pt x="52" y="42"/>
                    <a:pt x="52" y="42"/>
                  </a:cubicBezTo>
                  <a:cubicBezTo>
                    <a:pt x="52" y="42"/>
                    <a:pt x="52" y="42"/>
                    <a:pt x="52" y="42"/>
                  </a:cubicBezTo>
                  <a:cubicBezTo>
                    <a:pt x="52" y="42"/>
                    <a:pt x="52" y="42"/>
                    <a:pt x="52" y="42"/>
                  </a:cubicBezTo>
                  <a:cubicBezTo>
                    <a:pt x="52" y="41"/>
                    <a:pt x="52" y="41"/>
                    <a:pt x="52" y="41"/>
                  </a:cubicBezTo>
                  <a:cubicBezTo>
                    <a:pt x="52" y="41"/>
                    <a:pt x="52" y="41"/>
                    <a:pt x="52" y="41"/>
                  </a:cubicBezTo>
                  <a:cubicBezTo>
                    <a:pt x="52" y="41"/>
                    <a:pt x="52" y="41"/>
                    <a:pt x="52" y="41"/>
                  </a:cubicBezTo>
                  <a:cubicBezTo>
                    <a:pt x="52" y="41"/>
                    <a:pt x="52" y="41"/>
                    <a:pt x="52" y="41"/>
                  </a:cubicBezTo>
                  <a:cubicBezTo>
                    <a:pt x="52" y="41"/>
                    <a:pt x="52" y="41"/>
                    <a:pt x="52" y="41"/>
                  </a:cubicBezTo>
                  <a:cubicBezTo>
                    <a:pt x="52" y="41"/>
                    <a:pt x="53" y="41"/>
                    <a:pt x="53" y="41"/>
                  </a:cubicBezTo>
                  <a:cubicBezTo>
                    <a:pt x="53" y="41"/>
                    <a:pt x="53" y="40"/>
                    <a:pt x="53" y="40"/>
                  </a:cubicBezTo>
                  <a:cubicBezTo>
                    <a:pt x="53" y="40"/>
                    <a:pt x="53" y="40"/>
                    <a:pt x="53" y="40"/>
                  </a:cubicBezTo>
                  <a:cubicBezTo>
                    <a:pt x="53" y="40"/>
                    <a:pt x="53" y="40"/>
                    <a:pt x="53" y="40"/>
                  </a:cubicBezTo>
                  <a:cubicBezTo>
                    <a:pt x="53" y="40"/>
                    <a:pt x="53" y="40"/>
                    <a:pt x="53" y="40"/>
                  </a:cubicBezTo>
                  <a:cubicBezTo>
                    <a:pt x="53" y="40"/>
                    <a:pt x="53" y="40"/>
                    <a:pt x="53" y="40"/>
                  </a:cubicBezTo>
                  <a:cubicBezTo>
                    <a:pt x="53" y="39"/>
                    <a:pt x="53" y="39"/>
                    <a:pt x="53" y="39"/>
                  </a:cubicBezTo>
                  <a:cubicBezTo>
                    <a:pt x="53" y="39"/>
                    <a:pt x="53" y="39"/>
                    <a:pt x="53" y="39"/>
                  </a:cubicBezTo>
                  <a:cubicBezTo>
                    <a:pt x="53" y="39"/>
                    <a:pt x="53" y="39"/>
                    <a:pt x="53" y="39"/>
                  </a:cubicBezTo>
                  <a:cubicBezTo>
                    <a:pt x="53" y="39"/>
                    <a:pt x="53" y="39"/>
                    <a:pt x="53" y="39"/>
                  </a:cubicBezTo>
                  <a:cubicBezTo>
                    <a:pt x="53" y="39"/>
                    <a:pt x="54" y="39"/>
                    <a:pt x="54" y="39"/>
                  </a:cubicBezTo>
                  <a:cubicBezTo>
                    <a:pt x="54" y="39"/>
                    <a:pt x="54" y="38"/>
                    <a:pt x="54" y="38"/>
                  </a:cubicBezTo>
                  <a:cubicBezTo>
                    <a:pt x="54" y="38"/>
                    <a:pt x="54" y="38"/>
                    <a:pt x="54" y="38"/>
                  </a:cubicBezTo>
                  <a:cubicBezTo>
                    <a:pt x="54" y="38"/>
                    <a:pt x="54" y="38"/>
                    <a:pt x="54" y="38"/>
                  </a:cubicBezTo>
                  <a:cubicBezTo>
                    <a:pt x="54" y="38"/>
                    <a:pt x="54" y="38"/>
                    <a:pt x="54" y="38"/>
                  </a:cubicBezTo>
                  <a:cubicBezTo>
                    <a:pt x="54" y="37"/>
                    <a:pt x="54" y="37"/>
                    <a:pt x="55" y="37"/>
                  </a:cubicBezTo>
                  <a:cubicBezTo>
                    <a:pt x="55" y="37"/>
                    <a:pt x="55" y="37"/>
                    <a:pt x="55" y="37"/>
                  </a:cubicBezTo>
                  <a:cubicBezTo>
                    <a:pt x="55" y="37"/>
                    <a:pt x="55" y="37"/>
                    <a:pt x="55" y="37"/>
                  </a:cubicBezTo>
                  <a:cubicBezTo>
                    <a:pt x="55" y="36"/>
                    <a:pt x="55" y="36"/>
                    <a:pt x="55" y="36"/>
                  </a:cubicBezTo>
                  <a:cubicBezTo>
                    <a:pt x="55" y="36"/>
                    <a:pt x="55" y="36"/>
                    <a:pt x="55" y="36"/>
                  </a:cubicBezTo>
                  <a:cubicBezTo>
                    <a:pt x="55" y="36"/>
                    <a:pt x="55" y="35"/>
                    <a:pt x="55" y="35"/>
                  </a:cubicBezTo>
                  <a:cubicBezTo>
                    <a:pt x="55" y="35"/>
                    <a:pt x="55" y="35"/>
                    <a:pt x="55" y="35"/>
                  </a:cubicBezTo>
                  <a:cubicBezTo>
                    <a:pt x="55" y="35"/>
                    <a:pt x="55" y="34"/>
                    <a:pt x="55" y="34"/>
                  </a:cubicBezTo>
                  <a:cubicBezTo>
                    <a:pt x="55" y="34"/>
                    <a:pt x="55" y="34"/>
                    <a:pt x="55" y="34"/>
                  </a:cubicBezTo>
                  <a:cubicBezTo>
                    <a:pt x="55" y="34"/>
                    <a:pt x="55" y="34"/>
                    <a:pt x="55" y="34"/>
                  </a:cubicBezTo>
                  <a:cubicBezTo>
                    <a:pt x="55" y="34"/>
                    <a:pt x="55" y="34"/>
                    <a:pt x="55" y="34"/>
                  </a:cubicBezTo>
                  <a:cubicBezTo>
                    <a:pt x="55" y="34"/>
                    <a:pt x="55" y="34"/>
                    <a:pt x="55" y="34"/>
                  </a:cubicBezTo>
                  <a:cubicBezTo>
                    <a:pt x="55" y="34"/>
                    <a:pt x="55" y="34"/>
                    <a:pt x="55" y="34"/>
                  </a:cubicBezTo>
                  <a:cubicBezTo>
                    <a:pt x="56" y="34"/>
                    <a:pt x="56" y="34"/>
                    <a:pt x="56" y="34"/>
                  </a:cubicBezTo>
                  <a:cubicBezTo>
                    <a:pt x="56" y="34"/>
                    <a:pt x="56" y="34"/>
                    <a:pt x="56" y="34"/>
                  </a:cubicBezTo>
                  <a:cubicBezTo>
                    <a:pt x="56" y="34"/>
                    <a:pt x="56" y="33"/>
                    <a:pt x="56" y="33"/>
                  </a:cubicBezTo>
                  <a:cubicBezTo>
                    <a:pt x="56" y="32"/>
                    <a:pt x="56" y="32"/>
                    <a:pt x="56" y="32"/>
                  </a:cubicBezTo>
                  <a:cubicBezTo>
                    <a:pt x="56" y="31"/>
                    <a:pt x="56" y="31"/>
                    <a:pt x="56" y="31"/>
                  </a:cubicBezTo>
                  <a:cubicBezTo>
                    <a:pt x="56" y="31"/>
                    <a:pt x="56" y="31"/>
                    <a:pt x="56" y="31"/>
                  </a:cubicBezTo>
                  <a:cubicBezTo>
                    <a:pt x="56" y="30"/>
                    <a:pt x="56" y="30"/>
                    <a:pt x="56" y="30"/>
                  </a:cubicBezTo>
                  <a:cubicBezTo>
                    <a:pt x="56" y="30"/>
                    <a:pt x="56" y="30"/>
                    <a:pt x="56" y="30"/>
                  </a:cubicBezTo>
                  <a:cubicBezTo>
                    <a:pt x="56" y="30"/>
                    <a:pt x="56" y="30"/>
                    <a:pt x="56" y="30"/>
                  </a:cubicBezTo>
                  <a:cubicBezTo>
                    <a:pt x="56" y="30"/>
                    <a:pt x="56" y="30"/>
                    <a:pt x="56" y="30"/>
                  </a:cubicBezTo>
                  <a:cubicBezTo>
                    <a:pt x="56" y="30"/>
                    <a:pt x="56" y="30"/>
                    <a:pt x="56" y="30"/>
                  </a:cubicBezTo>
                  <a:cubicBezTo>
                    <a:pt x="56" y="30"/>
                    <a:pt x="56" y="30"/>
                    <a:pt x="56" y="30"/>
                  </a:cubicBezTo>
                  <a:cubicBezTo>
                    <a:pt x="56" y="30"/>
                    <a:pt x="56" y="30"/>
                    <a:pt x="56" y="30"/>
                  </a:cubicBezTo>
                  <a:cubicBezTo>
                    <a:pt x="56" y="30"/>
                    <a:pt x="56" y="30"/>
                    <a:pt x="56" y="30"/>
                  </a:cubicBezTo>
                  <a:cubicBezTo>
                    <a:pt x="56" y="30"/>
                    <a:pt x="56" y="30"/>
                    <a:pt x="56" y="30"/>
                  </a:cubicBezTo>
                  <a:cubicBezTo>
                    <a:pt x="56" y="30"/>
                    <a:pt x="56" y="30"/>
                    <a:pt x="56" y="30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56" y="29"/>
                    <a:pt x="56" y="29"/>
                    <a:pt x="56" y="29"/>
                  </a:cubicBezTo>
                  <a:cubicBezTo>
                    <a:pt x="56" y="29"/>
                    <a:pt x="56" y="29"/>
                    <a:pt x="56" y="28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56" y="28"/>
                    <a:pt x="56" y="27"/>
                    <a:pt x="56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6" y="26"/>
                    <a:pt x="56" y="26"/>
                    <a:pt x="56" y="26"/>
                  </a:cubicBezTo>
                  <a:cubicBezTo>
                    <a:pt x="56" y="26"/>
                    <a:pt x="56" y="26"/>
                    <a:pt x="56" y="26"/>
                  </a:cubicBezTo>
                  <a:cubicBezTo>
                    <a:pt x="57" y="26"/>
                    <a:pt x="57" y="26"/>
                    <a:pt x="57" y="26"/>
                  </a:cubicBezTo>
                  <a:cubicBezTo>
                    <a:pt x="57" y="25"/>
                    <a:pt x="57" y="25"/>
                    <a:pt x="57" y="25"/>
                  </a:cubicBezTo>
                  <a:cubicBezTo>
                    <a:pt x="57" y="25"/>
                    <a:pt x="57" y="25"/>
                    <a:pt x="57" y="25"/>
                  </a:cubicBezTo>
                  <a:cubicBezTo>
                    <a:pt x="57" y="25"/>
                    <a:pt x="57" y="24"/>
                    <a:pt x="56" y="24"/>
                  </a:cubicBezTo>
                  <a:cubicBezTo>
                    <a:pt x="56" y="24"/>
                    <a:pt x="56" y="24"/>
                    <a:pt x="56" y="24"/>
                  </a:cubicBezTo>
                  <a:cubicBezTo>
                    <a:pt x="56" y="24"/>
                    <a:pt x="56" y="24"/>
                    <a:pt x="56" y="24"/>
                  </a:cubicBezTo>
                  <a:cubicBezTo>
                    <a:pt x="56" y="23"/>
                    <a:pt x="56" y="23"/>
                    <a:pt x="56" y="23"/>
                  </a:cubicBezTo>
                  <a:cubicBezTo>
                    <a:pt x="56" y="23"/>
                    <a:pt x="56" y="23"/>
                    <a:pt x="56" y="23"/>
                  </a:cubicBezTo>
                  <a:cubicBezTo>
                    <a:pt x="56" y="23"/>
                    <a:pt x="56" y="23"/>
                    <a:pt x="56" y="23"/>
                  </a:cubicBezTo>
                  <a:cubicBezTo>
                    <a:pt x="56" y="23"/>
                    <a:pt x="56" y="23"/>
                    <a:pt x="56" y="23"/>
                  </a:cubicBezTo>
                  <a:cubicBezTo>
                    <a:pt x="56" y="23"/>
                    <a:pt x="56" y="23"/>
                    <a:pt x="56" y="23"/>
                  </a:cubicBezTo>
                  <a:cubicBezTo>
                    <a:pt x="56" y="23"/>
                    <a:pt x="55" y="22"/>
                    <a:pt x="55" y="22"/>
                  </a:cubicBezTo>
                  <a:cubicBezTo>
                    <a:pt x="55" y="22"/>
                    <a:pt x="55" y="22"/>
                    <a:pt x="55" y="22"/>
                  </a:cubicBezTo>
                  <a:cubicBezTo>
                    <a:pt x="55" y="22"/>
                    <a:pt x="55" y="22"/>
                    <a:pt x="55" y="22"/>
                  </a:cubicBezTo>
                  <a:cubicBezTo>
                    <a:pt x="55" y="22"/>
                    <a:pt x="55" y="22"/>
                    <a:pt x="55" y="22"/>
                  </a:cubicBezTo>
                  <a:cubicBezTo>
                    <a:pt x="55" y="22"/>
                    <a:pt x="55" y="22"/>
                    <a:pt x="55" y="22"/>
                  </a:cubicBezTo>
                  <a:cubicBezTo>
                    <a:pt x="55" y="22"/>
                    <a:pt x="55" y="22"/>
                    <a:pt x="55" y="22"/>
                  </a:cubicBezTo>
                  <a:cubicBezTo>
                    <a:pt x="55" y="22"/>
                    <a:pt x="55" y="22"/>
                    <a:pt x="55" y="22"/>
                  </a:cubicBezTo>
                  <a:cubicBezTo>
                    <a:pt x="55" y="21"/>
                    <a:pt x="55" y="21"/>
                    <a:pt x="55" y="21"/>
                  </a:cubicBezTo>
                  <a:cubicBezTo>
                    <a:pt x="55" y="21"/>
                    <a:pt x="55" y="21"/>
                    <a:pt x="55" y="21"/>
                  </a:cubicBezTo>
                  <a:cubicBezTo>
                    <a:pt x="55" y="21"/>
                    <a:pt x="55" y="21"/>
                    <a:pt x="55" y="21"/>
                  </a:cubicBezTo>
                  <a:cubicBezTo>
                    <a:pt x="54" y="21"/>
                    <a:pt x="54" y="21"/>
                    <a:pt x="54" y="21"/>
                  </a:cubicBezTo>
                  <a:cubicBezTo>
                    <a:pt x="54" y="21"/>
                    <a:pt x="54" y="21"/>
                    <a:pt x="54" y="21"/>
                  </a:cubicBezTo>
                  <a:cubicBezTo>
                    <a:pt x="54" y="20"/>
                    <a:pt x="54" y="20"/>
                    <a:pt x="54" y="20"/>
                  </a:cubicBezTo>
                  <a:cubicBezTo>
                    <a:pt x="54" y="20"/>
                    <a:pt x="54" y="20"/>
                    <a:pt x="54" y="20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54" y="19"/>
                    <a:pt x="54" y="19"/>
                    <a:pt x="53" y="19"/>
                  </a:cubicBezTo>
                  <a:cubicBezTo>
                    <a:pt x="53" y="19"/>
                    <a:pt x="53" y="19"/>
                    <a:pt x="53" y="19"/>
                  </a:cubicBezTo>
                  <a:cubicBezTo>
                    <a:pt x="53" y="19"/>
                    <a:pt x="53" y="19"/>
                    <a:pt x="53" y="19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3" y="18"/>
                    <a:pt x="53" y="18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2" y="16"/>
                    <a:pt x="52" y="16"/>
                    <a:pt x="52" y="16"/>
                  </a:cubicBezTo>
                  <a:cubicBezTo>
                    <a:pt x="52" y="16"/>
                    <a:pt x="51" y="16"/>
                    <a:pt x="51" y="15"/>
                  </a:cubicBezTo>
                  <a:cubicBezTo>
                    <a:pt x="51" y="15"/>
                    <a:pt x="51" y="15"/>
                    <a:pt x="51" y="15"/>
                  </a:cubicBezTo>
                  <a:cubicBezTo>
                    <a:pt x="51" y="15"/>
                    <a:pt x="51" y="15"/>
                    <a:pt x="51" y="15"/>
                  </a:cubicBezTo>
                  <a:cubicBezTo>
                    <a:pt x="52" y="15"/>
                    <a:pt x="52" y="15"/>
                    <a:pt x="52" y="16"/>
                  </a:cubicBezTo>
                  <a:cubicBezTo>
                    <a:pt x="52" y="16"/>
                    <a:pt x="52" y="16"/>
                    <a:pt x="52" y="16"/>
                  </a:cubicBezTo>
                  <a:cubicBezTo>
                    <a:pt x="52" y="16"/>
                    <a:pt x="52" y="16"/>
                    <a:pt x="52" y="16"/>
                  </a:cubicBezTo>
                  <a:cubicBezTo>
                    <a:pt x="52" y="16"/>
                    <a:pt x="52" y="16"/>
                    <a:pt x="52" y="16"/>
                  </a:cubicBezTo>
                  <a:cubicBezTo>
                    <a:pt x="52" y="16"/>
                    <a:pt x="52" y="16"/>
                    <a:pt x="52" y="16"/>
                  </a:cubicBezTo>
                  <a:cubicBezTo>
                    <a:pt x="52" y="16"/>
                    <a:pt x="52" y="16"/>
                    <a:pt x="52" y="16"/>
                  </a:cubicBezTo>
                  <a:cubicBezTo>
                    <a:pt x="52" y="16"/>
                    <a:pt x="52" y="16"/>
                    <a:pt x="52" y="16"/>
                  </a:cubicBezTo>
                  <a:cubicBezTo>
                    <a:pt x="52" y="16"/>
                    <a:pt x="52" y="16"/>
                    <a:pt x="52" y="16"/>
                  </a:cubicBezTo>
                  <a:cubicBezTo>
                    <a:pt x="52" y="16"/>
                    <a:pt x="52" y="16"/>
                    <a:pt x="52" y="16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2" y="17"/>
                    <a:pt x="53" y="17"/>
                    <a:pt x="53" y="17"/>
                  </a:cubicBezTo>
                  <a:cubicBezTo>
                    <a:pt x="53" y="17"/>
                    <a:pt x="53" y="17"/>
                    <a:pt x="53" y="17"/>
                  </a:cubicBezTo>
                  <a:cubicBezTo>
                    <a:pt x="53" y="17"/>
                    <a:pt x="53" y="17"/>
                    <a:pt x="53" y="18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3" y="18"/>
                    <a:pt x="53" y="19"/>
                    <a:pt x="54" y="19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54" y="19"/>
                    <a:pt x="54" y="19"/>
                    <a:pt x="54" y="20"/>
                  </a:cubicBezTo>
                  <a:cubicBezTo>
                    <a:pt x="54" y="20"/>
                    <a:pt x="54" y="20"/>
                    <a:pt x="54" y="20"/>
                  </a:cubicBezTo>
                  <a:cubicBezTo>
                    <a:pt x="54" y="20"/>
                    <a:pt x="54" y="20"/>
                    <a:pt x="54" y="20"/>
                  </a:cubicBezTo>
                  <a:cubicBezTo>
                    <a:pt x="54" y="20"/>
                    <a:pt x="54" y="20"/>
                    <a:pt x="54" y="20"/>
                  </a:cubicBezTo>
                  <a:cubicBezTo>
                    <a:pt x="54" y="20"/>
                    <a:pt x="54" y="20"/>
                    <a:pt x="54" y="20"/>
                  </a:cubicBezTo>
                  <a:cubicBezTo>
                    <a:pt x="54" y="20"/>
                    <a:pt x="54" y="20"/>
                    <a:pt x="55" y="20"/>
                  </a:cubicBezTo>
                  <a:cubicBezTo>
                    <a:pt x="55" y="20"/>
                    <a:pt x="55" y="20"/>
                    <a:pt x="55" y="20"/>
                  </a:cubicBezTo>
                  <a:cubicBezTo>
                    <a:pt x="55" y="20"/>
                    <a:pt x="55" y="20"/>
                    <a:pt x="55" y="20"/>
                  </a:cubicBezTo>
                  <a:cubicBezTo>
                    <a:pt x="55" y="21"/>
                    <a:pt x="55" y="21"/>
                    <a:pt x="55" y="21"/>
                  </a:cubicBezTo>
                  <a:cubicBezTo>
                    <a:pt x="55" y="21"/>
                    <a:pt x="55" y="21"/>
                    <a:pt x="55" y="21"/>
                  </a:cubicBezTo>
                  <a:cubicBezTo>
                    <a:pt x="55" y="21"/>
                    <a:pt x="55" y="21"/>
                    <a:pt x="55" y="21"/>
                  </a:cubicBezTo>
                  <a:cubicBezTo>
                    <a:pt x="55" y="21"/>
                    <a:pt x="55" y="21"/>
                    <a:pt x="55" y="22"/>
                  </a:cubicBezTo>
                  <a:cubicBezTo>
                    <a:pt x="55" y="22"/>
                    <a:pt x="55" y="22"/>
                    <a:pt x="56" y="22"/>
                  </a:cubicBezTo>
                  <a:cubicBezTo>
                    <a:pt x="56" y="22"/>
                    <a:pt x="56" y="22"/>
                    <a:pt x="56" y="22"/>
                  </a:cubicBezTo>
                  <a:cubicBezTo>
                    <a:pt x="56" y="22"/>
                    <a:pt x="56" y="22"/>
                    <a:pt x="56" y="22"/>
                  </a:cubicBezTo>
                  <a:cubicBezTo>
                    <a:pt x="56" y="21"/>
                    <a:pt x="55" y="20"/>
                    <a:pt x="55" y="20"/>
                  </a:cubicBezTo>
                  <a:cubicBezTo>
                    <a:pt x="55" y="19"/>
                    <a:pt x="55" y="19"/>
                    <a:pt x="55" y="19"/>
                  </a:cubicBezTo>
                  <a:close/>
                  <a:moveTo>
                    <a:pt x="39" y="3"/>
                  </a:moveTo>
                  <a:cubicBezTo>
                    <a:pt x="39" y="3"/>
                    <a:pt x="39" y="3"/>
                    <a:pt x="38" y="3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38" y="3"/>
                    <a:pt x="39" y="3"/>
                    <a:pt x="39" y="3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8" y="5"/>
                    <a:pt x="38" y="5"/>
                    <a:pt x="38" y="5"/>
                  </a:cubicBezTo>
                  <a:cubicBezTo>
                    <a:pt x="39" y="5"/>
                    <a:pt x="39" y="5"/>
                    <a:pt x="39" y="5"/>
                  </a:cubicBezTo>
                  <a:cubicBezTo>
                    <a:pt x="39" y="5"/>
                    <a:pt x="39" y="5"/>
                    <a:pt x="39" y="5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0" y="4"/>
                    <a:pt x="40" y="4"/>
                    <a:pt x="40" y="4"/>
                  </a:cubicBezTo>
                  <a:cubicBezTo>
                    <a:pt x="40" y="4"/>
                    <a:pt x="40" y="4"/>
                    <a:pt x="40" y="4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40" y="4"/>
                    <a:pt x="40" y="4"/>
                    <a:pt x="40" y="4"/>
                  </a:cubicBezTo>
                  <a:cubicBezTo>
                    <a:pt x="40" y="4"/>
                    <a:pt x="40" y="4"/>
                    <a:pt x="40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39" y="3"/>
                    <a:pt x="39" y="3"/>
                    <a:pt x="39" y="3"/>
                  </a:cubicBezTo>
                  <a:cubicBezTo>
                    <a:pt x="39" y="3"/>
                    <a:pt x="39" y="3"/>
                    <a:pt x="39" y="3"/>
                  </a:cubicBezTo>
                  <a:cubicBezTo>
                    <a:pt x="39" y="3"/>
                    <a:pt x="39" y="3"/>
                    <a:pt x="39" y="3"/>
                  </a:cubicBezTo>
                  <a:cubicBezTo>
                    <a:pt x="39" y="3"/>
                    <a:pt x="39" y="3"/>
                    <a:pt x="39" y="3"/>
                  </a:cubicBezTo>
                  <a:close/>
                  <a:moveTo>
                    <a:pt x="37" y="3"/>
                  </a:moveTo>
                  <a:cubicBezTo>
                    <a:pt x="37" y="3"/>
                    <a:pt x="37" y="3"/>
                    <a:pt x="37" y="3"/>
                  </a:cubicBezTo>
                  <a:cubicBezTo>
                    <a:pt x="37" y="3"/>
                    <a:pt x="37" y="3"/>
                    <a:pt x="37" y="3"/>
                  </a:cubicBezTo>
                  <a:cubicBezTo>
                    <a:pt x="37" y="3"/>
                    <a:pt x="37" y="3"/>
                    <a:pt x="37" y="3"/>
                  </a:cubicBezTo>
                  <a:cubicBezTo>
                    <a:pt x="37" y="3"/>
                    <a:pt x="37" y="3"/>
                    <a:pt x="37" y="3"/>
                  </a:cubicBezTo>
                  <a:cubicBezTo>
                    <a:pt x="37" y="3"/>
                    <a:pt x="37" y="3"/>
                    <a:pt x="37" y="3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6" y="4"/>
                    <a:pt x="36" y="4"/>
                    <a:pt x="37" y="5"/>
                  </a:cubicBezTo>
                  <a:cubicBezTo>
                    <a:pt x="37" y="5"/>
                    <a:pt x="37" y="5"/>
                    <a:pt x="37" y="5"/>
                  </a:cubicBezTo>
                  <a:cubicBezTo>
                    <a:pt x="37" y="5"/>
                    <a:pt x="37" y="5"/>
                    <a:pt x="37" y="5"/>
                  </a:cubicBezTo>
                  <a:cubicBezTo>
                    <a:pt x="37" y="5"/>
                    <a:pt x="37" y="5"/>
                    <a:pt x="37" y="5"/>
                  </a:cubicBezTo>
                  <a:cubicBezTo>
                    <a:pt x="37" y="5"/>
                    <a:pt x="38" y="5"/>
                    <a:pt x="38" y="5"/>
                  </a:cubicBezTo>
                  <a:cubicBezTo>
                    <a:pt x="38" y="5"/>
                    <a:pt x="38" y="5"/>
                    <a:pt x="38" y="5"/>
                  </a:cubicBezTo>
                  <a:cubicBezTo>
                    <a:pt x="38" y="5"/>
                    <a:pt x="38" y="4"/>
                    <a:pt x="38" y="4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8" y="4"/>
                    <a:pt x="38" y="4"/>
                    <a:pt x="38" y="3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38" y="3"/>
                    <a:pt x="38" y="2"/>
                    <a:pt x="38" y="2"/>
                  </a:cubicBezTo>
                  <a:cubicBezTo>
                    <a:pt x="38" y="2"/>
                    <a:pt x="38" y="2"/>
                    <a:pt x="37" y="2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6" y="2"/>
                    <a:pt x="36" y="2"/>
                    <a:pt x="36" y="2"/>
                  </a:cubicBezTo>
                  <a:cubicBezTo>
                    <a:pt x="36" y="2"/>
                    <a:pt x="36" y="2"/>
                    <a:pt x="36" y="2"/>
                  </a:cubicBezTo>
                  <a:cubicBezTo>
                    <a:pt x="36" y="2"/>
                    <a:pt x="36" y="2"/>
                    <a:pt x="36" y="2"/>
                  </a:cubicBezTo>
                  <a:cubicBezTo>
                    <a:pt x="36" y="2"/>
                    <a:pt x="36" y="2"/>
                    <a:pt x="36" y="3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37" y="3"/>
                    <a:pt x="37" y="3"/>
                    <a:pt x="37" y="3"/>
                  </a:cubicBezTo>
                  <a:cubicBezTo>
                    <a:pt x="37" y="3"/>
                    <a:pt x="37" y="3"/>
                    <a:pt x="37" y="3"/>
                  </a:cubicBezTo>
                  <a:close/>
                  <a:moveTo>
                    <a:pt x="55" y="38"/>
                  </a:moveTo>
                  <a:cubicBezTo>
                    <a:pt x="56" y="38"/>
                    <a:pt x="56" y="38"/>
                    <a:pt x="56" y="37"/>
                  </a:cubicBezTo>
                  <a:cubicBezTo>
                    <a:pt x="56" y="37"/>
                    <a:pt x="56" y="37"/>
                    <a:pt x="56" y="37"/>
                  </a:cubicBezTo>
                  <a:cubicBezTo>
                    <a:pt x="56" y="37"/>
                    <a:pt x="56" y="37"/>
                    <a:pt x="56" y="37"/>
                  </a:cubicBezTo>
                  <a:cubicBezTo>
                    <a:pt x="56" y="37"/>
                    <a:pt x="56" y="37"/>
                    <a:pt x="56" y="37"/>
                  </a:cubicBezTo>
                  <a:cubicBezTo>
                    <a:pt x="56" y="37"/>
                    <a:pt x="56" y="37"/>
                    <a:pt x="56" y="37"/>
                  </a:cubicBezTo>
                  <a:cubicBezTo>
                    <a:pt x="56" y="37"/>
                    <a:pt x="56" y="37"/>
                    <a:pt x="56" y="37"/>
                  </a:cubicBezTo>
                  <a:cubicBezTo>
                    <a:pt x="55" y="37"/>
                    <a:pt x="55" y="37"/>
                    <a:pt x="55" y="37"/>
                  </a:cubicBezTo>
                  <a:cubicBezTo>
                    <a:pt x="55" y="37"/>
                    <a:pt x="55" y="37"/>
                    <a:pt x="55" y="37"/>
                  </a:cubicBezTo>
                  <a:cubicBezTo>
                    <a:pt x="55" y="37"/>
                    <a:pt x="55" y="37"/>
                    <a:pt x="55" y="37"/>
                  </a:cubicBezTo>
                  <a:cubicBezTo>
                    <a:pt x="55" y="37"/>
                    <a:pt x="55" y="37"/>
                    <a:pt x="55" y="37"/>
                  </a:cubicBezTo>
                  <a:cubicBezTo>
                    <a:pt x="55" y="38"/>
                    <a:pt x="55" y="38"/>
                    <a:pt x="55" y="38"/>
                  </a:cubicBezTo>
                  <a:cubicBezTo>
                    <a:pt x="55" y="38"/>
                    <a:pt x="55" y="38"/>
                    <a:pt x="55" y="38"/>
                  </a:cubicBezTo>
                  <a:cubicBezTo>
                    <a:pt x="55" y="38"/>
                    <a:pt x="54" y="38"/>
                    <a:pt x="54" y="38"/>
                  </a:cubicBezTo>
                  <a:cubicBezTo>
                    <a:pt x="54" y="38"/>
                    <a:pt x="54" y="38"/>
                    <a:pt x="54" y="38"/>
                  </a:cubicBezTo>
                  <a:cubicBezTo>
                    <a:pt x="54" y="38"/>
                    <a:pt x="54" y="38"/>
                    <a:pt x="54" y="38"/>
                  </a:cubicBezTo>
                  <a:cubicBezTo>
                    <a:pt x="54" y="38"/>
                    <a:pt x="54" y="39"/>
                    <a:pt x="54" y="39"/>
                  </a:cubicBezTo>
                  <a:cubicBezTo>
                    <a:pt x="54" y="39"/>
                    <a:pt x="54" y="39"/>
                    <a:pt x="54" y="39"/>
                  </a:cubicBezTo>
                  <a:cubicBezTo>
                    <a:pt x="54" y="39"/>
                    <a:pt x="54" y="39"/>
                    <a:pt x="54" y="39"/>
                  </a:cubicBezTo>
                  <a:cubicBezTo>
                    <a:pt x="54" y="39"/>
                    <a:pt x="54" y="39"/>
                    <a:pt x="54" y="39"/>
                  </a:cubicBezTo>
                  <a:cubicBezTo>
                    <a:pt x="54" y="40"/>
                    <a:pt x="54" y="40"/>
                    <a:pt x="54" y="40"/>
                  </a:cubicBezTo>
                  <a:cubicBezTo>
                    <a:pt x="54" y="40"/>
                    <a:pt x="54" y="41"/>
                    <a:pt x="54" y="41"/>
                  </a:cubicBezTo>
                  <a:cubicBezTo>
                    <a:pt x="54" y="41"/>
                    <a:pt x="54" y="41"/>
                    <a:pt x="54" y="41"/>
                  </a:cubicBezTo>
                  <a:cubicBezTo>
                    <a:pt x="54" y="41"/>
                    <a:pt x="54" y="41"/>
                    <a:pt x="54" y="41"/>
                  </a:cubicBezTo>
                  <a:cubicBezTo>
                    <a:pt x="54" y="41"/>
                    <a:pt x="54" y="41"/>
                    <a:pt x="54" y="41"/>
                  </a:cubicBezTo>
                  <a:cubicBezTo>
                    <a:pt x="55" y="41"/>
                    <a:pt x="55" y="40"/>
                    <a:pt x="55" y="40"/>
                  </a:cubicBezTo>
                  <a:cubicBezTo>
                    <a:pt x="55" y="40"/>
                    <a:pt x="55" y="40"/>
                    <a:pt x="55" y="40"/>
                  </a:cubicBezTo>
                  <a:cubicBezTo>
                    <a:pt x="55" y="40"/>
                    <a:pt x="55" y="40"/>
                    <a:pt x="55" y="40"/>
                  </a:cubicBezTo>
                  <a:cubicBezTo>
                    <a:pt x="55" y="40"/>
                    <a:pt x="55" y="40"/>
                    <a:pt x="55" y="40"/>
                  </a:cubicBezTo>
                  <a:cubicBezTo>
                    <a:pt x="55" y="40"/>
                    <a:pt x="55" y="39"/>
                    <a:pt x="55" y="39"/>
                  </a:cubicBezTo>
                  <a:cubicBezTo>
                    <a:pt x="55" y="39"/>
                    <a:pt x="55" y="39"/>
                    <a:pt x="55" y="39"/>
                  </a:cubicBezTo>
                  <a:cubicBezTo>
                    <a:pt x="55" y="39"/>
                    <a:pt x="55" y="39"/>
                    <a:pt x="55" y="39"/>
                  </a:cubicBezTo>
                  <a:cubicBezTo>
                    <a:pt x="55" y="39"/>
                    <a:pt x="55" y="39"/>
                    <a:pt x="55" y="39"/>
                  </a:cubicBezTo>
                  <a:cubicBezTo>
                    <a:pt x="55" y="39"/>
                    <a:pt x="55" y="39"/>
                    <a:pt x="55" y="39"/>
                  </a:cubicBezTo>
                  <a:cubicBezTo>
                    <a:pt x="55" y="39"/>
                    <a:pt x="55" y="39"/>
                    <a:pt x="55" y="39"/>
                  </a:cubicBezTo>
                  <a:cubicBezTo>
                    <a:pt x="55" y="39"/>
                    <a:pt x="55" y="39"/>
                    <a:pt x="55" y="39"/>
                  </a:cubicBezTo>
                  <a:cubicBezTo>
                    <a:pt x="55" y="39"/>
                    <a:pt x="55" y="38"/>
                    <a:pt x="55" y="38"/>
                  </a:cubicBezTo>
                  <a:cubicBezTo>
                    <a:pt x="55" y="38"/>
                    <a:pt x="55" y="38"/>
                    <a:pt x="55" y="38"/>
                  </a:cubicBezTo>
                  <a:cubicBezTo>
                    <a:pt x="55" y="38"/>
                    <a:pt x="55" y="38"/>
                    <a:pt x="55" y="38"/>
                  </a:cubicBez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>
              <a:noFill/>
            </a:ln>
            <a:extLst/>
          </p:spPr>
          <p:txBody>
            <a:bodyPr vert="horz" wrap="square" lIns="108020" tIns="54009" rIns="108020" bIns="54009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7868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TextBox 5"/>
          <p:cNvSpPr txBox="1"/>
          <p:nvPr/>
        </p:nvSpPr>
        <p:spPr>
          <a:xfrm>
            <a:off x="1176119" y="1318792"/>
            <a:ext cx="4018560" cy="6052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ts val="198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您的内容打在这里，或者通过复制您的文本后粘贴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>
                  <a:lumMod val="75000"/>
                  <a:lumOff val="25000"/>
                </a:sys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539552" y="1396929"/>
            <a:ext cx="445682" cy="445682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38" name="同心圆 37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9" name="椭圆 38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rgbClr val="067FC9"/>
                </a:gs>
                <a:gs pos="100000">
                  <a:srgbClr val="00B2CA"/>
                </a:gs>
              </a:gsLst>
              <a:lin ang="2700000" scaled="1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1</a:t>
              </a: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551710" y="2120684"/>
            <a:ext cx="445682" cy="445682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41" name="同心圆 40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2" name="椭圆 41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rgbClr val="067FC9"/>
                </a:gs>
                <a:gs pos="100000">
                  <a:srgbClr val="00B2CA"/>
                </a:gs>
              </a:gsLst>
              <a:lin ang="2700000" scaled="1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2</a:t>
              </a: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43" name="TextBox 5"/>
          <p:cNvSpPr txBox="1"/>
          <p:nvPr/>
        </p:nvSpPr>
        <p:spPr>
          <a:xfrm>
            <a:off x="1176119" y="2075618"/>
            <a:ext cx="3540924" cy="6052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ts val="198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您的内容打在这里，或者通过复制您的文本后粘贴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>
                  <a:lumMod val="75000"/>
                  <a:lumOff val="25000"/>
                </a:sys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44" name="组合 43"/>
          <p:cNvGrpSpPr/>
          <p:nvPr/>
        </p:nvGrpSpPr>
        <p:grpSpPr>
          <a:xfrm>
            <a:off x="551710" y="3522755"/>
            <a:ext cx="445682" cy="445682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45" name="同心圆 44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6" name="椭圆 45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rgbClr val="067FC9"/>
                </a:gs>
                <a:gs pos="100000">
                  <a:srgbClr val="00B2CA"/>
                </a:gs>
              </a:gsLst>
              <a:lin ang="2700000" scaled="1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3</a:t>
              </a: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47" name="TextBox 5"/>
          <p:cNvSpPr txBox="1"/>
          <p:nvPr/>
        </p:nvSpPr>
        <p:spPr>
          <a:xfrm>
            <a:off x="1176119" y="3483232"/>
            <a:ext cx="3656363" cy="6052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ts val="198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您的内容打在这里，或者通过复制您的文本后粘贴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>
                  <a:lumMod val="75000"/>
                  <a:lumOff val="25000"/>
                </a:sys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8" name="TextBox 5"/>
          <p:cNvSpPr txBox="1"/>
          <p:nvPr/>
        </p:nvSpPr>
        <p:spPr>
          <a:xfrm>
            <a:off x="1176119" y="4965318"/>
            <a:ext cx="3656363" cy="6052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ts val="198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您的内容打在这里，或者通过复制您的文本后粘贴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>
                  <a:lumMod val="75000"/>
                  <a:lumOff val="25000"/>
                </a:sys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49" name="组合 48"/>
          <p:cNvGrpSpPr/>
          <p:nvPr/>
        </p:nvGrpSpPr>
        <p:grpSpPr>
          <a:xfrm>
            <a:off x="539552" y="5010738"/>
            <a:ext cx="445682" cy="445682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50" name="同心圆 49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1" name="椭圆 50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rgbClr val="067FC9"/>
                </a:gs>
                <a:gs pos="100000">
                  <a:srgbClr val="00B2CA"/>
                </a:gs>
              </a:gsLst>
              <a:lin ang="2700000" scaled="1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4</a:t>
              </a: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5405121" y="1619770"/>
            <a:ext cx="3451438" cy="1155738"/>
            <a:chOff x="6433112" y="2578567"/>
            <a:chExt cx="3451438" cy="1155738"/>
          </a:xfrm>
        </p:grpSpPr>
        <p:sp>
          <p:nvSpPr>
            <p:cNvPr id="53" name="TextBox 5"/>
            <p:cNvSpPr txBox="1"/>
            <p:nvPr/>
          </p:nvSpPr>
          <p:spPr>
            <a:xfrm>
              <a:off x="6658879" y="2620615"/>
              <a:ext cx="3225671" cy="3488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marR="0" lvl="0" indent="-285750" defTabSz="914400" eaLnBrk="1" fontAlgn="auto" latinLnBrk="0" hangingPunct="1">
                <a:lnSpc>
                  <a:spcPts val="198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Wingdings" panose="05000000000000000000" pitchFamily="2" charset="2"/>
                <a:buChar char="l"/>
                <a:tabLst/>
                <a:defRPr/>
              </a:pPr>
              <a:r>
                <a:rPr kumimoji="0" lang="zh-CN" alt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>
                      <a:lumMod val="75000"/>
                      <a:lumOff val="25000"/>
                    </a:sys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您的内容打在这里</a:t>
              </a:r>
              <a:endPara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4" name="TextBox 5"/>
            <p:cNvSpPr txBox="1"/>
            <p:nvPr/>
          </p:nvSpPr>
          <p:spPr>
            <a:xfrm>
              <a:off x="6658879" y="2984031"/>
              <a:ext cx="3225671" cy="3488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marR="0" lvl="0" indent="-285750" defTabSz="914400" eaLnBrk="1" fontAlgn="auto" latinLnBrk="0" hangingPunct="1">
                <a:lnSpc>
                  <a:spcPts val="198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Wingdings" panose="05000000000000000000" pitchFamily="2" charset="2"/>
                <a:buChar char="l"/>
                <a:tabLst/>
                <a:defRPr/>
              </a:pPr>
              <a:r>
                <a:rPr kumimoji="0" lang="zh-CN" alt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>
                      <a:lumMod val="75000"/>
                      <a:lumOff val="25000"/>
                    </a:sys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您的内容打在这里</a:t>
              </a:r>
              <a:endPara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5" name="TextBox 5"/>
            <p:cNvSpPr txBox="1"/>
            <p:nvPr/>
          </p:nvSpPr>
          <p:spPr>
            <a:xfrm>
              <a:off x="6658879" y="3332934"/>
              <a:ext cx="3225671" cy="3488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marR="0" lvl="0" indent="-285750" defTabSz="914400" eaLnBrk="1" fontAlgn="auto" latinLnBrk="0" hangingPunct="1">
                <a:lnSpc>
                  <a:spcPts val="198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Wingdings" panose="05000000000000000000" pitchFamily="2" charset="2"/>
                <a:buChar char="l"/>
                <a:tabLst/>
                <a:defRPr/>
              </a:pPr>
              <a:r>
                <a:rPr kumimoji="0" lang="zh-CN" alt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>
                      <a:lumMod val="75000"/>
                      <a:lumOff val="25000"/>
                    </a:sys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您的内容打在这里</a:t>
              </a:r>
              <a:endPara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6" name="双大括号 55"/>
            <p:cNvSpPr/>
            <p:nvPr/>
          </p:nvSpPr>
          <p:spPr>
            <a:xfrm>
              <a:off x="6433112" y="2578567"/>
              <a:ext cx="3451438" cy="1155738"/>
            </a:xfrm>
            <a:prstGeom prst="bracePair">
              <a:avLst/>
            </a:prstGeom>
            <a:noFill/>
            <a:ln w="25400" cap="flat" cmpd="sng" algn="ctr">
              <a:solidFill>
                <a:srgbClr val="00B0CA"/>
              </a:solidFill>
              <a:prstDash val="solid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5405121" y="3063816"/>
            <a:ext cx="3451438" cy="1155738"/>
            <a:chOff x="6433112" y="3825476"/>
            <a:chExt cx="3451438" cy="1155738"/>
          </a:xfrm>
        </p:grpSpPr>
        <p:sp>
          <p:nvSpPr>
            <p:cNvPr id="58" name="TextBox 5"/>
            <p:cNvSpPr txBox="1"/>
            <p:nvPr/>
          </p:nvSpPr>
          <p:spPr>
            <a:xfrm>
              <a:off x="6658879" y="3914825"/>
              <a:ext cx="3225671" cy="3488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marR="0" lvl="0" indent="-285750" defTabSz="914400" eaLnBrk="1" fontAlgn="auto" latinLnBrk="0" hangingPunct="1">
                <a:lnSpc>
                  <a:spcPts val="198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Wingdings" panose="05000000000000000000" pitchFamily="2" charset="2"/>
                <a:buChar char="l"/>
                <a:tabLst/>
                <a:defRPr/>
              </a:pPr>
              <a:r>
                <a:rPr kumimoji="0" lang="zh-CN" alt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>
                      <a:lumMod val="75000"/>
                      <a:lumOff val="25000"/>
                    </a:sys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您的内容打在这里</a:t>
              </a:r>
              <a:endPara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9" name="TextBox 5"/>
            <p:cNvSpPr txBox="1"/>
            <p:nvPr/>
          </p:nvSpPr>
          <p:spPr>
            <a:xfrm>
              <a:off x="6658879" y="4282960"/>
              <a:ext cx="3225671" cy="3488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marR="0" lvl="0" indent="-285750" defTabSz="914400" eaLnBrk="1" fontAlgn="auto" latinLnBrk="0" hangingPunct="1">
                <a:lnSpc>
                  <a:spcPts val="198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Wingdings" panose="05000000000000000000" pitchFamily="2" charset="2"/>
                <a:buChar char="l"/>
                <a:tabLst/>
                <a:defRPr/>
              </a:pPr>
              <a:r>
                <a:rPr kumimoji="0" lang="zh-CN" alt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>
                      <a:lumMod val="75000"/>
                      <a:lumOff val="25000"/>
                    </a:sys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您的内容打在这里</a:t>
              </a:r>
              <a:endPara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0" name="双大括号 59"/>
            <p:cNvSpPr/>
            <p:nvPr/>
          </p:nvSpPr>
          <p:spPr>
            <a:xfrm>
              <a:off x="6433112" y="3825476"/>
              <a:ext cx="3451438" cy="1155738"/>
            </a:xfrm>
            <a:prstGeom prst="bracePair">
              <a:avLst/>
            </a:prstGeom>
            <a:noFill/>
            <a:ln w="25400" cap="flat" cmpd="sng" algn="ctr">
              <a:solidFill>
                <a:srgbClr val="00B0CA"/>
              </a:solidFill>
              <a:prstDash val="solid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  <p:txBody>
            <a:bodyPr rtlCol="0" anchor="ctr"/>
            <a:lstStyle/>
            <a:p>
              <a:pPr marL="342900" marR="0" lvl="0" indent="-34290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Wingdings" panose="05000000000000000000" pitchFamily="2" charset="2"/>
                <a:buChar char="l"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5405121" y="4458924"/>
            <a:ext cx="3451438" cy="1346340"/>
            <a:chOff x="6433112" y="5053079"/>
            <a:chExt cx="3451438" cy="1346340"/>
          </a:xfrm>
        </p:grpSpPr>
        <p:sp>
          <p:nvSpPr>
            <p:cNvPr id="62" name="TextBox 5"/>
            <p:cNvSpPr txBox="1"/>
            <p:nvPr/>
          </p:nvSpPr>
          <p:spPr>
            <a:xfrm>
              <a:off x="6658879" y="5053079"/>
              <a:ext cx="3225671" cy="3488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marR="0" lvl="0" indent="-285750" defTabSz="914400" eaLnBrk="1" fontAlgn="auto" latinLnBrk="0" hangingPunct="1">
                <a:lnSpc>
                  <a:spcPts val="198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Wingdings" panose="05000000000000000000" pitchFamily="2" charset="2"/>
                <a:buChar char="l"/>
                <a:tabLst/>
                <a:defRPr/>
              </a:pPr>
              <a:r>
                <a:rPr kumimoji="0" lang="zh-CN" alt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>
                      <a:lumMod val="75000"/>
                      <a:lumOff val="25000"/>
                    </a:sys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您的内容打在这里</a:t>
              </a:r>
              <a:endPara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3" name="TextBox 5"/>
            <p:cNvSpPr txBox="1"/>
            <p:nvPr/>
          </p:nvSpPr>
          <p:spPr>
            <a:xfrm>
              <a:off x="6658879" y="5433090"/>
              <a:ext cx="3225671" cy="3488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marR="0" lvl="0" indent="-285750" defTabSz="914400" eaLnBrk="1" fontAlgn="auto" latinLnBrk="0" hangingPunct="1">
                <a:lnSpc>
                  <a:spcPts val="198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Wingdings" panose="05000000000000000000" pitchFamily="2" charset="2"/>
                <a:buChar char="l"/>
                <a:tabLst/>
                <a:defRPr/>
              </a:pPr>
              <a:r>
                <a:rPr kumimoji="0" lang="zh-CN" alt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>
                      <a:lumMod val="75000"/>
                      <a:lumOff val="25000"/>
                    </a:sys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您的内容打在这里</a:t>
              </a:r>
              <a:endPara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4" name="TextBox 5"/>
            <p:cNvSpPr txBox="1"/>
            <p:nvPr/>
          </p:nvSpPr>
          <p:spPr>
            <a:xfrm>
              <a:off x="6658879" y="5741848"/>
              <a:ext cx="3225671" cy="3488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marR="0" lvl="0" indent="-285750" defTabSz="914400" eaLnBrk="1" fontAlgn="auto" latinLnBrk="0" hangingPunct="1">
                <a:lnSpc>
                  <a:spcPts val="198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Wingdings" panose="05000000000000000000" pitchFamily="2" charset="2"/>
                <a:buChar char="l"/>
                <a:tabLst/>
                <a:defRPr/>
              </a:pPr>
              <a:r>
                <a:rPr kumimoji="0" lang="zh-CN" alt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>
                      <a:lumMod val="75000"/>
                      <a:lumOff val="25000"/>
                    </a:sys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您的内容打在这里</a:t>
              </a:r>
              <a:endPara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5" name="TextBox 5"/>
            <p:cNvSpPr txBox="1"/>
            <p:nvPr/>
          </p:nvSpPr>
          <p:spPr>
            <a:xfrm>
              <a:off x="6658879" y="6050606"/>
              <a:ext cx="3225671" cy="3488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marR="0" lvl="0" indent="-285750" defTabSz="914400" eaLnBrk="1" fontAlgn="auto" latinLnBrk="0" hangingPunct="1">
                <a:lnSpc>
                  <a:spcPts val="198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Wingdings" panose="05000000000000000000" pitchFamily="2" charset="2"/>
                <a:buChar char="l"/>
                <a:tabLst/>
                <a:defRPr/>
              </a:pPr>
              <a:r>
                <a:rPr kumimoji="0" lang="zh-CN" altLang="en-US" sz="14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>
                      <a:lumMod val="75000"/>
                      <a:lumOff val="25000"/>
                    </a:sys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您的内容打在这里</a:t>
              </a:r>
              <a:endPara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6" name="双大括号 65"/>
            <p:cNvSpPr/>
            <p:nvPr/>
          </p:nvSpPr>
          <p:spPr>
            <a:xfrm>
              <a:off x="6433112" y="5108011"/>
              <a:ext cx="3451438" cy="1155738"/>
            </a:xfrm>
            <a:prstGeom prst="bracePair">
              <a:avLst/>
            </a:prstGeom>
            <a:noFill/>
            <a:ln w="25400" cap="flat" cmpd="sng" algn="ctr">
              <a:solidFill>
                <a:srgbClr val="00B0CA"/>
              </a:solidFill>
              <a:prstDash val="solid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  <p:txBody>
            <a:bodyPr rtlCol="0" anchor="ctr"/>
            <a:lstStyle/>
            <a:p>
              <a:pPr marL="342900" marR="0" lvl="0" indent="-34290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Wingdings" panose="05000000000000000000" pitchFamily="2" charset="2"/>
                <a:buChar char="l"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</p:grpSp>
      <p:cxnSp>
        <p:nvCxnSpPr>
          <p:cNvPr id="67" name="直接箭头连接符 66"/>
          <p:cNvCxnSpPr/>
          <p:nvPr/>
        </p:nvCxnSpPr>
        <p:spPr>
          <a:xfrm>
            <a:off x="4832482" y="2204025"/>
            <a:ext cx="457200" cy="0"/>
          </a:xfrm>
          <a:prstGeom prst="straightConnector1">
            <a:avLst/>
          </a:prstGeom>
          <a:noFill/>
          <a:ln w="25400" cap="flat" cmpd="sng" algn="ctr">
            <a:solidFill>
              <a:srgbClr val="00B0CA"/>
            </a:solidFill>
            <a:prstDash val="solid"/>
            <a:tailEnd type="triangle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</p:cxnSp>
      <p:cxnSp>
        <p:nvCxnSpPr>
          <p:cNvPr id="68" name="直接箭头连接符 67"/>
          <p:cNvCxnSpPr/>
          <p:nvPr/>
        </p:nvCxnSpPr>
        <p:spPr>
          <a:xfrm>
            <a:off x="4832482" y="3640940"/>
            <a:ext cx="457200" cy="0"/>
          </a:xfrm>
          <a:prstGeom prst="straightConnector1">
            <a:avLst/>
          </a:prstGeom>
          <a:noFill/>
          <a:ln w="25400" cap="flat" cmpd="sng" algn="ctr">
            <a:solidFill>
              <a:srgbClr val="00B0CA"/>
            </a:solidFill>
            <a:prstDash val="solid"/>
            <a:tailEnd type="triangle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</p:cxnSp>
      <p:cxnSp>
        <p:nvCxnSpPr>
          <p:cNvPr id="69" name="直接箭头连接符 68"/>
          <p:cNvCxnSpPr/>
          <p:nvPr/>
        </p:nvCxnSpPr>
        <p:spPr>
          <a:xfrm>
            <a:off x="4832482" y="5137231"/>
            <a:ext cx="457200" cy="0"/>
          </a:xfrm>
          <a:prstGeom prst="straightConnector1">
            <a:avLst/>
          </a:prstGeom>
          <a:noFill/>
          <a:ln w="25400" cap="flat" cmpd="sng" algn="ctr">
            <a:solidFill>
              <a:srgbClr val="00B0CA"/>
            </a:solidFill>
            <a:prstDash val="solid"/>
            <a:tailEnd type="triangle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</p:cxnSp>
    </p:spTree>
    <p:extLst>
      <p:ext uri="{BB962C8B-B14F-4D97-AF65-F5344CB8AC3E}">
        <p14:creationId xmlns:p14="http://schemas.microsoft.com/office/powerpoint/2010/main" val="13046576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000"/>
                            </p:stCondLst>
                            <p:childTnLst>
                              <p:par>
                                <p:cTn id="4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0"/>
                            </p:stCondLst>
                            <p:childTnLst>
                              <p:par>
                                <p:cTn id="5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500"/>
                            </p:stCondLst>
                            <p:childTnLst>
                              <p:par>
                                <p:cTn id="58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000"/>
                            </p:stCondLst>
                            <p:childTnLst>
                              <p:par>
                                <p:cTn id="6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43" grpId="0"/>
      <p:bldP spid="47" grpId="0"/>
      <p:bldP spid="4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组合 43"/>
          <p:cNvGrpSpPr/>
          <p:nvPr/>
        </p:nvGrpSpPr>
        <p:grpSpPr>
          <a:xfrm>
            <a:off x="443527" y="2060848"/>
            <a:ext cx="2700987" cy="1222990"/>
            <a:chOff x="4304043" y="1286668"/>
            <a:chExt cx="3837944" cy="2757793"/>
          </a:xfrm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45" name="圆角矩形 44"/>
            <p:cNvSpPr/>
            <p:nvPr/>
          </p:nvSpPr>
          <p:spPr>
            <a:xfrm>
              <a:off x="4304043" y="1286668"/>
              <a:ext cx="3837944" cy="2757793"/>
            </a:xfrm>
            <a:prstGeom prst="roundRect">
              <a:avLst/>
            </a:prstGeom>
            <a:gradFill>
              <a:gsLst>
                <a:gs pos="62000">
                  <a:sysClr val="window" lastClr="FFFFFF">
                    <a:lumMod val="95000"/>
                  </a:sysClr>
                </a:gs>
                <a:gs pos="0">
                  <a:sysClr val="window" lastClr="FFFFFF"/>
                </a:gs>
                <a:gs pos="100000">
                  <a:sysClr val="window" lastClr="FFFFFF">
                    <a:lumMod val="85000"/>
                  </a:sysClr>
                </a:gs>
                <a:gs pos="0">
                  <a:sysClr val="window" lastClr="FFFFFF"/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6" name="圆角矩形 45"/>
            <p:cNvSpPr/>
            <p:nvPr/>
          </p:nvSpPr>
          <p:spPr>
            <a:xfrm>
              <a:off x="4351931" y="1367703"/>
              <a:ext cx="3742172" cy="2595722"/>
            </a:xfrm>
            <a:prstGeom prst="roundRect">
              <a:avLst/>
            </a:prstGeom>
            <a:gradFill>
              <a:gsLst>
                <a:gs pos="42000">
                  <a:srgbClr val="F0F0F0"/>
                </a:gs>
                <a:gs pos="0">
                  <a:sysClr val="window" lastClr="FFFFFF"/>
                </a:gs>
                <a:gs pos="100000">
                  <a:sysClr val="window" lastClr="FFFFFF">
                    <a:lumMod val="85000"/>
                  </a:sysClr>
                </a:gs>
                <a:gs pos="0">
                  <a:sysClr val="window" lastClr="FFFFFF"/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47" name="Round Diagonal Corner Rectangle 3"/>
          <p:cNvSpPr/>
          <p:nvPr/>
        </p:nvSpPr>
        <p:spPr bwMode="auto">
          <a:xfrm rot="5400000">
            <a:off x="6944376" y="1618324"/>
            <a:ext cx="1282643" cy="2181516"/>
          </a:xfrm>
          <a:prstGeom prst="round2DiagRect">
            <a:avLst/>
          </a:prstGeom>
          <a:blipFill dpi="0" rotWithShape="0">
            <a:blip r:embed="rId2" cstate="print">
              <a:grayscl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27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130943" tIns="65472" rIns="130943" bIns="65472" numCol="1" rtlCol="0" anchor="t" anchorCtr="0" compatLnSpc="1">
            <a:prstTxWarp prst="textNoShape">
              <a:avLst/>
            </a:prstTxWarp>
          </a:bodyPr>
          <a:lstStyle/>
          <a:p>
            <a:pPr algn="ctr" defTabSz="1309402"/>
            <a:endParaRPr lang="en-US" sz="6000">
              <a:solidFill>
                <a:srgbClr val="000000"/>
              </a:solidFill>
              <a:latin typeface="微软雅黑" pitchFamily="34" charset="-122"/>
              <a:ea typeface="微软雅黑" pitchFamily="34" charset="-122"/>
              <a:sym typeface="Gill Sans" charset="0"/>
            </a:endParaRPr>
          </a:p>
        </p:txBody>
      </p:sp>
      <p:sp>
        <p:nvSpPr>
          <p:cNvPr id="48" name="Round Diagonal Corner Rectangle 180"/>
          <p:cNvSpPr/>
          <p:nvPr/>
        </p:nvSpPr>
        <p:spPr bwMode="auto">
          <a:xfrm rot="5400000">
            <a:off x="6944375" y="3215799"/>
            <a:ext cx="1282642" cy="2181511"/>
          </a:xfrm>
          <a:prstGeom prst="round2DiagRect">
            <a:avLst/>
          </a:prstGeom>
          <a:blipFill dpi="0" rotWithShape="0">
            <a:blip r:embed="rId3" cstate="print">
              <a:grayscl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2700" cap="flat" cmpd="sng" algn="ctr">
            <a:solidFill>
              <a:sysClr val="windowText" lastClr="00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130943" tIns="65472" rIns="130943" bIns="65472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1309402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60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sym typeface="Gill Sans" charset="0"/>
            </a:endParaRPr>
          </a:p>
        </p:txBody>
      </p:sp>
      <p:grpSp>
        <p:nvGrpSpPr>
          <p:cNvPr id="49" name="组合 48"/>
          <p:cNvGrpSpPr/>
          <p:nvPr/>
        </p:nvGrpSpPr>
        <p:grpSpPr>
          <a:xfrm>
            <a:off x="606666" y="2297297"/>
            <a:ext cx="670672" cy="670672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50" name="同心圆 49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917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 kern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1" name="椭圆 50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rgbClr val="00B2CA"/>
                </a:gs>
                <a:gs pos="100000">
                  <a:srgbClr val="067FC9"/>
                </a:gs>
              </a:gsLst>
              <a:lin ang="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917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 kern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52" name="Group 41"/>
          <p:cNvGrpSpPr>
            <a:grpSpLocks/>
          </p:cNvGrpSpPr>
          <p:nvPr/>
        </p:nvGrpSpPr>
        <p:grpSpPr bwMode="auto">
          <a:xfrm>
            <a:off x="1376843" y="2297295"/>
            <a:ext cx="1574691" cy="863659"/>
            <a:chOff x="0" y="0"/>
            <a:chExt cx="2419" cy="1343"/>
          </a:xfrm>
        </p:grpSpPr>
        <p:sp>
          <p:nvSpPr>
            <p:cNvPr id="53" name="Rectangle 42"/>
            <p:cNvSpPr>
              <a:spLocks/>
            </p:cNvSpPr>
            <p:nvPr/>
          </p:nvSpPr>
          <p:spPr bwMode="auto">
            <a:xfrm>
              <a:off x="0" y="0"/>
              <a:ext cx="2419" cy="3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fontAlgn="base">
                <a:lnSpc>
                  <a:spcPct val="7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cs typeface="Bebas Neue" charset="0"/>
                  <a:sym typeface="Bebas Neue" charset="0"/>
                </a:rPr>
                <a:t>单击此处添加标题</a:t>
              </a:r>
              <a:endParaRPr lang="en-US" sz="11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Bebas Neue" charset="0"/>
                <a:sym typeface="Bebas Neue" charset="0"/>
              </a:endParaRPr>
            </a:p>
          </p:txBody>
        </p:sp>
        <p:sp>
          <p:nvSpPr>
            <p:cNvPr id="54" name="Rectangle 43"/>
            <p:cNvSpPr>
              <a:spLocks/>
            </p:cNvSpPr>
            <p:nvPr/>
          </p:nvSpPr>
          <p:spPr bwMode="auto">
            <a:xfrm>
              <a:off x="0" y="304"/>
              <a:ext cx="2419" cy="10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000" dirty="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cs typeface="Lato Light" charset="0"/>
                  <a:sym typeface="Lato Light" charset="0"/>
                </a:rPr>
                <a:t>此处添加详细文本描述，建议与标题相关并符合整体语言风格，语言描述尽量</a:t>
              </a:r>
              <a:endParaRPr lang="en-US" sz="10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Lato Light" charset="0"/>
                <a:sym typeface="Lato Light" charset="0"/>
              </a:endParaRPr>
            </a:p>
          </p:txBody>
        </p:sp>
      </p:grpSp>
      <p:sp>
        <p:nvSpPr>
          <p:cNvPr id="55" name="Freeform 9"/>
          <p:cNvSpPr>
            <a:spLocks noEditPoints="1"/>
          </p:cNvSpPr>
          <p:nvPr/>
        </p:nvSpPr>
        <p:spPr bwMode="auto">
          <a:xfrm>
            <a:off x="761627" y="2503281"/>
            <a:ext cx="304491" cy="242403"/>
          </a:xfrm>
          <a:custGeom>
            <a:avLst/>
            <a:gdLst>
              <a:gd name="T0" fmla="*/ 54 w 159"/>
              <a:gd name="T1" fmla="*/ 126 h 128"/>
              <a:gd name="T2" fmla="*/ 57 w 159"/>
              <a:gd name="T3" fmla="*/ 127 h 128"/>
              <a:gd name="T4" fmla="*/ 81 w 159"/>
              <a:gd name="T5" fmla="*/ 105 h 128"/>
              <a:gd name="T6" fmla="*/ 54 w 159"/>
              <a:gd name="T7" fmla="*/ 91 h 128"/>
              <a:gd name="T8" fmla="*/ 54 w 159"/>
              <a:gd name="T9" fmla="*/ 126 h 128"/>
              <a:gd name="T10" fmla="*/ 154 w 159"/>
              <a:gd name="T11" fmla="*/ 1 h 128"/>
              <a:gd name="T12" fmla="*/ 3 w 159"/>
              <a:gd name="T13" fmla="*/ 54 h 128"/>
              <a:gd name="T14" fmla="*/ 2 w 159"/>
              <a:gd name="T15" fmla="*/ 58 h 128"/>
              <a:gd name="T16" fmla="*/ 35 w 159"/>
              <a:gd name="T17" fmla="*/ 71 h 128"/>
              <a:gd name="T18" fmla="*/ 35 w 159"/>
              <a:gd name="T19" fmla="*/ 71 h 128"/>
              <a:gd name="T20" fmla="*/ 54 w 159"/>
              <a:gd name="T21" fmla="*/ 79 h 128"/>
              <a:gd name="T22" fmla="*/ 148 w 159"/>
              <a:gd name="T23" fmla="*/ 10 h 128"/>
              <a:gd name="T24" fmla="*/ 150 w 159"/>
              <a:gd name="T25" fmla="*/ 12 h 128"/>
              <a:gd name="T26" fmla="*/ 83 w 159"/>
              <a:gd name="T27" fmla="*/ 85 h 128"/>
              <a:gd name="T28" fmla="*/ 83 w 159"/>
              <a:gd name="T29" fmla="*/ 85 h 128"/>
              <a:gd name="T30" fmla="*/ 79 w 159"/>
              <a:gd name="T31" fmla="*/ 89 h 128"/>
              <a:gd name="T32" fmla="*/ 84 w 159"/>
              <a:gd name="T33" fmla="*/ 92 h 128"/>
              <a:gd name="T34" fmla="*/ 84 w 159"/>
              <a:gd name="T35" fmla="*/ 92 h 128"/>
              <a:gd name="T36" fmla="*/ 127 w 159"/>
              <a:gd name="T37" fmla="*/ 115 h 128"/>
              <a:gd name="T38" fmla="*/ 133 w 159"/>
              <a:gd name="T39" fmla="*/ 112 h 128"/>
              <a:gd name="T40" fmla="*/ 158 w 159"/>
              <a:gd name="T41" fmla="*/ 5 h 128"/>
              <a:gd name="T42" fmla="*/ 154 w 159"/>
              <a:gd name="T43" fmla="*/ 1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59" h="128">
                <a:moveTo>
                  <a:pt x="54" y="126"/>
                </a:moveTo>
                <a:cubicBezTo>
                  <a:pt x="54" y="128"/>
                  <a:pt x="55" y="128"/>
                  <a:pt x="57" y="127"/>
                </a:cubicBezTo>
                <a:cubicBezTo>
                  <a:pt x="59" y="125"/>
                  <a:pt x="81" y="105"/>
                  <a:pt x="81" y="105"/>
                </a:cubicBezTo>
                <a:cubicBezTo>
                  <a:pt x="54" y="91"/>
                  <a:pt x="54" y="91"/>
                  <a:pt x="54" y="91"/>
                </a:cubicBezTo>
                <a:cubicBezTo>
                  <a:pt x="54" y="126"/>
                  <a:pt x="54" y="126"/>
                  <a:pt x="54" y="126"/>
                </a:cubicBezTo>
                <a:close/>
                <a:moveTo>
                  <a:pt x="154" y="1"/>
                </a:moveTo>
                <a:cubicBezTo>
                  <a:pt x="151" y="2"/>
                  <a:pt x="5" y="53"/>
                  <a:pt x="3" y="54"/>
                </a:cubicBezTo>
                <a:cubicBezTo>
                  <a:pt x="0" y="55"/>
                  <a:pt x="0" y="57"/>
                  <a:pt x="2" y="58"/>
                </a:cubicBezTo>
                <a:cubicBezTo>
                  <a:pt x="6" y="60"/>
                  <a:pt x="35" y="71"/>
                  <a:pt x="35" y="71"/>
                </a:cubicBezTo>
                <a:cubicBezTo>
                  <a:pt x="35" y="71"/>
                  <a:pt x="35" y="71"/>
                  <a:pt x="35" y="71"/>
                </a:cubicBezTo>
                <a:cubicBezTo>
                  <a:pt x="54" y="79"/>
                  <a:pt x="54" y="79"/>
                  <a:pt x="54" y="79"/>
                </a:cubicBezTo>
                <a:cubicBezTo>
                  <a:pt x="54" y="79"/>
                  <a:pt x="147" y="11"/>
                  <a:pt x="148" y="10"/>
                </a:cubicBezTo>
                <a:cubicBezTo>
                  <a:pt x="150" y="9"/>
                  <a:pt x="151" y="11"/>
                  <a:pt x="150" y="12"/>
                </a:cubicBezTo>
                <a:cubicBezTo>
                  <a:pt x="149" y="13"/>
                  <a:pt x="83" y="85"/>
                  <a:pt x="83" y="85"/>
                </a:cubicBezTo>
                <a:cubicBezTo>
                  <a:pt x="83" y="85"/>
                  <a:pt x="83" y="85"/>
                  <a:pt x="83" y="85"/>
                </a:cubicBezTo>
                <a:cubicBezTo>
                  <a:pt x="79" y="89"/>
                  <a:pt x="79" y="89"/>
                  <a:pt x="79" y="89"/>
                </a:cubicBezTo>
                <a:cubicBezTo>
                  <a:pt x="84" y="92"/>
                  <a:pt x="84" y="92"/>
                  <a:pt x="84" y="92"/>
                </a:cubicBezTo>
                <a:cubicBezTo>
                  <a:pt x="84" y="92"/>
                  <a:pt x="84" y="92"/>
                  <a:pt x="84" y="92"/>
                </a:cubicBezTo>
                <a:cubicBezTo>
                  <a:pt x="84" y="92"/>
                  <a:pt x="124" y="113"/>
                  <a:pt x="127" y="115"/>
                </a:cubicBezTo>
                <a:cubicBezTo>
                  <a:pt x="129" y="116"/>
                  <a:pt x="132" y="115"/>
                  <a:pt x="133" y="112"/>
                </a:cubicBezTo>
                <a:cubicBezTo>
                  <a:pt x="134" y="108"/>
                  <a:pt x="158" y="7"/>
                  <a:pt x="158" y="5"/>
                </a:cubicBezTo>
                <a:cubicBezTo>
                  <a:pt x="159" y="2"/>
                  <a:pt x="157" y="0"/>
                  <a:pt x="154" y="1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sym typeface="Gill Sans" charset="0"/>
            </a:endParaRPr>
          </a:p>
        </p:txBody>
      </p:sp>
      <p:grpSp>
        <p:nvGrpSpPr>
          <p:cNvPr id="56" name="组合 55"/>
          <p:cNvGrpSpPr/>
          <p:nvPr/>
        </p:nvGrpSpPr>
        <p:grpSpPr>
          <a:xfrm>
            <a:off x="3501935" y="2060848"/>
            <a:ext cx="2700987" cy="1222990"/>
            <a:chOff x="4304043" y="1286668"/>
            <a:chExt cx="3837944" cy="2757793"/>
          </a:xfrm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57" name="圆角矩形 56"/>
            <p:cNvSpPr/>
            <p:nvPr/>
          </p:nvSpPr>
          <p:spPr>
            <a:xfrm>
              <a:off x="4304043" y="1286668"/>
              <a:ext cx="3837944" cy="2757793"/>
            </a:xfrm>
            <a:prstGeom prst="roundRect">
              <a:avLst/>
            </a:prstGeom>
            <a:gradFill>
              <a:gsLst>
                <a:gs pos="62000">
                  <a:sysClr val="window" lastClr="FFFFFF">
                    <a:lumMod val="95000"/>
                  </a:sysClr>
                </a:gs>
                <a:gs pos="0">
                  <a:sysClr val="window" lastClr="FFFFFF"/>
                </a:gs>
                <a:gs pos="100000">
                  <a:sysClr val="window" lastClr="FFFFFF">
                    <a:lumMod val="85000"/>
                  </a:sysClr>
                </a:gs>
                <a:gs pos="0">
                  <a:sysClr val="window" lastClr="FFFFFF"/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8" name="圆角矩形 57"/>
            <p:cNvSpPr/>
            <p:nvPr/>
          </p:nvSpPr>
          <p:spPr>
            <a:xfrm>
              <a:off x="4351931" y="1367703"/>
              <a:ext cx="3742172" cy="2595722"/>
            </a:xfrm>
            <a:prstGeom prst="roundRect">
              <a:avLst/>
            </a:prstGeom>
            <a:gradFill>
              <a:gsLst>
                <a:gs pos="42000">
                  <a:srgbClr val="F0F0F0"/>
                </a:gs>
                <a:gs pos="0">
                  <a:sysClr val="window" lastClr="FFFFFF"/>
                </a:gs>
                <a:gs pos="100000">
                  <a:sysClr val="window" lastClr="FFFFFF">
                    <a:lumMod val="85000"/>
                  </a:sysClr>
                </a:gs>
                <a:gs pos="0">
                  <a:sysClr val="window" lastClr="FFFFFF"/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3665073" y="2297297"/>
            <a:ext cx="670672" cy="670672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60" name="同心圆 59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917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 kern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1" name="椭圆 60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rgbClr val="00B2CA"/>
                </a:gs>
                <a:gs pos="100000">
                  <a:srgbClr val="067FC9"/>
                </a:gs>
              </a:gsLst>
              <a:lin ang="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917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 kern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62" name="Group 41"/>
          <p:cNvGrpSpPr>
            <a:grpSpLocks/>
          </p:cNvGrpSpPr>
          <p:nvPr/>
        </p:nvGrpSpPr>
        <p:grpSpPr bwMode="auto">
          <a:xfrm>
            <a:off x="4435251" y="2297295"/>
            <a:ext cx="1574691" cy="863659"/>
            <a:chOff x="0" y="0"/>
            <a:chExt cx="2419" cy="1343"/>
          </a:xfrm>
        </p:grpSpPr>
        <p:sp>
          <p:nvSpPr>
            <p:cNvPr id="63" name="Rectangle 42"/>
            <p:cNvSpPr>
              <a:spLocks/>
            </p:cNvSpPr>
            <p:nvPr/>
          </p:nvSpPr>
          <p:spPr bwMode="auto">
            <a:xfrm>
              <a:off x="0" y="0"/>
              <a:ext cx="2419" cy="3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fontAlgn="base">
                <a:lnSpc>
                  <a:spcPct val="7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cs typeface="Bebas Neue" charset="0"/>
                  <a:sym typeface="Bebas Neue" charset="0"/>
                </a:rPr>
                <a:t>单击此处添加标题</a:t>
              </a:r>
              <a:endParaRPr lang="en-US" sz="11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Bebas Neue" charset="0"/>
                <a:sym typeface="Bebas Neue" charset="0"/>
              </a:endParaRPr>
            </a:p>
          </p:txBody>
        </p:sp>
        <p:sp>
          <p:nvSpPr>
            <p:cNvPr id="64" name="Rectangle 43"/>
            <p:cNvSpPr>
              <a:spLocks/>
            </p:cNvSpPr>
            <p:nvPr/>
          </p:nvSpPr>
          <p:spPr bwMode="auto">
            <a:xfrm>
              <a:off x="0" y="304"/>
              <a:ext cx="2419" cy="10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000" dirty="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cs typeface="Lato Light" charset="0"/>
                  <a:sym typeface="Lato Light" charset="0"/>
                </a:rPr>
                <a:t>此处添加详细文本描述，建议与标题相关并符合整体语言风格，语言描述尽量</a:t>
              </a:r>
              <a:endParaRPr lang="en-US" sz="10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Lato Light" charset="0"/>
                <a:sym typeface="Lato Light" charset="0"/>
              </a:endParaRPr>
            </a:p>
          </p:txBody>
        </p:sp>
      </p:grpSp>
      <p:sp>
        <p:nvSpPr>
          <p:cNvPr id="65" name="Freeform 8"/>
          <p:cNvSpPr>
            <a:spLocks noEditPoints="1"/>
          </p:cNvSpPr>
          <p:nvPr/>
        </p:nvSpPr>
        <p:spPr bwMode="auto">
          <a:xfrm>
            <a:off x="3868409" y="2546761"/>
            <a:ext cx="264001" cy="261601"/>
          </a:xfrm>
          <a:custGeom>
            <a:avLst/>
            <a:gdLst>
              <a:gd name="T0" fmla="*/ 18 w 138"/>
              <a:gd name="T1" fmla="*/ 69 h 138"/>
              <a:gd name="T2" fmla="*/ 0 w 138"/>
              <a:gd name="T3" fmla="*/ 69 h 138"/>
              <a:gd name="T4" fmla="*/ 0 w 138"/>
              <a:gd name="T5" fmla="*/ 121 h 138"/>
              <a:gd name="T6" fmla="*/ 18 w 138"/>
              <a:gd name="T7" fmla="*/ 138 h 138"/>
              <a:gd name="T8" fmla="*/ 69 w 138"/>
              <a:gd name="T9" fmla="*/ 138 h 138"/>
              <a:gd name="T10" fmla="*/ 69 w 138"/>
              <a:gd name="T11" fmla="*/ 121 h 138"/>
              <a:gd name="T12" fmla="*/ 18 w 138"/>
              <a:gd name="T13" fmla="*/ 121 h 138"/>
              <a:gd name="T14" fmla="*/ 18 w 138"/>
              <a:gd name="T15" fmla="*/ 69 h 138"/>
              <a:gd name="T16" fmla="*/ 121 w 138"/>
              <a:gd name="T17" fmla="*/ 86 h 138"/>
              <a:gd name="T18" fmla="*/ 52 w 138"/>
              <a:gd name="T19" fmla="*/ 86 h 138"/>
              <a:gd name="T20" fmla="*/ 52 w 138"/>
              <a:gd name="T21" fmla="*/ 18 h 138"/>
              <a:gd name="T22" fmla="*/ 121 w 138"/>
              <a:gd name="T23" fmla="*/ 18 h 138"/>
              <a:gd name="T24" fmla="*/ 121 w 138"/>
              <a:gd name="T25" fmla="*/ 86 h 138"/>
              <a:gd name="T26" fmla="*/ 121 w 138"/>
              <a:gd name="T27" fmla="*/ 0 h 138"/>
              <a:gd name="T28" fmla="*/ 52 w 138"/>
              <a:gd name="T29" fmla="*/ 0 h 138"/>
              <a:gd name="T30" fmla="*/ 35 w 138"/>
              <a:gd name="T31" fmla="*/ 17 h 138"/>
              <a:gd name="T32" fmla="*/ 35 w 138"/>
              <a:gd name="T33" fmla="*/ 86 h 138"/>
              <a:gd name="T34" fmla="*/ 52 w 138"/>
              <a:gd name="T35" fmla="*/ 103 h 138"/>
              <a:gd name="T36" fmla="*/ 121 w 138"/>
              <a:gd name="T37" fmla="*/ 103 h 138"/>
              <a:gd name="T38" fmla="*/ 138 w 138"/>
              <a:gd name="T39" fmla="*/ 86 h 138"/>
              <a:gd name="T40" fmla="*/ 138 w 138"/>
              <a:gd name="T41" fmla="*/ 18 h 138"/>
              <a:gd name="T42" fmla="*/ 121 w 138"/>
              <a:gd name="T43" fmla="*/ 0 h 1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38" h="138">
                <a:moveTo>
                  <a:pt x="18" y="69"/>
                </a:moveTo>
                <a:cubicBezTo>
                  <a:pt x="0" y="69"/>
                  <a:pt x="0" y="69"/>
                  <a:pt x="0" y="69"/>
                </a:cubicBezTo>
                <a:cubicBezTo>
                  <a:pt x="0" y="121"/>
                  <a:pt x="0" y="121"/>
                  <a:pt x="0" y="121"/>
                </a:cubicBezTo>
                <a:cubicBezTo>
                  <a:pt x="0" y="130"/>
                  <a:pt x="8" y="138"/>
                  <a:pt x="18" y="138"/>
                </a:cubicBezTo>
                <a:cubicBezTo>
                  <a:pt x="69" y="138"/>
                  <a:pt x="69" y="138"/>
                  <a:pt x="69" y="138"/>
                </a:cubicBezTo>
                <a:cubicBezTo>
                  <a:pt x="69" y="121"/>
                  <a:pt x="69" y="121"/>
                  <a:pt x="69" y="121"/>
                </a:cubicBezTo>
                <a:cubicBezTo>
                  <a:pt x="18" y="121"/>
                  <a:pt x="18" y="121"/>
                  <a:pt x="18" y="121"/>
                </a:cubicBezTo>
                <a:cubicBezTo>
                  <a:pt x="18" y="69"/>
                  <a:pt x="18" y="69"/>
                  <a:pt x="18" y="69"/>
                </a:cubicBezTo>
                <a:close/>
                <a:moveTo>
                  <a:pt x="121" y="86"/>
                </a:moveTo>
                <a:cubicBezTo>
                  <a:pt x="52" y="86"/>
                  <a:pt x="52" y="86"/>
                  <a:pt x="52" y="86"/>
                </a:cubicBezTo>
                <a:cubicBezTo>
                  <a:pt x="52" y="18"/>
                  <a:pt x="52" y="18"/>
                  <a:pt x="52" y="18"/>
                </a:cubicBezTo>
                <a:cubicBezTo>
                  <a:pt x="121" y="18"/>
                  <a:pt x="121" y="18"/>
                  <a:pt x="121" y="18"/>
                </a:cubicBezTo>
                <a:cubicBezTo>
                  <a:pt x="121" y="86"/>
                  <a:pt x="121" y="86"/>
                  <a:pt x="121" y="86"/>
                </a:cubicBezTo>
                <a:close/>
                <a:moveTo>
                  <a:pt x="121" y="0"/>
                </a:moveTo>
                <a:cubicBezTo>
                  <a:pt x="52" y="0"/>
                  <a:pt x="52" y="0"/>
                  <a:pt x="52" y="0"/>
                </a:cubicBezTo>
                <a:cubicBezTo>
                  <a:pt x="42" y="0"/>
                  <a:pt x="35" y="8"/>
                  <a:pt x="35" y="17"/>
                </a:cubicBezTo>
                <a:cubicBezTo>
                  <a:pt x="35" y="86"/>
                  <a:pt x="35" y="86"/>
                  <a:pt x="35" y="86"/>
                </a:cubicBezTo>
                <a:cubicBezTo>
                  <a:pt x="35" y="96"/>
                  <a:pt x="42" y="103"/>
                  <a:pt x="52" y="103"/>
                </a:cubicBezTo>
                <a:cubicBezTo>
                  <a:pt x="121" y="103"/>
                  <a:pt x="121" y="103"/>
                  <a:pt x="121" y="103"/>
                </a:cubicBezTo>
                <a:cubicBezTo>
                  <a:pt x="130" y="103"/>
                  <a:pt x="138" y="96"/>
                  <a:pt x="138" y="86"/>
                </a:cubicBezTo>
                <a:cubicBezTo>
                  <a:pt x="138" y="18"/>
                  <a:pt x="138" y="18"/>
                  <a:pt x="138" y="18"/>
                </a:cubicBezTo>
                <a:cubicBezTo>
                  <a:pt x="138" y="8"/>
                  <a:pt x="130" y="0"/>
                  <a:pt x="121" y="0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sym typeface="Gill Sans" charset="0"/>
            </a:endParaRPr>
          </a:p>
        </p:txBody>
      </p:sp>
      <p:grpSp>
        <p:nvGrpSpPr>
          <p:cNvPr id="66" name="组合 65"/>
          <p:cNvGrpSpPr/>
          <p:nvPr/>
        </p:nvGrpSpPr>
        <p:grpSpPr>
          <a:xfrm>
            <a:off x="443527" y="3638054"/>
            <a:ext cx="2700987" cy="1222990"/>
            <a:chOff x="4304043" y="1286668"/>
            <a:chExt cx="3837944" cy="2757793"/>
          </a:xfrm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67" name="圆角矩形 66"/>
            <p:cNvSpPr/>
            <p:nvPr/>
          </p:nvSpPr>
          <p:spPr>
            <a:xfrm>
              <a:off x="4304043" y="1286668"/>
              <a:ext cx="3837944" cy="2757793"/>
            </a:xfrm>
            <a:prstGeom prst="roundRect">
              <a:avLst/>
            </a:prstGeom>
            <a:gradFill>
              <a:gsLst>
                <a:gs pos="62000">
                  <a:sysClr val="window" lastClr="FFFFFF">
                    <a:lumMod val="95000"/>
                  </a:sysClr>
                </a:gs>
                <a:gs pos="0">
                  <a:sysClr val="window" lastClr="FFFFFF"/>
                </a:gs>
                <a:gs pos="100000">
                  <a:sysClr val="window" lastClr="FFFFFF">
                    <a:lumMod val="85000"/>
                  </a:sysClr>
                </a:gs>
                <a:gs pos="0">
                  <a:sysClr val="window" lastClr="FFFFFF"/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8" name="圆角矩形 67"/>
            <p:cNvSpPr/>
            <p:nvPr/>
          </p:nvSpPr>
          <p:spPr>
            <a:xfrm>
              <a:off x="4351931" y="1367703"/>
              <a:ext cx="3742172" cy="2595722"/>
            </a:xfrm>
            <a:prstGeom prst="roundRect">
              <a:avLst/>
            </a:prstGeom>
            <a:gradFill>
              <a:gsLst>
                <a:gs pos="42000">
                  <a:srgbClr val="F0F0F0"/>
                </a:gs>
                <a:gs pos="0">
                  <a:sysClr val="window" lastClr="FFFFFF"/>
                </a:gs>
                <a:gs pos="100000">
                  <a:sysClr val="window" lastClr="FFFFFF">
                    <a:lumMod val="85000"/>
                  </a:sysClr>
                </a:gs>
                <a:gs pos="0">
                  <a:sysClr val="window" lastClr="FFFFFF"/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606666" y="3874503"/>
            <a:ext cx="670672" cy="670672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70" name="同心圆 69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917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 kern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71" name="椭圆 70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rgbClr val="00B2CA"/>
                </a:gs>
                <a:gs pos="100000">
                  <a:srgbClr val="067FC9"/>
                </a:gs>
              </a:gsLst>
              <a:lin ang="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917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 kern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72" name="Group 41"/>
          <p:cNvGrpSpPr>
            <a:grpSpLocks/>
          </p:cNvGrpSpPr>
          <p:nvPr/>
        </p:nvGrpSpPr>
        <p:grpSpPr bwMode="auto">
          <a:xfrm>
            <a:off x="1376843" y="3874501"/>
            <a:ext cx="1574691" cy="863659"/>
            <a:chOff x="0" y="0"/>
            <a:chExt cx="2419" cy="1343"/>
          </a:xfrm>
        </p:grpSpPr>
        <p:sp>
          <p:nvSpPr>
            <p:cNvPr id="73" name="Rectangle 42"/>
            <p:cNvSpPr>
              <a:spLocks/>
            </p:cNvSpPr>
            <p:nvPr/>
          </p:nvSpPr>
          <p:spPr bwMode="auto">
            <a:xfrm>
              <a:off x="0" y="0"/>
              <a:ext cx="2419" cy="3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fontAlgn="base">
                <a:lnSpc>
                  <a:spcPct val="7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cs typeface="Bebas Neue" charset="0"/>
                  <a:sym typeface="Bebas Neue" charset="0"/>
                </a:rPr>
                <a:t>单击此处添加标题</a:t>
              </a:r>
              <a:endParaRPr lang="en-US" sz="11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Bebas Neue" charset="0"/>
                <a:sym typeface="Bebas Neue" charset="0"/>
              </a:endParaRPr>
            </a:p>
          </p:txBody>
        </p:sp>
        <p:sp>
          <p:nvSpPr>
            <p:cNvPr id="74" name="Rectangle 43"/>
            <p:cNvSpPr>
              <a:spLocks/>
            </p:cNvSpPr>
            <p:nvPr/>
          </p:nvSpPr>
          <p:spPr bwMode="auto">
            <a:xfrm>
              <a:off x="0" y="304"/>
              <a:ext cx="2419" cy="10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000" dirty="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cs typeface="Lato Light" charset="0"/>
                  <a:sym typeface="Lato Light" charset="0"/>
                </a:rPr>
                <a:t>此处添加详细文本描述，建议与标题相关并符合整体语言风格，语言描述尽量</a:t>
              </a:r>
              <a:endParaRPr lang="en-US" sz="10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Lato Light" charset="0"/>
                <a:sym typeface="Lato Light" charset="0"/>
              </a:endParaRPr>
            </a:p>
          </p:txBody>
        </p:sp>
      </p:grpSp>
      <p:sp>
        <p:nvSpPr>
          <p:cNvPr id="75" name="Freeform 7"/>
          <p:cNvSpPr>
            <a:spLocks/>
          </p:cNvSpPr>
          <p:nvPr/>
        </p:nvSpPr>
        <p:spPr bwMode="auto">
          <a:xfrm>
            <a:off x="752987" y="4049035"/>
            <a:ext cx="319878" cy="321603"/>
          </a:xfrm>
          <a:custGeom>
            <a:avLst/>
            <a:gdLst>
              <a:gd name="T0" fmla="*/ 48 w 167"/>
              <a:gd name="T1" fmla="*/ 170 h 170"/>
              <a:gd name="T2" fmla="*/ 18 w 167"/>
              <a:gd name="T3" fmla="*/ 158 h 170"/>
              <a:gd name="T4" fmla="*/ 20 w 167"/>
              <a:gd name="T5" fmla="*/ 97 h 170"/>
              <a:gd name="T6" fmla="*/ 105 w 167"/>
              <a:gd name="T7" fmla="*/ 12 h 170"/>
              <a:gd name="T8" fmla="*/ 135 w 167"/>
              <a:gd name="T9" fmla="*/ 3 h 170"/>
              <a:gd name="T10" fmla="*/ 157 w 167"/>
              <a:gd name="T11" fmla="*/ 24 h 170"/>
              <a:gd name="T12" fmla="*/ 148 w 167"/>
              <a:gd name="T13" fmla="*/ 54 h 170"/>
              <a:gd name="T14" fmla="*/ 66 w 167"/>
              <a:gd name="T15" fmla="*/ 136 h 170"/>
              <a:gd name="T16" fmla="*/ 51 w 167"/>
              <a:gd name="T17" fmla="*/ 143 h 170"/>
              <a:gd name="T18" fmla="*/ 38 w 167"/>
              <a:gd name="T19" fmla="*/ 139 h 170"/>
              <a:gd name="T20" fmla="*/ 41 w 167"/>
              <a:gd name="T21" fmla="*/ 110 h 170"/>
              <a:gd name="T22" fmla="*/ 98 w 167"/>
              <a:gd name="T23" fmla="*/ 53 h 170"/>
              <a:gd name="T24" fmla="*/ 106 w 167"/>
              <a:gd name="T25" fmla="*/ 53 h 170"/>
              <a:gd name="T26" fmla="*/ 106 w 167"/>
              <a:gd name="T27" fmla="*/ 62 h 170"/>
              <a:gd name="T28" fmla="*/ 49 w 167"/>
              <a:gd name="T29" fmla="*/ 119 h 170"/>
              <a:gd name="T30" fmla="*/ 46 w 167"/>
              <a:gd name="T31" fmla="*/ 130 h 170"/>
              <a:gd name="T32" fmla="*/ 50 w 167"/>
              <a:gd name="T33" fmla="*/ 132 h 170"/>
              <a:gd name="T34" fmla="*/ 58 w 167"/>
              <a:gd name="T35" fmla="*/ 127 h 170"/>
              <a:gd name="T36" fmla="*/ 139 w 167"/>
              <a:gd name="T37" fmla="*/ 46 h 170"/>
              <a:gd name="T38" fmla="*/ 145 w 167"/>
              <a:gd name="T39" fmla="*/ 27 h 170"/>
              <a:gd name="T40" fmla="*/ 132 w 167"/>
              <a:gd name="T41" fmla="*/ 14 h 170"/>
              <a:gd name="T42" fmla="*/ 114 w 167"/>
              <a:gd name="T43" fmla="*/ 20 h 170"/>
              <a:gd name="T44" fmla="*/ 29 w 167"/>
              <a:gd name="T45" fmla="*/ 105 h 170"/>
              <a:gd name="T46" fmla="*/ 27 w 167"/>
              <a:gd name="T47" fmla="*/ 150 h 170"/>
              <a:gd name="T48" fmla="*/ 71 w 167"/>
              <a:gd name="T49" fmla="*/ 148 h 170"/>
              <a:gd name="T50" fmla="*/ 156 w 167"/>
              <a:gd name="T51" fmla="*/ 63 h 170"/>
              <a:gd name="T52" fmla="*/ 165 w 167"/>
              <a:gd name="T53" fmla="*/ 63 h 170"/>
              <a:gd name="T54" fmla="*/ 165 w 167"/>
              <a:gd name="T55" fmla="*/ 71 h 170"/>
              <a:gd name="T56" fmla="*/ 80 w 167"/>
              <a:gd name="T57" fmla="*/ 156 h 170"/>
              <a:gd name="T58" fmla="*/ 48 w 167"/>
              <a:gd name="T59" fmla="*/ 170 h 1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67" h="170">
                <a:moveTo>
                  <a:pt x="48" y="170"/>
                </a:moveTo>
                <a:cubicBezTo>
                  <a:pt x="37" y="170"/>
                  <a:pt x="26" y="166"/>
                  <a:pt x="18" y="158"/>
                </a:cubicBezTo>
                <a:cubicBezTo>
                  <a:pt x="4" y="143"/>
                  <a:pt x="0" y="117"/>
                  <a:pt x="20" y="97"/>
                </a:cubicBezTo>
                <a:cubicBezTo>
                  <a:pt x="32" y="85"/>
                  <a:pt x="81" y="36"/>
                  <a:pt x="105" y="12"/>
                </a:cubicBezTo>
                <a:cubicBezTo>
                  <a:pt x="114" y="3"/>
                  <a:pt x="125" y="0"/>
                  <a:pt x="135" y="3"/>
                </a:cubicBezTo>
                <a:cubicBezTo>
                  <a:pt x="146" y="5"/>
                  <a:pt x="154" y="14"/>
                  <a:pt x="157" y="24"/>
                </a:cubicBezTo>
                <a:cubicBezTo>
                  <a:pt x="160" y="35"/>
                  <a:pt x="156" y="46"/>
                  <a:pt x="148" y="54"/>
                </a:cubicBezTo>
                <a:cubicBezTo>
                  <a:pt x="66" y="136"/>
                  <a:pt x="66" y="136"/>
                  <a:pt x="66" y="136"/>
                </a:cubicBezTo>
                <a:cubicBezTo>
                  <a:pt x="62" y="140"/>
                  <a:pt x="57" y="143"/>
                  <a:pt x="51" y="143"/>
                </a:cubicBezTo>
                <a:cubicBezTo>
                  <a:pt x="46" y="144"/>
                  <a:pt x="41" y="142"/>
                  <a:pt x="38" y="139"/>
                </a:cubicBezTo>
                <a:cubicBezTo>
                  <a:pt x="31" y="133"/>
                  <a:pt x="30" y="121"/>
                  <a:pt x="41" y="110"/>
                </a:cubicBezTo>
                <a:cubicBezTo>
                  <a:pt x="98" y="53"/>
                  <a:pt x="98" y="53"/>
                  <a:pt x="98" y="53"/>
                </a:cubicBezTo>
                <a:cubicBezTo>
                  <a:pt x="100" y="51"/>
                  <a:pt x="104" y="51"/>
                  <a:pt x="106" y="53"/>
                </a:cubicBezTo>
                <a:cubicBezTo>
                  <a:pt x="109" y="55"/>
                  <a:pt x="109" y="59"/>
                  <a:pt x="106" y="62"/>
                </a:cubicBezTo>
                <a:cubicBezTo>
                  <a:pt x="49" y="119"/>
                  <a:pt x="49" y="119"/>
                  <a:pt x="49" y="119"/>
                </a:cubicBezTo>
                <a:cubicBezTo>
                  <a:pt x="44" y="124"/>
                  <a:pt x="44" y="128"/>
                  <a:pt x="46" y="130"/>
                </a:cubicBezTo>
                <a:cubicBezTo>
                  <a:pt x="47" y="131"/>
                  <a:pt x="48" y="132"/>
                  <a:pt x="50" y="132"/>
                </a:cubicBezTo>
                <a:cubicBezTo>
                  <a:pt x="52" y="131"/>
                  <a:pt x="55" y="130"/>
                  <a:pt x="58" y="127"/>
                </a:cubicBezTo>
                <a:cubicBezTo>
                  <a:pt x="139" y="46"/>
                  <a:pt x="139" y="46"/>
                  <a:pt x="139" y="46"/>
                </a:cubicBezTo>
                <a:cubicBezTo>
                  <a:pt x="145" y="40"/>
                  <a:pt x="147" y="34"/>
                  <a:pt x="145" y="27"/>
                </a:cubicBezTo>
                <a:cubicBezTo>
                  <a:pt x="144" y="21"/>
                  <a:pt x="138" y="16"/>
                  <a:pt x="132" y="14"/>
                </a:cubicBezTo>
                <a:cubicBezTo>
                  <a:pt x="126" y="13"/>
                  <a:pt x="119" y="15"/>
                  <a:pt x="114" y="20"/>
                </a:cubicBezTo>
                <a:cubicBezTo>
                  <a:pt x="89" y="45"/>
                  <a:pt x="41" y="93"/>
                  <a:pt x="29" y="105"/>
                </a:cubicBezTo>
                <a:cubicBezTo>
                  <a:pt x="13" y="121"/>
                  <a:pt x="17" y="139"/>
                  <a:pt x="27" y="150"/>
                </a:cubicBezTo>
                <a:cubicBezTo>
                  <a:pt x="37" y="160"/>
                  <a:pt x="55" y="164"/>
                  <a:pt x="71" y="148"/>
                </a:cubicBezTo>
                <a:cubicBezTo>
                  <a:pt x="156" y="63"/>
                  <a:pt x="156" y="63"/>
                  <a:pt x="156" y="63"/>
                </a:cubicBezTo>
                <a:cubicBezTo>
                  <a:pt x="159" y="60"/>
                  <a:pt x="162" y="60"/>
                  <a:pt x="165" y="63"/>
                </a:cubicBezTo>
                <a:cubicBezTo>
                  <a:pt x="167" y="65"/>
                  <a:pt x="167" y="69"/>
                  <a:pt x="165" y="71"/>
                </a:cubicBezTo>
                <a:cubicBezTo>
                  <a:pt x="80" y="156"/>
                  <a:pt x="80" y="156"/>
                  <a:pt x="80" y="156"/>
                </a:cubicBezTo>
                <a:cubicBezTo>
                  <a:pt x="70" y="166"/>
                  <a:pt x="58" y="170"/>
                  <a:pt x="48" y="170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sym typeface="Gill Sans" charset="0"/>
            </a:endParaRPr>
          </a:p>
        </p:txBody>
      </p:sp>
      <p:grpSp>
        <p:nvGrpSpPr>
          <p:cNvPr id="76" name="组合 75"/>
          <p:cNvGrpSpPr/>
          <p:nvPr/>
        </p:nvGrpSpPr>
        <p:grpSpPr>
          <a:xfrm>
            <a:off x="3503287" y="3638054"/>
            <a:ext cx="2700987" cy="1222990"/>
            <a:chOff x="4304043" y="1286668"/>
            <a:chExt cx="3837944" cy="2757793"/>
          </a:xfrm>
          <a:effectLst>
            <a:outerShdw blurRad="381000" dist="2540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77" name="圆角矩形 76"/>
            <p:cNvSpPr/>
            <p:nvPr/>
          </p:nvSpPr>
          <p:spPr>
            <a:xfrm>
              <a:off x="4304043" y="1286668"/>
              <a:ext cx="3837944" cy="2757793"/>
            </a:xfrm>
            <a:prstGeom prst="roundRect">
              <a:avLst/>
            </a:prstGeom>
            <a:gradFill>
              <a:gsLst>
                <a:gs pos="62000">
                  <a:sysClr val="window" lastClr="FFFFFF">
                    <a:lumMod val="95000"/>
                  </a:sysClr>
                </a:gs>
                <a:gs pos="0">
                  <a:sysClr val="window" lastClr="FFFFFF"/>
                </a:gs>
                <a:gs pos="100000">
                  <a:sysClr val="window" lastClr="FFFFFF">
                    <a:lumMod val="85000"/>
                  </a:sysClr>
                </a:gs>
                <a:gs pos="0">
                  <a:sysClr val="window" lastClr="FFFFFF"/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78" name="圆角矩形 77"/>
            <p:cNvSpPr/>
            <p:nvPr/>
          </p:nvSpPr>
          <p:spPr>
            <a:xfrm>
              <a:off x="4351931" y="1367703"/>
              <a:ext cx="3742172" cy="2595722"/>
            </a:xfrm>
            <a:prstGeom prst="roundRect">
              <a:avLst/>
            </a:prstGeom>
            <a:gradFill>
              <a:gsLst>
                <a:gs pos="42000">
                  <a:srgbClr val="F0F0F0"/>
                </a:gs>
                <a:gs pos="0">
                  <a:sysClr val="window" lastClr="FFFFFF"/>
                </a:gs>
                <a:gs pos="100000">
                  <a:sysClr val="window" lastClr="FFFFFF">
                    <a:lumMod val="85000"/>
                  </a:sysClr>
                </a:gs>
                <a:gs pos="0">
                  <a:sysClr val="window" lastClr="FFFFFF"/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79" name="组合 78"/>
          <p:cNvGrpSpPr/>
          <p:nvPr/>
        </p:nvGrpSpPr>
        <p:grpSpPr>
          <a:xfrm>
            <a:off x="3666425" y="3874503"/>
            <a:ext cx="670672" cy="670672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80" name="同心圆 79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917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 kern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81" name="椭圆 80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rgbClr val="00B2CA"/>
                </a:gs>
                <a:gs pos="100000">
                  <a:srgbClr val="067FC9"/>
                </a:gs>
              </a:gsLst>
              <a:lin ang="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917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 kern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82" name="Group 41"/>
          <p:cNvGrpSpPr>
            <a:grpSpLocks/>
          </p:cNvGrpSpPr>
          <p:nvPr/>
        </p:nvGrpSpPr>
        <p:grpSpPr bwMode="auto">
          <a:xfrm>
            <a:off x="4436603" y="3874501"/>
            <a:ext cx="1574691" cy="863659"/>
            <a:chOff x="0" y="0"/>
            <a:chExt cx="2419" cy="1343"/>
          </a:xfrm>
        </p:grpSpPr>
        <p:sp>
          <p:nvSpPr>
            <p:cNvPr id="83" name="Rectangle 42"/>
            <p:cNvSpPr>
              <a:spLocks/>
            </p:cNvSpPr>
            <p:nvPr/>
          </p:nvSpPr>
          <p:spPr bwMode="auto">
            <a:xfrm>
              <a:off x="0" y="0"/>
              <a:ext cx="2419" cy="3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fontAlgn="base">
                <a:lnSpc>
                  <a:spcPct val="7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cs typeface="Bebas Neue" charset="0"/>
                  <a:sym typeface="Bebas Neue" charset="0"/>
                </a:rPr>
                <a:t>单击此处添加标题</a:t>
              </a:r>
              <a:endParaRPr lang="en-US" sz="11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Bebas Neue" charset="0"/>
                <a:sym typeface="Bebas Neue" charset="0"/>
              </a:endParaRPr>
            </a:p>
          </p:txBody>
        </p:sp>
        <p:sp>
          <p:nvSpPr>
            <p:cNvPr id="84" name="Rectangle 43"/>
            <p:cNvSpPr>
              <a:spLocks/>
            </p:cNvSpPr>
            <p:nvPr/>
          </p:nvSpPr>
          <p:spPr bwMode="auto">
            <a:xfrm>
              <a:off x="0" y="304"/>
              <a:ext cx="2419" cy="10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000" dirty="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  <a:cs typeface="Lato Light" charset="0"/>
                  <a:sym typeface="Lato Light" charset="0"/>
                </a:rPr>
                <a:t>此处添加详细文本描述，建议与标题相关并符合整体语言风格，语言描述尽量</a:t>
              </a:r>
              <a:endParaRPr lang="en-US" sz="10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Lato Light" charset="0"/>
                <a:sym typeface="Lato Light" charset="0"/>
              </a:endParaRPr>
            </a:p>
          </p:txBody>
        </p:sp>
      </p:grpSp>
      <p:sp>
        <p:nvSpPr>
          <p:cNvPr id="85" name="Freeform 6"/>
          <p:cNvSpPr>
            <a:spLocks noEditPoints="1"/>
          </p:cNvSpPr>
          <p:nvPr/>
        </p:nvSpPr>
        <p:spPr bwMode="auto">
          <a:xfrm>
            <a:off x="3871988" y="4072237"/>
            <a:ext cx="293964" cy="298402"/>
          </a:xfrm>
          <a:custGeom>
            <a:avLst/>
            <a:gdLst>
              <a:gd name="T0" fmla="*/ 13 w 154"/>
              <a:gd name="T1" fmla="*/ 28 h 158"/>
              <a:gd name="T2" fmla="*/ 34 w 154"/>
              <a:gd name="T3" fmla="*/ 28 h 158"/>
              <a:gd name="T4" fmla="*/ 43 w 154"/>
              <a:gd name="T5" fmla="*/ 73 h 158"/>
              <a:gd name="T6" fmla="*/ 13 w 154"/>
              <a:gd name="T7" fmla="*/ 28 h 158"/>
              <a:gd name="T8" fmla="*/ 77 w 154"/>
              <a:gd name="T9" fmla="*/ 11 h 158"/>
              <a:gd name="T10" fmla="*/ 110 w 154"/>
              <a:gd name="T11" fmla="*/ 24 h 158"/>
              <a:gd name="T12" fmla="*/ 77 w 154"/>
              <a:gd name="T13" fmla="*/ 37 h 158"/>
              <a:gd name="T14" fmla="*/ 45 w 154"/>
              <a:gd name="T15" fmla="*/ 24 h 158"/>
              <a:gd name="T16" fmla="*/ 77 w 154"/>
              <a:gd name="T17" fmla="*/ 11 h 158"/>
              <a:gd name="T18" fmla="*/ 111 w 154"/>
              <a:gd name="T19" fmla="*/ 73 h 158"/>
              <a:gd name="T20" fmla="*/ 121 w 154"/>
              <a:gd name="T21" fmla="*/ 28 h 158"/>
              <a:gd name="T22" fmla="*/ 142 w 154"/>
              <a:gd name="T23" fmla="*/ 28 h 158"/>
              <a:gd name="T24" fmla="*/ 111 w 154"/>
              <a:gd name="T25" fmla="*/ 73 h 158"/>
              <a:gd name="T26" fmla="*/ 87 w 154"/>
              <a:gd name="T27" fmla="*/ 116 h 158"/>
              <a:gd name="T28" fmla="*/ 112 w 154"/>
              <a:gd name="T29" fmla="*/ 87 h 158"/>
              <a:gd name="T30" fmla="*/ 154 w 154"/>
              <a:gd name="T31" fmla="*/ 22 h 158"/>
              <a:gd name="T32" fmla="*/ 148 w 154"/>
              <a:gd name="T33" fmla="*/ 16 h 158"/>
              <a:gd name="T34" fmla="*/ 119 w 154"/>
              <a:gd name="T35" fmla="*/ 16 h 158"/>
              <a:gd name="T36" fmla="*/ 77 w 154"/>
              <a:gd name="T37" fmla="*/ 0 h 158"/>
              <a:gd name="T38" fmla="*/ 36 w 154"/>
              <a:gd name="T39" fmla="*/ 16 h 158"/>
              <a:gd name="T40" fmla="*/ 6 w 154"/>
              <a:gd name="T41" fmla="*/ 16 h 158"/>
              <a:gd name="T42" fmla="*/ 0 w 154"/>
              <a:gd name="T43" fmla="*/ 22 h 158"/>
              <a:gd name="T44" fmla="*/ 42 w 154"/>
              <a:gd name="T45" fmla="*/ 87 h 158"/>
              <a:gd name="T46" fmla="*/ 67 w 154"/>
              <a:gd name="T47" fmla="*/ 116 h 158"/>
              <a:gd name="T48" fmla="*/ 67 w 154"/>
              <a:gd name="T49" fmla="*/ 128 h 158"/>
              <a:gd name="T50" fmla="*/ 39 w 154"/>
              <a:gd name="T51" fmla="*/ 143 h 158"/>
              <a:gd name="T52" fmla="*/ 77 w 154"/>
              <a:gd name="T53" fmla="*/ 158 h 158"/>
              <a:gd name="T54" fmla="*/ 115 w 154"/>
              <a:gd name="T55" fmla="*/ 143 h 158"/>
              <a:gd name="T56" fmla="*/ 87 w 154"/>
              <a:gd name="T57" fmla="*/ 128 h 158"/>
              <a:gd name="T58" fmla="*/ 87 w 154"/>
              <a:gd name="T59" fmla="*/ 116 h 1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54" h="158">
                <a:moveTo>
                  <a:pt x="13" y="28"/>
                </a:moveTo>
                <a:cubicBezTo>
                  <a:pt x="34" y="28"/>
                  <a:pt x="34" y="28"/>
                  <a:pt x="34" y="28"/>
                </a:cubicBezTo>
                <a:cubicBezTo>
                  <a:pt x="35" y="49"/>
                  <a:pt x="39" y="63"/>
                  <a:pt x="43" y="73"/>
                </a:cubicBezTo>
                <a:cubicBezTo>
                  <a:pt x="28" y="63"/>
                  <a:pt x="15" y="51"/>
                  <a:pt x="13" y="28"/>
                </a:cubicBezTo>
                <a:close/>
                <a:moveTo>
                  <a:pt x="77" y="11"/>
                </a:moveTo>
                <a:cubicBezTo>
                  <a:pt x="101" y="11"/>
                  <a:pt x="110" y="20"/>
                  <a:pt x="110" y="24"/>
                </a:cubicBezTo>
                <a:cubicBezTo>
                  <a:pt x="110" y="27"/>
                  <a:pt x="101" y="37"/>
                  <a:pt x="77" y="37"/>
                </a:cubicBezTo>
                <a:cubicBezTo>
                  <a:pt x="54" y="37"/>
                  <a:pt x="45" y="27"/>
                  <a:pt x="45" y="24"/>
                </a:cubicBezTo>
                <a:cubicBezTo>
                  <a:pt x="45" y="20"/>
                  <a:pt x="54" y="11"/>
                  <a:pt x="77" y="11"/>
                </a:cubicBezTo>
                <a:close/>
                <a:moveTo>
                  <a:pt x="111" y="73"/>
                </a:moveTo>
                <a:cubicBezTo>
                  <a:pt x="116" y="63"/>
                  <a:pt x="120" y="49"/>
                  <a:pt x="121" y="28"/>
                </a:cubicBezTo>
                <a:cubicBezTo>
                  <a:pt x="142" y="28"/>
                  <a:pt x="142" y="28"/>
                  <a:pt x="142" y="28"/>
                </a:cubicBezTo>
                <a:cubicBezTo>
                  <a:pt x="140" y="51"/>
                  <a:pt x="126" y="63"/>
                  <a:pt x="111" y="73"/>
                </a:cubicBezTo>
                <a:close/>
                <a:moveTo>
                  <a:pt x="87" y="116"/>
                </a:moveTo>
                <a:cubicBezTo>
                  <a:pt x="87" y="104"/>
                  <a:pt x="97" y="97"/>
                  <a:pt x="112" y="87"/>
                </a:cubicBezTo>
                <a:cubicBezTo>
                  <a:pt x="131" y="74"/>
                  <a:pt x="154" y="59"/>
                  <a:pt x="154" y="22"/>
                </a:cubicBezTo>
                <a:cubicBezTo>
                  <a:pt x="154" y="19"/>
                  <a:pt x="152" y="16"/>
                  <a:pt x="148" y="16"/>
                </a:cubicBezTo>
                <a:cubicBezTo>
                  <a:pt x="119" y="16"/>
                  <a:pt x="119" y="16"/>
                  <a:pt x="119" y="16"/>
                </a:cubicBezTo>
                <a:cubicBezTo>
                  <a:pt x="115" y="8"/>
                  <a:pt x="102" y="0"/>
                  <a:pt x="77" y="0"/>
                </a:cubicBezTo>
                <a:cubicBezTo>
                  <a:pt x="52" y="0"/>
                  <a:pt x="40" y="8"/>
                  <a:pt x="36" y="16"/>
                </a:cubicBezTo>
                <a:cubicBezTo>
                  <a:pt x="6" y="16"/>
                  <a:pt x="6" y="16"/>
                  <a:pt x="6" y="16"/>
                </a:cubicBezTo>
                <a:cubicBezTo>
                  <a:pt x="3" y="16"/>
                  <a:pt x="0" y="19"/>
                  <a:pt x="0" y="22"/>
                </a:cubicBezTo>
                <a:cubicBezTo>
                  <a:pt x="0" y="59"/>
                  <a:pt x="24" y="74"/>
                  <a:pt x="42" y="87"/>
                </a:cubicBezTo>
                <a:cubicBezTo>
                  <a:pt x="58" y="97"/>
                  <a:pt x="67" y="104"/>
                  <a:pt x="67" y="116"/>
                </a:cubicBezTo>
                <a:cubicBezTo>
                  <a:pt x="67" y="128"/>
                  <a:pt x="67" y="128"/>
                  <a:pt x="67" y="128"/>
                </a:cubicBezTo>
                <a:cubicBezTo>
                  <a:pt x="51" y="129"/>
                  <a:pt x="39" y="135"/>
                  <a:pt x="39" y="143"/>
                </a:cubicBezTo>
                <a:cubicBezTo>
                  <a:pt x="39" y="151"/>
                  <a:pt x="56" y="158"/>
                  <a:pt x="77" y="158"/>
                </a:cubicBezTo>
                <a:cubicBezTo>
                  <a:pt x="98" y="158"/>
                  <a:pt x="115" y="151"/>
                  <a:pt x="115" y="143"/>
                </a:cubicBezTo>
                <a:cubicBezTo>
                  <a:pt x="115" y="135"/>
                  <a:pt x="104" y="129"/>
                  <a:pt x="87" y="128"/>
                </a:cubicBezTo>
                <a:cubicBezTo>
                  <a:pt x="87" y="116"/>
                  <a:pt x="87" y="116"/>
                  <a:pt x="87" y="116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sym typeface="Gill Sans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055888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Shape 1624"/>
          <p:cNvSpPr/>
          <p:nvPr/>
        </p:nvSpPr>
        <p:spPr>
          <a:xfrm>
            <a:off x="1658622" y="1947706"/>
            <a:ext cx="5925709" cy="331841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1600"/>
                </a:moveTo>
                <a:cubicBezTo>
                  <a:pt x="1730" y="16970"/>
                  <a:pt x="4055" y="13284"/>
                  <a:pt x="7055" y="10308"/>
                </a:cubicBezTo>
                <a:cubicBezTo>
                  <a:pt x="10098" y="7290"/>
                  <a:pt x="13901" y="4973"/>
                  <a:pt x="18380" y="2877"/>
                </a:cubicBezTo>
                <a:lnTo>
                  <a:pt x="18198" y="0"/>
                </a:lnTo>
                <a:lnTo>
                  <a:pt x="21600" y="4603"/>
                </a:lnTo>
                <a:lnTo>
                  <a:pt x="18924" y="11507"/>
                </a:lnTo>
                <a:lnTo>
                  <a:pt x="18743" y="8630"/>
                </a:lnTo>
                <a:cubicBezTo>
                  <a:pt x="14655" y="9764"/>
                  <a:pt x="11069" y="11155"/>
                  <a:pt x="8004" y="13185"/>
                </a:cubicBezTo>
                <a:cubicBezTo>
                  <a:pt x="4885" y="15251"/>
                  <a:pt x="2242" y="17999"/>
                  <a:pt x="0" y="21600"/>
                </a:cubicBezTo>
                <a:close/>
              </a:path>
            </a:pathLst>
          </a:custGeom>
          <a:gradFill>
            <a:gsLst>
              <a:gs pos="1667">
                <a:srgbClr val="067FC9"/>
              </a:gs>
              <a:gs pos="100000">
                <a:srgbClr val="00B2CA"/>
              </a:gs>
            </a:gsLst>
            <a:lin ang="0" scaled="0"/>
          </a:gradFill>
          <a:ln w="38100">
            <a:solidFill>
              <a:sysClr val="window" lastClr="FFFFFF"/>
            </a:solidFill>
            <a:miter lim="400000"/>
          </a:ln>
          <a:effectLst>
            <a:outerShdw blurRad="127000" dist="38100" dir="8100000" algn="t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121917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4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" name="Text Placeholder 4"/>
          <p:cNvSpPr txBox="1">
            <a:spLocks/>
          </p:cNvSpPr>
          <p:nvPr/>
        </p:nvSpPr>
        <p:spPr>
          <a:xfrm>
            <a:off x="251520" y="3855860"/>
            <a:ext cx="1711234" cy="531219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lvl="0" indent="-342900" algn="l" defTabSz="914400" rtl="0" eaLnBrk="1" fontAlgn="auto" latinLnBrk="0" hangingPunct="1">
              <a:lnSpc>
                <a:spcPts val="198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您的内容打在这里，或者通过复制您的文本后粘贴</a:t>
            </a:r>
            <a:endParaRPr kumimoji="0" lang="en-US" altLang="zh-CN" sz="11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>
                  <a:lumMod val="75000"/>
                  <a:lumOff val="25000"/>
                </a:sys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0" name="Text Placeholder 4"/>
          <p:cNvSpPr txBox="1">
            <a:spLocks/>
          </p:cNvSpPr>
          <p:nvPr/>
        </p:nvSpPr>
        <p:spPr>
          <a:xfrm>
            <a:off x="1438656" y="2141579"/>
            <a:ext cx="1633154" cy="531219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ts val="198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您的内容打在这里，或者通过复制您的文本后粘贴</a:t>
            </a:r>
            <a:endParaRPr kumimoji="0" lang="en-US" altLang="zh-CN" sz="11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>
                  <a:lumMod val="75000"/>
                  <a:lumOff val="25000"/>
                </a:sys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1" name="Text Placeholder 4"/>
          <p:cNvSpPr txBox="1">
            <a:spLocks/>
          </p:cNvSpPr>
          <p:nvPr/>
        </p:nvSpPr>
        <p:spPr>
          <a:xfrm>
            <a:off x="3193121" y="1287994"/>
            <a:ext cx="1598492" cy="531219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ts val="198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您的内容打在这里，或者通过复制您的文本后粘贴</a:t>
            </a:r>
            <a:endParaRPr kumimoji="0" lang="en-US" altLang="zh-CN" sz="11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>
                  <a:lumMod val="75000"/>
                  <a:lumOff val="25000"/>
                </a:sys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2" name="Text Placeholder 4"/>
          <p:cNvSpPr txBox="1">
            <a:spLocks/>
          </p:cNvSpPr>
          <p:nvPr/>
        </p:nvSpPr>
        <p:spPr>
          <a:xfrm>
            <a:off x="5701241" y="4495855"/>
            <a:ext cx="1926963" cy="531219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ts val="198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您的内容打在这里，或者通过复制您的文本后粘贴</a:t>
            </a:r>
            <a:endParaRPr kumimoji="0" lang="en-US" altLang="zh-CN" sz="11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>
                  <a:lumMod val="75000"/>
                  <a:lumOff val="25000"/>
                </a:sys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53" name="组合 52"/>
          <p:cNvGrpSpPr/>
          <p:nvPr/>
        </p:nvGrpSpPr>
        <p:grpSpPr>
          <a:xfrm>
            <a:off x="1907545" y="3401991"/>
            <a:ext cx="409314" cy="1458053"/>
            <a:chOff x="2904151" y="3937783"/>
            <a:chExt cx="478565" cy="1704740"/>
          </a:xfrm>
        </p:grpSpPr>
        <p:sp>
          <p:nvSpPr>
            <p:cNvPr id="54" name="Shape 1626"/>
            <p:cNvSpPr/>
            <p:nvPr/>
          </p:nvSpPr>
          <p:spPr>
            <a:xfrm flipV="1">
              <a:off x="3129162" y="4189573"/>
              <a:ext cx="1" cy="1386955"/>
            </a:xfrm>
            <a:prstGeom prst="line">
              <a:avLst/>
            </a:prstGeom>
            <a:ln w="12700">
              <a:solidFill>
                <a:srgbClr val="A6AAA9"/>
              </a:solidFill>
              <a:miter lim="400000"/>
            </a:ln>
          </p:spPr>
          <p:txBody>
            <a:bodyPr lIns="25400" tIns="25400" rIns="25400" bIns="25400" anchor="ctr"/>
            <a:lstStyle/>
            <a:p>
              <a:pPr defTabSz="1219170"/>
              <a:endParaRPr sz="140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5" name="Shape 1630"/>
            <p:cNvSpPr/>
            <p:nvPr/>
          </p:nvSpPr>
          <p:spPr>
            <a:xfrm>
              <a:off x="2904151" y="3937783"/>
              <a:ext cx="478565" cy="47856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gradFill>
              <a:gsLst>
                <a:gs pos="1667">
                  <a:srgbClr val="067FC9"/>
                </a:gs>
                <a:gs pos="100000">
                  <a:srgbClr val="00B2CA"/>
                </a:gs>
              </a:gsLst>
              <a:lin ang="0" scaled="0"/>
            </a:gradFill>
            <a:ln w="38100" cap="flat">
              <a:solidFill>
                <a:sysClr val="window" lastClr="FFFFFF"/>
              </a:solidFill>
              <a:miter lim="400000"/>
            </a:ln>
            <a:effectLst>
              <a:outerShdw blurRad="1270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wrap="square" lIns="19051" tIns="19051" rIns="19051" bIns="19051" numCol="1" anchor="ctr">
              <a:noAutofit/>
            </a:bodyPr>
            <a:lstStyle/>
            <a:p>
              <a:pPr marL="0" marR="0" lvl="0" indent="0" defTabSz="121917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4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6" name="Shape 1653"/>
            <p:cNvSpPr/>
            <p:nvPr/>
          </p:nvSpPr>
          <p:spPr>
            <a:xfrm>
              <a:off x="3071388" y="5526976"/>
              <a:ext cx="115547" cy="11554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FFFFFF"/>
            </a:solidFill>
            <a:ln w="12700">
              <a:miter lim="400000"/>
            </a:ln>
          </p:spPr>
          <p:txBody>
            <a:bodyPr lIns="0" tIns="0" rIns="0" bIns="0"/>
            <a:lstStyle/>
            <a:p>
              <a:pPr defTabSz="1219170"/>
              <a:endParaRPr sz="140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7" name="Text Placeholder 4"/>
            <p:cNvSpPr txBox="1">
              <a:spLocks/>
            </p:cNvSpPr>
            <p:nvPr/>
          </p:nvSpPr>
          <p:spPr>
            <a:xfrm>
              <a:off x="3011193" y="4029682"/>
              <a:ext cx="257140" cy="309052"/>
            </a:xfrm>
            <a:prstGeom prst="rect">
              <a:avLst/>
            </a:prstGeom>
          </p:spPr>
          <p:txBody>
            <a:bodyPr vert="horz" lIns="0" tIns="0" rIns="0" bIns="0" rtlCol="0" anchor="ctr">
              <a:normAutofit/>
            </a:bodyPr>
            <a:lstStyle>
              <a:lvl1pPr marL="0" indent="0" algn="l" defTabSz="914400" rtl="0" eaLnBrk="1" latinLnBrk="0" hangingPunct="1">
                <a:lnSpc>
                  <a:spcPts val="14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1000" kern="1200">
                  <a:solidFill>
                    <a:schemeClr val="tx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Open Sans 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Open Sans 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Open Sans 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Open Sans 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id-ID" sz="1100" b="1" dirty="0">
                  <a:solidFill>
                    <a:srgbClr val="FCFCFC"/>
                  </a:solidFill>
                  <a:latin typeface="微软雅黑" pitchFamily="34" charset="-122"/>
                  <a:ea typeface="微软雅黑" pitchFamily="34" charset="-122"/>
                </a:rPr>
                <a:t>01</a:t>
              </a: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3040733" y="2625027"/>
            <a:ext cx="409315" cy="1460227"/>
            <a:chOff x="4229062" y="2840181"/>
            <a:chExt cx="478567" cy="1707282"/>
          </a:xfrm>
        </p:grpSpPr>
        <p:sp>
          <p:nvSpPr>
            <p:cNvPr id="59" name="Shape 1627"/>
            <p:cNvSpPr/>
            <p:nvPr/>
          </p:nvSpPr>
          <p:spPr>
            <a:xfrm flipV="1">
              <a:off x="4457419" y="3113159"/>
              <a:ext cx="0" cy="1339270"/>
            </a:xfrm>
            <a:prstGeom prst="line">
              <a:avLst/>
            </a:prstGeom>
            <a:ln w="12700">
              <a:solidFill>
                <a:srgbClr val="A6AAA9"/>
              </a:solidFill>
              <a:miter lim="400000"/>
            </a:ln>
          </p:spPr>
          <p:txBody>
            <a:bodyPr lIns="25400" tIns="25400" rIns="25400" bIns="25400" anchor="ctr"/>
            <a:lstStyle/>
            <a:p>
              <a:pPr defTabSz="1219170"/>
              <a:endParaRPr sz="140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0" name="Shape 1636"/>
            <p:cNvSpPr/>
            <p:nvPr/>
          </p:nvSpPr>
          <p:spPr>
            <a:xfrm>
              <a:off x="4229062" y="2840181"/>
              <a:ext cx="478567" cy="47856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gradFill>
              <a:gsLst>
                <a:gs pos="1667">
                  <a:srgbClr val="067FC9"/>
                </a:gs>
                <a:gs pos="100000">
                  <a:srgbClr val="00B2CA"/>
                </a:gs>
              </a:gsLst>
              <a:lin ang="0" scaled="0"/>
            </a:gradFill>
            <a:ln w="38100" cap="flat">
              <a:solidFill>
                <a:sysClr val="window" lastClr="FFFFFF"/>
              </a:solidFill>
              <a:miter lim="400000"/>
            </a:ln>
            <a:effectLst>
              <a:outerShdw blurRad="1270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wrap="square" lIns="19051" tIns="19051" rIns="19051" bIns="19051" numCol="1" anchor="ctr">
              <a:noAutofit/>
            </a:bodyPr>
            <a:lstStyle/>
            <a:p>
              <a:pPr marL="0" marR="0" lvl="0" indent="0" defTabSz="121917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4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1" name="Shape 1654"/>
            <p:cNvSpPr/>
            <p:nvPr/>
          </p:nvSpPr>
          <p:spPr>
            <a:xfrm>
              <a:off x="4367535" y="4367699"/>
              <a:ext cx="179764" cy="17976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FFFFFF"/>
            </a:solidFill>
            <a:ln w="12700">
              <a:miter lim="400000"/>
            </a:ln>
          </p:spPr>
          <p:txBody>
            <a:bodyPr lIns="0" tIns="0" rIns="0" bIns="0"/>
            <a:lstStyle/>
            <a:p>
              <a:pPr defTabSz="1219170"/>
              <a:endParaRPr sz="140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2" name="Text Placeholder 4"/>
            <p:cNvSpPr txBox="1">
              <a:spLocks/>
            </p:cNvSpPr>
            <p:nvPr/>
          </p:nvSpPr>
          <p:spPr>
            <a:xfrm>
              <a:off x="4336107" y="2918004"/>
              <a:ext cx="257140" cy="309052"/>
            </a:xfrm>
            <a:prstGeom prst="rect">
              <a:avLst/>
            </a:prstGeom>
          </p:spPr>
          <p:txBody>
            <a:bodyPr vert="horz" lIns="0" tIns="0" rIns="0" bIns="0" rtlCol="0" anchor="ctr">
              <a:normAutofit/>
            </a:bodyPr>
            <a:lstStyle>
              <a:lvl1pPr marL="0" indent="0" algn="l" defTabSz="914400" rtl="0" eaLnBrk="1" latinLnBrk="0" hangingPunct="1">
                <a:lnSpc>
                  <a:spcPts val="14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1000" kern="1200">
                  <a:solidFill>
                    <a:schemeClr val="tx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Open Sans 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Open Sans 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Open Sans 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Open Sans 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1100" b="1" dirty="0" smtClean="0">
                  <a:solidFill>
                    <a:srgbClr val="FCFCF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03</a:t>
              </a:r>
              <a:endParaRPr lang="id-ID" sz="1100" b="1" dirty="0">
                <a:solidFill>
                  <a:srgbClr val="FCFCF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4141300" y="1938742"/>
            <a:ext cx="409315" cy="1678603"/>
            <a:chOff x="5515833" y="2060261"/>
            <a:chExt cx="478567" cy="1962605"/>
          </a:xfrm>
        </p:grpSpPr>
        <p:sp>
          <p:nvSpPr>
            <p:cNvPr id="64" name="Shape 1628"/>
            <p:cNvSpPr/>
            <p:nvPr/>
          </p:nvSpPr>
          <p:spPr>
            <a:xfrm flipV="1">
              <a:off x="5738021" y="2499781"/>
              <a:ext cx="0" cy="1363193"/>
            </a:xfrm>
            <a:prstGeom prst="line">
              <a:avLst/>
            </a:prstGeom>
            <a:ln w="12700">
              <a:solidFill>
                <a:srgbClr val="A6AAA9"/>
              </a:solidFill>
              <a:miter lim="400000"/>
            </a:ln>
          </p:spPr>
          <p:txBody>
            <a:bodyPr lIns="25400" tIns="25400" rIns="25400" bIns="25400" anchor="ctr"/>
            <a:lstStyle/>
            <a:p>
              <a:pPr defTabSz="1219170"/>
              <a:endParaRPr sz="140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5" name="Shape 1642"/>
            <p:cNvSpPr/>
            <p:nvPr/>
          </p:nvSpPr>
          <p:spPr>
            <a:xfrm>
              <a:off x="5515833" y="2060261"/>
              <a:ext cx="478567" cy="47856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gradFill>
              <a:gsLst>
                <a:gs pos="1667">
                  <a:srgbClr val="067FC9"/>
                </a:gs>
                <a:gs pos="100000">
                  <a:srgbClr val="00B2CA"/>
                </a:gs>
              </a:gsLst>
              <a:lin ang="0" scaled="0"/>
            </a:gradFill>
            <a:ln w="38100" cap="flat">
              <a:solidFill>
                <a:sysClr val="window" lastClr="FFFFFF"/>
              </a:solidFill>
              <a:miter lim="400000"/>
            </a:ln>
            <a:effectLst>
              <a:outerShdw blurRad="1270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wrap="square" lIns="19051" tIns="19051" rIns="19051" bIns="19051" numCol="1" anchor="ctr">
              <a:noAutofit/>
            </a:bodyPr>
            <a:lstStyle/>
            <a:p>
              <a:pPr marL="0" marR="0" lvl="0" indent="0" defTabSz="121917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4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6" name="Shape 1655"/>
            <p:cNvSpPr/>
            <p:nvPr/>
          </p:nvSpPr>
          <p:spPr>
            <a:xfrm>
              <a:off x="5622484" y="3791794"/>
              <a:ext cx="231073" cy="23107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FFFFFF"/>
            </a:solidFill>
            <a:ln w="12700">
              <a:miter lim="400000"/>
            </a:ln>
          </p:spPr>
          <p:txBody>
            <a:bodyPr lIns="0" tIns="0" rIns="0" bIns="0"/>
            <a:lstStyle/>
            <a:p>
              <a:pPr defTabSz="1219170"/>
              <a:endParaRPr sz="140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7" name="Text Placeholder 4"/>
            <p:cNvSpPr txBox="1">
              <a:spLocks/>
            </p:cNvSpPr>
            <p:nvPr/>
          </p:nvSpPr>
          <p:spPr>
            <a:xfrm>
              <a:off x="5626661" y="2138088"/>
              <a:ext cx="257140" cy="309052"/>
            </a:xfrm>
            <a:prstGeom prst="rect">
              <a:avLst/>
            </a:prstGeom>
          </p:spPr>
          <p:txBody>
            <a:bodyPr vert="horz" lIns="0" tIns="0" rIns="0" bIns="0" rtlCol="0" anchor="ctr">
              <a:normAutofit/>
            </a:bodyPr>
            <a:lstStyle>
              <a:lvl1pPr marL="0" indent="0" algn="l" defTabSz="914400" rtl="0" eaLnBrk="1" latinLnBrk="0" hangingPunct="1">
                <a:lnSpc>
                  <a:spcPts val="14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1000" kern="1200">
                  <a:solidFill>
                    <a:schemeClr val="tx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Open Sans 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Open Sans 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Open Sans 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Open Sans 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1100" b="1" dirty="0" smtClean="0">
                  <a:solidFill>
                    <a:srgbClr val="FCFCF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05</a:t>
              </a:r>
              <a:endParaRPr lang="id-ID" sz="1100" b="1" dirty="0">
                <a:solidFill>
                  <a:srgbClr val="FCFCF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68" name="Shape 1625"/>
          <p:cNvSpPr/>
          <p:nvPr/>
        </p:nvSpPr>
        <p:spPr>
          <a:xfrm>
            <a:off x="7675854" y="1897206"/>
            <a:ext cx="1186254" cy="118625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gradFill>
            <a:gsLst>
              <a:gs pos="1667">
                <a:srgbClr val="067FC9"/>
              </a:gs>
              <a:gs pos="100000">
                <a:srgbClr val="00B2CA"/>
              </a:gs>
            </a:gsLst>
            <a:lin ang="0" scaled="0"/>
          </a:gradFill>
          <a:ln w="50800">
            <a:solidFill>
              <a:sysClr val="window" lastClr="FFFFFF"/>
            </a:solidFill>
            <a:miter lim="400000"/>
          </a:ln>
          <a:effectLst>
            <a:outerShdw blurRad="127000" dist="38100" dir="8100000" algn="t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121917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4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9" name="Shape 1657"/>
          <p:cNvSpPr/>
          <p:nvPr/>
        </p:nvSpPr>
        <p:spPr>
          <a:xfrm>
            <a:off x="8092244" y="2090744"/>
            <a:ext cx="353690" cy="36156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35" y="3821"/>
                </a:moveTo>
                <a:lnTo>
                  <a:pt x="4745" y="3821"/>
                </a:lnTo>
                <a:cubicBezTo>
                  <a:pt x="4832" y="6659"/>
                  <a:pt x="5371" y="8569"/>
                  <a:pt x="6052" y="9978"/>
                </a:cubicBezTo>
                <a:cubicBezTo>
                  <a:pt x="3968" y="8590"/>
                  <a:pt x="2022" y="6988"/>
                  <a:pt x="1735" y="3821"/>
                </a:cubicBezTo>
                <a:close/>
                <a:moveTo>
                  <a:pt x="10800" y="1439"/>
                </a:moveTo>
                <a:cubicBezTo>
                  <a:pt x="14079" y="1438"/>
                  <a:pt x="15359" y="2749"/>
                  <a:pt x="15358" y="3236"/>
                </a:cubicBezTo>
                <a:cubicBezTo>
                  <a:pt x="15358" y="3725"/>
                  <a:pt x="14080" y="5035"/>
                  <a:pt x="10800" y="5038"/>
                </a:cubicBezTo>
                <a:cubicBezTo>
                  <a:pt x="7521" y="5035"/>
                  <a:pt x="6242" y="3725"/>
                  <a:pt x="6242" y="3236"/>
                </a:cubicBezTo>
                <a:cubicBezTo>
                  <a:pt x="6241" y="2749"/>
                  <a:pt x="7521" y="1438"/>
                  <a:pt x="10800" y="1439"/>
                </a:cubicBezTo>
                <a:close/>
                <a:moveTo>
                  <a:pt x="15548" y="9978"/>
                </a:moveTo>
                <a:cubicBezTo>
                  <a:pt x="16230" y="8569"/>
                  <a:pt x="16768" y="6659"/>
                  <a:pt x="16855" y="3821"/>
                </a:cubicBezTo>
                <a:lnTo>
                  <a:pt x="19866" y="3821"/>
                </a:lnTo>
                <a:cubicBezTo>
                  <a:pt x="19580" y="6988"/>
                  <a:pt x="17632" y="8590"/>
                  <a:pt x="15548" y="9978"/>
                </a:cubicBezTo>
                <a:close/>
                <a:moveTo>
                  <a:pt x="12216" y="15911"/>
                </a:moveTo>
                <a:cubicBezTo>
                  <a:pt x="12216" y="14207"/>
                  <a:pt x="13537" y="13266"/>
                  <a:pt x="15690" y="11871"/>
                </a:cubicBezTo>
                <a:cubicBezTo>
                  <a:pt x="18323" y="10163"/>
                  <a:pt x="21600" y="8040"/>
                  <a:pt x="21600" y="2998"/>
                </a:cubicBezTo>
                <a:cubicBezTo>
                  <a:pt x="21600" y="2544"/>
                  <a:pt x="21220" y="2177"/>
                  <a:pt x="20750" y="2177"/>
                </a:cubicBezTo>
                <a:lnTo>
                  <a:pt x="16635" y="2177"/>
                </a:lnTo>
                <a:cubicBezTo>
                  <a:pt x="16053" y="1125"/>
                  <a:pt x="14320" y="0"/>
                  <a:pt x="10800" y="0"/>
                </a:cubicBezTo>
                <a:cubicBezTo>
                  <a:pt x="7281" y="0"/>
                  <a:pt x="5547" y="1125"/>
                  <a:pt x="4966" y="2177"/>
                </a:cubicBezTo>
                <a:lnTo>
                  <a:pt x="850" y="2177"/>
                </a:lnTo>
                <a:cubicBezTo>
                  <a:pt x="380" y="2177"/>
                  <a:pt x="0" y="2544"/>
                  <a:pt x="0" y="2998"/>
                </a:cubicBezTo>
                <a:cubicBezTo>
                  <a:pt x="0" y="8040"/>
                  <a:pt x="3277" y="10163"/>
                  <a:pt x="5912" y="11871"/>
                </a:cubicBezTo>
                <a:cubicBezTo>
                  <a:pt x="8065" y="13266"/>
                  <a:pt x="9384" y="14207"/>
                  <a:pt x="9384" y="15911"/>
                </a:cubicBezTo>
                <a:lnTo>
                  <a:pt x="9384" y="17450"/>
                </a:lnTo>
                <a:cubicBezTo>
                  <a:pt x="7122" y="17696"/>
                  <a:pt x="5461" y="18514"/>
                  <a:pt x="5461" y="19487"/>
                </a:cubicBezTo>
                <a:cubicBezTo>
                  <a:pt x="5461" y="20654"/>
                  <a:pt x="7851" y="21600"/>
                  <a:pt x="10800" y="21600"/>
                </a:cubicBezTo>
                <a:cubicBezTo>
                  <a:pt x="13749" y="21600"/>
                  <a:pt x="16139" y="20654"/>
                  <a:pt x="16139" y="19487"/>
                </a:cubicBezTo>
                <a:cubicBezTo>
                  <a:pt x="16139" y="18514"/>
                  <a:pt x="14478" y="17696"/>
                  <a:pt x="12216" y="17450"/>
                </a:cubicBezTo>
                <a:cubicBezTo>
                  <a:pt x="12216" y="17450"/>
                  <a:pt x="12216" y="15911"/>
                  <a:pt x="12216" y="15911"/>
                </a:cubicBezTo>
                <a:close/>
              </a:path>
            </a:pathLst>
          </a:custGeom>
          <a:solidFill>
            <a:sysClr val="window" lastClr="FFFFFF"/>
          </a:solidFill>
          <a:ln w="12700">
            <a:miter lim="400000"/>
          </a:ln>
        </p:spPr>
        <p:txBody>
          <a:bodyPr lIns="0" tIns="0" rIns="0" bIns="0" anchor="ctr"/>
          <a:lstStyle/>
          <a:p>
            <a:pPr marL="0" marR="0" lvl="0" indent="0" defTabSz="121917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4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0" name="Text Placeholder 3"/>
          <p:cNvSpPr txBox="1">
            <a:spLocks/>
          </p:cNvSpPr>
          <p:nvPr/>
        </p:nvSpPr>
        <p:spPr>
          <a:xfrm>
            <a:off x="7825460" y="2501331"/>
            <a:ext cx="872413" cy="349597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75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1400" b="1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成绩展示</a:t>
            </a:r>
            <a:endParaRPr lang="id-ID" sz="14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" name="Text Placeholder 4"/>
          <p:cNvSpPr txBox="1">
            <a:spLocks/>
          </p:cNvSpPr>
          <p:nvPr/>
        </p:nvSpPr>
        <p:spPr>
          <a:xfrm>
            <a:off x="3122470" y="5266117"/>
            <a:ext cx="1333552" cy="531219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ts val="198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105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您的内容打在这里，或者通过复制您的文本后粘贴</a:t>
            </a:r>
            <a:endParaRPr kumimoji="0" lang="en-US" altLang="zh-CN" sz="105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>
                  <a:lumMod val="75000"/>
                  <a:lumOff val="25000"/>
                </a:sys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2" name="Text Placeholder 4"/>
          <p:cNvSpPr txBox="1">
            <a:spLocks/>
          </p:cNvSpPr>
          <p:nvPr/>
        </p:nvSpPr>
        <p:spPr>
          <a:xfrm>
            <a:off x="4118069" y="4003973"/>
            <a:ext cx="999831" cy="531219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ts val="198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您的内容打在这里，或者通过复制您的文本后粘贴</a:t>
            </a:r>
            <a:endParaRPr kumimoji="0" lang="en-US" altLang="zh-CN" sz="11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>
                  <a:lumMod val="75000"/>
                  <a:lumOff val="25000"/>
                </a:sys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3" name="Text Placeholder 4"/>
          <p:cNvSpPr txBox="1">
            <a:spLocks/>
          </p:cNvSpPr>
          <p:nvPr/>
        </p:nvSpPr>
        <p:spPr>
          <a:xfrm>
            <a:off x="5162176" y="980728"/>
            <a:ext cx="1598492" cy="531219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ts val="198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您的内容打在这里，或者通过复制您的文本后粘贴</a:t>
            </a:r>
            <a:endParaRPr kumimoji="0" lang="en-US" altLang="zh-CN" sz="11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>
                  <a:lumMod val="75000"/>
                  <a:lumOff val="25000"/>
                </a:sys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74" name="组合 73"/>
          <p:cNvGrpSpPr/>
          <p:nvPr/>
        </p:nvGrpSpPr>
        <p:grpSpPr>
          <a:xfrm>
            <a:off x="5899403" y="1657829"/>
            <a:ext cx="409315" cy="1390734"/>
            <a:chOff x="7571388" y="1898527"/>
            <a:chExt cx="478567" cy="1626031"/>
          </a:xfrm>
        </p:grpSpPr>
        <p:sp>
          <p:nvSpPr>
            <p:cNvPr id="75" name="Shape 1628"/>
            <p:cNvSpPr/>
            <p:nvPr/>
          </p:nvSpPr>
          <p:spPr>
            <a:xfrm flipV="1">
              <a:off x="7793576" y="2338048"/>
              <a:ext cx="0" cy="1070973"/>
            </a:xfrm>
            <a:prstGeom prst="line">
              <a:avLst/>
            </a:prstGeom>
            <a:ln w="12700">
              <a:solidFill>
                <a:srgbClr val="A6AAA9"/>
              </a:solidFill>
              <a:miter lim="400000"/>
            </a:ln>
          </p:spPr>
          <p:txBody>
            <a:bodyPr lIns="25400" tIns="25400" rIns="25400" bIns="25400" anchor="ctr"/>
            <a:lstStyle/>
            <a:p>
              <a:pPr defTabSz="1219170"/>
              <a:endParaRPr sz="140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76" name="Shape 1642"/>
            <p:cNvSpPr/>
            <p:nvPr/>
          </p:nvSpPr>
          <p:spPr>
            <a:xfrm>
              <a:off x="7571388" y="1898527"/>
              <a:ext cx="478567" cy="47856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gradFill>
              <a:gsLst>
                <a:gs pos="1667">
                  <a:srgbClr val="067FC9"/>
                </a:gs>
                <a:gs pos="100000">
                  <a:srgbClr val="00B2CA"/>
                </a:gs>
              </a:gsLst>
              <a:lin ang="0" scaled="0"/>
            </a:gradFill>
            <a:ln w="38100" cap="flat">
              <a:solidFill>
                <a:sysClr val="window" lastClr="FFFFFF"/>
              </a:solidFill>
              <a:miter lim="400000"/>
            </a:ln>
            <a:effectLst>
              <a:outerShdw blurRad="1270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wrap="square" lIns="19051" tIns="19051" rIns="19051" bIns="19051" numCol="1" anchor="ctr">
              <a:noAutofit/>
            </a:bodyPr>
            <a:lstStyle/>
            <a:p>
              <a:pPr marL="0" marR="0" lvl="0" indent="0" defTabSz="121917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4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77" name="Text Placeholder 4"/>
            <p:cNvSpPr txBox="1">
              <a:spLocks/>
            </p:cNvSpPr>
            <p:nvPr/>
          </p:nvSpPr>
          <p:spPr>
            <a:xfrm>
              <a:off x="7682216" y="2034680"/>
              <a:ext cx="257140" cy="309052"/>
            </a:xfrm>
            <a:prstGeom prst="rect">
              <a:avLst/>
            </a:prstGeom>
          </p:spPr>
          <p:txBody>
            <a:bodyPr vert="horz" lIns="0" tIns="0" rIns="0" bIns="0" rtlCol="0" anchor="ctr">
              <a:normAutofit/>
            </a:bodyPr>
            <a:lstStyle>
              <a:lvl1pPr marL="0" indent="0" algn="l" defTabSz="914400" rtl="0" eaLnBrk="1" latinLnBrk="0" hangingPunct="1">
                <a:lnSpc>
                  <a:spcPts val="14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1000" kern="1200">
                  <a:solidFill>
                    <a:schemeClr val="tx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Open Sans 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Open Sans 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Open Sans 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Open Sans 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1100" b="1" dirty="0" smtClean="0">
                  <a:solidFill>
                    <a:srgbClr val="FCFCF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07</a:t>
              </a:r>
              <a:endParaRPr lang="id-ID" sz="1100" b="1" dirty="0">
                <a:solidFill>
                  <a:srgbClr val="FCFCF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8" name="Shape 1655"/>
            <p:cNvSpPr/>
            <p:nvPr/>
          </p:nvSpPr>
          <p:spPr>
            <a:xfrm>
              <a:off x="7695134" y="3293486"/>
              <a:ext cx="231073" cy="23107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FFFFFF"/>
            </a:solidFill>
            <a:ln w="12700">
              <a:miter lim="400000"/>
            </a:ln>
          </p:spPr>
          <p:txBody>
            <a:bodyPr lIns="0" tIns="0" rIns="0" bIns="0"/>
            <a:lstStyle/>
            <a:p>
              <a:pPr defTabSz="1219170"/>
              <a:endParaRPr sz="140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79" name="组合 78"/>
          <p:cNvGrpSpPr/>
          <p:nvPr/>
        </p:nvGrpSpPr>
        <p:grpSpPr>
          <a:xfrm>
            <a:off x="2608997" y="4161115"/>
            <a:ext cx="409315" cy="1512822"/>
            <a:chOff x="3724281" y="4825342"/>
            <a:chExt cx="478567" cy="1768775"/>
          </a:xfrm>
        </p:grpSpPr>
        <p:sp>
          <p:nvSpPr>
            <p:cNvPr id="80" name="Shape 1629"/>
            <p:cNvSpPr/>
            <p:nvPr/>
          </p:nvSpPr>
          <p:spPr>
            <a:xfrm flipV="1">
              <a:off x="3951072" y="4967823"/>
              <a:ext cx="1" cy="1360951"/>
            </a:xfrm>
            <a:prstGeom prst="line">
              <a:avLst/>
            </a:prstGeom>
            <a:ln w="12700">
              <a:solidFill>
                <a:srgbClr val="A6AAA9"/>
              </a:solidFill>
              <a:miter lim="400000"/>
            </a:ln>
          </p:spPr>
          <p:txBody>
            <a:bodyPr lIns="25400" tIns="25400" rIns="25400" bIns="25400" anchor="ctr"/>
            <a:lstStyle/>
            <a:p>
              <a:pPr defTabSz="1219170"/>
              <a:endParaRPr sz="140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81" name="Shape 1648"/>
            <p:cNvSpPr/>
            <p:nvPr/>
          </p:nvSpPr>
          <p:spPr>
            <a:xfrm>
              <a:off x="3724281" y="6115550"/>
              <a:ext cx="478567" cy="47856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gradFill>
              <a:gsLst>
                <a:gs pos="1667">
                  <a:srgbClr val="067FC9"/>
                </a:gs>
                <a:gs pos="100000">
                  <a:srgbClr val="00B2CA"/>
                </a:gs>
              </a:gsLst>
              <a:lin ang="0" scaled="0"/>
            </a:gradFill>
            <a:ln w="38100" cap="flat">
              <a:solidFill>
                <a:sysClr val="window" lastClr="FFFFFF"/>
              </a:solidFill>
              <a:miter lim="400000"/>
            </a:ln>
            <a:effectLst>
              <a:outerShdw blurRad="1270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wrap="square" lIns="19051" tIns="19051" rIns="19051" bIns="19051" numCol="1" anchor="ctr">
              <a:noAutofit/>
            </a:bodyPr>
            <a:lstStyle/>
            <a:p>
              <a:pPr marL="0" marR="0" lvl="0" indent="0" defTabSz="121917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4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82" name="Text Placeholder 4"/>
            <p:cNvSpPr txBox="1">
              <a:spLocks/>
            </p:cNvSpPr>
            <p:nvPr/>
          </p:nvSpPr>
          <p:spPr>
            <a:xfrm>
              <a:off x="3831326" y="6214017"/>
              <a:ext cx="257140" cy="309052"/>
            </a:xfrm>
            <a:prstGeom prst="rect">
              <a:avLst/>
            </a:prstGeom>
          </p:spPr>
          <p:txBody>
            <a:bodyPr vert="horz" lIns="0" tIns="0" rIns="0" bIns="0" rtlCol="0" anchor="ctr">
              <a:normAutofit/>
            </a:bodyPr>
            <a:lstStyle>
              <a:lvl1pPr marL="0" indent="0" algn="l" defTabSz="914400" rtl="0" eaLnBrk="1" latinLnBrk="0" hangingPunct="1">
                <a:lnSpc>
                  <a:spcPts val="14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1000" kern="1200">
                  <a:solidFill>
                    <a:schemeClr val="tx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Open Sans 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Open Sans 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Open Sans 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Open Sans 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1100" b="1" dirty="0" smtClean="0">
                  <a:solidFill>
                    <a:srgbClr val="FCFCF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02</a:t>
              </a:r>
              <a:endParaRPr lang="id-ID" sz="1100" b="1" dirty="0">
                <a:solidFill>
                  <a:srgbClr val="FCFCF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3" name="Shape 1654"/>
            <p:cNvSpPr/>
            <p:nvPr/>
          </p:nvSpPr>
          <p:spPr>
            <a:xfrm>
              <a:off x="3870014" y="4825342"/>
              <a:ext cx="179764" cy="17976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FFFFFF"/>
            </a:solidFill>
            <a:ln w="12700">
              <a:miter lim="400000"/>
            </a:ln>
          </p:spPr>
          <p:txBody>
            <a:bodyPr lIns="0" tIns="0" rIns="0" bIns="0"/>
            <a:lstStyle/>
            <a:p>
              <a:pPr defTabSz="1219170"/>
              <a:endParaRPr sz="140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84" name="组合 83"/>
          <p:cNvGrpSpPr/>
          <p:nvPr/>
        </p:nvGrpSpPr>
        <p:grpSpPr>
          <a:xfrm>
            <a:off x="5162176" y="3083460"/>
            <a:ext cx="409315" cy="2082734"/>
            <a:chOff x="6709430" y="3565359"/>
            <a:chExt cx="478567" cy="2435110"/>
          </a:xfrm>
        </p:grpSpPr>
        <p:sp>
          <p:nvSpPr>
            <p:cNvPr id="85" name="Shape 1629"/>
            <p:cNvSpPr/>
            <p:nvPr/>
          </p:nvSpPr>
          <p:spPr>
            <a:xfrm flipV="1">
              <a:off x="6936222" y="3791718"/>
              <a:ext cx="0" cy="1709934"/>
            </a:xfrm>
            <a:prstGeom prst="line">
              <a:avLst/>
            </a:prstGeom>
            <a:ln w="12700">
              <a:solidFill>
                <a:srgbClr val="A6AAA9"/>
              </a:solidFill>
              <a:miter lim="400000"/>
            </a:ln>
          </p:spPr>
          <p:txBody>
            <a:bodyPr lIns="25400" tIns="25400" rIns="25400" bIns="25400" anchor="ctr"/>
            <a:lstStyle/>
            <a:p>
              <a:pPr defTabSz="1219170"/>
              <a:endParaRPr sz="140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86" name="Shape 1648"/>
            <p:cNvSpPr/>
            <p:nvPr/>
          </p:nvSpPr>
          <p:spPr>
            <a:xfrm>
              <a:off x="6709430" y="5521902"/>
              <a:ext cx="478567" cy="47856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gradFill>
              <a:gsLst>
                <a:gs pos="1667">
                  <a:srgbClr val="067FC9"/>
                </a:gs>
                <a:gs pos="100000">
                  <a:srgbClr val="00B2CA"/>
                </a:gs>
              </a:gsLst>
              <a:lin ang="0" scaled="0"/>
            </a:gradFill>
            <a:ln w="38100" cap="flat">
              <a:solidFill>
                <a:sysClr val="window" lastClr="FFFFFF"/>
              </a:solidFill>
              <a:miter lim="400000"/>
            </a:ln>
            <a:effectLst>
              <a:outerShdw blurRad="1270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wrap="square" lIns="19051" tIns="19051" rIns="19051" bIns="19051" numCol="1" anchor="ctr">
              <a:noAutofit/>
            </a:bodyPr>
            <a:lstStyle/>
            <a:p>
              <a:pPr marL="0" marR="0" lvl="0" indent="0" defTabSz="121917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4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87" name="Text Placeholder 4"/>
            <p:cNvSpPr txBox="1">
              <a:spLocks/>
            </p:cNvSpPr>
            <p:nvPr/>
          </p:nvSpPr>
          <p:spPr>
            <a:xfrm>
              <a:off x="6816475" y="5614949"/>
              <a:ext cx="257140" cy="309052"/>
            </a:xfrm>
            <a:prstGeom prst="rect">
              <a:avLst/>
            </a:prstGeom>
          </p:spPr>
          <p:txBody>
            <a:bodyPr vert="horz" lIns="0" tIns="0" rIns="0" bIns="0" rtlCol="0" anchor="ctr">
              <a:normAutofit/>
            </a:bodyPr>
            <a:lstStyle>
              <a:lvl1pPr marL="0" indent="0" algn="l" defTabSz="914400" rtl="0" eaLnBrk="1" latinLnBrk="0" hangingPunct="1">
                <a:lnSpc>
                  <a:spcPts val="14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1000" kern="1200">
                  <a:solidFill>
                    <a:schemeClr val="tx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Open Sans 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Open Sans 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Open Sans 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Open Sans 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1100" b="1" dirty="0" smtClean="0">
                  <a:solidFill>
                    <a:srgbClr val="FCFCF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06</a:t>
              </a:r>
              <a:endParaRPr lang="id-ID" sz="1100" b="1" dirty="0">
                <a:solidFill>
                  <a:srgbClr val="FCFCFC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8" name="Shape 1655"/>
            <p:cNvSpPr/>
            <p:nvPr/>
          </p:nvSpPr>
          <p:spPr>
            <a:xfrm>
              <a:off x="6816398" y="3565359"/>
              <a:ext cx="231073" cy="23107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FFFFFF"/>
            </a:solidFill>
            <a:ln w="12700">
              <a:miter lim="400000"/>
            </a:ln>
          </p:spPr>
          <p:txBody>
            <a:bodyPr lIns="0" tIns="0" rIns="0" bIns="0"/>
            <a:lstStyle/>
            <a:p>
              <a:pPr defTabSz="1219170"/>
              <a:endParaRPr sz="140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89" name="组合 88"/>
          <p:cNvGrpSpPr/>
          <p:nvPr/>
        </p:nvGrpSpPr>
        <p:grpSpPr>
          <a:xfrm>
            <a:off x="3658791" y="3657556"/>
            <a:ext cx="409315" cy="1164725"/>
            <a:chOff x="4951688" y="4236586"/>
            <a:chExt cx="478567" cy="1361784"/>
          </a:xfrm>
        </p:grpSpPr>
        <p:sp>
          <p:nvSpPr>
            <p:cNvPr id="90" name="Shape 1629"/>
            <p:cNvSpPr/>
            <p:nvPr/>
          </p:nvSpPr>
          <p:spPr>
            <a:xfrm flipV="1">
              <a:off x="5178480" y="4338734"/>
              <a:ext cx="0" cy="1259636"/>
            </a:xfrm>
            <a:prstGeom prst="line">
              <a:avLst/>
            </a:prstGeom>
            <a:ln w="12700">
              <a:solidFill>
                <a:srgbClr val="A6AAA9"/>
              </a:solidFill>
              <a:miter lim="400000"/>
            </a:ln>
          </p:spPr>
          <p:txBody>
            <a:bodyPr lIns="25400" tIns="25400" rIns="25400" bIns="25400" anchor="ctr"/>
            <a:lstStyle/>
            <a:p>
              <a:pPr defTabSz="1219170"/>
              <a:endParaRPr sz="140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91" name="Shape 1648"/>
            <p:cNvSpPr/>
            <p:nvPr/>
          </p:nvSpPr>
          <p:spPr>
            <a:xfrm>
              <a:off x="4951688" y="5093649"/>
              <a:ext cx="478567" cy="47856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gradFill>
              <a:gsLst>
                <a:gs pos="1667">
                  <a:srgbClr val="067FC9"/>
                </a:gs>
                <a:gs pos="100000">
                  <a:srgbClr val="00B2CA"/>
                </a:gs>
              </a:gsLst>
              <a:lin ang="0" scaled="0"/>
            </a:gradFill>
            <a:ln w="38100" cap="flat">
              <a:solidFill>
                <a:sysClr val="window" lastClr="FFFFFF"/>
              </a:solidFill>
              <a:miter lim="400000"/>
            </a:ln>
            <a:effectLst>
              <a:outerShdw blurRad="1270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wrap="square" lIns="19051" tIns="19051" rIns="19051" bIns="19051" numCol="1" anchor="ctr">
              <a:noAutofit/>
            </a:bodyPr>
            <a:lstStyle/>
            <a:p>
              <a:pPr marL="0" marR="0" lvl="0" indent="0" defTabSz="121917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4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92" name="Text Placeholder 4"/>
            <p:cNvSpPr txBox="1">
              <a:spLocks/>
            </p:cNvSpPr>
            <p:nvPr/>
          </p:nvSpPr>
          <p:spPr>
            <a:xfrm>
              <a:off x="5058733" y="5237448"/>
              <a:ext cx="257140" cy="309052"/>
            </a:xfrm>
            <a:prstGeom prst="rect">
              <a:avLst/>
            </a:prstGeom>
          </p:spPr>
          <p:txBody>
            <a:bodyPr vert="horz" lIns="0" tIns="0" rIns="0" bIns="0" rtlCol="0" anchor="ctr">
              <a:normAutofit/>
            </a:bodyPr>
            <a:lstStyle>
              <a:lvl1pPr marL="0" indent="0" algn="l" defTabSz="914400" rtl="0" eaLnBrk="1" latinLnBrk="0" hangingPunct="1">
                <a:lnSpc>
                  <a:spcPts val="14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1000" kern="1200">
                  <a:solidFill>
                    <a:schemeClr val="tx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Open Sans 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Open Sans 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Open Sans 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Open Sans 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id-ID" sz="1100" b="1" dirty="0">
                  <a:solidFill>
                    <a:srgbClr val="FCFCFC"/>
                  </a:solidFill>
                  <a:latin typeface="微软雅黑" pitchFamily="34" charset="-122"/>
                  <a:ea typeface="微软雅黑" pitchFamily="34" charset="-122"/>
                </a:rPr>
                <a:t>04</a:t>
              </a:r>
            </a:p>
          </p:txBody>
        </p:sp>
        <p:sp>
          <p:nvSpPr>
            <p:cNvPr id="93" name="Shape 1654"/>
            <p:cNvSpPr/>
            <p:nvPr/>
          </p:nvSpPr>
          <p:spPr>
            <a:xfrm>
              <a:off x="5077639" y="4236586"/>
              <a:ext cx="179764" cy="17976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FFFFFF"/>
            </a:solidFill>
            <a:ln w="12700">
              <a:miter lim="400000"/>
            </a:ln>
          </p:spPr>
          <p:txBody>
            <a:bodyPr lIns="0" tIns="0" rIns="0" bIns="0"/>
            <a:lstStyle/>
            <a:p>
              <a:pPr defTabSz="1219170"/>
              <a:endParaRPr sz="140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98944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任意多边形 74"/>
          <p:cNvSpPr/>
          <p:nvPr/>
        </p:nvSpPr>
        <p:spPr>
          <a:xfrm>
            <a:off x="2238246" y="2301732"/>
            <a:ext cx="4454620" cy="2275362"/>
          </a:xfrm>
          <a:custGeom>
            <a:avLst/>
            <a:gdLst>
              <a:gd name="connsiteX0" fmla="*/ 2499153 w 4998306"/>
              <a:gd name="connsiteY0" fmla="*/ 0 h 2553070"/>
              <a:gd name="connsiteX1" fmla="*/ 4998306 w 4998306"/>
              <a:gd name="connsiteY1" fmla="*/ 2499153 h 2553070"/>
              <a:gd name="connsiteX2" fmla="*/ 4995583 w 4998306"/>
              <a:gd name="connsiteY2" fmla="*/ 2553070 h 2553070"/>
              <a:gd name="connsiteX3" fmla="*/ 4831507 w 4998306"/>
              <a:gd name="connsiteY3" fmla="*/ 2553070 h 2553070"/>
              <a:gd name="connsiteX4" fmla="*/ 4834230 w 4998306"/>
              <a:gd name="connsiteY4" fmla="*/ 2499152 h 2553070"/>
              <a:gd name="connsiteX5" fmla="*/ 2495117 w 4998306"/>
              <a:gd name="connsiteY5" fmla="*/ 160039 h 2553070"/>
              <a:gd name="connsiteX6" fmla="*/ 156004 w 4998306"/>
              <a:gd name="connsiteY6" fmla="*/ 2499152 h 2553070"/>
              <a:gd name="connsiteX7" fmla="*/ 158727 w 4998306"/>
              <a:gd name="connsiteY7" fmla="*/ 2553070 h 2553070"/>
              <a:gd name="connsiteX8" fmla="*/ 2723 w 4998306"/>
              <a:gd name="connsiteY8" fmla="*/ 2553070 h 2553070"/>
              <a:gd name="connsiteX9" fmla="*/ 0 w 4998306"/>
              <a:gd name="connsiteY9" fmla="*/ 2499153 h 2553070"/>
              <a:gd name="connsiteX10" fmla="*/ 2499153 w 4998306"/>
              <a:gd name="connsiteY10" fmla="*/ 0 h 25530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998306" h="2553070">
                <a:moveTo>
                  <a:pt x="2499153" y="0"/>
                </a:moveTo>
                <a:cubicBezTo>
                  <a:pt x="3879397" y="0"/>
                  <a:pt x="4998306" y="1118909"/>
                  <a:pt x="4998306" y="2499153"/>
                </a:cubicBezTo>
                <a:lnTo>
                  <a:pt x="4995583" y="2553070"/>
                </a:lnTo>
                <a:lnTo>
                  <a:pt x="4831507" y="2553070"/>
                </a:lnTo>
                <a:lnTo>
                  <a:pt x="4834230" y="2499152"/>
                </a:lnTo>
                <a:cubicBezTo>
                  <a:pt x="4834230" y="1207296"/>
                  <a:pt x="3786973" y="160039"/>
                  <a:pt x="2495117" y="160039"/>
                </a:cubicBezTo>
                <a:cubicBezTo>
                  <a:pt x="1203261" y="160039"/>
                  <a:pt x="156004" y="1207296"/>
                  <a:pt x="156004" y="2499152"/>
                </a:cubicBezTo>
                <a:lnTo>
                  <a:pt x="158727" y="2553070"/>
                </a:lnTo>
                <a:lnTo>
                  <a:pt x="2723" y="2553070"/>
                </a:lnTo>
                <a:lnTo>
                  <a:pt x="0" y="2499153"/>
                </a:lnTo>
                <a:cubicBezTo>
                  <a:pt x="0" y="1118909"/>
                  <a:pt x="1118909" y="0"/>
                  <a:pt x="2499153" y="0"/>
                </a:cubicBezTo>
                <a:close/>
              </a:path>
            </a:pathLst>
          </a:custGeom>
          <a:gradFill>
            <a:gsLst>
              <a:gs pos="0">
                <a:srgbClr val="067FC9"/>
              </a:gs>
              <a:gs pos="100000">
                <a:srgbClr val="00B2CA"/>
              </a:gs>
            </a:gsLst>
            <a:lin ang="2700000" scaled="1"/>
          </a:gradFill>
          <a:ln w="25400" cap="flat" cmpd="sng" algn="ctr">
            <a:noFill/>
            <a:prstDash val="solid"/>
          </a:ln>
          <a:effectLst>
            <a:innerShdw blurRad="50800" dist="25400" dir="13500000">
              <a:prstClr val="black">
                <a:alpha val="50000"/>
              </a:prstClr>
            </a:inn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1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grpSp>
        <p:nvGrpSpPr>
          <p:cNvPr id="76" name="组合 75"/>
          <p:cNvGrpSpPr/>
          <p:nvPr/>
        </p:nvGrpSpPr>
        <p:grpSpPr>
          <a:xfrm>
            <a:off x="2043871" y="3981418"/>
            <a:ext cx="859352" cy="1264319"/>
            <a:chOff x="3492985" y="4720558"/>
            <a:chExt cx="964236" cy="1418629"/>
          </a:xfrm>
        </p:grpSpPr>
        <p:sp>
          <p:nvSpPr>
            <p:cNvPr id="77" name="圆角矩形 76"/>
            <p:cNvSpPr/>
            <p:nvPr/>
          </p:nvSpPr>
          <p:spPr>
            <a:xfrm rot="2700000">
              <a:off x="3361370" y="5043337"/>
              <a:ext cx="1418629" cy="77307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ysClr val="windowText" lastClr="000000">
                    <a:alpha val="69000"/>
                  </a:sysClr>
                </a:gs>
                <a:gs pos="100000">
                  <a:srgbClr val="F2F2F2">
                    <a:alpha val="0"/>
                  </a:srgbClr>
                </a:gs>
              </a:gsLst>
              <a:lin ang="0" scaled="0"/>
            </a:gradFill>
            <a:ln w="25400" cap="flat" cmpd="sng" algn="ctr">
              <a:noFill/>
              <a:prstDash val="solid"/>
            </a:ln>
            <a:effectLst>
              <a:softEdge rad="63500"/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78" name="椭圆 77"/>
            <p:cNvSpPr/>
            <p:nvPr/>
          </p:nvSpPr>
          <p:spPr>
            <a:xfrm>
              <a:off x="3492985" y="4841955"/>
              <a:ext cx="647270" cy="647270"/>
            </a:xfrm>
            <a:prstGeom prst="ellipse">
              <a:avLst/>
            </a:prstGeom>
            <a:gradFill flip="none" rotWithShape="1">
              <a:gsLst>
                <a:gs pos="0">
                  <a:sysClr val="window" lastClr="FFFFFF">
                    <a:lumMod val="85000"/>
                  </a:sysClr>
                </a:gs>
                <a:gs pos="100000">
                  <a:sysClr val="window" lastClr="FFFFFF"/>
                </a:gs>
              </a:gsLst>
              <a:lin ang="2700000" scaled="1"/>
              <a:tileRect/>
            </a:gradFill>
            <a:ln w="12700" cap="flat" cmpd="sng" algn="ctr">
              <a:gradFill flip="none" rotWithShape="1">
                <a:gsLst>
                  <a:gs pos="0">
                    <a:sysClr val="window" lastClr="FFFFFF"/>
                  </a:gs>
                  <a:gs pos="100000">
                    <a:sysClr val="window" lastClr="FFFFFF">
                      <a:lumMod val="85000"/>
                    </a:sysClr>
                  </a:gs>
                </a:gsLst>
                <a:lin ang="2700000" scaled="1"/>
                <a:tileRect/>
              </a:gradFill>
              <a:prstDash val="solid"/>
            </a:ln>
            <a:effectLst>
              <a:outerShdw blurRad="254000" dist="101600" dir="2700000" algn="tl" rotWithShape="0">
                <a:prstClr val="black">
                  <a:alpha val="15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1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79" name="圆角矩形 78"/>
            <p:cNvSpPr/>
            <p:nvPr/>
          </p:nvSpPr>
          <p:spPr>
            <a:xfrm rot="2700000">
              <a:off x="3441715" y="5111650"/>
              <a:ext cx="1248278" cy="616378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ysClr val="windowText" lastClr="000000">
                    <a:alpha val="55000"/>
                  </a:sysClr>
                </a:gs>
                <a:gs pos="100000">
                  <a:srgbClr val="F2F2F2">
                    <a:alpha val="0"/>
                  </a:srgbClr>
                </a:gs>
              </a:gsLst>
              <a:lin ang="0" scaled="0"/>
            </a:gradFill>
            <a:ln w="25400" cap="flat" cmpd="sng" algn="ctr">
              <a:noFill/>
              <a:prstDash val="solid"/>
            </a:ln>
            <a:effectLst>
              <a:softEdge rad="50800"/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80" name="椭圆 79"/>
            <p:cNvSpPr/>
            <p:nvPr/>
          </p:nvSpPr>
          <p:spPr>
            <a:xfrm>
              <a:off x="3556392" y="4905362"/>
              <a:ext cx="520456" cy="520456"/>
            </a:xfrm>
            <a:prstGeom prst="ellipse">
              <a:avLst/>
            </a:prstGeom>
            <a:gradFill>
              <a:gsLst>
                <a:gs pos="0">
                  <a:srgbClr val="067FC9"/>
                </a:gs>
                <a:gs pos="100000">
                  <a:srgbClr val="00B2CA"/>
                </a:gs>
              </a:gsLst>
              <a:lin ang="2700000" scaled="1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entury Gothic"/>
                <a:ea typeface="微软雅黑" pitchFamily="34" charset="-122"/>
                <a:cs typeface="+mn-cs"/>
              </a:endParaRPr>
            </a:p>
          </p:txBody>
        </p:sp>
        <p:sp>
          <p:nvSpPr>
            <p:cNvPr id="81" name="文本框 102"/>
            <p:cNvSpPr txBox="1"/>
            <p:nvPr/>
          </p:nvSpPr>
          <p:spPr>
            <a:xfrm>
              <a:off x="3592520" y="4951891"/>
              <a:ext cx="516031" cy="4144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/>
                  <a:ea typeface="微软雅黑"/>
                </a:rPr>
                <a:t>01</a:t>
              </a:r>
              <a:endParaRPr kumimoji="0" lang="zh-CN" altLang="en-US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/>
                <a:ea typeface="微软雅黑"/>
              </a:endParaRPr>
            </a:p>
          </p:txBody>
        </p:sp>
      </p:grpSp>
      <p:sp>
        <p:nvSpPr>
          <p:cNvPr id="82" name="文本框 103"/>
          <p:cNvSpPr txBox="1"/>
          <p:nvPr/>
        </p:nvSpPr>
        <p:spPr>
          <a:xfrm>
            <a:off x="-396552" y="3951458"/>
            <a:ext cx="2412168" cy="6052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ts val="198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微软雅黑" pitchFamily="34" charset="-122"/>
              </a:rPr>
              <a:t>您的内容打在这里，或者通过复制您的文本后粘贴</a:t>
            </a:r>
            <a:endParaRPr kumimoji="0" lang="en-US" altLang="zh-CN" sz="12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>
                  <a:lumMod val="75000"/>
                  <a:lumOff val="25000"/>
                </a:sys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83" name="组合 82"/>
          <p:cNvGrpSpPr/>
          <p:nvPr/>
        </p:nvGrpSpPr>
        <p:grpSpPr>
          <a:xfrm>
            <a:off x="3568199" y="3079844"/>
            <a:ext cx="1794714" cy="2865303"/>
            <a:chOff x="5089121" y="2734445"/>
            <a:chExt cx="2013758" cy="3215014"/>
          </a:xfrm>
        </p:grpSpPr>
        <p:grpSp>
          <p:nvGrpSpPr>
            <p:cNvPr id="84" name="组合 83"/>
            <p:cNvGrpSpPr/>
            <p:nvPr/>
          </p:nvGrpSpPr>
          <p:grpSpPr>
            <a:xfrm>
              <a:off x="5089121" y="2734445"/>
              <a:ext cx="2013758" cy="3215014"/>
              <a:chOff x="2628900" y="0"/>
              <a:chExt cx="3924300" cy="6265240"/>
            </a:xfrm>
          </p:grpSpPr>
          <p:sp>
            <p:nvSpPr>
              <p:cNvPr id="97" name="圆角矩形 96"/>
              <p:cNvSpPr/>
              <p:nvPr/>
            </p:nvSpPr>
            <p:spPr>
              <a:xfrm>
                <a:off x="4210045" y="6028873"/>
                <a:ext cx="762006" cy="217714"/>
              </a:xfrm>
              <a:prstGeom prst="roundRect">
                <a:avLst/>
              </a:prstGeom>
              <a:gradFill>
                <a:gsLst>
                  <a:gs pos="53000">
                    <a:sysClr val="window" lastClr="FFFFFF">
                      <a:lumMod val="75000"/>
                    </a:sysClr>
                  </a:gs>
                  <a:gs pos="100000">
                    <a:sysClr val="window" lastClr="FFFFFF">
                      <a:lumMod val="65000"/>
                    </a:sysClr>
                  </a:gs>
                  <a:gs pos="0">
                    <a:sysClr val="window" lastClr="FFFFFF">
                      <a:lumMod val="50000"/>
                    </a:sysClr>
                  </a:gs>
                </a:gsLst>
                <a:lin ang="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1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endParaRPr>
              </a:p>
            </p:txBody>
          </p:sp>
          <p:sp>
            <p:nvSpPr>
              <p:cNvPr id="98" name="任意多边形 97"/>
              <p:cNvSpPr/>
              <p:nvPr/>
            </p:nvSpPr>
            <p:spPr>
              <a:xfrm rot="18900000">
                <a:off x="3939602" y="4936160"/>
                <a:ext cx="1302892" cy="1329080"/>
              </a:xfrm>
              <a:custGeom>
                <a:avLst/>
                <a:gdLst>
                  <a:gd name="connsiteX0" fmla="*/ 221518 w 1329080"/>
                  <a:gd name="connsiteY0" fmla="*/ 0 h 1329080"/>
                  <a:gd name="connsiteX1" fmla="*/ 1329080 w 1329080"/>
                  <a:gd name="connsiteY1" fmla="*/ 1107563 h 1329080"/>
                  <a:gd name="connsiteX2" fmla="*/ 1107563 w 1329080"/>
                  <a:gd name="connsiteY2" fmla="*/ 1329080 h 1329080"/>
                  <a:gd name="connsiteX3" fmla="*/ 543947 w 1329080"/>
                  <a:gd name="connsiteY3" fmla="*/ 1329080 h 1329080"/>
                  <a:gd name="connsiteX4" fmla="*/ 0 w 1329080"/>
                  <a:gd name="connsiteY4" fmla="*/ 785133 h 1329080"/>
                  <a:gd name="connsiteX5" fmla="*/ 0 w 1329080"/>
                  <a:gd name="connsiteY5" fmla="*/ 221518 h 1329080"/>
                  <a:gd name="connsiteX6" fmla="*/ 221518 w 1329080"/>
                  <a:gd name="connsiteY6" fmla="*/ 0 h 13290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329080" h="1329080">
                    <a:moveTo>
                      <a:pt x="221518" y="0"/>
                    </a:moveTo>
                    <a:lnTo>
                      <a:pt x="1329080" y="1107563"/>
                    </a:lnTo>
                    <a:cubicBezTo>
                      <a:pt x="1329080" y="1229903"/>
                      <a:pt x="1229903" y="1329080"/>
                      <a:pt x="1107563" y="1329080"/>
                    </a:cubicBezTo>
                    <a:lnTo>
                      <a:pt x="543947" y="1329080"/>
                    </a:lnTo>
                    <a:lnTo>
                      <a:pt x="0" y="785133"/>
                    </a:lnTo>
                    <a:lnTo>
                      <a:pt x="0" y="221518"/>
                    </a:lnTo>
                    <a:cubicBezTo>
                      <a:pt x="0" y="99177"/>
                      <a:pt x="99177" y="0"/>
                      <a:pt x="221518" y="0"/>
                    </a:cubicBezTo>
                    <a:close/>
                  </a:path>
                </a:pathLst>
              </a:custGeom>
              <a:gradFill>
                <a:gsLst>
                  <a:gs pos="48000">
                    <a:sysClr val="window" lastClr="FFFFFF">
                      <a:lumMod val="65000"/>
                    </a:sysClr>
                  </a:gs>
                  <a:gs pos="100000">
                    <a:sysClr val="window" lastClr="FFFFFF">
                      <a:lumMod val="75000"/>
                      <a:alpha val="82000"/>
                    </a:sysClr>
                  </a:gs>
                  <a:gs pos="3000">
                    <a:sysClr val="window" lastClr="FFFFFF">
                      <a:lumMod val="50000"/>
                    </a:sysClr>
                  </a:gs>
                </a:gsLst>
                <a:lin ang="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1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endParaRPr>
              </a:p>
            </p:txBody>
          </p:sp>
          <p:sp>
            <p:nvSpPr>
              <p:cNvPr id="99" name="任意多边形 98"/>
              <p:cNvSpPr/>
              <p:nvPr/>
            </p:nvSpPr>
            <p:spPr>
              <a:xfrm>
                <a:off x="3748087" y="4667248"/>
                <a:ext cx="1685925" cy="933452"/>
              </a:xfrm>
              <a:custGeom>
                <a:avLst/>
                <a:gdLst>
                  <a:gd name="connsiteX0" fmla="*/ 0 w 1685925"/>
                  <a:gd name="connsiteY0" fmla="*/ 0 h 933452"/>
                  <a:gd name="connsiteX1" fmla="*/ 1685925 w 1685925"/>
                  <a:gd name="connsiteY1" fmla="*/ 0 h 933452"/>
                  <a:gd name="connsiteX2" fmla="*/ 1685925 w 1685925"/>
                  <a:gd name="connsiteY2" fmla="*/ 933452 h 933452"/>
                  <a:gd name="connsiteX3" fmla="*/ 0 w 1685925"/>
                  <a:gd name="connsiteY3" fmla="*/ 933452 h 9334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85925" h="933452">
                    <a:moveTo>
                      <a:pt x="0" y="0"/>
                    </a:moveTo>
                    <a:lnTo>
                      <a:pt x="1685925" y="0"/>
                    </a:lnTo>
                    <a:lnTo>
                      <a:pt x="1685925" y="933452"/>
                    </a:lnTo>
                    <a:lnTo>
                      <a:pt x="0" y="933452"/>
                    </a:lnTo>
                    <a:close/>
                  </a:path>
                </a:pathLst>
              </a:custGeom>
              <a:gradFill>
                <a:gsLst>
                  <a:gs pos="88000">
                    <a:sysClr val="window" lastClr="FFFFFF">
                      <a:lumMod val="75000"/>
                    </a:sysClr>
                  </a:gs>
                  <a:gs pos="51000">
                    <a:sysClr val="window" lastClr="FFFFFF">
                      <a:lumMod val="65000"/>
                    </a:sysClr>
                  </a:gs>
                  <a:gs pos="64000">
                    <a:sysClr val="window" lastClr="FFFFFF">
                      <a:lumMod val="85000"/>
                    </a:sysClr>
                  </a:gs>
                  <a:gs pos="76000">
                    <a:sysClr val="window" lastClr="FFFFFF"/>
                  </a:gs>
                  <a:gs pos="37000">
                    <a:sysClr val="window" lastClr="FFFFFF">
                      <a:lumMod val="85000"/>
                    </a:sysClr>
                  </a:gs>
                  <a:gs pos="22000">
                    <a:sysClr val="window" lastClr="FFFFFF"/>
                  </a:gs>
                  <a:gs pos="100000">
                    <a:sysClr val="window" lastClr="FFFFFF">
                      <a:lumMod val="65000"/>
                    </a:sysClr>
                  </a:gs>
                  <a:gs pos="3000">
                    <a:sysClr val="window" lastClr="FFFFFF">
                      <a:lumMod val="65000"/>
                    </a:sysClr>
                  </a:gs>
                </a:gsLst>
                <a:lin ang="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1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endParaRPr>
              </a:p>
            </p:txBody>
          </p:sp>
          <p:sp>
            <p:nvSpPr>
              <p:cNvPr id="100" name="圆角矩形 99"/>
              <p:cNvSpPr/>
              <p:nvPr/>
            </p:nvSpPr>
            <p:spPr>
              <a:xfrm rot="-300000">
                <a:off x="3745777" y="5473848"/>
                <a:ext cx="1674823" cy="82848"/>
              </a:xfrm>
              <a:prstGeom prst="roundRect">
                <a:avLst>
                  <a:gd name="adj" fmla="val 13637"/>
                </a:avLst>
              </a:prstGeom>
              <a:gradFill>
                <a:gsLst>
                  <a:gs pos="78000">
                    <a:sysClr val="window" lastClr="FFFFFF"/>
                  </a:gs>
                  <a:gs pos="53000">
                    <a:sysClr val="windowText" lastClr="000000">
                      <a:lumMod val="50000"/>
                      <a:lumOff val="50000"/>
                    </a:sysClr>
                  </a:gs>
                  <a:gs pos="100000">
                    <a:sysClr val="window" lastClr="FFFFFF">
                      <a:lumMod val="50000"/>
                    </a:sysClr>
                  </a:gs>
                  <a:gs pos="23000">
                    <a:sysClr val="window" lastClr="FFFFFF"/>
                  </a:gs>
                  <a:gs pos="0">
                    <a:sysClr val="window" lastClr="FFFFFF">
                      <a:lumMod val="50000"/>
                    </a:sysClr>
                  </a:gs>
                </a:gsLst>
                <a:lin ang="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1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endParaRPr>
              </a:p>
            </p:txBody>
          </p:sp>
          <p:sp>
            <p:nvSpPr>
              <p:cNvPr id="101" name="圆角矩形 100"/>
              <p:cNvSpPr/>
              <p:nvPr/>
            </p:nvSpPr>
            <p:spPr>
              <a:xfrm rot="-300000">
                <a:off x="3745777" y="5003011"/>
                <a:ext cx="1674823" cy="78828"/>
              </a:xfrm>
              <a:prstGeom prst="roundRect">
                <a:avLst>
                  <a:gd name="adj" fmla="val 18590"/>
                </a:avLst>
              </a:prstGeom>
              <a:gradFill>
                <a:gsLst>
                  <a:gs pos="78000">
                    <a:sysClr val="window" lastClr="FFFFFF"/>
                  </a:gs>
                  <a:gs pos="53000">
                    <a:sysClr val="windowText" lastClr="000000">
                      <a:lumMod val="50000"/>
                      <a:lumOff val="50000"/>
                    </a:sysClr>
                  </a:gs>
                  <a:gs pos="100000">
                    <a:sysClr val="window" lastClr="FFFFFF">
                      <a:lumMod val="50000"/>
                    </a:sysClr>
                  </a:gs>
                  <a:gs pos="23000">
                    <a:sysClr val="window" lastClr="FFFFFF"/>
                  </a:gs>
                  <a:gs pos="0">
                    <a:sysClr val="window" lastClr="FFFFFF">
                      <a:lumMod val="50000"/>
                    </a:sysClr>
                  </a:gs>
                </a:gsLst>
                <a:lin ang="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1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endParaRPr>
              </a:p>
            </p:txBody>
          </p:sp>
          <p:sp>
            <p:nvSpPr>
              <p:cNvPr id="102" name="圆角矩形 101"/>
              <p:cNvSpPr/>
              <p:nvPr/>
            </p:nvSpPr>
            <p:spPr>
              <a:xfrm rot="-300000">
                <a:off x="3745777" y="5169689"/>
                <a:ext cx="1674823" cy="78828"/>
              </a:xfrm>
              <a:prstGeom prst="roundRect">
                <a:avLst>
                  <a:gd name="adj" fmla="val 1062"/>
                </a:avLst>
              </a:prstGeom>
              <a:gradFill>
                <a:gsLst>
                  <a:gs pos="78000">
                    <a:sysClr val="window" lastClr="FFFFFF"/>
                  </a:gs>
                  <a:gs pos="53000">
                    <a:sysClr val="windowText" lastClr="000000">
                      <a:lumMod val="50000"/>
                      <a:lumOff val="50000"/>
                    </a:sysClr>
                  </a:gs>
                  <a:gs pos="100000">
                    <a:sysClr val="window" lastClr="FFFFFF">
                      <a:lumMod val="50000"/>
                    </a:sysClr>
                  </a:gs>
                  <a:gs pos="23000">
                    <a:sysClr val="window" lastClr="FFFFFF"/>
                  </a:gs>
                  <a:gs pos="0">
                    <a:sysClr val="window" lastClr="FFFFFF">
                      <a:lumMod val="50000"/>
                    </a:sysClr>
                  </a:gs>
                </a:gsLst>
                <a:lin ang="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1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endParaRPr>
              </a:p>
            </p:txBody>
          </p:sp>
          <p:sp>
            <p:nvSpPr>
              <p:cNvPr id="103" name="圆角矩形 102"/>
              <p:cNvSpPr/>
              <p:nvPr/>
            </p:nvSpPr>
            <p:spPr>
              <a:xfrm rot="-300000">
                <a:off x="3745777" y="5338507"/>
                <a:ext cx="1674823" cy="78828"/>
              </a:xfrm>
              <a:prstGeom prst="roundRect">
                <a:avLst>
                  <a:gd name="adj" fmla="val 14265"/>
                </a:avLst>
              </a:prstGeom>
              <a:gradFill>
                <a:gsLst>
                  <a:gs pos="78000">
                    <a:sysClr val="window" lastClr="FFFFFF"/>
                  </a:gs>
                  <a:gs pos="53000">
                    <a:sysClr val="windowText" lastClr="000000">
                      <a:lumMod val="50000"/>
                      <a:lumOff val="50000"/>
                    </a:sysClr>
                  </a:gs>
                  <a:gs pos="100000">
                    <a:sysClr val="window" lastClr="FFFFFF">
                      <a:lumMod val="50000"/>
                    </a:sysClr>
                  </a:gs>
                  <a:gs pos="23000">
                    <a:sysClr val="window" lastClr="FFFFFF"/>
                  </a:gs>
                  <a:gs pos="0">
                    <a:sysClr val="window" lastClr="FFFFFF">
                      <a:lumMod val="50000"/>
                    </a:sysClr>
                  </a:gs>
                </a:gsLst>
                <a:lin ang="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1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endParaRPr>
              </a:p>
            </p:txBody>
          </p:sp>
          <p:sp>
            <p:nvSpPr>
              <p:cNvPr id="104" name="任意多边形 103"/>
              <p:cNvSpPr/>
              <p:nvPr/>
            </p:nvSpPr>
            <p:spPr>
              <a:xfrm>
                <a:off x="2628900" y="0"/>
                <a:ext cx="3924300" cy="4667248"/>
              </a:xfrm>
              <a:custGeom>
                <a:avLst/>
                <a:gdLst>
                  <a:gd name="connsiteX0" fmla="*/ 1962150 w 3924300"/>
                  <a:gd name="connsiteY0" fmla="*/ 0 h 4667248"/>
                  <a:gd name="connsiteX1" fmla="*/ 3924300 w 3924300"/>
                  <a:gd name="connsiteY1" fmla="*/ 1962150 h 4667248"/>
                  <a:gd name="connsiteX2" fmla="*/ 3770105 w 3924300"/>
                  <a:gd name="connsiteY2" fmla="*/ 2725908 h 4667248"/>
                  <a:gd name="connsiteX3" fmla="*/ 3769902 w 3924300"/>
                  <a:gd name="connsiteY3" fmla="*/ 2726328 h 4667248"/>
                  <a:gd name="connsiteX4" fmla="*/ 3802289 w 3924300"/>
                  <a:gd name="connsiteY4" fmla="*/ 2740482 h 4667248"/>
                  <a:gd name="connsiteX5" fmla="*/ 3076575 w 3924300"/>
                  <a:gd name="connsiteY5" fmla="*/ 4362442 h 4667248"/>
                  <a:gd name="connsiteX6" fmla="*/ 2771769 w 3924300"/>
                  <a:gd name="connsiteY6" fmla="*/ 4667248 h 4667248"/>
                  <a:gd name="connsiteX7" fmla="*/ 1152531 w 3924300"/>
                  <a:gd name="connsiteY7" fmla="*/ 4667248 h 4667248"/>
                  <a:gd name="connsiteX8" fmla="*/ 847725 w 3924300"/>
                  <a:gd name="connsiteY8" fmla="*/ 4362442 h 4667248"/>
                  <a:gd name="connsiteX9" fmla="*/ 165554 w 3924300"/>
                  <a:gd name="connsiteY9" fmla="*/ 2765883 h 4667248"/>
                  <a:gd name="connsiteX10" fmla="*/ 172070 w 3924300"/>
                  <a:gd name="connsiteY10" fmla="*/ 2763013 h 4667248"/>
                  <a:gd name="connsiteX11" fmla="*/ 154196 w 3924300"/>
                  <a:gd name="connsiteY11" fmla="*/ 2725908 h 4667248"/>
                  <a:gd name="connsiteX12" fmla="*/ 0 w 3924300"/>
                  <a:gd name="connsiteY12" fmla="*/ 1962150 h 4667248"/>
                  <a:gd name="connsiteX13" fmla="*/ 1962150 w 3924300"/>
                  <a:gd name="connsiteY13" fmla="*/ 0 h 4667248"/>
                  <a:gd name="connsiteX0" fmla="*/ 1962150 w 3924300"/>
                  <a:gd name="connsiteY0" fmla="*/ 0 h 4667248"/>
                  <a:gd name="connsiteX1" fmla="*/ 3924300 w 3924300"/>
                  <a:gd name="connsiteY1" fmla="*/ 1962150 h 4667248"/>
                  <a:gd name="connsiteX2" fmla="*/ 3770105 w 3924300"/>
                  <a:gd name="connsiteY2" fmla="*/ 2725908 h 4667248"/>
                  <a:gd name="connsiteX3" fmla="*/ 3802289 w 3924300"/>
                  <a:gd name="connsiteY3" fmla="*/ 2740482 h 4667248"/>
                  <a:gd name="connsiteX4" fmla="*/ 3076575 w 3924300"/>
                  <a:gd name="connsiteY4" fmla="*/ 4362442 h 4667248"/>
                  <a:gd name="connsiteX5" fmla="*/ 2771769 w 3924300"/>
                  <a:gd name="connsiteY5" fmla="*/ 4667248 h 4667248"/>
                  <a:gd name="connsiteX6" fmla="*/ 1152531 w 3924300"/>
                  <a:gd name="connsiteY6" fmla="*/ 4667248 h 4667248"/>
                  <a:gd name="connsiteX7" fmla="*/ 847725 w 3924300"/>
                  <a:gd name="connsiteY7" fmla="*/ 4362442 h 4667248"/>
                  <a:gd name="connsiteX8" fmla="*/ 165554 w 3924300"/>
                  <a:gd name="connsiteY8" fmla="*/ 2765883 h 4667248"/>
                  <a:gd name="connsiteX9" fmla="*/ 172070 w 3924300"/>
                  <a:gd name="connsiteY9" fmla="*/ 2763013 h 4667248"/>
                  <a:gd name="connsiteX10" fmla="*/ 154196 w 3924300"/>
                  <a:gd name="connsiteY10" fmla="*/ 2725908 h 4667248"/>
                  <a:gd name="connsiteX11" fmla="*/ 0 w 3924300"/>
                  <a:gd name="connsiteY11" fmla="*/ 1962150 h 4667248"/>
                  <a:gd name="connsiteX12" fmla="*/ 1962150 w 3924300"/>
                  <a:gd name="connsiteY12" fmla="*/ 0 h 4667248"/>
                  <a:gd name="connsiteX0" fmla="*/ 1962150 w 3924300"/>
                  <a:gd name="connsiteY0" fmla="*/ 0 h 4667248"/>
                  <a:gd name="connsiteX1" fmla="*/ 3924300 w 3924300"/>
                  <a:gd name="connsiteY1" fmla="*/ 1962150 h 4667248"/>
                  <a:gd name="connsiteX2" fmla="*/ 3770105 w 3924300"/>
                  <a:gd name="connsiteY2" fmla="*/ 2725908 h 4667248"/>
                  <a:gd name="connsiteX3" fmla="*/ 3076575 w 3924300"/>
                  <a:gd name="connsiteY3" fmla="*/ 4362442 h 4667248"/>
                  <a:gd name="connsiteX4" fmla="*/ 2771769 w 3924300"/>
                  <a:gd name="connsiteY4" fmla="*/ 4667248 h 4667248"/>
                  <a:gd name="connsiteX5" fmla="*/ 1152531 w 3924300"/>
                  <a:gd name="connsiteY5" fmla="*/ 4667248 h 4667248"/>
                  <a:gd name="connsiteX6" fmla="*/ 847725 w 3924300"/>
                  <a:gd name="connsiteY6" fmla="*/ 4362442 h 4667248"/>
                  <a:gd name="connsiteX7" fmla="*/ 165554 w 3924300"/>
                  <a:gd name="connsiteY7" fmla="*/ 2765883 h 4667248"/>
                  <a:gd name="connsiteX8" fmla="*/ 172070 w 3924300"/>
                  <a:gd name="connsiteY8" fmla="*/ 2763013 h 4667248"/>
                  <a:gd name="connsiteX9" fmla="*/ 154196 w 3924300"/>
                  <a:gd name="connsiteY9" fmla="*/ 2725908 h 4667248"/>
                  <a:gd name="connsiteX10" fmla="*/ 0 w 3924300"/>
                  <a:gd name="connsiteY10" fmla="*/ 1962150 h 4667248"/>
                  <a:gd name="connsiteX11" fmla="*/ 1962150 w 3924300"/>
                  <a:gd name="connsiteY11" fmla="*/ 0 h 4667248"/>
                  <a:gd name="connsiteX0" fmla="*/ 1962150 w 3924300"/>
                  <a:gd name="connsiteY0" fmla="*/ 0 h 4667248"/>
                  <a:gd name="connsiteX1" fmla="*/ 3924300 w 3924300"/>
                  <a:gd name="connsiteY1" fmla="*/ 1962150 h 4667248"/>
                  <a:gd name="connsiteX2" fmla="*/ 3770105 w 3924300"/>
                  <a:gd name="connsiteY2" fmla="*/ 2725908 h 4667248"/>
                  <a:gd name="connsiteX3" fmla="*/ 3076575 w 3924300"/>
                  <a:gd name="connsiteY3" fmla="*/ 4362442 h 4667248"/>
                  <a:gd name="connsiteX4" fmla="*/ 2771769 w 3924300"/>
                  <a:gd name="connsiteY4" fmla="*/ 4667248 h 4667248"/>
                  <a:gd name="connsiteX5" fmla="*/ 1152531 w 3924300"/>
                  <a:gd name="connsiteY5" fmla="*/ 4667248 h 4667248"/>
                  <a:gd name="connsiteX6" fmla="*/ 847725 w 3924300"/>
                  <a:gd name="connsiteY6" fmla="*/ 4362442 h 4667248"/>
                  <a:gd name="connsiteX7" fmla="*/ 165554 w 3924300"/>
                  <a:gd name="connsiteY7" fmla="*/ 2765883 h 4667248"/>
                  <a:gd name="connsiteX8" fmla="*/ 172070 w 3924300"/>
                  <a:gd name="connsiteY8" fmla="*/ 2763013 h 4667248"/>
                  <a:gd name="connsiteX9" fmla="*/ 154196 w 3924300"/>
                  <a:gd name="connsiteY9" fmla="*/ 2725908 h 4667248"/>
                  <a:gd name="connsiteX10" fmla="*/ 0 w 3924300"/>
                  <a:gd name="connsiteY10" fmla="*/ 1962150 h 4667248"/>
                  <a:gd name="connsiteX11" fmla="*/ 1962150 w 3924300"/>
                  <a:gd name="connsiteY11" fmla="*/ 0 h 4667248"/>
                  <a:gd name="connsiteX0" fmla="*/ 1962150 w 3924300"/>
                  <a:gd name="connsiteY0" fmla="*/ 0 h 4667248"/>
                  <a:gd name="connsiteX1" fmla="*/ 3924300 w 3924300"/>
                  <a:gd name="connsiteY1" fmla="*/ 1962150 h 4667248"/>
                  <a:gd name="connsiteX2" fmla="*/ 3770105 w 3924300"/>
                  <a:gd name="connsiteY2" fmla="*/ 2725908 h 4667248"/>
                  <a:gd name="connsiteX3" fmla="*/ 3076575 w 3924300"/>
                  <a:gd name="connsiteY3" fmla="*/ 4362442 h 4667248"/>
                  <a:gd name="connsiteX4" fmla="*/ 2771769 w 3924300"/>
                  <a:gd name="connsiteY4" fmla="*/ 4667248 h 4667248"/>
                  <a:gd name="connsiteX5" fmla="*/ 1152531 w 3924300"/>
                  <a:gd name="connsiteY5" fmla="*/ 4667248 h 4667248"/>
                  <a:gd name="connsiteX6" fmla="*/ 847725 w 3924300"/>
                  <a:gd name="connsiteY6" fmla="*/ 4362442 h 4667248"/>
                  <a:gd name="connsiteX7" fmla="*/ 165554 w 3924300"/>
                  <a:gd name="connsiteY7" fmla="*/ 2765883 h 4667248"/>
                  <a:gd name="connsiteX8" fmla="*/ 172070 w 3924300"/>
                  <a:gd name="connsiteY8" fmla="*/ 2763013 h 4667248"/>
                  <a:gd name="connsiteX9" fmla="*/ 154196 w 3924300"/>
                  <a:gd name="connsiteY9" fmla="*/ 2725908 h 4667248"/>
                  <a:gd name="connsiteX10" fmla="*/ 0 w 3924300"/>
                  <a:gd name="connsiteY10" fmla="*/ 1962150 h 4667248"/>
                  <a:gd name="connsiteX11" fmla="*/ 1962150 w 3924300"/>
                  <a:gd name="connsiteY11" fmla="*/ 0 h 46672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3924300" h="4667248">
                    <a:moveTo>
                      <a:pt x="1962150" y="0"/>
                    </a:moveTo>
                    <a:cubicBezTo>
                      <a:pt x="3045816" y="0"/>
                      <a:pt x="3924300" y="878484"/>
                      <a:pt x="3924300" y="1962150"/>
                    </a:cubicBezTo>
                    <a:cubicBezTo>
                      <a:pt x="3924300" y="2233067"/>
                      <a:pt x="3869395" y="2491159"/>
                      <a:pt x="3770105" y="2725908"/>
                    </a:cubicBezTo>
                    <a:cubicBezTo>
                      <a:pt x="3628818" y="3125957"/>
                      <a:pt x="3071514" y="3695985"/>
                      <a:pt x="3076575" y="4362442"/>
                    </a:cubicBezTo>
                    <a:cubicBezTo>
                      <a:pt x="3076575" y="4530782"/>
                      <a:pt x="2940109" y="4667248"/>
                      <a:pt x="2771769" y="4667248"/>
                    </a:cubicBezTo>
                    <a:lnTo>
                      <a:pt x="1152531" y="4667248"/>
                    </a:lnTo>
                    <a:cubicBezTo>
                      <a:pt x="984191" y="4667248"/>
                      <a:pt x="847725" y="4530782"/>
                      <a:pt x="847725" y="4362442"/>
                    </a:cubicBezTo>
                    <a:cubicBezTo>
                      <a:pt x="870101" y="3728807"/>
                      <a:pt x="388106" y="3288393"/>
                      <a:pt x="165554" y="2765883"/>
                    </a:cubicBezTo>
                    <a:lnTo>
                      <a:pt x="172070" y="2763013"/>
                    </a:lnTo>
                    <a:lnTo>
                      <a:pt x="154196" y="2725908"/>
                    </a:lnTo>
                    <a:cubicBezTo>
                      <a:pt x="54905" y="2491159"/>
                      <a:pt x="0" y="2233067"/>
                      <a:pt x="0" y="1962150"/>
                    </a:cubicBezTo>
                    <a:cubicBezTo>
                      <a:pt x="0" y="878484"/>
                      <a:pt x="878484" y="0"/>
                      <a:pt x="1962150" y="0"/>
                    </a:cubicBezTo>
                    <a:close/>
                  </a:path>
                </a:pathLst>
              </a:custGeom>
              <a:gradFill flip="none" rotWithShape="1">
                <a:gsLst>
                  <a:gs pos="82000">
                    <a:sysClr val="window" lastClr="FFFFFF"/>
                  </a:gs>
                  <a:gs pos="0">
                    <a:sysClr val="window" lastClr="FFFFFF">
                      <a:lumMod val="95000"/>
                      <a:alpha val="0"/>
                    </a:sysClr>
                  </a:gs>
                </a:gsLst>
                <a:path path="shape">
                  <a:fillToRect l="50000" t="50000" r="50000" b="50000"/>
                </a:path>
                <a:tileRect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1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endParaRPr>
              </a:p>
            </p:txBody>
          </p:sp>
          <p:sp>
            <p:nvSpPr>
              <p:cNvPr id="105" name="圆角矩形 104"/>
              <p:cNvSpPr/>
              <p:nvPr/>
            </p:nvSpPr>
            <p:spPr>
              <a:xfrm>
                <a:off x="3710114" y="4705817"/>
                <a:ext cx="1788889" cy="3266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100000">
                    <a:sysClr val="window" lastClr="FFFFFF">
                      <a:lumMod val="50000"/>
                    </a:sysClr>
                  </a:gs>
                  <a:gs pos="51500">
                    <a:sysClr val="window" lastClr="FFFFFF">
                      <a:lumMod val="85000"/>
                    </a:sysClr>
                  </a:gs>
                  <a:gs pos="3000">
                    <a:sysClr val="window" lastClr="FFFFFF">
                      <a:lumMod val="50000"/>
                    </a:sysClr>
                  </a:gs>
                </a:gsLst>
                <a:lin ang="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1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endParaRPr>
              </a:p>
            </p:txBody>
          </p:sp>
          <p:sp>
            <p:nvSpPr>
              <p:cNvPr id="106" name="圆角矩形 105"/>
              <p:cNvSpPr/>
              <p:nvPr/>
            </p:nvSpPr>
            <p:spPr>
              <a:xfrm rot="-300000">
                <a:off x="3667323" y="4909975"/>
                <a:ext cx="1831730" cy="78828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100000">
                    <a:sysClr val="window" lastClr="FFFFFF">
                      <a:lumMod val="50000"/>
                    </a:sysClr>
                  </a:gs>
                  <a:gs pos="50000">
                    <a:sysClr val="window" lastClr="FFFFFF">
                      <a:lumMod val="75000"/>
                    </a:sysClr>
                  </a:gs>
                  <a:gs pos="0">
                    <a:sysClr val="window" lastClr="FFFFFF">
                      <a:lumMod val="50000"/>
                    </a:sysClr>
                  </a:gs>
                </a:gsLst>
                <a:lin ang="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1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endParaRPr>
              </a:p>
            </p:txBody>
          </p:sp>
          <p:sp>
            <p:nvSpPr>
              <p:cNvPr id="107" name="圆角矩形 106"/>
              <p:cNvSpPr/>
              <p:nvPr/>
            </p:nvSpPr>
            <p:spPr>
              <a:xfrm rot="-300000">
                <a:off x="3667323" y="5070121"/>
                <a:ext cx="1831730" cy="78828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100000">
                    <a:sysClr val="window" lastClr="FFFFFF">
                      <a:lumMod val="50000"/>
                    </a:sysClr>
                  </a:gs>
                  <a:gs pos="50000">
                    <a:sysClr val="window" lastClr="FFFFFF">
                      <a:lumMod val="75000"/>
                    </a:sysClr>
                  </a:gs>
                  <a:gs pos="0">
                    <a:sysClr val="window" lastClr="FFFFFF">
                      <a:lumMod val="50000"/>
                    </a:sysClr>
                  </a:gs>
                </a:gsLst>
                <a:lin ang="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1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endParaRPr>
              </a:p>
            </p:txBody>
          </p:sp>
          <p:sp>
            <p:nvSpPr>
              <p:cNvPr id="108" name="圆角矩形 107"/>
              <p:cNvSpPr/>
              <p:nvPr/>
            </p:nvSpPr>
            <p:spPr>
              <a:xfrm rot="-300000">
                <a:off x="3667323" y="5236799"/>
                <a:ext cx="1831730" cy="78828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100000">
                    <a:sysClr val="window" lastClr="FFFFFF">
                      <a:lumMod val="50000"/>
                    </a:sysClr>
                  </a:gs>
                  <a:gs pos="50000">
                    <a:sysClr val="window" lastClr="FFFFFF">
                      <a:lumMod val="75000"/>
                    </a:sysClr>
                  </a:gs>
                  <a:gs pos="0">
                    <a:sysClr val="window" lastClr="FFFFFF">
                      <a:lumMod val="50000"/>
                    </a:sysClr>
                  </a:gs>
                </a:gsLst>
                <a:lin ang="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1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endParaRPr>
              </a:p>
            </p:txBody>
          </p:sp>
          <p:sp>
            <p:nvSpPr>
              <p:cNvPr id="109" name="圆角矩形 108"/>
              <p:cNvSpPr/>
              <p:nvPr/>
            </p:nvSpPr>
            <p:spPr>
              <a:xfrm rot="-300000">
                <a:off x="3667323" y="5405617"/>
                <a:ext cx="1831730" cy="78828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100000">
                    <a:sysClr val="window" lastClr="FFFFFF">
                      <a:lumMod val="50000"/>
                    </a:sysClr>
                  </a:gs>
                  <a:gs pos="50000">
                    <a:sysClr val="window" lastClr="FFFFFF">
                      <a:lumMod val="75000"/>
                    </a:sysClr>
                  </a:gs>
                  <a:gs pos="0">
                    <a:sysClr val="window" lastClr="FFFFFF">
                      <a:lumMod val="50000"/>
                    </a:sysClr>
                  </a:gs>
                </a:gsLst>
                <a:lin ang="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1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endParaRPr>
              </a:p>
            </p:txBody>
          </p:sp>
          <p:sp>
            <p:nvSpPr>
              <p:cNvPr id="110" name="圆角矩形 109"/>
              <p:cNvSpPr/>
              <p:nvPr/>
            </p:nvSpPr>
            <p:spPr>
              <a:xfrm rot="-300000">
                <a:off x="3667323" y="5540958"/>
                <a:ext cx="1831730" cy="82848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100000">
                    <a:sysClr val="window" lastClr="FFFFFF">
                      <a:lumMod val="50000"/>
                    </a:sysClr>
                  </a:gs>
                  <a:gs pos="50000">
                    <a:sysClr val="window" lastClr="FFFFFF">
                      <a:lumMod val="75000"/>
                    </a:sysClr>
                  </a:gs>
                  <a:gs pos="0">
                    <a:sysClr val="window" lastClr="FFFFFF">
                      <a:lumMod val="50000"/>
                    </a:sysClr>
                  </a:gs>
                </a:gsLst>
                <a:lin ang="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1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endParaRPr>
              </a:p>
            </p:txBody>
          </p:sp>
          <p:sp>
            <p:nvSpPr>
              <p:cNvPr id="111" name="圆角矩形 110"/>
              <p:cNvSpPr/>
              <p:nvPr/>
            </p:nvSpPr>
            <p:spPr>
              <a:xfrm>
                <a:off x="4009769" y="5933116"/>
                <a:ext cx="1178588" cy="35135"/>
              </a:xfrm>
              <a:prstGeom prst="roundRect">
                <a:avLst>
                  <a:gd name="adj" fmla="val 13637"/>
                </a:avLst>
              </a:prstGeom>
              <a:gradFill>
                <a:gsLst>
                  <a:gs pos="78000">
                    <a:sysClr val="window" lastClr="FFFFFF"/>
                  </a:gs>
                  <a:gs pos="53000">
                    <a:sysClr val="windowText" lastClr="000000">
                      <a:lumMod val="50000"/>
                      <a:lumOff val="50000"/>
                    </a:sysClr>
                  </a:gs>
                  <a:gs pos="100000">
                    <a:sysClr val="window" lastClr="FFFFFF">
                      <a:lumMod val="50000"/>
                    </a:sysClr>
                  </a:gs>
                  <a:gs pos="23000">
                    <a:sysClr val="window" lastClr="FFFFFF"/>
                  </a:gs>
                  <a:gs pos="0">
                    <a:sysClr val="window" lastClr="FFFFFF">
                      <a:lumMod val="50000"/>
                    </a:sysClr>
                  </a:gs>
                </a:gsLst>
                <a:lin ang="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1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endParaRPr>
              </a:p>
            </p:txBody>
          </p:sp>
          <p:sp>
            <p:nvSpPr>
              <p:cNvPr id="112" name="圆角矩形 111"/>
              <p:cNvSpPr/>
              <p:nvPr/>
            </p:nvSpPr>
            <p:spPr>
              <a:xfrm>
                <a:off x="4201536" y="6135966"/>
                <a:ext cx="776005" cy="16227"/>
              </a:xfrm>
              <a:prstGeom prst="roundRect">
                <a:avLst>
                  <a:gd name="adj" fmla="val 13637"/>
                </a:avLst>
              </a:prstGeom>
              <a:gradFill>
                <a:gsLst>
                  <a:gs pos="78000">
                    <a:sysClr val="window" lastClr="FFFFFF"/>
                  </a:gs>
                  <a:gs pos="53000">
                    <a:sysClr val="windowText" lastClr="000000">
                      <a:lumMod val="50000"/>
                      <a:lumOff val="50000"/>
                    </a:sysClr>
                  </a:gs>
                  <a:gs pos="100000">
                    <a:sysClr val="window" lastClr="FFFFFF">
                      <a:lumMod val="50000"/>
                    </a:sysClr>
                  </a:gs>
                  <a:gs pos="23000">
                    <a:sysClr val="window" lastClr="FFFFFF"/>
                  </a:gs>
                  <a:gs pos="0">
                    <a:sysClr val="window" lastClr="FFFFFF">
                      <a:lumMod val="50000"/>
                    </a:sysClr>
                  </a:gs>
                </a:gsLst>
                <a:lin ang="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1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85" name="组合 84"/>
            <p:cNvGrpSpPr/>
            <p:nvPr/>
          </p:nvGrpSpPr>
          <p:grpSpPr>
            <a:xfrm>
              <a:off x="5249800" y="2895223"/>
              <a:ext cx="1692399" cy="1675643"/>
              <a:chOff x="5245265" y="2863322"/>
              <a:chExt cx="1538545" cy="1523312"/>
            </a:xfrm>
          </p:grpSpPr>
          <p:grpSp>
            <p:nvGrpSpPr>
              <p:cNvPr id="86" name="Group 35"/>
              <p:cNvGrpSpPr>
                <a:grpSpLocks noChangeAspect="1"/>
              </p:cNvGrpSpPr>
              <p:nvPr/>
            </p:nvGrpSpPr>
            <p:grpSpPr bwMode="auto">
              <a:xfrm>
                <a:off x="5329506" y="2866005"/>
                <a:ext cx="1431612" cy="1388230"/>
                <a:chOff x="3477" y="1809"/>
                <a:chExt cx="726" cy="704"/>
              </a:xfrm>
              <a:solidFill>
                <a:sysClr val="window" lastClr="FFFFFF">
                  <a:lumMod val="85000"/>
                  <a:alpha val="76000"/>
                </a:sysClr>
              </a:solidFill>
            </p:grpSpPr>
            <p:sp>
              <p:nvSpPr>
                <p:cNvPr id="88" name="Freeform 36"/>
                <p:cNvSpPr>
                  <a:spLocks/>
                </p:cNvSpPr>
                <p:nvPr/>
              </p:nvSpPr>
              <p:spPr bwMode="auto">
                <a:xfrm>
                  <a:off x="3928" y="1833"/>
                  <a:ext cx="15" cy="12"/>
                </a:xfrm>
                <a:custGeom>
                  <a:avLst/>
                  <a:gdLst>
                    <a:gd name="T0" fmla="*/ 5 w 6"/>
                    <a:gd name="T1" fmla="*/ 0 h 5"/>
                    <a:gd name="T2" fmla="*/ 0 w 6"/>
                    <a:gd name="T3" fmla="*/ 0 h 5"/>
                    <a:gd name="T4" fmla="*/ 0 w 6"/>
                    <a:gd name="T5" fmla="*/ 3 h 5"/>
                    <a:gd name="T6" fmla="*/ 0 w 6"/>
                    <a:gd name="T7" fmla="*/ 4 h 5"/>
                    <a:gd name="T8" fmla="*/ 0 w 6"/>
                    <a:gd name="T9" fmla="*/ 5 h 5"/>
                    <a:gd name="T10" fmla="*/ 1 w 6"/>
                    <a:gd name="T11" fmla="*/ 5 h 5"/>
                    <a:gd name="T12" fmla="*/ 5 w 6"/>
                    <a:gd name="T13" fmla="*/ 5 h 5"/>
                    <a:gd name="T14" fmla="*/ 6 w 6"/>
                    <a:gd name="T15" fmla="*/ 5 h 5"/>
                    <a:gd name="T16" fmla="*/ 6 w 6"/>
                    <a:gd name="T17" fmla="*/ 5 h 5"/>
                    <a:gd name="T18" fmla="*/ 6 w 6"/>
                    <a:gd name="T19" fmla="*/ 5 h 5"/>
                    <a:gd name="T20" fmla="*/ 6 w 6"/>
                    <a:gd name="T21" fmla="*/ 4 h 5"/>
                    <a:gd name="T22" fmla="*/ 6 w 6"/>
                    <a:gd name="T23" fmla="*/ 3 h 5"/>
                    <a:gd name="T24" fmla="*/ 6 w 6"/>
                    <a:gd name="T25" fmla="*/ 3 h 5"/>
                    <a:gd name="T26" fmla="*/ 5 w 6"/>
                    <a:gd name="T27" fmla="*/ 2 h 5"/>
                    <a:gd name="T28" fmla="*/ 5 w 6"/>
                    <a:gd name="T29" fmla="*/ 2 h 5"/>
                    <a:gd name="T30" fmla="*/ 5 w 6"/>
                    <a:gd name="T31" fmla="*/ 1 h 5"/>
                    <a:gd name="T32" fmla="*/ 5 w 6"/>
                    <a:gd name="T33" fmla="*/ 0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6" h="5">
                      <a:moveTo>
                        <a:pt x="5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0" y="4"/>
                        <a:pt x="0" y="4"/>
                        <a:pt x="0" y="4"/>
                      </a:cubicBezTo>
                      <a:cubicBezTo>
                        <a:pt x="0" y="4"/>
                        <a:pt x="0" y="4"/>
                        <a:pt x="0" y="5"/>
                      </a:cubicBezTo>
                      <a:cubicBezTo>
                        <a:pt x="1" y="5"/>
                        <a:pt x="1" y="5"/>
                        <a:pt x="1" y="5"/>
                      </a:cubicBezTo>
                      <a:cubicBezTo>
                        <a:pt x="5" y="5"/>
                        <a:pt x="5" y="5"/>
                        <a:pt x="5" y="5"/>
                      </a:cubicBezTo>
                      <a:cubicBezTo>
                        <a:pt x="6" y="5"/>
                        <a:pt x="6" y="5"/>
                        <a:pt x="6" y="5"/>
                      </a:cubicBezTo>
                      <a:cubicBezTo>
                        <a:pt x="6" y="5"/>
                        <a:pt x="6" y="5"/>
                        <a:pt x="6" y="5"/>
                      </a:cubicBezTo>
                      <a:cubicBezTo>
                        <a:pt x="6" y="5"/>
                        <a:pt x="6" y="5"/>
                        <a:pt x="6" y="5"/>
                      </a:cubicBezTo>
                      <a:cubicBezTo>
                        <a:pt x="6" y="4"/>
                        <a:pt x="6" y="4"/>
                        <a:pt x="6" y="4"/>
                      </a:cubicBezTo>
                      <a:cubicBezTo>
                        <a:pt x="6" y="4"/>
                        <a:pt x="6" y="4"/>
                        <a:pt x="6" y="3"/>
                      </a:cubicBezTo>
                      <a:cubicBezTo>
                        <a:pt x="6" y="3"/>
                        <a:pt x="6" y="3"/>
                        <a:pt x="6" y="3"/>
                      </a:cubicBezTo>
                      <a:cubicBezTo>
                        <a:pt x="6" y="3"/>
                        <a:pt x="6" y="3"/>
                        <a:pt x="5" y="2"/>
                      </a:cubicBezTo>
                      <a:cubicBezTo>
                        <a:pt x="5" y="2"/>
                        <a:pt x="5" y="2"/>
                        <a:pt x="5" y="2"/>
                      </a:cubicBezTo>
                      <a:cubicBezTo>
                        <a:pt x="5" y="1"/>
                        <a:pt x="5" y="1"/>
                        <a:pt x="5" y="1"/>
                      </a:cubicBezTo>
                      <a:cubicBezTo>
                        <a:pt x="5" y="0"/>
                        <a:pt x="5" y="0"/>
                        <a:pt x="5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19" rIns="91440" bIns="45719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1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微软雅黑"/>
                    <a:ea typeface="微软雅黑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89" name="Freeform 37"/>
                <p:cNvSpPr>
                  <a:spLocks/>
                </p:cNvSpPr>
                <p:nvPr/>
              </p:nvSpPr>
              <p:spPr bwMode="auto">
                <a:xfrm>
                  <a:off x="3928" y="1840"/>
                  <a:ext cx="34" cy="33"/>
                </a:xfrm>
                <a:custGeom>
                  <a:avLst/>
                  <a:gdLst>
                    <a:gd name="T0" fmla="*/ 7 w 14"/>
                    <a:gd name="T1" fmla="*/ 0 h 14"/>
                    <a:gd name="T2" fmla="*/ 6 w 14"/>
                    <a:gd name="T3" fmla="*/ 0 h 14"/>
                    <a:gd name="T4" fmla="*/ 6 w 14"/>
                    <a:gd name="T5" fmla="*/ 1 h 14"/>
                    <a:gd name="T6" fmla="*/ 6 w 14"/>
                    <a:gd name="T7" fmla="*/ 2 h 14"/>
                    <a:gd name="T8" fmla="*/ 6 w 14"/>
                    <a:gd name="T9" fmla="*/ 2 h 14"/>
                    <a:gd name="T10" fmla="*/ 6 w 14"/>
                    <a:gd name="T11" fmla="*/ 2 h 14"/>
                    <a:gd name="T12" fmla="*/ 5 w 14"/>
                    <a:gd name="T13" fmla="*/ 3 h 14"/>
                    <a:gd name="T14" fmla="*/ 5 w 14"/>
                    <a:gd name="T15" fmla="*/ 3 h 14"/>
                    <a:gd name="T16" fmla="*/ 4 w 14"/>
                    <a:gd name="T17" fmla="*/ 3 h 14"/>
                    <a:gd name="T18" fmla="*/ 4 w 14"/>
                    <a:gd name="T19" fmla="*/ 3 h 14"/>
                    <a:gd name="T20" fmla="*/ 3 w 14"/>
                    <a:gd name="T21" fmla="*/ 3 h 14"/>
                    <a:gd name="T22" fmla="*/ 3 w 14"/>
                    <a:gd name="T23" fmla="*/ 4 h 14"/>
                    <a:gd name="T24" fmla="*/ 3 w 14"/>
                    <a:gd name="T25" fmla="*/ 4 h 14"/>
                    <a:gd name="T26" fmla="*/ 3 w 14"/>
                    <a:gd name="T27" fmla="*/ 4 h 14"/>
                    <a:gd name="T28" fmla="*/ 3 w 14"/>
                    <a:gd name="T29" fmla="*/ 4 h 14"/>
                    <a:gd name="T30" fmla="*/ 2 w 14"/>
                    <a:gd name="T31" fmla="*/ 4 h 14"/>
                    <a:gd name="T32" fmla="*/ 1 w 14"/>
                    <a:gd name="T33" fmla="*/ 4 h 14"/>
                    <a:gd name="T34" fmla="*/ 0 w 14"/>
                    <a:gd name="T35" fmla="*/ 5 h 14"/>
                    <a:gd name="T36" fmla="*/ 0 w 14"/>
                    <a:gd name="T37" fmla="*/ 6 h 14"/>
                    <a:gd name="T38" fmla="*/ 0 w 14"/>
                    <a:gd name="T39" fmla="*/ 6 h 14"/>
                    <a:gd name="T40" fmla="*/ 0 w 14"/>
                    <a:gd name="T41" fmla="*/ 9 h 14"/>
                    <a:gd name="T42" fmla="*/ 1 w 14"/>
                    <a:gd name="T43" fmla="*/ 9 h 14"/>
                    <a:gd name="T44" fmla="*/ 1 w 14"/>
                    <a:gd name="T45" fmla="*/ 9 h 14"/>
                    <a:gd name="T46" fmla="*/ 1 w 14"/>
                    <a:gd name="T47" fmla="*/ 9 h 14"/>
                    <a:gd name="T48" fmla="*/ 1 w 14"/>
                    <a:gd name="T49" fmla="*/ 9 h 14"/>
                    <a:gd name="T50" fmla="*/ 1 w 14"/>
                    <a:gd name="T51" fmla="*/ 11 h 14"/>
                    <a:gd name="T52" fmla="*/ 2 w 14"/>
                    <a:gd name="T53" fmla="*/ 11 h 14"/>
                    <a:gd name="T54" fmla="*/ 3 w 14"/>
                    <a:gd name="T55" fmla="*/ 11 h 14"/>
                    <a:gd name="T56" fmla="*/ 3 w 14"/>
                    <a:gd name="T57" fmla="*/ 11 h 14"/>
                    <a:gd name="T58" fmla="*/ 3 w 14"/>
                    <a:gd name="T59" fmla="*/ 11 h 14"/>
                    <a:gd name="T60" fmla="*/ 3 w 14"/>
                    <a:gd name="T61" fmla="*/ 13 h 14"/>
                    <a:gd name="T62" fmla="*/ 5 w 14"/>
                    <a:gd name="T63" fmla="*/ 13 h 14"/>
                    <a:gd name="T64" fmla="*/ 6 w 14"/>
                    <a:gd name="T65" fmla="*/ 14 h 14"/>
                    <a:gd name="T66" fmla="*/ 7 w 14"/>
                    <a:gd name="T67" fmla="*/ 14 h 14"/>
                    <a:gd name="T68" fmla="*/ 9 w 14"/>
                    <a:gd name="T69" fmla="*/ 13 h 14"/>
                    <a:gd name="T70" fmla="*/ 10 w 14"/>
                    <a:gd name="T71" fmla="*/ 13 h 14"/>
                    <a:gd name="T72" fmla="*/ 10 w 14"/>
                    <a:gd name="T73" fmla="*/ 12 h 14"/>
                    <a:gd name="T74" fmla="*/ 11 w 14"/>
                    <a:gd name="T75" fmla="*/ 12 h 14"/>
                    <a:gd name="T76" fmla="*/ 12 w 14"/>
                    <a:gd name="T77" fmla="*/ 12 h 14"/>
                    <a:gd name="T78" fmla="*/ 13 w 14"/>
                    <a:gd name="T79" fmla="*/ 8 h 14"/>
                    <a:gd name="T80" fmla="*/ 13 w 14"/>
                    <a:gd name="T81" fmla="*/ 7 h 14"/>
                    <a:gd name="T82" fmla="*/ 12 w 14"/>
                    <a:gd name="T83" fmla="*/ 5 h 14"/>
                    <a:gd name="T84" fmla="*/ 12 w 14"/>
                    <a:gd name="T85" fmla="*/ 5 h 14"/>
                    <a:gd name="T86" fmla="*/ 12 w 14"/>
                    <a:gd name="T87" fmla="*/ 5 h 14"/>
                    <a:gd name="T88" fmla="*/ 13 w 14"/>
                    <a:gd name="T89" fmla="*/ 4 h 14"/>
                    <a:gd name="T90" fmla="*/ 13 w 14"/>
                    <a:gd name="T91" fmla="*/ 2 h 14"/>
                    <a:gd name="T92" fmla="*/ 13 w 14"/>
                    <a:gd name="T93" fmla="*/ 2 h 14"/>
                    <a:gd name="T94" fmla="*/ 12 w 14"/>
                    <a:gd name="T95" fmla="*/ 2 h 14"/>
                    <a:gd name="T96" fmla="*/ 12 w 14"/>
                    <a:gd name="T97" fmla="*/ 1 h 14"/>
                    <a:gd name="T98" fmla="*/ 11 w 14"/>
                    <a:gd name="T99" fmla="*/ 1 h 14"/>
                    <a:gd name="T100" fmla="*/ 8 w 14"/>
                    <a:gd name="T101" fmla="*/ 0 h 14"/>
                    <a:gd name="T102" fmla="*/ 8 w 14"/>
                    <a:gd name="T103" fmla="*/ 0 h 14"/>
                    <a:gd name="T104" fmla="*/ 7 w 14"/>
                    <a:gd name="T105" fmla="*/ 0 h 14"/>
                    <a:gd name="T106" fmla="*/ 7 w 14"/>
                    <a:gd name="T107" fmla="*/ 0 h 14"/>
                    <a:gd name="T108" fmla="*/ 7 w 14"/>
                    <a:gd name="T109" fmla="*/ 0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</a:cxnLst>
                  <a:rect l="0" t="0" r="r" b="b"/>
                  <a:pathLst>
                    <a:path w="14" h="14">
                      <a:moveTo>
                        <a:pt x="7" y="0"/>
                      </a:moveTo>
                      <a:cubicBezTo>
                        <a:pt x="7" y="0"/>
                        <a:pt x="6" y="0"/>
                        <a:pt x="6" y="0"/>
                      </a:cubicBezTo>
                      <a:cubicBezTo>
                        <a:pt x="6" y="1"/>
                        <a:pt x="6" y="1"/>
                        <a:pt x="6" y="1"/>
                      </a:cubicBezTo>
                      <a:cubicBezTo>
                        <a:pt x="6" y="2"/>
                        <a:pt x="6" y="2"/>
                        <a:pt x="6" y="2"/>
                      </a:cubicBezTo>
                      <a:cubicBezTo>
                        <a:pt x="6" y="2"/>
                        <a:pt x="6" y="2"/>
                        <a:pt x="6" y="2"/>
                      </a:cubicBezTo>
                      <a:cubicBezTo>
                        <a:pt x="6" y="2"/>
                        <a:pt x="6" y="2"/>
                        <a:pt x="6" y="2"/>
                      </a:cubicBezTo>
                      <a:cubicBezTo>
                        <a:pt x="5" y="3"/>
                        <a:pt x="5" y="3"/>
                        <a:pt x="5" y="3"/>
                      </a:cubicBezTo>
                      <a:cubicBezTo>
                        <a:pt x="5" y="3"/>
                        <a:pt x="5" y="3"/>
                        <a:pt x="5" y="3"/>
                      </a:cubicBezTo>
                      <a:cubicBezTo>
                        <a:pt x="4" y="3"/>
                        <a:pt x="4" y="3"/>
                        <a:pt x="4" y="3"/>
                      </a:cubicBezTo>
                      <a:cubicBezTo>
                        <a:pt x="4" y="3"/>
                        <a:pt x="4" y="3"/>
                        <a:pt x="4" y="3"/>
                      </a:cubicBezTo>
                      <a:cubicBezTo>
                        <a:pt x="3" y="3"/>
                        <a:pt x="3" y="3"/>
                        <a:pt x="3" y="3"/>
                      </a:cubicBezTo>
                      <a:cubicBezTo>
                        <a:pt x="3" y="4"/>
                        <a:pt x="3" y="4"/>
                        <a:pt x="3" y="4"/>
                      </a:cubicBezTo>
                      <a:cubicBezTo>
                        <a:pt x="3" y="4"/>
                        <a:pt x="3" y="4"/>
                        <a:pt x="3" y="4"/>
                      </a:cubicBezTo>
                      <a:cubicBezTo>
                        <a:pt x="3" y="4"/>
                        <a:pt x="3" y="4"/>
                        <a:pt x="3" y="4"/>
                      </a:cubicBezTo>
                      <a:cubicBezTo>
                        <a:pt x="3" y="4"/>
                        <a:pt x="3" y="4"/>
                        <a:pt x="3" y="4"/>
                      </a:cubicBez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1" y="4"/>
                        <a:pt x="1" y="4"/>
                        <a:pt x="1" y="4"/>
                      </a:cubicBezTo>
                      <a:cubicBezTo>
                        <a:pt x="1" y="4"/>
                        <a:pt x="1" y="4"/>
                        <a:pt x="0" y="5"/>
                      </a:cubicBezTo>
                      <a:cubicBezTo>
                        <a:pt x="0" y="5"/>
                        <a:pt x="0" y="6"/>
                        <a:pt x="0" y="6"/>
                      </a:cubicBez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0" y="9"/>
                        <a:pt x="0" y="9"/>
                        <a:pt x="0" y="9"/>
                      </a:cubicBezTo>
                      <a:cubicBezTo>
                        <a:pt x="1" y="9"/>
                        <a:pt x="1" y="9"/>
                        <a:pt x="1" y="9"/>
                      </a:cubicBezTo>
                      <a:cubicBezTo>
                        <a:pt x="1" y="9"/>
                        <a:pt x="1" y="9"/>
                        <a:pt x="1" y="9"/>
                      </a:cubicBezTo>
                      <a:cubicBezTo>
                        <a:pt x="1" y="9"/>
                        <a:pt x="1" y="9"/>
                        <a:pt x="1" y="9"/>
                      </a:cubicBezTo>
                      <a:cubicBezTo>
                        <a:pt x="1" y="9"/>
                        <a:pt x="1" y="9"/>
                        <a:pt x="1" y="9"/>
                      </a:cubicBezTo>
                      <a:cubicBezTo>
                        <a:pt x="1" y="11"/>
                        <a:pt x="1" y="11"/>
                        <a:pt x="1" y="11"/>
                      </a:cubicBezTo>
                      <a:cubicBezTo>
                        <a:pt x="2" y="11"/>
                        <a:pt x="2" y="11"/>
                        <a:pt x="2" y="11"/>
                      </a:cubicBezTo>
                      <a:cubicBezTo>
                        <a:pt x="3" y="11"/>
                        <a:pt x="3" y="11"/>
                        <a:pt x="3" y="11"/>
                      </a:cubicBezTo>
                      <a:cubicBezTo>
                        <a:pt x="3" y="11"/>
                        <a:pt x="3" y="11"/>
                        <a:pt x="3" y="11"/>
                      </a:cubicBezTo>
                      <a:cubicBezTo>
                        <a:pt x="3" y="11"/>
                        <a:pt x="3" y="11"/>
                        <a:pt x="3" y="11"/>
                      </a:cubicBezTo>
                      <a:cubicBezTo>
                        <a:pt x="3" y="12"/>
                        <a:pt x="3" y="12"/>
                        <a:pt x="3" y="13"/>
                      </a:cubicBezTo>
                      <a:cubicBezTo>
                        <a:pt x="4" y="13"/>
                        <a:pt x="5" y="13"/>
                        <a:pt x="5" y="13"/>
                      </a:cubicBezTo>
                      <a:cubicBezTo>
                        <a:pt x="6" y="14"/>
                        <a:pt x="6" y="14"/>
                        <a:pt x="6" y="14"/>
                      </a:cubicBezTo>
                      <a:cubicBezTo>
                        <a:pt x="7" y="14"/>
                        <a:pt x="7" y="14"/>
                        <a:pt x="7" y="14"/>
                      </a:cubicBezTo>
                      <a:cubicBezTo>
                        <a:pt x="8" y="14"/>
                        <a:pt x="9" y="13"/>
                        <a:pt x="9" y="13"/>
                      </a:cubicBezTo>
                      <a:cubicBezTo>
                        <a:pt x="10" y="13"/>
                        <a:pt x="10" y="13"/>
                        <a:pt x="10" y="13"/>
                      </a:cubicBezTo>
                      <a:cubicBezTo>
                        <a:pt x="10" y="12"/>
                        <a:pt x="10" y="12"/>
                        <a:pt x="10" y="12"/>
                      </a:cubicBezTo>
                      <a:cubicBezTo>
                        <a:pt x="11" y="12"/>
                        <a:pt x="11" y="12"/>
                        <a:pt x="11" y="12"/>
                      </a:cubicBezTo>
                      <a:cubicBezTo>
                        <a:pt x="12" y="12"/>
                        <a:pt x="12" y="12"/>
                        <a:pt x="12" y="12"/>
                      </a:cubicBezTo>
                      <a:cubicBezTo>
                        <a:pt x="13" y="11"/>
                        <a:pt x="14" y="9"/>
                        <a:pt x="13" y="8"/>
                      </a:cubicBezTo>
                      <a:cubicBezTo>
                        <a:pt x="13" y="7"/>
                        <a:pt x="13" y="7"/>
                        <a:pt x="13" y="7"/>
                      </a:cubicBezTo>
                      <a:cubicBezTo>
                        <a:pt x="12" y="6"/>
                        <a:pt x="12" y="6"/>
                        <a:pt x="12" y="5"/>
                      </a:cubicBezTo>
                      <a:cubicBezTo>
                        <a:pt x="12" y="5"/>
                        <a:pt x="12" y="5"/>
                        <a:pt x="12" y="5"/>
                      </a:cubicBezTo>
                      <a:cubicBezTo>
                        <a:pt x="12" y="5"/>
                        <a:pt x="12" y="5"/>
                        <a:pt x="12" y="5"/>
                      </a:cubicBezTo>
                      <a:cubicBezTo>
                        <a:pt x="13" y="5"/>
                        <a:pt x="13" y="5"/>
                        <a:pt x="13" y="4"/>
                      </a:cubicBezTo>
                      <a:cubicBezTo>
                        <a:pt x="13" y="2"/>
                        <a:pt x="13" y="2"/>
                        <a:pt x="13" y="2"/>
                      </a:cubicBezTo>
                      <a:cubicBezTo>
                        <a:pt x="13" y="2"/>
                        <a:pt x="13" y="2"/>
                        <a:pt x="13" y="2"/>
                      </a:cubicBezTo>
                      <a:cubicBezTo>
                        <a:pt x="12" y="2"/>
                        <a:pt x="12" y="2"/>
                        <a:pt x="12" y="2"/>
                      </a:cubicBezTo>
                      <a:cubicBezTo>
                        <a:pt x="12" y="1"/>
                        <a:pt x="12" y="1"/>
                        <a:pt x="12" y="1"/>
                      </a:cubicBezTo>
                      <a:cubicBezTo>
                        <a:pt x="11" y="1"/>
                        <a:pt x="11" y="1"/>
                        <a:pt x="11" y="1"/>
                      </a:cubicBezTo>
                      <a:cubicBezTo>
                        <a:pt x="10" y="0"/>
                        <a:pt x="9" y="0"/>
                        <a:pt x="8" y="0"/>
                      </a:cubicBezTo>
                      <a:cubicBezTo>
                        <a:pt x="8" y="0"/>
                        <a:pt x="8" y="0"/>
                        <a:pt x="8" y="0"/>
                      </a:cubicBezTo>
                      <a:cubicBezTo>
                        <a:pt x="7" y="0"/>
                        <a:pt x="7" y="0"/>
                        <a:pt x="7" y="0"/>
                      </a:cubicBezTo>
                      <a:cubicBezTo>
                        <a:pt x="7" y="0"/>
                        <a:pt x="7" y="0"/>
                        <a:pt x="7" y="0"/>
                      </a:cubicBezTo>
                      <a:cubicBezTo>
                        <a:pt x="7" y="0"/>
                        <a:pt x="7" y="0"/>
                        <a:pt x="7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19" rIns="91440" bIns="45719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1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微软雅黑"/>
                    <a:ea typeface="微软雅黑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90" name="Freeform 38"/>
                <p:cNvSpPr>
                  <a:spLocks/>
                </p:cNvSpPr>
                <p:nvPr/>
              </p:nvSpPr>
              <p:spPr bwMode="auto">
                <a:xfrm>
                  <a:off x="3959" y="1847"/>
                  <a:ext cx="22" cy="19"/>
                </a:xfrm>
                <a:custGeom>
                  <a:avLst/>
                  <a:gdLst>
                    <a:gd name="T0" fmla="*/ 4 w 9"/>
                    <a:gd name="T1" fmla="*/ 0 h 8"/>
                    <a:gd name="T2" fmla="*/ 0 w 9"/>
                    <a:gd name="T3" fmla="*/ 1 h 8"/>
                    <a:gd name="T4" fmla="*/ 0 w 9"/>
                    <a:gd name="T5" fmla="*/ 2 h 8"/>
                    <a:gd name="T6" fmla="*/ 1 w 9"/>
                    <a:gd name="T7" fmla="*/ 3 h 8"/>
                    <a:gd name="T8" fmla="*/ 2 w 9"/>
                    <a:gd name="T9" fmla="*/ 4 h 8"/>
                    <a:gd name="T10" fmla="*/ 3 w 9"/>
                    <a:gd name="T11" fmla="*/ 5 h 8"/>
                    <a:gd name="T12" fmla="*/ 3 w 9"/>
                    <a:gd name="T13" fmla="*/ 6 h 8"/>
                    <a:gd name="T14" fmla="*/ 4 w 9"/>
                    <a:gd name="T15" fmla="*/ 6 h 8"/>
                    <a:gd name="T16" fmla="*/ 4 w 9"/>
                    <a:gd name="T17" fmla="*/ 6 h 8"/>
                    <a:gd name="T18" fmla="*/ 4 w 9"/>
                    <a:gd name="T19" fmla="*/ 7 h 8"/>
                    <a:gd name="T20" fmla="*/ 4 w 9"/>
                    <a:gd name="T21" fmla="*/ 7 h 8"/>
                    <a:gd name="T22" fmla="*/ 6 w 9"/>
                    <a:gd name="T23" fmla="*/ 7 h 8"/>
                    <a:gd name="T24" fmla="*/ 6 w 9"/>
                    <a:gd name="T25" fmla="*/ 8 h 8"/>
                    <a:gd name="T26" fmla="*/ 9 w 9"/>
                    <a:gd name="T27" fmla="*/ 6 h 8"/>
                    <a:gd name="T28" fmla="*/ 9 w 9"/>
                    <a:gd name="T29" fmla="*/ 3 h 8"/>
                    <a:gd name="T30" fmla="*/ 9 w 9"/>
                    <a:gd name="T31" fmla="*/ 2 h 8"/>
                    <a:gd name="T32" fmla="*/ 9 w 9"/>
                    <a:gd name="T33" fmla="*/ 1 h 8"/>
                    <a:gd name="T34" fmla="*/ 8 w 9"/>
                    <a:gd name="T35" fmla="*/ 1 h 8"/>
                    <a:gd name="T36" fmla="*/ 7 w 9"/>
                    <a:gd name="T37" fmla="*/ 1 h 8"/>
                    <a:gd name="T38" fmla="*/ 7 w 9"/>
                    <a:gd name="T39" fmla="*/ 1 h 8"/>
                    <a:gd name="T40" fmla="*/ 7 w 9"/>
                    <a:gd name="T41" fmla="*/ 1 h 8"/>
                    <a:gd name="T42" fmla="*/ 8 w 9"/>
                    <a:gd name="T43" fmla="*/ 0 h 8"/>
                    <a:gd name="T44" fmla="*/ 7 w 9"/>
                    <a:gd name="T45" fmla="*/ 0 h 8"/>
                    <a:gd name="T46" fmla="*/ 5 w 9"/>
                    <a:gd name="T47" fmla="*/ 0 h 8"/>
                    <a:gd name="T48" fmla="*/ 4 w 9"/>
                    <a:gd name="T49" fmla="*/ 0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9" h="8">
                      <a:moveTo>
                        <a:pt x="4" y="0"/>
                      </a:moveTo>
                      <a:cubicBezTo>
                        <a:pt x="3" y="0"/>
                        <a:pt x="1" y="0"/>
                        <a:pt x="0" y="1"/>
                      </a:cubicBezTo>
                      <a:cubicBezTo>
                        <a:pt x="0" y="1"/>
                        <a:pt x="0" y="2"/>
                        <a:pt x="0" y="2"/>
                      </a:cubicBezTo>
                      <a:cubicBezTo>
                        <a:pt x="0" y="3"/>
                        <a:pt x="0" y="3"/>
                        <a:pt x="1" y="3"/>
                      </a:cubicBez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2" y="4"/>
                        <a:pt x="3" y="5"/>
                        <a:pt x="3" y="5"/>
                      </a:cubicBezTo>
                      <a:cubicBezTo>
                        <a:pt x="3" y="6"/>
                        <a:pt x="3" y="6"/>
                        <a:pt x="3" y="6"/>
                      </a:cubicBezTo>
                      <a:cubicBezTo>
                        <a:pt x="4" y="6"/>
                        <a:pt x="4" y="6"/>
                        <a:pt x="4" y="6"/>
                      </a:cubicBezTo>
                      <a:cubicBezTo>
                        <a:pt x="4" y="6"/>
                        <a:pt x="4" y="6"/>
                        <a:pt x="4" y="6"/>
                      </a:cubicBezTo>
                      <a:cubicBezTo>
                        <a:pt x="4" y="6"/>
                        <a:pt x="4" y="6"/>
                        <a:pt x="4" y="7"/>
                      </a:cubicBezTo>
                      <a:cubicBezTo>
                        <a:pt x="4" y="7"/>
                        <a:pt x="4" y="7"/>
                        <a:pt x="4" y="7"/>
                      </a:cubicBezTo>
                      <a:cubicBezTo>
                        <a:pt x="6" y="7"/>
                        <a:pt x="6" y="7"/>
                        <a:pt x="6" y="7"/>
                      </a:cubicBezTo>
                      <a:cubicBezTo>
                        <a:pt x="6" y="8"/>
                        <a:pt x="6" y="8"/>
                        <a:pt x="6" y="8"/>
                      </a:cubicBezTo>
                      <a:cubicBezTo>
                        <a:pt x="7" y="8"/>
                        <a:pt x="8" y="7"/>
                        <a:pt x="9" y="6"/>
                      </a:cubicBezTo>
                      <a:cubicBezTo>
                        <a:pt x="9" y="5"/>
                        <a:pt x="9" y="4"/>
                        <a:pt x="9" y="3"/>
                      </a:cubicBezTo>
                      <a:cubicBezTo>
                        <a:pt x="9" y="2"/>
                        <a:pt x="9" y="2"/>
                        <a:pt x="9" y="2"/>
                      </a:cubicBezTo>
                      <a:cubicBezTo>
                        <a:pt x="9" y="1"/>
                        <a:pt x="9" y="1"/>
                        <a:pt x="9" y="1"/>
                      </a:cubicBezTo>
                      <a:cubicBezTo>
                        <a:pt x="8" y="1"/>
                        <a:pt x="8" y="1"/>
                        <a:pt x="8" y="1"/>
                      </a:cubicBezTo>
                      <a:cubicBezTo>
                        <a:pt x="8" y="1"/>
                        <a:pt x="8" y="1"/>
                        <a:pt x="7" y="1"/>
                      </a:cubicBezTo>
                      <a:cubicBezTo>
                        <a:pt x="7" y="1"/>
                        <a:pt x="7" y="1"/>
                        <a:pt x="7" y="1"/>
                      </a:cubicBezTo>
                      <a:cubicBezTo>
                        <a:pt x="7" y="1"/>
                        <a:pt x="7" y="1"/>
                        <a:pt x="7" y="1"/>
                      </a:cubicBezTo>
                      <a:cubicBezTo>
                        <a:pt x="8" y="0"/>
                        <a:pt x="8" y="0"/>
                        <a:pt x="8" y="0"/>
                      </a:cubicBezTo>
                      <a:cubicBezTo>
                        <a:pt x="7" y="0"/>
                        <a:pt x="7" y="0"/>
                        <a:pt x="7" y="0"/>
                      </a:cubicBezTo>
                      <a:cubicBezTo>
                        <a:pt x="6" y="0"/>
                        <a:pt x="6" y="0"/>
                        <a:pt x="5" y="0"/>
                      </a:cubicBezTo>
                      <a:cubicBezTo>
                        <a:pt x="5" y="0"/>
                        <a:pt x="4" y="0"/>
                        <a:pt x="4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19" rIns="91440" bIns="45719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1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微软雅黑"/>
                    <a:ea typeface="微软雅黑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91" name="Freeform 39"/>
                <p:cNvSpPr>
                  <a:spLocks/>
                </p:cNvSpPr>
                <p:nvPr/>
              </p:nvSpPr>
              <p:spPr bwMode="auto">
                <a:xfrm>
                  <a:off x="3959" y="1864"/>
                  <a:ext cx="22" cy="14"/>
                </a:xfrm>
                <a:custGeom>
                  <a:avLst/>
                  <a:gdLst>
                    <a:gd name="T0" fmla="*/ 6 w 9"/>
                    <a:gd name="T1" fmla="*/ 0 h 6"/>
                    <a:gd name="T2" fmla="*/ 4 w 9"/>
                    <a:gd name="T3" fmla="*/ 0 h 6"/>
                    <a:gd name="T4" fmla="*/ 1 w 9"/>
                    <a:gd name="T5" fmla="*/ 0 h 6"/>
                    <a:gd name="T6" fmla="*/ 0 w 9"/>
                    <a:gd name="T7" fmla="*/ 1 h 6"/>
                    <a:gd name="T8" fmla="*/ 0 w 9"/>
                    <a:gd name="T9" fmla="*/ 2 h 6"/>
                    <a:gd name="T10" fmla="*/ 0 w 9"/>
                    <a:gd name="T11" fmla="*/ 2 h 6"/>
                    <a:gd name="T12" fmla="*/ 0 w 9"/>
                    <a:gd name="T13" fmla="*/ 5 h 6"/>
                    <a:gd name="T14" fmla="*/ 3 w 9"/>
                    <a:gd name="T15" fmla="*/ 5 h 6"/>
                    <a:gd name="T16" fmla="*/ 3 w 9"/>
                    <a:gd name="T17" fmla="*/ 6 h 6"/>
                    <a:gd name="T18" fmla="*/ 8 w 9"/>
                    <a:gd name="T19" fmla="*/ 6 h 6"/>
                    <a:gd name="T20" fmla="*/ 8 w 9"/>
                    <a:gd name="T21" fmla="*/ 6 h 6"/>
                    <a:gd name="T22" fmla="*/ 9 w 9"/>
                    <a:gd name="T23" fmla="*/ 6 h 6"/>
                    <a:gd name="T24" fmla="*/ 9 w 9"/>
                    <a:gd name="T25" fmla="*/ 5 h 6"/>
                    <a:gd name="T26" fmla="*/ 9 w 9"/>
                    <a:gd name="T27" fmla="*/ 5 h 6"/>
                    <a:gd name="T28" fmla="*/ 9 w 9"/>
                    <a:gd name="T29" fmla="*/ 3 h 6"/>
                    <a:gd name="T30" fmla="*/ 7 w 9"/>
                    <a:gd name="T31" fmla="*/ 2 h 6"/>
                    <a:gd name="T32" fmla="*/ 7 w 9"/>
                    <a:gd name="T33" fmla="*/ 2 h 6"/>
                    <a:gd name="T34" fmla="*/ 7 w 9"/>
                    <a:gd name="T35" fmla="*/ 2 h 6"/>
                    <a:gd name="T36" fmla="*/ 6 w 9"/>
                    <a:gd name="T37" fmla="*/ 2 h 6"/>
                    <a:gd name="T38" fmla="*/ 6 w 9"/>
                    <a:gd name="T39" fmla="*/ 1 h 6"/>
                    <a:gd name="T40" fmla="*/ 6 w 9"/>
                    <a:gd name="T41" fmla="*/ 1 h 6"/>
                    <a:gd name="T42" fmla="*/ 6 w 9"/>
                    <a:gd name="T43" fmla="*/ 0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9" h="6">
                      <a:moveTo>
                        <a:pt x="6" y="0"/>
                      </a:moveTo>
                      <a:cubicBezTo>
                        <a:pt x="4" y="0"/>
                        <a:pt x="4" y="0"/>
                        <a:pt x="4" y="0"/>
                      </a:cubicBez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1" y="0"/>
                        <a:pt x="0" y="0"/>
                        <a:pt x="0" y="1"/>
                      </a:cubicBezTo>
                      <a:cubicBezTo>
                        <a:pt x="0" y="1"/>
                        <a:pt x="0" y="1"/>
                        <a:pt x="0" y="2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5"/>
                        <a:pt x="0" y="5"/>
                        <a:pt x="0" y="5"/>
                      </a:cubicBezTo>
                      <a:cubicBezTo>
                        <a:pt x="3" y="5"/>
                        <a:pt x="3" y="5"/>
                        <a:pt x="3" y="5"/>
                      </a:cubicBezTo>
                      <a:cubicBezTo>
                        <a:pt x="3" y="6"/>
                        <a:pt x="3" y="6"/>
                        <a:pt x="3" y="6"/>
                      </a:cubicBezTo>
                      <a:cubicBezTo>
                        <a:pt x="8" y="6"/>
                        <a:pt x="8" y="6"/>
                        <a:pt x="8" y="6"/>
                      </a:cubicBezTo>
                      <a:cubicBezTo>
                        <a:pt x="8" y="6"/>
                        <a:pt x="8" y="6"/>
                        <a:pt x="8" y="6"/>
                      </a:cubicBezTo>
                      <a:cubicBezTo>
                        <a:pt x="8" y="6"/>
                        <a:pt x="9" y="6"/>
                        <a:pt x="9" y="6"/>
                      </a:cubicBezTo>
                      <a:cubicBezTo>
                        <a:pt x="9" y="6"/>
                        <a:pt x="9" y="5"/>
                        <a:pt x="9" y="5"/>
                      </a:cubicBezTo>
                      <a:cubicBezTo>
                        <a:pt x="9" y="5"/>
                        <a:pt x="9" y="5"/>
                        <a:pt x="9" y="5"/>
                      </a:cubicBezTo>
                      <a:cubicBezTo>
                        <a:pt x="9" y="4"/>
                        <a:pt x="9" y="4"/>
                        <a:pt x="9" y="3"/>
                      </a:cubicBezTo>
                      <a:cubicBezTo>
                        <a:pt x="9" y="2"/>
                        <a:pt x="8" y="2"/>
                        <a:pt x="7" y="2"/>
                      </a:cubicBezTo>
                      <a:cubicBezTo>
                        <a:pt x="7" y="2"/>
                        <a:pt x="7" y="2"/>
                        <a:pt x="7" y="2"/>
                      </a:cubicBezTo>
                      <a:cubicBezTo>
                        <a:pt x="7" y="2"/>
                        <a:pt x="7" y="2"/>
                        <a:pt x="7" y="2"/>
                      </a:cubicBezTo>
                      <a:cubicBezTo>
                        <a:pt x="6" y="2"/>
                        <a:pt x="6" y="2"/>
                        <a:pt x="6" y="2"/>
                      </a:cubicBezTo>
                      <a:cubicBezTo>
                        <a:pt x="6" y="1"/>
                        <a:pt x="6" y="1"/>
                        <a:pt x="6" y="1"/>
                      </a:cubicBezTo>
                      <a:cubicBezTo>
                        <a:pt x="6" y="1"/>
                        <a:pt x="6" y="1"/>
                        <a:pt x="6" y="1"/>
                      </a:cubicBezTo>
                      <a:cubicBezTo>
                        <a:pt x="6" y="0"/>
                        <a:pt x="6" y="0"/>
                        <a:pt x="6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19" rIns="91440" bIns="45719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1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微软雅黑"/>
                    <a:ea typeface="微软雅黑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92" name="Freeform 40"/>
                <p:cNvSpPr>
                  <a:spLocks/>
                </p:cNvSpPr>
                <p:nvPr/>
              </p:nvSpPr>
              <p:spPr bwMode="auto">
                <a:xfrm>
                  <a:off x="3764" y="1809"/>
                  <a:ext cx="81" cy="57"/>
                </a:xfrm>
                <a:custGeom>
                  <a:avLst/>
                  <a:gdLst>
                    <a:gd name="T0" fmla="*/ 14 w 34"/>
                    <a:gd name="T1" fmla="*/ 1 h 24"/>
                    <a:gd name="T2" fmla="*/ 2 w 34"/>
                    <a:gd name="T3" fmla="*/ 2 h 24"/>
                    <a:gd name="T4" fmla="*/ 2 w 34"/>
                    <a:gd name="T5" fmla="*/ 5 h 24"/>
                    <a:gd name="T6" fmla="*/ 4 w 34"/>
                    <a:gd name="T7" fmla="*/ 6 h 24"/>
                    <a:gd name="T8" fmla="*/ 4 w 34"/>
                    <a:gd name="T9" fmla="*/ 9 h 24"/>
                    <a:gd name="T10" fmla="*/ 4 w 34"/>
                    <a:gd name="T11" fmla="*/ 12 h 24"/>
                    <a:gd name="T12" fmla="*/ 3 w 34"/>
                    <a:gd name="T13" fmla="*/ 13 h 24"/>
                    <a:gd name="T14" fmla="*/ 0 w 34"/>
                    <a:gd name="T15" fmla="*/ 15 h 24"/>
                    <a:gd name="T16" fmla="*/ 0 w 34"/>
                    <a:gd name="T17" fmla="*/ 18 h 24"/>
                    <a:gd name="T18" fmla="*/ 2 w 34"/>
                    <a:gd name="T19" fmla="*/ 20 h 24"/>
                    <a:gd name="T20" fmla="*/ 5 w 34"/>
                    <a:gd name="T21" fmla="*/ 24 h 24"/>
                    <a:gd name="T22" fmla="*/ 11 w 34"/>
                    <a:gd name="T23" fmla="*/ 24 h 24"/>
                    <a:gd name="T24" fmla="*/ 13 w 34"/>
                    <a:gd name="T25" fmla="*/ 22 h 24"/>
                    <a:gd name="T26" fmla="*/ 14 w 34"/>
                    <a:gd name="T27" fmla="*/ 19 h 24"/>
                    <a:gd name="T28" fmla="*/ 15 w 34"/>
                    <a:gd name="T29" fmla="*/ 18 h 24"/>
                    <a:gd name="T30" fmla="*/ 16 w 34"/>
                    <a:gd name="T31" fmla="*/ 18 h 24"/>
                    <a:gd name="T32" fmla="*/ 17 w 34"/>
                    <a:gd name="T33" fmla="*/ 18 h 24"/>
                    <a:gd name="T34" fmla="*/ 21 w 34"/>
                    <a:gd name="T35" fmla="*/ 17 h 24"/>
                    <a:gd name="T36" fmla="*/ 21 w 34"/>
                    <a:gd name="T37" fmla="*/ 16 h 24"/>
                    <a:gd name="T38" fmla="*/ 22 w 34"/>
                    <a:gd name="T39" fmla="*/ 16 h 24"/>
                    <a:gd name="T40" fmla="*/ 25 w 34"/>
                    <a:gd name="T41" fmla="*/ 14 h 24"/>
                    <a:gd name="T42" fmla="*/ 28 w 34"/>
                    <a:gd name="T43" fmla="*/ 14 h 24"/>
                    <a:gd name="T44" fmla="*/ 29 w 34"/>
                    <a:gd name="T45" fmla="*/ 12 h 24"/>
                    <a:gd name="T46" fmla="*/ 29 w 34"/>
                    <a:gd name="T47" fmla="*/ 12 h 24"/>
                    <a:gd name="T48" fmla="*/ 31 w 34"/>
                    <a:gd name="T49" fmla="*/ 11 h 24"/>
                    <a:gd name="T50" fmla="*/ 31 w 34"/>
                    <a:gd name="T51" fmla="*/ 9 h 24"/>
                    <a:gd name="T52" fmla="*/ 31 w 34"/>
                    <a:gd name="T53" fmla="*/ 7 h 24"/>
                    <a:gd name="T54" fmla="*/ 33 w 34"/>
                    <a:gd name="T55" fmla="*/ 5 h 24"/>
                    <a:gd name="T56" fmla="*/ 34 w 34"/>
                    <a:gd name="T57" fmla="*/ 3 h 24"/>
                    <a:gd name="T58" fmla="*/ 34 w 34"/>
                    <a:gd name="T59" fmla="*/ 2 h 24"/>
                    <a:gd name="T60" fmla="*/ 32 w 34"/>
                    <a:gd name="T61" fmla="*/ 0 h 24"/>
                    <a:gd name="T62" fmla="*/ 27 w 34"/>
                    <a:gd name="T63" fmla="*/ 0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34" h="24">
                      <a:moveTo>
                        <a:pt x="27" y="0"/>
                      </a:moveTo>
                      <a:cubicBezTo>
                        <a:pt x="23" y="0"/>
                        <a:pt x="18" y="0"/>
                        <a:pt x="14" y="1"/>
                      </a:cubicBezTo>
                      <a:cubicBezTo>
                        <a:pt x="10" y="1"/>
                        <a:pt x="6" y="2"/>
                        <a:pt x="3" y="2"/>
                      </a:cubicBezTo>
                      <a:cubicBezTo>
                        <a:pt x="2" y="2"/>
                        <a:pt x="2" y="2"/>
                        <a:pt x="2" y="2"/>
                      </a:cubicBez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2" y="4"/>
                        <a:pt x="2" y="5"/>
                        <a:pt x="2" y="5"/>
                      </a:cubicBezTo>
                      <a:cubicBezTo>
                        <a:pt x="3" y="5"/>
                        <a:pt x="3" y="5"/>
                        <a:pt x="3" y="5"/>
                      </a:cubicBezTo>
                      <a:cubicBezTo>
                        <a:pt x="3" y="5"/>
                        <a:pt x="3" y="5"/>
                        <a:pt x="4" y="6"/>
                      </a:cubicBezTo>
                      <a:cubicBezTo>
                        <a:pt x="4" y="6"/>
                        <a:pt x="4" y="7"/>
                        <a:pt x="4" y="8"/>
                      </a:cubicBezTo>
                      <a:cubicBezTo>
                        <a:pt x="4" y="9"/>
                        <a:pt x="4" y="9"/>
                        <a:pt x="4" y="9"/>
                      </a:cubicBezTo>
                      <a:cubicBezTo>
                        <a:pt x="5" y="10"/>
                        <a:pt x="5" y="11"/>
                        <a:pt x="4" y="12"/>
                      </a:cubicBezTo>
                      <a:cubicBezTo>
                        <a:pt x="4" y="12"/>
                        <a:pt x="4" y="12"/>
                        <a:pt x="4" y="12"/>
                      </a:cubicBezTo>
                      <a:cubicBezTo>
                        <a:pt x="4" y="12"/>
                        <a:pt x="3" y="12"/>
                        <a:pt x="3" y="12"/>
                      </a:cubicBezTo>
                      <a:cubicBezTo>
                        <a:pt x="3" y="13"/>
                        <a:pt x="3" y="13"/>
                        <a:pt x="3" y="13"/>
                      </a:cubicBezTo>
                      <a:cubicBezTo>
                        <a:pt x="2" y="14"/>
                        <a:pt x="2" y="14"/>
                        <a:pt x="1" y="15"/>
                      </a:cubicBezTo>
                      <a:cubicBezTo>
                        <a:pt x="0" y="15"/>
                        <a:pt x="0" y="15"/>
                        <a:pt x="0" y="15"/>
                      </a:cubicBezTo>
                      <a:cubicBezTo>
                        <a:pt x="0" y="18"/>
                        <a:pt x="0" y="18"/>
                        <a:pt x="0" y="18"/>
                      </a:cubicBezTo>
                      <a:cubicBezTo>
                        <a:pt x="0" y="18"/>
                        <a:pt x="0" y="18"/>
                        <a:pt x="0" y="18"/>
                      </a:cubicBezTo>
                      <a:cubicBezTo>
                        <a:pt x="0" y="18"/>
                        <a:pt x="0" y="19"/>
                        <a:pt x="1" y="19"/>
                      </a:cubicBezTo>
                      <a:cubicBezTo>
                        <a:pt x="2" y="20"/>
                        <a:pt x="2" y="20"/>
                        <a:pt x="2" y="20"/>
                      </a:cubicBezTo>
                      <a:cubicBezTo>
                        <a:pt x="3" y="21"/>
                        <a:pt x="4" y="22"/>
                        <a:pt x="5" y="23"/>
                      </a:cubicBezTo>
                      <a:cubicBezTo>
                        <a:pt x="5" y="24"/>
                        <a:pt x="5" y="24"/>
                        <a:pt x="5" y="24"/>
                      </a:cubicBezTo>
                      <a:cubicBezTo>
                        <a:pt x="10" y="24"/>
                        <a:pt x="10" y="24"/>
                        <a:pt x="10" y="24"/>
                      </a:cubicBezTo>
                      <a:cubicBezTo>
                        <a:pt x="11" y="24"/>
                        <a:pt x="11" y="24"/>
                        <a:pt x="11" y="24"/>
                      </a:cubicBezTo>
                      <a:cubicBezTo>
                        <a:pt x="11" y="24"/>
                        <a:pt x="11" y="24"/>
                        <a:pt x="11" y="24"/>
                      </a:cubicBezTo>
                      <a:cubicBezTo>
                        <a:pt x="13" y="24"/>
                        <a:pt x="13" y="23"/>
                        <a:pt x="13" y="22"/>
                      </a:cubicBezTo>
                      <a:cubicBezTo>
                        <a:pt x="13" y="22"/>
                        <a:pt x="14" y="21"/>
                        <a:pt x="14" y="21"/>
                      </a:cubicBezTo>
                      <a:cubicBezTo>
                        <a:pt x="14" y="20"/>
                        <a:pt x="14" y="20"/>
                        <a:pt x="14" y="19"/>
                      </a:cubicBezTo>
                      <a:cubicBezTo>
                        <a:pt x="14" y="19"/>
                        <a:pt x="14" y="19"/>
                        <a:pt x="14" y="19"/>
                      </a:cubicBezTo>
                      <a:cubicBezTo>
                        <a:pt x="15" y="19"/>
                        <a:pt x="15" y="19"/>
                        <a:pt x="15" y="18"/>
                      </a:cubicBezTo>
                      <a:cubicBezTo>
                        <a:pt x="15" y="18"/>
                        <a:pt x="15" y="18"/>
                        <a:pt x="15" y="18"/>
                      </a:cubicBezTo>
                      <a:cubicBezTo>
                        <a:pt x="15" y="18"/>
                        <a:pt x="15" y="18"/>
                        <a:pt x="16" y="18"/>
                      </a:cubicBezTo>
                      <a:cubicBezTo>
                        <a:pt x="16" y="18"/>
                        <a:pt x="16" y="18"/>
                        <a:pt x="16" y="18"/>
                      </a:cubicBezTo>
                      <a:cubicBezTo>
                        <a:pt x="17" y="18"/>
                        <a:pt x="17" y="18"/>
                        <a:pt x="17" y="18"/>
                      </a:cubicBezTo>
                      <a:cubicBezTo>
                        <a:pt x="19" y="18"/>
                        <a:pt x="19" y="18"/>
                        <a:pt x="19" y="18"/>
                      </a:cubicBezTo>
                      <a:cubicBezTo>
                        <a:pt x="20" y="18"/>
                        <a:pt x="21" y="18"/>
                        <a:pt x="21" y="17"/>
                      </a:cubicBezTo>
                      <a:cubicBezTo>
                        <a:pt x="21" y="16"/>
                        <a:pt x="21" y="16"/>
                        <a:pt x="21" y="16"/>
                      </a:cubicBezTo>
                      <a:cubicBezTo>
                        <a:pt x="21" y="16"/>
                        <a:pt x="21" y="16"/>
                        <a:pt x="21" y="16"/>
                      </a:cubicBezTo>
                      <a:cubicBezTo>
                        <a:pt x="21" y="16"/>
                        <a:pt x="22" y="16"/>
                        <a:pt x="22" y="16"/>
                      </a:cubicBezTo>
                      <a:cubicBezTo>
                        <a:pt x="22" y="16"/>
                        <a:pt x="22" y="16"/>
                        <a:pt x="22" y="16"/>
                      </a:cubicBezTo>
                      <a:cubicBezTo>
                        <a:pt x="23" y="16"/>
                        <a:pt x="23" y="16"/>
                        <a:pt x="24" y="15"/>
                      </a:cubicBezTo>
                      <a:cubicBezTo>
                        <a:pt x="24" y="15"/>
                        <a:pt x="25" y="14"/>
                        <a:pt x="25" y="14"/>
                      </a:cubicBezTo>
                      <a:cubicBezTo>
                        <a:pt x="25" y="14"/>
                        <a:pt x="26" y="14"/>
                        <a:pt x="26" y="14"/>
                      </a:cubicBezTo>
                      <a:cubicBezTo>
                        <a:pt x="28" y="14"/>
                        <a:pt x="28" y="14"/>
                        <a:pt x="28" y="14"/>
                      </a:cubicBezTo>
                      <a:cubicBezTo>
                        <a:pt x="28" y="14"/>
                        <a:pt x="28" y="14"/>
                        <a:pt x="28" y="14"/>
                      </a:cubicBezTo>
                      <a:cubicBezTo>
                        <a:pt x="29" y="14"/>
                        <a:pt x="29" y="13"/>
                        <a:pt x="29" y="12"/>
                      </a:cubicBezTo>
                      <a:cubicBezTo>
                        <a:pt x="29" y="12"/>
                        <a:pt x="29" y="12"/>
                        <a:pt x="29" y="12"/>
                      </a:cubicBezTo>
                      <a:cubicBezTo>
                        <a:pt x="29" y="12"/>
                        <a:pt x="29" y="12"/>
                        <a:pt x="29" y="12"/>
                      </a:cubicBezTo>
                      <a:cubicBezTo>
                        <a:pt x="30" y="12"/>
                        <a:pt x="30" y="12"/>
                        <a:pt x="30" y="12"/>
                      </a:cubicBezTo>
                      <a:cubicBezTo>
                        <a:pt x="30" y="12"/>
                        <a:pt x="31" y="12"/>
                        <a:pt x="31" y="11"/>
                      </a:cubicBezTo>
                      <a:cubicBezTo>
                        <a:pt x="32" y="11"/>
                        <a:pt x="32" y="10"/>
                        <a:pt x="31" y="10"/>
                      </a:cubicBezTo>
                      <a:cubicBezTo>
                        <a:pt x="31" y="9"/>
                        <a:pt x="31" y="9"/>
                        <a:pt x="31" y="9"/>
                      </a:cubicBezTo>
                      <a:cubicBezTo>
                        <a:pt x="31" y="9"/>
                        <a:pt x="31" y="9"/>
                        <a:pt x="31" y="9"/>
                      </a:cubicBezTo>
                      <a:cubicBezTo>
                        <a:pt x="31" y="8"/>
                        <a:pt x="31" y="7"/>
                        <a:pt x="31" y="7"/>
                      </a:cubicBezTo>
                      <a:cubicBezTo>
                        <a:pt x="31" y="6"/>
                        <a:pt x="31" y="6"/>
                        <a:pt x="32" y="5"/>
                      </a:cubicBezTo>
                      <a:cubicBezTo>
                        <a:pt x="33" y="5"/>
                        <a:pt x="33" y="5"/>
                        <a:pt x="33" y="5"/>
                      </a:cubicBezTo>
                      <a:cubicBezTo>
                        <a:pt x="34" y="5"/>
                        <a:pt x="34" y="3"/>
                        <a:pt x="34" y="3"/>
                      </a:cubicBezTo>
                      <a:cubicBezTo>
                        <a:pt x="34" y="3"/>
                        <a:pt x="34" y="3"/>
                        <a:pt x="34" y="3"/>
                      </a:cubicBezTo>
                      <a:cubicBezTo>
                        <a:pt x="34" y="2"/>
                        <a:pt x="34" y="2"/>
                        <a:pt x="34" y="2"/>
                      </a:cubicBezTo>
                      <a:cubicBezTo>
                        <a:pt x="34" y="2"/>
                        <a:pt x="34" y="2"/>
                        <a:pt x="34" y="2"/>
                      </a:cubicBezTo>
                      <a:cubicBezTo>
                        <a:pt x="34" y="1"/>
                        <a:pt x="34" y="1"/>
                        <a:pt x="33" y="1"/>
                      </a:cubicBezTo>
                      <a:cubicBezTo>
                        <a:pt x="33" y="0"/>
                        <a:pt x="33" y="0"/>
                        <a:pt x="32" y="0"/>
                      </a:cubicBezTo>
                      <a:cubicBezTo>
                        <a:pt x="32" y="0"/>
                        <a:pt x="31" y="0"/>
                        <a:pt x="31" y="0"/>
                      </a:cubicBezTo>
                      <a:cubicBezTo>
                        <a:pt x="29" y="0"/>
                        <a:pt x="28" y="0"/>
                        <a:pt x="27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19" rIns="91440" bIns="45719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1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微软雅黑"/>
                    <a:ea typeface="微软雅黑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93" name="Freeform 41"/>
                <p:cNvSpPr>
                  <a:spLocks noEditPoints="1"/>
                </p:cNvSpPr>
                <p:nvPr/>
              </p:nvSpPr>
              <p:spPr bwMode="auto">
                <a:xfrm>
                  <a:off x="3902" y="1838"/>
                  <a:ext cx="301" cy="585"/>
                </a:xfrm>
                <a:custGeom>
                  <a:avLst/>
                  <a:gdLst>
                    <a:gd name="T0" fmla="*/ 51 w 126"/>
                    <a:gd name="T1" fmla="*/ 38 h 245"/>
                    <a:gd name="T2" fmla="*/ 34 w 126"/>
                    <a:gd name="T3" fmla="*/ 3 h 245"/>
                    <a:gd name="T4" fmla="*/ 35 w 126"/>
                    <a:gd name="T5" fmla="*/ 9 h 245"/>
                    <a:gd name="T6" fmla="*/ 34 w 126"/>
                    <a:gd name="T7" fmla="*/ 18 h 245"/>
                    <a:gd name="T8" fmla="*/ 22 w 126"/>
                    <a:gd name="T9" fmla="*/ 26 h 245"/>
                    <a:gd name="T10" fmla="*/ 39 w 126"/>
                    <a:gd name="T11" fmla="*/ 42 h 245"/>
                    <a:gd name="T12" fmla="*/ 48 w 126"/>
                    <a:gd name="T13" fmla="*/ 45 h 245"/>
                    <a:gd name="T14" fmla="*/ 59 w 126"/>
                    <a:gd name="T15" fmla="*/ 54 h 245"/>
                    <a:gd name="T16" fmla="*/ 58 w 126"/>
                    <a:gd name="T17" fmla="*/ 43 h 245"/>
                    <a:gd name="T18" fmla="*/ 65 w 126"/>
                    <a:gd name="T19" fmla="*/ 49 h 245"/>
                    <a:gd name="T20" fmla="*/ 67 w 126"/>
                    <a:gd name="T21" fmla="*/ 34 h 245"/>
                    <a:gd name="T22" fmla="*/ 74 w 126"/>
                    <a:gd name="T23" fmla="*/ 44 h 245"/>
                    <a:gd name="T24" fmla="*/ 78 w 126"/>
                    <a:gd name="T25" fmla="*/ 55 h 245"/>
                    <a:gd name="T26" fmla="*/ 85 w 126"/>
                    <a:gd name="T27" fmla="*/ 56 h 245"/>
                    <a:gd name="T28" fmla="*/ 90 w 126"/>
                    <a:gd name="T29" fmla="*/ 63 h 245"/>
                    <a:gd name="T30" fmla="*/ 80 w 126"/>
                    <a:gd name="T31" fmla="*/ 65 h 245"/>
                    <a:gd name="T32" fmla="*/ 71 w 126"/>
                    <a:gd name="T33" fmla="*/ 66 h 245"/>
                    <a:gd name="T34" fmla="*/ 64 w 126"/>
                    <a:gd name="T35" fmla="*/ 63 h 245"/>
                    <a:gd name="T36" fmla="*/ 56 w 126"/>
                    <a:gd name="T37" fmla="*/ 58 h 245"/>
                    <a:gd name="T38" fmla="*/ 48 w 126"/>
                    <a:gd name="T39" fmla="*/ 53 h 245"/>
                    <a:gd name="T40" fmla="*/ 32 w 126"/>
                    <a:gd name="T41" fmla="*/ 54 h 245"/>
                    <a:gd name="T42" fmla="*/ 24 w 126"/>
                    <a:gd name="T43" fmla="*/ 58 h 245"/>
                    <a:gd name="T44" fmla="*/ 14 w 126"/>
                    <a:gd name="T45" fmla="*/ 72 h 245"/>
                    <a:gd name="T46" fmla="*/ 6 w 126"/>
                    <a:gd name="T47" fmla="*/ 80 h 245"/>
                    <a:gd name="T48" fmla="*/ 1 w 126"/>
                    <a:gd name="T49" fmla="*/ 96 h 245"/>
                    <a:gd name="T50" fmla="*/ 1 w 126"/>
                    <a:gd name="T51" fmla="*/ 109 h 245"/>
                    <a:gd name="T52" fmla="*/ 9 w 126"/>
                    <a:gd name="T53" fmla="*/ 120 h 245"/>
                    <a:gd name="T54" fmla="*/ 21 w 126"/>
                    <a:gd name="T55" fmla="*/ 132 h 245"/>
                    <a:gd name="T56" fmla="*/ 33 w 126"/>
                    <a:gd name="T57" fmla="*/ 138 h 245"/>
                    <a:gd name="T58" fmla="*/ 43 w 126"/>
                    <a:gd name="T59" fmla="*/ 139 h 245"/>
                    <a:gd name="T60" fmla="*/ 57 w 126"/>
                    <a:gd name="T61" fmla="*/ 135 h 245"/>
                    <a:gd name="T62" fmla="*/ 67 w 126"/>
                    <a:gd name="T63" fmla="*/ 140 h 245"/>
                    <a:gd name="T64" fmla="*/ 68 w 126"/>
                    <a:gd name="T65" fmla="*/ 153 h 245"/>
                    <a:gd name="T66" fmla="*/ 76 w 126"/>
                    <a:gd name="T67" fmla="*/ 168 h 245"/>
                    <a:gd name="T68" fmla="*/ 77 w 126"/>
                    <a:gd name="T69" fmla="*/ 181 h 245"/>
                    <a:gd name="T70" fmla="*/ 71 w 126"/>
                    <a:gd name="T71" fmla="*/ 194 h 245"/>
                    <a:gd name="T72" fmla="*/ 71 w 126"/>
                    <a:gd name="T73" fmla="*/ 214 h 245"/>
                    <a:gd name="T74" fmla="*/ 72 w 126"/>
                    <a:gd name="T75" fmla="*/ 234 h 245"/>
                    <a:gd name="T76" fmla="*/ 81 w 126"/>
                    <a:gd name="T77" fmla="*/ 242 h 245"/>
                    <a:gd name="T78" fmla="*/ 97 w 126"/>
                    <a:gd name="T79" fmla="*/ 232 h 245"/>
                    <a:gd name="T80" fmla="*/ 100 w 126"/>
                    <a:gd name="T81" fmla="*/ 221 h 245"/>
                    <a:gd name="T82" fmla="*/ 108 w 126"/>
                    <a:gd name="T83" fmla="*/ 206 h 245"/>
                    <a:gd name="T84" fmla="*/ 119 w 126"/>
                    <a:gd name="T85" fmla="*/ 181 h 245"/>
                    <a:gd name="T86" fmla="*/ 122 w 126"/>
                    <a:gd name="T87" fmla="*/ 158 h 245"/>
                    <a:gd name="T88" fmla="*/ 124 w 126"/>
                    <a:gd name="T89" fmla="*/ 142 h 245"/>
                    <a:gd name="T90" fmla="*/ 122 w 126"/>
                    <a:gd name="T91" fmla="*/ 116 h 245"/>
                    <a:gd name="T92" fmla="*/ 116 w 126"/>
                    <a:gd name="T93" fmla="*/ 107 h 245"/>
                    <a:gd name="T94" fmla="*/ 106 w 126"/>
                    <a:gd name="T95" fmla="*/ 90 h 245"/>
                    <a:gd name="T96" fmla="*/ 99 w 126"/>
                    <a:gd name="T97" fmla="*/ 76 h 245"/>
                    <a:gd name="T98" fmla="*/ 103 w 126"/>
                    <a:gd name="T99" fmla="*/ 82 h 245"/>
                    <a:gd name="T100" fmla="*/ 111 w 126"/>
                    <a:gd name="T101" fmla="*/ 95 h 245"/>
                    <a:gd name="T102" fmla="*/ 116 w 126"/>
                    <a:gd name="T103" fmla="*/ 105 h 245"/>
                    <a:gd name="T104" fmla="*/ 118 w 126"/>
                    <a:gd name="T105" fmla="*/ 84 h 245"/>
                    <a:gd name="T106" fmla="*/ 115 w 126"/>
                    <a:gd name="T107" fmla="*/ 77 h 245"/>
                    <a:gd name="T108" fmla="*/ 110 w 126"/>
                    <a:gd name="T109" fmla="*/ 69 h 245"/>
                    <a:gd name="T110" fmla="*/ 106 w 126"/>
                    <a:gd name="T111" fmla="*/ 62 h 245"/>
                    <a:gd name="T112" fmla="*/ 99 w 126"/>
                    <a:gd name="T113" fmla="*/ 52 h 245"/>
                    <a:gd name="T114" fmla="*/ 80 w 126"/>
                    <a:gd name="T115" fmla="*/ 31 h 245"/>
                    <a:gd name="T116" fmla="*/ 62 w 126"/>
                    <a:gd name="T117" fmla="*/ 17 h 24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</a:cxnLst>
                  <a:rect l="0" t="0" r="r" b="b"/>
                  <a:pathLst>
                    <a:path w="126" h="245">
                      <a:moveTo>
                        <a:pt x="49" y="38"/>
                      </a:moveTo>
                      <a:cubicBezTo>
                        <a:pt x="49" y="38"/>
                        <a:pt x="49" y="38"/>
                        <a:pt x="49" y="38"/>
                      </a:cubicBezTo>
                      <a:cubicBezTo>
                        <a:pt x="49" y="37"/>
                        <a:pt x="49" y="37"/>
                        <a:pt x="49" y="37"/>
                      </a:cubicBezTo>
                      <a:cubicBezTo>
                        <a:pt x="48" y="37"/>
                        <a:pt x="48" y="37"/>
                        <a:pt x="48" y="37"/>
                      </a:cubicBezTo>
                      <a:cubicBezTo>
                        <a:pt x="47" y="37"/>
                        <a:pt x="46" y="36"/>
                        <a:pt x="46" y="35"/>
                      </a:cubicBezTo>
                      <a:cubicBezTo>
                        <a:pt x="46" y="34"/>
                        <a:pt x="46" y="34"/>
                        <a:pt x="46" y="34"/>
                      </a:cubicBezTo>
                      <a:cubicBezTo>
                        <a:pt x="46" y="34"/>
                        <a:pt x="46" y="34"/>
                        <a:pt x="46" y="34"/>
                      </a:cubicBezTo>
                      <a:cubicBezTo>
                        <a:pt x="47" y="34"/>
                        <a:pt x="47" y="35"/>
                        <a:pt x="47" y="35"/>
                      </a:cubicBezTo>
                      <a:cubicBezTo>
                        <a:pt x="47" y="35"/>
                        <a:pt x="47" y="35"/>
                        <a:pt x="47" y="35"/>
                      </a:cubicBezTo>
                      <a:cubicBezTo>
                        <a:pt x="47" y="36"/>
                        <a:pt x="47" y="36"/>
                        <a:pt x="47" y="36"/>
                      </a:cubicBezTo>
                      <a:cubicBezTo>
                        <a:pt x="48" y="36"/>
                        <a:pt x="48" y="36"/>
                        <a:pt x="48" y="36"/>
                      </a:cubicBezTo>
                      <a:cubicBezTo>
                        <a:pt x="48" y="36"/>
                        <a:pt x="48" y="36"/>
                        <a:pt x="49" y="37"/>
                      </a:cubicBezTo>
                      <a:cubicBezTo>
                        <a:pt x="50" y="37"/>
                        <a:pt x="50" y="37"/>
                        <a:pt x="50" y="37"/>
                      </a:cubicBezTo>
                      <a:cubicBezTo>
                        <a:pt x="50" y="37"/>
                        <a:pt x="50" y="37"/>
                        <a:pt x="51" y="38"/>
                      </a:cubicBezTo>
                      <a:cubicBezTo>
                        <a:pt x="51" y="38"/>
                        <a:pt x="52" y="38"/>
                        <a:pt x="52" y="38"/>
                      </a:cubicBezTo>
                      <a:cubicBezTo>
                        <a:pt x="52" y="39"/>
                        <a:pt x="52" y="39"/>
                        <a:pt x="52" y="39"/>
                      </a:cubicBezTo>
                      <a:cubicBezTo>
                        <a:pt x="53" y="39"/>
                        <a:pt x="53" y="39"/>
                        <a:pt x="53" y="39"/>
                      </a:cubicBezTo>
                      <a:cubicBezTo>
                        <a:pt x="53" y="40"/>
                        <a:pt x="53" y="40"/>
                        <a:pt x="53" y="40"/>
                      </a:cubicBezTo>
                      <a:cubicBezTo>
                        <a:pt x="52" y="40"/>
                        <a:pt x="52" y="40"/>
                        <a:pt x="52" y="40"/>
                      </a:cubicBezTo>
                      <a:cubicBezTo>
                        <a:pt x="52" y="40"/>
                        <a:pt x="52" y="40"/>
                        <a:pt x="52" y="40"/>
                      </a:cubicBezTo>
                      <a:cubicBezTo>
                        <a:pt x="52" y="38"/>
                        <a:pt x="52" y="38"/>
                        <a:pt x="52" y="38"/>
                      </a:cubicBezTo>
                      <a:cubicBezTo>
                        <a:pt x="51" y="38"/>
                        <a:pt x="51" y="38"/>
                        <a:pt x="51" y="38"/>
                      </a:cubicBezTo>
                      <a:cubicBezTo>
                        <a:pt x="50" y="38"/>
                        <a:pt x="50" y="38"/>
                        <a:pt x="50" y="38"/>
                      </a:cubicBezTo>
                      <a:cubicBezTo>
                        <a:pt x="50" y="38"/>
                        <a:pt x="50" y="38"/>
                        <a:pt x="50" y="38"/>
                      </a:cubicBezTo>
                      <a:cubicBezTo>
                        <a:pt x="49" y="38"/>
                        <a:pt x="49" y="38"/>
                        <a:pt x="49" y="38"/>
                      </a:cubicBezTo>
                      <a:cubicBezTo>
                        <a:pt x="49" y="38"/>
                        <a:pt x="49" y="38"/>
                        <a:pt x="49" y="38"/>
                      </a:cubicBezTo>
                      <a:moveTo>
                        <a:pt x="34" y="0"/>
                      </a:moveTo>
                      <a:cubicBezTo>
                        <a:pt x="34" y="3"/>
                        <a:pt x="34" y="3"/>
                        <a:pt x="34" y="3"/>
                      </a:cubicBezTo>
                      <a:cubicBezTo>
                        <a:pt x="34" y="4"/>
                        <a:pt x="34" y="4"/>
                        <a:pt x="35" y="4"/>
                      </a:cubicBezTo>
                      <a:cubicBezTo>
                        <a:pt x="35" y="4"/>
                        <a:pt x="35" y="4"/>
                        <a:pt x="35" y="4"/>
                      </a:cubicBezTo>
                      <a:cubicBezTo>
                        <a:pt x="35" y="5"/>
                        <a:pt x="35" y="5"/>
                        <a:pt x="35" y="5"/>
                      </a:cubicBezTo>
                      <a:cubicBezTo>
                        <a:pt x="35" y="5"/>
                        <a:pt x="35" y="5"/>
                        <a:pt x="35" y="5"/>
                      </a:cubicBezTo>
                      <a:cubicBezTo>
                        <a:pt x="35" y="6"/>
                        <a:pt x="35" y="6"/>
                        <a:pt x="35" y="6"/>
                      </a:cubicBezTo>
                      <a:cubicBezTo>
                        <a:pt x="35" y="6"/>
                        <a:pt x="35" y="6"/>
                        <a:pt x="35" y="6"/>
                      </a:cubicBezTo>
                      <a:cubicBezTo>
                        <a:pt x="35" y="6"/>
                        <a:pt x="35" y="6"/>
                        <a:pt x="36" y="7"/>
                      </a:cubicBezTo>
                      <a:cubicBezTo>
                        <a:pt x="36" y="7"/>
                        <a:pt x="36" y="7"/>
                        <a:pt x="36" y="7"/>
                      </a:cubicBezTo>
                      <a:cubicBezTo>
                        <a:pt x="37" y="7"/>
                        <a:pt x="37" y="7"/>
                        <a:pt x="37" y="7"/>
                      </a:cubicBezTo>
                      <a:cubicBezTo>
                        <a:pt x="37" y="9"/>
                        <a:pt x="37" y="9"/>
                        <a:pt x="37" y="9"/>
                      </a:cubicBezTo>
                      <a:cubicBezTo>
                        <a:pt x="37" y="9"/>
                        <a:pt x="37" y="9"/>
                        <a:pt x="37" y="9"/>
                      </a:cubicBezTo>
                      <a:cubicBezTo>
                        <a:pt x="37" y="10"/>
                        <a:pt x="37" y="10"/>
                        <a:pt x="37" y="10"/>
                      </a:cubicBezTo>
                      <a:cubicBezTo>
                        <a:pt x="37" y="10"/>
                        <a:pt x="37" y="10"/>
                        <a:pt x="37" y="10"/>
                      </a:cubicBezTo>
                      <a:cubicBezTo>
                        <a:pt x="35" y="9"/>
                        <a:pt x="35" y="9"/>
                        <a:pt x="35" y="9"/>
                      </a:cubicBezTo>
                      <a:cubicBezTo>
                        <a:pt x="35" y="12"/>
                        <a:pt x="35" y="12"/>
                        <a:pt x="35" y="12"/>
                      </a:cubicBezTo>
                      <a:cubicBezTo>
                        <a:pt x="35" y="12"/>
                        <a:pt x="35" y="12"/>
                        <a:pt x="35" y="12"/>
                      </a:cubicBezTo>
                      <a:cubicBezTo>
                        <a:pt x="35" y="13"/>
                        <a:pt x="35" y="14"/>
                        <a:pt x="36" y="14"/>
                      </a:cubicBezTo>
                      <a:cubicBezTo>
                        <a:pt x="37" y="15"/>
                        <a:pt x="37" y="15"/>
                        <a:pt x="38" y="15"/>
                      </a:cubicBezTo>
                      <a:cubicBezTo>
                        <a:pt x="38" y="16"/>
                        <a:pt x="38" y="16"/>
                        <a:pt x="38" y="16"/>
                      </a:cubicBezTo>
                      <a:cubicBezTo>
                        <a:pt x="38" y="16"/>
                        <a:pt x="38" y="17"/>
                        <a:pt x="39" y="17"/>
                      </a:cubicBezTo>
                      <a:cubicBezTo>
                        <a:pt x="40" y="18"/>
                        <a:pt x="40" y="18"/>
                        <a:pt x="40" y="18"/>
                      </a:cubicBezTo>
                      <a:cubicBezTo>
                        <a:pt x="40" y="18"/>
                        <a:pt x="40" y="18"/>
                        <a:pt x="40" y="18"/>
                      </a:cubicBezTo>
                      <a:cubicBezTo>
                        <a:pt x="39" y="18"/>
                        <a:pt x="39" y="18"/>
                        <a:pt x="39" y="18"/>
                      </a:cubicBezTo>
                      <a:cubicBezTo>
                        <a:pt x="39" y="19"/>
                        <a:pt x="39" y="19"/>
                        <a:pt x="39" y="19"/>
                      </a:cubicBezTo>
                      <a:cubicBezTo>
                        <a:pt x="38" y="18"/>
                        <a:pt x="38" y="18"/>
                        <a:pt x="38" y="18"/>
                      </a:cubicBezTo>
                      <a:cubicBezTo>
                        <a:pt x="35" y="18"/>
                        <a:pt x="35" y="18"/>
                        <a:pt x="35" y="18"/>
                      </a:cubicBezTo>
                      <a:cubicBezTo>
                        <a:pt x="34" y="18"/>
                        <a:pt x="34" y="18"/>
                        <a:pt x="34" y="18"/>
                      </a:cubicBezTo>
                      <a:cubicBezTo>
                        <a:pt x="34" y="18"/>
                        <a:pt x="34" y="18"/>
                        <a:pt x="34" y="18"/>
                      </a:cubicBezTo>
                      <a:cubicBezTo>
                        <a:pt x="33" y="18"/>
                        <a:pt x="33" y="19"/>
                        <a:pt x="32" y="19"/>
                      </a:cubicBezTo>
                      <a:cubicBezTo>
                        <a:pt x="32" y="20"/>
                        <a:pt x="32" y="20"/>
                        <a:pt x="32" y="20"/>
                      </a:cubicBezTo>
                      <a:cubicBezTo>
                        <a:pt x="32" y="20"/>
                        <a:pt x="32" y="20"/>
                        <a:pt x="32" y="20"/>
                      </a:cubicBezTo>
                      <a:cubicBezTo>
                        <a:pt x="32" y="20"/>
                        <a:pt x="32" y="20"/>
                        <a:pt x="32" y="20"/>
                      </a:cubicBezTo>
                      <a:cubicBezTo>
                        <a:pt x="31" y="20"/>
                        <a:pt x="31" y="20"/>
                        <a:pt x="31" y="20"/>
                      </a:cubicBezTo>
                      <a:cubicBezTo>
                        <a:pt x="29" y="20"/>
                        <a:pt x="29" y="20"/>
                        <a:pt x="29" y="20"/>
                      </a:cubicBezTo>
                      <a:cubicBezTo>
                        <a:pt x="28" y="20"/>
                        <a:pt x="28" y="20"/>
                        <a:pt x="28" y="21"/>
                      </a:cubicBezTo>
                      <a:cubicBezTo>
                        <a:pt x="28" y="21"/>
                        <a:pt x="28" y="21"/>
                        <a:pt x="28" y="21"/>
                      </a:cubicBezTo>
                      <a:cubicBezTo>
                        <a:pt x="27" y="21"/>
                        <a:pt x="27" y="21"/>
                        <a:pt x="27" y="21"/>
                      </a:cubicBezTo>
                      <a:cubicBezTo>
                        <a:pt x="27" y="21"/>
                        <a:pt x="27" y="21"/>
                        <a:pt x="27" y="21"/>
                      </a:cubicBezTo>
                      <a:cubicBezTo>
                        <a:pt x="26" y="21"/>
                        <a:pt x="25" y="21"/>
                        <a:pt x="24" y="22"/>
                      </a:cubicBezTo>
                      <a:cubicBezTo>
                        <a:pt x="24" y="23"/>
                        <a:pt x="23" y="23"/>
                        <a:pt x="23" y="24"/>
                      </a:cubicBezTo>
                      <a:cubicBezTo>
                        <a:pt x="22" y="25"/>
                        <a:pt x="22" y="25"/>
                        <a:pt x="22" y="25"/>
                      </a:cubicBezTo>
                      <a:cubicBezTo>
                        <a:pt x="22" y="25"/>
                        <a:pt x="22" y="26"/>
                        <a:pt x="22" y="26"/>
                      </a:cubicBezTo>
                      <a:cubicBezTo>
                        <a:pt x="21" y="26"/>
                        <a:pt x="21" y="27"/>
                        <a:pt x="20" y="27"/>
                      </a:cubicBezTo>
                      <a:cubicBezTo>
                        <a:pt x="19" y="27"/>
                        <a:pt x="19" y="27"/>
                        <a:pt x="19" y="27"/>
                      </a:cubicBezTo>
                      <a:cubicBezTo>
                        <a:pt x="20" y="28"/>
                        <a:pt x="20" y="28"/>
                        <a:pt x="20" y="28"/>
                      </a:cubicBezTo>
                      <a:cubicBezTo>
                        <a:pt x="21" y="31"/>
                        <a:pt x="23" y="33"/>
                        <a:pt x="25" y="34"/>
                      </a:cubicBezTo>
                      <a:cubicBezTo>
                        <a:pt x="25" y="35"/>
                        <a:pt x="26" y="36"/>
                        <a:pt x="27" y="36"/>
                      </a:cubicBezTo>
                      <a:cubicBezTo>
                        <a:pt x="29" y="39"/>
                        <a:pt x="31" y="42"/>
                        <a:pt x="31" y="45"/>
                      </a:cubicBezTo>
                      <a:cubicBezTo>
                        <a:pt x="31" y="46"/>
                        <a:pt x="31" y="46"/>
                        <a:pt x="31" y="46"/>
                      </a:cubicBezTo>
                      <a:cubicBezTo>
                        <a:pt x="32" y="46"/>
                        <a:pt x="32" y="46"/>
                        <a:pt x="32" y="46"/>
                      </a:cubicBezTo>
                      <a:cubicBezTo>
                        <a:pt x="34" y="46"/>
                        <a:pt x="34" y="44"/>
                        <a:pt x="34" y="43"/>
                      </a:cubicBezTo>
                      <a:cubicBezTo>
                        <a:pt x="34" y="42"/>
                        <a:pt x="34" y="42"/>
                        <a:pt x="34" y="42"/>
                      </a:cubicBezTo>
                      <a:cubicBezTo>
                        <a:pt x="35" y="42"/>
                        <a:pt x="35" y="42"/>
                        <a:pt x="35" y="42"/>
                      </a:cubicBezTo>
                      <a:cubicBezTo>
                        <a:pt x="35" y="42"/>
                        <a:pt x="35" y="42"/>
                        <a:pt x="35" y="42"/>
                      </a:cubicBezTo>
                      <a:cubicBezTo>
                        <a:pt x="38" y="42"/>
                        <a:pt x="38" y="42"/>
                        <a:pt x="38" y="42"/>
                      </a:cubicBezTo>
                      <a:cubicBezTo>
                        <a:pt x="39" y="42"/>
                        <a:pt x="39" y="42"/>
                        <a:pt x="39" y="42"/>
                      </a:cubicBezTo>
                      <a:cubicBezTo>
                        <a:pt x="39" y="42"/>
                        <a:pt x="39" y="42"/>
                        <a:pt x="39" y="42"/>
                      </a:cubicBezTo>
                      <a:cubicBezTo>
                        <a:pt x="39" y="42"/>
                        <a:pt x="40" y="42"/>
                        <a:pt x="40" y="41"/>
                      </a:cubicBezTo>
                      <a:cubicBezTo>
                        <a:pt x="40" y="41"/>
                        <a:pt x="41" y="40"/>
                        <a:pt x="41" y="40"/>
                      </a:cubicBezTo>
                      <a:cubicBezTo>
                        <a:pt x="41" y="40"/>
                        <a:pt x="41" y="40"/>
                        <a:pt x="41" y="40"/>
                      </a:cubicBezTo>
                      <a:cubicBezTo>
                        <a:pt x="42" y="40"/>
                        <a:pt x="42" y="40"/>
                        <a:pt x="42" y="41"/>
                      </a:cubicBezTo>
                      <a:cubicBezTo>
                        <a:pt x="43" y="41"/>
                        <a:pt x="43" y="41"/>
                        <a:pt x="43" y="41"/>
                      </a:cubicBezTo>
                      <a:cubicBezTo>
                        <a:pt x="43" y="41"/>
                        <a:pt x="43" y="42"/>
                        <a:pt x="44" y="42"/>
                      </a:cubicBezTo>
                      <a:cubicBezTo>
                        <a:pt x="44" y="42"/>
                        <a:pt x="44" y="42"/>
                        <a:pt x="44" y="42"/>
                      </a:cubicBezTo>
                      <a:cubicBezTo>
                        <a:pt x="44" y="42"/>
                        <a:pt x="44" y="42"/>
                        <a:pt x="44" y="42"/>
                      </a:cubicBezTo>
                      <a:cubicBezTo>
                        <a:pt x="45" y="42"/>
                        <a:pt x="45" y="42"/>
                        <a:pt x="46" y="42"/>
                      </a:cubicBezTo>
                      <a:cubicBezTo>
                        <a:pt x="46" y="42"/>
                        <a:pt x="46" y="43"/>
                        <a:pt x="46" y="43"/>
                      </a:cubicBezTo>
                      <a:cubicBezTo>
                        <a:pt x="47" y="44"/>
                        <a:pt x="47" y="44"/>
                        <a:pt x="47" y="44"/>
                      </a:cubicBezTo>
                      <a:cubicBezTo>
                        <a:pt x="47" y="44"/>
                        <a:pt x="47" y="45"/>
                        <a:pt x="48" y="45"/>
                      </a:cubicBezTo>
                      <a:cubicBezTo>
                        <a:pt x="48" y="45"/>
                        <a:pt x="48" y="45"/>
                        <a:pt x="48" y="45"/>
                      </a:cubicBezTo>
                      <a:cubicBezTo>
                        <a:pt x="50" y="45"/>
                        <a:pt x="50" y="45"/>
                        <a:pt x="50" y="45"/>
                      </a:cubicBezTo>
                      <a:cubicBezTo>
                        <a:pt x="50" y="45"/>
                        <a:pt x="50" y="45"/>
                        <a:pt x="50" y="45"/>
                      </a:cubicBezTo>
                      <a:cubicBezTo>
                        <a:pt x="49" y="46"/>
                        <a:pt x="49" y="46"/>
                        <a:pt x="49" y="46"/>
                      </a:cubicBezTo>
                      <a:cubicBezTo>
                        <a:pt x="51" y="46"/>
                        <a:pt x="51" y="46"/>
                        <a:pt x="51" y="46"/>
                      </a:cubicBezTo>
                      <a:cubicBezTo>
                        <a:pt x="52" y="46"/>
                        <a:pt x="52" y="46"/>
                        <a:pt x="53" y="47"/>
                      </a:cubicBezTo>
                      <a:cubicBezTo>
                        <a:pt x="54" y="47"/>
                        <a:pt x="54" y="48"/>
                        <a:pt x="54" y="48"/>
                      </a:cubicBezTo>
                      <a:cubicBezTo>
                        <a:pt x="54" y="53"/>
                        <a:pt x="54" y="53"/>
                        <a:pt x="54" y="53"/>
                      </a:cubicBezTo>
                      <a:cubicBezTo>
                        <a:pt x="55" y="53"/>
                        <a:pt x="55" y="53"/>
                        <a:pt x="55" y="53"/>
                      </a:cubicBezTo>
                      <a:cubicBezTo>
                        <a:pt x="55" y="53"/>
                        <a:pt x="55" y="53"/>
                        <a:pt x="55" y="53"/>
                      </a:cubicBezTo>
                      <a:cubicBezTo>
                        <a:pt x="55" y="53"/>
                        <a:pt x="55" y="53"/>
                        <a:pt x="55" y="53"/>
                      </a:cubicBezTo>
                      <a:cubicBezTo>
                        <a:pt x="55" y="53"/>
                        <a:pt x="55" y="53"/>
                        <a:pt x="55" y="53"/>
                      </a:cubicBezTo>
                      <a:cubicBezTo>
                        <a:pt x="55" y="55"/>
                        <a:pt x="55" y="55"/>
                        <a:pt x="55" y="55"/>
                      </a:cubicBezTo>
                      <a:cubicBezTo>
                        <a:pt x="59" y="55"/>
                        <a:pt x="59" y="55"/>
                        <a:pt x="59" y="55"/>
                      </a:cubicBezTo>
                      <a:cubicBezTo>
                        <a:pt x="59" y="54"/>
                        <a:pt x="59" y="54"/>
                        <a:pt x="59" y="54"/>
                      </a:cubicBezTo>
                      <a:cubicBezTo>
                        <a:pt x="59" y="53"/>
                        <a:pt x="59" y="53"/>
                        <a:pt x="59" y="53"/>
                      </a:cubicBezTo>
                      <a:cubicBezTo>
                        <a:pt x="59" y="53"/>
                        <a:pt x="59" y="53"/>
                        <a:pt x="59" y="53"/>
                      </a:cubicBezTo>
                      <a:cubicBezTo>
                        <a:pt x="60" y="52"/>
                        <a:pt x="60" y="52"/>
                        <a:pt x="60" y="51"/>
                      </a:cubicBezTo>
                      <a:cubicBezTo>
                        <a:pt x="60" y="51"/>
                        <a:pt x="60" y="51"/>
                        <a:pt x="60" y="51"/>
                      </a:cubicBezTo>
                      <a:cubicBezTo>
                        <a:pt x="60" y="45"/>
                        <a:pt x="60" y="45"/>
                        <a:pt x="60" y="45"/>
                      </a:cubicBezTo>
                      <a:cubicBezTo>
                        <a:pt x="60" y="44"/>
                        <a:pt x="59" y="44"/>
                        <a:pt x="59" y="44"/>
                      </a:cubicBezTo>
                      <a:cubicBezTo>
                        <a:pt x="59" y="44"/>
                        <a:pt x="59" y="44"/>
                        <a:pt x="59" y="44"/>
                      </a:cubicBezTo>
                      <a:cubicBezTo>
                        <a:pt x="58" y="43"/>
                        <a:pt x="57" y="43"/>
                        <a:pt x="56" y="42"/>
                      </a:cubicBezTo>
                      <a:cubicBezTo>
                        <a:pt x="57" y="42"/>
                        <a:pt x="57" y="42"/>
                        <a:pt x="57" y="42"/>
                      </a:cubicBezTo>
                      <a:cubicBezTo>
                        <a:pt x="57" y="42"/>
                        <a:pt x="57" y="42"/>
                        <a:pt x="57" y="42"/>
                      </a:cubicBezTo>
                      <a:cubicBezTo>
                        <a:pt x="58" y="42"/>
                        <a:pt x="58" y="42"/>
                        <a:pt x="58" y="42"/>
                      </a:cubicBezTo>
                      <a:cubicBezTo>
                        <a:pt x="58" y="42"/>
                        <a:pt x="58" y="42"/>
                        <a:pt x="58" y="42"/>
                      </a:cubicBezTo>
                      <a:cubicBezTo>
                        <a:pt x="58" y="42"/>
                        <a:pt x="58" y="42"/>
                        <a:pt x="58" y="42"/>
                      </a:cubicBezTo>
                      <a:cubicBezTo>
                        <a:pt x="58" y="43"/>
                        <a:pt x="58" y="43"/>
                        <a:pt x="58" y="43"/>
                      </a:cubicBezTo>
                      <a:cubicBezTo>
                        <a:pt x="59" y="43"/>
                        <a:pt x="59" y="43"/>
                        <a:pt x="59" y="43"/>
                      </a:cubicBezTo>
                      <a:cubicBezTo>
                        <a:pt x="60" y="43"/>
                        <a:pt x="60" y="43"/>
                        <a:pt x="60" y="43"/>
                      </a:cubicBezTo>
                      <a:cubicBezTo>
                        <a:pt x="60" y="43"/>
                        <a:pt x="60" y="43"/>
                        <a:pt x="60" y="43"/>
                      </a:cubicBezTo>
                      <a:cubicBezTo>
                        <a:pt x="61" y="43"/>
                        <a:pt x="61" y="43"/>
                        <a:pt x="61" y="43"/>
                      </a:cubicBezTo>
                      <a:cubicBezTo>
                        <a:pt x="61" y="43"/>
                        <a:pt x="61" y="43"/>
                        <a:pt x="61" y="43"/>
                      </a:cubicBezTo>
                      <a:cubicBezTo>
                        <a:pt x="61" y="43"/>
                        <a:pt x="61" y="43"/>
                        <a:pt x="61" y="43"/>
                      </a:cubicBezTo>
                      <a:cubicBezTo>
                        <a:pt x="61" y="44"/>
                        <a:pt x="61" y="44"/>
                        <a:pt x="61" y="44"/>
                      </a:cubicBezTo>
                      <a:cubicBezTo>
                        <a:pt x="61" y="45"/>
                        <a:pt x="62" y="46"/>
                        <a:pt x="62" y="46"/>
                      </a:cubicBezTo>
                      <a:cubicBezTo>
                        <a:pt x="63" y="47"/>
                        <a:pt x="63" y="47"/>
                        <a:pt x="63" y="47"/>
                      </a:cubicBezTo>
                      <a:cubicBezTo>
                        <a:pt x="63" y="47"/>
                        <a:pt x="63" y="47"/>
                        <a:pt x="63" y="47"/>
                      </a:cubicBezTo>
                      <a:cubicBezTo>
                        <a:pt x="63" y="47"/>
                        <a:pt x="63" y="47"/>
                        <a:pt x="63" y="47"/>
                      </a:cubicBezTo>
                      <a:cubicBezTo>
                        <a:pt x="64" y="48"/>
                        <a:pt x="64" y="48"/>
                        <a:pt x="64" y="48"/>
                      </a:cubicBezTo>
                      <a:cubicBezTo>
                        <a:pt x="65" y="48"/>
                        <a:pt x="65" y="48"/>
                        <a:pt x="65" y="49"/>
                      </a:cubicBezTo>
                      <a:cubicBezTo>
                        <a:pt x="65" y="49"/>
                        <a:pt x="65" y="49"/>
                        <a:pt x="65" y="49"/>
                      </a:cubicBezTo>
                      <a:cubicBezTo>
                        <a:pt x="65" y="49"/>
                        <a:pt x="65" y="49"/>
                        <a:pt x="65" y="49"/>
                      </a:cubicBezTo>
                      <a:cubicBezTo>
                        <a:pt x="66" y="50"/>
                        <a:pt x="66" y="50"/>
                        <a:pt x="67" y="50"/>
                      </a:cubicBezTo>
                      <a:cubicBezTo>
                        <a:pt x="67" y="50"/>
                        <a:pt x="67" y="50"/>
                        <a:pt x="67" y="50"/>
                      </a:cubicBezTo>
                      <a:cubicBezTo>
                        <a:pt x="67" y="50"/>
                        <a:pt x="68" y="50"/>
                        <a:pt x="69" y="49"/>
                      </a:cubicBezTo>
                      <a:cubicBezTo>
                        <a:pt x="69" y="49"/>
                        <a:pt x="69" y="49"/>
                        <a:pt x="69" y="48"/>
                      </a:cubicBezTo>
                      <a:cubicBezTo>
                        <a:pt x="69" y="48"/>
                        <a:pt x="69" y="48"/>
                        <a:pt x="69" y="48"/>
                      </a:cubicBezTo>
                      <a:cubicBezTo>
                        <a:pt x="70" y="47"/>
                        <a:pt x="70" y="46"/>
                        <a:pt x="70" y="44"/>
                      </a:cubicBezTo>
                      <a:cubicBezTo>
                        <a:pt x="70" y="42"/>
                        <a:pt x="69" y="40"/>
                        <a:pt x="67" y="38"/>
                      </a:cubicBezTo>
                      <a:cubicBezTo>
                        <a:pt x="67" y="38"/>
                        <a:pt x="67" y="38"/>
                        <a:pt x="67" y="38"/>
                      </a:cubicBezTo>
                      <a:cubicBezTo>
                        <a:pt x="67" y="37"/>
                        <a:pt x="66" y="37"/>
                        <a:pt x="66" y="36"/>
                      </a:cubicBezTo>
                      <a:cubicBezTo>
                        <a:pt x="66" y="36"/>
                        <a:pt x="66" y="36"/>
                        <a:pt x="66" y="36"/>
                      </a:cubicBezTo>
                      <a:cubicBezTo>
                        <a:pt x="66" y="36"/>
                        <a:pt x="66" y="35"/>
                        <a:pt x="66" y="35"/>
                      </a:cubicBezTo>
                      <a:cubicBezTo>
                        <a:pt x="67" y="34"/>
                        <a:pt x="67" y="34"/>
                        <a:pt x="67" y="34"/>
                      </a:cubicBezTo>
                      <a:cubicBezTo>
                        <a:pt x="67" y="34"/>
                        <a:pt x="67" y="34"/>
                        <a:pt x="67" y="34"/>
                      </a:cubicBezTo>
                      <a:cubicBezTo>
                        <a:pt x="68" y="34"/>
                        <a:pt x="69" y="35"/>
                        <a:pt x="70" y="35"/>
                      </a:cubicBezTo>
                      <a:cubicBezTo>
                        <a:pt x="71" y="36"/>
                        <a:pt x="71" y="36"/>
                        <a:pt x="72" y="36"/>
                      </a:cubicBezTo>
                      <a:cubicBezTo>
                        <a:pt x="73" y="37"/>
                        <a:pt x="73" y="37"/>
                        <a:pt x="73" y="37"/>
                      </a:cubicBezTo>
                      <a:cubicBezTo>
                        <a:pt x="73" y="37"/>
                        <a:pt x="74" y="37"/>
                        <a:pt x="74" y="37"/>
                      </a:cubicBezTo>
                      <a:cubicBezTo>
                        <a:pt x="74" y="37"/>
                        <a:pt x="74" y="37"/>
                        <a:pt x="74" y="37"/>
                      </a:cubicBezTo>
                      <a:cubicBezTo>
                        <a:pt x="74" y="38"/>
                        <a:pt x="74" y="39"/>
                        <a:pt x="75" y="39"/>
                      </a:cubicBezTo>
                      <a:cubicBezTo>
                        <a:pt x="76" y="39"/>
                        <a:pt x="76" y="39"/>
                        <a:pt x="76" y="39"/>
                      </a:cubicBezTo>
                      <a:cubicBezTo>
                        <a:pt x="76" y="40"/>
                        <a:pt x="77" y="40"/>
                        <a:pt x="78" y="41"/>
                      </a:cubicBezTo>
                      <a:cubicBezTo>
                        <a:pt x="78" y="42"/>
                        <a:pt x="78" y="42"/>
                        <a:pt x="78" y="42"/>
                      </a:cubicBezTo>
                      <a:cubicBezTo>
                        <a:pt x="78" y="42"/>
                        <a:pt x="78" y="42"/>
                        <a:pt x="79" y="43"/>
                      </a:cubicBezTo>
                      <a:cubicBezTo>
                        <a:pt x="76" y="43"/>
                        <a:pt x="76" y="43"/>
                        <a:pt x="76" y="43"/>
                      </a:cubicBezTo>
                      <a:cubicBezTo>
                        <a:pt x="75" y="43"/>
                        <a:pt x="74" y="43"/>
                        <a:pt x="74" y="44"/>
                      </a:cubicBezTo>
                      <a:cubicBezTo>
                        <a:pt x="74" y="44"/>
                        <a:pt x="74" y="44"/>
                        <a:pt x="74" y="44"/>
                      </a:cubicBezTo>
                      <a:cubicBezTo>
                        <a:pt x="74" y="44"/>
                        <a:pt x="74" y="44"/>
                        <a:pt x="74" y="44"/>
                      </a:cubicBezTo>
                      <a:cubicBezTo>
                        <a:pt x="74" y="44"/>
                        <a:pt x="74" y="44"/>
                        <a:pt x="74" y="44"/>
                      </a:cubicBezTo>
                      <a:cubicBezTo>
                        <a:pt x="74" y="44"/>
                        <a:pt x="74" y="44"/>
                        <a:pt x="74" y="44"/>
                      </a:cubicBezTo>
                      <a:cubicBezTo>
                        <a:pt x="73" y="44"/>
                        <a:pt x="73" y="44"/>
                        <a:pt x="73" y="44"/>
                      </a:cubicBezTo>
                      <a:cubicBezTo>
                        <a:pt x="73" y="45"/>
                        <a:pt x="73" y="45"/>
                        <a:pt x="73" y="45"/>
                      </a:cubicBezTo>
                      <a:cubicBezTo>
                        <a:pt x="73" y="46"/>
                        <a:pt x="73" y="48"/>
                        <a:pt x="74" y="49"/>
                      </a:cubicBezTo>
                      <a:cubicBezTo>
                        <a:pt x="74" y="49"/>
                        <a:pt x="74" y="49"/>
                        <a:pt x="74" y="49"/>
                      </a:cubicBezTo>
                      <a:cubicBezTo>
                        <a:pt x="74" y="50"/>
                        <a:pt x="74" y="50"/>
                        <a:pt x="75" y="50"/>
                      </a:cubicBezTo>
                      <a:cubicBezTo>
                        <a:pt x="76" y="50"/>
                        <a:pt x="76" y="50"/>
                        <a:pt x="76" y="50"/>
                      </a:cubicBezTo>
                      <a:cubicBezTo>
                        <a:pt x="76" y="51"/>
                        <a:pt x="76" y="51"/>
                        <a:pt x="76" y="51"/>
                      </a:cubicBezTo>
                      <a:cubicBezTo>
                        <a:pt x="76" y="51"/>
                        <a:pt x="76" y="53"/>
                        <a:pt x="77" y="53"/>
                      </a:cubicBezTo>
                      <a:cubicBezTo>
                        <a:pt x="78" y="53"/>
                        <a:pt x="78" y="53"/>
                        <a:pt x="78" y="53"/>
                      </a:cubicBezTo>
                      <a:cubicBezTo>
                        <a:pt x="78" y="53"/>
                        <a:pt x="78" y="53"/>
                        <a:pt x="78" y="53"/>
                      </a:cubicBezTo>
                      <a:cubicBezTo>
                        <a:pt x="78" y="53"/>
                        <a:pt x="78" y="53"/>
                        <a:pt x="78" y="53"/>
                      </a:cubicBezTo>
                      <a:cubicBezTo>
                        <a:pt x="78" y="55"/>
                        <a:pt x="78" y="55"/>
                        <a:pt x="78" y="55"/>
                      </a:cubicBezTo>
                      <a:cubicBezTo>
                        <a:pt x="79" y="55"/>
                        <a:pt x="79" y="55"/>
                        <a:pt x="79" y="55"/>
                      </a:cubicBezTo>
                      <a:cubicBezTo>
                        <a:pt x="80" y="55"/>
                        <a:pt x="80" y="55"/>
                        <a:pt x="81" y="55"/>
                      </a:cubicBezTo>
                      <a:cubicBezTo>
                        <a:pt x="81" y="56"/>
                        <a:pt x="82" y="56"/>
                        <a:pt x="83" y="56"/>
                      </a:cubicBezTo>
                      <a:cubicBezTo>
                        <a:pt x="84" y="56"/>
                        <a:pt x="84" y="56"/>
                        <a:pt x="84" y="56"/>
                      </a:cubicBezTo>
                      <a:cubicBezTo>
                        <a:pt x="85" y="56"/>
                        <a:pt x="85" y="56"/>
                        <a:pt x="85" y="56"/>
                      </a:cubicBezTo>
                      <a:cubicBezTo>
                        <a:pt x="85" y="55"/>
                        <a:pt x="85" y="55"/>
                        <a:pt x="85" y="55"/>
                      </a:cubicBezTo>
                      <a:cubicBezTo>
                        <a:pt x="85" y="55"/>
                        <a:pt x="85" y="55"/>
                        <a:pt x="85" y="55"/>
                      </a:cubicBezTo>
                      <a:cubicBezTo>
                        <a:pt x="85" y="55"/>
                        <a:pt x="85" y="55"/>
                        <a:pt x="85" y="55"/>
                      </a:cubicBezTo>
                      <a:cubicBezTo>
                        <a:pt x="85" y="55"/>
                        <a:pt x="85" y="55"/>
                        <a:pt x="85" y="55"/>
                      </a:cubicBezTo>
                      <a:cubicBezTo>
                        <a:pt x="85" y="55"/>
                        <a:pt x="85" y="55"/>
                        <a:pt x="85" y="55"/>
                      </a:cubicBezTo>
                      <a:cubicBezTo>
                        <a:pt x="85" y="55"/>
                        <a:pt x="85" y="55"/>
                        <a:pt x="85" y="55"/>
                      </a:cubicBezTo>
                      <a:cubicBezTo>
                        <a:pt x="85" y="55"/>
                        <a:pt x="86" y="55"/>
                        <a:pt x="86" y="55"/>
                      </a:cubicBezTo>
                      <a:cubicBezTo>
                        <a:pt x="86" y="55"/>
                        <a:pt x="86" y="55"/>
                        <a:pt x="86" y="55"/>
                      </a:cubicBezTo>
                      <a:cubicBezTo>
                        <a:pt x="85" y="56"/>
                        <a:pt x="85" y="56"/>
                        <a:pt x="85" y="56"/>
                      </a:cubicBezTo>
                      <a:cubicBezTo>
                        <a:pt x="86" y="56"/>
                        <a:pt x="86" y="56"/>
                        <a:pt x="86" y="56"/>
                      </a:cubicBezTo>
                      <a:cubicBezTo>
                        <a:pt x="87" y="56"/>
                        <a:pt x="87" y="56"/>
                        <a:pt x="87" y="56"/>
                      </a:cubicBezTo>
                      <a:cubicBezTo>
                        <a:pt x="87" y="56"/>
                        <a:pt x="87" y="56"/>
                        <a:pt x="87" y="56"/>
                      </a:cubicBezTo>
                      <a:cubicBezTo>
                        <a:pt x="87" y="57"/>
                        <a:pt x="87" y="57"/>
                        <a:pt x="87" y="57"/>
                      </a:cubicBezTo>
                      <a:cubicBezTo>
                        <a:pt x="87" y="59"/>
                        <a:pt x="87" y="59"/>
                        <a:pt x="87" y="59"/>
                      </a:cubicBezTo>
                      <a:cubicBezTo>
                        <a:pt x="87" y="59"/>
                        <a:pt x="87" y="59"/>
                        <a:pt x="87" y="59"/>
                      </a:cubicBezTo>
                      <a:cubicBezTo>
                        <a:pt x="87" y="59"/>
                        <a:pt x="87" y="60"/>
                        <a:pt x="88" y="60"/>
                      </a:cubicBezTo>
                      <a:cubicBezTo>
                        <a:pt x="88" y="60"/>
                        <a:pt x="88" y="60"/>
                        <a:pt x="88" y="60"/>
                      </a:cubicBezTo>
                      <a:cubicBezTo>
                        <a:pt x="88" y="60"/>
                        <a:pt x="88" y="60"/>
                        <a:pt x="88" y="60"/>
                      </a:cubicBezTo>
                      <a:cubicBezTo>
                        <a:pt x="88" y="62"/>
                        <a:pt x="88" y="62"/>
                        <a:pt x="88" y="62"/>
                      </a:cubicBezTo>
                      <a:cubicBezTo>
                        <a:pt x="88" y="62"/>
                        <a:pt x="88" y="62"/>
                        <a:pt x="88" y="62"/>
                      </a:cubicBezTo>
                      <a:cubicBezTo>
                        <a:pt x="88" y="63"/>
                        <a:pt x="88" y="63"/>
                        <a:pt x="88" y="63"/>
                      </a:cubicBezTo>
                      <a:cubicBezTo>
                        <a:pt x="89" y="63"/>
                        <a:pt x="89" y="63"/>
                        <a:pt x="89" y="63"/>
                      </a:cubicBezTo>
                      <a:cubicBezTo>
                        <a:pt x="90" y="63"/>
                        <a:pt x="90" y="63"/>
                        <a:pt x="90" y="63"/>
                      </a:cubicBezTo>
                      <a:cubicBezTo>
                        <a:pt x="90" y="65"/>
                        <a:pt x="90" y="65"/>
                        <a:pt x="90" y="65"/>
                      </a:cubicBezTo>
                      <a:cubicBezTo>
                        <a:pt x="90" y="65"/>
                        <a:pt x="90" y="65"/>
                        <a:pt x="90" y="65"/>
                      </a:cubicBezTo>
                      <a:cubicBezTo>
                        <a:pt x="90" y="66"/>
                        <a:pt x="89" y="66"/>
                        <a:pt x="89" y="66"/>
                      </a:cubicBezTo>
                      <a:cubicBezTo>
                        <a:pt x="88" y="66"/>
                        <a:pt x="88" y="66"/>
                        <a:pt x="88" y="66"/>
                      </a:cubicBezTo>
                      <a:cubicBezTo>
                        <a:pt x="87" y="65"/>
                        <a:pt x="87" y="65"/>
                        <a:pt x="87" y="65"/>
                      </a:cubicBezTo>
                      <a:cubicBezTo>
                        <a:pt x="87" y="67"/>
                        <a:pt x="87" y="67"/>
                        <a:pt x="87" y="67"/>
                      </a:cubicBezTo>
                      <a:cubicBezTo>
                        <a:pt x="87" y="67"/>
                        <a:pt x="86" y="67"/>
                        <a:pt x="86" y="67"/>
                      </a:cubicBezTo>
                      <a:cubicBezTo>
                        <a:pt x="85" y="67"/>
                        <a:pt x="85" y="67"/>
                        <a:pt x="85" y="67"/>
                      </a:cubicBezTo>
                      <a:cubicBezTo>
                        <a:pt x="85" y="66"/>
                        <a:pt x="85" y="66"/>
                        <a:pt x="85" y="66"/>
                      </a:cubicBezTo>
                      <a:cubicBezTo>
                        <a:pt x="84" y="66"/>
                        <a:pt x="83" y="66"/>
                        <a:pt x="83" y="66"/>
                      </a:cubicBezTo>
                      <a:cubicBezTo>
                        <a:pt x="82" y="66"/>
                        <a:pt x="82" y="66"/>
                        <a:pt x="82" y="66"/>
                      </a:cubicBezTo>
                      <a:cubicBezTo>
                        <a:pt x="81" y="66"/>
                        <a:pt x="81" y="66"/>
                        <a:pt x="81" y="66"/>
                      </a:cubicBezTo>
                      <a:cubicBezTo>
                        <a:pt x="80" y="66"/>
                        <a:pt x="80" y="66"/>
                        <a:pt x="80" y="66"/>
                      </a:cubicBezTo>
                      <a:cubicBezTo>
                        <a:pt x="80" y="65"/>
                        <a:pt x="80" y="65"/>
                        <a:pt x="80" y="65"/>
                      </a:cubicBezTo>
                      <a:cubicBezTo>
                        <a:pt x="80" y="64"/>
                        <a:pt x="80" y="64"/>
                        <a:pt x="80" y="64"/>
                      </a:cubicBezTo>
                      <a:cubicBezTo>
                        <a:pt x="79" y="64"/>
                        <a:pt x="79" y="64"/>
                        <a:pt x="79" y="64"/>
                      </a:cubicBezTo>
                      <a:cubicBezTo>
                        <a:pt x="79" y="64"/>
                        <a:pt x="79" y="64"/>
                        <a:pt x="78" y="64"/>
                      </a:cubicBezTo>
                      <a:cubicBezTo>
                        <a:pt x="78" y="63"/>
                        <a:pt x="77" y="63"/>
                        <a:pt x="77" y="63"/>
                      </a:cubicBezTo>
                      <a:cubicBezTo>
                        <a:pt x="76" y="63"/>
                        <a:pt x="76" y="63"/>
                        <a:pt x="76" y="63"/>
                      </a:cubicBezTo>
                      <a:cubicBezTo>
                        <a:pt x="76" y="64"/>
                        <a:pt x="76" y="64"/>
                        <a:pt x="76" y="64"/>
                      </a:cubicBezTo>
                      <a:cubicBezTo>
                        <a:pt x="76" y="65"/>
                        <a:pt x="76" y="66"/>
                        <a:pt x="75" y="67"/>
                      </a:cubicBezTo>
                      <a:cubicBezTo>
                        <a:pt x="75" y="67"/>
                        <a:pt x="75" y="67"/>
                        <a:pt x="74" y="67"/>
                      </a:cubicBezTo>
                      <a:cubicBezTo>
                        <a:pt x="74" y="67"/>
                        <a:pt x="74" y="67"/>
                        <a:pt x="74" y="67"/>
                      </a:cubicBezTo>
                      <a:cubicBezTo>
                        <a:pt x="73" y="67"/>
                        <a:pt x="73" y="67"/>
                        <a:pt x="73" y="67"/>
                      </a:cubicBezTo>
                      <a:cubicBezTo>
                        <a:pt x="73" y="67"/>
                        <a:pt x="73" y="67"/>
                        <a:pt x="73" y="67"/>
                      </a:cubicBezTo>
                      <a:cubicBezTo>
                        <a:pt x="72" y="67"/>
                        <a:pt x="72" y="67"/>
                        <a:pt x="72" y="67"/>
                      </a:cubicBezTo>
                      <a:cubicBezTo>
                        <a:pt x="72" y="66"/>
                        <a:pt x="72" y="66"/>
                        <a:pt x="72" y="66"/>
                      </a:cubicBezTo>
                      <a:cubicBezTo>
                        <a:pt x="71" y="66"/>
                        <a:pt x="71" y="66"/>
                        <a:pt x="71" y="66"/>
                      </a:cubicBezTo>
                      <a:cubicBezTo>
                        <a:pt x="70" y="66"/>
                        <a:pt x="70" y="66"/>
                        <a:pt x="70" y="66"/>
                      </a:cubicBezTo>
                      <a:cubicBezTo>
                        <a:pt x="70" y="66"/>
                        <a:pt x="70" y="66"/>
                        <a:pt x="70" y="66"/>
                      </a:cubicBezTo>
                      <a:cubicBezTo>
                        <a:pt x="69" y="66"/>
                        <a:pt x="69" y="66"/>
                        <a:pt x="69" y="66"/>
                      </a:cubicBezTo>
                      <a:cubicBezTo>
                        <a:pt x="69" y="66"/>
                        <a:pt x="69" y="66"/>
                        <a:pt x="69" y="66"/>
                      </a:cubicBezTo>
                      <a:cubicBezTo>
                        <a:pt x="69" y="65"/>
                        <a:pt x="69" y="65"/>
                        <a:pt x="69" y="65"/>
                      </a:cubicBezTo>
                      <a:cubicBezTo>
                        <a:pt x="69" y="64"/>
                        <a:pt x="69" y="64"/>
                        <a:pt x="69" y="64"/>
                      </a:cubicBezTo>
                      <a:cubicBezTo>
                        <a:pt x="68" y="64"/>
                        <a:pt x="68" y="64"/>
                        <a:pt x="68" y="64"/>
                      </a:cubicBezTo>
                      <a:cubicBezTo>
                        <a:pt x="68" y="64"/>
                        <a:pt x="67" y="64"/>
                        <a:pt x="67" y="64"/>
                      </a:cubicBezTo>
                      <a:cubicBezTo>
                        <a:pt x="67" y="64"/>
                        <a:pt x="67" y="64"/>
                        <a:pt x="67" y="64"/>
                      </a:cubicBezTo>
                      <a:cubicBezTo>
                        <a:pt x="67" y="64"/>
                        <a:pt x="67" y="64"/>
                        <a:pt x="67" y="64"/>
                      </a:cubicBezTo>
                      <a:cubicBezTo>
                        <a:pt x="68" y="63"/>
                        <a:pt x="68" y="63"/>
                        <a:pt x="68" y="63"/>
                      </a:cubicBezTo>
                      <a:cubicBezTo>
                        <a:pt x="66" y="63"/>
                        <a:pt x="66" y="63"/>
                        <a:pt x="66" y="63"/>
                      </a:cubicBezTo>
                      <a:cubicBezTo>
                        <a:pt x="66" y="63"/>
                        <a:pt x="66" y="63"/>
                        <a:pt x="66" y="63"/>
                      </a:cubicBezTo>
                      <a:cubicBezTo>
                        <a:pt x="65" y="63"/>
                        <a:pt x="65" y="63"/>
                        <a:pt x="64" y="63"/>
                      </a:cubicBezTo>
                      <a:cubicBezTo>
                        <a:pt x="63" y="63"/>
                        <a:pt x="63" y="63"/>
                        <a:pt x="63" y="63"/>
                      </a:cubicBezTo>
                      <a:cubicBezTo>
                        <a:pt x="63" y="63"/>
                        <a:pt x="63" y="63"/>
                        <a:pt x="63" y="63"/>
                      </a:cubicBezTo>
                      <a:cubicBezTo>
                        <a:pt x="63" y="62"/>
                        <a:pt x="63" y="62"/>
                        <a:pt x="63" y="62"/>
                      </a:cubicBezTo>
                      <a:cubicBezTo>
                        <a:pt x="63" y="61"/>
                        <a:pt x="63" y="61"/>
                        <a:pt x="63" y="61"/>
                      </a:cubicBezTo>
                      <a:cubicBezTo>
                        <a:pt x="62" y="61"/>
                        <a:pt x="62" y="61"/>
                        <a:pt x="62" y="61"/>
                      </a:cubicBezTo>
                      <a:cubicBezTo>
                        <a:pt x="61" y="61"/>
                        <a:pt x="61" y="61"/>
                        <a:pt x="61" y="61"/>
                      </a:cubicBezTo>
                      <a:cubicBezTo>
                        <a:pt x="61" y="61"/>
                        <a:pt x="60" y="61"/>
                        <a:pt x="60" y="61"/>
                      </a:cubicBezTo>
                      <a:cubicBezTo>
                        <a:pt x="59" y="61"/>
                        <a:pt x="59" y="61"/>
                        <a:pt x="58" y="61"/>
                      </a:cubicBezTo>
                      <a:cubicBezTo>
                        <a:pt x="58" y="61"/>
                        <a:pt x="58" y="61"/>
                        <a:pt x="58" y="61"/>
                      </a:cubicBezTo>
                      <a:cubicBezTo>
                        <a:pt x="57" y="61"/>
                        <a:pt x="57" y="61"/>
                        <a:pt x="57" y="61"/>
                      </a:cubicBezTo>
                      <a:cubicBezTo>
                        <a:pt x="57" y="61"/>
                        <a:pt x="57" y="60"/>
                        <a:pt x="57" y="60"/>
                      </a:cubicBezTo>
                      <a:cubicBezTo>
                        <a:pt x="58" y="59"/>
                        <a:pt x="58" y="59"/>
                        <a:pt x="58" y="59"/>
                      </a:cubicBezTo>
                      <a:cubicBezTo>
                        <a:pt x="56" y="58"/>
                        <a:pt x="56" y="58"/>
                        <a:pt x="56" y="58"/>
                      </a:cubicBezTo>
                      <a:cubicBezTo>
                        <a:pt x="56" y="58"/>
                        <a:pt x="56" y="58"/>
                        <a:pt x="56" y="58"/>
                      </a:cubicBezTo>
                      <a:cubicBezTo>
                        <a:pt x="56" y="58"/>
                        <a:pt x="56" y="58"/>
                        <a:pt x="56" y="58"/>
                      </a:cubicBezTo>
                      <a:cubicBezTo>
                        <a:pt x="56" y="58"/>
                        <a:pt x="56" y="58"/>
                        <a:pt x="56" y="58"/>
                      </a:cubicBezTo>
                      <a:cubicBezTo>
                        <a:pt x="56" y="56"/>
                        <a:pt x="56" y="56"/>
                        <a:pt x="56" y="56"/>
                      </a:cubicBezTo>
                      <a:cubicBezTo>
                        <a:pt x="55" y="56"/>
                        <a:pt x="55" y="56"/>
                        <a:pt x="55" y="56"/>
                      </a:cubicBezTo>
                      <a:cubicBezTo>
                        <a:pt x="55" y="56"/>
                        <a:pt x="55" y="56"/>
                        <a:pt x="55" y="56"/>
                      </a:cubicBezTo>
                      <a:cubicBezTo>
                        <a:pt x="54" y="56"/>
                        <a:pt x="54" y="56"/>
                        <a:pt x="54" y="56"/>
                      </a:cubicBezTo>
                      <a:cubicBezTo>
                        <a:pt x="54" y="55"/>
                        <a:pt x="54" y="55"/>
                        <a:pt x="54" y="55"/>
                      </a:cubicBezTo>
                      <a:cubicBezTo>
                        <a:pt x="55" y="55"/>
                        <a:pt x="55" y="54"/>
                        <a:pt x="54" y="54"/>
                      </a:cubicBezTo>
                      <a:cubicBezTo>
                        <a:pt x="54" y="53"/>
                        <a:pt x="53" y="53"/>
                        <a:pt x="52" y="53"/>
                      </a:cubicBezTo>
                      <a:cubicBezTo>
                        <a:pt x="52" y="53"/>
                        <a:pt x="52" y="53"/>
                        <a:pt x="52" y="53"/>
                      </a:cubicBezTo>
                      <a:cubicBezTo>
                        <a:pt x="52" y="52"/>
                        <a:pt x="52" y="52"/>
                        <a:pt x="52" y="52"/>
                      </a:cubicBezTo>
                      <a:cubicBezTo>
                        <a:pt x="52" y="51"/>
                        <a:pt x="52" y="51"/>
                        <a:pt x="52" y="51"/>
                      </a:cubicBezTo>
                      <a:cubicBezTo>
                        <a:pt x="51" y="51"/>
                        <a:pt x="51" y="51"/>
                        <a:pt x="51" y="51"/>
                      </a:cubicBezTo>
                      <a:cubicBezTo>
                        <a:pt x="49" y="51"/>
                        <a:pt x="48" y="52"/>
                        <a:pt x="48" y="53"/>
                      </a:cubicBezTo>
                      <a:cubicBezTo>
                        <a:pt x="47" y="54"/>
                        <a:pt x="47" y="54"/>
                        <a:pt x="46" y="54"/>
                      </a:cubicBezTo>
                      <a:cubicBezTo>
                        <a:pt x="46" y="54"/>
                        <a:pt x="46" y="54"/>
                        <a:pt x="46" y="54"/>
                      </a:cubicBezTo>
                      <a:cubicBezTo>
                        <a:pt x="46" y="54"/>
                        <a:pt x="45" y="54"/>
                        <a:pt x="44" y="54"/>
                      </a:cubicBezTo>
                      <a:cubicBezTo>
                        <a:pt x="44" y="53"/>
                        <a:pt x="43" y="53"/>
                        <a:pt x="43" y="53"/>
                      </a:cubicBezTo>
                      <a:cubicBezTo>
                        <a:pt x="41" y="53"/>
                        <a:pt x="40" y="53"/>
                        <a:pt x="39" y="53"/>
                      </a:cubicBezTo>
                      <a:cubicBezTo>
                        <a:pt x="39" y="53"/>
                        <a:pt x="38" y="53"/>
                        <a:pt x="38" y="53"/>
                      </a:cubicBezTo>
                      <a:cubicBezTo>
                        <a:pt x="37" y="53"/>
                        <a:pt x="37" y="53"/>
                        <a:pt x="36" y="53"/>
                      </a:cubicBezTo>
                      <a:cubicBezTo>
                        <a:pt x="35" y="53"/>
                        <a:pt x="35" y="53"/>
                        <a:pt x="35" y="53"/>
                      </a:cubicBezTo>
                      <a:cubicBezTo>
                        <a:pt x="35" y="54"/>
                        <a:pt x="35" y="54"/>
                        <a:pt x="35" y="54"/>
                      </a:cubicBezTo>
                      <a:cubicBezTo>
                        <a:pt x="35" y="54"/>
                        <a:pt x="35" y="54"/>
                        <a:pt x="35" y="54"/>
                      </a:cubicBezTo>
                      <a:cubicBezTo>
                        <a:pt x="35" y="54"/>
                        <a:pt x="35" y="54"/>
                        <a:pt x="34" y="54"/>
                      </a:cubicBezTo>
                      <a:cubicBezTo>
                        <a:pt x="34" y="54"/>
                        <a:pt x="34" y="54"/>
                        <a:pt x="34" y="54"/>
                      </a:cubicBezTo>
                      <a:cubicBezTo>
                        <a:pt x="33" y="54"/>
                        <a:pt x="33" y="54"/>
                        <a:pt x="33" y="54"/>
                      </a:cubicBezTo>
                      <a:cubicBezTo>
                        <a:pt x="32" y="54"/>
                        <a:pt x="32" y="54"/>
                        <a:pt x="32" y="54"/>
                      </a:cubicBezTo>
                      <a:cubicBezTo>
                        <a:pt x="32" y="55"/>
                        <a:pt x="32" y="55"/>
                        <a:pt x="32" y="55"/>
                      </a:cubicBezTo>
                      <a:cubicBezTo>
                        <a:pt x="32" y="56"/>
                        <a:pt x="32" y="56"/>
                        <a:pt x="32" y="56"/>
                      </a:cubicBezTo>
                      <a:cubicBezTo>
                        <a:pt x="32" y="56"/>
                        <a:pt x="32" y="56"/>
                        <a:pt x="31" y="56"/>
                      </a:cubicBezTo>
                      <a:cubicBezTo>
                        <a:pt x="31" y="56"/>
                        <a:pt x="30" y="56"/>
                        <a:pt x="30" y="56"/>
                      </a:cubicBezTo>
                      <a:cubicBezTo>
                        <a:pt x="29" y="56"/>
                        <a:pt x="29" y="56"/>
                        <a:pt x="29" y="56"/>
                      </a:cubicBezTo>
                      <a:cubicBezTo>
                        <a:pt x="29" y="55"/>
                        <a:pt x="28" y="55"/>
                        <a:pt x="27" y="55"/>
                      </a:cubicBezTo>
                      <a:cubicBezTo>
                        <a:pt x="27" y="55"/>
                        <a:pt x="27" y="55"/>
                        <a:pt x="26" y="56"/>
                      </a:cubicBezTo>
                      <a:cubicBezTo>
                        <a:pt x="26" y="56"/>
                        <a:pt x="26" y="56"/>
                        <a:pt x="26" y="56"/>
                      </a:cubicBezTo>
                      <a:cubicBezTo>
                        <a:pt x="26" y="57"/>
                        <a:pt x="26" y="57"/>
                        <a:pt x="26" y="57"/>
                      </a:cubicBezTo>
                      <a:cubicBezTo>
                        <a:pt x="26" y="56"/>
                        <a:pt x="26" y="56"/>
                        <a:pt x="26" y="56"/>
                      </a:cubicBezTo>
                      <a:cubicBezTo>
                        <a:pt x="26" y="56"/>
                        <a:pt x="25" y="56"/>
                        <a:pt x="24" y="57"/>
                      </a:cubicBezTo>
                      <a:cubicBezTo>
                        <a:pt x="24" y="57"/>
                        <a:pt x="24" y="57"/>
                        <a:pt x="24" y="58"/>
                      </a:cubicBezTo>
                      <a:cubicBezTo>
                        <a:pt x="24" y="58"/>
                        <a:pt x="24" y="58"/>
                        <a:pt x="24" y="58"/>
                      </a:cubicBezTo>
                      <a:cubicBezTo>
                        <a:pt x="24" y="58"/>
                        <a:pt x="24" y="58"/>
                        <a:pt x="24" y="58"/>
                      </a:cubicBezTo>
                      <a:cubicBezTo>
                        <a:pt x="23" y="60"/>
                        <a:pt x="22" y="60"/>
                        <a:pt x="21" y="60"/>
                      </a:cubicBezTo>
                      <a:cubicBezTo>
                        <a:pt x="20" y="60"/>
                        <a:pt x="20" y="60"/>
                        <a:pt x="20" y="61"/>
                      </a:cubicBezTo>
                      <a:cubicBezTo>
                        <a:pt x="20" y="61"/>
                        <a:pt x="20" y="61"/>
                        <a:pt x="20" y="61"/>
                      </a:cubicBezTo>
                      <a:cubicBezTo>
                        <a:pt x="19" y="61"/>
                        <a:pt x="19" y="61"/>
                        <a:pt x="19" y="61"/>
                      </a:cubicBezTo>
                      <a:cubicBezTo>
                        <a:pt x="19" y="61"/>
                        <a:pt x="19" y="61"/>
                        <a:pt x="19" y="61"/>
                      </a:cubicBezTo>
                      <a:cubicBezTo>
                        <a:pt x="19" y="61"/>
                        <a:pt x="19" y="61"/>
                        <a:pt x="19" y="61"/>
                      </a:cubicBezTo>
                      <a:cubicBezTo>
                        <a:pt x="18" y="61"/>
                        <a:pt x="18" y="61"/>
                        <a:pt x="18" y="61"/>
                      </a:cubicBezTo>
                      <a:cubicBezTo>
                        <a:pt x="17" y="62"/>
                        <a:pt x="17" y="64"/>
                        <a:pt x="17" y="65"/>
                      </a:cubicBezTo>
                      <a:cubicBezTo>
                        <a:pt x="17" y="65"/>
                        <a:pt x="17" y="65"/>
                        <a:pt x="17" y="65"/>
                      </a:cubicBezTo>
                      <a:cubicBezTo>
                        <a:pt x="17" y="66"/>
                        <a:pt x="16" y="67"/>
                        <a:pt x="16" y="67"/>
                      </a:cubicBezTo>
                      <a:cubicBezTo>
                        <a:pt x="15" y="67"/>
                        <a:pt x="15" y="67"/>
                        <a:pt x="15" y="67"/>
                      </a:cubicBezTo>
                      <a:cubicBezTo>
                        <a:pt x="15" y="68"/>
                        <a:pt x="15" y="68"/>
                        <a:pt x="15" y="68"/>
                      </a:cubicBezTo>
                      <a:cubicBezTo>
                        <a:pt x="16" y="70"/>
                        <a:pt x="16" y="71"/>
                        <a:pt x="15" y="71"/>
                      </a:cubicBezTo>
                      <a:cubicBezTo>
                        <a:pt x="15" y="72"/>
                        <a:pt x="14" y="72"/>
                        <a:pt x="14" y="72"/>
                      </a:cubicBezTo>
                      <a:cubicBezTo>
                        <a:pt x="13" y="72"/>
                        <a:pt x="13" y="72"/>
                        <a:pt x="13" y="72"/>
                      </a:cubicBezTo>
                      <a:cubicBezTo>
                        <a:pt x="13" y="72"/>
                        <a:pt x="13" y="72"/>
                        <a:pt x="13" y="72"/>
                      </a:cubicBezTo>
                      <a:cubicBezTo>
                        <a:pt x="12" y="71"/>
                        <a:pt x="12" y="71"/>
                        <a:pt x="12" y="71"/>
                      </a:cubicBezTo>
                      <a:cubicBezTo>
                        <a:pt x="11" y="71"/>
                        <a:pt x="11" y="72"/>
                        <a:pt x="11" y="72"/>
                      </a:cubicBezTo>
                      <a:cubicBezTo>
                        <a:pt x="11" y="73"/>
                        <a:pt x="11" y="73"/>
                        <a:pt x="11" y="73"/>
                      </a:cubicBezTo>
                      <a:cubicBezTo>
                        <a:pt x="10" y="73"/>
                        <a:pt x="10" y="73"/>
                        <a:pt x="10" y="73"/>
                      </a:cubicBezTo>
                      <a:cubicBezTo>
                        <a:pt x="10" y="73"/>
                        <a:pt x="10" y="73"/>
                        <a:pt x="10" y="73"/>
                      </a:cubicBezTo>
                      <a:cubicBezTo>
                        <a:pt x="10" y="73"/>
                        <a:pt x="10" y="73"/>
                        <a:pt x="10" y="73"/>
                      </a:cubicBezTo>
                      <a:cubicBezTo>
                        <a:pt x="9" y="73"/>
                        <a:pt x="9" y="73"/>
                        <a:pt x="9" y="73"/>
                      </a:cubicBezTo>
                      <a:cubicBezTo>
                        <a:pt x="9" y="73"/>
                        <a:pt x="8" y="73"/>
                        <a:pt x="8" y="73"/>
                      </a:cubicBezTo>
                      <a:cubicBezTo>
                        <a:pt x="8" y="74"/>
                        <a:pt x="8" y="74"/>
                        <a:pt x="8" y="74"/>
                      </a:cubicBezTo>
                      <a:cubicBezTo>
                        <a:pt x="7" y="75"/>
                        <a:pt x="7" y="77"/>
                        <a:pt x="7" y="78"/>
                      </a:cubicBezTo>
                      <a:cubicBezTo>
                        <a:pt x="7" y="79"/>
                        <a:pt x="7" y="79"/>
                        <a:pt x="7" y="79"/>
                      </a:cubicBezTo>
                      <a:cubicBezTo>
                        <a:pt x="6" y="79"/>
                        <a:pt x="6" y="80"/>
                        <a:pt x="6" y="80"/>
                      </a:cubicBezTo>
                      <a:cubicBezTo>
                        <a:pt x="6" y="80"/>
                        <a:pt x="6" y="80"/>
                        <a:pt x="6" y="80"/>
                      </a:cubicBezTo>
                      <a:cubicBezTo>
                        <a:pt x="5" y="80"/>
                        <a:pt x="5" y="80"/>
                        <a:pt x="5" y="80"/>
                      </a:cubicBezTo>
                      <a:cubicBezTo>
                        <a:pt x="5" y="83"/>
                        <a:pt x="5" y="83"/>
                        <a:pt x="5" y="83"/>
                      </a:cubicBezTo>
                      <a:cubicBezTo>
                        <a:pt x="5" y="84"/>
                        <a:pt x="5" y="85"/>
                        <a:pt x="4" y="85"/>
                      </a:cubicBezTo>
                      <a:cubicBezTo>
                        <a:pt x="3" y="86"/>
                        <a:pt x="3" y="86"/>
                        <a:pt x="3" y="86"/>
                      </a:cubicBezTo>
                      <a:cubicBezTo>
                        <a:pt x="2" y="86"/>
                        <a:pt x="2" y="86"/>
                        <a:pt x="2" y="86"/>
                      </a:cubicBezTo>
                      <a:cubicBezTo>
                        <a:pt x="2" y="87"/>
                        <a:pt x="2" y="87"/>
                        <a:pt x="2" y="87"/>
                      </a:cubicBezTo>
                      <a:cubicBezTo>
                        <a:pt x="2" y="87"/>
                        <a:pt x="2" y="88"/>
                        <a:pt x="2" y="88"/>
                      </a:cubicBezTo>
                      <a:cubicBezTo>
                        <a:pt x="2" y="89"/>
                        <a:pt x="2" y="89"/>
                        <a:pt x="1" y="90"/>
                      </a:cubicBezTo>
                      <a:cubicBezTo>
                        <a:pt x="1" y="90"/>
                        <a:pt x="1" y="90"/>
                        <a:pt x="0" y="90"/>
                      </a:cubicBezTo>
                      <a:cubicBezTo>
                        <a:pt x="0" y="90"/>
                        <a:pt x="0" y="90"/>
                        <a:pt x="0" y="90"/>
                      </a:cubicBezTo>
                      <a:cubicBezTo>
                        <a:pt x="0" y="93"/>
                        <a:pt x="0" y="93"/>
                        <a:pt x="0" y="93"/>
                      </a:cubicBezTo>
                      <a:cubicBezTo>
                        <a:pt x="0" y="94"/>
                        <a:pt x="0" y="95"/>
                        <a:pt x="0" y="96"/>
                      </a:cubicBezTo>
                      <a:cubicBezTo>
                        <a:pt x="1" y="96"/>
                        <a:pt x="1" y="96"/>
                        <a:pt x="1" y="96"/>
                      </a:cubicBezTo>
                      <a:cubicBezTo>
                        <a:pt x="1" y="97"/>
                        <a:pt x="1" y="97"/>
                        <a:pt x="1" y="97"/>
                      </a:cubicBezTo>
                      <a:cubicBezTo>
                        <a:pt x="1" y="97"/>
                        <a:pt x="1" y="98"/>
                        <a:pt x="2" y="98"/>
                      </a:cubicBezTo>
                      <a:cubicBezTo>
                        <a:pt x="2" y="98"/>
                        <a:pt x="2" y="98"/>
                        <a:pt x="2" y="98"/>
                      </a:cubicBezTo>
                      <a:cubicBezTo>
                        <a:pt x="2" y="98"/>
                        <a:pt x="2" y="98"/>
                        <a:pt x="2" y="98"/>
                      </a:cubicBezTo>
                      <a:cubicBezTo>
                        <a:pt x="2" y="99"/>
                        <a:pt x="2" y="99"/>
                        <a:pt x="2" y="99"/>
                      </a:cubicBezTo>
                      <a:cubicBezTo>
                        <a:pt x="2" y="99"/>
                        <a:pt x="2" y="99"/>
                        <a:pt x="2" y="99"/>
                      </a:cubicBezTo>
                      <a:cubicBezTo>
                        <a:pt x="2" y="100"/>
                        <a:pt x="3" y="100"/>
                        <a:pt x="4" y="101"/>
                      </a:cubicBezTo>
                      <a:cubicBezTo>
                        <a:pt x="4" y="101"/>
                        <a:pt x="4" y="101"/>
                        <a:pt x="4" y="101"/>
                      </a:cubicBezTo>
                      <a:cubicBezTo>
                        <a:pt x="4" y="101"/>
                        <a:pt x="4" y="101"/>
                        <a:pt x="4" y="101"/>
                      </a:cubicBezTo>
                      <a:cubicBezTo>
                        <a:pt x="4" y="101"/>
                        <a:pt x="4" y="102"/>
                        <a:pt x="4" y="102"/>
                      </a:cubicBezTo>
                      <a:cubicBezTo>
                        <a:pt x="4" y="103"/>
                        <a:pt x="4" y="103"/>
                        <a:pt x="4" y="103"/>
                      </a:cubicBezTo>
                      <a:cubicBezTo>
                        <a:pt x="4" y="104"/>
                        <a:pt x="4" y="105"/>
                        <a:pt x="3" y="106"/>
                      </a:cubicBezTo>
                      <a:cubicBezTo>
                        <a:pt x="3" y="106"/>
                        <a:pt x="3" y="107"/>
                        <a:pt x="2" y="107"/>
                      </a:cubicBezTo>
                      <a:cubicBezTo>
                        <a:pt x="2" y="108"/>
                        <a:pt x="1" y="108"/>
                        <a:pt x="1" y="109"/>
                      </a:cubicBezTo>
                      <a:cubicBezTo>
                        <a:pt x="0" y="110"/>
                        <a:pt x="0" y="110"/>
                        <a:pt x="0" y="110"/>
                      </a:cubicBezTo>
                      <a:cubicBezTo>
                        <a:pt x="2" y="111"/>
                        <a:pt x="2" y="111"/>
                        <a:pt x="2" y="111"/>
                      </a:cubicBezTo>
                      <a:cubicBezTo>
                        <a:pt x="2" y="111"/>
                        <a:pt x="2" y="111"/>
                        <a:pt x="2" y="111"/>
                      </a:cubicBezTo>
                      <a:cubicBezTo>
                        <a:pt x="2" y="111"/>
                        <a:pt x="2" y="111"/>
                        <a:pt x="2" y="111"/>
                      </a:cubicBezTo>
                      <a:cubicBezTo>
                        <a:pt x="2" y="112"/>
                        <a:pt x="2" y="112"/>
                        <a:pt x="2" y="112"/>
                      </a:cubicBezTo>
                      <a:cubicBezTo>
                        <a:pt x="2" y="112"/>
                        <a:pt x="2" y="112"/>
                        <a:pt x="2" y="112"/>
                      </a:cubicBezTo>
                      <a:cubicBezTo>
                        <a:pt x="2" y="112"/>
                        <a:pt x="2" y="113"/>
                        <a:pt x="3" y="113"/>
                      </a:cubicBezTo>
                      <a:cubicBezTo>
                        <a:pt x="4" y="114"/>
                        <a:pt x="4" y="114"/>
                        <a:pt x="4" y="114"/>
                      </a:cubicBezTo>
                      <a:cubicBezTo>
                        <a:pt x="4" y="114"/>
                        <a:pt x="4" y="115"/>
                        <a:pt x="5" y="116"/>
                      </a:cubicBezTo>
                      <a:cubicBezTo>
                        <a:pt x="5" y="116"/>
                        <a:pt x="5" y="116"/>
                        <a:pt x="5" y="116"/>
                      </a:cubicBezTo>
                      <a:cubicBezTo>
                        <a:pt x="5" y="117"/>
                        <a:pt x="5" y="117"/>
                        <a:pt x="6" y="118"/>
                      </a:cubicBezTo>
                      <a:cubicBezTo>
                        <a:pt x="6" y="118"/>
                        <a:pt x="7" y="118"/>
                        <a:pt x="7" y="118"/>
                      </a:cubicBezTo>
                      <a:cubicBezTo>
                        <a:pt x="7" y="119"/>
                        <a:pt x="7" y="119"/>
                        <a:pt x="7" y="119"/>
                      </a:cubicBezTo>
                      <a:cubicBezTo>
                        <a:pt x="8" y="119"/>
                        <a:pt x="9" y="120"/>
                        <a:pt x="9" y="120"/>
                      </a:cubicBezTo>
                      <a:cubicBezTo>
                        <a:pt x="11" y="121"/>
                        <a:pt x="11" y="123"/>
                        <a:pt x="11" y="125"/>
                      </a:cubicBezTo>
                      <a:cubicBezTo>
                        <a:pt x="11" y="125"/>
                        <a:pt x="11" y="125"/>
                        <a:pt x="11" y="125"/>
                      </a:cubicBezTo>
                      <a:cubicBezTo>
                        <a:pt x="11" y="126"/>
                        <a:pt x="11" y="129"/>
                        <a:pt x="13" y="129"/>
                      </a:cubicBezTo>
                      <a:cubicBezTo>
                        <a:pt x="13" y="129"/>
                        <a:pt x="13" y="129"/>
                        <a:pt x="13" y="129"/>
                      </a:cubicBezTo>
                      <a:cubicBezTo>
                        <a:pt x="14" y="129"/>
                        <a:pt x="14" y="129"/>
                        <a:pt x="14" y="129"/>
                      </a:cubicBezTo>
                      <a:cubicBezTo>
                        <a:pt x="14" y="129"/>
                        <a:pt x="14" y="129"/>
                        <a:pt x="14" y="129"/>
                      </a:cubicBezTo>
                      <a:cubicBezTo>
                        <a:pt x="14" y="131"/>
                        <a:pt x="14" y="131"/>
                        <a:pt x="14" y="131"/>
                      </a:cubicBezTo>
                      <a:cubicBezTo>
                        <a:pt x="15" y="131"/>
                        <a:pt x="15" y="131"/>
                        <a:pt x="15" y="131"/>
                      </a:cubicBezTo>
                      <a:cubicBezTo>
                        <a:pt x="16" y="131"/>
                        <a:pt x="16" y="131"/>
                        <a:pt x="16" y="131"/>
                      </a:cubicBezTo>
                      <a:cubicBezTo>
                        <a:pt x="18" y="131"/>
                        <a:pt x="18" y="131"/>
                        <a:pt x="18" y="131"/>
                      </a:cubicBezTo>
                      <a:cubicBezTo>
                        <a:pt x="18" y="131"/>
                        <a:pt x="18" y="132"/>
                        <a:pt x="20" y="132"/>
                      </a:cubicBezTo>
                      <a:cubicBezTo>
                        <a:pt x="20" y="132"/>
                        <a:pt x="20" y="132"/>
                        <a:pt x="20" y="132"/>
                      </a:cubicBezTo>
                      <a:cubicBezTo>
                        <a:pt x="20" y="132"/>
                        <a:pt x="20" y="132"/>
                        <a:pt x="20" y="132"/>
                      </a:cubicBezTo>
                      <a:cubicBezTo>
                        <a:pt x="21" y="132"/>
                        <a:pt x="21" y="132"/>
                        <a:pt x="21" y="132"/>
                      </a:cubicBezTo>
                      <a:cubicBezTo>
                        <a:pt x="21" y="132"/>
                        <a:pt x="21" y="132"/>
                        <a:pt x="21" y="132"/>
                      </a:cubicBezTo>
                      <a:cubicBezTo>
                        <a:pt x="21" y="132"/>
                        <a:pt x="21" y="132"/>
                        <a:pt x="21" y="132"/>
                      </a:cubicBezTo>
                      <a:cubicBezTo>
                        <a:pt x="21" y="133"/>
                        <a:pt x="21" y="134"/>
                        <a:pt x="22" y="134"/>
                      </a:cubicBezTo>
                      <a:cubicBezTo>
                        <a:pt x="22" y="134"/>
                        <a:pt x="22" y="134"/>
                        <a:pt x="22" y="134"/>
                      </a:cubicBezTo>
                      <a:cubicBezTo>
                        <a:pt x="22" y="135"/>
                        <a:pt x="23" y="136"/>
                        <a:pt x="24" y="136"/>
                      </a:cubicBezTo>
                      <a:cubicBezTo>
                        <a:pt x="25" y="136"/>
                        <a:pt x="26" y="137"/>
                        <a:pt x="26" y="137"/>
                      </a:cubicBezTo>
                      <a:cubicBezTo>
                        <a:pt x="27" y="138"/>
                        <a:pt x="27" y="138"/>
                        <a:pt x="27" y="138"/>
                      </a:cubicBezTo>
                      <a:cubicBezTo>
                        <a:pt x="27" y="138"/>
                        <a:pt x="27" y="138"/>
                        <a:pt x="27" y="138"/>
                      </a:cubicBezTo>
                      <a:cubicBezTo>
                        <a:pt x="27" y="139"/>
                        <a:pt x="28" y="139"/>
                        <a:pt x="28" y="139"/>
                      </a:cubicBezTo>
                      <a:cubicBezTo>
                        <a:pt x="30" y="139"/>
                        <a:pt x="30" y="139"/>
                        <a:pt x="30" y="139"/>
                      </a:cubicBezTo>
                      <a:cubicBezTo>
                        <a:pt x="30" y="138"/>
                        <a:pt x="30" y="138"/>
                        <a:pt x="30" y="138"/>
                      </a:cubicBezTo>
                      <a:cubicBezTo>
                        <a:pt x="30" y="138"/>
                        <a:pt x="30" y="138"/>
                        <a:pt x="30" y="138"/>
                      </a:cubicBezTo>
                      <a:cubicBezTo>
                        <a:pt x="31" y="138"/>
                        <a:pt x="31" y="138"/>
                        <a:pt x="32" y="138"/>
                      </a:cubicBezTo>
                      <a:cubicBezTo>
                        <a:pt x="33" y="138"/>
                        <a:pt x="33" y="138"/>
                        <a:pt x="33" y="138"/>
                      </a:cubicBezTo>
                      <a:cubicBezTo>
                        <a:pt x="33" y="137"/>
                        <a:pt x="33" y="137"/>
                        <a:pt x="33" y="137"/>
                      </a:cubicBezTo>
                      <a:cubicBezTo>
                        <a:pt x="33" y="137"/>
                        <a:pt x="33" y="137"/>
                        <a:pt x="33" y="137"/>
                      </a:cubicBezTo>
                      <a:cubicBezTo>
                        <a:pt x="33" y="137"/>
                        <a:pt x="34" y="136"/>
                        <a:pt x="34" y="136"/>
                      </a:cubicBezTo>
                      <a:cubicBezTo>
                        <a:pt x="34" y="136"/>
                        <a:pt x="35" y="137"/>
                        <a:pt x="35" y="137"/>
                      </a:cubicBezTo>
                      <a:cubicBezTo>
                        <a:pt x="35" y="137"/>
                        <a:pt x="35" y="137"/>
                        <a:pt x="35" y="137"/>
                      </a:cubicBezTo>
                      <a:cubicBezTo>
                        <a:pt x="35" y="137"/>
                        <a:pt x="36" y="138"/>
                        <a:pt x="37" y="138"/>
                      </a:cubicBezTo>
                      <a:cubicBezTo>
                        <a:pt x="38" y="138"/>
                        <a:pt x="38" y="138"/>
                        <a:pt x="38" y="138"/>
                      </a:cubicBezTo>
                      <a:cubicBezTo>
                        <a:pt x="38" y="138"/>
                        <a:pt x="38" y="138"/>
                        <a:pt x="38" y="138"/>
                      </a:cubicBezTo>
                      <a:cubicBezTo>
                        <a:pt x="38" y="138"/>
                        <a:pt x="38" y="138"/>
                        <a:pt x="38" y="138"/>
                      </a:cubicBezTo>
                      <a:cubicBezTo>
                        <a:pt x="39" y="138"/>
                        <a:pt x="39" y="138"/>
                        <a:pt x="39" y="139"/>
                      </a:cubicBezTo>
                      <a:cubicBezTo>
                        <a:pt x="40" y="139"/>
                        <a:pt x="41" y="139"/>
                        <a:pt x="42" y="139"/>
                      </a:cubicBezTo>
                      <a:cubicBezTo>
                        <a:pt x="42" y="139"/>
                        <a:pt x="42" y="139"/>
                        <a:pt x="42" y="139"/>
                      </a:cubicBezTo>
                      <a:cubicBezTo>
                        <a:pt x="43" y="139"/>
                        <a:pt x="43" y="139"/>
                        <a:pt x="43" y="139"/>
                      </a:cubicBezTo>
                      <a:cubicBezTo>
                        <a:pt x="43" y="139"/>
                        <a:pt x="43" y="139"/>
                        <a:pt x="43" y="139"/>
                      </a:cubicBezTo>
                      <a:cubicBezTo>
                        <a:pt x="44" y="139"/>
                        <a:pt x="44" y="139"/>
                        <a:pt x="44" y="139"/>
                      </a:cubicBezTo>
                      <a:cubicBezTo>
                        <a:pt x="46" y="139"/>
                        <a:pt x="46" y="139"/>
                        <a:pt x="46" y="138"/>
                      </a:cubicBezTo>
                      <a:cubicBezTo>
                        <a:pt x="46" y="138"/>
                        <a:pt x="46" y="138"/>
                        <a:pt x="46" y="138"/>
                      </a:cubicBezTo>
                      <a:cubicBezTo>
                        <a:pt x="46" y="138"/>
                        <a:pt x="46" y="138"/>
                        <a:pt x="46" y="138"/>
                      </a:cubicBezTo>
                      <a:cubicBezTo>
                        <a:pt x="46" y="138"/>
                        <a:pt x="46" y="138"/>
                        <a:pt x="46" y="138"/>
                      </a:cubicBezTo>
                      <a:cubicBezTo>
                        <a:pt x="47" y="138"/>
                        <a:pt x="47" y="138"/>
                        <a:pt x="47" y="138"/>
                      </a:cubicBezTo>
                      <a:cubicBezTo>
                        <a:pt x="47" y="137"/>
                        <a:pt x="47" y="137"/>
                        <a:pt x="47" y="137"/>
                      </a:cubicBezTo>
                      <a:cubicBezTo>
                        <a:pt x="47" y="136"/>
                        <a:pt x="47" y="136"/>
                        <a:pt x="48" y="135"/>
                      </a:cubicBezTo>
                      <a:cubicBezTo>
                        <a:pt x="48" y="134"/>
                        <a:pt x="48" y="134"/>
                        <a:pt x="49" y="134"/>
                      </a:cubicBezTo>
                      <a:cubicBezTo>
                        <a:pt x="49" y="134"/>
                        <a:pt x="49" y="133"/>
                        <a:pt x="50" y="133"/>
                      </a:cubicBezTo>
                      <a:cubicBezTo>
                        <a:pt x="50" y="133"/>
                        <a:pt x="50" y="133"/>
                        <a:pt x="50" y="133"/>
                      </a:cubicBezTo>
                      <a:cubicBezTo>
                        <a:pt x="51" y="133"/>
                        <a:pt x="51" y="133"/>
                        <a:pt x="51" y="133"/>
                      </a:cubicBezTo>
                      <a:cubicBezTo>
                        <a:pt x="54" y="133"/>
                        <a:pt x="54" y="133"/>
                        <a:pt x="54" y="133"/>
                      </a:cubicBezTo>
                      <a:cubicBezTo>
                        <a:pt x="55" y="133"/>
                        <a:pt x="56" y="134"/>
                        <a:pt x="57" y="135"/>
                      </a:cubicBezTo>
                      <a:cubicBezTo>
                        <a:pt x="57" y="136"/>
                        <a:pt x="57" y="136"/>
                        <a:pt x="58" y="136"/>
                      </a:cubicBezTo>
                      <a:cubicBezTo>
                        <a:pt x="59" y="136"/>
                        <a:pt x="59" y="136"/>
                        <a:pt x="59" y="136"/>
                      </a:cubicBezTo>
                      <a:cubicBezTo>
                        <a:pt x="60" y="136"/>
                        <a:pt x="60" y="136"/>
                        <a:pt x="60" y="136"/>
                      </a:cubicBezTo>
                      <a:cubicBezTo>
                        <a:pt x="60" y="136"/>
                        <a:pt x="60" y="136"/>
                        <a:pt x="60" y="136"/>
                      </a:cubicBezTo>
                      <a:cubicBezTo>
                        <a:pt x="60" y="137"/>
                        <a:pt x="60" y="137"/>
                        <a:pt x="60" y="137"/>
                      </a:cubicBezTo>
                      <a:cubicBezTo>
                        <a:pt x="60" y="138"/>
                        <a:pt x="60" y="138"/>
                        <a:pt x="60" y="138"/>
                      </a:cubicBezTo>
                      <a:cubicBezTo>
                        <a:pt x="61" y="138"/>
                        <a:pt x="61" y="138"/>
                        <a:pt x="61" y="138"/>
                      </a:cubicBezTo>
                      <a:cubicBezTo>
                        <a:pt x="61" y="138"/>
                        <a:pt x="61" y="138"/>
                        <a:pt x="61" y="138"/>
                      </a:cubicBezTo>
                      <a:cubicBezTo>
                        <a:pt x="62" y="138"/>
                        <a:pt x="62" y="138"/>
                        <a:pt x="63" y="138"/>
                      </a:cubicBezTo>
                      <a:cubicBezTo>
                        <a:pt x="64" y="138"/>
                        <a:pt x="64" y="138"/>
                        <a:pt x="64" y="138"/>
                      </a:cubicBezTo>
                      <a:cubicBezTo>
                        <a:pt x="64" y="138"/>
                        <a:pt x="64" y="138"/>
                        <a:pt x="64" y="138"/>
                      </a:cubicBezTo>
                      <a:cubicBezTo>
                        <a:pt x="64" y="139"/>
                        <a:pt x="64" y="139"/>
                        <a:pt x="64" y="139"/>
                      </a:cubicBezTo>
                      <a:cubicBezTo>
                        <a:pt x="65" y="139"/>
                        <a:pt x="65" y="139"/>
                        <a:pt x="65" y="139"/>
                      </a:cubicBezTo>
                      <a:cubicBezTo>
                        <a:pt x="66" y="139"/>
                        <a:pt x="66" y="139"/>
                        <a:pt x="67" y="140"/>
                      </a:cubicBezTo>
                      <a:cubicBezTo>
                        <a:pt x="67" y="140"/>
                        <a:pt x="68" y="140"/>
                        <a:pt x="68" y="141"/>
                      </a:cubicBezTo>
                      <a:cubicBezTo>
                        <a:pt x="69" y="141"/>
                        <a:pt x="70" y="143"/>
                        <a:pt x="70" y="144"/>
                      </a:cubicBezTo>
                      <a:cubicBezTo>
                        <a:pt x="70" y="145"/>
                        <a:pt x="70" y="145"/>
                        <a:pt x="69" y="146"/>
                      </a:cubicBezTo>
                      <a:cubicBezTo>
                        <a:pt x="69" y="147"/>
                        <a:pt x="69" y="147"/>
                        <a:pt x="69" y="147"/>
                      </a:cubicBezTo>
                      <a:cubicBezTo>
                        <a:pt x="69" y="147"/>
                        <a:pt x="69" y="148"/>
                        <a:pt x="68" y="148"/>
                      </a:cubicBezTo>
                      <a:cubicBezTo>
                        <a:pt x="68" y="149"/>
                        <a:pt x="68" y="149"/>
                        <a:pt x="68" y="149"/>
                      </a:cubicBezTo>
                      <a:cubicBezTo>
                        <a:pt x="68" y="149"/>
                        <a:pt x="68" y="149"/>
                        <a:pt x="68" y="149"/>
                      </a:cubicBezTo>
                      <a:cubicBezTo>
                        <a:pt x="67" y="149"/>
                        <a:pt x="67" y="149"/>
                        <a:pt x="67" y="149"/>
                      </a:cubicBezTo>
                      <a:cubicBezTo>
                        <a:pt x="67" y="151"/>
                        <a:pt x="67" y="151"/>
                        <a:pt x="67" y="151"/>
                      </a:cubicBezTo>
                      <a:cubicBezTo>
                        <a:pt x="67" y="152"/>
                        <a:pt x="67" y="152"/>
                        <a:pt x="67" y="152"/>
                      </a:cubicBezTo>
                      <a:cubicBezTo>
                        <a:pt x="68" y="152"/>
                        <a:pt x="68" y="152"/>
                        <a:pt x="68" y="152"/>
                      </a:cubicBezTo>
                      <a:cubicBezTo>
                        <a:pt x="68" y="152"/>
                        <a:pt x="68" y="152"/>
                        <a:pt x="68" y="152"/>
                      </a:cubicBezTo>
                      <a:cubicBezTo>
                        <a:pt x="68" y="153"/>
                        <a:pt x="68" y="153"/>
                        <a:pt x="68" y="153"/>
                      </a:cubicBezTo>
                      <a:cubicBezTo>
                        <a:pt x="68" y="153"/>
                        <a:pt x="68" y="153"/>
                        <a:pt x="68" y="153"/>
                      </a:cubicBezTo>
                      <a:cubicBezTo>
                        <a:pt x="68" y="154"/>
                        <a:pt x="68" y="154"/>
                        <a:pt x="68" y="154"/>
                      </a:cubicBezTo>
                      <a:cubicBezTo>
                        <a:pt x="68" y="154"/>
                        <a:pt x="69" y="155"/>
                        <a:pt x="70" y="155"/>
                      </a:cubicBezTo>
                      <a:cubicBezTo>
                        <a:pt x="70" y="155"/>
                        <a:pt x="70" y="155"/>
                        <a:pt x="70" y="155"/>
                      </a:cubicBezTo>
                      <a:cubicBezTo>
                        <a:pt x="70" y="156"/>
                        <a:pt x="71" y="156"/>
                        <a:pt x="71" y="157"/>
                      </a:cubicBezTo>
                      <a:cubicBezTo>
                        <a:pt x="71" y="157"/>
                        <a:pt x="71" y="157"/>
                        <a:pt x="72" y="158"/>
                      </a:cubicBezTo>
                      <a:cubicBezTo>
                        <a:pt x="72" y="159"/>
                        <a:pt x="72" y="159"/>
                        <a:pt x="73" y="160"/>
                      </a:cubicBezTo>
                      <a:cubicBezTo>
                        <a:pt x="73" y="161"/>
                        <a:pt x="73" y="161"/>
                        <a:pt x="73" y="161"/>
                      </a:cubicBezTo>
                      <a:cubicBezTo>
                        <a:pt x="73" y="161"/>
                        <a:pt x="73" y="162"/>
                        <a:pt x="73" y="162"/>
                      </a:cubicBezTo>
                      <a:cubicBezTo>
                        <a:pt x="73" y="163"/>
                        <a:pt x="73" y="163"/>
                        <a:pt x="74" y="164"/>
                      </a:cubicBezTo>
                      <a:cubicBezTo>
                        <a:pt x="75" y="164"/>
                        <a:pt x="75" y="164"/>
                        <a:pt x="75" y="164"/>
                      </a:cubicBezTo>
                      <a:cubicBezTo>
                        <a:pt x="75" y="165"/>
                        <a:pt x="75" y="165"/>
                        <a:pt x="76" y="165"/>
                      </a:cubicBezTo>
                      <a:cubicBezTo>
                        <a:pt x="76" y="165"/>
                        <a:pt x="76" y="166"/>
                        <a:pt x="76" y="166"/>
                      </a:cubicBezTo>
                      <a:cubicBezTo>
                        <a:pt x="76" y="166"/>
                        <a:pt x="76" y="166"/>
                        <a:pt x="76" y="166"/>
                      </a:cubicBezTo>
                      <a:cubicBezTo>
                        <a:pt x="76" y="167"/>
                        <a:pt x="76" y="167"/>
                        <a:pt x="76" y="168"/>
                      </a:cubicBezTo>
                      <a:cubicBezTo>
                        <a:pt x="76" y="169"/>
                        <a:pt x="76" y="169"/>
                        <a:pt x="76" y="169"/>
                      </a:cubicBezTo>
                      <a:cubicBezTo>
                        <a:pt x="76" y="169"/>
                        <a:pt x="76" y="169"/>
                        <a:pt x="76" y="169"/>
                      </a:cubicBezTo>
                      <a:cubicBezTo>
                        <a:pt x="77" y="169"/>
                        <a:pt x="77" y="169"/>
                        <a:pt x="77" y="169"/>
                      </a:cubicBezTo>
                      <a:cubicBezTo>
                        <a:pt x="77" y="169"/>
                        <a:pt x="77" y="169"/>
                        <a:pt x="77" y="169"/>
                      </a:cubicBezTo>
                      <a:cubicBezTo>
                        <a:pt x="77" y="170"/>
                        <a:pt x="77" y="170"/>
                        <a:pt x="77" y="170"/>
                      </a:cubicBezTo>
                      <a:cubicBezTo>
                        <a:pt x="77" y="170"/>
                        <a:pt x="77" y="170"/>
                        <a:pt x="77" y="170"/>
                      </a:cubicBezTo>
                      <a:cubicBezTo>
                        <a:pt x="77" y="173"/>
                        <a:pt x="77" y="173"/>
                        <a:pt x="77" y="173"/>
                      </a:cubicBezTo>
                      <a:cubicBezTo>
                        <a:pt x="77" y="174"/>
                        <a:pt x="77" y="174"/>
                        <a:pt x="77" y="174"/>
                      </a:cubicBezTo>
                      <a:cubicBezTo>
                        <a:pt x="77" y="174"/>
                        <a:pt x="77" y="176"/>
                        <a:pt x="77" y="176"/>
                      </a:cubicBezTo>
                      <a:cubicBezTo>
                        <a:pt x="77" y="176"/>
                        <a:pt x="77" y="176"/>
                        <a:pt x="77" y="176"/>
                      </a:cubicBezTo>
                      <a:cubicBezTo>
                        <a:pt x="76" y="176"/>
                        <a:pt x="76" y="176"/>
                        <a:pt x="76" y="176"/>
                      </a:cubicBezTo>
                      <a:cubicBezTo>
                        <a:pt x="76" y="181"/>
                        <a:pt x="76" y="181"/>
                        <a:pt x="76" y="181"/>
                      </a:cubicBezTo>
                      <a:cubicBezTo>
                        <a:pt x="76" y="181"/>
                        <a:pt x="76" y="181"/>
                        <a:pt x="76" y="181"/>
                      </a:cubicBezTo>
                      <a:cubicBezTo>
                        <a:pt x="77" y="181"/>
                        <a:pt x="77" y="181"/>
                        <a:pt x="77" y="181"/>
                      </a:cubicBezTo>
                      <a:cubicBezTo>
                        <a:pt x="78" y="182"/>
                        <a:pt x="78" y="182"/>
                        <a:pt x="78" y="182"/>
                      </a:cubicBezTo>
                      <a:cubicBezTo>
                        <a:pt x="77" y="182"/>
                        <a:pt x="77" y="182"/>
                        <a:pt x="77" y="183"/>
                      </a:cubicBezTo>
                      <a:cubicBezTo>
                        <a:pt x="77" y="183"/>
                        <a:pt x="77" y="183"/>
                        <a:pt x="77" y="183"/>
                      </a:cubicBezTo>
                      <a:cubicBezTo>
                        <a:pt x="77" y="183"/>
                        <a:pt x="76" y="184"/>
                        <a:pt x="76" y="184"/>
                      </a:cubicBezTo>
                      <a:cubicBezTo>
                        <a:pt x="75" y="185"/>
                        <a:pt x="75" y="185"/>
                        <a:pt x="75" y="185"/>
                      </a:cubicBezTo>
                      <a:cubicBezTo>
                        <a:pt x="74" y="186"/>
                        <a:pt x="74" y="186"/>
                        <a:pt x="74" y="187"/>
                      </a:cubicBezTo>
                      <a:cubicBezTo>
                        <a:pt x="74" y="188"/>
                        <a:pt x="74" y="188"/>
                        <a:pt x="74" y="188"/>
                      </a:cubicBezTo>
                      <a:cubicBezTo>
                        <a:pt x="74" y="188"/>
                        <a:pt x="74" y="188"/>
                        <a:pt x="74" y="188"/>
                      </a:cubicBezTo>
                      <a:cubicBezTo>
                        <a:pt x="73" y="187"/>
                        <a:pt x="73" y="187"/>
                        <a:pt x="73" y="187"/>
                      </a:cubicBezTo>
                      <a:cubicBezTo>
                        <a:pt x="73" y="193"/>
                        <a:pt x="73" y="193"/>
                        <a:pt x="73" y="193"/>
                      </a:cubicBezTo>
                      <a:cubicBezTo>
                        <a:pt x="73" y="193"/>
                        <a:pt x="73" y="193"/>
                        <a:pt x="73" y="193"/>
                      </a:cubicBezTo>
                      <a:cubicBezTo>
                        <a:pt x="72" y="193"/>
                        <a:pt x="72" y="193"/>
                        <a:pt x="72" y="193"/>
                      </a:cubicBezTo>
                      <a:cubicBezTo>
                        <a:pt x="71" y="193"/>
                        <a:pt x="71" y="193"/>
                        <a:pt x="71" y="193"/>
                      </a:cubicBezTo>
                      <a:cubicBezTo>
                        <a:pt x="71" y="194"/>
                        <a:pt x="71" y="194"/>
                        <a:pt x="71" y="194"/>
                      </a:cubicBezTo>
                      <a:cubicBezTo>
                        <a:pt x="71" y="195"/>
                        <a:pt x="71" y="195"/>
                        <a:pt x="71" y="195"/>
                      </a:cubicBezTo>
                      <a:cubicBezTo>
                        <a:pt x="70" y="196"/>
                        <a:pt x="70" y="196"/>
                        <a:pt x="70" y="196"/>
                      </a:cubicBezTo>
                      <a:cubicBezTo>
                        <a:pt x="70" y="197"/>
                        <a:pt x="70" y="197"/>
                        <a:pt x="70" y="197"/>
                      </a:cubicBezTo>
                      <a:cubicBezTo>
                        <a:pt x="70" y="198"/>
                        <a:pt x="70" y="198"/>
                        <a:pt x="70" y="198"/>
                      </a:cubicBezTo>
                      <a:cubicBezTo>
                        <a:pt x="69" y="198"/>
                        <a:pt x="69" y="198"/>
                        <a:pt x="69" y="198"/>
                      </a:cubicBezTo>
                      <a:cubicBezTo>
                        <a:pt x="68" y="197"/>
                        <a:pt x="68" y="197"/>
                        <a:pt x="68" y="197"/>
                      </a:cubicBezTo>
                      <a:cubicBezTo>
                        <a:pt x="68" y="211"/>
                        <a:pt x="68" y="211"/>
                        <a:pt x="68" y="211"/>
                      </a:cubicBezTo>
                      <a:cubicBezTo>
                        <a:pt x="69" y="211"/>
                        <a:pt x="69" y="211"/>
                        <a:pt x="69" y="211"/>
                      </a:cubicBezTo>
                      <a:cubicBezTo>
                        <a:pt x="70" y="211"/>
                        <a:pt x="70" y="211"/>
                        <a:pt x="70" y="211"/>
                      </a:cubicBezTo>
                      <a:cubicBezTo>
                        <a:pt x="70" y="211"/>
                        <a:pt x="70" y="211"/>
                        <a:pt x="70" y="211"/>
                      </a:cubicBezTo>
                      <a:cubicBezTo>
                        <a:pt x="70" y="211"/>
                        <a:pt x="70" y="211"/>
                        <a:pt x="70" y="211"/>
                      </a:cubicBezTo>
                      <a:cubicBezTo>
                        <a:pt x="70" y="212"/>
                        <a:pt x="70" y="212"/>
                        <a:pt x="70" y="212"/>
                      </a:cubicBezTo>
                      <a:cubicBezTo>
                        <a:pt x="70" y="213"/>
                        <a:pt x="70" y="213"/>
                        <a:pt x="70" y="213"/>
                      </a:cubicBezTo>
                      <a:cubicBezTo>
                        <a:pt x="70" y="213"/>
                        <a:pt x="70" y="214"/>
                        <a:pt x="71" y="214"/>
                      </a:cubicBezTo>
                      <a:cubicBezTo>
                        <a:pt x="71" y="214"/>
                        <a:pt x="71" y="214"/>
                        <a:pt x="71" y="214"/>
                      </a:cubicBezTo>
                      <a:cubicBezTo>
                        <a:pt x="71" y="214"/>
                        <a:pt x="71" y="214"/>
                        <a:pt x="71" y="214"/>
                      </a:cubicBezTo>
                      <a:cubicBezTo>
                        <a:pt x="71" y="214"/>
                        <a:pt x="71" y="214"/>
                        <a:pt x="71" y="214"/>
                      </a:cubicBezTo>
                      <a:cubicBezTo>
                        <a:pt x="71" y="214"/>
                        <a:pt x="71" y="214"/>
                        <a:pt x="71" y="214"/>
                      </a:cubicBezTo>
                      <a:cubicBezTo>
                        <a:pt x="71" y="214"/>
                        <a:pt x="71" y="214"/>
                        <a:pt x="71" y="214"/>
                      </a:cubicBezTo>
                      <a:cubicBezTo>
                        <a:pt x="71" y="214"/>
                        <a:pt x="71" y="214"/>
                        <a:pt x="71" y="214"/>
                      </a:cubicBezTo>
                      <a:cubicBezTo>
                        <a:pt x="71" y="215"/>
                        <a:pt x="71" y="215"/>
                        <a:pt x="71" y="215"/>
                      </a:cubicBezTo>
                      <a:cubicBezTo>
                        <a:pt x="71" y="217"/>
                        <a:pt x="71" y="217"/>
                        <a:pt x="71" y="218"/>
                      </a:cubicBezTo>
                      <a:cubicBezTo>
                        <a:pt x="71" y="218"/>
                        <a:pt x="71" y="218"/>
                        <a:pt x="71" y="218"/>
                      </a:cubicBezTo>
                      <a:cubicBezTo>
                        <a:pt x="70" y="217"/>
                        <a:pt x="70" y="217"/>
                        <a:pt x="70" y="217"/>
                      </a:cubicBezTo>
                      <a:cubicBezTo>
                        <a:pt x="70" y="231"/>
                        <a:pt x="70" y="231"/>
                        <a:pt x="70" y="231"/>
                      </a:cubicBezTo>
                      <a:cubicBezTo>
                        <a:pt x="70" y="231"/>
                        <a:pt x="70" y="231"/>
                        <a:pt x="70" y="231"/>
                      </a:cubicBezTo>
                      <a:cubicBezTo>
                        <a:pt x="71" y="232"/>
                        <a:pt x="71" y="232"/>
                        <a:pt x="71" y="232"/>
                      </a:cubicBezTo>
                      <a:cubicBezTo>
                        <a:pt x="72" y="232"/>
                        <a:pt x="72" y="233"/>
                        <a:pt x="72" y="234"/>
                      </a:cubicBezTo>
                      <a:cubicBezTo>
                        <a:pt x="73" y="235"/>
                        <a:pt x="73" y="236"/>
                        <a:pt x="72" y="236"/>
                      </a:cubicBezTo>
                      <a:cubicBezTo>
                        <a:pt x="72" y="237"/>
                        <a:pt x="72" y="237"/>
                        <a:pt x="71" y="238"/>
                      </a:cubicBezTo>
                      <a:cubicBezTo>
                        <a:pt x="71" y="238"/>
                        <a:pt x="70" y="238"/>
                        <a:pt x="70" y="238"/>
                      </a:cubicBezTo>
                      <a:cubicBezTo>
                        <a:pt x="69" y="239"/>
                        <a:pt x="69" y="239"/>
                        <a:pt x="69" y="239"/>
                      </a:cubicBezTo>
                      <a:cubicBezTo>
                        <a:pt x="68" y="239"/>
                        <a:pt x="68" y="239"/>
                        <a:pt x="67" y="239"/>
                      </a:cubicBezTo>
                      <a:cubicBezTo>
                        <a:pt x="67" y="240"/>
                        <a:pt x="67" y="241"/>
                        <a:pt x="67" y="242"/>
                      </a:cubicBezTo>
                      <a:cubicBezTo>
                        <a:pt x="67" y="243"/>
                        <a:pt x="67" y="243"/>
                        <a:pt x="67" y="243"/>
                      </a:cubicBezTo>
                      <a:cubicBezTo>
                        <a:pt x="67" y="243"/>
                        <a:pt x="67" y="244"/>
                        <a:pt x="68" y="245"/>
                      </a:cubicBezTo>
                      <a:cubicBezTo>
                        <a:pt x="68" y="245"/>
                        <a:pt x="69" y="245"/>
                        <a:pt x="69" y="245"/>
                      </a:cubicBezTo>
                      <a:cubicBezTo>
                        <a:pt x="70" y="245"/>
                        <a:pt x="70" y="245"/>
                        <a:pt x="71" y="245"/>
                      </a:cubicBezTo>
                      <a:cubicBezTo>
                        <a:pt x="71" y="244"/>
                        <a:pt x="71" y="244"/>
                        <a:pt x="71" y="244"/>
                      </a:cubicBezTo>
                      <a:cubicBezTo>
                        <a:pt x="72" y="244"/>
                        <a:pt x="74" y="244"/>
                        <a:pt x="75" y="244"/>
                      </a:cubicBezTo>
                      <a:cubicBezTo>
                        <a:pt x="76" y="244"/>
                        <a:pt x="76" y="244"/>
                        <a:pt x="76" y="244"/>
                      </a:cubicBezTo>
                      <a:cubicBezTo>
                        <a:pt x="78" y="244"/>
                        <a:pt x="80" y="243"/>
                        <a:pt x="81" y="242"/>
                      </a:cubicBezTo>
                      <a:cubicBezTo>
                        <a:pt x="83" y="242"/>
                        <a:pt x="83" y="242"/>
                        <a:pt x="83" y="242"/>
                      </a:cubicBezTo>
                      <a:cubicBezTo>
                        <a:pt x="83" y="242"/>
                        <a:pt x="83" y="242"/>
                        <a:pt x="83" y="242"/>
                      </a:cubicBezTo>
                      <a:cubicBezTo>
                        <a:pt x="83" y="243"/>
                        <a:pt x="83" y="243"/>
                        <a:pt x="83" y="243"/>
                      </a:cubicBezTo>
                      <a:cubicBezTo>
                        <a:pt x="84" y="243"/>
                        <a:pt x="84" y="242"/>
                        <a:pt x="85" y="242"/>
                      </a:cubicBezTo>
                      <a:cubicBezTo>
                        <a:pt x="85" y="241"/>
                        <a:pt x="85" y="241"/>
                        <a:pt x="85" y="241"/>
                      </a:cubicBezTo>
                      <a:cubicBezTo>
                        <a:pt x="85" y="240"/>
                        <a:pt x="86" y="240"/>
                        <a:pt x="87" y="240"/>
                      </a:cubicBezTo>
                      <a:cubicBezTo>
                        <a:pt x="87" y="239"/>
                        <a:pt x="87" y="239"/>
                        <a:pt x="87" y="239"/>
                      </a:cubicBezTo>
                      <a:cubicBezTo>
                        <a:pt x="87" y="239"/>
                        <a:pt x="87" y="239"/>
                        <a:pt x="87" y="239"/>
                      </a:cubicBezTo>
                      <a:cubicBezTo>
                        <a:pt x="87" y="236"/>
                        <a:pt x="88" y="234"/>
                        <a:pt x="90" y="233"/>
                      </a:cubicBezTo>
                      <a:cubicBezTo>
                        <a:pt x="90" y="233"/>
                        <a:pt x="91" y="232"/>
                        <a:pt x="93" y="232"/>
                      </a:cubicBezTo>
                      <a:cubicBezTo>
                        <a:pt x="93" y="232"/>
                        <a:pt x="93" y="232"/>
                        <a:pt x="93" y="232"/>
                      </a:cubicBezTo>
                      <a:cubicBezTo>
                        <a:pt x="94" y="232"/>
                        <a:pt x="94" y="232"/>
                        <a:pt x="95" y="232"/>
                      </a:cubicBezTo>
                      <a:cubicBezTo>
                        <a:pt x="95" y="232"/>
                        <a:pt x="95" y="232"/>
                        <a:pt x="96" y="232"/>
                      </a:cubicBezTo>
                      <a:cubicBezTo>
                        <a:pt x="96" y="232"/>
                        <a:pt x="97" y="232"/>
                        <a:pt x="97" y="232"/>
                      </a:cubicBezTo>
                      <a:cubicBezTo>
                        <a:pt x="99" y="232"/>
                        <a:pt x="99" y="231"/>
                        <a:pt x="99" y="231"/>
                      </a:cubicBezTo>
                      <a:cubicBezTo>
                        <a:pt x="99" y="230"/>
                        <a:pt x="99" y="229"/>
                        <a:pt x="99" y="229"/>
                      </a:cubicBezTo>
                      <a:cubicBezTo>
                        <a:pt x="99" y="228"/>
                        <a:pt x="99" y="228"/>
                        <a:pt x="99" y="228"/>
                      </a:cubicBezTo>
                      <a:cubicBezTo>
                        <a:pt x="99" y="226"/>
                        <a:pt x="99" y="226"/>
                        <a:pt x="99" y="226"/>
                      </a:cubicBezTo>
                      <a:cubicBezTo>
                        <a:pt x="99" y="225"/>
                        <a:pt x="99" y="225"/>
                        <a:pt x="98" y="225"/>
                      </a:cubicBezTo>
                      <a:cubicBezTo>
                        <a:pt x="98" y="224"/>
                        <a:pt x="98" y="224"/>
                        <a:pt x="98" y="224"/>
                      </a:cubicBezTo>
                      <a:cubicBezTo>
                        <a:pt x="97" y="224"/>
                        <a:pt x="98" y="223"/>
                        <a:pt x="98" y="223"/>
                      </a:cubicBezTo>
                      <a:cubicBezTo>
                        <a:pt x="98" y="222"/>
                        <a:pt x="98" y="222"/>
                        <a:pt x="98" y="222"/>
                      </a:cubicBezTo>
                      <a:cubicBezTo>
                        <a:pt x="99" y="222"/>
                        <a:pt x="99" y="222"/>
                        <a:pt x="99" y="221"/>
                      </a:cubicBezTo>
                      <a:cubicBezTo>
                        <a:pt x="99" y="221"/>
                        <a:pt x="99" y="221"/>
                        <a:pt x="99" y="221"/>
                      </a:cubicBezTo>
                      <a:cubicBezTo>
                        <a:pt x="99" y="221"/>
                        <a:pt x="99" y="221"/>
                        <a:pt x="99" y="221"/>
                      </a:cubicBezTo>
                      <a:cubicBezTo>
                        <a:pt x="99" y="221"/>
                        <a:pt x="99" y="221"/>
                        <a:pt x="99" y="221"/>
                      </a:cubicBezTo>
                      <a:cubicBezTo>
                        <a:pt x="99" y="221"/>
                        <a:pt x="99" y="221"/>
                        <a:pt x="99" y="221"/>
                      </a:cubicBezTo>
                      <a:cubicBezTo>
                        <a:pt x="100" y="221"/>
                        <a:pt x="100" y="221"/>
                        <a:pt x="100" y="221"/>
                      </a:cubicBezTo>
                      <a:cubicBezTo>
                        <a:pt x="100" y="220"/>
                        <a:pt x="100" y="220"/>
                        <a:pt x="100" y="220"/>
                      </a:cubicBezTo>
                      <a:cubicBezTo>
                        <a:pt x="100" y="219"/>
                        <a:pt x="100" y="219"/>
                        <a:pt x="100" y="219"/>
                      </a:cubicBezTo>
                      <a:cubicBezTo>
                        <a:pt x="101" y="219"/>
                        <a:pt x="101" y="219"/>
                        <a:pt x="101" y="219"/>
                      </a:cubicBezTo>
                      <a:cubicBezTo>
                        <a:pt x="101" y="219"/>
                        <a:pt x="101" y="219"/>
                        <a:pt x="101" y="219"/>
                      </a:cubicBezTo>
                      <a:cubicBezTo>
                        <a:pt x="101" y="219"/>
                        <a:pt x="102" y="219"/>
                        <a:pt x="102" y="219"/>
                      </a:cubicBezTo>
                      <a:cubicBezTo>
                        <a:pt x="103" y="219"/>
                        <a:pt x="104" y="218"/>
                        <a:pt x="105" y="216"/>
                      </a:cubicBezTo>
                      <a:cubicBezTo>
                        <a:pt x="105" y="215"/>
                        <a:pt x="105" y="213"/>
                        <a:pt x="105" y="212"/>
                      </a:cubicBezTo>
                      <a:cubicBezTo>
                        <a:pt x="105" y="211"/>
                        <a:pt x="105" y="211"/>
                        <a:pt x="105" y="211"/>
                      </a:cubicBezTo>
                      <a:cubicBezTo>
                        <a:pt x="105" y="211"/>
                        <a:pt x="105" y="210"/>
                        <a:pt x="105" y="209"/>
                      </a:cubicBezTo>
                      <a:cubicBezTo>
                        <a:pt x="105" y="209"/>
                        <a:pt x="105" y="209"/>
                        <a:pt x="105" y="209"/>
                      </a:cubicBezTo>
                      <a:cubicBezTo>
                        <a:pt x="106" y="210"/>
                        <a:pt x="106" y="210"/>
                        <a:pt x="106" y="210"/>
                      </a:cubicBezTo>
                      <a:cubicBezTo>
                        <a:pt x="106" y="208"/>
                        <a:pt x="106" y="208"/>
                        <a:pt x="106" y="208"/>
                      </a:cubicBezTo>
                      <a:cubicBezTo>
                        <a:pt x="106" y="208"/>
                        <a:pt x="106" y="207"/>
                        <a:pt x="106" y="207"/>
                      </a:cubicBezTo>
                      <a:cubicBezTo>
                        <a:pt x="107" y="206"/>
                        <a:pt x="107" y="206"/>
                        <a:pt x="108" y="206"/>
                      </a:cubicBezTo>
                      <a:cubicBezTo>
                        <a:pt x="108" y="205"/>
                        <a:pt x="108" y="205"/>
                        <a:pt x="108" y="205"/>
                      </a:cubicBezTo>
                      <a:cubicBezTo>
                        <a:pt x="109" y="205"/>
                        <a:pt x="109" y="205"/>
                        <a:pt x="110" y="204"/>
                      </a:cubicBezTo>
                      <a:cubicBezTo>
                        <a:pt x="110" y="204"/>
                        <a:pt x="110" y="203"/>
                        <a:pt x="110" y="202"/>
                      </a:cubicBezTo>
                      <a:cubicBezTo>
                        <a:pt x="110" y="201"/>
                        <a:pt x="110" y="201"/>
                        <a:pt x="110" y="201"/>
                      </a:cubicBezTo>
                      <a:cubicBezTo>
                        <a:pt x="110" y="200"/>
                        <a:pt x="110" y="200"/>
                        <a:pt x="110" y="200"/>
                      </a:cubicBezTo>
                      <a:cubicBezTo>
                        <a:pt x="111" y="199"/>
                        <a:pt x="111" y="199"/>
                        <a:pt x="112" y="198"/>
                      </a:cubicBezTo>
                      <a:cubicBezTo>
                        <a:pt x="113" y="197"/>
                        <a:pt x="114" y="196"/>
                        <a:pt x="116" y="195"/>
                      </a:cubicBezTo>
                      <a:cubicBezTo>
                        <a:pt x="116" y="194"/>
                        <a:pt x="116" y="194"/>
                        <a:pt x="117" y="194"/>
                      </a:cubicBezTo>
                      <a:cubicBezTo>
                        <a:pt x="117" y="193"/>
                        <a:pt x="118" y="193"/>
                        <a:pt x="118" y="192"/>
                      </a:cubicBezTo>
                      <a:cubicBezTo>
                        <a:pt x="118" y="191"/>
                        <a:pt x="118" y="191"/>
                        <a:pt x="118" y="190"/>
                      </a:cubicBezTo>
                      <a:cubicBezTo>
                        <a:pt x="118" y="189"/>
                        <a:pt x="118" y="189"/>
                        <a:pt x="118" y="188"/>
                      </a:cubicBezTo>
                      <a:cubicBezTo>
                        <a:pt x="117" y="187"/>
                        <a:pt x="117" y="186"/>
                        <a:pt x="118" y="185"/>
                      </a:cubicBezTo>
                      <a:cubicBezTo>
                        <a:pt x="118" y="184"/>
                        <a:pt x="118" y="182"/>
                        <a:pt x="118" y="181"/>
                      </a:cubicBezTo>
                      <a:cubicBezTo>
                        <a:pt x="119" y="181"/>
                        <a:pt x="119" y="181"/>
                        <a:pt x="119" y="181"/>
                      </a:cubicBezTo>
                      <a:cubicBezTo>
                        <a:pt x="119" y="180"/>
                        <a:pt x="119" y="180"/>
                        <a:pt x="119" y="180"/>
                      </a:cubicBezTo>
                      <a:cubicBezTo>
                        <a:pt x="119" y="179"/>
                        <a:pt x="119" y="179"/>
                        <a:pt x="119" y="179"/>
                      </a:cubicBezTo>
                      <a:cubicBezTo>
                        <a:pt x="119" y="179"/>
                        <a:pt x="119" y="179"/>
                        <a:pt x="119" y="179"/>
                      </a:cubicBezTo>
                      <a:cubicBezTo>
                        <a:pt x="119" y="179"/>
                        <a:pt x="119" y="179"/>
                        <a:pt x="119" y="179"/>
                      </a:cubicBezTo>
                      <a:cubicBezTo>
                        <a:pt x="119" y="179"/>
                        <a:pt x="119" y="179"/>
                        <a:pt x="119" y="179"/>
                      </a:cubicBezTo>
                      <a:cubicBezTo>
                        <a:pt x="120" y="180"/>
                        <a:pt x="120" y="180"/>
                        <a:pt x="120" y="180"/>
                      </a:cubicBezTo>
                      <a:cubicBezTo>
                        <a:pt x="120" y="179"/>
                        <a:pt x="120" y="179"/>
                        <a:pt x="120" y="179"/>
                      </a:cubicBezTo>
                      <a:cubicBezTo>
                        <a:pt x="121" y="176"/>
                        <a:pt x="121" y="173"/>
                        <a:pt x="120" y="171"/>
                      </a:cubicBezTo>
                      <a:cubicBezTo>
                        <a:pt x="120" y="169"/>
                        <a:pt x="120" y="168"/>
                        <a:pt x="120" y="166"/>
                      </a:cubicBezTo>
                      <a:cubicBezTo>
                        <a:pt x="120" y="164"/>
                        <a:pt x="120" y="162"/>
                        <a:pt x="121" y="161"/>
                      </a:cubicBezTo>
                      <a:cubicBezTo>
                        <a:pt x="121" y="160"/>
                        <a:pt x="121" y="159"/>
                        <a:pt x="122" y="159"/>
                      </a:cubicBezTo>
                      <a:cubicBezTo>
                        <a:pt x="122" y="159"/>
                        <a:pt x="122" y="159"/>
                        <a:pt x="122" y="159"/>
                      </a:cubicBezTo>
                      <a:cubicBezTo>
                        <a:pt x="122" y="158"/>
                        <a:pt x="122" y="158"/>
                        <a:pt x="122" y="158"/>
                      </a:cubicBezTo>
                      <a:cubicBezTo>
                        <a:pt x="122" y="158"/>
                        <a:pt x="122" y="158"/>
                        <a:pt x="122" y="158"/>
                      </a:cubicBezTo>
                      <a:cubicBezTo>
                        <a:pt x="122" y="158"/>
                        <a:pt x="122" y="158"/>
                        <a:pt x="122" y="158"/>
                      </a:cubicBezTo>
                      <a:cubicBezTo>
                        <a:pt x="123" y="158"/>
                        <a:pt x="123" y="158"/>
                        <a:pt x="123" y="158"/>
                      </a:cubicBezTo>
                      <a:cubicBezTo>
                        <a:pt x="123" y="157"/>
                        <a:pt x="123" y="157"/>
                        <a:pt x="123" y="157"/>
                      </a:cubicBezTo>
                      <a:cubicBezTo>
                        <a:pt x="123" y="156"/>
                        <a:pt x="123" y="156"/>
                        <a:pt x="123" y="156"/>
                      </a:cubicBezTo>
                      <a:cubicBezTo>
                        <a:pt x="123" y="156"/>
                        <a:pt x="123" y="155"/>
                        <a:pt x="123" y="155"/>
                      </a:cubicBezTo>
                      <a:cubicBezTo>
                        <a:pt x="124" y="155"/>
                        <a:pt x="124" y="155"/>
                        <a:pt x="124" y="155"/>
                      </a:cubicBezTo>
                      <a:cubicBezTo>
                        <a:pt x="125" y="155"/>
                        <a:pt x="125" y="155"/>
                        <a:pt x="125" y="155"/>
                      </a:cubicBezTo>
                      <a:cubicBezTo>
                        <a:pt x="125" y="150"/>
                        <a:pt x="125" y="150"/>
                        <a:pt x="125" y="150"/>
                      </a:cubicBezTo>
                      <a:cubicBezTo>
                        <a:pt x="125" y="149"/>
                        <a:pt x="124" y="149"/>
                        <a:pt x="124" y="149"/>
                      </a:cubicBezTo>
                      <a:cubicBezTo>
                        <a:pt x="124" y="149"/>
                        <a:pt x="124" y="149"/>
                        <a:pt x="124" y="149"/>
                      </a:cubicBezTo>
                      <a:cubicBezTo>
                        <a:pt x="123" y="148"/>
                        <a:pt x="123" y="148"/>
                        <a:pt x="123" y="147"/>
                      </a:cubicBezTo>
                      <a:cubicBezTo>
                        <a:pt x="123" y="146"/>
                        <a:pt x="123" y="146"/>
                        <a:pt x="123" y="146"/>
                      </a:cubicBezTo>
                      <a:cubicBezTo>
                        <a:pt x="123" y="145"/>
                        <a:pt x="123" y="145"/>
                        <a:pt x="123" y="145"/>
                      </a:cubicBezTo>
                      <a:cubicBezTo>
                        <a:pt x="123" y="144"/>
                        <a:pt x="123" y="143"/>
                        <a:pt x="124" y="142"/>
                      </a:cubicBezTo>
                      <a:cubicBezTo>
                        <a:pt x="124" y="142"/>
                        <a:pt x="124" y="142"/>
                        <a:pt x="124" y="142"/>
                      </a:cubicBezTo>
                      <a:cubicBezTo>
                        <a:pt x="124" y="142"/>
                        <a:pt x="125" y="142"/>
                        <a:pt x="125" y="141"/>
                      </a:cubicBezTo>
                      <a:cubicBezTo>
                        <a:pt x="125" y="140"/>
                        <a:pt x="125" y="140"/>
                        <a:pt x="125" y="140"/>
                      </a:cubicBezTo>
                      <a:cubicBezTo>
                        <a:pt x="125" y="139"/>
                        <a:pt x="125" y="139"/>
                        <a:pt x="125" y="138"/>
                      </a:cubicBezTo>
                      <a:cubicBezTo>
                        <a:pt x="125" y="138"/>
                        <a:pt x="125" y="137"/>
                        <a:pt x="125" y="137"/>
                      </a:cubicBezTo>
                      <a:cubicBezTo>
                        <a:pt x="125" y="136"/>
                        <a:pt x="125" y="136"/>
                        <a:pt x="125" y="135"/>
                      </a:cubicBezTo>
                      <a:cubicBezTo>
                        <a:pt x="125" y="135"/>
                        <a:pt x="125" y="135"/>
                        <a:pt x="125" y="135"/>
                      </a:cubicBezTo>
                      <a:cubicBezTo>
                        <a:pt x="126" y="135"/>
                        <a:pt x="126" y="135"/>
                        <a:pt x="126" y="135"/>
                      </a:cubicBezTo>
                      <a:cubicBezTo>
                        <a:pt x="126" y="128"/>
                        <a:pt x="126" y="128"/>
                        <a:pt x="126" y="128"/>
                      </a:cubicBezTo>
                      <a:cubicBezTo>
                        <a:pt x="126" y="127"/>
                        <a:pt x="126" y="127"/>
                        <a:pt x="126" y="127"/>
                      </a:cubicBezTo>
                      <a:cubicBezTo>
                        <a:pt x="126" y="126"/>
                        <a:pt x="126" y="125"/>
                        <a:pt x="126" y="124"/>
                      </a:cubicBezTo>
                      <a:cubicBezTo>
                        <a:pt x="125" y="123"/>
                        <a:pt x="124" y="122"/>
                        <a:pt x="122" y="121"/>
                      </a:cubicBezTo>
                      <a:cubicBezTo>
                        <a:pt x="122" y="121"/>
                        <a:pt x="122" y="120"/>
                        <a:pt x="122" y="120"/>
                      </a:cubicBezTo>
                      <a:cubicBezTo>
                        <a:pt x="122" y="116"/>
                        <a:pt x="122" y="116"/>
                        <a:pt x="122" y="116"/>
                      </a:cubicBezTo>
                      <a:cubicBezTo>
                        <a:pt x="120" y="116"/>
                        <a:pt x="120" y="116"/>
                        <a:pt x="120" y="116"/>
                      </a:cubicBezTo>
                      <a:cubicBezTo>
                        <a:pt x="120" y="116"/>
                        <a:pt x="120" y="116"/>
                        <a:pt x="120" y="116"/>
                      </a:cubicBezTo>
                      <a:cubicBezTo>
                        <a:pt x="120" y="115"/>
                        <a:pt x="120" y="115"/>
                        <a:pt x="120" y="115"/>
                      </a:cubicBezTo>
                      <a:cubicBezTo>
                        <a:pt x="120" y="115"/>
                        <a:pt x="120" y="115"/>
                        <a:pt x="120" y="115"/>
                      </a:cubicBezTo>
                      <a:cubicBezTo>
                        <a:pt x="120" y="114"/>
                        <a:pt x="120" y="114"/>
                        <a:pt x="120" y="113"/>
                      </a:cubicBezTo>
                      <a:cubicBezTo>
                        <a:pt x="119" y="113"/>
                        <a:pt x="119" y="113"/>
                        <a:pt x="119" y="113"/>
                      </a:cubicBezTo>
                      <a:cubicBezTo>
                        <a:pt x="119" y="112"/>
                        <a:pt x="119" y="112"/>
                        <a:pt x="118" y="112"/>
                      </a:cubicBezTo>
                      <a:cubicBezTo>
                        <a:pt x="118" y="111"/>
                        <a:pt x="118" y="111"/>
                        <a:pt x="118" y="111"/>
                      </a:cubicBezTo>
                      <a:cubicBezTo>
                        <a:pt x="118" y="111"/>
                        <a:pt x="118" y="111"/>
                        <a:pt x="118" y="111"/>
                      </a:cubicBezTo>
                      <a:cubicBezTo>
                        <a:pt x="118" y="110"/>
                        <a:pt x="118" y="109"/>
                        <a:pt x="117" y="109"/>
                      </a:cubicBezTo>
                      <a:cubicBezTo>
                        <a:pt x="116" y="109"/>
                        <a:pt x="116" y="109"/>
                        <a:pt x="116" y="109"/>
                      </a:cubicBezTo>
                      <a:cubicBezTo>
                        <a:pt x="116" y="109"/>
                        <a:pt x="116" y="109"/>
                        <a:pt x="116" y="109"/>
                      </a:cubicBezTo>
                      <a:cubicBezTo>
                        <a:pt x="116" y="108"/>
                        <a:pt x="116" y="108"/>
                        <a:pt x="116" y="108"/>
                      </a:cubicBezTo>
                      <a:cubicBezTo>
                        <a:pt x="116" y="107"/>
                        <a:pt x="116" y="107"/>
                        <a:pt x="116" y="107"/>
                      </a:cubicBezTo>
                      <a:cubicBezTo>
                        <a:pt x="115" y="106"/>
                        <a:pt x="115" y="106"/>
                        <a:pt x="115" y="106"/>
                      </a:cubicBezTo>
                      <a:cubicBezTo>
                        <a:pt x="114" y="105"/>
                        <a:pt x="114" y="105"/>
                        <a:pt x="114" y="105"/>
                      </a:cubicBezTo>
                      <a:cubicBezTo>
                        <a:pt x="113" y="104"/>
                        <a:pt x="113" y="104"/>
                        <a:pt x="113" y="104"/>
                      </a:cubicBezTo>
                      <a:cubicBezTo>
                        <a:pt x="112" y="102"/>
                        <a:pt x="111" y="101"/>
                        <a:pt x="112" y="98"/>
                      </a:cubicBezTo>
                      <a:cubicBezTo>
                        <a:pt x="112" y="97"/>
                        <a:pt x="112" y="97"/>
                        <a:pt x="112" y="97"/>
                      </a:cubicBezTo>
                      <a:cubicBezTo>
                        <a:pt x="111" y="97"/>
                        <a:pt x="111" y="97"/>
                        <a:pt x="111" y="97"/>
                      </a:cubicBezTo>
                      <a:cubicBezTo>
                        <a:pt x="110" y="97"/>
                        <a:pt x="110" y="97"/>
                        <a:pt x="110" y="97"/>
                      </a:cubicBezTo>
                      <a:cubicBezTo>
                        <a:pt x="110" y="96"/>
                        <a:pt x="110" y="95"/>
                        <a:pt x="109" y="94"/>
                      </a:cubicBezTo>
                      <a:cubicBezTo>
                        <a:pt x="109" y="94"/>
                        <a:pt x="109" y="94"/>
                        <a:pt x="109" y="94"/>
                      </a:cubicBezTo>
                      <a:cubicBezTo>
                        <a:pt x="108" y="93"/>
                        <a:pt x="108" y="93"/>
                        <a:pt x="108" y="92"/>
                      </a:cubicBezTo>
                      <a:cubicBezTo>
                        <a:pt x="107" y="92"/>
                        <a:pt x="107" y="91"/>
                        <a:pt x="106" y="91"/>
                      </a:cubicBezTo>
                      <a:cubicBezTo>
                        <a:pt x="106" y="91"/>
                        <a:pt x="106" y="91"/>
                        <a:pt x="106" y="91"/>
                      </a:cubicBezTo>
                      <a:cubicBezTo>
                        <a:pt x="106" y="91"/>
                        <a:pt x="106" y="90"/>
                        <a:pt x="106" y="90"/>
                      </a:cubicBezTo>
                      <a:cubicBezTo>
                        <a:pt x="106" y="90"/>
                        <a:pt x="106" y="90"/>
                        <a:pt x="106" y="90"/>
                      </a:cubicBezTo>
                      <a:cubicBezTo>
                        <a:pt x="106" y="89"/>
                        <a:pt x="106" y="89"/>
                        <a:pt x="106" y="89"/>
                      </a:cubicBezTo>
                      <a:cubicBezTo>
                        <a:pt x="105" y="89"/>
                        <a:pt x="105" y="89"/>
                        <a:pt x="105" y="89"/>
                      </a:cubicBezTo>
                      <a:cubicBezTo>
                        <a:pt x="105" y="88"/>
                        <a:pt x="105" y="88"/>
                        <a:pt x="105" y="88"/>
                      </a:cubicBezTo>
                      <a:cubicBezTo>
                        <a:pt x="105" y="88"/>
                        <a:pt x="105" y="88"/>
                        <a:pt x="105" y="88"/>
                      </a:cubicBezTo>
                      <a:cubicBezTo>
                        <a:pt x="105" y="88"/>
                        <a:pt x="105" y="88"/>
                        <a:pt x="105" y="88"/>
                      </a:cubicBezTo>
                      <a:cubicBezTo>
                        <a:pt x="104" y="88"/>
                        <a:pt x="104" y="88"/>
                        <a:pt x="104" y="88"/>
                      </a:cubicBezTo>
                      <a:cubicBezTo>
                        <a:pt x="104" y="87"/>
                        <a:pt x="104" y="87"/>
                        <a:pt x="103" y="86"/>
                      </a:cubicBezTo>
                      <a:cubicBezTo>
                        <a:pt x="102" y="84"/>
                        <a:pt x="101" y="83"/>
                        <a:pt x="100" y="81"/>
                      </a:cubicBezTo>
                      <a:cubicBezTo>
                        <a:pt x="99" y="80"/>
                        <a:pt x="99" y="80"/>
                        <a:pt x="99" y="80"/>
                      </a:cubicBezTo>
                      <a:cubicBezTo>
                        <a:pt x="98" y="78"/>
                        <a:pt x="97" y="76"/>
                        <a:pt x="95" y="75"/>
                      </a:cubicBezTo>
                      <a:cubicBezTo>
                        <a:pt x="97" y="75"/>
                        <a:pt x="97" y="75"/>
                        <a:pt x="97" y="75"/>
                      </a:cubicBezTo>
                      <a:cubicBezTo>
                        <a:pt x="97" y="74"/>
                        <a:pt x="97" y="74"/>
                        <a:pt x="97" y="74"/>
                      </a:cubicBezTo>
                      <a:cubicBezTo>
                        <a:pt x="98" y="74"/>
                        <a:pt x="98" y="75"/>
                        <a:pt x="98" y="75"/>
                      </a:cubicBezTo>
                      <a:cubicBezTo>
                        <a:pt x="99" y="76"/>
                        <a:pt x="99" y="76"/>
                        <a:pt x="99" y="76"/>
                      </a:cubicBezTo>
                      <a:cubicBezTo>
                        <a:pt x="99" y="76"/>
                        <a:pt x="99" y="76"/>
                        <a:pt x="99" y="76"/>
                      </a:cubicBezTo>
                      <a:cubicBezTo>
                        <a:pt x="100" y="76"/>
                        <a:pt x="100" y="76"/>
                        <a:pt x="100" y="76"/>
                      </a:cubicBezTo>
                      <a:cubicBezTo>
                        <a:pt x="100" y="76"/>
                        <a:pt x="100" y="76"/>
                        <a:pt x="100" y="76"/>
                      </a:cubicBezTo>
                      <a:cubicBezTo>
                        <a:pt x="100" y="76"/>
                        <a:pt x="100" y="76"/>
                        <a:pt x="100" y="76"/>
                      </a:cubicBezTo>
                      <a:cubicBezTo>
                        <a:pt x="100" y="77"/>
                        <a:pt x="100" y="77"/>
                        <a:pt x="100" y="77"/>
                      </a:cubicBezTo>
                      <a:cubicBezTo>
                        <a:pt x="101" y="78"/>
                        <a:pt x="101" y="78"/>
                        <a:pt x="101" y="78"/>
                      </a:cubicBezTo>
                      <a:cubicBezTo>
                        <a:pt x="101" y="78"/>
                        <a:pt x="101" y="78"/>
                        <a:pt x="101" y="78"/>
                      </a:cubicBezTo>
                      <a:cubicBezTo>
                        <a:pt x="101" y="78"/>
                        <a:pt x="101" y="78"/>
                        <a:pt x="101" y="78"/>
                      </a:cubicBezTo>
                      <a:cubicBezTo>
                        <a:pt x="101" y="78"/>
                        <a:pt x="101" y="79"/>
                        <a:pt x="101" y="79"/>
                      </a:cubicBezTo>
                      <a:cubicBezTo>
                        <a:pt x="101" y="82"/>
                        <a:pt x="101" y="82"/>
                        <a:pt x="101" y="82"/>
                      </a:cubicBezTo>
                      <a:cubicBezTo>
                        <a:pt x="102" y="82"/>
                        <a:pt x="102" y="82"/>
                        <a:pt x="102" y="82"/>
                      </a:cubicBezTo>
                      <a:cubicBezTo>
                        <a:pt x="103" y="82"/>
                        <a:pt x="103" y="82"/>
                        <a:pt x="103" y="82"/>
                      </a:cubicBezTo>
                      <a:cubicBezTo>
                        <a:pt x="103" y="82"/>
                        <a:pt x="103" y="82"/>
                        <a:pt x="103" y="82"/>
                      </a:cubicBezTo>
                      <a:cubicBezTo>
                        <a:pt x="103" y="82"/>
                        <a:pt x="103" y="82"/>
                        <a:pt x="103" y="82"/>
                      </a:cubicBezTo>
                      <a:cubicBezTo>
                        <a:pt x="103" y="83"/>
                        <a:pt x="103" y="83"/>
                        <a:pt x="103" y="83"/>
                      </a:cubicBezTo>
                      <a:cubicBezTo>
                        <a:pt x="103" y="85"/>
                        <a:pt x="104" y="85"/>
                        <a:pt x="105" y="85"/>
                      </a:cubicBezTo>
                      <a:cubicBezTo>
                        <a:pt x="105" y="85"/>
                        <a:pt x="105" y="85"/>
                        <a:pt x="105" y="85"/>
                      </a:cubicBezTo>
                      <a:cubicBezTo>
                        <a:pt x="106" y="85"/>
                        <a:pt x="106" y="86"/>
                        <a:pt x="107" y="86"/>
                      </a:cubicBezTo>
                      <a:cubicBezTo>
                        <a:pt x="107" y="87"/>
                        <a:pt x="107" y="87"/>
                        <a:pt x="107" y="88"/>
                      </a:cubicBezTo>
                      <a:cubicBezTo>
                        <a:pt x="107" y="88"/>
                        <a:pt x="107" y="89"/>
                        <a:pt x="108" y="89"/>
                      </a:cubicBezTo>
                      <a:cubicBezTo>
                        <a:pt x="108" y="89"/>
                        <a:pt x="108" y="89"/>
                        <a:pt x="108" y="89"/>
                      </a:cubicBezTo>
                      <a:cubicBezTo>
                        <a:pt x="108" y="90"/>
                        <a:pt x="108" y="90"/>
                        <a:pt x="108" y="90"/>
                      </a:cubicBezTo>
                      <a:cubicBezTo>
                        <a:pt x="108" y="90"/>
                        <a:pt x="108" y="92"/>
                        <a:pt x="110" y="92"/>
                      </a:cubicBezTo>
                      <a:cubicBezTo>
                        <a:pt x="110" y="92"/>
                        <a:pt x="110" y="92"/>
                        <a:pt x="110" y="92"/>
                      </a:cubicBezTo>
                      <a:cubicBezTo>
                        <a:pt x="110" y="92"/>
                        <a:pt x="110" y="92"/>
                        <a:pt x="110" y="92"/>
                      </a:cubicBezTo>
                      <a:cubicBezTo>
                        <a:pt x="110" y="93"/>
                        <a:pt x="110" y="93"/>
                        <a:pt x="110" y="93"/>
                      </a:cubicBezTo>
                      <a:cubicBezTo>
                        <a:pt x="110" y="93"/>
                        <a:pt x="110" y="93"/>
                        <a:pt x="110" y="93"/>
                      </a:cubicBezTo>
                      <a:cubicBezTo>
                        <a:pt x="110" y="94"/>
                        <a:pt x="110" y="95"/>
                        <a:pt x="111" y="95"/>
                      </a:cubicBezTo>
                      <a:cubicBezTo>
                        <a:pt x="111" y="95"/>
                        <a:pt x="111" y="95"/>
                        <a:pt x="111" y="95"/>
                      </a:cubicBezTo>
                      <a:cubicBezTo>
                        <a:pt x="111" y="95"/>
                        <a:pt x="111" y="95"/>
                        <a:pt x="111" y="95"/>
                      </a:cubicBezTo>
                      <a:cubicBezTo>
                        <a:pt x="111" y="95"/>
                        <a:pt x="111" y="95"/>
                        <a:pt x="111" y="95"/>
                      </a:cubicBezTo>
                      <a:cubicBezTo>
                        <a:pt x="111" y="96"/>
                        <a:pt x="111" y="96"/>
                        <a:pt x="111" y="96"/>
                      </a:cubicBezTo>
                      <a:cubicBezTo>
                        <a:pt x="112" y="97"/>
                        <a:pt x="112" y="97"/>
                        <a:pt x="112" y="98"/>
                      </a:cubicBezTo>
                      <a:cubicBezTo>
                        <a:pt x="113" y="98"/>
                        <a:pt x="113" y="98"/>
                        <a:pt x="113" y="98"/>
                      </a:cubicBezTo>
                      <a:cubicBezTo>
                        <a:pt x="113" y="99"/>
                        <a:pt x="114" y="99"/>
                        <a:pt x="114" y="99"/>
                      </a:cubicBezTo>
                      <a:cubicBezTo>
                        <a:pt x="114" y="99"/>
                        <a:pt x="114" y="99"/>
                        <a:pt x="114" y="99"/>
                      </a:cubicBezTo>
                      <a:cubicBezTo>
                        <a:pt x="114" y="100"/>
                        <a:pt x="114" y="100"/>
                        <a:pt x="114" y="100"/>
                      </a:cubicBezTo>
                      <a:cubicBezTo>
                        <a:pt x="114" y="101"/>
                        <a:pt x="114" y="102"/>
                        <a:pt x="115" y="102"/>
                      </a:cubicBezTo>
                      <a:cubicBezTo>
                        <a:pt x="116" y="102"/>
                        <a:pt x="116" y="102"/>
                        <a:pt x="116" y="102"/>
                      </a:cubicBezTo>
                      <a:cubicBezTo>
                        <a:pt x="116" y="102"/>
                        <a:pt x="116" y="102"/>
                        <a:pt x="116" y="102"/>
                      </a:cubicBezTo>
                      <a:cubicBezTo>
                        <a:pt x="116" y="103"/>
                        <a:pt x="116" y="103"/>
                        <a:pt x="116" y="103"/>
                      </a:cubicBezTo>
                      <a:cubicBezTo>
                        <a:pt x="116" y="105"/>
                        <a:pt x="116" y="105"/>
                        <a:pt x="116" y="105"/>
                      </a:cubicBezTo>
                      <a:cubicBezTo>
                        <a:pt x="116" y="106"/>
                        <a:pt x="116" y="106"/>
                        <a:pt x="117" y="106"/>
                      </a:cubicBezTo>
                      <a:cubicBezTo>
                        <a:pt x="117" y="106"/>
                        <a:pt x="117" y="106"/>
                        <a:pt x="117" y="106"/>
                      </a:cubicBezTo>
                      <a:cubicBezTo>
                        <a:pt x="117" y="107"/>
                        <a:pt x="117" y="108"/>
                        <a:pt x="118" y="108"/>
                      </a:cubicBezTo>
                      <a:cubicBezTo>
                        <a:pt x="118" y="109"/>
                        <a:pt x="119" y="110"/>
                        <a:pt x="120" y="110"/>
                      </a:cubicBezTo>
                      <a:cubicBezTo>
                        <a:pt x="122" y="111"/>
                        <a:pt x="122" y="111"/>
                        <a:pt x="122" y="111"/>
                      </a:cubicBezTo>
                      <a:cubicBezTo>
                        <a:pt x="122" y="109"/>
                        <a:pt x="122" y="109"/>
                        <a:pt x="122" y="109"/>
                      </a:cubicBezTo>
                      <a:cubicBezTo>
                        <a:pt x="121" y="106"/>
                        <a:pt x="120" y="102"/>
                        <a:pt x="119" y="97"/>
                      </a:cubicBezTo>
                      <a:cubicBezTo>
                        <a:pt x="118" y="95"/>
                        <a:pt x="118" y="93"/>
                        <a:pt x="118" y="91"/>
                      </a:cubicBezTo>
                      <a:cubicBezTo>
                        <a:pt x="118" y="90"/>
                        <a:pt x="118" y="90"/>
                        <a:pt x="118" y="89"/>
                      </a:cubicBezTo>
                      <a:cubicBezTo>
                        <a:pt x="119" y="88"/>
                        <a:pt x="119" y="88"/>
                        <a:pt x="119" y="88"/>
                      </a:cubicBezTo>
                      <a:cubicBezTo>
                        <a:pt x="119" y="87"/>
                        <a:pt x="119" y="87"/>
                        <a:pt x="119" y="86"/>
                      </a:cubicBezTo>
                      <a:cubicBezTo>
                        <a:pt x="119" y="86"/>
                        <a:pt x="119" y="86"/>
                        <a:pt x="119" y="86"/>
                      </a:cubicBezTo>
                      <a:cubicBezTo>
                        <a:pt x="119" y="86"/>
                        <a:pt x="119" y="85"/>
                        <a:pt x="119" y="85"/>
                      </a:cubicBezTo>
                      <a:cubicBezTo>
                        <a:pt x="119" y="85"/>
                        <a:pt x="118" y="84"/>
                        <a:pt x="118" y="84"/>
                      </a:cubicBezTo>
                      <a:cubicBezTo>
                        <a:pt x="118" y="84"/>
                        <a:pt x="118" y="84"/>
                        <a:pt x="118" y="84"/>
                      </a:cubicBezTo>
                      <a:cubicBezTo>
                        <a:pt x="118" y="84"/>
                        <a:pt x="118" y="84"/>
                        <a:pt x="118" y="84"/>
                      </a:cubicBezTo>
                      <a:cubicBezTo>
                        <a:pt x="117" y="84"/>
                        <a:pt x="118" y="84"/>
                        <a:pt x="118" y="83"/>
                      </a:cubicBezTo>
                      <a:cubicBezTo>
                        <a:pt x="118" y="82"/>
                        <a:pt x="118" y="82"/>
                        <a:pt x="118" y="82"/>
                      </a:cubicBezTo>
                      <a:cubicBezTo>
                        <a:pt x="117" y="81"/>
                        <a:pt x="117" y="81"/>
                        <a:pt x="117" y="81"/>
                      </a:cubicBezTo>
                      <a:cubicBezTo>
                        <a:pt x="117" y="81"/>
                        <a:pt x="117" y="81"/>
                        <a:pt x="117" y="81"/>
                      </a:cubicBezTo>
                      <a:cubicBezTo>
                        <a:pt x="116" y="81"/>
                        <a:pt x="116" y="81"/>
                        <a:pt x="116" y="81"/>
                      </a:cubicBezTo>
                      <a:cubicBezTo>
                        <a:pt x="116" y="81"/>
                        <a:pt x="116" y="81"/>
                        <a:pt x="116" y="81"/>
                      </a:cubicBezTo>
                      <a:cubicBezTo>
                        <a:pt x="116" y="81"/>
                        <a:pt x="116" y="81"/>
                        <a:pt x="116" y="81"/>
                      </a:cubicBezTo>
                      <a:cubicBezTo>
                        <a:pt x="116" y="79"/>
                        <a:pt x="116" y="79"/>
                        <a:pt x="116" y="79"/>
                      </a:cubicBezTo>
                      <a:cubicBezTo>
                        <a:pt x="115" y="79"/>
                        <a:pt x="115" y="79"/>
                        <a:pt x="115" y="79"/>
                      </a:cubicBezTo>
                      <a:cubicBezTo>
                        <a:pt x="115" y="78"/>
                        <a:pt x="115" y="78"/>
                        <a:pt x="115" y="78"/>
                      </a:cubicBezTo>
                      <a:cubicBezTo>
                        <a:pt x="115" y="77"/>
                        <a:pt x="115" y="77"/>
                        <a:pt x="115" y="77"/>
                      </a:cubicBezTo>
                      <a:cubicBezTo>
                        <a:pt x="115" y="77"/>
                        <a:pt x="115" y="77"/>
                        <a:pt x="115" y="77"/>
                      </a:cubicBezTo>
                      <a:cubicBezTo>
                        <a:pt x="115" y="76"/>
                        <a:pt x="115" y="76"/>
                        <a:pt x="115" y="76"/>
                      </a:cubicBezTo>
                      <a:cubicBezTo>
                        <a:pt x="114" y="76"/>
                        <a:pt x="114" y="76"/>
                        <a:pt x="114" y="76"/>
                      </a:cubicBezTo>
                      <a:cubicBezTo>
                        <a:pt x="113" y="76"/>
                        <a:pt x="113" y="76"/>
                        <a:pt x="113" y="76"/>
                      </a:cubicBezTo>
                      <a:cubicBezTo>
                        <a:pt x="113" y="76"/>
                        <a:pt x="113" y="76"/>
                        <a:pt x="113" y="76"/>
                      </a:cubicBezTo>
                      <a:cubicBezTo>
                        <a:pt x="113" y="75"/>
                        <a:pt x="113" y="75"/>
                        <a:pt x="113" y="75"/>
                      </a:cubicBezTo>
                      <a:cubicBezTo>
                        <a:pt x="113" y="75"/>
                        <a:pt x="113" y="75"/>
                        <a:pt x="113" y="75"/>
                      </a:cubicBezTo>
                      <a:cubicBezTo>
                        <a:pt x="113" y="74"/>
                        <a:pt x="113" y="74"/>
                        <a:pt x="113" y="74"/>
                      </a:cubicBezTo>
                      <a:cubicBezTo>
                        <a:pt x="113" y="73"/>
                        <a:pt x="113" y="73"/>
                        <a:pt x="112" y="73"/>
                      </a:cubicBezTo>
                      <a:cubicBezTo>
                        <a:pt x="112" y="73"/>
                        <a:pt x="112" y="73"/>
                        <a:pt x="112" y="73"/>
                      </a:cubicBezTo>
                      <a:cubicBezTo>
                        <a:pt x="112" y="73"/>
                        <a:pt x="112" y="73"/>
                        <a:pt x="112" y="73"/>
                      </a:cubicBezTo>
                      <a:cubicBezTo>
                        <a:pt x="112" y="72"/>
                        <a:pt x="112" y="72"/>
                        <a:pt x="112" y="72"/>
                      </a:cubicBezTo>
                      <a:cubicBezTo>
                        <a:pt x="112" y="72"/>
                        <a:pt x="112" y="72"/>
                        <a:pt x="112" y="71"/>
                      </a:cubicBezTo>
                      <a:cubicBezTo>
                        <a:pt x="111" y="71"/>
                        <a:pt x="111" y="70"/>
                        <a:pt x="111" y="70"/>
                      </a:cubicBezTo>
                      <a:cubicBezTo>
                        <a:pt x="110" y="69"/>
                        <a:pt x="110" y="69"/>
                        <a:pt x="110" y="69"/>
                      </a:cubicBezTo>
                      <a:cubicBezTo>
                        <a:pt x="110" y="69"/>
                        <a:pt x="110" y="69"/>
                        <a:pt x="110" y="69"/>
                      </a:cubicBezTo>
                      <a:cubicBezTo>
                        <a:pt x="109" y="69"/>
                        <a:pt x="109" y="69"/>
                        <a:pt x="109" y="69"/>
                      </a:cubicBezTo>
                      <a:cubicBezTo>
                        <a:pt x="109" y="68"/>
                        <a:pt x="109" y="68"/>
                        <a:pt x="109" y="68"/>
                      </a:cubicBezTo>
                      <a:cubicBezTo>
                        <a:pt x="109" y="68"/>
                        <a:pt x="109" y="68"/>
                        <a:pt x="109" y="68"/>
                      </a:cubicBezTo>
                      <a:cubicBezTo>
                        <a:pt x="109" y="68"/>
                        <a:pt x="109" y="68"/>
                        <a:pt x="109" y="68"/>
                      </a:cubicBezTo>
                      <a:cubicBezTo>
                        <a:pt x="109" y="66"/>
                        <a:pt x="109" y="66"/>
                        <a:pt x="109" y="66"/>
                      </a:cubicBezTo>
                      <a:cubicBezTo>
                        <a:pt x="108" y="66"/>
                        <a:pt x="108" y="66"/>
                        <a:pt x="108" y="66"/>
                      </a:cubicBezTo>
                      <a:cubicBezTo>
                        <a:pt x="108" y="66"/>
                        <a:pt x="108" y="66"/>
                        <a:pt x="108" y="66"/>
                      </a:cubicBezTo>
                      <a:cubicBezTo>
                        <a:pt x="108" y="66"/>
                        <a:pt x="108" y="66"/>
                        <a:pt x="108" y="66"/>
                      </a:cubicBezTo>
                      <a:cubicBezTo>
                        <a:pt x="107" y="65"/>
                        <a:pt x="107" y="65"/>
                        <a:pt x="107" y="65"/>
                      </a:cubicBezTo>
                      <a:cubicBezTo>
                        <a:pt x="107" y="65"/>
                        <a:pt x="107" y="64"/>
                        <a:pt x="107" y="64"/>
                      </a:cubicBezTo>
                      <a:cubicBezTo>
                        <a:pt x="107" y="63"/>
                        <a:pt x="107" y="63"/>
                        <a:pt x="107" y="63"/>
                      </a:cubicBezTo>
                      <a:cubicBezTo>
                        <a:pt x="106" y="63"/>
                        <a:pt x="106" y="63"/>
                        <a:pt x="106" y="63"/>
                      </a:cubicBezTo>
                      <a:cubicBezTo>
                        <a:pt x="106" y="62"/>
                        <a:pt x="106" y="62"/>
                        <a:pt x="106" y="62"/>
                      </a:cubicBezTo>
                      <a:cubicBezTo>
                        <a:pt x="106" y="62"/>
                        <a:pt x="106" y="61"/>
                        <a:pt x="105" y="61"/>
                      </a:cubicBezTo>
                      <a:cubicBezTo>
                        <a:pt x="105" y="61"/>
                        <a:pt x="105" y="61"/>
                        <a:pt x="105" y="61"/>
                      </a:cubicBezTo>
                      <a:cubicBezTo>
                        <a:pt x="105" y="61"/>
                        <a:pt x="105" y="61"/>
                        <a:pt x="105" y="61"/>
                      </a:cubicBezTo>
                      <a:cubicBezTo>
                        <a:pt x="105" y="60"/>
                        <a:pt x="105" y="60"/>
                        <a:pt x="105" y="60"/>
                      </a:cubicBezTo>
                      <a:cubicBezTo>
                        <a:pt x="104" y="59"/>
                        <a:pt x="104" y="59"/>
                        <a:pt x="104" y="59"/>
                      </a:cubicBezTo>
                      <a:cubicBezTo>
                        <a:pt x="103" y="58"/>
                        <a:pt x="103" y="58"/>
                        <a:pt x="103" y="58"/>
                      </a:cubicBezTo>
                      <a:cubicBezTo>
                        <a:pt x="103" y="57"/>
                        <a:pt x="102" y="57"/>
                        <a:pt x="102" y="57"/>
                      </a:cubicBezTo>
                      <a:cubicBezTo>
                        <a:pt x="102" y="57"/>
                        <a:pt x="102" y="57"/>
                        <a:pt x="102" y="57"/>
                      </a:cubicBezTo>
                      <a:cubicBezTo>
                        <a:pt x="101" y="56"/>
                        <a:pt x="101" y="56"/>
                        <a:pt x="101" y="56"/>
                      </a:cubicBezTo>
                      <a:cubicBezTo>
                        <a:pt x="100" y="56"/>
                        <a:pt x="100" y="55"/>
                        <a:pt x="100" y="55"/>
                      </a:cubicBezTo>
                      <a:cubicBezTo>
                        <a:pt x="100" y="54"/>
                        <a:pt x="100" y="54"/>
                        <a:pt x="100" y="53"/>
                      </a:cubicBezTo>
                      <a:cubicBezTo>
                        <a:pt x="99" y="53"/>
                        <a:pt x="99" y="53"/>
                        <a:pt x="99" y="53"/>
                      </a:cubicBezTo>
                      <a:cubicBezTo>
                        <a:pt x="99" y="52"/>
                        <a:pt x="99" y="52"/>
                        <a:pt x="99" y="52"/>
                      </a:cubicBezTo>
                      <a:cubicBezTo>
                        <a:pt x="99" y="52"/>
                        <a:pt x="99" y="52"/>
                        <a:pt x="99" y="52"/>
                      </a:cubicBezTo>
                      <a:cubicBezTo>
                        <a:pt x="99" y="52"/>
                        <a:pt x="99" y="51"/>
                        <a:pt x="98" y="51"/>
                      </a:cubicBezTo>
                      <a:cubicBezTo>
                        <a:pt x="97" y="51"/>
                        <a:pt x="97" y="51"/>
                        <a:pt x="97" y="51"/>
                      </a:cubicBezTo>
                      <a:cubicBezTo>
                        <a:pt x="96" y="50"/>
                        <a:pt x="96" y="50"/>
                        <a:pt x="95" y="49"/>
                      </a:cubicBezTo>
                      <a:cubicBezTo>
                        <a:pt x="95" y="49"/>
                        <a:pt x="95" y="48"/>
                        <a:pt x="95" y="48"/>
                      </a:cubicBezTo>
                      <a:cubicBezTo>
                        <a:pt x="95" y="47"/>
                        <a:pt x="94" y="47"/>
                        <a:pt x="94" y="46"/>
                      </a:cubicBezTo>
                      <a:cubicBezTo>
                        <a:pt x="94" y="45"/>
                        <a:pt x="93" y="45"/>
                        <a:pt x="92" y="44"/>
                      </a:cubicBezTo>
                      <a:cubicBezTo>
                        <a:pt x="91" y="44"/>
                        <a:pt x="91" y="43"/>
                        <a:pt x="91" y="43"/>
                      </a:cubicBezTo>
                      <a:cubicBezTo>
                        <a:pt x="90" y="43"/>
                        <a:pt x="90" y="43"/>
                        <a:pt x="90" y="43"/>
                      </a:cubicBezTo>
                      <a:cubicBezTo>
                        <a:pt x="90" y="42"/>
                        <a:pt x="90" y="42"/>
                        <a:pt x="90" y="41"/>
                      </a:cubicBezTo>
                      <a:cubicBezTo>
                        <a:pt x="89" y="41"/>
                        <a:pt x="89" y="41"/>
                        <a:pt x="88" y="40"/>
                      </a:cubicBezTo>
                      <a:cubicBezTo>
                        <a:pt x="87" y="39"/>
                        <a:pt x="86" y="38"/>
                        <a:pt x="85" y="38"/>
                      </a:cubicBezTo>
                      <a:cubicBezTo>
                        <a:pt x="83" y="36"/>
                        <a:pt x="82" y="34"/>
                        <a:pt x="80" y="32"/>
                      </a:cubicBezTo>
                      <a:cubicBezTo>
                        <a:pt x="80" y="31"/>
                        <a:pt x="80" y="31"/>
                        <a:pt x="80" y="31"/>
                      </a:cubicBezTo>
                      <a:cubicBezTo>
                        <a:pt x="80" y="31"/>
                        <a:pt x="80" y="31"/>
                        <a:pt x="80" y="31"/>
                      </a:cubicBezTo>
                      <a:cubicBezTo>
                        <a:pt x="78" y="31"/>
                        <a:pt x="77" y="30"/>
                        <a:pt x="76" y="29"/>
                      </a:cubicBezTo>
                      <a:cubicBezTo>
                        <a:pt x="76" y="28"/>
                        <a:pt x="76" y="28"/>
                        <a:pt x="76" y="28"/>
                      </a:cubicBezTo>
                      <a:cubicBezTo>
                        <a:pt x="75" y="27"/>
                        <a:pt x="75" y="26"/>
                        <a:pt x="73" y="26"/>
                      </a:cubicBezTo>
                      <a:cubicBezTo>
                        <a:pt x="73" y="26"/>
                        <a:pt x="73" y="26"/>
                        <a:pt x="72" y="25"/>
                      </a:cubicBezTo>
                      <a:cubicBezTo>
                        <a:pt x="72" y="25"/>
                        <a:pt x="71" y="25"/>
                        <a:pt x="71" y="25"/>
                      </a:cubicBezTo>
                      <a:cubicBezTo>
                        <a:pt x="70" y="24"/>
                        <a:pt x="69" y="23"/>
                        <a:pt x="69" y="22"/>
                      </a:cubicBezTo>
                      <a:cubicBezTo>
                        <a:pt x="69" y="22"/>
                        <a:pt x="69" y="22"/>
                        <a:pt x="69" y="22"/>
                      </a:cubicBezTo>
                      <a:cubicBezTo>
                        <a:pt x="69" y="21"/>
                        <a:pt x="69" y="21"/>
                        <a:pt x="69" y="21"/>
                      </a:cubicBezTo>
                      <a:cubicBezTo>
                        <a:pt x="67" y="21"/>
                        <a:pt x="67" y="21"/>
                        <a:pt x="67" y="21"/>
                      </a:cubicBezTo>
                      <a:cubicBezTo>
                        <a:pt x="66" y="21"/>
                        <a:pt x="66" y="21"/>
                        <a:pt x="65" y="21"/>
                      </a:cubicBezTo>
                      <a:cubicBezTo>
                        <a:pt x="65" y="20"/>
                        <a:pt x="64" y="19"/>
                        <a:pt x="64" y="19"/>
                      </a:cubicBezTo>
                      <a:cubicBezTo>
                        <a:pt x="63" y="18"/>
                        <a:pt x="63" y="18"/>
                        <a:pt x="63" y="17"/>
                      </a:cubicBezTo>
                      <a:cubicBezTo>
                        <a:pt x="63" y="17"/>
                        <a:pt x="63" y="17"/>
                        <a:pt x="63" y="17"/>
                      </a:cubicBezTo>
                      <a:cubicBezTo>
                        <a:pt x="62" y="17"/>
                        <a:pt x="62" y="17"/>
                        <a:pt x="62" y="17"/>
                      </a:cubicBezTo>
                      <a:cubicBezTo>
                        <a:pt x="61" y="17"/>
                        <a:pt x="61" y="17"/>
                        <a:pt x="60" y="17"/>
                      </a:cubicBezTo>
                      <a:cubicBezTo>
                        <a:pt x="60" y="16"/>
                        <a:pt x="59" y="16"/>
                        <a:pt x="59" y="15"/>
                      </a:cubicBezTo>
                      <a:cubicBezTo>
                        <a:pt x="59" y="15"/>
                        <a:pt x="59" y="15"/>
                        <a:pt x="59" y="15"/>
                      </a:cubicBezTo>
                      <a:cubicBezTo>
                        <a:pt x="59" y="14"/>
                        <a:pt x="58" y="14"/>
                        <a:pt x="57" y="14"/>
                      </a:cubicBezTo>
                      <a:cubicBezTo>
                        <a:pt x="57" y="14"/>
                        <a:pt x="57" y="14"/>
                        <a:pt x="57" y="14"/>
                      </a:cubicBezTo>
                      <a:cubicBezTo>
                        <a:pt x="56" y="14"/>
                        <a:pt x="56" y="13"/>
                        <a:pt x="56" y="13"/>
                      </a:cubicBezTo>
                      <a:cubicBezTo>
                        <a:pt x="54" y="11"/>
                        <a:pt x="52" y="10"/>
                        <a:pt x="49" y="8"/>
                      </a:cubicBezTo>
                      <a:cubicBezTo>
                        <a:pt x="47" y="7"/>
                        <a:pt x="44" y="6"/>
                        <a:pt x="42" y="4"/>
                      </a:cubicBezTo>
                      <a:cubicBezTo>
                        <a:pt x="40" y="3"/>
                        <a:pt x="38" y="2"/>
                        <a:pt x="36" y="1"/>
                      </a:cubicBezTo>
                      <a:cubicBezTo>
                        <a:pt x="34" y="0"/>
                        <a:pt x="34" y="0"/>
                        <a:pt x="34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19" rIns="91440" bIns="45719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1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微软雅黑"/>
                    <a:ea typeface="微软雅黑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94" name="Freeform 42"/>
                <p:cNvSpPr>
                  <a:spLocks noEditPoints="1"/>
                </p:cNvSpPr>
                <p:nvPr/>
              </p:nvSpPr>
              <p:spPr bwMode="auto">
                <a:xfrm>
                  <a:off x="3477" y="1838"/>
                  <a:ext cx="322" cy="675"/>
                </a:xfrm>
                <a:custGeom>
                  <a:avLst/>
                  <a:gdLst>
                    <a:gd name="T0" fmla="*/ 3 w 135"/>
                    <a:gd name="T1" fmla="*/ 78 h 283"/>
                    <a:gd name="T2" fmla="*/ 0 w 135"/>
                    <a:gd name="T3" fmla="*/ 85 h 283"/>
                    <a:gd name="T4" fmla="*/ 9 w 135"/>
                    <a:gd name="T5" fmla="*/ 113 h 283"/>
                    <a:gd name="T6" fmla="*/ 14 w 135"/>
                    <a:gd name="T7" fmla="*/ 116 h 283"/>
                    <a:gd name="T8" fmla="*/ 18 w 135"/>
                    <a:gd name="T9" fmla="*/ 128 h 283"/>
                    <a:gd name="T10" fmla="*/ 25 w 135"/>
                    <a:gd name="T11" fmla="*/ 137 h 283"/>
                    <a:gd name="T12" fmla="*/ 22 w 135"/>
                    <a:gd name="T13" fmla="*/ 150 h 283"/>
                    <a:gd name="T14" fmla="*/ 20 w 135"/>
                    <a:gd name="T15" fmla="*/ 166 h 283"/>
                    <a:gd name="T16" fmla="*/ 29 w 135"/>
                    <a:gd name="T17" fmla="*/ 180 h 283"/>
                    <a:gd name="T18" fmla="*/ 32 w 135"/>
                    <a:gd name="T19" fmla="*/ 192 h 283"/>
                    <a:gd name="T20" fmla="*/ 42 w 135"/>
                    <a:gd name="T21" fmla="*/ 204 h 283"/>
                    <a:gd name="T22" fmla="*/ 48 w 135"/>
                    <a:gd name="T23" fmla="*/ 208 h 283"/>
                    <a:gd name="T24" fmla="*/ 51 w 135"/>
                    <a:gd name="T25" fmla="*/ 218 h 283"/>
                    <a:gd name="T26" fmla="*/ 54 w 135"/>
                    <a:gd name="T27" fmla="*/ 238 h 283"/>
                    <a:gd name="T28" fmla="*/ 57 w 135"/>
                    <a:gd name="T29" fmla="*/ 253 h 283"/>
                    <a:gd name="T30" fmla="*/ 66 w 135"/>
                    <a:gd name="T31" fmla="*/ 265 h 283"/>
                    <a:gd name="T32" fmla="*/ 74 w 135"/>
                    <a:gd name="T33" fmla="*/ 278 h 283"/>
                    <a:gd name="T34" fmla="*/ 80 w 135"/>
                    <a:gd name="T35" fmla="*/ 283 h 283"/>
                    <a:gd name="T36" fmla="*/ 84 w 135"/>
                    <a:gd name="T37" fmla="*/ 275 h 283"/>
                    <a:gd name="T38" fmla="*/ 79 w 135"/>
                    <a:gd name="T39" fmla="*/ 262 h 283"/>
                    <a:gd name="T40" fmla="*/ 85 w 135"/>
                    <a:gd name="T41" fmla="*/ 255 h 283"/>
                    <a:gd name="T42" fmla="*/ 90 w 135"/>
                    <a:gd name="T43" fmla="*/ 244 h 283"/>
                    <a:gd name="T44" fmla="*/ 98 w 135"/>
                    <a:gd name="T45" fmla="*/ 224 h 283"/>
                    <a:gd name="T46" fmla="*/ 111 w 135"/>
                    <a:gd name="T47" fmla="*/ 217 h 283"/>
                    <a:gd name="T48" fmla="*/ 119 w 135"/>
                    <a:gd name="T49" fmla="*/ 210 h 283"/>
                    <a:gd name="T50" fmla="*/ 124 w 135"/>
                    <a:gd name="T51" fmla="*/ 188 h 283"/>
                    <a:gd name="T52" fmla="*/ 134 w 135"/>
                    <a:gd name="T53" fmla="*/ 178 h 283"/>
                    <a:gd name="T54" fmla="*/ 133 w 135"/>
                    <a:gd name="T55" fmla="*/ 166 h 283"/>
                    <a:gd name="T56" fmla="*/ 120 w 135"/>
                    <a:gd name="T57" fmla="*/ 159 h 283"/>
                    <a:gd name="T58" fmla="*/ 104 w 135"/>
                    <a:gd name="T59" fmla="*/ 156 h 283"/>
                    <a:gd name="T60" fmla="*/ 91 w 135"/>
                    <a:gd name="T61" fmla="*/ 153 h 283"/>
                    <a:gd name="T62" fmla="*/ 95 w 135"/>
                    <a:gd name="T63" fmla="*/ 146 h 283"/>
                    <a:gd name="T64" fmla="*/ 85 w 135"/>
                    <a:gd name="T65" fmla="*/ 136 h 283"/>
                    <a:gd name="T66" fmla="*/ 70 w 135"/>
                    <a:gd name="T67" fmla="*/ 129 h 283"/>
                    <a:gd name="T68" fmla="*/ 60 w 135"/>
                    <a:gd name="T69" fmla="*/ 123 h 283"/>
                    <a:gd name="T70" fmla="*/ 44 w 135"/>
                    <a:gd name="T71" fmla="*/ 117 h 283"/>
                    <a:gd name="T72" fmla="*/ 32 w 135"/>
                    <a:gd name="T73" fmla="*/ 120 h 283"/>
                    <a:gd name="T74" fmla="*/ 29 w 135"/>
                    <a:gd name="T75" fmla="*/ 125 h 283"/>
                    <a:gd name="T76" fmla="*/ 20 w 135"/>
                    <a:gd name="T77" fmla="*/ 120 h 283"/>
                    <a:gd name="T78" fmla="*/ 19 w 135"/>
                    <a:gd name="T79" fmla="*/ 106 h 283"/>
                    <a:gd name="T80" fmla="*/ 18 w 135"/>
                    <a:gd name="T81" fmla="*/ 99 h 283"/>
                    <a:gd name="T82" fmla="*/ 14 w 135"/>
                    <a:gd name="T83" fmla="*/ 94 h 283"/>
                    <a:gd name="T84" fmla="*/ 7 w 135"/>
                    <a:gd name="T85" fmla="*/ 96 h 283"/>
                    <a:gd name="T86" fmla="*/ 10 w 135"/>
                    <a:gd name="T87" fmla="*/ 89 h 283"/>
                    <a:gd name="T88" fmla="*/ 15 w 135"/>
                    <a:gd name="T89" fmla="*/ 79 h 283"/>
                    <a:gd name="T90" fmla="*/ 27 w 135"/>
                    <a:gd name="T91" fmla="*/ 71 h 283"/>
                    <a:gd name="T92" fmla="*/ 32 w 135"/>
                    <a:gd name="T93" fmla="*/ 82 h 283"/>
                    <a:gd name="T94" fmla="*/ 39 w 135"/>
                    <a:gd name="T95" fmla="*/ 69 h 283"/>
                    <a:gd name="T96" fmla="*/ 43 w 135"/>
                    <a:gd name="T97" fmla="*/ 63 h 283"/>
                    <a:gd name="T98" fmla="*/ 56 w 135"/>
                    <a:gd name="T99" fmla="*/ 55 h 283"/>
                    <a:gd name="T100" fmla="*/ 68 w 135"/>
                    <a:gd name="T101" fmla="*/ 45 h 283"/>
                    <a:gd name="T102" fmla="*/ 74 w 135"/>
                    <a:gd name="T103" fmla="*/ 37 h 283"/>
                    <a:gd name="T104" fmla="*/ 83 w 135"/>
                    <a:gd name="T105" fmla="*/ 31 h 283"/>
                    <a:gd name="T106" fmla="*/ 80 w 135"/>
                    <a:gd name="T107" fmla="*/ 29 h 283"/>
                    <a:gd name="T108" fmla="*/ 96 w 135"/>
                    <a:gd name="T109" fmla="*/ 24 h 283"/>
                    <a:gd name="T110" fmla="*/ 102 w 135"/>
                    <a:gd name="T111" fmla="*/ 11 h 283"/>
                    <a:gd name="T112" fmla="*/ 96 w 135"/>
                    <a:gd name="T113" fmla="*/ 8 h 283"/>
                    <a:gd name="T114" fmla="*/ 80 w 135"/>
                    <a:gd name="T115" fmla="*/ 18 h 283"/>
                    <a:gd name="T116" fmla="*/ 72 w 135"/>
                    <a:gd name="T117" fmla="*/ 18 h 283"/>
                    <a:gd name="T118" fmla="*/ 76 w 135"/>
                    <a:gd name="T119" fmla="*/ 9 h 283"/>
                    <a:gd name="T120" fmla="*/ 86 w 135"/>
                    <a:gd name="T121" fmla="*/ 6 h 28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</a:cxnLst>
                  <a:rect l="0" t="0" r="r" b="b"/>
                  <a:pathLst>
                    <a:path w="135" h="283">
                      <a:moveTo>
                        <a:pt x="71" y="39"/>
                      </a:moveTo>
                      <a:cubicBezTo>
                        <a:pt x="71" y="39"/>
                        <a:pt x="71" y="39"/>
                        <a:pt x="71" y="39"/>
                      </a:cubicBezTo>
                      <a:cubicBezTo>
                        <a:pt x="71" y="39"/>
                        <a:pt x="71" y="39"/>
                        <a:pt x="71" y="39"/>
                      </a:cubicBezTo>
                      <a:moveTo>
                        <a:pt x="96" y="12"/>
                      </a:moveTo>
                      <a:cubicBezTo>
                        <a:pt x="96" y="12"/>
                        <a:pt x="96" y="12"/>
                        <a:pt x="96" y="12"/>
                      </a:cubicBezTo>
                      <a:moveTo>
                        <a:pt x="86" y="0"/>
                      </a:moveTo>
                      <a:cubicBezTo>
                        <a:pt x="84" y="0"/>
                        <a:pt x="84" y="0"/>
                        <a:pt x="84" y="0"/>
                      </a:cubicBezTo>
                      <a:cubicBezTo>
                        <a:pt x="83" y="0"/>
                        <a:pt x="82" y="0"/>
                        <a:pt x="81" y="0"/>
                      </a:cubicBezTo>
                      <a:cubicBezTo>
                        <a:pt x="72" y="5"/>
                        <a:pt x="63" y="10"/>
                        <a:pt x="56" y="16"/>
                      </a:cubicBezTo>
                      <a:cubicBezTo>
                        <a:pt x="39" y="28"/>
                        <a:pt x="25" y="41"/>
                        <a:pt x="14" y="57"/>
                      </a:cubicBezTo>
                      <a:cubicBezTo>
                        <a:pt x="9" y="63"/>
                        <a:pt x="5" y="69"/>
                        <a:pt x="1" y="76"/>
                      </a:cubicBezTo>
                      <a:cubicBezTo>
                        <a:pt x="0" y="78"/>
                        <a:pt x="0" y="78"/>
                        <a:pt x="0" y="78"/>
                      </a:cubicBezTo>
                      <a:cubicBezTo>
                        <a:pt x="2" y="78"/>
                        <a:pt x="2" y="78"/>
                        <a:pt x="2" y="78"/>
                      </a:cubicBezTo>
                      <a:cubicBezTo>
                        <a:pt x="3" y="78"/>
                        <a:pt x="3" y="78"/>
                        <a:pt x="3" y="78"/>
                      </a:cubicBezTo>
                      <a:cubicBezTo>
                        <a:pt x="3" y="78"/>
                        <a:pt x="3" y="78"/>
                        <a:pt x="3" y="78"/>
                      </a:cubicBezTo>
                      <a:cubicBezTo>
                        <a:pt x="4" y="78"/>
                        <a:pt x="4" y="78"/>
                        <a:pt x="4" y="78"/>
                      </a:cubicBezTo>
                      <a:cubicBezTo>
                        <a:pt x="4" y="78"/>
                        <a:pt x="4" y="78"/>
                        <a:pt x="4" y="78"/>
                      </a:cubicBezTo>
                      <a:cubicBezTo>
                        <a:pt x="4" y="78"/>
                        <a:pt x="4" y="78"/>
                        <a:pt x="4" y="78"/>
                      </a:cubicBezTo>
                      <a:cubicBezTo>
                        <a:pt x="3" y="79"/>
                        <a:pt x="3" y="79"/>
                        <a:pt x="3" y="80"/>
                      </a:cubicBezTo>
                      <a:cubicBezTo>
                        <a:pt x="3" y="82"/>
                        <a:pt x="3" y="82"/>
                        <a:pt x="3" y="82"/>
                      </a:cubicBezTo>
                      <a:cubicBezTo>
                        <a:pt x="3" y="83"/>
                        <a:pt x="2" y="83"/>
                        <a:pt x="2" y="83"/>
                      </a:cubicBezTo>
                      <a:cubicBezTo>
                        <a:pt x="2" y="83"/>
                        <a:pt x="2" y="83"/>
                        <a:pt x="2" y="83"/>
                      </a:cubicBezTo>
                      <a:cubicBezTo>
                        <a:pt x="1" y="83"/>
                        <a:pt x="1" y="83"/>
                        <a:pt x="1" y="83"/>
                      </a:cubicBezTo>
                      <a:cubicBezTo>
                        <a:pt x="1" y="84"/>
                        <a:pt x="1" y="84"/>
                        <a:pt x="1" y="84"/>
                      </a:cubicBezTo>
                      <a:cubicBezTo>
                        <a:pt x="1" y="84"/>
                        <a:pt x="1" y="84"/>
                        <a:pt x="1" y="84"/>
                      </a:cubicBezTo>
                      <a:cubicBezTo>
                        <a:pt x="1" y="85"/>
                        <a:pt x="1" y="86"/>
                        <a:pt x="1" y="86"/>
                      </a:cubicBezTo>
                      <a:cubicBezTo>
                        <a:pt x="1" y="86"/>
                        <a:pt x="1" y="86"/>
                        <a:pt x="1" y="86"/>
                      </a:cubicBezTo>
                      <a:cubicBezTo>
                        <a:pt x="0" y="85"/>
                        <a:pt x="0" y="85"/>
                        <a:pt x="0" y="85"/>
                      </a:cubicBezTo>
                      <a:cubicBezTo>
                        <a:pt x="0" y="105"/>
                        <a:pt x="0" y="105"/>
                        <a:pt x="0" y="105"/>
                      </a:cubicBezTo>
                      <a:cubicBezTo>
                        <a:pt x="0" y="105"/>
                        <a:pt x="0" y="106"/>
                        <a:pt x="1" y="106"/>
                      </a:cubicBezTo>
                      <a:cubicBezTo>
                        <a:pt x="1" y="106"/>
                        <a:pt x="1" y="106"/>
                        <a:pt x="1" y="106"/>
                      </a:cubicBezTo>
                      <a:cubicBezTo>
                        <a:pt x="2" y="107"/>
                        <a:pt x="2" y="107"/>
                        <a:pt x="2" y="107"/>
                      </a:cubicBezTo>
                      <a:cubicBezTo>
                        <a:pt x="2" y="107"/>
                        <a:pt x="2" y="107"/>
                        <a:pt x="2" y="107"/>
                      </a:cubicBezTo>
                      <a:cubicBezTo>
                        <a:pt x="3" y="108"/>
                        <a:pt x="4" y="108"/>
                        <a:pt x="4" y="108"/>
                      </a:cubicBezTo>
                      <a:cubicBezTo>
                        <a:pt x="5" y="108"/>
                        <a:pt x="5" y="108"/>
                        <a:pt x="5" y="108"/>
                      </a:cubicBezTo>
                      <a:cubicBezTo>
                        <a:pt x="5" y="108"/>
                        <a:pt x="5" y="108"/>
                        <a:pt x="5" y="108"/>
                      </a:cubicBezTo>
                      <a:cubicBezTo>
                        <a:pt x="6" y="109"/>
                        <a:pt x="6" y="109"/>
                        <a:pt x="6" y="109"/>
                      </a:cubicBezTo>
                      <a:cubicBezTo>
                        <a:pt x="5" y="109"/>
                        <a:pt x="5" y="109"/>
                        <a:pt x="5" y="109"/>
                      </a:cubicBezTo>
                      <a:cubicBezTo>
                        <a:pt x="5" y="110"/>
                        <a:pt x="6" y="110"/>
                        <a:pt x="6" y="111"/>
                      </a:cubicBezTo>
                      <a:cubicBezTo>
                        <a:pt x="7" y="111"/>
                        <a:pt x="7" y="111"/>
                        <a:pt x="7" y="111"/>
                      </a:cubicBezTo>
                      <a:cubicBezTo>
                        <a:pt x="7" y="111"/>
                        <a:pt x="8" y="112"/>
                        <a:pt x="8" y="113"/>
                      </a:cubicBezTo>
                      <a:cubicBezTo>
                        <a:pt x="9" y="113"/>
                        <a:pt x="9" y="113"/>
                        <a:pt x="9" y="113"/>
                      </a:cubicBezTo>
                      <a:cubicBezTo>
                        <a:pt x="9" y="113"/>
                        <a:pt x="9" y="113"/>
                        <a:pt x="9" y="113"/>
                      </a:cubicBezTo>
                      <a:cubicBezTo>
                        <a:pt x="10" y="113"/>
                        <a:pt x="10" y="113"/>
                        <a:pt x="10" y="113"/>
                      </a:cubicBezTo>
                      <a:cubicBezTo>
                        <a:pt x="10" y="113"/>
                        <a:pt x="10" y="113"/>
                        <a:pt x="10" y="113"/>
                      </a:cubicBezTo>
                      <a:cubicBezTo>
                        <a:pt x="11" y="113"/>
                        <a:pt x="11" y="114"/>
                        <a:pt x="11" y="114"/>
                      </a:cubicBezTo>
                      <a:cubicBezTo>
                        <a:pt x="11" y="114"/>
                        <a:pt x="11" y="114"/>
                        <a:pt x="11" y="114"/>
                      </a:cubicBezTo>
                      <a:cubicBezTo>
                        <a:pt x="11" y="114"/>
                        <a:pt x="11" y="114"/>
                        <a:pt x="11" y="114"/>
                      </a:cubicBezTo>
                      <a:cubicBezTo>
                        <a:pt x="11" y="115"/>
                        <a:pt x="11" y="115"/>
                        <a:pt x="11" y="115"/>
                      </a:cubicBezTo>
                      <a:cubicBezTo>
                        <a:pt x="12" y="115"/>
                        <a:pt x="12" y="115"/>
                        <a:pt x="12" y="115"/>
                      </a:cubicBezTo>
                      <a:cubicBezTo>
                        <a:pt x="12" y="115"/>
                        <a:pt x="13" y="115"/>
                        <a:pt x="13" y="115"/>
                      </a:cubicBezTo>
                      <a:cubicBezTo>
                        <a:pt x="13" y="115"/>
                        <a:pt x="13" y="115"/>
                        <a:pt x="13" y="115"/>
                      </a:cubicBezTo>
                      <a:cubicBezTo>
                        <a:pt x="13" y="115"/>
                        <a:pt x="13" y="115"/>
                        <a:pt x="13" y="115"/>
                      </a:cubicBezTo>
                      <a:cubicBezTo>
                        <a:pt x="12" y="116"/>
                        <a:pt x="12" y="116"/>
                        <a:pt x="12" y="116"/>
                      </a:cubicBezTo>
                      <a:cubicBezTo>
                        <a:pt x="13" y="116"/>
                        <a:pt x="13" y="116"/>
                        <a:pt x="13" y="116"/>
                      </a:cubicBezTo>
                      <a:cubicBezTo>
                        <a:pt x="14" y="116"/>
                        <a:pt x="14" y="116"/>
                        <a:pt x="14" y="116"/>
                      </a:cubicBezTo>
                      <a:cubicBezTo>
                        <a:pt x="14" y="117"/>
                        <a:pt x="14" y="117"/>
                        <a:pt x="14" y="117"/>
                      </a:cubicBezTo>
                      <a:cubicBezTo>
                        <a:pt x="14" y="117"/>
                        <a:pt x="14" y="118"/>
                        <a:pt x="15" y="119"/>
                      </a:cubicBezTo>
                      <a:cubicBezTo>
                        <a:pt x="15" y="119"/>
                        <a:pt x="15" y="119"/>
                        <a:pt x="15" y="119"/>
                      </a:cubicBezTo>
                      <a:cubicBezTo>
                        <a:pt x="15" y="120"/>
                        <a:pt x="15" y="120"/>
                        <a:pt x="15" y="120"/>
                      </a:cubicBezTo>
                      <a:cubicBezTo>
                        <a:pt x="16" y="120"/>
                        <a:pt x="16" y="120"/>
                        <a:pt x="16" y="120"/>
                      </a:cubicBezTo>
                      <a:cubicBezTo>
                        <a:pt x="16" y="121"/>
                        <a:pt x="16" y="121"/>
                        <a:pt x="16" y="121"/>
                      </a:cubicBezTo>
                      <a:cubicBezTo>
                        <a:pt x="17" y="121"/>
                        <a:pt x="17" y="121"/>
                        <a:pt x="17" y="121"/>
                      </a:cubicBezTo>
                      <a:cubicBezTo>
                        <a:pt x="17" y="122"/>
                        <a:pt x="17" y="123"/>
                        <a:pt x="17" y="124"/>
                      </a:cubicBezTo>
                      <a:cubicBezTo>
                        <a:pt x="17" y="124"/>
                        <a:pt x="17" y="124"/>
                        <a:pt x="17" y="125"/>
                      </a:cubicBezTo>
                      <a:cubicBezTo>
                        <a:pt x="17" y="125"/>
                        <a:pt x="17" y="125"/>
                        <a:pt x="17" y="125"/>
                      </a:cubicBezTo>
                      <a:cubicBezTo>
                        <a:pt x="17" y="126"/>
                        <a:pt x="17" y="126"/>
                        <a:pt x="17" y="126"/>
                      </a:cubicBezTo>
                      <a:cubicBezTo>
                        <a:pt x="17" y="126"/>
                        <a:pt x="17" y="126"/>
                        <a:pt x="17" y="126"/>
                      </a:cubicBezTo>
                      <a:cubicBezTo>
                        <a:pt x="17" y="127"/>
                        <a:pt x="17" y="128"/>
                        <a:pt x="18" y="128"/>
                      </a:cubicBezTo>
                      <a:cubicBezTo>
                        <a:pt x="18" y="128"/>
                        <a:pt x="18" y="128"/>
                        <a:pt x="18" y="128"/>
                      </a:cubicBezTo>
                      <a:cubicBezTo>
                        <a:pt x="18" y="128"/>
                        <a:pt x="18" y="128"/>
                        <a:pt x="18" y="128"/>
                      </a:cubicBezTo>
                      <a:cubicBezTo>
                        <a:pt x="18" y="128"/>
                        <a:pt x="18" y="128"/>
                        <a:pt x="18" y="128"/>
                      </a:cubicBezTo>
                      <a:cubicBezTo>
                        <a:pt x="18" y="128"/>
                        <a:pt x="18" y="128"/>
                        <a:pt x="18" y="128"/>
                      </a:cubicBezTo>
                      <a:cubicBezTo>
                        <a:pt x="18" y="129"/>
                        <a:pt x="18" y="129"/>
                        <a:pt x="18" y="129"/>
                      </a:cubicBezTo>
                      <a:cubicBezTo>
                        <a:pt x="23" y="129"/>
                        <a:pt x="23" y="129"/>
                        <a:pt x="23" y="129"/>
                      </a:cubicBezTo>
                      <a:cubicBezTo>
                        <a:pt x="23" y="129"/>
                        <a:pt x="23" y="129"/>
                        <a:pt x="23" y="129"/>
                      </a:cubicBezTo>
                      <a:cubicBezTo>
                        <a:pt x="23" y="129"/>
                        <a:pt x="23" y="129"/>
                        <a:pt x="23" y="129"/>
                      </a:cubicBezTo>
                      <a:cubicBezTo>
                        <a:pt x="24" y="129"/>
                        <a:pt x="24" y="129"/>
                        <a:pt x="24" y="129"/>
                      </a:cubicBezTo>
                      <a:cubicBezTo>
                        <a:pt x="24" y="131"/>
                        <a:pt x="24" y="131"/>
                        <a:pt x="24" y="131"/>
                      </a:cubicBezTo>
                      <a:cubicBezTo>
                        <a:pt x="24" y="132"/>
                        <a:pt x="25" y="132"/>
                        <a:pt x="25" y="132"/>
                      </a:cubicBezTo>
                      <a:cubicBezTo>
                        <a:pt x="25" y="132"/>
                        <a:pt x="25" y="132"/>
                        <a:pt x="25" y="132"/>
                      </a:cubicBezTo>
                      <a:cubicBezTo>
                        <a:pt x="26" y="133"/>
                        <a:pt x="26" y="134"/>
                        <a:pt x="26" y="135"/>
                      </a:cubicBezTo>
                      <a:cubicBezTo>
                        <a:pt x="25" y="135"/>
                        <a:pt x="25" y="135"/>
                        <a:pt x="25" y="135"/>
                      </a:cubicBezTo>
                      <a:cubicBezTo>
                        <a:pt x="25" y="137"/>
                        <a:pt x="25" y="137"/>
                        <a:pt x="25" y="137"/>
                      </a:cubicBezTo>
                      <a:cubicBezTo>
                        <a:pt x="27" y="136"/>
                        <a:pt x="27" y="136"/>
                        <a:pt x="27" y="136"/>
                      </a:cubicBezTo>
                      <a:cubicBezTo>
                        <a:pt x="27" y="136"/>
                        <a:pt x="27" y="137"/>
                        <a:pt x="27" y="138"/>
                      </a:cubicBezTo>
                      <a:cubicBezTo>
                        <a:pt x="27" y="139"/>
                        <a:pt x="27" y="140"/>
                        <a:pt x="27" y="140"/>
                      </a:cubicBezTo>
                      <a:cubicBezTo>
                        <a:pt x="25" y="140"/>
                        <a:pt x="25" y="140"/>
                        <a:pt x="25" y="140"/>
                      </a:cubicBezTo>
                      <a:cubicBezTo>
                        <a:pt x="26" y="145"/>
                        <a:pt x="26" y="145"/>
                        <a:pt x="26" y="145"/>
                      </a:cubicBezTo>
                      <a:cubicBezTo>
                        <a:pt x="25" y="146"/>
                        <a:pt x="25" y="146"/>
                        <a:pt x="25" y="146"/>
                      </a:cubicBezTo>
                      <a:cubicBezTo>
                        <a:pt x="25" y="146"/>
                        <a:pt x="25" y="146"/>
                        <a:pt x="25" y="146"/>
                      </a:cubicBezTo>
                      <a:cubicBezTo>
                        <a:pt x="24" y="146"/>
                        <a:pt x="24" y="146"/>
                        <a:pt x="24" y="146"/>
                      </a:cubicBezTo>
                      <a:cubicBezTo>
                        <a:pt x="24" y="147"/>
                        <a:pt x="24" y="147"/>
                        <a:pt x="24" y="147"/>
                      </a:cubicBezTo>
                      <a:cubicBezTo>
                        <a:pt x="24" y="147"/>
                        <a:pt x="24" y="147"/>
                        <a:pt x="24" y="148"/>
                      </a:cubicBezTo>
                      <a:cubicBezTo>
                        <a:pt x="23" y="148"/>
                        <a:pt x="23" y="149"/>
                        <a:pt x="23" y="149"/>
                      </a:cubicBezTo>
                      <a:cubicBezTo>
                        <a:pt x="23" y="150"/>
                        <a:pt x="23" y="150"/>
                        <a:pt x="23" y="150"/>
                      </a:cubicBezTo>
                      <a:cubicBezTo>
                        <a:pt x="22" y="150"/>
                        <a:pt x="22" y="150"/>
                        <a:pt x="22" y="150"/>
                      </a:cubicBezTo>
                      <a:cubicBezTo>
                        <a:pt x="22" y="150"/>
                        <a:pt x="22" y="150"/>
                        <a:pt x="22" y="150"/>
                      </a:cubicBezTo>
                      <a:cubicBezTo>
                        <a:pt x="21" y="150"/>
                        <a:pt x="21" y="150"/>
                        <a:pt x="21" y="150"/>
                      </a:cubicBezTo>
                      <a:cubicBezTo>
                        <a:pt x="21" y="153"/>
                        <a:pt x="21" y="153"/>
                        <a:pt x="21" y="153"/>
                      </a:cubicBezTo>
                      <a:cubicBezTo>
                        <a:pt x="21" y="154"/>
                        <a:pt x="21" y="154"/>
                        <a:pt x="21" y="154"/>
                      </a:cubicBezTo>
                      <a:cubicBezTo>
                        <a:pt x="21" y="155"/>
                        <a:pt x="21" y="156"/>
                        <a:pt x="22" y="156"/>
                      </a:cubicBezTo>
                      <a:cubicBezTo>
                        <a:pt x="22" y="157"/>
                        <a:pt x="22" y="157"/>
                        <a:pt x="22" y="157"/>
                      </a:cubicBezTo>
                      <a:cubicBezTo>
                        <a:pt x="22" y="157"/>
                        <a:pt x="22" y="157"/>
                        <a:pt x="22" y="157"/>
                      </a:cubicBezTo>
                      <a:cubicBezTo>
                        <a:pt x="22" y="157"/>
                        <a:pt x="22" y="157"/>
                        <a:pt x="22" y="157"/>
                      </a:cubicBezTo>
                      <a:cubicBezTo>
                        <a:pt x="21" y="158"/>
                        <a:pt x="21" y="158"/>
                        <a:pt x="21" y="159"/>
                      </a:cubicBezTo>
                      <a:cubicBezTo>
                        <a:pt x="21" y="159"/>
                        <a:pt x="21" y="159"/>
                        <a:pt x="21" y="159"/>
                      </a:cubicBezTo>
                      <a:cubicBezTo>
                        <a:pt x="21" y="160"/>
                        <a:pt x="21" y="160"/>
                        <a:pt x="21" y="160"/>
                      </a:cubicBezTo>
                      <a:cubicBezTo>
                        <a:pt x="21" y="160"/>
                        <a:pt x="21" y="160"/>
                        <a:pt x="21" y="160"/>
                      </a:cubicBezTo>
                      <a:cubicBezTo>
                        <a:pt x="20" y="160"/>
                        <a:pt x="20" y="160"/>
                        <a:pt x="20" y="160"/>
                      </a:cubicBezTo>
                      <a:cubicBezTo>
                        <a:pt x="20" y="165"/>
                        <a:pt x="20" y="165"/>
                        <a:pt x="20" y="165"/>
                      </a:cubicBezTo>
                      <a:cubicBezTo>
                        <a:pt x="20" y="166"/>
                        <a:pt x="20" y="166"/>
                        <a:pt x="20" y="166"/>
                      </a:cubicBezTo>
                      <a:cubicBezTo>
                        <a:pt x="20" y="166"/>
                        <a:pt x="20" y="168"/>
                        <a:pt x="21" y="168"/>
                      </a:cubicBezTo>
                      <a:cubicBezTo>
                        <a:pt x="21" y="168"/>
                        <a:pt x="21" y="168"/>
                        <a:pt x="22" y="169"/>
                      </a:cubicBezTo>
                      <a:cubicBezTo>
                        <a:pt x="23" y="169"/>
                        <a:pt x="24" y="171"/>
                        <a:pt x="24" y="172"/>
                      </a:cubicBezTo>
                      <a:cubicBezTo>
                        <a:pt x="24" y="172"/>
                        <a:pt x="25" y="173"/>
                        <a:pt x="25" y="173"/>
                      </a:cubicBezTo>
                      <a:cubicBezTo>
                        <a:pt x="25" y="174"/>
                        <a:pt x="25" y="174"/>
                        <a:pt x="26" y="175"/>
                      </a:cubicBezTo>
                      <a:cubicBezTo>
                        <a:pt x="26" y="175"/>
                        <a:pt x="26" y="176"/>
                        <a:pt x="27" y="176"/>
                      </a:cubicBezTo>
                      <a:cubicBezTo>
                        <a:pt x="27" y="177"/>
                        <a:pt x="27" y="177"/>
                        <a:pt x="27" y="177"/>
                      </a:cubicBezTo>
                      <a:cubicBezTo>
                        <a:pt x="27" y="178"/>
                        <a:pt x="27" y="178"/>
                        <a:pt x="28" y="178"/>
                      </a:cubicBezTo>
                      <a:cubicBezTo>
                        <a:pt x="28" y="178"/>
                        <a:pt x="28" y="178"/>
                        <a:pt x="28" y="178"/>
                      </a:cubicBezTo>
                      <a:cubicBezTo>
                        <a:pt x="28" y="178"/>
                        <a:pt x="28" y="178"/>
                        <a:pt x="28" y="178"/>
                      </a:cubicBezTo>
                      <a:cubicBezTo>
                        <a:pt x="28" y="179"/>
                        <a:pt x="28" y="179"/>
                        <a:pt x="28" y="179"/>
                      </a:cubicBezTo>
                      <a:cubicBezTo>
                        <a:pt x="28" y="179"/>
                        <a:pt x="28" y="179"/>
                        <a:pt x="28" y="179"/>
                      </a:cubicBezTo>
                      <a:cubicBezTo>
                        <a:pt x="28" y="179"/>
                        <a:pt x="28" y="179"/>
                        <a:pt x="28" y="179"/>
                      </a:cubicBezTo>
                      <a:cubicBezTo>
                        <a:pt x="28" y="180"/>
                        <a:pt x="28" y="180"/>
                        <a:pt x="29" y="180"/>
                      </a:cubicBezTo>
                      <a:cubicBezTo>
                        <a:pt x="29" y="181"/>
                        <a:pt x="29" y="181"/>
                        <a:pt x="29" y="181"/>
                      </a:cubicBezTo>
                      <a:cubicBezTo>
                        <a:pt x="30" y="181"/>
                        <a:pt x="30" y="181"/>
                        <a:pt x="30" y="181"/>
                      </a:cubicBezTo>
                      <a:cubicBezTo>
                        <a:pt x="30" y="182"/>
                        <a:pt x="30" y="182"/>
                        <a:pt x="30" y="182"/>
                      </a:cubicBezTo>
                      <a:cubicBezTo>
                        <a:pt x="30" y="183"/>
                        <a:pt x="30" y="183"/>
                        <a:pt x="30" y="183"/>
                      </a:cubicBezTo>
                      <a:cubicBezTo>
                        <a:pt x="30" y="184"/>
                        <a:pt x="30" y="184"/>
                        <a:pt x="30" y="184"/>
                      </a:cubicBezTo>
                      <a:cubicBezTo>
                        <a:pt x="31" y="184"/>
                        <a:pt x="31" y="184"/>
                        <a:pt x="31" y="184"/>
                      </a:cubicBezTo>
                      <a:cubicBezTo>
                        <a:pt x="31" y="184"/>
                        <a:pt x="31" y="184"/>
                        <a:pt x="31" y="184"/>
                      </a:cubicBezTo>
                      <a:cubicBezTo>
                        <a:pt x="31" y="184"/>
                        <a:pt x="31" y="184"/>
                        <a:pt x="31" y="184"/>
                      </a:cubicBezTo>
                      <a:cubicBezTo>
                        <a:pt x="32" y="184"/>
                        <a:pt x="31" y="186"/>
                        <a:pt x="31" y="187"/>
                      </a:cubicBezTo>
                      <a:cubicBezTo>
                        <a:pt x="31" y="188"/>
                        <a:pt x="31" y="189"/>
                        <a:pt x="31" y="189"/>
                      </a:cubicBezTo>
                      <a:cubicBezTo>
                        <a:pt x="31" y="190"/>
                        <a:pt x="31" y="190"/>
                        <a:pt x="31" y="190"/>
                      </a:cubicBezTo>
                      <a:cubicBezTo>
                        <a:pt x="31" y="190"/>
                        <a:pt x="31" y="190"/>
                        <a:pt x="31" y="190"/>
                      </a:cubicBezTo>
                      <a:cubicBezTo>
                        <a:pt x="31" y="192"/>
                        <a:pt x="31" y="192"/>
                        <a:pt x="31" y="192"/>
                      </a:cubicBezTo>
                      <a:cubicBezTo>
                        <a:pt x="32" y="192"/>
                        <a:pt x="32" y="192"/>
                        <a:pt x="32" y="192"/>
                      </a:cubicBezTo>
                      <a:cubicBezTo>
                        <a:pt x="33" y="192"/>
                        <a:pt x="33" y="192"/>
                        <a:pt x="33" y="192"/>
                      </a:cubicBezTo>
                      <a:cubicBezTo>
                        <a:pt x="33" y="193"/>
                        <a:pt x="33" y="193"/>
                        <a:pt x="34" y="194"/>
                      </a:cubicBezTo>
                      <a:cubicBezTo>
                        <a:pt x="34" y="194"/>
                        <a:pt x="34" y="195"/>
                        <a:pt x="34" y="195"/>
                      </a:cubicBezTo>
                      <a:cubicBezTo>
                        <a:pt x="34" y="195"/>
                        <a:pt x="34" y="195"/>
                        <a:pt x="34" y="195"/>
                      </a:cubicBezTo>
                      <a:cubicBezTo>
                        <a:pt x="34" y="196"/>
                        <a:pt x="34" y="196"/>
                        <a:pt x="35" y="197"/>
                      </a:cubicBezTo>
                      <a:cubicBezTo>
                        <a:pt x="35" y="197"/>
                        <a:pt x="35" y="197"/>
                        <a:pt x="35" y="197"/>
                      </a:cubicBezTo>
                      <a:cubicBezTo>
                        <a:pt x="36" y="197"/>
                        <a:pt x="36" y="198"/>
                        <a:pt x="36" y="198"/>
                      </a:cubicBezTo>
                      <a:cubicBezTo>
                        <a:pt x="35" y="199"/>
                        <a:pt x="35" y="199"/>
                        <a:pt x="35" y="199"/>
                      </a:cubicBezTo>
                      <a:cubicBezTo>
                        <a:pt x="41" y="199"/>
                        <a:pt x="41" y="199"/>
                        <a:pt x="41" y="199"/>
                      </a:cubicBezTo>
                      <a:cubicBezTo>
                        <a:pt x="41" y="200"/>
                        <a:pt x="41" y="200"/>
                        <a:pt x="41" y="200"/>
                      </a:cubicBezTo>
                      <a:cubicBezTo>
                        <a:pt x="41" y="200"/>
                        <a:pt x="41" y="200"/>
                        <a:pt x="41" y="200"/>
                      </a:cubicBezTo>
                      <a:cubicBezTo>
                        <a:pt x="41" y="200"/>
                        <a:pt x="41" y="200"/>
                        <a:pt x="41" y="200"/>
                      </a:cubicBezTo>
                      <a:cubicBezTo>
                        <a:pt x="41" y="202"/>
                        <a:pt x="41" y="202"/>
                        <a:pt x="41" y="202"/>
                      </a:cubicBezTo>
                      <a:cubicBezTo>
                        <a:pt x="41" y="203"/>
                        <a:pt x="42" y="204"/>
                        <a:pt x="42" y="204"/>
                      </a:cubicBezTo>
                      <a:cubicBezTo>
                        <a:pt x="43" y="204"/>
                        <a:pt x="43" y="204"/>
                        <a:pt x="43" y="204"/>
                      </a:cubicBezTo>
                      <a:cubicBezTo>
                        <a:pt x="43" y="204"/>
                        <a:pt x="43" y="204"/>
                        <a:pt x="43" y="204"/>
                      </a:cubicBezTo>
                      <a:cubicBezTo>
                        <a:pt x="43" y="204"/>
                        <a:pt x="43" y="204"/>
                        <a:pt x="43" y="204"/>
                      </a:cubicBezTo>
                      <a:cubicBezTo>
                        <a:pt x="44" y="204"/>
                        <a:pt x="44" y="204"/>
                        <a:pt x="44" y="204"/>
                      </a:cubicBezTo>
                      <a:cubicBezTo>
                        <a:pt x="44" y="204"/>
                        <a:pt x="44" y="204"/>
                        <a:pt x="44" y="204"/>
                      </a:cubicBezTo>
                      <a:cubicBezTo>
                        <a:pt x="45" y="204"/>
                        <a:pt x="45" y="204"/>
                        <a:pt x="46" y="204"/>
                      </a:cubicBezTo>
                      <a:cubicBezTo>
                        <a:pt x="46" y="205"/>
                        <a:pt x="46" y="205"/>
                        <a:pt x="47" y="205"/>
                      </a:cubicBezTo>
                      <a:cubicBezTo>
                        <a:pt x="47" y="205"/>
                        <a:pt x="47" y="205"/>
                        <a:pt x="47" y="205"/>
                      </a:cubicBezTo>
                      <a:cubicBezTo>
                        <a:pt x="47" y="205"/>
                        <a:pt x="47" y="205"/>
                        <a:pt x="47" y="205"/>
                      </a:cubicBezTo>
                      <a:cubicBezTo>
                        <a:pt x="48" y="205"/>
                        <a:pt x="48" y="205"/>
                        <a:pt x="48" y="205"/>
                      </a:cubicBezTo>
                      <a:cubicBezTo>
                        <a:pt x="48" y="205"/>
                        <a:pt x="48" y="205"/>
                        <a:pt x="48" y="205"/>
                      </a:cubicBezTo>
                      <a:cubicBezTo>
                        <a:pt x="48" y="205"/>
                        <a:pt x="48" y="205"/>
                        <a:pt x="48" y="205"/>
                      </a:cubicBezTo>
                      <a:cubicBezTo>
                        <a:pt x="49" y="206"/>
                        <a:pt x="49" y="206"/>
                        <a:pt x="49" y="206"/>
                      </a:cubicBezTo>
                      <a:cubicBezTo>
                        <a:pt x="49" y="207"/>
                        <a:pt x="49" y="207"/>
                        <a:pt x="48" y="208"/>
                      </a:cubicBezTo>
                      <a:cubicBezTo>
                        <a:pt x="48" y="209"/>
                        <a:pt x="48" y="210"/>
                        <a:pt x="48" y="210"/>
                      </a:cubicBezTo>
                      <a:cubicBezTo>
                        <a:pt x="48" y="211"/>
                        <a:pt x="48" y="211"/>
                        <a:pt x="48" y="212"/>
                      </a:cubicBezTo>
                      <a:cubicBezTo>
                        <a:pt x="48" y="212"/>
                        <a:pt x="48" y="212"/>
                        <a:pt x="48" y="212"/>
                      </a:cubicBezTo>
                      <a:cubicBezTo>
                        <a:pt x="48" y="212"/>
                        <a:pt x="48" y="214"/>
                        <a:pt x="49" y="214"/>
                      </a:cubicBezTo>
                      <a:cubicBezTo>
                        <a:pt x="50" y="214"/>
                        <a:pt x="50" y="214"/>
                        <a:pt x="50" y="214"/>
                      </a:cubicBezTo>
                      <a:cubicBezTo>
                        <a:pt x="50" y="214"/>
                        <a:pt x="50" y="214"/>
                        <a:pt x="50" y="214"/>
                      </a:cubicBezTo>
                      <a:cubicBezTo>
                        <a:pt x="50" y="215"/>
                        <a:pt x="50" y="215"/>
                        <a:pt x="50" y="215"/>
                      </a:cubicBezTo>
                      <a:cubicBezTo>
                        <a:pt x="50" y="215"/>
                        <a:pt x="50" y="215"/>
                        <a:pt x="50" y="215"/>
                      </a:cubicBezTo>
                      <a:cubicBezTo>
                        <a:pt x="50" y="215"/>
                        <a:pt x="50" y="215"/>
                        <a:pt x="50" y="215"/>
                      </a:cubicBezTo>
                      <a:cubicBezTo>
                        <a:pt x="50" y="215"/>
                        <a:pt x="50" y="216"/>
                        <a:pt x="50" y="216"/>
                      </a:cubicBezTo>
                      <a:cubicBezTo>
                        <a:pt x="50" y="216"/>
                        <a:pt x="50" y="217"/>
                        <a:pt x="51" y="217"/>
                      </a:cubicBezTo>
                      <a:cubicBezTo>
                        <a:pt x="51" y="217"/>
                        <a:pt x="51" y="217"/>
                        <a:pt x="51" y="217"/>
                      </a:cubicBezTo>
                      <a:cubicBezTo>
                        <a:pt x="51" y="217"/>
                        <a:pt x="51" y="217"/>
                        <a:pt x="51" y="217"/>
                      </a:cubicBezTo>
                      <a:cubicBezTo>
                        <a:pt x="51" y="217"/>
                        <a:pt x="51" y="217"/>
                        <a:pt x="51" y="218"/>
                      </a:cubicBezTo>
                      <a:cubicBezTo>
                        <a:pt x="51" y="219"/>
                        <a:pt x="51" y="219"/>
                        <a:pt x="51" y="219"/>
                      </a:cubicBezTo>
                      <a:cubicBezTo>
                        <a:pt x="51" y="219"/>
                        <a:pt x="51" y="219"/>
                        <a:pt x="51" y="219"/>
                      </a:cubicBezTo>
                      <a:cubicBezTo>
                        <a:pt x="52" y="220"/>
                        <a:pt x="52" y="220"/>
                        <a:pt x="52" y="220"/>
                      </a:cubicBezTo>
                      <a:cubicBezTo>
                        <a:pt x="53" y="220"/>
                        <a:pt x="53" y="220"/>
                        <a:pt x="53" y="220"/>
                      </a:cubicBezTo>
                      <a:cubicBezTo>
                        <a:pt x="53" y="220"/>
                        <a:pt x="53" y="221"/>
                        <a:pt x="53" y="221"/>
                      </a:cubicBezTo>
                      <a:cubicBezTo>
                        <a:pt x="53" y="222"/>
                        <a:pt x="53" y="222"/>
                        <a:pt x="53" y="223"/>
                      </a:cubicBezTo>
                      <a:cubicBezTo>
                        <a:pt x="53" y="223"/>
                        <a:pt x="53" y="224"/>
                        <a:pt x="53" y="225"/>
                      </a:cubicBezTo>
                      <a:cubicBezTo>
                        <a:pt x="53" y="236"/>
                        <a:pt x="53" y="236"/>
                        <a:pt x="53" y="236"/>
                      </a:cubicBezTo>
                      <a:cubicBezTo>
                        <a:pt x="53" y="237"/>
                        <a:pt x="53" y="237"/>
                        <a:pt x="53" y="237"/>
                      </a:cubicBezTo>
                      <a:cubicBezTo>
                        <a:pt x="54" y="237"/>
                        <a:pt x="54" y="237"/>
                        <a:pt x="54" y="237"/>
                      </a:cubicBezTo>
                      <a:cubicBezTo>
                        <a:pt x="54" y="237"/>
                        <a:pt x="54" y="237"/>
                        <a:pt x="54" y="237"/>
                      </a:cubicBezTo>
                      <a:cubicBezTo>
                        <a:pt x="54" y="237"/>
                        <a:pt x="54" y="237"/>
                        <a:pt x="54" y="237"/>
                      </a:cubicBezTo>
                      <a:cubicBezTo>
                        <a:pt x="54" y="237"/>
                        <a:pt x="54" y="237"/>
                        <a:pt x="54" y="237"/>
                      </a:cubicBezTo>
                      <a:cubicBezTo>
                        <a:pt x="54" y="238"/>
                        <a:pt x="54" y="238"/>
                        <a:pt x="54" y="238"/>
                      </a:cubicBezTo>
                      <a:cubicBezTo>
                        <a:pt x="54" y="239"/>
                        <a:pt x="54" y="239"/>
                        <a:pt x="55" y="240"/>
                      </a:cubicBezTo>
                      <a:cubicBezTo>
                        <a:pt x="55" y="240"/>
                        <a:pt x="55" y="240"/>
                        <a:pt x="55" y="240"/>
                      </a:cubicBezTo>
                      <a:cubicBezTo>
                        <a:pt x="56" y="240"/>
                        <a:pt x="56" y="241"/>
                        <a:pt x="56" y="241"/>
                      </a:cubicBezTo>
                      <a:cubicBezTo>
                        <a:pt x="56" y="242"/>
                        <a:pt x="56" y="243"/>
                        <a:pt x="56" y="244"/>
                      </a:cubicBezTo>
                      <a:cubicBezTo>
                        <a:pt x="56" y="245"/>
                        <a:pt x="56" y="245"/>
                        <a:pt x="56" y="246"/>
                      </a:cubicBezTo>
                      <a:cubicBezTo>
                        <a:pt x="56" y="247"/>
                        <a:pt x="56" y="247"/>
                        <a:pt x="56" y="247"/>
                      </a:cubicBezTo>
                      <a:cubicBezTo>
                        <a:pt x="57" y="247"/>
                        <a:pt x="57" y="247"/>
                        <a:pt x="57" y="247"/>
                      </a:cubicBezTo>
                      <a:cubicBezTo>
                        <a:pt x="57" y="247"/>
                        <a:pt x="57" y="247"/>
                        <a:pt x="57" y="247"/>
                      </a:cubicBezTo>
                      <a:cubicBezTo>
                        <a:pt x="57" y="247"/>
                        <a:pt x="57" y="247"/>
                        <a:pt x="57" y="247"/>
                      </a:cubicBezTo>
                      <a:cubicBezTo>
                        <a:pt x="57" y="247"/>
                        <a:pt x="57" y="247"/>
                        <a:pt x="57" y="249"/>
                      </a:cubicBezTo>
                      <a:cubicBezTo>
                        <a:pt x="57" y="249"/>
                        <a:pt x="57" y="249"/>
                        <a:pt x="57" y="250"/>
                      </a:cubicBezTo>
                      <a:cubicBezTo>
                        <a:pt x="57" y="250"/>
                        <a:pt x="57" y="251"/>
                        <a:pt x="57" y="251"/>
                      </a:cubicBezTo>
                      <a:cubicBezTo>
                        <a:pt x="57" y="251"/>
                        <a:pt x="57" y="252"/>
                        <a:pt x="57" y="252"/>
                      </a:cubicBezTo>
                      <a:cubicBezTo>
                        <a:pt x="57" y="253"/>
                        <a:pt x="57" y="253"/>
                        <a:pt x="57" y="253"/>
                      </a:cubicBezTo>
                      <a:cubicBezTo>
                        <a:pt x="57" y="255"/>
                        <a:pt x="58" y="257"/>
                        <a:pt x="59" y="258"/>
                      </a:cubicBezTo>
                      <a:cubicBezTo>
                        <a:pt x="59" y="258"/>
                        <a:pt x="59" y="258"/>
                        <a:pt x="59" y="258"/>
                      </a:cubicBezTo>
                      <a:cubicBezTo>
                        <a:pt x="61" y="259"/>
                        <a:pt x="61" y="259"/>
                        <a:pt x="61" y="260"/>
                      </a:cubicBezTo>
                      <a:cubicBezTo>
                        <a:pt x="61" y="261"/>
                        <a:pt x="61" y="261"/>
                        <a:pt x="61" y="261"/>
                      </a:cubicBezTo>
                      <a:cubicBezTo>
                        <a:pt x="62" y="261"/>
                        <a:pt x="62" y="261"/>
                        <a:pt x="62" y="261"/>
                      </a:cubicBezTo>
                      <a:cubicBezTo>
                        <a:pt x="63" y="261"/>
                        <a:pt x="63" y="261"/>
                        <a:pt x="63" y="261"/>
                      </a:cubicBezTo>
                      <a:cubicBezTo>
                        <a:pt x="63" y="261"/>
                        <a:pt x="63" y="261"/>
                        <a:pt x="63" y="261"/>
                      </a:cubicBezTo>
                      <a:cubicBezTo>
                        <a:pt x="63" y="261"/>
                        <a:pt x="63" y="261"/>
                        <a:pt x="63" y="261"/>
                      </a:cubicBezTo>
                      <a:cubicBezTo>
                        <a:pt x="63" y="262"/>
                        <a:pt x="63" y="262"/>
                        <a:pt x="63" y="262"/>
                      </a:cubicBezTo>
                      <a:cubicBezTo>
                        <a:pt x="63" y="262"/>
                        <a:pt x="63" y="262"/>
                        <a:pt x="63" y="262"/>
                      </a:cubicBezTo>
                      <a:cubicBezTo>
                        <a:pt x="63" y="263"/>
                        <a:pt x="63" y="263"/>
                        <a:pt x="64" y="263"/>
                      </a:cubicBezTo>
                      <a:cubicBezTo>
                        <a:pt x="64" y="264"/>
                        <a:pt x="64" y="264"/>
                        <a:pt x="64" y="264"/>
                      </a:cubicBezTo>
                      <a:cubicBezTo>
                        <a:pt x="64" y="265"/>
                        <a:pt x="65" y="265"/>
                        <a:pt x="65" y="265"/>
                      </a:cubicBezTo>
                      <a:cubicBezTo>
                        <a:pt x="66" y="265"/>
                        <a:pt x="66" y="265"/>
                        <a:pt x="66" y="265"/>
                      </a:cubicBezTo>
                      <a:cubicBezTo>
                        <a:pt x="66" y="265"/>
                        <a:pt x="66" y="265"/>
                        <a:pt x="66" y="265"/>
                      </a:cubicBezTo>
                      <a:cubicBezTo>
                        <a:pt x="66" y="267"/>
                        <a:pt x="66" y="268"/>
                        <a:pt x="67" y="269"/>
                      </a:cubicBezTo>
                      <a:cubicBezTo>
                        <a:pt x="67" y="269"/>
                        <a:pt x="68" y="269"/>
                        <a:pt x="68" y="270"/>
                      </a:cubicBezTo>
                      <a:cubicBezTo>
                        <a:pt x="69" y="270"/>
                        <a:pt x="70" y="271"/>
                        <a:pt x="70" y="272"/>
                      </a:cubicBezTo>
                      <a:cubicBezTo>
                        <a:pt x="70" y="273"/>
                        <a:pt x="70" y="273"/>
                        <a:pt x="70" y="273"/>
                      </a:cubicBezTo>
                      <a:cubicBezTo>
                        <a:pt x="70" y="273"/>
                        <a:pt x="70" y="273"/>
                        <a:pt x="70" y="273"/>
                      </a:cubicBezTo>
                      <a:cubicBezTo>
                        <a:pt x="70" y="273"/>
                        <a:pt x="70" y="273"/>
                        <a:pt x="70" y="274"/>
                      </a:cubicBezTo>
                      <a:cubicBezTo>
                        <a:pt x="70" y="274"/>
                        <a:pt x="70" y="274"/>
                        <a:pt x="70" y="274"/>
                      </a:cubicBezTo>
                      <a:cubicBezTo>
                        <a:pt x="70" y="274"/>
                        <a:pt x="70" y="274"/>
                        <a:pt x="70" y="274"/>
                      </a:cubicBezTo>
                      <a:cubicBezTo>
                        <a:pt x="70" y="274"/>
                        <a:pt x="70" y="275"/>
                        <a:pt x="71" y="275"/>
                      </a:cubicBezTo>
                      <a:cubicBezTo>
                        <a:pt x="72" y="276"/>
                        <a:pt x="72" y="276"/>
                        <a:pt x="72" y="276"/>
                      </a:cubicBezTo>
                      <a:cubicBezTo>
                        <a:pt x="72" y="276"/>
                        <a:pt x="72" y="277"/>
                        <a:pt x="73" y="277"/>
                      </a:cubicBezTo>
                      <a:cubicBezTo>
                        <a:pt x="73" y="277"/>
                        <a:pt x="73" y="277"/>
                        <a:pt x="73" y="277"/>
                      </a:cubicBezTo>
                      <a:cubicBezTo>
                        <a:pt x="73" y="278"/>
                        <a:pt x="73" y="278"/>
                        <a:pt x="74" y="278"/>
                      </a:cubicBezTo>
                      <a:cubicBezTo>
                        <a:pt x="74" y="279"/>
                        <a:pt x="74" y="279"/>
                        <a:pt x="74" y="279"/>
                      </a:cubicBezTo>
                      <a:cubicBezTo>
                        <a:pt x="75" y="280"/>
                        <a:pt x="76" y="280"/>
                        <a:pt x="77" y="280"/>
                      </a:cubicBezTo>
                      <a:cubicBezTo>
                        <a:pt x="77" y="280"/>
                        <a:pt x="77" y="280"/>
                        <a:pt x="77" y="280"/>
                      </a:cubicBezTo>
                      <a:cubicBezTo>
                        <a:pt x="77" y="280"/>
                        <a:pt x="77" y="280"/>
                        <a:pt x="77" y="280"/>
                      </a:cubicBezTo>
                      <a:cubicBezTo>
                        <a:pt x="77" y="280"/>
                        <a:pt x="77" y="280"/>
                        <a:pt x="77" y="280"/>
                      </a:cubicBezTo>
                      <a:cubicBezTo>
                        <a:pt x="77" y="280"/>
                        <a:pt x="77" y="280"/>
                        <a:pt x="77" y="280"/>
                      </a:cubicBezTo>
                      <a:cubicBezTo>
                        <a:pt x="77" y="281"/>
                        <a:pt x="77" y="281"/>
                        <a:pt x="77" y="281"/>
                      </a:cubicBezTo>
                      <a:cubicBezTo>
                        <a:pt x="78" y="281"/>
                        <a:pt x="78" y="281"/>
                        <a:pt x="78" y="281"/>
                      </a:cubicBezTo>
                      <a:cubicBezTo>
                        <a:pt x="79" y="281"/>
                        <a:pt x="79" y="281"/>
                        <a:pt x="79" y="281"/>
                      </a:cubicBezTo>
                      <a:cubicBezTo>
                        <a:pt x="79" y="281"/>
                        <a:pt x="79" y="281"/>
                        <a:pt x="79" y="281"/>
                      </a:cubicBezTo>
                      <a:cubicBezTo>
                        <a:pt x="80" y="281"/>
                        <a:pt x="80" y="281"/>
                        <a:pt x="80" y="281"/>
                      </a:cubicBezTo>
                      <a:cubicBezTo>
                        <a:pt x="80" y="281"/>
                        <a:pt x="80" y="281"/>
                        <a:pt x="80" y="281"/>
                      </a:cubicBezTo>
                      <a:cubicBezTo>
                        <a:pt x="80" y="281"/>
                        <a:pt x="80" y="281"/>
                        <a:pt x="80" y="281"/>
                      </a:cubicBezTo>
                      <a:cubicBezTo>
                        <a:pt x="80" y="283"/>
                        <a:pt x="80" y="283"/>
                        <a:pt x="80" y="283"/>
                      </a:cubicBezTo>
                      <a:cubicBezTo>
                        <a:pt x="81" y="283"/>
                        <a:pt x="81" y="283"/>
                        <a:pt x="81" y="283"/>
                      </a:cubicBezTo>
                      <a:cubicBezTo>
                        <a:pt x="81" y="283"/>
                        <a:pt x="81" y="283"/>
                        <a:pt x="81" y="283"/>
                      </a:cubicBezTo>
                      <a:cubicBezTo>
                        <a:pt x="81" y="283"/>
                        <a:pt x="82" y="283"/>
                        <a:pt x="82" y="283"/>
                      </a:cubicBezTo>
                      <a:cubicBezTo>
                        <a:pt x="83" y="283"/>
                        <a:pt x="84" y="283"/>
                        <a:pt x="84" y="282"/>
                      </a:cubicBezTo>
                      <a:cubicBezTo>
                        <a:pt x="85" y="282"/>
                        <a:pt x="85" y="281"/>
                        <a:pt x="85" y="281"/>
                      </a:cubicBezTo>
                      <a:cubicBezTo>
                        <a:pt x="84" y="280"/>
                        <a:pt x="84" y="280"/>
                        <a:pt x="84" y="279"/>
                      </a:cubicBezTo>
                      <a:cubicBezTo>
                        <a:pt x="83" y="278"/>
                        <a:pt x="83" y="278"/>
                        <a:pt x="83" y="278"/>
                      </a:cubicBezTo>
                      <a:cubicBezTo>
                        <a:pt x="83" y="278"/>
                        <a:pt x="83" y="278"/>
                        <a:pt x="83" y="278"/>
                      </a:cubicBezTo>
                      <a:cubicBezTo>
                        <a:pt x="83" y="278"/>
                        <a:pt x="83" y="278"/>
                        <a:pt x="83" y="278"/>
                      </a:cubicBezTo>
                      <a:cubicBezTo>
                        <a:pt x="84" y="278"/>
                        <a:pt x="84" y="278"/>
                        <a:pt x="84" y="278"/>
                      </a:cubicBezTo>
                      <a:cubicBezTo>
                        <a:pt x="85" y="278"/>
                        <a:pt x="85" y="278"/>
                        <a:pt x="85" y="278"/>
                      </a:cubicBezTo>
                      <a:cubicBezTo>
                        <a:pt x="85" y="278"/>
                        <a:pt x="85" y="278"/>
                        <a:pt x="85" y="278"/>
                      </a:cubicBezTo>
                      <a:cubicBezTo>
                        <a:pt x="85" y="277"/>
                        <a:pt x="85" y="277"/>
                        <a:pt x="85" y="276"/>
                      </a:cubicBezTo>
                      <a:cubicBezTo>
                        <a:pt x="85" y="276"/>
                        <a:pt x="85" y="275"/>
                        <a:pt x="84" y="275"/>
                      </a:cubicBezTo>
                      <a:cubicBezTo>
                        <a:pt x="84" y="274"/>
                        <a:pt x="83" y="274"/>
                        <a:pt x="82" y="274"/>
                      </a:cubicBezTo>
                      <a:cubicBezTo>
                        <a:pt x="82" y="273"/>
                        <a:pt x="82" y="273"/>
                        <a:pt x="82" y="273"/>
                      </a:cubicBezTo>
                      <a:cubicBezTo>
                        <a:pt x="82" y="273"/>
                        <a:pt x="82" y="273"/>
                        <a:pt x="82" y="273"/>
                      </a:cubicBezTo>
                      <a:cubicBezTo>
                        <a:pt x="82" y="273"/>
                        <a:pt x="82" y="273"/>
                        <a:pt x="82" y="273"/>
                      </a:cubicBezTo>
                      <a:cubicBezTo>
                        <a:pt x="82" y="271"/>
                        <a:pt x="82" y="271"/>
                        <a:pt x="82" y="271"/>
                      </a:cubicBezTo>
                      <a:cubicBezTo>
                        <a:pt x="82" y="271"/>
                        <a:pt x="82" y="271"/>
                        <a:pt x="82" y="271"/>
                      </a:cubicBezTo>
                      <a:cubicBezTo>
                        <a:pt x="82" y="271"/>
                        <a:pt x="82" y="270"/>
                        <a:pt x="82" y="270"/>
                      </a:cubicBezTo>
                      <a:cubicBezTo>
                        <a:pt x="82" y="270"/>
                        <a:pt x="81" y="269"/>
                        <a:pt x="81" y="269"/>
                      </a:cubicBezTo>
                      <a:cubicBezTo>
                        <a:pt x="80" y="269"/>
                        <a:pt x="80" y="269"/>
                        <a:pt x="80" y="269"/>
                      </a:cubicBezTo>
                      <a:cubicBezTo>
                        <a:pt x="80" y="268"/>
                        <a:pt x="80" y="267"/>
                        <a:pt x="80" y="266"/>
                      </a:cubicBezTo>
                      <a:cubicBezTo>
                        <a:pt x="80" y="266"/>
                        <a:pt x="80" y="265"/>
                        <a:pt x="80" y="265"/>
                      </a:cubicBezTo>
                      <a:cubicBezTo>
                        <a:pt x="80" y="264"/>
                        <a:pt x="80" y="263"/>
                        <a:pt x="80" y="263"/>
                      </a:cubicBezTo>
                      <a:cubicBezTo>
                        <a:pt x="79" y="262"/>
                        <a:pt x="79" y="262"/>
                        <a:pt x="79" y="262"/>
                      </a:cubicBezTo>
                      <a:cubicBezTo>
                        <a:pt x="79" y="262"/>
                        <a:pt x="79" y="262"/>
                        <a:pt x="79" y="262"/>
                      </a:cubicBezTo>
                      <a:cubicBezTo>
                        <a:pt x="79" y="261"/>
                        <a:pt x="79" y="261"/>
                        <a:pt x="79" y="261"/>
                      </a:cubicBezTo>
                      <a:cubicBezTo>
                        <a:pt x="78" y="261"/>
                        <a:pt x="78" y="261"/>
                        <a:pt x="78" y="261"/>
                      </a:cubicBezTo>
                      <a:cubicBezTo>
                        <a:pt x="78" y="261"/>
                        <a:pt x="78" y="261"/>
                        <a:pt x="78" y="261"/>
                      </a:cubicBezTo>
                      <a:cubicBezTo>
                        <a:pt x="78" y="260"/>
                        <a:pt x="78" y="260"/>
                        <a:pt x="78" y="260"/>
                      </a:cubicBezTo>
                      <a:cubicBezTo>
                        <a:pt x="78" y="260"/>
                        <a:pt x="78" y="260"/>
                        <a:pt x="78" y="260"/>
                      </a:cubicBezTo>
                      <a:cubicBezTo>
                        <a:pt x="78" y="260"/>
                        <a:pt x="78" y="260"/>
                        <a:pt x="78" y="260"/>
                      </a:cubicBezTo>
                      <a:cubicBezTo>
                        <a:pt x="79" y="260"/>
                        <a:pt x="79" y="260"/>
                        <a:pt x="79" y="260"/>
                      </a:cubicBezTo>
                      <a:cubicBezTo>
                        <a:pt x="80" y="259"/>
                        <a:pt x="80" y="258"/>
                        <a:pt x="81" y="257"/>
                      </a:cubicBezTo>
                      <a:cubicBezTo>
                        <a:pt x="81" y="256"/>
                        <a:pt x="81" y="256"/>
                        <a:pt x="81" y="256"/>
                      </a:cubicBezTo>
                      <a:cubicBezTo>
                        <a:pt x="81" y="256"/>
                        <a:pt x="81" y="255"/>
                        <a:pt x="81" y="255"/>
                      </a:cubicBezTo>
                      <a:cubicBezTo>
                        <a:pt x="82" y="255"/>
                        <a:pt x="82" y="255"/>
                        <a:pt x="82" y="255"/>
                      </a:cubicBezTo>
                      <a:cubicBezTo>
                        <a:pt x="82" y="255"/>
                        <a:pt x="83" y="255"/>
                        <a:pt x="83" y="255"/>
                      </a:cubicBezTo>
                      <a:cubicBezTo>
                        <a:pt x="85" y="256"/>
                        <a:pt x="85" y="256"/>
                        <a:pt x="85" y="256"/>
                      </a:cubicBezTo>
                      <a:cubicBezTo>
                        <a:pt x="85" y="255"/>
                        <a:pt x="85" y="255"/>
                        <a:pt x="85" y="255"/>
                      </a:cubicBezTo>
                      <a:cubicBezTo>
                        <a:pt x="85" y="254"/>
                        <a:pt x="85" y="254"/>
                        <a:pt x="85" y="254"/>
                      </a:cubicBezTo>
                      <a:cubicBezTo>
                        <a:pt x="85" y="254"/>
                        <a:pt x="85" y="254"/>
                        <a:pt x="85" y="254"/>
                      </a:cubicBezTo>
                      <a:cubicBezTo>
                        <a:pt x="85" y="254"/>
                        <a:pt x="85" y="254"/>
                        <a:pt x="85" y="254"/>
                      </a:cubicBezTo>
                      <a:cubicBezTo>
                        <a:pt x="86" y="254"/>
                        <a:pt x="86" y="254"/>
                        <a:pt x="86" y="254"/>
                      </a:cubicBezTo>
                      <a:cubicBezTo>
                        <a:pt x="87" y="254"/>
                        <a:pt x="88" y="253"/>
                        <a:pt x="89" y="252"/>
                      </a:cubicBezTo>
                      <a:cubicBezTo>
                        <a:pt x="90" y="251"/>
                        <a:pt x="89" y="250"/>
                        <a:pt x="88" y="249"/>
                      </a:cubicBezTo>
                      <a:cubicBezTo>
                        <a:pt x="88" y="248"/>
                        <a:pt x="88" y="248"/>
                        <a:pt x="88" y="247"/>
                      </a:cubicBezTo>
                      <a:cubicBezTo>
                        <a:pt x="88" y="246"/>
                        <a:pt x="88" y="246"/>
                        <a:pt x="88" y="246"/>
                      </a:cubicBezTo>
                      <a:cubicBezTo>
                        <a:pt x="87" y="246"/>
                        <a:pt x="87" y="246"/>
                        <a:pt x="87" y="246"/>
                      </a:cubicBezTo>
                      <a:cubicBezTo>
                        <a:pt x="86" y="246"/>
                        <a:pt x="86" y="246"/>
                        <a:pt x="86" y="246"/>
                      </a:cubicBezTo>
                      <a:cubicBezTo>
                        <a:pt x="85" y="246"/>
                        <a:pt x="85" y="246"/>
                        <a:pt x="85" y="246"/>
                      </a:cubicBezTo>
                      <a:cubicBezTo>
                        <a:pt x="85" y="245"/>
                        <a:pt x="85" y="245"/>
                        <a:pt x="85" y="245"/>
                      </a:cubicBezTo>
                      <a:cubicBezTo>
                        <a:pt x="90" y="245"/>
                        <a:pt x="90" y="245"/>
                        <a:pt x="90" y="245"/>
                      </a:cubicBezTo>
                      <a:cubicBezTo>
                        <a:pt x="90" y="244"/>
                        <a:pt x="90" y="244"/>
                        <a:pt x="90" y="244"/>
                      </a:cubicBezTo>
                      <a:cubicBezTo>
                        <a:pt x="91" y="244"/>
                        <a:pt x="91" y="244"/>
                        <a:pt x="91" y="244"/>
                      </a:cubicBezTo>
                      <a:cubicBezTo>
                        <a:pt x="91" y="244"/>
                        <a:pt x="91" y="244"/>
                        <a:pt x="91" y="244"/>
                      </a:cubicBezTo>
                      <a:cubicBezTo>
                        <a:pt x="92" y="244"/>
                        <a:pt x="92" y="244"/>
                        <a:pt x="92" y="244"/>
                      </a:cubicBezTo>
                      <a:cubicBezTo>
                        <a:pt x="92" y="243"/>
                        <a:pt x="92" y="243"/>
                        <a:pt x="92" y="243"/>
                      </a:cubicBezTo>
                      <a:cubicBezTo>
                        <a:pt x="92" y="242"/>
                        <a:pt x="92" y="242"/>
                        <a:pt x="92" y="242"/>
                      </a:cubicBezTo>
                      <a:cubicBezTo>
                        <a:pt x="92" y="241"/>
                        <a:pt x="92" y="240"/>
                        <a:pt x="92" y="240"/>
                      </a:cubicBezTo>
                      <a:cubicBezTo>
                        <a:pt x="92" y="240"/>
                        <a:pt x="92" y="240"/>
                        <a:pt x="92" y="240"/>
                      </a:cubicBezTo>
                      <a:cubicBezTo>
                        <a:pt x="92" y="240"/>
                        <a:pt x="92" y="240"/>
                        <a:pt x="92" y="240"/>
                      </a:cubicBezTo>
                      <a:cubicBezTo>
                        <a:pt x="92" y="240"/>
                        <a:pt x="93" y="240"/>
                        <a:pt x="93" y="239"/>
                      </a:cubicBezTo>
                      <a:cubicBezTo>
                        <a:pt x="94" y="239"/>
                        <a:pt x="94" y="239"/>
                        <a:pt x="94" y="239"/>
                      </a:cubicBezTo>
                      <a:cubicBezTo>
                        <a:pt x="95" y="238"/>
                        <a:pt x="96" y="237"/>
                        <a:pt x="97" y="236"/>
                      </a:cubicBezTo>
                      <a:cubicBezTo>
                        <a:pt x="98" y="235"/>
                        <a:pt x="98" y="234"/>
                        <a:pt x="98" y="233"/>
                      </a:cubicBezTo>
                      <a:cubicBezTo>
                        <a:pt x="98" y="224"/>
                        <a:pt x="98" y="224"/>
                        <a:pt x="98" y="224"/>
                      </a:cubicBezTo>
                      <a:cubicBezTo>
                        <a:pt x="98" y="224"/>
                        <a:pt x="98" y="224"/>
                        <a:pt x="98" y="224"/>
                      </a:cubicBezTo>
                      <a:cubicBezTo>
                        <a:pt x="98" y="224"/>
                        <a:pt x="98" y="224"/>
                        <a:pt x="98" y="224"/>
                      </a:cubicBezTo>
                      <a:cubicBezTo>
                        <a:pt x="99" y="224"/>
                        <a:pt x="99" y="224"/>
                        <a:pt x="99" y="224"/>
                      </a:cubicBezTo>
                      <a:cubicBezTo>
                        <a:pt x="99" y="223"/>
                        <a:pt x="99" y="223"/>
                        <a:pt x="99" y="223"/>
                      </a:cubicBezTo>
                      <a:cubicBezTo>
                        <a:pt x="99" y="223"/>
                        <a:pt x="99" y="222"/>
                        <a:pt x="100" y="222"/>
                      </a:cubicBezTo>
                      <a:cubicBezTo>
                        <a:pt x="100" y="221"/>
                        <a:pt x="100" y="221"/>
                        <a:pt x="101" y="220"/>
                      </a:cubicBezTo>
                      <a:cubicBezTo>
                        <a:pt x="101" y="220"/>
                        <a:pt x="101" y="220"/>
                        <a:pt x="101" y="220"/>
                      </a:cubicBezTo>
                      <a:cubicBezTo>
                        <a:pt x="101" y="219"/>
                        <a:pt x="101" y="219"/>
                        <a:pt x="103" y="218"/>
                      </a:cubicBezTo>
                      <a:cubicBezTo>
                        <a:pt x="103" y="218"/>
                        <a:pt x="104" y="218"/>
                        <a:pt x="105" y="218"/>
                      </a:cubicBezTo>
                      <a:cubicBezTo>
                        <a:pt x="105" y="218"/>
                        <a:pt x="106" y="218"/>
                        <a:pt x="106" y="218"/>
                      </a:cubicBezTo>
                      <a:cubicBezTo>
                        <a:pt x="107" y="218"/>
                        <a:pt x="107" y="218"/>
                        <a:pt x="108" y="218"/>
                      </a:cubicBezTo>
                      <a:cubicBezTo>
                        <a:pt x="109" y="218"/>
                        <a:pt x="109" y="218"/>
                        <a:pt x="109" y="218"/>
                      </a:cubicBezTo>
                      <a:cubicBezTo>
                        <a:pt x="110" y="218"/>
                        <a:pt x="111" y="218"/>
                        <a:pt x="111" y="217"/>
                      </a:cubicBezTo>
                      <a:cubicBezTo>
                        <a:pt x="111" y="217"/>
                        <a:pt x="111" y="217"/>
                        <a:pt x="111" y="217"/>
                      </a:cubicBezTo>
                      <a:cubicBezTo>
                        <a:pt x="111" y="217"/>
                        <a:pt x="111" y="217"/>
                        <a:pt x="111" y="217"/>
                      </a:cubicBezTo>
                      <a:cubicBezTo>
                        <a:pt x="111" y="217"/>
                        <a:pt x="111" y="217"/>
                        <a:pt x="111" y="217"/>
                      </a:cubicBezTo>
                      <a:cubicBezTo>
                        <a:pt x="111" y="217"/>
                        <a:pt x="111" y="217"/>
                        <a:pt x="111" y="217"/>
                      </a:cubicBezTo>
                      <a:cubicBezTo>
                        <a:pt x="112" y="217"/>
                        <a:pt x="112" y="217"/>
                        <a:pt x="112" y="217"/>
                      </a:cubicBezTo>
                      <a:cubicBezTo>
                        <a:pt x="112" y="216"/>
                        <a:pt x="112" y="216"/>
                        <a:pt x="112" y="216"/>
                      </a:cubicBezTo>
                      <a:cubicBezTo>
                        <a:pt x="112" y="215"/>
                        <a:pt x="112" y="215"/>
                        <a:pt x="112" y="215"/>
                      </a:cubicBezTo>
                      <a:cubicBezTo>
                        <a:pt x="112" y="215"/>
                        <a:pt x="112" y="214"/>
                        <a:pt x="112" y="214"/>
                      </a:cubicBezTo>
                      <a:cubicBezTo>
                        <a:pt x="113" y="214"/>
                        <a:pt x="113" y="214"/>
                        <a:pt x="113" y="214"/>
                      </a:cubicBezTo>
                      <a:cubicBezTo>
                        <a:pt x="113" y="214"/>
                        <a:pt x="113" y="214"/>
                        <a:pt x="114" y="213"/>
                      </a:cubicBezTo>
                      <a:cubicBezTo>
                        <a:pt x="114" y="213"/>
                        <a:pt x="115" y="213"/>
                        <a:pt x="115" y="213"/>
                      </a:cubicBezTo>
                      <a:cubicBezTo>
                        <a:pt x="115" y="212"/>
                        <a:pt x="115" y="212"/>
                        <a:pt x="115" y="212"/>
                      </a:cubicBezTo>
                      <a:cubicBezTo>
                        <a:pt x="116" y="212"/>
                        <a:pt x="116" y="212"/>
                        <a:pt x="116" y="212"/>
                      </a:cubicBezTo>
                      <a:cubicBezTo>
                        <a:pt x="116" y="212"/>
                        <a:pt x="116" y="212"/>
                        <a:pt x="116" y="212"/>
                      </a:cubicBezTo>
                      <a:cubicBezTo>
                        <a:pt x="117" y="212"/>
                        <a:pt x="118" y="212"/>
                        <a:pt x="118" y="211"/>
                      </a:cubicBezTo>
                      <a:cubicBezTo>
                        <a:pt x="118" y="211"/>
                        <a:pt x="119" y="210"/>
                        <a:pt x="119" y="210"/>
                      </a:cubicBezTo>
                      <a:cubicBezTo>
                        <a:pt x="119" y="209"/>
                        <a:pt x="119" y="208"/>
                        <a:pt x="120" y="207"/>
                      </a:cubicBezTo>
                      <a:cubicBezTo>
                        <a:pt x="120" y="207"/>
                        <a:pt x="121" y="207"/>
                        <a:pt x="121" y="207"/>
                      </a:cubicBezTo>
                      <a:cubicBezTo>
                        <a:pt x="123" y="206"/>
                        <a:pt x="124" y="205"/>
                        <a:pt x="124" y="204"/>
                      </a:cubicBezTo>
                      <a:cubicBezTo>
                        <a:pt x="123" y="203"/>
                        <a:pt x="123" y="201"/>
                        <a:pt x="123" y="199"/>
                      </a:cubicBezTo>
                      <a:cubicBezTo>
                        <a:pt x="123" y="199"/>
                        <a:pt x="123" y="198"/>
                        <a:pt x="123" y="197"/>
                      </a:cubicBezTo>
                      <a:cubicBezTo>
                        <a:pt x="123" y="191"/>
                        <a:pt x="123" y="191"/>
                        <a:pt x="123" y="191"/>
                      </a:cubicBezTo>
                      <a:cubicBezTo>
                        <a:pt x="123" y="190"/>
                        <a:pt x="123" y="190"/>
                        <a:pt x="123" y="190"/>
                      </a:cubicBezTo>
                      <a:cubicBezTo>
                        <a:pt x="123" y="190"/>
                        <a:pt x="123" y="190"/>
                        <a:pt x="123" y="190"/>
                      </a:cubicBezTo>
                      <a:cubicBezTo>
                        <a:pt x="122" y="190"/>
                        <a:pt x="122" y="190"/>
                        <a:pt x="122" y="190"/>
                      </a:cubicBezTo>
                      <a:cubicBezTo>
                        <a:pt x="122" y="189"/>
                        <a:pt x="122" y="189"/>
                        <a:pt x="122" y="189"/>
                      </a:cubicBezTo>
                      <a:cubicBezTo>
                        <a:pt x="122" y="188"/>
                        <a:pt x="122" y="188"/>
                        <a:pt x="122" y="188"/>
                      </a:cubicBezTo>
                      <a:cubicBezTo>
                        <a:pt x="122" y="188"/>
                        <a:pt x="122" y="188"/>
                        <a:pt x="122" y="188"/>
                      </a:cubicBezTo>
                      <a:cubicBezTo>
                        <a:pt x="124" y="188"/>
                        <a:pt x="124" y="188"/>
                        <a:pt x="124" y="188"/>
                      </a:cubicBezTo>
                      <a:cubicBezTo>
                        <a:pt x="124" y="188"/>
                        <a:pt x="124" y="188"/>
                        <a:pt x="124" y="188"/>
                      </a:cubicBezTo>
                      <a:cubicBezTo>
                        <a:pt x="125" y="188"/>
                        <a:pt x="125" y="188"/>
                        <a:pt x="125" y="188"/>
                      </a:cubicBezTo>
                      <a:cubicBezTo>
                        <a:pt x="126" y="188"/>
                        <a:pt x="126" y="187"/>
                        <a:pt x="126" y="187"/>
                      </a:cubicBezTo>
                      <a:cubicBezTo>
                        <a:pt x="127" y="186"/>
                        <a:pt x="127" y="186"/>
                        <a:pt x="127" y="186"/>
                      </a:cubicBezTo>
                      <a:cubicBezTo>
                        <a:pt x="127" y="186"/>
                        <a:pt x="127" y="186"/>
                        <a:pt x="127" y="186"/>
                      </a:cubicBezTo>
                      <a:cubicBezTo>
                        <a:pt x="127" y="185"/>
                        <a:pt x="127" y="185"/>
                        <a:pt x="127" y="185"/>
                      </a:cubicBezTo>
                      <a:cubicBezTo>
                        <a:pt x="128" y="185"/>
                        <a:pt x="128" y="185"/>
                        <a:pt x="128" y="185"/>
                      </a:cubicBezTo>
                      <a:cubicBezTo>
                        <a:pt x="128" y="184"/>
                        <a:pt x="128" y="184"/>
                        <a:pt x="128" y="184"/>
                      </a:cubicBezTo>
                      <a:cubicBezTo>
                        <a:pt x="128" y="184"/>
                        <a:pt x="128" y="184"/>
                        <a:pt x="128" y="184"/>
                      </a:cubicBezTo>
                      <a:cubicBezTo>
                        <a:pt x="128" y="184"/>
                        <a:pt x="128" y="184"/>
                        <a:pt x="128" y="184"/>
                      </a:cubicBezTo>
                      <a:cubicBezTo>
                        <a:pt x="128" y="184"/>
                        <a:pt x="128" y="184"/>
                        <a:pt x="128" y="184"/>
                      </a:cubicBezTo>
                      <a:cubicBezTo>
                        <a:pt x="128" y="184"/>
                        <a:pt x="129" y="184"/>
                        <a:pt x="129" y="183"/>
                      </a:cubicBezTo>
                      <a:cubicBezTo>
                        <a:pt x="129" y="183"/>
                        <a:pt x="130" y="182"/>
                        <a:pt x="130" y="182"/>
                      </a:cubicBezTo>
                      <a:cubicBezTo>
                        <a:pt x="131" y="180"/>
                        <a:pt x="132" y="179"/>
                        <a:pt x="133" y="179"/>
                      </a:cubicBezTo>
                      <a:cubicBezTo>
                        <a:pt x="134" y="178"/>
                        <a:pt x="134" y="178"/>
                        <a:pt x="134" y="178"/>
                      </a:cubicBezTo>
                      <a:cubicBezTo>
                        <a:pt x="135" y="177"/>
                        <a:pt x="135" y="176"/>
                        <a:pt x="135" y="176"/>
                      </a:cubicBezTo>
                      <a:cubicBezTo>
                        <a:pt x="135" y="176"/>
                        <a:pt x="135" y="176"/>
                        <a:pt x="135" y="176"/>
                      </a:cubicBezTo>
                      <a:cubicBezTo>
                        <a:pt x="135" y="175"/>
                        <a:pt x="135" y="175"/>
                        <a:pt x="135" y="175"/>
                      </a:cubicBezTo>
                      <a:cubicBezTo>
                        <a:pt x="134" y="175"/>
                        <a:pt x="134" y="175"/>
                        <a:pt x="134" y="175"/>
                      </a:cubicBezTo>
                      <a:cubicBezTo>
                        <a:pt x="133" y="175"/>
                        <a:pt x="133" y="175"/>
                        <a:pt x="133" y="175"/>
                      </a:cubicBezTo>
                      <a:cubicBezTo>
                        <a:pt x="133" y="174"/>
                        <a:pt x="133" y="174"/>
                        <a:pt x="134" y="172"/>
                      </a:cubicBezTo>
                      <a:cubicBezTo>
                        <a:pt x="134" y="172"/>
                        <a:pt x="134" y="172"/>
                        <a:pt x="134" y="172"/>
                      </a:cubicBezTo>
                      <a:cubicBezTo>
                        <a:pt x="134" y="172"/>
                        <a:pt x="134" y="172"/>
                        <a:pt x="134" y="172"/>
                      </a:cubicBezTo>
                      <a:cubicBezTo>
                        <a:pt x="135" y="172"/>
                        <a:pt x="135" y="172"/>
                        <a:pt x="135" y="172"/>
                      </a:cubicBezTo>
                      <a:cubicBezTo>
                        <a:pt x="135" y="166"/>
                        <a:pt x="135" y="166"/>
                        <a:pt x="135" y="166"/>
                      </a:cubicBezTo>
                      <a:cubicBezTo>
                        <a:pt x="134" y="166"/>
                        <a:pt x="134" y="166"/>
                        <a:pt x="134" y="166"/>
                      </a:cubicBezTo>
                      <a:cubicBezTo>
                        <a:pt x="134" y="166"/>
                        <a:pt x="134" y="166"/>
                        <a:pt x="133" y="166"/>
                      </a:cubicBezTo>
                      <a:cubicBezTo>
                        <a:pt x="133" y="166"/>
                        <a:pt x="133" y="166"/>
                        <a:pt x="133" y="166"/>
                      </a:cubicBezTo>
                      <a:cubicBezTo>
                        <a:pt x="133" y="166"/>
                        <a:pt x="133" y="166"/>
                        <a:pt x="133" y="166"/>
                      </a:cubicBezTo>
                      <a:cubicBezTo>
                        <a:pt x="134" y="165"/>
                        <a:pt x="134" y="165"/>
                        <a:pt x="134" y="165"/>
                      </a:cubicBezTo>
                      <a:cubicBezTo>
                        <a:pt x="133" y="165"/>
                        <a:pt x="133" y="165"/>
                        <a:pt x="133" y="165"/>
                      </a:cubicBezTo>
                      <a:cubicBezTo>
                        <a:pt x="132" y="165"/>
                        <a:pt x="132" y="165"/>
                        <a:pt x="131" y="165"/>
                      </a:cubicBezTo>
                      <a:cubicBezTo>
                        <a:pt x="131" y="165"/>
                        <a:pt x="131" y="165"/>
                        <a:pt x="130" y="165"/>
                      </a:cubicBezTo>
                      <a:cubicBezTo>
                        <a:pt x="128" y="165"/>
                        <a:pt x="128" y="164"/>
                        <a:pt x="127" y="164"/>
                      </a:cubicBezTo>
                      <a:cubicBezTo>
                        <a:pt x="126" y="163"/>
                        <a:pt x="126" y="163"/>
                        <a:pt x="126" y="163"/>
                      </a:cubicBezTo>
                      <a:cubicBezTo>
                        <a:pt x="126" y="163"/>
                        <a:pt x="126" y="163"/>
                        <a:pt x="126" y="163"/>
                      </a:cubicBezTo>
                      <a:cubicBezTo>
                        <a:pt x="126" y="162"/>
                        <a:pt x="125" y="162"/>
                        <a:pt x="125" y="162"/>
                      </a:cubicBezTo>
                      <a:cubicBezTo>
                        <a:pt x="124" y="162"/>
                        <a:pt x="124" y="162"/>
                        <a:pt x="124" y="162"/>
                      </a:cubicBezTo>
                      <a:cubicBezTo>
                        <a:pt x="123" y="161"/>
                        <a:pt x="123" y="161"/>
                        <a:pt x="122" y="160"/>
                      </a:cubicBezTo>
                      <a:cubicBezTo>
                        <a:pt x="122" y="160"/>
                        <a:pt x="122" y="160"/>
                        <a:pt x="122" y="160"/>
                      </a:cubicBezTo>
                      <a:cubicBezTo>
                        <a:pt x="122" y="159"/>
                        <a:pt x="121" y="159"/>
                        <a:pt x="121" y="159"/>
                      </a:cubicBezTo>
                      <a:cubicBezTo>
                        <a:pt x="121" y="159"/>
                        <a:pt x="121" y="159"/>
                        <a:pt x="121" y="159"/>
                      </a:cubicBezTo>
                      <a:cubicBezTo>
                        <a:pt x="120" y="159"/>
                        <a:pt x="120" y="159"/>
                        <a:pt x="120" y="159"/>
                      </a:cubicBezTo>
                      <a:cubicBezTo>
                        <a:pt x="119" y="159"/>
                        <a:pt x="119" y="159"/>
                        <a:pt x="119" y="159"/>
                      </a:cubicBezTo>
                      <a:cubicBezTo>
                        <a:pt x="119" y="159"/>
                        <a:pt x="119" y="159"/>
                        <a:pt x="119" y="159"/>
                      </a:cubicBezTo>
                      <a:cubicBezTo>
                        <a:pt x="118" y="159"/>
                        <a:pt x="118" y="159"/>
                        <a:pt x="118" y="159"/>
                      </a:cubicBezTo>
                      <a:cubicBezTo>
                        <a:pt x="117" y="159"/>
                        <a:pt x="117" y="159"/>
                        <a:pt x="117" y="159"/>
                      </a:cubicBezTo>
                      <a:cubicBezTo>
                        <a:pt x="117" y="159"/>
                        <a:pt x="116" y="159"/>
                        <a:pt x="116" y="159"/>
                      </a:cubicBezTo>
                      <a:cubicBezTo>
                        <a:pt x="115" y="159"/>
                        <a:pt x="115" y="158"/>
                        <a:pt x="115" y="158"/>
                      </a:cubicBezTo>
                      <a:cubicBezTo>
                        <a:pt x="115" y="157"/>
                        <a:pt x="114" y="157"/>
                        <a:pt x="112" y="157"/>
                      </a:cubicBezTo>
                      <a:cubicBezTo>
                        <a:pt x="112" y="157"/>
                        <a:pt x="111" y="157"/>
                        <a:pt x="110" y="157"/>
                      </a:cubicBezTo>
                      <a:cubicBezTo>
                        <a:pt x="110" y="157"/>
                        <a:pt x="110" y="157"/>
                        <a:pt x="110" y="157"/>
                      </a:cubicBezTo>
                      <a:cubicBezTo>
                        <a:pt x="108" y="157"/>
                        <a:pt x="108" y="157"/>
                        <a:pt x="108" y="157"/>
                      </a:cubicBezTo>
                      <a:cubicBezTo>
                        <a:pt x="108" y="158"/>
                        <a:pt x="108" y="158"/>
                        <a:pt x="108" y="158"/>
                      </a:cubicBezTo>
                      <a:cubicBezTo>
                        <a:pt x="108" y="157"/>
                        <a:pt x="108" y="156"/>
                        <a:pt x="107" y="156"/>
                      </a:cubicBezTo>
                      <a:cubicBezTo>
                        <a:pt x="106" y="156"/>
                        <a:pt x="106" y="156"/>
                        <a:pt x="105" y="156"/>
                      </a:cubicBezTo>
                      <a:cubicBezTo>
                        <a:pt x="105" y="156"/>
                        <a:pt x="104" y="156"/>
                        <a:pt x="104" y="156"/>
                      </a:cubicBezTo>
                      <a:cubicBezTo>
                        <a:pt x="103" y="156"/>
                        <a:pt x="103" y="156"/>
                        <a:pt x="103" y="156"/>
                      </a:cubicBezTo>
                      <a:cubicBezTo>
                        <a:pt x="103" y="155"/>
                        <a:pt x="103" y="155"/>
                        <a:pt x="103" y="155"/>
                      </a:cubicBezTo>
                      <a:cubicBezTo>
                        <a:pt x="103" y="155"/>
                        <a:pt x="103" y="155"/>
                        <a:pt x="102" y="155"/>
                      </a:cubicBezTo>
                      <a:cubicBezTo>
                        <a:pt x="102" y="155"/>
                        <a:pt x="102" y="155"/>
                        <a:pt x="102" y="155"/>
                      </a:cubicBezTo>
                      <a:cubicBezTo>
                        <a:pt x="102" y="155"/>
                        <a:pt x="102" y="155"/>
                        <a:pt x="102" y="155"/>
                      </a:cubicBezTo>
                      <a:cubicBezTo>
                        <a:pt x="102" y="154"/>
                        <a:pt x="102" y="154"/>
                        <a:pt x="102" y="154"/>
                      </a:cubicBezTo>
                      <a:cubicBezTo>
                        <a:pt x="102" y="154"/>
                        <a:pt x="101" y="153"/>
                        <a:pt x="101" y="153"/>
                      </a:cubicBezTo>
                      <a:cubicBezTo>
                        <a:pt x="100" y="153"/>
                        <a:pt x="100" y="153"/>
                        <a:pt x="100" y="153"/>
                      </a:cubicBezTo>
                      <a:cubicBezTo>
                        <a:pt x="100" y="153"/>
                        <a:pt x="100" y="153"/>
                        <a:pt x="100" y="153"/>
                      </a:cubicBezTo>
                      <a:cubicBezTo>
                        <a:pt x="96" y="153"/>
                        <a:pt x="96" y="153"/>
                        <a:pt x="96" y="153"/>
                      </a:cubicBezTo>
                      <a:cubicBezTo>
                        <a:pt x="94" y="153"/>
                        <a:pt x="94" y="153"/>
                        <a:pt x="94" y="153"/>
                      </a:cubicBezTo>
                      <a:cubicBezTo>
                        <a:pt x="93" y="153"/>
                        <a:pt x="93" y="153"/>
                        <a:pt x="92" y="153"/>
                      </a:cubicBezTo>
                      <a:cubicBezTo>
                        <a:pt x="92" y="153"/>
                        <a:pt x="92" y="153"/>
                        <a:pt x="92" y="153"/>
                      </a:cubicBezTo>
                      <a:cubicBezTo>
                        <a:pt x="91" y="153"/>
                        <a:pt x="91" y="153"/>
                        <a:pt x="91" y="153"/>
                      </a:cubicBezTo>
                      <a:cubicBezTo>
                        <a:pt x="90" y="153"/>
                        <a:pt x="90" y="153"/>
                        <a:pt x="90" y="153"/>
                      </a:cubicBezTo>
                      <a:cubicBezTo>
                        <a:pt x="89" y="153"/>
                        <a:pt x="89" y="153"/>
                        <a:pt x="89" y="153"/>
                      </a:cubicBezTo>
                      <a:cubicBezTo>
                        <a:pt x="89" y="152"/>
                        <a:pt x="89" y="152"/>
                        <a:pt x="89" y="152"/>
                      </a:cubicBezTo>
                      <a:cubicBezTo>
                        <a:pt x="89" y="152"/>
                        <a:pt x="89" y="152"/>
                        <a:pt x="89" y="152"/>
                      </a:cubicBezTo>
                      <a:cubicBezTo>
                        <a:pt x="89" y="152"/>
                        <a:pt x="89" y="152"/>
                        <a:pt x="89" y="152"/>
                      </a:cubicBezTo>
                      <a:cubicBezTo>
                        <a:pt x="90" y="152"/>
                        <a:pt x="90" y="152"/>
                        <a:pt x="90" y="152"/>
                      </a:cubicBezTo>
                      <a:cubicBezTo>
                        <a:pt x="90" y="152"/>
                        <a:pt x="91" y="152"/>
                        <a:pt x="92" y="151"/>
                      </a:cubicBezTo>
                      <a:cubicBezTo>
                        <a:pt x="92" y="151"/>
                        <a:pt x="92" y="151"/>
                        <a:pt x="92" y="151"/>
                      </a:cubicBezTo>
                      <a:cubicBezTo>
                        <a:pt x="95" y="151"/>
                        <a:pt x="95" y="151"/>
                        <a:pt x="95" y="151"/>
                      </a:cubicBezTo>
                      <a:cubicBezTo>
                        <a:pt x="95" y="151"/>
                        <a:pt x="95" y="151"/>
                        <a:pt x="95" y="151"/>
                      </a:cubicBezTo>
                      <a:cubicBezTo>
                        <a:pt x="96" y="150"/>
                        <a:pt x="96" y="150"/>
                        <a:pt x="96" y="150"/>
                      </a:cubicBezTo>
                      <a:cubicBezTo>
                        <a:pt x="96" y="150"/>
                        <a:pt x="96" y="150"/>
                        <a:pt x="96" y="149"/>
                      </a:cubicBezTo>
                      <a:cubicBezTo>
                        <a:pt x="96" y="149"/>
                        <a:pt x="96" y="149"/>
                        <a:pt x="96" y="149"/>
                      </a:cubicBezTo>
                      <a:cubicBezTo>
                        <a:pt x="96" y="148"/>
                        <a:pt x="96" y="147"/>
                        <a:pt x="95" y="146"/>
                      </a:cubicBezTo>
                      <a:cubicBezTo>
                        <a:pt x="94" y="145"/>
                        <a:pt x="93" y="144"/>
                        <a:pt x="92" y="144"/>
                      </a:cubicBezTo>
                      <a:cubicBezTo>
                        <a:pt x="91" y="143"/>
                        <a:pt x="91" y="143"/>
                        <a:pt x="91" y="143"/>
                      </a:cubicBezTo>
                      <a:cubicBezTo>
                        <a:pt x="91" y="143"/>
                        <a:pt x="91" y="143"/>
                        <a:pt x="91" y="143"/>
                      </a:cubicBezTo>
                      <a:cubicBezTo>
                        <a:pt x="91" y="143"/>
                        <a:pt x="91" y="143"/>
                        <a:pt x="91" y="143"/>
                      </a:cubicBezTo>
                      <a:cubicBezTo>
                        <a:pt x="91" y="143"/>
                        <a:pt x="91" y="143"/>
                        <a:pt x="91" y="143"/>
                      </a:cubicBezTo>
                      <a:cubicBezTo>
                        <a:pt x="90" y="143"/>
                        <a:pt x="90" y="143"/>
                        <a:pt x="90" y="143"/>
                      </a:cubicBezTo>
                      <a:cubicBezTo>
                        <a:pt x="90" y="142"/>
                        <a:pt x="90" y="142"/>
                        <a:pt x="90" y="142"/>
                      </a:cubicBezTo>
                      <a:cubicBezTo>
                        <a:pt x="89" y="141"/>
                        <a:pt x="88" y="141"/>
                        <a:pt x="88" y="140"/>
                      </a:cubicBezTo>
                      <a:cubicBezTo>
                        <a:pt x="88" y="140"/>
                        <a:pt x="88" y="140"/>
                        <a:pt x="88" y="140"/>
                      </a:cubicBezTo>
                      <a:cubicBezTo>
                        <a:pt x="88" y="140"/>
                        <a:pt x="88" y="140"/>
                        <a:pt x="88" y="140"/>
                      </a:cubicBezTo>
                      <a:cubicBezTo>
                        <a:pt x="88" y="140"/>
                        <a:pt x="88" y="140"/>
                        <a:pt x="88" y="140"/>
                      </a:cubicBezTo>
                      <a:cubicBezTo>
                        <a:pt x="88" y="139"/>
                        <a:pt x="88" y="139"/>
                        <a:pt x="88" y="139"/>
                      </a:cubicBezTo>
                      <a:cubicBezTo>
                        <a:pt x="87" y="139"/>
                        <a:pt x="87" y="139"/>
                        <a:pt x="87" y="138"/>
                      </a:cubicBezTo>
                      <a:cubicBezTo>
                        <a:pt x="86" y="137"/>
                        <a:pt x="86" y="137"/>
                        <a:pt x="85" y="136"/>
                      </a:cubicBezTo>
                      <a:cubicBezTo>
                        <a:pt x="84" y="136"/>
                        <a:pt x="84" y="136"/>
                        <a:pt x="84" y="136"/>
                      </a:cubicBezTo>
                      <a:cubicBezTo>
                        <a:pt x="84" y="135"/>
                        <a:pt x="83" y="135"/>
                        <a:pt x="83" y="135"/>
                      </a:cubicBezTo>
                      <a:cubicBezTo>
                        <a:pt x="83" y="134"/>
                        <a:pt x="83" y="134"/>
                        <a:pt x="83" y="134"/>
                      </a:cubicBezTo>
                      <a:cubicBezTo>
                        <a:pt x="82" y="134"/>
                        <a:pt x="81" y="133"/>
                        <a:pt x="81" y="133"/>
                      </a:cubicBezTo>
                      <a:cubicBezTo>
                        <a:pt x="80" y="133"/>
                        <a:pt x="80" y="133"/>
                        <a:pt x="80" y="133"/>
                      </a:cubicBezTo>
                      <a:cubicBezTo>
                        <a:pt x="78" y="133"/>
                        <a:pt x="78" y="133"/>
                        <a:pt x="78" y="133"/>
                      </a:cubicBezTo>
                      <a:cubicBezTo>
                        <a:pt x="78" y="131"/>
                        <a:pt x="78" y="131"/>
                        <a:pt x="78" y="131"/>
                      </a:cubicBezTo>
                      <a:cubicBezTo>
                        <a:pt x="77" y="132"/>
                        <a:pt x="77" y="132"/>
                        <a:pt x="77" y="132"/>
                      </a:cubicBezTo>
                      <a:cubicBezTo>
                        <a:pt x="76" y="132"/>
                        <a:pt x="75" y="132"/>
                        <a:pt x="75" y="132"/>
                      </a:cubicBezTo>
                      <a:cubicBezTo>
                        <a:pt x="74" y="132"/>
                        <a:pt x="74" y="132"/>
                        <a:pt x="73" y="131"/>
                      </a:cubicBezTo>
                      <a:cubicBezTo>
                        <a:pt x="72" y="131"/>
                        <a:pt x="72" y="131"/>
                        <a:pt x="72" y="131"/>
                      </a:cubicBezTo>
                      <a:cubicBezTo>
                        <a:pt x="72" y="130"/>
                        <a:pt x="72" y="130"/>
                        <a:pt x="72" y="130"/>
                      </a:cubicBezTo>
                      <a:cubicBezTo>
                        <a:pt x="72" y="130"/>
                        <a:pt x="72" y="129"/>
                        <a:pt x="71" y="129"/>
                      </a:cubicBezTo>
                      <a:cubicBezTo>
                        <a:pt x="70" y="129"/>
                        <a:pt x="70" y="129"/>
                        <a:pt x="70" y="129"/>
                      </a:cubicBezTo>
                      <a:cubicBezTo>
                        <a:pt x="70" y="128"/>
                        <a:pt x="70" y="128"/>
                        <a:pt x="70" y="128"/>
                      </a:cubicBezTo>
                      <a:cubicBezTo>
                        <a:pt x="70" y="128"/>
                        <a:pt x="70" y="128"/>
                        <a:pt x="70" y="127"/>
                      </a:cubicBezTo>
                      <a:cubicBezTo>
                        <a:pt x="69" y="126"/>
                        <a:pt x="68" y="126"/>
                        <a:pt x="68" y="126"/>
                      </a:cubicBezTo>
                      <a:cubicBezTo>
                        <a:pt x="67" y="126"/>
                        <a:pt x="66" y="126"/>
                        <a:pt x="66" y="126"/>
                      </a:cubicBezTo>
                      <a:cubicBezTo>
                        <a:pt x="65" y="126"/>
                        <a:pt x="65" y="126"/>
                        <a:pt x="65" y="126"/>
                      </a:cubicBezTo>
                      <a:cubicBezTo>
                        <a:pt x="64" y="126"/>
                        <a:pt x="64" y="126"/>
                        <a:pt x="63" y="126"/>
                      </a:cubicBezTo>
                      <a:cubicBezTo>
                        <a:pt x="64" y="125"/>
                        <a:pt x="64" y="125"/>
                        <a:pt x="64" y="125"/>
                      </a:cubicBezTo>
                      <a:cubicBezTo>
                        <a:pt x="66" y="123"/>
                        <a:pt x="66" y="123"/>
                        <a:pt x="66" y="123"/>
                      </a:cubicBezTo>
                      <a:cubicBezTo>
                        <a:pt x="64" y="123"/>
                        <a:pt x="64" y="123"/>
                        <a:pt x="64" y="123"/>
                      </a:cubicBezTo>
                      <a:cubicBezTo>
                        <a:pt x="63" y="123"/>
                        <a:pt x="63" y="123"/>
                        <a:pt x="63" y="123"/>
                      </a:cubicBezTo>
                      <a:cubicBezTo>
                        <a:pt x="63" y="123"/>
                        <a:pt x="63" y="123"/>
                        <a:pt x="63" y="123"/>
                      </a:cubicBezTo>
                      <a:cubicBezTo>
                        <a:pt x="63" y="122"/>
                        <a:pt x="63" y="122"/>
                        <a:pt x="63" y="122"/>
                      </a:cubicBezTo>
                      <a:cubicBezTo>
                        <a:pt x="61" y="122"/>
                        <a:pt x="61" y="122"/>
                        <a:pt x="61" y="122"/>
                      </a:cubicBezTo>
                      <a:cubicBezTo>
                        <a:pt x="60" y="122"/>
                        <a:pt x="60" y="122"/>
                        <a:pt x="60" y="123"/>
                      </a:cubicBezTo>
                      <a:cubicBezTo>
                        <a:pt x="60" y="123"/>
                        <a:pt x="60" y="123"/>
                        <a:pt x="60" y="123"/>
                      </a:cubicBezTo>
                      <a:cubicBezTo>
                        <a:pt x="60" y="123"/>
                        <a:pt x="60" y="123"/>
                        <a:pt x="60" y="123"/>
                      </a:cubicBezTo>
                      <a:cubicBezTo>
                        <a:pt x="60" y="123"/>
                        <a:pt x="60" y="123"/>
                        <a:pt x="60" y="123"/>
                      </a:cubicBezTo>
                      <a:cubicBezTo>
                        <a:pt x="59" y="123"/>
                        <a:pt x="59" y="123"/>
                        <a:pt x="59" y="123"/>
                      </a:cubicBezTo>
                      <a:cubicBezTo>
                        <a:pt x="58" y="123"/>
                        <a:pt x="57" y="122"/>
                        <a:pt x="57" y="121"/>
                      </a:cubicBezTo>
                      <a:cubicBezTo>
                        <a:pt x="58" y="120"/>
                        <a:pt x="58" y="120"/>
                        <a:pt x="58" y="120"/>
                      </a:cubicBezTo>
                      <a:cubicBezTo>
                        <a:pt x="56" y="120"/>
                        <a:pt x="56" y="120"/>
                        <a:pt x="56" y="120"/>
                      </a:cubicBezTo>
                      <a:cubicBezTo>
                        <a:pt x="55" y="120"/>
                        <a:pt x="55" y="121"/>
                        <a:pt x="54" y="121"/>
                      </a:cubicBezTo>
                      <a:cubicBezTo>
                        <a:pt x="53" y="121"/>
                        <a:pt x="52" y="120"/>
                        <a:pt x="52" y="120"/>
                      </a:cubicBezTo>
                      <a:cubicBezTo>
                        <a:pt x="51" y="120"/>
                        <a:pt x="50" y="119"/>
                        <a:pt x="50" y="119"/>
                      </a:cubicBezTo>
                      <a:cubicBezTo>
                        <a:pt x="49" y="119"/>
                        <a:pt x="49" y="118"/>
                        <a:pt x="48" y="118"/>
                      </a:cubicBezTo>
                      <a:cubicBezTo>
                        <a:pt x="47" y="118"/>
                        <a:pt x="46" y="117"/>
                        <a:pt x="46" y="117"/>
                      </a:cubicBezTo>
                      <a:cubicBezTo>
                        <a:pt x="45" y="117"/>
                        <a:pt x="45" y="117"/>
                        <a:pt x="45" y="117"/>
                      </a:cubicBezTo>
                      <a:cubicBezTo>
                        <a:pt x="44" y="117"/>
                        <a:pt x="44" y="117"/>
                        <a:pt x="44" y="117"/>
                      </a:cubicBezTo>
                      <a:cubicBezTo>
                        <a:pt x="44" y="117"/>
                        <a:pt x="44" y="117"/>
                        <a:pt x="44" y="117"/>
                      </a:cubicBezTo>
                      <a:cubicBezTo>
                        <a:pt x="43" y="117"/>
                        <a:pt x="43" y="118"/>
                        <a:pt x="43" y="118"/>
                      </a:cubicBezTo>
                      <a:cubicBezTo>
                        <a:pt x="43" y="118"/>
                        <a:pt x="43" y="118"/>
                        <a:pt x="43" y="118"/>
                      </a:cubicBezTo>
                      <a:cubicBezTo>
                        <a:pt x="42" y="117"/>
                        <a:pt x="40" y="117"/>
                        <a:pt x="39" y="117"/>
                      </a:cubicBezTo>
                      <a:cubicBezTo>
                        <a:pt x="38" y="117"/>
                        <a:pt x="38" y="117"/>
                        <a:pt x="38" y="117"/>
                      </a:cubicBezTo>
                      <a:cubicBezTo>
                        <a:pt x="38" y="118"/>
                        <a:pt x="38" y="118"/>
                        <a:pt x="38" y="118"/>
                      </a:cubicBezTo>
                      <a:cubicBezTo>
                        <a:pt x="38" y="119"/>
                        <a:pt x="38" y="119"/>
                        <a:pt x="38" y="119"/>
                      </a:cubicBezTo>
                      <a:cubicBezTo>
                        <a:pt x="38" y="119"/>
                        <a:pt x="38" y="119"/>
                        <a:pt x="38" y="119"/>
                      </a:cubicBezTo>
                      <a:cubicBezTo>
                        <a:pt x="38" y="119"/>
                        <a:pt x="38" y="119"/>
                        <a:pt x="38" y="119"/>
                      </a:cubicBezTo>
                      <a:cubicBezTo>
                        <a:pt x="37" y="119"/>
                        <a:pt x="37" y="119"/>
                        <a:pt x="37" y="119"/>
                      </a:cubicBezTo>
                      <a:cubicBezTo>
                        <a:pt x="37" y="119"/>
                        <a:pt x="36" y="119"/>
                        <a:pt x="35" y="120"/>
                      </a:cubicBezTo>
                      <a:cubicBezTo>
                        <a:pt x="35" y="120"/>
                        <a:pt x="35" y="120"/>
                        <a:pt x="34" y="120"/>
                      </a:cubicBezTo>
                      <a:cubicBezTo>
                        <a:pt x="33" y="120"/>
                        <a:pt x="33" y="120"/>
                        <a:pt x="33" y="120"/>
                      </a:cubicBezTo>
                      <a:cubicBezTo>
                        <a:pt x="32" y="120"/>
                        <a:pt x="32" y="120"/>
                        <a:pt x="32" y="120"/>
                      </a:cubicBezTo>
                      <a:cubicBezTo>
                        <a:pt x="31" y="120"/>
                        <a:pt x="31" y="120"/>
                        <a:pt x="31" y="120"/>
                      </a:cubicBezTo>
                      <a:cubicBezTo>
                        <a:pt x="31" y="121"/>
                        <a:pt x="31" y="121"/>
                        <a:pt x="31" y="121"/>
                      </a:cubicBezTo>
                      <a:cubicBezTo>
                        <a:pt x="31" y="122"/>
                        <a:pt x="32" y="122"/>
                        <a:pt x="32" y="123"/>
                      </a:cubicBezTo>
                      <a:cubicBezTo>
                        <a:pt x="33" y="124"/>
                        <a:pt x="33" y="124"/>
                        <a:pt x="33" y="124"/>
                      </a:cubicBezTo>
                      <a:cubicBezTo>
                        <a:pt x="33" y="124"/>
                        <a:pt x="33" y="124"/>
                        <a:pt x="33" y="124"/>
                      </a:cubicBezTo>
                      <a:cubicBezTo>
                        <a:pt x="33" y="125"/>
                        <a:pt x="33" y="125"/>
                        <a:pt x="33" y="125"/>
                      </a:cubicBezTo>
                      <a:cubicBezTo>
                        <a:pt x="33" y="125"/>
                        <a:pt x="33" y="125"/>
                        <a:pt x="33" y="125"/>
                      </a:cubicBezTo>
                      <a:cubicBezTo>
                        <a:pt x="33" y="125"/>
                        <a:pt x="33" y="126"/>
                        <a:pt x="32" y="126"/>
                      </a:cubicBezTo>
                      <a:cubicBezTo>
                        <a:pt x="32" y="126"/>
                        <a:pt x="32" y="126"/>
                        <a:pt x="32" y="126"/>
                      </a:cubicBezTo>
                      <a:cubicBezTo>
                        <a:pt x="31" y="126"/>
                        <a:pt x="31" y="126"/>
                        <a:pt x="31" y="126"/>
                      </a:cubicBezTo>
                      <a:cubicBezTo>
                        <a:pt x="30" y="126"/>
                        <a:pt x="30" y="126"/>
                        <a:pt x="30" y="126"/>
                      </a:cubicBezTo>
                      <a:cubicBezTo>
                        <a:pt x="30" y="126"/>
                        <a:pt x="30" y="126"/>
                        <a:pt x="30" y="126"/>
                      </a:cubicBezTo>
                      <a:cubicBezTo>
                        <a:pt x="30" y="125"/>
                        <a:pt x="30" y="125"/>
                        <a:pt x="30" y="125"/>
                      </a:cubicBezTo>
                      <a:cubicBezTo>
                        <a:pt x="30" y="125"/>
                        <a:pt x="30" y="125"/>
                        <a:pt x="29" y="125"/>
                      </a:cubicBezTo>
                      <a:cubicBezTo>
                        <a:pt x="29" y="124"/>
                        <a:pt x="29" y="124"/>
                        <a:pt x="29" y="124"/>
                      </a:cubicBezTo>
                      <a:cubicBezTo>
                        <a:pt x="29" y="124"/>
                        <a:pt x="29" y="124"/>
                        <a:pt x="29" y="124"/>
                      </a:cubicBezTo>
                      <a:cubicBezTo>
                        <a:pt x="29" y="123"/>
                        <a:pt x="29" y="123"/>
                        <a:pt x="29" y="123"/>
                      </a:cubicBezTo>
                      <a:cubicBezTo>
                        <a:pt x="28" y="122"/>
                        <a:pt x="27" y="122"/>
                        <a:pt x="27" y="122"/>
                      </a:cubicBezTo>
                      <a:cubicBezTo>
                        <a:pt x="26" y="122"/>
                        <a:pt x="26" y="122"/>
                        <a:pt x="25" y="122"/>
                      </a:cubicBezTo>
                      <a:cubicBezTo>
                        <a:pt x="25" y="122"/>
                        <a:pt x="25" y="122"/>
                        <a:pt x="25" y="122"/>
                      </a:cubicBezTo>
                      <a:cubicBezTo>
                        <a:pt x="24" y="123"/>
                        <a:pt x="23" y="123"/>
                        <a:pt x="23" y="123"/>
                      </a:cubicBezTo>
                      <a:cubicBezTo>
                        <a:pt x="22" y="123"/>
                        <a:pt x="22" y="123"/>
                        <a:pt x="22" y="123"/>
                      </a:cubicBezTo>
                      <a:cubicBezTo>
                        <a:pt x="22" y="123"/>
                        <a:pt x="22" y="123"/>
                        <a:pt x="22" y="123"/>
                      </a:cubicBezTo>
                      <a:cubicBezTo>
                        <a:pt x="22" y="123"/>
                        <a:pt x="22" y="123"/>
                        <a:pt x="22" y="123"/>
                      </a:cubicBezTo>
                      <a:cubicBezTo>
                        <a:pt x="22" y="123"/>
                        <a:pt x="22" y="123"/>
                        <a:pt x="22" y="123"/>
                      </a:cubicBezTo>
                      <a:cubicBezTo>
                        <a:pt x="22" y="122"/>
                        <a:pt x="21" y="122"/>
                        <a:pt x="20" y="122"/>
                      </a:cubicBezTo>
                      <a:cubicBezTo>
                        <a:pt x="20" y="121"/>
                        <a:pt x="20" y="121"/>
                        <a:pt x="20" y="121"/>
                      </a:cubicBezTo>
                      <a:cubicBezTo>
                        <a:pt x="20" y="121"/>
                        <a:pt x="20" y="120"/>
                        <a:pt x="20" y="120"/>
                      </a:cubicBezTo>
                      <a:cubicBezTo>
                        <a:pt x="19" y="120"/>
                        <a:pt x="19" y="120"/>
                        <a:pt x="19" y="120"/>
                      </a:cubicBezTo>
                      <a:cubicBezTo>
                        <a:pt x="19" y="119"/>
                        <a:pt x="19" y="119"/>
                        <a:pt x="19" y="118"/>
                      </a:cubicBezTo>
                      <a:cubicBezTo>
                        <a:pt x="19" y="118"/>
                        <a:pt x="19" y="118"/>
                        <a:pt x="19" y="117"/>
                      </a:cubicBezTo>
                      <a:cubicBezTo>
                        <a:pt x="19" y="117"/>
                        <a:pt x="19" y="117"/>
                        <a:pt x="19" y="117"/>
                      </a:cubicBezTo>
                      <a:cubicBezTo>
                        <a:pt x="19" y="117"/>
                        <a:pt x="20" y="117"/>
                        <a:pt x="20" y="117"/>
                      </a:cubicBezTo>
                      <a:cubicBezTo>
                        <a:pt x="21" y="117"/>
                        <a:pt x="22" y="116"/>
                        <a:pt x="23" y="115"/>
                      </a:cubicBezTo>
                      <a:cubicBezTo>
                        <a:pt x="24" y="114"/>
                        <a:pt x="23" y="113"/>
                        <a:pt x="23" y="112"/>
                      </a:cubicBezTo>
                      <a:cubicBezTo>
                        <a:pt x="23" y="112"/>
                        <a:pt x="23" y="112"/>
                        <a:pt x="23" y="112"/>
                      </a:cubicBezTo>
                      <a:cubicBezTo>
                        <a:pt x="22" y="112"/>
                        <a:pt x="22" y="112"/>
                        <a:pt x="22" y="112"/>
                      </a:cubicBezTo>
                      <a:cubicBezTo>
                        <a:pt x="22" y="112"/>
                        <a:pt x="22" y="111"/>
                        <a:pt x="22" y="111"/>
                      </a:cubicBezTo>
                      <a:cubicBezTo>
                        <a:pt x="22" y="110"/>
                        <a:pt x="22" y="109"/>
                        <a:pt x="22" y="109"/>
                      </a:cubicBezTo>
                      <a:cubicBezTo>
                        <a:pt x="22" y="108"/>
                        <a:pt x="22" y="107"/>
                        <a:pt x="22" y="107"/>
                      </a:cubicBezTo>
                      <a:cubicBezTo>
                        <a:pt x="22" y="107"/>
                        <a:pt x="21" y="106"/>
                        <a:pt x="20" y="106"/>
                      </a:cubicBezTo>
                      <a:cubicBezTo>
                        <a:pt x="19" y="106"/>
                        <a:pt x="19" y="106"/>
                        <a:pt x="19" y="106"/>
                      </a:cubicBezTo>
                      <a:cubicBezTo>
                        <a:pt x="19" y="106"/>
                        <a:pt x="19" y="106"/>
                        <a:pt x="19" y="106"/>
                      </a:cubicBezTo>
                      <a:cubicBezTo>
                        <a:pt x="19" y="106"/>
                        <a:pt x="19" y="106"/>
                        <a:pt x="19" y="106"/>
                      </a:cubicBezTo>
                      <a:cubicBezTo>
                        <a:pt x="18" y="106"/>
                        <a:pt x="18" y="106"/>
                        <a:pt x="18" y="106"/>
                      </a:cubicBezTo>
                      <a:cubicBezTo>
                        <a:pt x="17" y="106"/>
                        <a:pt x="17" y="106"/>
                        <a:pt x="17" y="106"/>
                      </a:cubicBezTo>
                      <a:cubicBezTo>
                        <a:pt x="16" y="106"/>
                        <a:pt x="16" y="105"/>
                        <a:pt x="16" y="105"/>
                      </a:cubicBezTo>
                      <a:cubicBezTo>
                        <a:pt x="16" y="105"/>
                        <a:pt x="16" y="105"/>
                        <a:pt x="16" y="105"/>
                      </a:cubicBezTo>
                      <a:cubicBezTo>
                        <a:pt x="16" y="105"/>
                        <a:pt x="16" y="104"/>
                        <a:pt x="16" y="103"/>
                      </a:cubicBezTo>
                      <a:cubicBezTo>
                        <a:pt x="16" y="103"/>
                        <a:pt x="16" y="103"/>
                        <a:pt x="16" y="103"/>
                      </a:cubicBezTo>
                      <a:cubicBezTo>
                        <a:pt x="17" y="104"/>
                        <a:pt x="17" y="104"/>
                        <a:pt x="17" y="104"/>
                      </a:cubicBezTo>
                      <a:cubicBezTo>
                        <a:pt x="17" y="102"/>
                        <a:pt x="17" y="102"/>
                        <a:pt x="17" y="102"/>
                      </a:cubicBezTo>
                      <a:cubicBezTo>
                        <a:pt x="17" y="101"/>
                        <a:pt x="17" y="101"/>
                        <a:pt x="17" y="101"/>
                      </a:cubicBezTo>
                      <a:cubicBezTo>
                        <a:pt x="17" y="101"/>
                        <a:pt x="17" y="100"/>
                        <a:pt x="17" y="99"/>
                      </a:cubicBezTo>
                      <a:cubicBezTo>
                        <a:pt x="17" y="99"/>
                        <a:pt x="17" y="99"/>
                        <a:pt x="17" y="99"/>
                      </a:cubicBezTo>
                      <a:cubicBezTo>
                        <a:pt x="18" y="99"/>
                        <a:pt x="18" y="99"/>
                        <a:pt x="18" y="99"/>
                      </a:cubicBezTo>
                      <a:cubicBezTo>
                        <a:pt x="18" y="99"/>
                        <a:pt x="18" y="99"/>
                        <a:pt x="18" y="99"/>
                      </a:cubicBezTo>
                      <a:cubicBezTo>
                        <a:pt x="19" y="99"/>
                        <a:pt x="19" y="99"/>
                        <a:pt x="19" y="99"/>
                      </a:cubicBezTo>
                      <a:cubicBezTo>
                        <a:pt x="20" y="99"/>
                        <a:pt x="21" y="99"/>
                        <a:pt x="22" y="96"/>
                      </a:cubicBezTo>
                      <a:cubicBezTo>
                        <a:pt x="22" y="95"/>
                        <a:pt x="22" y="94"/>
                        <a:pt x="22" y="93"/>
                      </a:cubicBezTo>
                      <a:cubicBezTo>
                        <a:pt x="22" y="92"/>
                        <a:pt x="22" y="92"/>
                        <a:pt x="22" y="92"/>
                      </a:cubicBezTo>
                      <a:cubicBezTo>
                        <a:pt x="22" y="92"/>
                        <a:pt x="22" y="92"/>
                        <a:pt x="22" y="92"/>
                      </a:cubicBezTo>
                      <a:cubicBezTo>
                        <a:pt x="20" y="91"/>
                        <a:pt x="20" y="91"/>
                        <a:pt x="20" y="91"/>
                      </a:cubicBezTo>
                      <a:cubicBezTo>
                        <a:pt x="20" y="91"/>
                        <a:pt x="20" y="91"/>
                        <a:pt x="19" y="91"/>
                      </a:cubicBezTo>
                      <a:cubicBezTo>
                        <a:pt x="19" y="91"/>
                        <a:pt x="18" y="91"/>
                        <a:pt x="18" y="92"/>
                      </a:cubicBezTo>
                      <a:cubicBezTo>
                        <a:pt x="16" y="92"/>
                        <a:pt x="16" y="93"/>
                        <a:pt x="15" y="94"/>
                      </a:cubicBezTo>
                      <a:cubicBezTo>
                        <a:pt x="15" y="94"/>
                        <a:pt x="15" y="94"/>
                        <a:pt x="15" y="94"/>
                      </a:cubicBezTo>
                      <a:cubicBezTo>
                        <a:pt x="15" y="94"/>
                        <a:pt x="15" y="94"/>
                        <a:pt x="15" y="94"/>
                      </a:cubicBezTo>
                      <a:cubicBezTo>
                        <a:pt x="15" y="94"/>
                        <a:pt x="15" y="94"/>
                        <a:pt x="15" y="94"/>
                      </a:cubicBezTo>
                      <a:cubicBezTo>
                        <a:pt x="14" y="94"/>
                        <a:pt x="14" y="94"/>
                        <a:pt x="14" y="94"/>
                      </a:cubicBezTo>
                      <a:cubicBezTo>
                        <a:pt x="14" y="95"/>
                        <a:pt x="14" y="95"/>
                        <a:pt x="14" y="95"/>
                      </a:cubicBezTo>
                      <a:cubicBezTo>
                        <a:pt x="14" y="96"/>
                        <a:pt x="14" y="96"/>
                        <a:pt x="14" y="96"/>
                      </a:cubicBezTo>
                      <a:cubicBezTo>
                        <a:pt x="14" y="96"/>
                        <a:pt x="14" y="96"/>
                        <a:pt x="14" y="96"/>
                      </a:cubicBezTo>
                      <a:cubicBezTo>
                        <a:pt x="13" y="96"/>
                        <a:pt x="13" y="96"/>
                        <a:pt x="13" y="96"/>
                      </a:cubicBezTo>
                      <a:cubicBezTo>
                        <a:pt x="13" y="96"/>
                        <a:pt x="13" y="96"/>
                        <a:pt x="13" y="96"/>
                      </a:cubicBezTo>
                      <a:cubicBezTo>
                        <a:pt x="13" y="96"/>
                        <a:pt x="12" y="97"/>
                        <a:pt x="12" y="97"/>
                      </a:cubicBezTo>
                      <a:cubicBezTo>
                        <a:pt x="11" y="97"/>
                        <a:pt x="11" y="97"/>
                        <a:pt x="11" y="97"/>
                      </a:cubicBezTo>
                      <a:cubicBezTo>
                        <a:pt x="11" y="98"/>
                        <a:pt x="11" y="98"/>
                        <a:pt x="11" y="98"/>
                      </a:cubicBezTo>
                      <a:cubicBezTo>
                        <a:pt x="10" y="98"/>
                        <a:pt x="9" y="99"/>
                        <a:pt x="9" y="100"/>
                      </a:cubicBezTo>
                      <a:cubicBezTo>
                        <a:pt x="9" y="99"/>
                        <a:pt x="9" y="99"/>
                        <a:pt x="9" y="99"/>
                      </a:cubicBezTo>
                      <a:cubicBezTo>
                        <a:pt x="9" y="98"/>
                        <a:pt x="9" y="98"/>
                        <a:pt x="9" y="98"/>
                      </a:cubicBezTo>
                      <a:cubicBezTo>
                        <a:pt x="9" y="97"/>
                        <a:pt x="9" y="97"/>
                        <a:pt x="9" y="97"/>
                      </a:cubicBezTo>
                      <a:cubicBezTo>
                        <a:pt x="9" y="96"/>
                        <a:pt x="8" y="96"/>
                        <a:pt x="8" y="96"/>
                      </a:cubicBezTo>
                      <a:cubicBezTo>
                        <a:pt x="7" y="96"/>
                        <a:pt x="7" y="96"/>
                        <a:pt x="7" y="96"/>
                      </a:cubicBezTo>
                      <a:cubicBezTo>
                        <a:pt x="7" y="96"/>
                        <a:pt x="7" y="96"/>
                        <a:pt x="7" y="96"/>
                      </a:cubicBezTo>
                      <a:cubicBezTo>
                        <a:pt x="7" y="95"/>
                        <a:pt x="7" y="95"/>
                        <a:pt x="7" y="95"/>
                      </a:cubicBezTo>
                      <a:cubicBezTo>
                        <a:pt x="7" y="94"/>
                        <a:pt x="7" y="94"/>
                        <a:pt x="7" y="94"/>
                      </a:cubicBezTo>
                      <a:cubicBezTo>
                        <a:pt x="7" y="93"/>
                        <a:pt x="7" y="93"/>
                        <a:pt x="7" y="93"/>
                      </a:cubicBezTo>
                      <a:cubicBezTo>
                        <a:pt x="8" y="93"/>
                        <a:pt x="8" y="93"/>
                        <a:pt x="8" y="93"/>
                      </a:cubicBezTo>
                      <a:cubicBezTo>
                        <a:pt x="9" y="94"/>
                        <a:pt x="9" y="94"/>
                        <a:pt x="9" y="94"/>
                      </a:cubicBezTo>
                      <a:cubicBezTo>
                        <a:pt x="9" y="92"/>
                        <a:pt x="9" y="92"/>
                        <a:pt x="9" y="92"/>
                      </a:cubicBezTo>
                      <a:cubicBezTo>
                        <a:pt x="9" y="92"/>
                        <a:pt x="9" y="92"/>
                        <a:pt x="9" y="92"/>
                      </a:cubicBezTo>
                      <a:cubicBezTo>
                        <a:pt x="9" y="92"/>
                        <a:pt x="9" y="92"/>
                        <a:pt x="9" y="92"/>
                      </a:cubicBezTo>
                      <a:cubicBezTo>
                        <a:pt x="10" y="92"/>
                        <a:pt x="10" y="92"/>
                        <a:pt x="10" y="92"/>
                      </a:cubicBezTo>
                      <a:cubicBezTo>
                        <a:pt x="10" y="91"/>
                        <a:pt x="10" y="91"/>
                        <a:pt x="10" y="91"/>
                      </a:cubicBezTo>
                      <a:cubicBezTo>
                        <a:pt x="10" y="91"/>
                        <a:pt x="10" y="91"/>
                        <a:pt x="10" y="91"/>
                      </a:cubicBezTo>
                      <a:cubicBezTo>
                        <a:pt x="10" y="90"/>
                        <a:pt x="10" y="89"/>
                        <a:pt x="10" y="89"/>
                      </a:cubicBezTo>
                      <a:cubicBezTo>
                        <a:pt x="10" y="89"/>
                        <a:pt x="10" y="89"/>
                        <a:pt x="10" y="89"/>
                      </a:cubicBezTo>
                      <a:cubicBezTo>
                        <a:pt x="12" y="89"/>
                        <a:pt x="12" y="89"/>
                        <a:pt x="12" y="89"/>
                      </a:cubicBezTo>
                      <a:cubicBezTo>
                        <a:pt x="12" y="88"/>
                        <a:pt x="12" y="88"/>
                        <a:pt x="12" y="88"/>
                      </a:cubicBezTo>
                      <a:cubicBezTo>
                        <a:pt x="12" y="87"/>
                        <a:pt x="12" y="87"/>
                        <a:pt x="12" y="87"/>
                      </a:cubicBezTo>
                      <a:cubicBezTo>
                        <a:pt x="11" y="86"/>
                        <a:pt x="12" y="85"/>
                        <a:pt x="12" y="85"/>
                      </a:cubicBezTo>
                      <a:cubicBezTo>
                        <a:pt x="12" y="85"/>
                        <a:pt x="12" y="85"/>
                        <a:pt x="12" y="85"/>
                      </a:cubicBezTo>
                      <a:cubicBezTo>
                        <a:pt x="13" y="85"/>
                        <a:pt x="13" y="85"/>
                        <a:pt x="13" y="85"/>
                      </a:cubicBezTo>
                      <a:cubicBezTo>
                        <a:pt x="13" y="84"/>
                        <a:pt x="13" y="84"/>
                        <a:pt x="13" y="84"/>
                      </a:cubicBezTo>
                      <a:cubicBezTo>
                        <a:pt x="13" y="83"/>
                        <a:pt x="13" y="83"/>
                        <a:pt x="13" y="83"/>
                      </a:cubicBezTo>
                      <a:cubicBezTo>
                        <a:pt x="13" y="83"/>
                        <a:pt x="13" y="82"/>
                        <a:pt x="13" y="82"/>
                      </a:cubicBezTo>
                      <a:cubicBezTo>
                        <a:pt x="13" y="82"/>
                        <a:pt x="13" y="82"/>
                        <a:pt x="13" y="82"/>
                      </a:cubicBezTo>
                      <a:cubicBezTo>
                        <a:pt x="14" y="82"/>
                        <a:pt x="14" y="82"/>
                        <a:pt x="14" y="82"/>
                      </a:cubicBezTo>
                      <a:cubicBezTo>
                        <a:pt x="14" y="81"/>
                        <a:pt x="14" y="81"/>
                        <a:pt x="14" y="81"/>
                      </a:cubicBezTo>
                      <a:cubicBezTo>
                        <a:pt x="14" y="80"/>
                        <a:pt x="14" y="80"/>
                        <a:pt x="14" y="80"/>
                      </a:cubicBezTo>
                      <a:cubicBezTo>
                        <a:pt x="15" y="79"/>
                        <a:pt x="15" y="79"/>
                        <a:pt x="15" y="79"/>
                      </a:cubicBezTo>
                      <a:cubicBezTo>
                        <a:pt x="15" y="79"/>
                        <a:pt x="15" y="79"/>
                        <a:pt x="15" y="79"/>
                      </a:cubicBezTo>
                      <a:cubicBezTo>
                        <a:pt x="15" y="79"/>
                        <a:pt x="15" y="79"/>
                        <a:pt x="15" y="79"/>
                      </a:cubicBezTo>
                      <a:cubicBezTo>
                        <a:pt x="15" y="79"/>
                        <a:pt x="16" y="79"/>
                        <a:pt x="16" y="78"/>
                      </a:cubicBezTo>
                      <a:cubicBezTo>
                        <a:pt x="16" y="77"/>
                        <a:pt x="16" y="77"/>
                        <a:pt x="16" y="77"/>
                      </a:cubicBezTo>
                      <a:cubicBezTo>
                        <a:pt x="17" y="77"/>
                        <a:pt x="17" y="76"/>
                        <a:pt x="18" y="76"/>
                      </a:cubicBezTo>
                      <a:cubicBezTo>
                        <a:pt x="19" y="75"/>
                        <a:pt x="20" y="74"/>
                        <a:pt x="20" y="73"/>
                      </a:cubicBezTo>
                      <a:cubicBezTo>
                        <a:pt x="20" y="72"/>
                        <a:pt x="20" y="72"/>
                        <a:pt x="20" y="72"/>
                      </a:cubicBezTo>
                      <a:cubicBezTo>
                        <a:pt x="20" y="72"/>
                        <a:pt x="20" y="72"/>
                        <a:pt x="20" y="72"/>
                      </a:cubicBezTo>
                      <a:cubicBezTo>
                        <a:pt x="21" y="72"/>
                        <a:pt x="21" y="72"/>
                        <a:pt x="21" y="72"/>
                      </a:cubicBezTo>
                      <a:cubicBezTo>
                        <a:pt x="22" y="72"/>
                        <a:pt x="22" y="72"/>
                        <a:pt x="22" y="72"/>
                      </a:cubicBezTo>
                      <a:cubicBezTo>
                        <a:pt x="22" y="73"/>
                        <a:pt x="23" y="73"/>
                        <a:pt x="23" y="73"/>
                      </a:cubicBezTo>
                      <a:cubicBezTo>
                        <a:pt x="24" y="73"/>
                        <a:pt x="24" y="73"/>
                        <a:pt x="24" y="73"/>
                      </a:cubicBezTo>
                      <a:cubicBezTo>
                        <a:pt x="25" y="73"/>
                        <a:pt x="26" y="72"/>
                        <a:pt x="27" y="72"/>
                      </a:cubicBezTo>
                      <a:cubicBezTo>
                        <a:pt x="27" y="71"/>
                        <a:pt x="27" y="71"/>
                        <a:pt x="27" y="71"/>
                      </a:cubicBezTo>
                      <a:cubicBezTo>
                        <a:pt x="28" y="71"/>
                        <a:pt x="29" y="70"/>
                        <a:pt x="30" y="70"/>
                      </a:cubicBezTo>
                      <a:cubicBezTo>
                        <a:pt x="30" y="70"/>
                        <a:pt x="30" y="70"/>
                        <a:pt x="30" y="70"/>
                      </a:cubicBezTo>
                      <a:cubicBezTo>
                        <a:pt x="31" y="70"/>
                        <a:pt x="31" y="70"/>
                        <a:pt x="31" y="70"/>
                      </a:cubicBezTo>
                      <a:cubicBezTo>
                        <a:pt x="31" y="70"/>
                        <a:pt x="31" y="70"/>
                        <a:pt x="31" y="70"/>
                      </a:cubicBezTo>
                      <a:cubicBezTo>
                        <a:pt x="32" y="71"/>
                        <a:pt x="33" y="72"/>
                        <a:pt x="33" y="73"/>
                      </a:cubicBezTo>
                      <a:cubicBezTo>
                        <a:pt x="33" y="75"/>
                        <a:pt x="33" y="76"/>
                        <a:pt x="33" y="77"/>
                      </a:cubicBezTo>
                      <a:cubicBezTo>
                        <a:pt x="32" y="77"/>
                        <a:pt x="32" y="77"/>
                        <a:pt x="32" y="77"/>
                      </a:cubicBezTo>
                      <a:cubicBezTo>
                        <a:pt x="31" y="77"/>
                        <a:pt x="31" y="77"/>
                        <a:pt x="31" y="77"/>
                      </a:cubicBezTo>
                      <a:cubicBezTo>
                        <a:pt x="31" y="79"/>
                        <a:pt x="31" y="79"/>
                        <a:pt x="31" y="79"/>
                      </a:cubicBezTo>
                      <a:cubicBezTo>
                        <a:pt x="31" y="80"/>
                        <a:pt x="32" y="80"/>
                        <a:pt x="32" y="80"/>
                      </a:cubicBezTo>
                      <a:cubicBezTo>
                        <a:pt x="32" y="80"/>
                        <a:pt x="32" y="80"/>
                        <a:pt x="32" y="80"/>
                      </a:cubicBezTo>
                      <a:cubicBezTo>
                        <a:pt x="33" y="81"/>
                        <a:pt x="33" y="81"/>
                        <a:pt x="33" y="81"/>
                      </a:cubicBezTo>
                      <a:cubicBezTo>
                        <a:pt x="33" y="81"/>
                        <a:pt x="33" y="81"/>
                        <a:pt x="33" y="81"/>
                      </a:cubicBezTo>
                      <a:cubicBezTo>
                        <a:pt x="32" y="82"/>
                        <a:pt x="32" y="82"/>
                        <a:pt x="32" y="82"/>
                      </a:cubicBezTo>
                      <a:cubicBezTo>
                        <a:pt x="34" y="82"/>
                        <a:pt x="34" y="82"/>
                        <a:pt x="34" y="82"/>
                      </a:cubicBezTo>
                      <a:cubicBezTo>
                        <a:pt x="36" y="82"/>
                        <a:pt x="36" y="79"/>
                        <a:pt x="36" y="78"/>
                      </a:cubicBezTo>
                      <a:cubicBezTo>
                        <a:pt x="36" y="77"/>
                        <a:pt x="36" y="76"/>
                        <a:pt x="36" y="76"/>
                      </a:cubicBezTo>
                      <a:cubicBezTo>
                        <a:pt x="36" y="76"/>
                        <a:pt x="36" y="76"/>
                        <a:pt x="36" y="76"/>
                      </a:cubicBezTo>
                      <a:cubicBezTo>
                        <a:pt x="37" y="76"/>
                        <a:pt x="37" y="76"/>
                        <a:pt x="37" y="76"/>
                      </a:cubicBezTo>
                      <a:cubicBezTo>
                        <a:pt x="37" y="75"/>
                        <a:pt x="37" y="75"/>
                        <a:pt x="37" y="75"/>
                      </a:cubicBezTo>
                      <a:cubicBezTo>
                        <a:pt x="37" y="75"/>
                        <a:pt x="37" y="75"/>
                        <a:pt x="37" y="75"/>
                      </a:cubicBezTo>
                      <a:cubicBezTo>
                        <a:pt x="37" y="74"/>
                        <a:pt x="37" y="73"/>
                        <a:pt x="38" y="73"/>
                      </a:cubicBezTo>
                      <a:cubicBezTo>
                        <a:pt x="38" y="73"/>
                        <a:pt x="38" y="73"/>
                        <a:pt x="38" y="73"/>
                      </a:cubicBezTo>
                      <a:cubicBezTo>
                        <a:pt x="39" y="73"/>
                        <a:pt x="39" y="73"/>
                        <a:pt x="39" y="73"/>
                      </a:cubicBezTo>
                      <a:cubicBezTo>
                        <a:pt x="39" y="72"/>
                        <a:pt x="39" y="72"/>
                        <a:pt x="39" y="72"/>
                      </a:cubicBezTo>
                      <a:cubicBezTo>
                        <a:pt x="39" y="72"/>
                        <a:pt x="39" y="72"/>
                        <a:pt x="39" y="72"/>
                      </a:cubicBezTo>
                      <a:cubicBezTo>
                        <a:pt x="39" y="70"/>
                        <a:pt x="39" y="69"/>
                        <a:pt x="39" y="69"/>
                      </a:cubicBezTo>
                      <a:cubicBezTo>
                        <a:pt x="39" y="69"/>
                        <a:pt x="39" y="69"/>
                        <a:pt x="39" y="69"/>
                      </a:cubicBezTo>
                      <a:cubicBezTo>
                        <a:pt x="39" y="69"/>
                        <a:pt x="39" y="69"/>
                        <a:pt x="39" y="69"/>
                      </a:cubicBezTo>
                      <a:cubicBezTo>
                        <a:pt x="39" y="69"/>
                        <a:pt x="39" y="69"/>
                        <a:pt x="39" y="69"/>
                      </a:cubicBezTo>
                      <a:cubicBezTo>
                        <a:pt x="40" y="69"/>
                        <a:pt x="40" y="69"/>
                        <a:pt x="40" y="69"/>
                      </a:cubicBezTo>
                      <a:cubicBezTo>
                        <a:pt x="40" y="69"/>
                        <a:pt x="40" y="69"/>
                        <a:pt x="40" y="69"/>
                      </a:cubicBezTo>
                      <a:cubicBezTo>
                        <a:pt x="41" y="69"/>
                        <a:pt x="42" y="69"/>
                        <a:pt x="42" y="68"/>
                      </a:cubicBezTo>
                      <a:cubicBezTo>
                        <a:pt x="42" y="68"/>
                        <a:pt x="42" y="68"/>
                        <a:pt x="42" y="68"/>
                      </a:cubicBezTo>
                      <a:cubicBezTo>
                        <a:pt x="42" y="68"/>
                        <a:pt x="43" y="67"/>
                        <a:pt x="43" y="67"/>
                      </a:cubicBezTo>
                      <a:cubicBezTo>
                        <a:pt x="44" y="68"/>
                        <a:pt x="44" y="68"/>
                        <a:pt x="44" y="68"/>
                      </a:cubicBezTo>
                      <a:cubicBezTo>
                        <a:pt x="45" y="68"/>
                        <a:pt x="45" y="68"/>
                        <a:pt x="45" y="68"/>
                      </a:cubicBezTo>
                      <a:cubicBezTo>
                        <a:pt x="45" y="67"/>
                        <a:pt x="45" y="67"/>
                        <a:pt x="45" y="67"/>
                      </a:cubicBezTo>
                      <a:cubicBezTo>
                        <a:pt x="45" y="66"/>
                        <a:pt x="45" y="66"/>
                        <a:pt x="45" y="66"/>
                      </a:cubicBezTo>
                      <a:cubicBezTo>
                        <a:pt x="45" y="66"/>
                        <a:pt x="45" y="65"/>
                        <a:pt x="44" y="64"/>
                      </a:cubicBezTo>
                      <a:cubicBezTo>
                        <a:pt x="43" y="64"/>
                        <a:pt x="43" y="64"/>
                        <a:pt x="43" y="64"/>
                      </a:cubicBezTo>
                      <a:cubicBezTo>
                        <a:pt x="43" y="63"/>
                        <a:pt x="43" y="63"/>
                        <a:pt x="43" y="63"/>
                      </a:cubicBezTo>
                      <a:cubicBezTo>
                        <a:pt x="43" y="63"/>
                        <a:pt x="43" y="63"/>
                        <a:pt x="43" y="63"/>
                      </a:cubicBezTo>
                      <a:cubicBezTo>
                        <a:pt x="45" y="63"/>
                        <a:pt x="45" y="63"/>
                        <a:pt x="45" y="63"/>
                      </a:cubicBezTo>
                      <a:cubicBezTo>
                        <a:pt x="45" y="63"/>
                        <a:pt x="45" y="63"/>
                        <a:pt x="45" y="63"/>
                      </a:cubicBezTo>
                      <a:cubicBezTo>
                        <a:pt x="46" y="63"/>
                        <a:pt x="46" y="63"/>
                        <a:pt x="46" y="63"/>
                      </a:cubicBezTo>
                      <a:cubicBezTo>
                        <a:pt x="47" y="63"/>
                        <a:pt x="47" y="63"/>
                        <a:pt x="47" y="62"/>
                      </a:cubicBezTo>
                      <a:cubicBezTo>
                        <a:pt x="48" y="62"/>
                        <a:pt x="48" y="61"/>
                        <a:pt x="49" y="60"/>
                      </a:cubicBezTo>
                      <a:cubicBezTo>
                        <a:pt x="50" y="60"/>
                        <a:pt x="50" y="59"/>
                        <a:pt x="51" y="59"/>
                      </a:cubicBezTo>
                      <a:cubicBezTo>
                        <a:pt x="52" y="59"/>
                        <a:pt x="52" y="59"/>
                        <a:pt x="52" y="59"/>
                      </a:cubicBezTo>
                      <a:cubicBezTo>
                        <a:pt x="52" y="59"/>
                        <a:pt x="53" y="59"/>
                        <a:pt x="53" y="58"/>
                      </a:cubicBezTo>
                      <a:cubicBezTo>
                        <a:pt x="53" y="58"/>
                        <a:pt x="53" y="58"/>
                        <a:pt x="53" y="58"/>
                      </a:cubicBezTo>
                      <a:cubicBezTo>
                        <a:pt x="54" y="58"/>
                        <a:pt x="54" y="57"/>
                        <a:pt x="54" y="57"/>
                      </a:cubicBezTo>
                      <a:cubicBezTo>
                        <a:pt x="55" y="56"/>
                        <a:pt x="55" y="56"/>
                        <a:pt x="55" y="56"/>
                      </a:cubicBezTo>
                      <a:cubicBezTo>
                        <a:pt x="55" y="56"/>
                        <a:pt x="55" y="56"/>
                        <a:pt x="55" y="56"/>
                      </a:cubicBezTo>
                      <a:cubicBezTo>
                        <a:pt x="56" y="56"/>
                        <a:pt x="56" y="56"/>
                        <a:pt x="56" y="55"/>
                      </a:cubicBezTo>
                      <a:cubicBezTo>
                        <a:pt x="56" y="54"/>
                        <a:pt x="56" y="54"/>
                        <a:pt x="56" y="54"/>
                      </a:cubicBezTo>
                      <a:cubicBezTo>
                        <a:pt x="56" y="52"/>
                        <a:pt x="56" y="52"/>
                        <a:pt x="56" y="52"/>
                      </a:cubicBezTo>
                      <a:cubicBezTo>
                        <a:pt x="56" y="52"/>
                        <a:pt x="57" y="52"/>
                        <a:pt x="57" y="51"/>
                      </a:cubicBezTo>
                      <a:cubicBezTo>
                        <a:pt x="58" y="50"/>
                        <a:pt x="59" y="48"/>
                        <a:pt x="61" y="47"/>
                      </a:cubicBezTo>
                      <a:cubicBezTo>
                        <a:pt x="61" y="47"/>
                        <a:pt x="61" y="47"/>
                        <a:pt x="61" y="47"/>
                      </a:cubicBezTo>
                      <a:cubicBezTo>
                        <a:pt x="62" y="47"/>
                        <a:pt x="62" y="47"/>
                        <a:pt x="62" y="47"/>
                      </a:cubicBezTo>
                      <a:cubicBezTo>
                        <a:pt x="63" y="47"/>
                        <a:pt x="63" y="47"/>
                        <a:pt x="63" y="46"/>
                      </a:cubicBezTo>
                      <a:cubicBezTo>
                        <a:pt x="63" y="46"/>
                        <a:pt x="63" y="46"/>
                        <a:pt x="63" y="46"/>
                      </a:cubicBezTo>
                      <a:cubicBezTo>
                        <a:pt x="63" y="46"/>
                        <a:pt x="63" y="46"/>
                        <a:pt x="63" y="46"/>
                      </a:cubicBezTo>
                      <a:cubicBezTo>
                        <a:pt x="64" y="46"/>
                        <a:pt x="64" y="46"/>
                        <a:pt x="64" y="46"/>
                      </a:cubicBezTo>
                      <a:cubicBezTo>
                        <a:pt x="64" y="46"/>
                        <a:pt x="64" y="46"/>
                        <a:pt x="64" y="46"/>
                      </a:cubicBezTo>
                      <a:cubicBezTo>
                        <a:pt x="66" y="46"/>
                        <a:pt x="66" y="46"/>
                        <a:pt x="66" y="46"/>
                      </a:cubicBezTo>
                      <a:cubicBezTo>
                        <a:pt x="67" y="46"/>
                        <a:pt x="68" y="45"/>
                        <a:pt x="68" y="45"/>
                      </a:cubicBezTo>
                      <a:cubicBezTo>
                        <a:pt x="68" y="45"/>
                        <a:pt x="68" y="45"/>
                        <a:pt x="68" y="45"/>
                      </a:cubicBezTo>
                      <a:cubicBezTo>
                        <a:pt x="68" y="45"/>
                        <a:pt x="68" y="45"/>
                        <a:pt x="68" y="45"/>
                      </a:cubicBezTo>
                      <a:cubicBezTo>
                        <a:pt x="69" y="44"/>
                        <a:pt x="69" y="44"/>
                        <a:pt x="69" y="44"/>
                      </a:cubicBezTo>
                      <a:cubicBezTo>
                        <a:pt x="69" y="43"/>
                        <a:pt x="69" y="42"/>
                        <a:pt x="69" y="42"/>
                      </a:cubicBezTo>
                      <a:cubicBezTo>
                        <a:pt x="69" y="41"/>
                        <a:pt x="69" y="41"/>
                        <a:pt x="69" y="41"/>
                      </a:cubicBezTo>
                      <a:cubicBezTo>
                        <a:pt x="69" y="40"/>
                        <a:pt x="69" y="40"/>
                        <a:pt x="69" y="40"/>
                      </a:cubicBezTo>
                      <a:cubicBezTo>
                        <a:pt x="70" y="40"/>
                        <a:pt x="70" y="40"/>
                        <a:pt x="70" y="40"/>
                      </a:cubicBezTo>
                      <a:cubicBezTo>
                        <a:pt x="70" y="39"/>
                        <a:pt x="70" y="39"/>
                        <a:pt x="70" y="39"/>
                      </a:cubicBezTo>
                      <a:cubicBezTo>
                        <a:pt x="70" y="39"/>
                        <a:pt x="71" y="39"/>
                        <a:pt x="71" y="39"/>
                      </a:cubicBezTo>
                      <a:cubicBezTo>
                        <a:pt x="71" y="39"/>
                        <a:pt x="71" y="39"/>
                        <a:pt x="71" y="39"/>
                      </a:cubicBezTo>
                      <a:cubicBezTo>
                        <a:pt x="72" y="39"/>
                        <a:pt x="72" y="39"/>
                        <a:pt x="72" y="39"/>
                      </a:cubicBezTo>
                      <a:cubicBezTo>
                        <a:pt x="72" y="37"/>
                        <a:pt x="72" y="37"/>
                        <a:pt x="72" y="37"/>
                      </a:cubicBezTo>
                      <a:cubicBezTo>
                        <a:pt x="72" y="37"/>
                        <a:pt x="72" y="37"/>
                        <a:pt x="72" y="37"/>
                      </a:cubicBezTo>
                      <a:cubicBezTo>
                        <a:pt x="73" y="37"/>
                        <a:pt x="73" y="37"/>
                        <a:pt x="73" y="37"/>
                      </a:cubicBezTo>
                      <a:cubicBezTo>
                        <a:pt x="74" y="37"/>
                        <a:pt x="74" y="37"/>
                        <a:pt x="74" y="37"/>
                      </a:cubicBezTo>
                      <a:cubicBezTo>
                        <a:pt x="75" y="37"/>
                        <a:pt x="75" y="37"/>
                        <a:pt x="75" y="37"/>
                      </a:cubicBezTo>
                      <a:cubicBezTo>
                        <a:pt x="75" y="36"/>
                        <a:pt x="75" y="36"/>
                        <a:pt x="75" y="36"/>
                      </a:cubicBezTo>
                      <a:cubicBezTo>
                        <a:pt x="75" y="36"/>
                        <a:pt x="75" y="36"/>
                        <a:pt x="75" y="36"/>
                      </a:cubicBezTo>
                      <a:cubicBezTo>
                        <a:pt x="75" y="36"/>
                        <a:pt x="75" y="36"/>
                        <a:pt x="75" y="36"/>
                      </a:cubicBezTo>
                      <a:cubicBezTo>
                        <a:pt x="76" y="36"/>
                        <a:pt x="76" y="36"/>
                        <a:pt x="76" y="36"/>
                      </a:cubicBezTo>
                      <a:cubicBezTo>
                        <a:pt x="77" y="36"/>
                        <a:pt x="78" y="35"/>
                        <a:pt x="78" y="35"/>
                      </a:cubicBezTo>
                      <a:cubicBezTo>
                        <a:pt x="78" y="34"/>
                        <a:pt x="78" y="34"/>
                        <a:pt x="78" y="34"/>
                      </a:cubicBezTo>
                      <a:cubicBezTo>
                        <a:pt x="78" y="35"/>
                        <a:pt x="78" y="35"/>
                        <a:pt x="78" y="35"/>
                      </a:cubicBezTo>
                      <a:cubicBezTo>
                        <a:pt x="78" y="35"/>
                        <a:pt x="78" y="35"/>
                        <a:pt x="78" y="35"/>
                      </a:cubicBezTo>
                      <a:cubicBezTo>
                        <a:pt x="80" y="35"/>
                        <a:pt x="80" y="35"/>
                        <a:pt x="80" y="35"/>
                      </a:cubicBezTo>
                      <a:cubicBezTo>
                        <a:pt x="81" y="35"/>
                        <a:pt x="81" y="35"/>
                        <a:pt x="81" y="35"/>
                      </a:cubicBezTo>
                      <a:cubicBezTo>
                        <a:pt x="81" y="35"/>
                        <a:pt x="82" y="34"/>
                        <a:pt x="82" y="34"/>
                      </a:cubicBezTo>
                      <a:cubicBezTo>
                        <a:pt x="82" y="33"/>
                        <a:pt x="82" y="33"/>
                        <a:pt x="82" y="33"/>
                      </a:cubicBezTo>
                      <a:cubicBezTo>
                        <a:pt x="83" y="33"/>
                        <a:pt x="83" y="32"/>
                        <a:pt x="83" y="31"/>
                      </a:cubicBezTo>
                      <a:cubicBezTo>
                        <a:pt x="83" y="30"/>
                        <a:pt x="83" y="30"/>
                        <a:pt x="83" y="30"/>
                      </a:cubicBezTo>
                      <a:cubicBezTo>
                        <a:pt x="80" y="30"/>
                        <a:pt x="80" y="30"/>
                        <a:pt x="80" y="30"/>
                      </a:cubicBezTo>
                      <a:cubicBezTo>
                        <a:pt x="79" y="30"/>
                        <a:pt x="79" y="30"/>
                        <a:pt x="79" y="31"/>
                      </a:cubicBezTo>
                      <a:cubicBezTo>
                        <a:pt x="78" y="31"/>
                        <a:pt x="78" y="31"/>
                        <a:pt x="78" y="31"/>
                      </a:cubicBezTo>
                      <a:cubicBezTo>
                        <a:pt x="78" y="31"/>
                        <a:pt x="78" y="31"/>
                        <a:pt x="78" y="31"/>
                      </a:cubicBezTo>
                      <a:cubicBezTo>
                        <a:pt x="77" y="31"/>
                        <a:pt x="77" y="31"/>
                        <a:pt x="77" y="31"/>
                      </a:cubicBezTo>
                      <a:cubicBezTo>
                        <a:pt x="76" y="30"/>
                        <a:pt x="76" y="30"/>
                        <a:pt x="76" y="30"/>
                      </a:cubicBezTo>
                      <a:cubicBezTo>
                        <a:pt x="76" y="30"/>
                        <a:pt x="76" y="30"/>
                        <a:pt x="76" y="30"/>
                      </a:cubicBezTo>
                      <a:cubicBezTo>
                        <a:pt x="77" y="30"/>
                        <a:pt x="77" y="30"/>
                        <a:pt x="77" y="30"/>
                      </a:cubicBezTo>
                      <a:cubicBezTo>
                        <a:pt x="78" y="30"/>
                        <a:pt x="78" y="30"/>
                        <a:pt x="78" y="30"/>
                      </a:cubicBezTo>
                      <a:cubicBezTo>
                        <a:pt x="78" y="29"/>
                        <a:pt x="78" y="29"/>
                        <a:pt x="78" y="29"/>
                      </a:cubicBezTo>
                      <a:cubicBezTo>
                        <a:pt x="78" y="29"/>
                        <a:pt x="78" y="29"/>
                        <a:pt x="78" y="29"/>
                      </a:cubicBezTo>
                      <a:cubicBezTo>
                        <a:pt x="79" y="29"/>
                        <a:pt x="79" y="29"/>
                        <a:pt x="79" y="29"/>
                      </a:cubicBezTo>
                      <a:cubicBezTo>
                        <a:pt x="80" y="29"/>
                        <a:pt x="80" y="29"/>
                        <a:pt x="80" y="29"/>
                      </a:cubicBezTo>
                      <a:cubicBezTo>
                        <a:pt x="80" y="29"/>
                        <a:pt x="80" y="29"/>
                        <a:pt x="80" y="29"/>
                      </a:cubicBezTo>
                      <a:cubicBezTo>
                        <a:pt x="81" y="27"/>
                        <a:pt x="81" y="27"/>
                        <a:pt x="81" y="27"/>
                      </a:cubicBezTo>
                      <a:cubicBezTo>
                        <a:pt x="81" y="27"/>
                        <a:pt x="81" y="27"/>
                        <a:pt x="81" y="27"/>
                      </a:cubicBezTo>
                      <a:cubicBezTo>
                        <a:pt x="82" y="27"/>
                        <a:pt x="82" y="27"/>
                        <a:pt x="82" y="27"/>
                      </a:cubicBezTo>
                      <a:cubicBezTo>
                        <a:pt x="82" y="27"/>
                        <a:pt x="82" y="27"/>
                        <a:pt x="82" y="27"/>
                      </a:cubicBezTo>
                      <a:cubicBezTo>
                        <a:pt x="93" y="27"/>
                        <a:pt x="93" y="27"/>
                        <a:pt x="93" y="27"/>
                      </a:cubicBezTo>
                      <a:cubicBezTo>
                        <a:pt x="93" y="27"/>
                        <a:pt x="93" y="27"/>
                        <a:pt x="93" y="27"/>
                      </a:cubicBezTo>
                      <a:cubicBezTo>
                        <a:pt x="93" y="26"/>
                        <a:pt x="93" y="26"/>
                        <a:pt x="93" y="26"/>
                      </a:cubicBezTo>
                      <a:cubicBezTo>
                        <a:pt x="94" y="26"/>
                        <a:pt x="94" y="26"/>
                        <a:pt x="94" y="26"/>
                      </a:cubicBezTo>
                      <a:cubicBezTo>
                        <a:pt x="95" y="26"/>
                        <a:pt x="95" y="26"/>
                        <a:pt x="95" y="26"/>
                      </a:cubicBezTo>
                      <a:cubicBezTo>
                        <a:pt x="95" y="25"/>
                        <a:pt x="95" y="25"/>
                        <a:pt x="95" y="25"/>
                      </a:cubicBezTo>
                      <a:cubicBezTo>
                        <a:pt x="95" y="25"/>
                        <a:pt x="95" y="25"/>
                        <a:pt x="95" y="25"/>
                      </a:cubicBezTo>
                      <a:cubicBezTo>
                        <a:pt x="95" y="25"/>
                        <a:pt x="95" y="25"/>
                        <a:pt x="95" y="25"/>
                      </a:cubicBezTo>
                      <a:cubicBezTo>
                        <a:pt x="96" y="24"/>
                        <a:pt x="96" y="24"/>
                        <a:pt x="96" y="24"/>
                      </a:cubicBezTo>
                      <a:cubicBezTo>
                        <a:pt x="96" y="23"/>
                        <a:pt x="96" y="23"/>
                        <a:pt x="96" y="23"/>
                      </a:cubicBezTo>
                      <a:cubicBezTo>
                        <a:pt x="97" y="23"/>
                        <a:pt x="97" y="23"/>
                        <a:pt x="97" y="23"/>
                      </a:cubicBezTo>
                      <a:cubicBezTo>
                        <a:pt x="97" y="23"/>
                        <a:pt x="97" y="23"/>
                        <a:pt x="98" y="23"/>
                      </a:cubicBezTo>
                      <a:cubicBezTo>
                        <a:pt x="98" y="23"/>
                        <a:pt x="99" y="23"/>
                        <a:pt x="99" y="23"/>
                      </a:cubicBezTo>
                      <a:cubicBezTo>
                        <a:pt x="100" y="23"/>
                        <a:pt x="100" y="23"/>
                        <a:pt x="101" y="23"/>
                      </a:cubicBezTo>
                      <a:cubicBezTo>
                        <a:pt x="101" y="23"/>
                        <a:pt x="101" y="23"/>
                        <a:pt x="101" y="23"/>
                      </a:cubicBezTo>
                      <a:cubicBezTo>
                        <a:pt x="101" y="23"/>
                        <a:pt x="101" y="23"/>
                        <a:pt x="101" y="23"/>
                      </a:cubicBezTo>
                      <a:cubicBezTo>
                        <a:pt x="102" y="23"/>
                        <a:pt x="102" y="23"/>
                        <a:pt x="102" y="23"/>
                      </a:cubicBezTo>
                      <a:cubicBezTo>
                        <a:pt x="103" y="23"/>
                        <a:pt x="103" y="22"/>
                        <a:pt x="103" y="22"/>
                      </a:cubicBezTo>
                      <a:cubicBezTo>
                        <a:pt x="104" y="21"/>
                        <a:pt x="104" y="21"/>
                        <a:pt x="104" y="20"/>
                      </a:cubicBezTo>
                      <a:cubicBezTo>
                        <a:pt x="103" y="19"/>
                        <a:pt x="103" y="18"/>
                        <a:pt x="103" y="18"/>
                      </a:cubicBezTo>
                      <a:cubicBezTo>
                        <a:pt x="103" y="18"/>
                        <a:pt x="103" y="18"/>
                        <a:pt x="103" y="18"/>
                      </a:cubicBezTo>
                      <a:cubicBezTo>
                        <a:pt x="102" y="17"/>
                        <a:pt x="102" y="17"/>
                        <a:pt x="102" y="16"/>
                      </a:cubicBezTo>
                      <a:cubicBezTo>
                        <a:pt x="102" y="11"/>
                        <a:pt x="102" y="11"/>
                        <a:pt x="102" y="11"/>
                      </a:cubicBezTo>
                      <a:cubicBezTo>
                        <a:pt x="101" y="11"/>
                        <a:pt x="101" y="11"/>
                        <a:pt x="101" y="11"/>
                      </a:cubicBezTo>
                      <a:cubicBezTo>
                        <a:pt x="100" y="11"/>
                        <a:pt x="100" y="12"/>
                        <a:pt x="99" y="12"/>
                      </a:cubicBezTo>
                      <a:cubicBezTo>
                        <a:pt x="99" y="12"/>
                        <a:pt x="99" y="12"/>
                        <a:pt x="99" y="12"/>
                      </a:cubicBezTo>
                      <a:cubicBezTo>
                        <a:pt x="98" y="13"/>
                        <a:pt x="98" y="13"/>
                        <a:pt x="98" y="13"/>
                      </a:cubicBezTo>
                      <a:cubicBezTo>
                        <a:pt x="97" y="12"/>
                        <a:pt x="97" y="12"/>
                        <a:pt x="97" y="12"/>
                      </a:cubicBezTo>
                      <a:cubicBezTo>
                        <a:pt x="97" y="12"/>
                        <a:pt x="97" y="12"/>
                        <a:pt x="97" y="12"/>
                      </a:cubicBezTo>
                      <a:cubicBezTo>
                        <a:pt x="96" y="12"/>
                        <a:pt x="96" y="12"/>
                        <a:pt x="96" y="12"/>
                      </a:cubicBezTo>
                      <a:cubicBezTo>
                        <a:pt x="96" y="12"/>
                        <a:pt x="96" y="12"/>
                        <a:pt x="96" y="12"/>
                      </a:cubicBezTo>
                      <a:cubicBezTo>
                        <a:pt x="97" y="12"/>
                        <a:pt x="97" y="12"/>
                        <a:pt x="97" y="12"/>
                      </a:cubicBezTo>
                      <a:cubicBezTo>
                        <a:pt x="98" y="12"/>
                        <a:pt x="98" y="12"/>
                        <a:pt x="98" y="12"/>
                      </a:cubicBezTo>
                      <a:cubicBezTo>
                        <a:pt x="98" y="10"/>
                        <a:pt x="98" y="10"/>
                        <a:pt x="98" y="10"/>
                      </a:cubicBezTo>
                      <a:cubicBezTo>
                        <a:pt x="98" y="9"/>
                        <a:pt x="97" y="8"/>
                        <a:pt x="96" y="8"/>
                      </a:cubicBezTo>
                      <a:cubicBezTo>
                        <a:pt x="96" y="8"/>
                        <a:pt x="96" y="8"/>
                        <a:pt x="96" y="8"/>
                      </a:cubicBezTo>
                      <a:cubicBezTo>
                        <a:pt x="96" y="8"/>
                        <a:pt x="96" y="8"/>
                        <a:pt x="96" y="8"/>
                      </a:cubicBezTo>
                      <a:cubicBezTo>
                        <a:pt x="90" y="8"/>
                        <a:pt x="90" y="8"/>
                        <a:pt x="90" y="8"/>
                      </a:cubicBezTo>
                      <a:cubicBezTo>
                        <a:pt x="89" y="8"/>
                        <a:pt x="89" y="9"/>
                        <a:pt x="88" y="9"/>
                      </a:cubicBezTo>
                      <a:cubicBezTo>
                        <a:pt x="88" y="10"/>
                        <a:pt x="88" y="11"/>
                        <a:pt x="87" y="11"/>
                      </a:cubicBezTo>
                      <a:cubicBezTo>
                        <a:pt x="87" y="11"/>
                        <a:pt x="86" y="11"/>
                        <a:pt x="86" y="11"/>
                      </a:cubicBezTo>
                      <a:cubicBezTo>
                        <a:pt x="85" y="11"/>
                        <a:pt x="85" y="11"/>
                        <a:pt x="85" y="11"/>
                      </a:cubicBezTo>
                      <a:cubicBezTo>
                        <a:pt x="85" y="11"/>
                        <a:pt x="85" y="11"/>
                        <a:pt x="85" y="11"/>
                      </a:cubicBezTo>
                      <a:cubicBezTo>
                        <a:pt x="81" y="11"/>
                        <a:pt x="81" y="11"/>
                        <a:pt x="81" y="11"/>
                      </a:cubicBezTo>
                      <a:cubicBezTo>
                        <a:pt x="81" y="12"/>
                        <a:pt x="81" y="12"/>
                        <a:pt x="81" y="12"/>
                      </a:cubicBezTo>
                      <a:cubicBezTo>
                        <a:pt x="81" y="13"/>
                        <a:pt x="81" y="13"/>
                        <a:pt x="81" y="13"/>
                      </a:cubicBezTo>
                      <a:cubicBezTo>
                        <a:pt x="82" y="14"/>
                        <a:pt x="82" y="15"/>
                        <a:pt x="81" y="15"/>
                      </a:cubicBezTo>
                      <a:cubicBezTo>
                        <a:pt x="81" y="15"/>
                        <a:pt x="81" y="15"/>
                        <a:pt x="81" y="15"/>
                      </a:cubicBezTo>
                      <a:cubicBezTo>
                        <a:pt x="80" y="16"/>
                        <a:pt x="80" y="16"/>
                        <a:pt x="80" y="17"/>
                      </a:cubicBezTo>
                      <a:cubicBezTo>
                        <a:pt x="80" y="17"/>
                        <a:pt x="80" y="17"/>
                        <a:pt x="80" y="17"/>
                      </a:cubicBezTo>
                      <a:cubicBezTo>
                        <a:pt x="80" y="18"/>
                        <a:pt x="80" y="18"/>
                        <a:pt x="80" y="18"/>
                      </a:cubicBezTo>
                      <a:cubicBezTo>
                        <a:pt x="79" y="18"/>
                        <a:pt x="79" y="18"/>
                        <a:pt x="79" y="18"/>
                      </a:cubicBezTo>
                      <a:cubicBezTo>
                        <a:pt x="79" y="18"/>
                        <a:pt x="79" y="18"/>
                        <a:pt x="79" y="18"/>
                      </a:cubicBezTo>
                      <a:cubicBezTo>
                        <a:pt x="78" y="18"/>
                        <a:pt x="77" y="19"/>
                        <a:pt x="76" y="19"/>
                      </a:cubicBezTo>
                      <a:cubicBezTo>
                        <a:pt x="75" y="20"/>
                        <a:pt x="75" y="20"/>
                        <a:pt x="75" y="20"/>
                      </a:cubicBezTo>
                      <a:cubicBezTo>
                        <a:pt x="75" y="21"/>
                        <a:pt x="74" y="21"/>
                        <a:pt x="74" y="21"/>
                      </a:cubicBezTo>
                      <a:cubicBezTo>
                        <a:pt x="73" y="21"/>
                        <a:pt x="73" y="22"/>
                        <a:pt x="73" y="23"/>
                      </a:cubicBezTo>
                      <a:cubicBezTo>
                        <a:pt x="73" y="23"/>
                        <a:pt x="73" y="23"/>
                        <a:pt x="73" y="23"/>
                      </a:cubicBezTo>
                      <a:cubicBezTo>
                        <a:pt x="72" y="23"/>
                        <a:pt x="72" y="23"/>
                        <a:pt x="72" y="23"/>
                      </a:cubicBezTo>
                      <a:cubicBezTo>
                        <a:pt x="72" y="23"/>
                        <a:pt x="72" y="23"/>
                        <a:pt x="72" y="23"/>
                      </a:cubicBezTo>
                      <a:cubicBezTo>
                        <a:pt x="72" y="23"/>
                        <a:pt x="72" y="23"/>
                        <a:pt x="72" y="23"/>
                      </a:cubicBezTo>
                      <a:cubicBezTo>
                        <a:pt x="72" y="22"/>
                        <a:pt x="72" y="22"/>
                        <a:pt x="72" y="22"/>
                      </a:cubicBezTo>
                      <a:cubicBezTo>
                        <a:pt x="72" y="22"/>
                        <a:pt x="73" y="22"/>
                        <a:pt x="73" y="21"/>
                      </a:cubicBezTo>
                      <a:cubicBezTo>
                        <a:pt x="73" y="20"/>
                        <a:pt x="73" y="19"/>
                        <a:pt x="72" y="18"/>
                      </a:cubicBezTo>
                      <a:cubicBezTo>
                        <a:pt x="72" y="18"/>
                        <a:pt x="72" y="18"/>
                        <a:pt x="72" y="18"/>
                      </a:cubicBezTo>
                      <a:cubicBezTo>
                        <a:pt x="72" y="17"/>
                        <a:pt x="72" y="17"/>
                        <a:pt x="72" y="17"/>
                      </a:cubicBezTo>
                      <a:cubicBezTo>
                        <a:pt x="72" y="17"/>
                        <a:pt x="72" y="16"/>
                        <a:pt x="72" y="16"/>
                      </a:cubicBezTo>
                      <a:cubicBezTo>
                        <a:pt x="72" y="16"/>
                        <a:pt x="72" y="16"/>
                        <a:pt x="72" y="16"/>
                      </a:cubicBezTo>
                      <a:cubicBezTo>
                        <a:pt x="73" y="16"/>
                        <a:pt x="73" y="16"/>
                        <a:pt x="73" y="16"/>
                      </a:cubicBezTo>
                      <a:cubicBezTo>
                        <a:pt x="73" y="14"/>
                        <a:pt x="73" y="14"/>
                        <a:pt x="73" y="14"/>
                      </a:cubicBezTo>
                      <a:cubicBezTo>
                        <a:pt x="73" y="14"/>
                        <a:pt x="73" y="14"/>
                        <a:pt x="73" y="14"/>
                      </a:cubicBezTo>
                      <a:cubicBezTo>
                        <a:pt x="74" y="14"/>
                        <a:pt x="74" y="14"/>
                        <a:pt x="74" y="14"/>
                      </a:cubicBezTo>
                      <a:cubicBezTo>
                        <a:pt x="75" y="14"/>
                        <a:pt x="75" y="13"/>
                        <a:pt x="75" y="13"/>
                      </a:cubicBezTo>
                      <a:cubicBezTo>
                        <a:pt x="75" y="13"/>
                        <a:pt x="75" y="13"/>
                        <a:pt x="75" y="13"/>
                      </a:cubicBezTo>
                      <a:cubicBezTo>
                        <a:pt x="75" y="11"/>
                        <a:pt x="75" y="11"/>
                        <a:pt x="75" y="11"/>
                      </a:cubicBezTo>
                      <a:cubicBezTo>
                        <a:pt x="75" y="10"/>
                        <a:pt x="75" y="10"/>
                        <a:pt x="75" y="10"/>
                      </a:cubicBezTo>
                      <a:cubicBezTo>
                        <a:pt x="75" y="10"/>
                        <a:pt x="75" y="10"/>
                        <a:pt x="75" y="10"/>
                      </a:cubicBezTo>
                      <a:cubicBezTo>
                        <a:pt x="76" y="10"/>
                        <a:pt x="76" y="10"/>
                        <a:pt x="76" y="10"/>
                      </a:cubicBezTo>
                      <a:cubicBezTo>
                        <a:pt x="76" y="9"/>
                        <a:pt x="76" y="9"/>
                        <a:pt x="76" y="9"/>
                      </a:cubicBezTo>
                      <a:cubicBezTo>
                        <a:pt x="76" y="9"/>
                        <a:pt x="76" y="9"/>
                        <a:pt x="76" y="9"/>
                      </a:cubicBezTo>
                      <a:cubicBezTo>
                        <a:pt x="76" y="9"/>
                        <a:pt x="76" y="9"/>
                        <a:pt x="76" y="9"/>
                      </a:cubicBezTo>
                      <a:cubicBezTo>
                        <a:pt x="76" y="9"/>
                        <a:pt x="76" y="9"/>
                        <a:pt x="76" y="9"/>
                      </a:cubicBezTo>
                      <a:cubicBezTo>
                        <a:pt x="77" y="9"/>
                        <a:pt x="77" y="9"/>
                        <a:pt x="77" y="9"/>
                      </a:cubicBezTo>
                      <a:cubicBezTo>
                        <a:pt x="80" y="9"/>
                        <a:pt x="80" y="9"/>
                        <a:pt x="80" y="9"/>
                      </a:cubicBezTo>
                      <a:cubicBezTo>
                        <a:pt x="80" y="9"/>
                        <a:pt x="80" y="9"/>
                        <a:pt x="80" y="9"/>
                      </a:cubicBezTo>
                      <a:cubicBezTo>
                        <a:pt x="80" y="9"/>
                        <a:pt x="80" y="9"/>
                        <a:pt x="80" y="9"/>
                      </a:cubicBezTo>
                      <a:cubicBezTo>
                        <a:pt x="81" y="9"/>
                        <a:pt x="82" y="8"/>
                        <a:pt x="82" y="8"/>
                      </a:cubicBezTo>
                      <a:cubicBezTo>
                        <a:pt x="82" y="7"/>
                        <a:pt x="82" y="7"/>
                        <a:pt x="82" y="7"/>
                      </a:cubicBezTo>
                      <a:cubicBezTo>
                        <a:pt x="83" y="7"/>
                        <a:pt x="83" y="7"/>
                        <a:pt x="83" y="7"/>
                      </a:cubicBezTo>
                      <a:cubicBezTo>
                        <a:pt x="85" y="7"/>
                        <a:pt x="85" y="7"/>
                        <a:pt x="85" y="7"/>
                      </a:cubicBezTo>
                      <a:cubicBezTo>
                        <a:pt x="86" y="7"/>
                        <a:pt x="86" y="7"/>
                        <a:pt x="86" y="6"/>
                      </a:cubicBezTo>
                      <a:cubicBezTo>
                        <a:pt x="86" y="6"/>
                        <a:pt x="86" y="6"/>
                        <a:pt x="86" y="6"/>
                      </a:cubicBezTo>
                      <a:cubicBezTo>
                        <a:pt x="86" y="6"/>
                        <a:pt x="86" y="6"/>
                        <a:pt x="86" y="6"/>
                      </a:cubicBezTo>
                      <a:cubicBezTo>
                        <a:pt x="86" y="6"/>
                        <a:pt x="86" y="6"/>
                        <a:pt x="86" y="6"/>
                      </a:cubicBezTo>
                      <a:cubicBezTo>
                        <a:pt x="87" y="6"/>
                        <a:pt x="87" y="6"/>
                        <a:pt x="87" y="6"/>
                      </a:cubicBezTo>
                      <a:cubicBezTo>
                        <a:pt x="87" y="6"/>
                        <a:pt x="87" y="6"/>
                        <a:pt x="87" y="6"/>
                      </a:cubicBezTo>
                      <a:cubicBezTo>
                        <a:pt x="88" y="5"/>
                        <a:pt x="88" y="5"/>
                        <a:pt x="88" y="4"/>
                      </a:cubicBezTo>
                      <a:cubicBezTo>
                        <a:pt x="89" y="3"/>
                        <a:pt x="89" y="2"/>
                        <a:pt x="89" y="2"/>
                      </a:cubicBezTo>
                      <a:cubicBezTo>
                        <a:pt x="88" y="0"/>
                        <a:pt x="87" y="0"/>
                        <a:pt x="86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19" rIns="91440" bIns="45719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1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微软雅黑"/>
                    <a:ea typeface="微软雅黑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95" name="Freeform 43"/>
                <p:cNvSpPr>
                  <a:spLocks noEditPoints="1"/>
                </p:cNvSpPr>
                <p:nvPr/>
              </p:nvSpPr>
              <p:spPr bwMode="auto">
                <a:xfrm>
                  <a:off x="4164" y="2301"/>
                  <a:ext cx="31" cy="55"/>
                </a:xfrm>
                <a:custGeom>
                  <a:avLst/>
                  <a:gdLst>
                    <a:gd name="T0" fmla="*/ 12 w 13"/>
                    <a:gd name="T1" fmla="*/ 0 h 23"/>
                    <a:gd name="T2" fmla="*/ 12 w 13"/>
                    <a:gd name="T3" fmla="*/ 0 h 23"/>
                    <a:gd name="T4" fmla="*/ 12 w 13"/>
                    <a:gd name="T5" fmla="*/ 0 h 23"/>
                    <a:gd name="T6" fmla="*/ 12 w 13"/>
                    <a:gd name="T7" fmla="*/ 0 h 23"/>
                    <a:gd name="T8" fmla="*/ 9 w 13"/>
                    <a:gd name="T9" fmla="*/ 0 h 23"/>
                    <a:gd name="T10" fmla="*/ 7 w 13"/>
                    <a:gd name="T11" fmla="*/ 2 h 23"/>
                    <a:gd name="T12" fmla="*/ 6 w 13"/>
                    <a:gd name="T13" fmla="*/ 4 h 23"/>
                    <a:gd name="T14" fmla="*/ 5 w 13"/>
                    <a:gd name="T15" fmla="*/ 6 h 23"/>
                    <a:gd name="T16" fmla="*/ 5 w 13"/>
                    <a:gd name="T17" fmla="*/ 6 h 23"/>
                    <a:gd name="T18" fmla="*/ 4 w 13"/>
                    <a:gd name="T19" fmla="*/ 7 h 23"/>
                    <a:gd name="T20" fmla="*/ 3 w 13"/>
                    <a:gd name="T21" fmla="*/ 9 h 23"/>
                    <a:gd name="T22" fmla="*/ 3 w 13"/>
                    <a:gd name="T23" fmla="*/ 9 h 23"/>
                    <a:gd name="T24" fmla="*/ 3 w 13"/>
                    <a:gd name="T25" fmla="*/ 10 h 23"/>
                    <a:gd name="T26" fmla="*/ 2 w 13"/>
                    <a:gd name="T27" fmla="*/ 14 h 23"/>
                    <a:gd name="T28" fmla="*/ 2 w 13"/>
                    <a:gd name="T29" fmla="*/ 14 h 23"/>
                    <a:gd name="T30" fmla="*/ 1 w 13"/>
                    <a:gd name="T31" fmla="*/ 14 h 23"/>
                    <a:gd name="T32" fmla="*/ 0 w 13"/>
                    <a:gd name="T33" fmla="*/ 19 h 23"/>
                    <a:gd name="T34" fmla="*/ 1 w 13"/>
                    <a:gd name="T35" fmla="*/ 21 h 23"/>
                    <a:gd name="T36" fmla="*/ 0 w 13"/>
                    <a:gd name="T37" fmla="*/ 22 h 23"/>
                    <a:gd name="T38" fmla="*/ 1 w 13"/>
                    <a:gd name="T39" fmla="*/ 23 h 23"/>
                    <a:gd name="T40" fmla="*/ 2 w 13"/>
                    <a:gd name="T41" fmla="*/ 23 h 23"/>
                    <a:gd name="T42" fmla="*/ 6 w 13"/>
                    <a:gd name="T43" fmla="*/ 19 h 23"/>
                    <a:gd name="T44" fmla="*/ 6 w 13"/>
                    <a:gd name="T45" fmla="*/ 18 h 23"/>
                    <a:gd name="T46" fmla="*/ 7 w 13"/>
                    <a:gd name="T47" fmla="*/ 18 h 23"/>
                    <a:gd name="T48" fmla="*/ 7 w 13"/>
                    <a:gd name="T49" fmla="*/ 16 h 23"/>
                    <a:gd name="T50" fmla="*/ 7 w 13"/>
                    <a:gd name="T51" fmla="*/ 14 h 23"/>
                    <a:gd name="T52" fmla="*/ 7 w 13"/>
                    <a:gd name="T53" fmla="*/ 14 h 23"/>
                    <a:gd name="T54" fmla="*/ 7 w 13"/>
                    <a:gd name="T55" fmla="*/ 13 h 23"/>
                    <a:gd name="T56" fmla="*/ 7 w 13"/>
                    <a:gd name="T57" fmla="*/ 12 h 23"/>
                    <a:gd name="T58" fmla="*/ 7 w 13"/>
                    <a:gd name="T59" fmla="*/ 12 h 23"/>
                    <a:gd name="T60" fmla="*/ 8 w 13"/>
                    <a:gd name="T61" fmla="*/ 10 h 23"/>
                    <a:gd name="T62" fmla="*/ 8 w 13"/>
                    <a:gd name="T63" fmla="*/ 10 h 23"/>
                    <a:gd name="T64" fmla="*/ 8 w 13"/>
                    <a:gd name="T65" fmla="*/ 9 h 23"/>
                    <a:gd name="T66" fmla="*/ 8 w 13"/>
                    <a:gd name="T67" fmla="*/ 9 h 23"/>
                    <a:gd name="T68" fmla="*/ 9 w 13"/>
                    <a:gd name="T69" fmla="*/ 9 h 23"/>
                    <a:gd name="T70" fmla="*/ 12 w 13"/>
                    <a:gd name="T71" fmla="*/ 2 h 23"/>
                    <a:gd name="T72" fmla="*/ 12 w 13"/>
                    <a:gd name="T73" fmla="*/ 3 h 23"/>
                    <a:gd name="T74" fmla="*/ 11 w 13"/>
                    <a:gd name="T75" fmla="*/ 3 h 23"/>
                    <a:gd name="T76" fmla="*/ 11 w 13"/>
                    <a:gd name="T77" fmla="*/ 2 h 23"/>
                    <a:gd name="T78" fmla="*/ 10 w 13"/>
                    <a:gd name="T79" fmla="*/ 1 h 23"/>
                    <a:gd name="T80" fmla="*/ 10 w 13"/>
                    <a:gd name="T81" fmla="*/ 0 h 23"/>
                    <a:gd name="T82" fmla="*/ 9 w 13"/>
                    <a:gd name="T83" fmla="*/ 0 h 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</a:cxnLst>
                  <a:rect l="0" t="0" r="r" b="b"/>
                  <a:pathLst>
                    <a:path w="13" h="23">
                      <a:moveTo>
                        <a:pt x="12" y="0"/>
                      </a:moveTo>
                      <a:cubicBezTo>
                        <a:pt x="12" y="0"/>
                        <a:pt x="12" y="0"/>
                        <a:pt x="12" y="0"/>
                      </a:cubicBezTo>
                      <a:cubicBezTo>
                        <a:pt x="12" y="0"/>
                        <a:pt x="12" y="0"/>
                        <a:pt x="12" y="0"/>
                      </a:cubicBezTo>
                      <a:cubicBezTo>
                        <a:pt x="12" y="0"/>
                        <a:pt x="12" y="0"/>
                        <a:pt x="12" y="0"/>
                      </a:cubicBezTo>
                      <a:moveTo>
                        <a:pt x="9" y="0"/>
                      </a:moveTo>
                      <a:cubicBezTo>
                        <a:pt x="9" y="1"/>
                        <a:pt x="8" y="1"/>
                        <a:pt x="7" y="2"/>
                      </a:cubicBezTo>
                      <a:cubicBezTo>
                        <a:pt x="7" y="3"/>
                        <a:pt x="6" y="3"/>
                        <a:pt x="6" y="4"/>
                      </a:cubicBezTo>
                      <a:cubicBezTo>
                        <a:pt x="5" y="4"/>
                        <a:pt x="5" y="5"/>
                        <a:pt x="5" y="6"/>
                      </a:cubicBezTo>
                      <a:cubicBezTo>
                        <a:pt x="5" y="6"/>
                        <a:pt x="5" y="6"/>
                        <a:pt x="5" y="6"/>
                      </a:cubicBezTo>
                      <a:cubicBezTo>
                        <a:pt x="4" y="7"/>
                        <a:pt x="4" y="7"/>
                        <a:pt x="4" y="7"/>
                      </a:cubicBezTo>
                      <a:cubicBezTo>
                        <a:pt x="3" y="7"/>
                        <a:pt x="3" y="8"/>
                        <a:pt x="3" y="9"/>
                      </a:cubicBezTo>
                      <a:cubicBezTo>
                        <a:pt x="3" y="9"/>
                        <a:pt x="3" y="9"/>
                        <a:pt x="3" y="9"/>
                      </a:cubicBezTo>
                      <a:cubicBezTo>
                        <a:pt x="3" y="10"/>
                        <a:pt x="3" y="10"/>
                        <a:pt x="3" y="10"/>
                      </a:cubicBezTo>
                      <a:cubicBezTo>
                        <a:pt x="2" y="11"/>
                        <a:pt x="2" y="12"/>
                        <a:pt x="2" y="14"/>
                      </a:cubicBezTo>
                      <a:cubicBezTo>
                        <a:pt x="2" y="14"/>
                        <a:pt x="2" y="14"/>
                        <a:pt x="2" y="14"/>
                      </a:cubicBezTo>
                      <a:cubicBezTo>
                        <a:pt x="1" y="14"/>
                        <a:pt x="1" y="14"/>
                        <a:pt x="1" y="14"/>
                      </a:cubicBezTo>
                      <a:cubicBezTo>
                        <a:pt x="0" y="15"/>
                        <a:pt x="0" y="17"/>
                        <a:pt x="0" y="19"/>
                      </a:cubicBezTo>
                      <a:cubicBezTo>
                        <a:pt x="1" y="20"/>
                        <a:pt x="1" y="21"/>
                        <a:pt x="1" y="21"/>
                      </a:cubicBezTo>
                      <a:cubicBezTo>
                        <a:pt x="0" y="22"/>
                        <a:pt x="0" y="22"/>
                        <a:pt x="0" y="22"/>
                      </a:cubicBezTo>
                      <a:cubicBezTo>
                        <a:pt x="1" y="23"/>
                        <a:pt x="1" y="23"/>
                        <a:pt x="1" y="23"/>
                      </a:cubicBezTo>
                      <a:cubicBezTo>
                        <a:pt x="2" y="23"/>
                        <a:pt x="2" y="23"/>
                        <a:pt x="2" y="23"/>
                      </a:cubicBezTo>
                      <a:cubicBezTo>
                        <a:pt x="5" y="23"/>
                        <a:pt x="5" y="20"/>
                        <a:pt x="6" y="19"/>
                      </a:cubicBezTo>
                      <a:cubicBezTo>
                        <a:pt x="6" y="18"/>
                        <a:pt x="6" y="18"/>
                        <a:pt x="6" y="18"/>
                      </a:cubicBezTo>
                      <a:cubicBezTo>
                        <a:pt x="7" y="18"/>
                        <a:pt x="7" y="18"/>
                        <a:pt x="7" y="18"/>
                      </a:cubicBezTo>
                      <a:cubicBezTo>
                        <a:pt x="7" y="17"/>
                        <a:pt x="7" y="16"/>
                        <a:pt x="7" y="16"/>
                      </a:cubicBezTo>
                      <a:cubicBezTo>
                        <a:pt x="7" y="15"/>
                        <a:pt x="7" y="15"/>
                        <a:pt x="7" y="14"/>
                      </a:cubicBezTo>
                      <a:cubicBezTo>
                        <a:pt x="7" y="14"/>
                        <a:pt x="7" y="14"/>
                        <a:pt x="7" y="14"/>
                      </a:cubicBezTo>
                      <a:cubicBezTo>
                        <a:pt x="7" y="13"/>
                        <a:pt x="7" y="13"/>
                        <a:pt x="7" y="13"/>
                      </a:cubicBezTo>
                      <a:cubicBezTo>
                        <a:pt x="7" y="12"/>
                        <a:pt x="7" y="12"/>
                        <a:pt x="7" y="12"/>
                      </a:cubicBezTo>
                      <a:cubicBezTo>
                        <a:pt x="7" y="12"/>
                        <a:pt x="7" y="12"/>
                        <a:pt x="7" y="12"/>
                      </a:cubicBezTo>
                      <a:cubicBezTo>
                        <a:pt x="8" y="12"/>
                        <a:pt x="8" y="11"/>
                        <a:pt x="8" y="10"/>
                      </a:cubicBezTo>
                      <a:cubicBezTo>
                        <a:pt x="8" y="10"/>
                        <a:pt x="8" y="10"/>
                        <a:pt x="8" y="10"/>
                      </a:cubicBezTo>
                      <a:cubicBezTo>
                        <a:pt x="8" y="9"/>
                        <a:pt x="8" y="9"/>
                        <a:pt x="8" y="9"/>
                      </a:cubicBezTo>
                      <a:cubicBezTo>
                        <a:pt x="8" y="9"/>
                        <a:pt x="8" y="9"/>
                        <a:pt x="8" y="9"/>
                      </a:cubicBezTo>
                      <a:cubicBezTo>
                        <a:pt x="9" y="9"/>
                        <a:pt x="9" y="9"/>
                        <a:pt x="9" y="9"/>
                      </a:cubicBezTo>
                      <a:cubicBezTo>
                        <a:pt x="11" y="8"/>
                        <a:pt x="13" y="5"/>
                        <a:pt x="12" y="2"/>
                      </a:cubicBezTo>
                      <a:cubicBezTo>
                        <a:pt x="12" y="2"/>
                        <a:pt x="12" y="2"/>
                        <a:pt x="12" y="3"/>
                      </a:cubicBezTo>
                      <a:cubicBezTo>
                        <a:pt x="11" y="3"/>
                        <a:pt x="11" y="3"/>
                        <a:pt x="11" y="3"/>
                      </a:cubicBezTo>
                      <a:cubicBezTo>
                        <a:pt x="11" y="2"/>
                        <a:pt x="11" y="2"/>
                        <a:pt x="11" y="2"/>
                      </a:cubicBezTo>
                      <a:cubicBezTo>
                        <a:pt x="10" y="2"/>
                        <a:pt x="10" y="1"/>
                        <a:pt x="10" y="1"/>
                      </a:cubicBezTo>
                      <a:cubicBezTo>
                        <a:pt x="10" y="0"/>
                        <a:pt x="10" y="0"/>
                        <a:pt x="10" y="0"/>
                      </a:cubicBezTo>
                      <a:cubicBezTo>
                        <a:pt x="9" y="0"/>
                        <a:pt x="9" y="0"/>
                        <a:pt x="9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19" rIns="91440" bIns="45719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1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微软雅黑"/>
                    <a:ea typeface="微软雅黑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96" name="Freeform 44"/>
                <p:cNvSpPr>
                  <a:spLocks/>
                </p:cNvSpPr>
                <p:nvPr/>
              </p:nvSpPr>
              <p:spPr bwMode="auto">
                <a:xfrm>
                  <a:off x="4188" y="2298"/>
                  <a:ext cx="7" cy="10"/>
                </a:xfrm>
                <a:custGeom>
                  <a:avLst/>
                  <a:gdLst>
                    <a:gd name="T0" fmla="*/ 1 w 3"/>
                    <a:gd name="T1" fmla="*/ 0 h 4"/>
                    <a:gd name="T2" fmla="*/ 0 w 3"/>
                    <a:gd name="T3" fmla="*/ 1 h 4"/>
                    <a:gd name="T4" fmla="*/ 0 w 3"/>
                    <a:gd name="T5" fmla="*/ 2 h 4"/>
                    <a:gd name="T6" fmla="*/ 1 w 3"/>
                    <a:gd name="T7" fmla="*/ 3 h 4"/>
                    <a:gd name="T8" fmla="*/ 1 w 3"/>
                    <a:gd name="T9" fmla="*/ 4 h 4"/>
                    <a:gd name="T10" fmla="*/ 2 w 3"/>
                    <a:gd name="T11" fmla="*/ 4 h 4"/>
                    <a:gd name="T12" fmla="*/ 2 w 3"/>
                    <a:gd name="T13" fmla="*/ 3 h 4"/>
                    <a:gd name="T14" fmla="*/ 3 w 3"/>
                    <a:gd name="T15" fmla="*/ 2 h 4"/>
                    <a:gd name="T16" fmla="*/ 2 w 3"/>
                    <a:gd name="T17" fmla="*/ 1 h 4"/>
                    <a:gd name="T18" fmla="*/ 2 w 3"/>
                    <a:gd name="T19" fmla="*/ 1 h 4"/>
                    <a:gd name="T20" fmla="*/ 1 w 3"/>
                    <a:gd name="T21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3" h="4">
                      <a:moveTo>
                        <a:pt x="1" y="0"/>
                      </a:move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2"/>
                        <a:pt x="0" y="3"/>
                        <a:pt x="1" y="3"/>
                      </a:cubicBezTo>
                      <a:cubicBezTo>
                        <a:pt x="1" y="4"/>
                        <a:pt x="1" y="4"/>
                        <a:pt x="1" y="4"/>
                      </a:cubicBezTo>
                      <a:cubicBezTo>
                        <a:pt x="2" y="4"/>
                        <a:pt x="2" y="4"/>
                        <a:pt x="2" y="4"/>
                      </a:cubicBezTo>
                      <a:cubicBezTo>
                        <a:pt x="2" y="3"/>
                        <a:pt x="2" y="3"/>
                        <a:pt x="2" y="3"/>
                      </a:cubicBezTo>
                      <a:cubicBezTo>
                        <a:pt x="3" y="3"/>
                        <a:pt x="3" y="3"/>
                        <a:pt x="3" y="2"/>
                      </a:cubicBezTo>
                      <a:cubicBezTo>
                        <a:pt x="3" y="2"/>
                        <a:pt x="2" y="2"/>
                        <a:pt x="2" y="1"/>
                      </a:cubicBezTo>
                      <a:cubicBezTo>
                        <a:pt x="2" y="1"/>
                        <a:pt x="2" y="1"/>
                        <a:pt x="2" y="1"/>
                      </a:cubicBezTo>
                      <a:cubicBezTo>
                        <a:pt x="2" y="1"/>
                        <a:pt x="1" y="1"/>
                        <a:pt x="1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19" rIns="91440" bIns="45719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1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微软雅黑"/>
                    <a:ea typeface="微软雅黑"/>
                    <a:sym typeface="Arial" panose="020B0604020202020204" pitchFamily="34" charset="0"/>
                  </a:endParaRPr>
                </a:p>
              </p:txBody>
            </p:sp>
          </p:grpSp>
          <p:sp>
            <p:nvSpPr>
              <p:cNvPr id="87" name="椭圆 86"/>
              <p:cNvSpPr/>
              <p:nvPr/>
            </p:nvSpPr>
            <p:spPr>
              <a:xfrm>
                <a:off x="5245265" y="2863322"/>
                <a:ext cx="1538545" cy="1523312"/>
              </a:xfrm>
              <a:prstGeom prst="ellipse">
                <a:avLst/>
              </a:prstGeom>
              <a:gradFill flip="none" rotWithShape="1">
                <a:gsLst>
                  <a:gs pos="66000">
                    <a:sysClr val="windowText" lastClr="000000">
                      <a:alpha val="4000"/>
                    </a:sysClr>
                  </a:gs>
                  <a:gs pos="26000">
                    <a:sysClr val="window" lastClr="FFFFFF">
                      <a:alpha val="0"/>
                    </a:sysClr>
                  </a:gs>
                  <a:gs pos="100000">
                    <a:sysClr val="windowText" lastClr="000000">
                      <a:alpha val="7000"/>
                    </a:sysClr>
                  </a:gs>
                </a:gsLst>
                <a:path path="circle">
                  <a:fillToRect l="50000" t="50000" r="50000" b="50000"/>
                </a:path>
                <a:tileRect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1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113" name="组合 112"/>
          <p:cNvGrpSpPr/>
          <p:nvPr/>
        </p:nvGrpSpPr>
        <p:grpSpPr>
          <a:xfrm>
            <a:off x="6311572" y="3981418"/>
            <a:ext cx="859352" cy="1264319"/>
            <a:chOff x="3492985" y="4720558"/>
            <a:chExt cx="964236" cy="1418629"/>
          </a:xfrm>
        </p:grpSpPr>
        <p:sp>
          <p:nvSpPr>
            <p:cNvPr id="114" name="圆角矩形 113"/>
            <p:cNvSpPr/>
            <p:nvPr/>
          </p:nvSpPr>
          <p:spPr>
            <a:xfrm rot="2700000">
              <a:off x="3361370" y="5043337"/>
              <a:ext cx="1418629" cy="77307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ysClr val="windowText" lastClr="000000">
                    <a:alpha val="69000"/>
                  </a:sysClr>
                </a:gs>
                <a:gs pos="100000">
                  <a:srgbClr val="F2F2F2">
                    <a:alpha val="0"/>
                  </a:srgbClr>
                </a:gs>
              </a:gsLst>
              <a:lin ang="0" scaled="0"/>
            </a:gradFill>
            <a:ln w="25400" cap="flat" cmpd="sng" algn="ctr">
              <a:noFill/>
              <a:prstDash val="solid"/>
            </a:ln>
            <a:effectLst>
              <a:softEdge rad="63500"/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115" name="椭圆 114"/>
            <p:cNvSpPr/>
            <p:nvPr/>
          </p:nvSpPr>
          <p:spPr>
            <a:xfrm>
              <a:off x="3492985" y="4841955"/>
              <a:ext cx="647270" cy="647270"/>
            </a:xfrm>
            <a:prstGeom prst="ellipse">
              <a:avLst/>
            </a:prstGeom>
            <a:gradFill flip="none" rotWithShape="1">
              <a:gsLst>
                <a:gs pos="0">
                  <a:sysClr val="window" lastClr="FFFFFF">
                    <a:lumMod val="85000"/>
                  </a:sysClr>
                </a:gs>
                <a:gs pos="100000">
                  <a:sysClr val="window" lastClr="FFFFFF"/>
                </a:gs>
              </a:gsLst>
              <a:lin ang="2700000" scaled="1"/>
              <a:tileRect/>
            </a:gradFill>
            <a:ln w="12700" cap="flat" cmpd="sng" algn="ctr">
              <a:gradFill flip="none" rotWithShape="1">
                <a:gsLst>
                  <a:gs pos="0">
                    <a:sysClr val="window" lastClr="FFFFFF"/>
                  </a:gs>
                  <a:gs pos="100000">
                    <a:sysClr val="window" lastClr="FFFFFF">
                      <a:lumMod val="85000"/>
                    </a:sysClr>
                  </a:gs>
                </a:gsLst>
                <a:lin ang="2700000" scaled="1"/>
                <a:tileRect/>
              </a:gradFill>
              <a:prstDash val="solid"/>
            </a:ln>
            <a:effectLst>
              <a:outerShdw blurRad="254000" dist="101600" dir="2700000" algn="tl" rotWithShape="0">
                <a:prstClr val="black">
                  <a:alpha val="15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1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116" name="圆角矩形 115"/>
            <p:cNvSpPr/>
            <p:nvPr/>
          </p:nvSpPr>
          <p:spPr>
            <a:xfrm rot="2700000">
              <a:off x="3441715" y="5111650"/>
              <a:ext cx="1248278" cy="616378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ysClr val="windowText" lastClr="000000">
                    <a:alpha val="55000"/>
                  </a:sysClr>
                </a:gs>
                <a:gs pos="100000">
                  <a:srgbClr val="F2F2F2">
                    <a:alpha val="0"/>
                  </a:srgbClr>
                </a:gs>
              </a:gsLst>
              <a:lin ang="0" scaled="0"/>
            </a:gradFill>
            <a:ln w="25400" cap="flat" cmpd="sng" algn="ctr">
              <a:noFill/>
              <a:prstDash val="solid"/>
            </a:ln>
            <a:effectLst>
              <a:softEdge rad="50800"/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117" name="椭圆 116"/>
            <p:cNvSpPr/>
            <p:nvPr/>
          </p:nvSpPr>
          <p:spPr>
            <a:xfrm>
              <a:off x="3556392" y="4905362"/>
              <a:ext cx="520456" cy="520456"/>
            </a:xfrm>
            <a:prstGeom prst="ellipse">
              <a:avLst/>
            </a:prstGeom>
            <a:gradFill>
              <a:gsLst>
                <a:gs pos="0">
                  <a:srgbClr val="067FC9"/>
                </a:gs>
                <a:gs pos="100000">
                  <a:srgbClr val="00B2CA"/>
                </a:gs>
              </a:gsLst>
              <a:lin ang="2700000" scaled="1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entury Gothic"/>
                <a:ea typeface="微软雅黑" pitchFamily="34" charset="-122"/>
                <a:cs typeface="+mn-cs"/>
              </a:endParaRPr>
            </a:p>
          </p:txBody>
        </p:sp>
        <p:sp>
          <p:nvSpPr>
            <p:cNvPr id="118" name="文本框 166"/>
            <p:cNvSpPr txBox="1"/>
            <p:nvPr/>
          </p:nvSpPr>
          <p:spPr>
            <a:xfrm>
              <a:off x="3592520" y="4951891"/>
              <a:ext cx="516031" cy="4144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/>
                  <a:ea typeface="微软雅黑"/>
                </a:rPr>
                <a:t>06</a:t>
              </a:r>
              <a:endParaRPr kumimoji="0" lang="zh-CN" altLang="en-US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/>
                <a:ea typeface="微软雅黑"/>
              </a:endParaRPr>
            </a:p>
          </p:txBody>
        </p:sp>
      </p:grpSp>
      <p:grpSp>
        <p:nvGrpSpPr>
          <p:cNvPr id="119" name="组合 118"/>
          <p:cNvGrpSpPr/>
          <p:nvPr/>
        </p:nvGrpSpPr>
        <p:grpSpPr>
          <a:xfrm>
            <a:off x="2436974" y="2806639"/>
            <a:ext cx="859352" cy="1264319"/>
            <a:chOff x="3492985" y="4720558"/>
            <a:chExt cx="964236" cy="1418629"/>
          </a:xfrm>
        </p:grpSpPr>
        <p:sp>
          <p:nvSpPr>
            <p:cNvPr id="120" name="圆角矩形 119"/>
            <p:cNvSpPr/>
            <p:nvPr/>
          </p:nvSpPr>
          <p:spPr>
            <a:xfrm rot="2700000">
              <a:off x="3361370" y="5043337"/>
              <a:ext cx="1418629" cy="77307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ysClr val="windowText" lastClr="000000">
                    <a:alpha val="69000"/>
                  </a:sysClr>
                </a:gs>
                <a:gs pos="100000">
                  <a:srgbClr val="F2F2F2">
                    <a:alpha val="0"/>
                  </a:srgbClr>
                </a:gs>
              </a:gsLst>
              <a:lin ang="0" scaled="0"/>
            </a:gradFill>
            <a:ln w="25400" cap="flat" cmpd="sng" algn="ctr">
              <a:noFill/>
              <a:prstDash val="solid"/>
            </a:ln>
            <a:effectLst>
              <a:softEdge rad="63500"/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121" name="椭圆 120"/>
            <p:cNvSpPr/>
            <p:nvPr/>
          </p:nvSpPr>
          <p:spPr>
            <a:xfrm>
              <a:off x="3492985" y="4841955"/>
              <a:ext cx="647270" cy="647270"/>
            </a:xfrm>
            <a:prstGeom prst="ellipse">
              <a:avLst/>
            </a:prstGeom>
            <a:gradFill flip="none" rotWithShape="1">
              <a:gsLst>
                <a:gs pos="0">
                  <a:sysClr val="window" lastClr="FFFFFF">
                    <a:lumMod val="85000"/>
                  </a:sysClr>
                </a:gs>
                <a:gs pos="100000">
                  <a:sysClr val="window" lastClr="FFFFFF"/>
                </a:gs>
              </a:gsLst>
              <a:lin ang="2700000" scaled="1"/>
              <a:tileRect/>
            </a:gradFill>
            <a:ln w="12700" cap="flat" cmpd="sng" algn="ctr">
              <a:gradFill flip="none" rotWithShape="1">
                <a:gsLst>
                  <a:gs pos="0">
                    <a:sysClr val="window" lastClr="FFFFFF"/>
                  </a:gs>
                  <a:gs pos="100000">
                    <a:sysClr val="window" lastClr="FFFFFF">
                      <a:lumMod val="85000"/>
                    </a:sysClr>
                  </a:gs>
                </a:gsLst>
                <a:lin ang="2700000" scaled="1"/>
                <a:tileRect/>
              </a:gradFill>
              <a:prstDash val="solid"/>
            </a:ln>
            <a:effectLst>
              <a:outerShdw blurRad="254000" dist="101600" dir="2700000" algn="tl" rotWithShape="0">
                <a:prstClr val="black">
                  <a:alpha val="15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1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122" name="圆角矩形 121"/>
            <p:cNvSpPr/>
            <p:nvPr/>
          </p:nvSpPr>
          <p:spPr>
            <a:xfrm rot="2700000">
              <a:off x="3441715" y="5111650"/>
              <a:ext cx="1248278" cy="616378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ysClr val="windowText" lastClr="000000">
                    <a:alpha val="55000"/>
                  </a:sysClr>
                </a:gs>
                <a:gs pos="100000">
                  <a:srgbClr val="F2F2F2">
                    <a:alpha val="0"/>
                  </a:srgbClr>
                </a:gs>
              </a:gsLst>
              <a:lin ang="0" scaled="0"/>
            </a:gradFill>
            <a:ln w="25400" cap="flat" cmpd="sng" algn="ctr">
              <a:noFill/>
              <a:prstDash val="solid"/>
            </a:ln>
            <a:effectLst>
              <a:softEdge rad="50800"/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123" name="椭圆 122"/>
            <p:cNvSpPr/>
            <p:nvPr/>
          </p:nvSpPr>
          <p:spPr>
            <a:xfrm>
              <a:off x="3556392" y="4905362"/>
              <a:ext cx="520456" cy="520456"/>
            </a:xfrm>
            <a:prstGeom prst="ellipse">
              <a:avLst/>
            </a:prstGeom>
            <a:gradFill>
              <a:gsLst>
                <a:gs pos="0">
                  <a:srgbClr val="067FC9"/>
                </a:gs>
                <a:gs pos="100000">
                  <a:srgbClr val="00B2CA"/>
                </a:gs>
              </a:gsLst>
              <a:lin ang="2700000" scaled="1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entury Gothic"/>
                <a:ea typeface="微软雅黑" pitchFamily="34" charset="-122"/>
                <a:cs typeface="+mn-cs"/>
              </a:endParaRPr>
            </a:p>
          </p:txBody>
        </p:sp>
        <p:sp>
          <p:nvSpPr>
            <p:cNvPr id="124" name="文本框 172"/>
            <p:cNvSpPr txBox="1"/>
            <p:nvPr/>
          </p:nvSpPr>
          <p:spPr>
            <a:xfrm>
              <a:off x="3592520" y="4951891"/>
              <a:ext cx="516031" cy="4144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/>
                  <a:ea typeface="微软雅黑"/>
                </a:rPr>
                <a:t>02</a:t>
              </a:r>
              <a:endParaRPr kumimoji="0" lang="zh-CN" altLang="en-US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/>
                <a:ea typeface="微软雅黑"/>
              </a:endParaRPr>
            </a:p>
          </p:txBody>
        </p:sp>
      </p:grpSp>
      <p:grpSp>
        <p:nvGrpSpPr>
          <p:cNvPr id="125" name="组合 124"/>
          <p:cNvGrpSpPr/>
          <p:nvPr/>
        </p:nvGrpSpPr>
        <p:grpSpPr>
          <a:xfrm>
            <a:off x="5948656" y="2806639"/>
            <a:ext cx="859352" cy="1264319"/>
            <a:chOff x="3492985" y="4720558"/>
            <a:chExt cx="964236" cy="1418629"/>
          </a:xfrm>
        </p:grpSpPr>
        <p:sp>
          <p:nvSpPr>
            <p:cNvPr id="126" name="圆角矩形 125"/>
            <p:cNvSpPr/>
            <p:nvPr/>
          </p:nvSpPr>
          <p:spPr>
            <a:xfrm rot="2700000">
              <a:off x="3361370" y="5043337"/>
              <a:ext cx="1418629" cy="77307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ysClr val="windowText" lastClr="000000">
                    <a:alpha val="69000"/>
                  </a:sysClr>
                </a:gs>
                <a:gs pos="100000">
                  <a:srgbClr val="F2F2F2">
                    <a:alpha val="0"/>
                  </a:srgbClr>
                </a:gs>
              </a:gsLst>
              <a:lin ang="0" scaled="0"/>
            </a:gradFill>
            <a:ln w="25400" cap="flat" cmpd="sng" algn="ctr">
              <a:noFill/>
              <a:prstDash val="solid"/>
            </a:ln>
            <a:effectLst>
              <a:softEdge rad="63500"/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127" name="椭圆 126"/>
            <p:cNvSpPr/>
            <p:nvPr/>
          </p:nvSpPr>
          <p:spPr>
            <a:xfrm>
              <a:off x="3492985" y="4841955"/>
              <a:ext cx="647270" cy="647270"/>
            </a:xfrm>
            <a:prstGeom prst="ellipse">
              <a:avLst/>
            </a:prstGeom>
            <a:gradFill flip="none" rotWithShape="1">
              <a:gsLst>
                <a:gs pos="0">
                  <a:sysClr val="window" lastClr="FFFFFF">
                    <a:lumMod val="85000"/>
                  </a:sysClr>
                </a:gs>
                <a:gs pos="100000">
                  <a:sysClr val="window" lastClr="FFFFFF"/>
                </a:gs>
              </a:gsLst>
              <a:lin ang="2700000" scaled="1"/>
              <a:tileRect/>
            </a:gradFill>
            <a:ln w="12700" cap="flat" cmpd="sng" algn="ctr">
              <a:gradFill flip="none" rotWithShape="1">
                <a:gsLst>
                  <a:gs pos="0">
                    <a:sysClr val="window" lastClr="FFFFFF"/>
                  </a:gs>
                  <a:gs pos="100000">
                    <a:sysClr val="window" lastClr="FFFFFF">
                      <a:lumMod val="85000"/>
                    </a:sysClr>
                  </a:gs>
                </a:gsLst>
                <a:lin ang="2700000" scaled="1"/>
                <a:tileRect/>
              </a:gradFill>
              <a:prstDash val="solid"/>
            </a:ln>
            <a:effectLst>
              <a:outerShdw blurRad="254000" dist="101600" dir="2700000" algn="tl" rotWithShape="0">
                <a:prstClr val="black">
                  <a:alpha val="15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1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128" name="圆角矩形 127"/>
            <p:cNvSpPr/>
            <p:nvPr/>
          </p:nvSpPr>
          <p:spPr>
            <a:xfrm rot="2700000">
              <a:off x="3441715" y="5111650"/>
              <a:ext cx="1248278" cy="616378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ysClr val="windowText" lastClr="000000">
                    <a:alpha val="55000"/>
                  </a:sysClr>
                </a:gs>
                <a:gs pos="100000">
                  <a:srgbClr val="F2F2F2">
                    <a:alpha val="0"/>
                  </a:srgbClr>
                </a:gs>
              </a:gsLst>
              <a:lin ang="0" scaled="0"/>
            </a:gradFill>
            <a:ln w="25400" cap="flat" cmpd="sng" algn="ctr">
              <a:noFill/>
              <a:prstDash val="solid"/>
            </a:ln>
            <a:effectLst>
              <a:softEdge rad="50800"/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129" name="椭圆 128"/>
            <p:cNvSpPr/>
            <p:nvPr/>
          </p:nvSpPr>
          <p:spPr>
            <a:xfrm>
              <a:off x="3556392" y="4905362"/>
              <a:ext cx="520456" cy="520456"/>
            </a:xfrm>
            <a:prstGeom prst="ellipse">
              <a:avLst/>
            </a:prstGeom>
            <a:gradFill>
              <a:gsLst>
                <a:gs pos="0">
                  <a:srgbClr val="067FC9"/>
                </a:gs>
                <a:gs pos="100000">
                  <a:srgbClr val="00B2CA"/>
                </a:gs>
              </a:gsLst>
              <a:lin ang="2700000" scaled="1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entury Gothic"/>
                <a:ea typeface="微软雅黑" pitchFamily="34" charset="-122"/>
                <a:cs typeface="+mn-cs"/>
              </a:endParaRPr>
            </a:p>
          </p:txBody>
        </p:sp>
        <p:sp>
          <p:nvSpPr>
            <p:cNvPr id="130" name="文本框 178"/>
            <p:cNvSpPr txBox="1"/>
            <p:nvPr/>
          </p:nvSpPr>
          <p:spPr>
            <a:xfrm>
              <a:off x="3592520" y="4951891"/>
              <a:ext cx="516031" cy="4144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/>
                  <a:ea typeface="微软雅黑"/>
                </a:rPr>
                <a:t>05</a:t>
              </a:r>
              <a:endParaRPr kumimoji="0" lang="zh-CN" altLang="en-US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/>
                <a:ea typeface="微软雅黑"/>
              </a:endParaRPr>
            </a:p>
          </p:txBody>
        </p:sp>
      </p:grpSp>
      <p:grpSp>
        <p:nvGrpSpPr>
          <p:cNvPr id="131" name="组合 130"/>
          <p:cNvGrpSpPr/>
          <p:nvPr/>
        </p:nvGrpSpPr>
        <p:grpSpPr>
          <a:xfrm>
            <a:off x="3386392" y="1970505"/>
            <a:ext cx="859352" cy="1264319"/>
            <a:chOff x="3492985" y="4720558"/>
            <a:chExt cx="964236" cy="1418629"/>
          </a:xfrm>
        </p:grpSpPr>
        <p:sp>
          <p:nvSpPr>
            <p:cNvPr id="132" name="圆角矩形 131"/>
            <p:cNvSpPr/>
            <p:nvPr/>
          </p:nvSpPr>
          <p:spPr>
            <a:xfrm rot="2700000">
              <a:off x="3361370" y="5043337"/>
              <a:ext cx="1418629" cy="77307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ysClr val="windowText" lastClr="000000">
                    <a:alpha val="69000"/>
                  </a:sysClr>
                </a:gs>
                <a:gs pos="100000">
                  <a:srgbClr val="F2F2F2">
                    <a:alpha val="0"/>
                  </a:srgbClr>
                </a:gs>
              </a:gsLst>
              <a:lin ang="0" scaled="0"/>
            </a:gradFill>
            <a:ln w="25400" cap="flat" cmpd="sng" algn="ctr">
              <a:noFill/>
              <a:prstDash val="solid"/>
            </a:ln>
            <a:effectLst>
              <a:softEdge rad="63500"/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133" name="椭圆 132"/>
            <p:cNvSpPr/>
            <p:nvPr/>
          </p:nvSpPr>
          <p:spPr>
            <a:xfrm>
              <a:off x="3492985" y="4841955"/>
              <a:ext cx="647270" cy="647270"/>
            </a:xfrm>
            <a:prstGeom prst="ellipse">
              <a:avLst/>
            </a:prstGeom>
            <a:gradFill flip="none" rotWithShape="1">
              <a:gsLst>
                <a:gs pos="0">
                  <a:sysClr val="window" lastClr="FFFFFF">
                    <a:lumMod val="85000"/>
                  </a:sysClr>
                </a:gs>
                <a:gs pos="100000">
                  <a:sysClr val="window" lastClr="FFFFFF"/>
                </a:gs>
              </a:gsLst>
              <a:lin ang="2700000" scaled="1"/>
              <a:tileRect/>
            </a:gradFill>
            <a:ln w="12700" cap="flat" cmpd="sng" algn="ctr">
              <a:gradFill flip="none" rotWithShape="1">
                <a:gsLst>
                  <a:gs pos="0">
                    <a:sysClr val="window" lastClr="FFFFFF"/>
                  </a:gs>
                  <a:gs pos="100000">
                    <a:sysClr val="window" lastClr="FFFFFF">
                      <a:lumMod val="85000"/>
                    </a:sysClr>
                  </a:gs>
                </a:gsLst>
                <a:lin ang="2700000" scaled="1"/>
                <a:tileRect/>
              </a:gradFill>
              <a:prstDash val="solid"/>
            </a:ln>
            <a:effectLst>
              <a:outerShdw blurRad="254000" dist="101600" dir="2700000" algn="tl" rotWithShape="0">
                <a:prstClr val="black">
                  <a:alpha val="15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1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134" name="圆角矩形 133"/>
            <p:cNvSpPr/>
            <p:nvPr/>
          </p:nvSpPr>
          <p:spPr>
            <a:xfrm rot="2700000">
              <a:off x="3441715" y="5111650"/>
              <a:ext cx="1248278" cy="616378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ysClr val="windowText" lastClr="000000">
                    <a:alpha val="55000"/>
                  </a:sysClr>
                </a:gs>
                <a:gs pos="100000">
                  <a:srgbClr val="F2F2F2">
                    <a:alpha val="0"/>
                  </a:srgbClr>
                </a:gs>
              </a:gsLst>
              <a:lin ang="0" scaled="0"/>
            </a:gradFill>
            <a:ln w="25400" cap="flat" cmpd="sng" algn="ctr">
              <a:noFill/>
              <a:prstDash val="solid"/>
            </a:ln>
            <a:effectLst>
              <a:softEdge rad="50800"/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135" name="椭圆 134"/>
            <p:cNvSpPr/>
            <p:nvPr/>
          </p:nvSpPr>
          <p:spPr>
            <a:xfrm>
              <a:off x="3556392" y="4905362"/>
              <a:ext cx="520456" cy="520456"/>
            </a:xfrm>
            <a:prstGeom prst="ellipse">
              <a:avLst/>
            </a:prstGeom>
            <a:gradFill>
              <a:gsLst>
                <a:gs pos="0">
                  <a:srgbClr val="067FC9"/>
                </a:gs>
                <a:gs pos="100000">
                  <a:srgbClr val="00B2CA"/>
                </a:gs>
              </a:gsLst>
              <a:lin ang="2700000" scaled="1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entury Gothic"/>
                <a:ea typeface="微软雅黑" pitchFamily="34" charset="-122"/>
                <a:cs typeface="+mn-cs"/>
              </a:endParaRPr>
            </a:p>
          </p:txBody>
        </p:sp>
        <p:sp>
          <p:nvSpPr>
            <p:cNvPr id="136" name="文本框 184"/>
            <p:cNvSpPr txBox="1"/>
            <p:nvPr/>
          </p:nvSpPr>
          <p:spPr>
            <a:xfrm>
              <a:off x="3592520" y="4951891"/>
              <a:ext cx="516031" cy="4144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/>
                  <a:ea typeface="微软雅黑"/>
                </a:rPr>
                <a:t>03</a:t>
              </a:r>
              <a:endParaRPr kumimoji="0" lang="zh-CN" altLang="en-US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/>
                <a:ea typeface="微软雅黑"/>
              </a:endParaRPr>
            </a:p>
          </p:txBody>
        </p:sp>
      </p:grpSp>
      <p:grpSp>
        <p:nvGrpSpPr>
          <p:cNvPr id="137" name="组合 136"/>
          <p:cNvGrpSpPr/>
          <p:nvPr/>
        </p:nvGrpSpPr>
        <p:grpSpPr>
          <a:xfrm>
            <a:off x="4884929" y="1970505"/>
            <a:ext cx="859352" cy="1264319"/>
            <a:chOff x="3492985" y="4720558"/>
            <a:chExt cx="964236" cy="1418629"/>
          </a:xfrm>
        </p:grpSpPr>
        <p:sp>
          <p:nvSpPr>
            <p:cNvPr id="138" name="圆角矩形 137"/>
            <p:cNvSpPr/>
            <p:nvPr/>
          </p:nvSpPr>
          <p:spPr>
            <a:xfrm rot="2700000">
              <a:off x="3361370" y="5043337"/>
              <a:ext cx="1418629" cy="77307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ysClr val="windowText" lastClr="000000">
                    <a:alpha val="69000"/>
                  </a:sysClr>
                </a:gs>
                <a:gs pos="100000">
                  <a:srgbClr val="F2F2F2">
                    <a:alpha val="0"/>
                  </a:srgbClr>
                </a:gs>
              </a:gsLst>
              <a:lin ang="0" scaled="0"/>
            </a:gradFill>
            <a:ln w="25400" cap="flat" cmpd="sng" algn="ctr">
              <a:noFill/>
              <a:prstDash val="solid"/>
            </a:ln>
            <a:effectLst>
              <a:softEdge rad="63500"/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139" name="椭圆 138"/>
            <p:cNvSpPr/>
            <p:nvPr/>
          </p:nvSpPr>
          <p:spPr>
            <a:xfrm>
              <a:off x="3492985" y="4841955"/>
              <a:ext cx="647270" cy="647270"/>
            </a:xfrm>
            <a:prstGeom prst="ellipse">
              <a:avLst/>
            </a:prstGeom>
            <a:gradFill flip="none" rotWithShape="1">
              <a:gsLst>
                <a:gs pos="0">
                  <a:sysClr val="window" lastClr="FFFFFF">
                    <a:lumMod val="85000"/>
                  </a:sysClr>
                </a:gs>
                <a:gs pos="100000">
                  <a:sysClr val="window" lastClr="FFFFFF"/>
                </a:gs>
              </a:gsLst>
              <a:lin ang="2700000" scaled="1"/>
              <a:tileRect/>
            </a:gradFill>
            <a:ln w="12700" cap="flat" cmpd="sng" algn="ctr">
              <a:gradFill flip="none" rotWithShape="1">
                <a:gsLst>
                  <a:gs pos="0">
                    <a:sysClr val="window" lastClr="FFFFFF"/>
                  </a:gs>
                  <a:gs pos="100000">
                    <a:sysClr val="window" lastClr="FFFFFF">
                      <a:lumMod val="85000"/>
                    </a:sysClr>
                  </a:gs>
                </a:gsLst>
                <a:lin ang="2700000" scaled="1"/>
                <a:tileRect/>
              </a:gradFill>
              <a:prstDash val="solid"/>
            </a:ln>
            <a:effectLst>
              <a:outerShdw blurRad="254000" dist="101600" dir="2700000" algn="tl" rotWithShape="0">
                <a:prstClr val="black">
                  <a:alpha val="15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1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140" name="圆角矩形 139"/>
            <p:cNvSpPr/>
            <p:nvPr/>
          </p:nvSpPr>
          <p:spPr>
            <a:xfrm rot="2700000">
              <a:off x="3441715" y="5111650"/>
              <a:ext cx="1248278" cy="616378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ysClr val="windowText" lastClr="000000">
                    <a:alpha val="55000"/>
                  </a:sysClr>
                </a:gs>
                <a:gs pos="100000">
                  <a:srgbClr val="F2F2F2">
                    <a:alpha val="0"/>
                  </a:srgbClr>
                </a:gs>
              </a:gsLst>
              <a:lin ang="0" scaled="0"/>
            </a:gradFill>
            <a:ln w="25400" cap="flat" cmpd="sng" algn="ctr">
              <a:noFill/>
              <a:prstDash val="solid"/>
            </a:ln>
            <a:effectLst>
              <a:softEdge rad="50800"/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endParaRPr>
            </a:p>
          </p:txBody>
        </p:sp>
        <p:sp>
          <p:nvSpPr>
            <p:cNvPr id="141" name="椭圆 140"/>
            <p:cNvSpPr/>
            <p:nvPr/>
          </p:nvSpPr>
          <p:spPr>
            <a:xfrm>
              <a:off x="3556392" y="4905362"/>
              <a:ext cx="520456" cy="520456"/>
            </a:xfrm>
            <a:prstGeom prst="ellipse">
              <a:avLst/>
            </a:prstGeom>
            <a:gradFill>
              <a:gsLst>
                <a:gs pos="0">
                  <a:srgbClr val="067FC9"/>
                </a:gs>
                <a:gs pos="100000">
                  <a:srgbClr val="00B2CA"/>
                </a:gs>
              </a:gsLst>
              <a:lin ang="2700000" scaled="1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entury Gothic"/>
                <a:ea typeface="微软雅黑" pitchFamily="34" charset="-122"/>
                <a:cs typeface="+mn-cs"/>
              </a:endParaRPr>
            </a:p>
          </p:txBody>
        </p:sp>
        <p:sp>
          <p:nvSpPr>
            <p:cNvPr id="142" name="文本框 190"/>
            <p:cNvSpPr txBox="1"/>
            <p:nvPr/>
          </p:nvSpPr>
          <p:spPr>
            <a:xfrm>
              <a:off x="3592520" y="4951891"/>
              <a:ext cx="516031" cy="4144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/>
                  <a:ea typeface="微软雅黑"/>
                </a:rPr>
                <a:t>04</a:t>
              </a:r>
              <a:endParaRPr kumimoji="0" lang="zh-CN" altLang="en-US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/>
                <a:ea typeface="微软雅黑"/>
              </a:endParaRPr>
            </a:p>
          </p:txBody>
        </p:sp>
      </p:grpSp>
      <p:sp>
        <p:nvSpPr>
          <p:cNvPr id="143" name="文本框 191"/>
          <p:cNvSpPr txBox="1"/>
          <p:nvPr/>
        </p:nvSpPr>
        <p:spPr>
          <a:xfrm>
            <a:off x="35246" y="2636246"/>
            <a:ext cx="2412168" cy="6052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ts val="198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微软雅黑" pitchFamily="34" charset="-122"/>
              </a:rPr>
              <a:t>您的内容打在这里，或者通过复制您的文本后粘贴</a:t>
            </a:r>
            <a:endParaRPr kumimoji="0" lang="en-US" altLang="zh-CN" sz="12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>
                  <a:lumMod val="75000"/>
                  <a:lumOff val="25000"/>
                </a:sys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4" name="文本框 192"/>
          <p:cNvSpPr txBox="1"/>
          <p:nvPr/>
        </p:nvSpPr>
        <p:spPr>
          <a:xfrm>
            <a:off x="1155303" y="1412776"/>
            <a:ext cx="2412168" cy="6052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ts val="198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微软雅黑" pitchFamily="34" charset="-122"/>
              </a:rPr>
              <a:t>您的内容打在这里，或者通过复制您的文本后粘贴</a:t>
            </a:r>
            <a:endParaRPr kumimoji="0" lang="en-US" altLang="zh-CN" sz="12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>
                  <a:lumMod val="75000"/>
                  <a:lumOff val="25000"/>
                </a:sys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5" name="文本框 193"/>
          <p:cNvSpPr txBox="1"/>
          <p:nvPr/>
        </p:nvSpPr>
        <p:spPr>
          <a:xfrm>
            <a:off x="5346405" y="1412776"/>
            <a:ext cx="2978634" cy="6052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ts val="198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微软雅黑" pitchFamily="34" charset="-122"/>
              </a:rPr>
              <a:t>您的内容打在这里，或者通过复制您的文本后粘贴</a:t>
            </a:r>
            <a:endParaRPr kumimoji="0" lang="en-US" altLang="zh-CN" sz="12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>
                  <a:lumMod val="75000"/>
                  <a:lumOff val="25000"/>
                </a:sys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6" name="文本框 194"/>
          <p:cNvSpPr txBox="1"/>
          <p:nvPr/>
        </p:nvSpPr>
        <p:spPr>
          <a:xfrm>
            <a:off x="6745246" y="2636246"/>
            <a:ext cx="2412168" cy="6052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ts val="198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微软雅黑" pitchFamily="34" charset="-122"/>
              </a:rPr>
              <a:t>您的内容打在这里，或者通过复制您的文本后粘贴</a:t>
            </a:r>
            <a:endParaRPr kumimoji="0" lang="en-US" altLang="zh-CN" sz="12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>
                  <a:lumMod val="75000"/>
                  <a:lumOff val="25000"/>
                </a:sys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7" name="文本框 195"/>
          <p:cNvSpPr txBox="1"/>
          <p:nvPr/>
        </p:nvSpPr>
        <p:spPr>
          <a:xfrm>
            <a:off x="7128384" y="3951458"/>
            <a:ext cx="2412168" cy="6052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ts val="198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微软雅黑" pitchFamily="34" charset="-122"/>
              </a:rPr>
              <a:t>您的内容打在这里，或者通过复制您的文本后粘贴</a:t>
            </a:r>
            <a:endParaRPr kumimoji="0" lang="en-US" altLang="zh-CN" sz="12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>
                  <a:lumMod val="75000"/>
                  <a:lumOff val="25000"/>
                </a:sys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404872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20114" y="4005064"/>
            <a:ext cx="7960398" cy="26642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课件下载：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www.1ppt.com/kejian/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85992"/>
            <a:ext cx="9144000" cy="222250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7867" y="714816"/>
            <a:ext cx="5790477" cy="134603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386385"/>
            <a:ext cx="4103687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386385"/>
            <a:ext cx="4103688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3638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5400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71793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64"/>
          <p:cNvSpPr txBox="1"/>
          <p:nvPr/>
        </p:nvSpPr>
        <p:spPr>
          <a:xfrm>
            <a:off x="4070519" y="4080659"/>
            <a:ext cx="11893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微软雅黑"/>
                <a:ea typeface="微软雅黑"/>
              </a:rPr>
              <a:t>PART </a:t>
            </a:r>
            <a:r>
              <a:rPr kumimoji="0" lang="en-US" altLang="zh-CN" sz="16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微软雅黑"/>
                <a:ea typeface="微软雅黑"/>
              </a:rPr>
              <a:t>ONE</a:t>
            </a:r>
            <a:endParaRPr kumimoji="0" lang="zh-CN" altLang="en-US" sz="16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>
                  <a:lumMod val="65000"/>
                  <a:lumOff val="35000"/>
                </a:sysClr>
              </a:solidFill>
              <a:effectLst/>
              <a:uLnTx/>
              <a:uFillTx/>
              <a:latin typeface="微软雅黑"/>
              <a:ea typeface="微软雅黑"/>
            </a:endParaRPr>
          </a:p>
        </p:txBody>
      </p:sp>
      <p:sp>
        <p:nvSpPr>
          <p:cNvPr id="10" name="TextBox 64"/>
          <p:cNvSpPr txBox="1"/>
          <p:nvPr/>
        </p:nvSpPr>
        <p:spPr>
          <a:xfrm>
            <a:off x="3957318" y="4432910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项目概况</a:t>
            </a:r>
            <a:endParaRPr kumimoji="0" lang="zh-CN" altLang="en-US" sz="24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>
                  <a:lumMod val="65000"/>
                  <a:lumOff val="35000"/>
                </a:sys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3711052" y="1914293"/>
            <a:ext cx="1869060" cy="1869042"/>
            <a:chOff x="4299766" y="5946187"/>
            <a:chExt cx="305647" cy="305644"/>
          </a:xfrm>
        </p:grpSpPr>
        <p:grpSp>
          <p:nvGrpSpPr>
            <p:cNvPr id="12" name="组合 11"/>
            <p:cNvGrpSpPr/>
            <p:nvPr/>
          </p:nvGrpSpPr>
          <p:grpSpPr>
            <a:xfrm>
              <a:off x="4299766" y="5946187"/>
              <a:ext cx="305647" cy="305644"/>
              <a:chOff x="1517330" y="1125257"/>
              <a:chExt cx="2204282" cy="2204282"/>
            </a:xfrm>
          </p:grpSpPr>
          <p:sp>
            <p:nvSpPr>
              <p:cNvPr id="14" name="椭圆 13"/>
              <p:cNvSpPr/>
              <p:nvPr/>
            </p:nvSpPr>
            <p:spPr>
              <a:xfrm>
                <a:off x="1517330" y="1125257"/>
                <a:ext cx="2204282" cy="2204282"/>
              </a:xfrm>
              <a:prstGeom prst="ellipse">
                <a:avLst/>
              </a:prstGeom>
              <a:gradFill>
                <a:gsLst>
                  <a:gs pos="0">
                    <a:srgbClr val="EBEBEB"/>
                  </a:gs>
                  <a:gs pos="100000">
                    <a:srgbClr val="FEFEFE"/>
                  </a:gs>
                </a:gsLst>
                <a:lin ang="7530000" scaled="0"/>
              </a:gradFill>
              <a:ln w="12700" cap="flat" cmpd="sng" algn="ctr">
                <a:solidFill>
                  <a:sysClr val="window" lastClr="FFFFFF"/>
                </a:solidFill>
                <a:prstDash val="solid"/>
              </a:ln>
              <a:effectLst>
                <a:outerShdw blurRad="165100" dist="139700" dir="7800000" sx="74000" sy="74000" algn="tr" rotWithShape="0">
                  <a:prstClr val="black">
                    <a:alpha val="55000"/>
                  </a:prst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Century Gothic"/>
                  <a:ea typeface="微软雅黑"/>
                  <a:cs typeface="+mn-cs"/>
                </a:endParaRPr>
              </a:p>
            </p:txBody>
          </p:sp>
          <p:sp>
            <p:nvSpPr>
              <p:cNvPr id="15" name="椭圆 14"/>
              <p:cNvSpPr/>
              <p:nvPr/>
            </p:nvSpPr>
            <p:spPr>
              <a:xfrm>
                <a:off x="1719372" y="1327298"/>
                <a:ext cx="1800200" cy="1800200"/>
              </a:xfrm>
              <a:prstGeom prst="ellipse">
                <a:avLst/>
              </a:prstGeom>
              <a:gradFill>
                <a:gsLst>
                  <a:gs pos="0">
                    <a:srgbClr val="067FC9"/>
                  </a:gs>
                  <a:gs pos="100000">
                    <a:srgbClr val="00B2CA"/>
                  </a:gs>
                </a:gsLst>
                <a:lin ang="2700000" scaled="1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Century Gothic"/>
                  <a:ea typeface="微软雅黑"/>
                  <a:cs typeface="+mn-cs"/>
                </a:endParaRPr>
              </a:p>
            </p:txBody>
          </p:sp>
        </p:grpSp>
        <p:sp>
          <p:nvSpPr>
            <p:cNvPr id="13" name="Freeform 45"/>
            <p:cNvSpPr>
              <a:spLocks noEditPoints="1"/>
            </p:cNvSpPr>
            <p:nvPr/>
          </p:nvSpPr>
          <p:spPr bwMode="auto">
            <a:xfrm>
              <a:off x="4381353" y="6022165"/>
              <a:ext cx="142472" cy="146367"/>
            </a:xfrm>
            <a:custGeom>
              <a:avLst/>
              <a:gdLst>
                <a:gd name="T0" fmla="*/ 40 w 46"/>
                <a:gd name="T1" fmla="*/ 28 h 51"/>
                <a:gd name="T2" fmla="*/ 35 w 46"/>
                <a:gd name="T3" fmla="*/ 41 h 51"/>
                <a:gd name="T4" fmla="*/ 34 w 46"/>
                <a:gd name="T5" fmla="*/ 34 h 51"/>
                <a:gd name="T6" fmla="*/ 29 w 46"/>
                <a:gd name="T7" fmla="*/ 30 h 51"/>
                <a:gd name="T8" fmla="*/ 29 w 46"/>
                <a:gd name="T9" fmla="*/ 30 h 51"/>
                <a:gd name="T10" fmla="*/ 27 w 46"/>
                <a:gd name="T11" fmla="*/ 30 h 51"/>
                <a:gd name="T12" fmla="*/ 25 w 46"/>
                <a:gd name="T13" fmla="*/ 35 h 51"/>
                <a:gd name="T14" fmla="*/ 24 w 46"/>
                <a:gd name="T15" fmla="*/ 38 h 51"/>
                <a:gd name="T16" fmla="*/ 24 w 46"/>
                <a:gd name="T17" fmla="*/ 32 h 51"/>
                <a:gd name="T18" fmla="*/ 24 w 46"/>
                <a:gd name="T19" fmla="*/ 31 h 51"/>
                <a:gd name="T20" fmla="*/ 23 w 46"/>
                <a:gd name="T21" fmla="*/ 30 h 51"/>
                <a:gd name="T22" fmla="*/ 22 w 46"/>
                <a:gd name="T23" fmla="*/ 31 h 51"/>
                <a:gd name="T24" fmla="*/ 22 w 46"/>
                <a:gd name="T25" fmla="*/ 32 h 51"/>
                <a:gd name="T26" fmla="*/ 21 w 46"/>
                <a:gd name="T27" fmla="*/ 38 h 51"/>
                <a:gd name="T28" fmla="*/ 20 w 46"/>
                <a:gd name="T29" fmla="*/ 35 h 51"/>
                <a:gd name="T30" fmla="*/ 19 w 46"/>
                <a:gd name="T31" fmla="*/ 30 h 51"/>
                <a:gd name="T32" fmla="*/ 15 w 46"/>
                <a:gd name="T33" fmla="*/ 30 h 51"/>
                <a:gd name="T34" fmla="*/ 15 w 46"/>
                <a:gd name="T35" fmla="*/ 30 h 51"/>
                <a:gd name="T36" fmla="*/ 11 w 46"/>
                <a:gd name="T37" fmla="*/ 34 h 51"/>
                <a:gd name="T38" fmla="*/ 10 w 46"/>
                <a:gd name="T39" fmla="*/ 41 h 51"/>
                <a:gd name="T40" fmla="*/ 5 w 46"/>
                <a:gd name="T41" fmla="*/ 28 h 51"/>
                <a:gd name="T42" fmla="*/ 23 w 46"/>
                <a:gd name="T43" fmla="*/ 11 h 51"/>
                <a:gd name="T44" fmla="*/ 23 w 46"/>
                <a:gd name="T45" fmla="*/ 14 h 51"/>
                <a:gd name="T46" fmla="*/ 25 w 46"/>
                <a:gd name="T47" fmla="*/ 15 h 51"/>
                <a:gd name="T48" fmla="*/ 28 w 46"/>
                <a:gd name="T49" fmla="*/ 13 h 51"/>
                <a:gd name="T50" fmla="*/ 32 w 46"/>
                <a:gd name="T51" fmla="*/ 11 h 51"/>
                <a:gd name="T52" fmla="*/ 34 w 46"/>
                <a:gd name="T53" fmla="*/ 9 h 51"/>
                <a:gd name="T54" fmla="*/ 34 w 46"/>
                <a:gd name="T55" fmla="*/ 7 h 51"/>
                <a:gd name="T56" fmla="*/ 32 w 46"/>
                <a:gd name="T57" fmla="*/ 5 h 51"/>
                <a:gd name="T58" fmla="*/ 28 w 46"/>
                <a:gd name="T59" fmla="*/ 3 h 51"/>
                <a:gd name="T60" fmla="*/ 25 w 46"/>
                <a:gd name="T61" fmla="*/ 1 h 51"/>
                <a:gd name="T62" fmla="*/ 23 w 46"/>
                <a:gd name="T63" fmla="*/ 2 h 51"/>
                <a:gd name="T64" fmla="*/ 23 w 46"/>
                <a:gd name="T65" fmla="*/ 5 h 51"/>
                <a:gd name="T66" fmla="*/ 0 w 46"/>
                <a:gd name="T67" fmla="*/ 28 h 51"/>
                <a:gd name="T68" fmla="*/ 23 w 46"/>
                <a:gd name="T69" fmla="*/ 51 h 51"/>
                <a:gd name="T70" fmla="*/ 46 w 46"/>
                <a:gd name="T71" fmla="*/ 28 h 51"/>
                <a:gd name="T72" fmla="*/ 40 w 46"/>
                <a:gd name="T73" fmla="*/ 28 h 51"/>
                <a:gd name="T74" fmla="*/ 23 w 46"/>
                <a:gd name="T75" fmla="*/ 19 h 51"/>
                <a:gd name="T76" fmla="*/ 28 w 46"/>
                <a:gd name="T77" fmla="*/ 24 h 51"/>
                <a:gd name="T78" fmla="*/ 23 w 46"/>
                <a:gd name="T79" fmla="*/ 29 h 51"/>
                <a:gd name="T80" fmla="*/ 17 w 46"/>
                <a:gd name="T81" fmla="*/ 24 h 51"/>
                <a:gd name="T82" fmla="*/ 23 w 46"/>
                <a:gd name="T83" fmla="*/ 19 h 51"/>
                <a:gd name="T84" fmla="*/ 30 w 46"/>
                <a:gd name="T85" fmla="*/ 37 h 51"/>
                <a:gd name="T86" fmla="*/ 30 w 46"/>
                <a:gd name="T87" fmla="*/ 37 h 51"/>
                <a:gd name="T88" fmla="*/ 30 w 46"/>
                <a:gd name="T89" fmla="*/ 37 h 51"/>
                <a:gd name="T90" fmla="*/ 30 w 46"/>
                <a:gd name="T91" fmla="*/ 44 h 51"/>
                <a:gd name="T92" fmla="*/ 30 w 46"/>
                <a:gd name="T93" fmla="*/ 44 h 51"/>
                <a:gd name="T94" fmla="*/ 29 w 46"/>
                <a:gd name="T95" fmla="*/ 37 h 51"/>
                <a:gd name="T96" fmla="*/ 30 w 46"/>
                <a:gd name="T97" fmla="*/ 37 h 51"/>
                <a:gd name="T98" fmla="*/ 15 w 46"/>
                <a:gd name="T99" fmla="*/ 37 h 51"/>
                <a:gd name="T100" fmla="*/ 15 w 46"/>
                <a:gd name="T101" fmla="*/ 37 h 51"/>
                <a:gd name="T102" fmla="*/ 15 w 46"/>
                <a:gd name="T103" fmla="*/ 44 h 51"/>
                <a:gd name="T104" fmla="*/ 14 w 46"/>
                <a:gd name="T105" fmla="*/ 44 h 51"/>
                <a:gd name="T106" fmla="*/ 14 w 46"/>
                <a:gd name="T107" fmla="*/ 37 h 51"/>
                <a:gd name="T108" fmla="*/ 15 w 46"/>
                <a:gd name="T109" fmla="*/ 37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46" h="51">
                  <a:moveTo>
                    <a:pt x="40" y="28"/>
                  </a:moveTo>
                  <a:cubicBezTo>
                    <a:pt x="40" y="33"/>
                    <a:pt x="38" y="38"/>
                    <a:pt x="35" y="41"/>
                  </a:cubicBezTo>
                  <a:cubicBezTo>
                    <a:pt x="34" y="38"/>
                    <a:pt x="34" y="35"/>
                    <a:pt x="34" y="34"/>
                  </a:cubicBezTo>
                  <a:cubicBezTo>
                    <a:pt x="33" y="31"/>
                    <a:pt x="30" y="30"/>
                    <a:pt x="29" y="30"/>
                  </a:cubicBezTo>
                  <a:cubicBezTo>
                    <a:pt x="29" y="30"/>
                    <a:pt x="29" y="30"/>
                    <a:pt x="29" y="30"/>
                  </a:cubicBezTo>
                  <a:cubicBezTo>
                    <a:pt x="27" y="30"/>
                    <a:pt x="27" y="30"/>
                    <a:pt x="27" y="30"/>
                  </a:cubicBezTo>
                  <a:cubicBezTo>
                    <a:pt x="25" y="35"/>
                    <a:pt x="25" y="35"/>
                    <a:pt x="25" y="35"/>
                  </a:cubicBezTo>
                  <a:cubicBezTo>
                    <a:pt x="24" y="38"/>
                    <a:pt x="24" y="38"/>
                    <a:pt x="24" y="38"/>
                  </a:cubicBezTo>
                  <a:cubicBezTo>
                    <a:pt x="24" y="32"/>
                    <a:pt x="24" y="32"/>
                    <a:pt x="24" y="32"/>
                  </a:cubicBezTo>
                  <a:cubicBezTo>
                    <a:pt x="24" y="32"/>
                    <a:pt x="24" y="31"/>
                    <a:pt x="24" y="31"/>
                  </a:cubicBezTo>
                  <a:cubicBezTo>
                    <a:pt x="24" y="31"/>
                    <a:pt x="23" y="30"/>
                    <a:pt x="23" y="30"/>
                  </a:cubicBezTo>
                  <a:cubicBezTo>
                    <a:pt x="22" y="30"/>
                    <a:pt x="22" y="31"/>
                    <a:pt x="22" y="31"/>
                  </a:cubicBezTo>
                  <a:cubicBezTo>
                    <a:pt x="22" y="31"/>
                    <a:pt x="22" y="32"/>
                    <a:pt x="22" y="32"/>
                  </a:cubicBezTo>
                  <a:cubicBezTo>
                    <a:pt x="21" y="38"/>
                    <a:pt x="21" y="38"/>
                    <a:pt x="21" y="38"/>
                  </a:cubicBezTo>
                  <a:cubicBezTo>
                    <a:pt x="20" y="35"/>
                    <a:pt x="20" y="35"/>
                    <a:pt x="20" y="35"/>
                  </a:cubicBezTo>
                  <a:cubicBezTo>
                    <a:pt x="19" y="30"/>
                    <a:pt x="19" y="30"/>
                    <a:pt x="19" y="30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3" y="31"/>
                    <a:pt x="11" y="31"/>
                    <a:pt x="11" y="34"/>
                  </a:cubicBezTo>
                  <a:cubicBezTo>
                    <a:pt x="10" y="35"/>
                    <a:pt x="10" y="37"/>
                    <a:pt x="10" y="41"/>
                  </a:cubicBezTo>
                  <a:cubicBezTo>
                    <a:pt x="7" y="37"/>
                    <a:pt x="5" y="33"/>
                    <a:pt x="5" y="28"/>
                  </a:cubicBezTo>
                  <a:cubicBezTo>
                    <a:pt x="5" y="19"/>
                    <a:pt x="13" y="11"/>
                    <a:pt x="23" y="11"/>
                  </a:cubicBezTo>
                  <a:cubicBezTo>
                    <a:pt x="23" y="14"/>
                    <a:pt x="23" y="14"/>
                    <a:pt x="23" y="14"/>
                  </a:cubicBezTo>
                  <a:cubicBezTo>
                    <a:pt x="23" y="15"/>
                    <a:pt x="24" y="15"/>
                    <a:pt x="25" y="15"/>
                  </a:cubicBezTo>
                  <a:cubicBezTo>
                    <a:pt x="28" y="13"/>
                    <a:pt x="28" y="13"/>
                    <a:pt x="28" y="13"/>
                  </a:cubicBezTo>
                  <a:cubicBezTo>
                    <a:pt x="29" y="12"/>
                    <a:pt x="30" y="11"/>
                    <a:pt x="32" y="11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6" y="8"/>
                    <a:pt x="36" y="7"/>
                    <a:pt x="34" y="7"/>
                  </a:cubicBezTo>
                  <a:cubicBezTo>
                    <a:pt x="32" y="5"/>
                    <a:pt x="32" y="5"/>
                    <a:pt x="32" y="5"/>
                  </a:cubicBezTo>
                  <a:cubicBezTo>
                    <a:pt x="30" y="4"/>
                    <a:pt x="29" y="3"/>
                    <a:pt x="28" y="3"/>
                  </a:cubicBezTo>
                  <a:cubicBezTo>
                    <a:pt x="25" y="1"/>
                    <a:pt x="25" y="1"/>
                    <a:pt x="25" y="1"/>
                  </a:cubicBezTo>
                  <a:cubicBezTo>
                    <a:pt x="24" y="0"/>
                    <a:pt x="23" y="1"/>
                    <a:pt x="23" y="2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10" y="5"/>
                    <a:pt x="0" y="16"/>
                    <a:pt x="0" y="28"/>
                  </a:cubicBezTo>
                  <a:cubicBezTo>
                    <a:pt x="0" y="41"/>
                    <a:pt x="10" y="51"/>
                    <a:pt x="23" y="51"/>
                  </a:cubicBezTo>
                  <a:cubicBezTo>
                    <a:pt x="35" y="51"/>
                    <a:pt x="46" y="41"/>
                    <a:pt x="46" y="28"/>
                  </a:cubicBezTo>
                  <a:cubicBezTo>
                    <a:pt x="40" y="28"/>
                    <a:pt x="40" y="28"/>
                    <a:pt x="40" y="28"/>
                  </a:cubicBezTo>
                  <a:close/>
                  <a:moveTo>
                    <a:pt x="23" y="19"/>
                  </a:moveTo>
                  <a:cubicBezTo>
                    <a:pt x="26" y="19"/>
                    <a:pt x="28" y="21"/>
                    <a:pt x="28" y="24"/>
                  </a:cubicBezTo>
                  <a:cubicBezTo>
                    <a:pt x="28" y="27"/>
                    <a:pt x="26" y="29"/>
                    <a:pt x="23" y="29"/>
                  </a:cubicBezTo>
                  <a:cubicBezTo>
                    <a:pt x="20" y="29"/>
                    <a:pt x="17" y="27"/>
                    <a:pt x="17" y="24"/>
                  </a:cubicBezTo>
                  <a:cubicBezTo>
                    <a:pt x="17" y="21"/>
                    <a:pt x="20" y="19"/>
                    <a:pt x="23" y="19"/>
                  </a:cubicBezTo>
                  <a:close/>
                  <a:moveTo>
                    <a:pt x="30" y="37"/>
                  </a:moveTo>
                  <a:cubicBezTo>
                    <a:pt x="30" y="37"/>
                    <a:pt x="30" y="37"/>
                    <a:pt x="30" y="37"/>
                  </a:cubicBezTo>
                  <a:cubicBezTo>
                    <a:pt x="30" y="37"/>
                    <a:pt x="30" y="37"/>
                    <a:pt x="30" y="37"/>
                  </a:cubicBezTo>
                  <a:cubicBezTo>
                    <a:pt x="30" y="44"/>
                    <a:pt x="30" y="44"/>
                    <a:pt x="30" y="44"/>
                  </a:cubicBezTo>
                  <a:cubicBezTo>
                    <a:pt x="30" y="44"/>
                    <a:pt x="30" y="44"/>
                    <a:pt x="30" y="44"/>
                  </a:cubicBezTo>
                  <a:cubicBezTo>
                    <a:pt x="29" y="37"/>
                    <a:pt x="29" y="37"/>
                    <a:pt x="29" y="37"/>
                  </a:cubicBezTo>
                  <a:cubicBezTo>
                    <a:pt x="30" y="37"/>
                    <a:pt x="30" y="37"/>
                    <a:pt x="30" y="37"/>
                  </a:cubicBezTo>
                  <a:close/>
                  <a:moveTo>
                    <a:pt x="15" y="37"/>
                  </a:moveTo>
                  <a:cubicBezTo>
                    <a:pt x="15" y="37"/>
                    <a:pt x="15" y="37"/>
                    <a:pt x="15" y="37"/>
                  </a:cubicBezTo>
                  <a:cubicBezTo>
                    <a:pt x="15" y="44"/>
                    <a:pt x="15" y="44"/>
                    <a:pt x="15" y="44"/>
                  </a:cubicBezTo>
                  <a:cubicBezTo>
                    <a:pt x="15" y="44"/>
                    <a:pt x="14" y="44"/>
                    <a:pt x="14" y="44"/>
                  </a:cubicBezTo>
                  <a:cubicBezTo>
                    <a:pt x="14" y="37"/>
                    <a:pt x="14" y="37"/>
                    <a:pt x="14" y="37"/>
                  </a:cubicBezTo>
                  <a:cubicBezTo>
                    <a:pt x="14" y="37"/>
                    <a:pt x="14" y="37"/>
                    <a:pt x="15" y="37"/>
                  </a:cubicBezTo>
                  <a:close/>
                </a:path>
              </a:pathLst>
            </a:custGeom>
            <a:solidFill>
              <a:sysClr val="window" lastClr="FFFFFF">
                <a:lumMod val="95000"/>
              </a:sysClr>
            </a:solidFill>
            <a:ln>
              <a:noFill/>
            </a:ln>
            <a:extLst/>
          </p:spPr>
          <p:txBody>
            <a:bodyPr vert="horz" wrap="square" lIns="108020" tIns="54009" rIns="108020" bIns="54009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89264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Picture 77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13458"/>
          <a:stretch/>
        </p:blipFill>
        <p:spPr bwMode="auto">
          <a:xfrm>
            <a:off x="0" y="3298984"/>
            <a:ext cx="9231507" cy="2290257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0" name="组合 29"/>
          <p:cNvGrpSpPr/>
          <p:nvPr/>
        </p:nvGrpSpPr>
        <p:grpSpPr>
          <a:xfrm>
            <a:off x="1713221" y="2723178"/>
            <a:ext cx="5921744" cy="1339224"/>
            <a:chOff x="1601528" y="2724944"/>
            <a:chExt cx="5864847" cy="1075184"/>
          </a:xfrm>
        </p:grpSpPr>
        <p:cxnSp>
          <p:nvCxnSpPr>
            <p:cNvPr id="31" name="Straight Connector 30"/>
            <p:cNvCxnSpPr/>
            <p:nvPr/>
          </p:nvCxnSpPr>
          <p:spPr>
            <a:xfrm>
              <a:off x="1601528" y="2724944"/>
              <a:ext cx="0" cy="1075184"/>
            </a:xfrm>
            <a:prstGeom prst="line">
              <a:avLst/>
            </a:prstGeom>
            <a:noFill/>
            <a:ln w="19050" cap="flat" cmpd="sng" algn="ctr">
              <a:solidFill>
                <a:sysClr val="windowText" lastClr="000000">
                  <a:lumMod val="50000"/>
                  <a:lumOff val="50000"/>
                </a:sysClr>
              </a:solidFill>
              <a:prstDash val="solid"/>
            </a:ln>
            <a:effectLst/>
          </p:spPr>
        </p:cxnSp>
        <p:cxnSp>
          <p:nvCxnSpPr>
            <p:cNvPr id="32" name="Straight Connector 35"/>
            <p:cNvCxnSpPr/>
            <p:nvPr/>
          </p:nvCxnSpPr>
          <p:spPr>
            <a:xfrm>
              <a:off x="3067740" y="2724944"/>
              <a:ext cx="0" cy="1075184"/>
            </a:xfrm>
            <a:prstGeom prst="line">
              <a:avLst/>
            </a:prstGeom>
            <a:noFill/>
            <a:ln w="19050" cap="flat" cmpd="sng" algn="ctr">
              <a:solidFill>
                <a:sysClr val="windowText" lastClr="000000">
                  <a:lumMod val="50000"/>
                  <a:lumOff val="50000"/>
                </a:sysClr>
              </a:solidFill>
              <a:prstDash val="solid"/>
            </a:ln>
            <a:effectLst/>
          </p:spPr>
        </p:cxnSp>
        <p:cxnSp>
          <p:nvCxnSpPr>
            <p:cNvPr id="33" name="Straight Connector 52"/>
            <p:cNvCxnSpPr/>
            <p:nvPr/>
          </p:nvCxnSpPr>
          <p:spPr>
            <a:xfrm>
              <a:off x="4533952" y="2724944"/>
              <a:ext cx="0" cy="1075184"/>
            </a:xfrm>
            <a:prstGeom prst="line">
              <a:avLst/>
            </a:prstGeom>
            <a:noFill/>
            <a:ln w="19050" cap="flat" cmpd="sng" algn="ctr">
              <a:solidFill>
                <a:sysClr val="windowText" lastClr="000000">
                  <a:lumMod val="50000"/>
                  <a:lumOff val="50000"/>
                </a:sysClr>
              </a:solidFill>
              <a:prstDash val="solid"/>
            </a:ln>
            <a:effectLst/>
          </p:spPr>
        </p:cxnSp>
        <p:cxnSp>
          <p:nvCxnSpPr>
            <p:cNvPr id="34" name="Straight Connector 63"/>
            <p:cNvCxnSpPr/>
            <p:nvPr/>
          </p:nvCxnSpPr>
          <p:spPr>
            <a:xfrm>
              <a:off x="6000164" y="2724944"/>
              <a:ext cx="0" cy="1075184"/>
            </a:xfrm>
            <a:prstGeom prst="line">
              <a:avLst/>
            </a:prstGeom>
            <a:noFill/>
            <a:ln w="19050" cap="flat" cmpd="sng" algn="ctr">
              <a:solidFill>
                <a:sysClr val="windowText" lastClr="000000">
                  <a:lumMod val="50000"/>
                  <a:lumOff val="50000"/>
                </a:sysClr>
              </a:solidFill>
              <a:prstDash val="solid"/>
            </a:ln>
            <a:effectLst/>
          </p:spPr>
        </p:cxnSp>
        <p:cxnSp>
          <p:nvCxnSpPr>
            <p:cNvPr id="35" name="Straight Connector 67"/>
            <p:cNvCxnSpPr/>
            <p:nvPr/>
          </p:nvCxnSpPr>
          <p:spPr>
            <a:xfrm>
              <a:off x="7466375" y="2724944"/>
              <a:ext cx="0" cy="1075184"/>
            </a:xfrm>
            <a:prstGeom prst="line">
              <a:avLst/>
            </a:prstGeom>
            <a:noFill/>
            <a:ln w="19050" cap="flat" cmpd="sng" algn="ctr">
              <a:solidFill>
                <a:sysClr val="windowText" lastClr="000000">
                  <a:lumMod val="50000"/>
                  <a:lumOff val="50000"/>
                </a:sysClr>
              </a:solidFill>
              <a:prstDash val="solid"/>
            </a:ln>
            <a:effectLst/>
          </p:spPr>
        </p:cxnSp>
      </p:grpSp>
      <p:grpSp>
        <p:nvGrpSpPr>
          <p:cNvPr id="36" name="组合 35"/>
          <p:cNvGrpSpPr/>
          <p:nvPr/>
        </p:nvGrpSpPr>
        <p:grpSpPr>
          <a:xfrm>
            <a:off x="1158510" y="1774814"/>
            <a:ext cx="1098707" cy="1098706"/>
            <a:chOff x="300899" y="669202"/>
            <a:chExt cx="4008302" cy="4008296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37" name="同心圆 36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917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Calibri"/>
                <a:ea typeface="宋体"/>
              </a:endParaRPr>
            </a:p>
          </p:txBody>
        </p:sp>
        <p:sp>
          <p:nvSpPr>
            <p:cNvPr id="38" name="椭圆 37"/>
            <p:cNvSpPr/>
            <p:nvPr/>
          </p:nvSpPr>
          <p:spPr>
            <a:xfrm>
              <a:off x="300899" y="669202"/>
              <a:ext cx="4008302" cy="4008296"/>
            </a:xfrm>
            <a:prstGeom prst="ellipse">
              <a:avLst/>
            </a:prstGeom>
            <a:gradFill>
              <a:gsLst>
                <a:gs pos="0">
                  <a:srgbClr val="067FC9"/>
                </a:gs>
                <a:gs pos="100000">
                  <a:srgbClr val="00B2CA"/>
                </a:gs>
              </a:gsLst>
              <a:lin ang="2700000" scaled="1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917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" lastClr="FFFFFF"/>
                </a:solidFill>
                <a:latin typeface="Calibri"/>
                <a:ea typeface="宋体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2640660" y="1775883"/>
            <a:ext cx="1096569" cy="1096569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40" name="同心圆 39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917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Calibri"/>
                <a:ea typeface="宋体"/>
              </a:endParaRPr>
            </a:p>
          </p:txBody>
        </p:sp>
        <p:sp>
          <p:nvSpPr>
            <p:cNvPr id="41" name="椭圆 40"/>
            <p:cNvSpPr/>
            <p:nvPr/>
          </p:nvSpPr>
          <p:spPr>
            <a:xfrm>
              <a:off x="323680" y="691983"/>
              <a:ext cx="3962740" cy="3962734"/>
            </a:xfrm>
            <a:prstGeom prst="ellipse">
              <a:avLst/>
            </a:prstGeom>
            <a:gradFill>
              <a:gsLst>
                <a:gs pos="0">
                  <a:srgbClr val="067FC9"/>
                </a:gs>
                <a:gs pos="100000">
                  <a:srgbClr val="00B2CA"/>
                </a:gs>
              </a:gsLst>
              <a:lin ang="2700000" scaled="1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917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" lastClr="FFFFFF"/>
                </a:solidFill>
                <a:latin typeface="Calibri"/>
                <a:ea typeface="宋体"/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4121740" y="1775883"/>
            <a:ext cx="1096569" cy="1096569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43" name="同心圆 42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917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Calibri"/>
                <a:ea typeface="宋体"/>
              </a:endParaRPr>
            </a:p>
          </p:txBody>
        </p:sp>
        <p:sp>
          <p:nvSpPr>
            <p:cNvPr id="44" name="椭圆 43"/>
            <p:cNvSpPr/>
            <p:nvPr/>
          </p:nvSpPr>
          <p:spPr>
            <a:xfrm>
              <a:off x="313657" y="681960"/>
              <a:ext cx="3982786" cy="3982780"/>
            </a:xfrm>
            <a:prstGeom prst="ellipse">
              <a:avLst/>
            </a:prstGeom>
            <a:gradFill>
              <a:gsLst>
                <a:gs pos="0">
                  <a:srgbClr val="067FC9"/>
                </a:gs>
                <a:gs pos="100000">
                  <a:srgbClr val="00B2CA"/>
                </a:gs>
              </a:gsLst>
              <a:lin ang="2700000" scaled="1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917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" lastClr="FFFFFF"/>
                </a:solidFill>
                <a:latin typeface="Calibri"/>
                <a:ea typeface="宋体"/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5602821" y="1775883"/>
            <a:ext cx="1096569" cy="1096569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46" name="同心圆 4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917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Calibri"/>
                <a:ea typeface="宋体"/>
              </a:endParaRPr>
            </a:p>
          </p:txBody>
        </p:sp>
        <p:sp>
          <p:nvSpPr>
            <p:cNvPr id="47" name="椭圆 46"/>
            <p:cNvSpPr/>
            <p:nvPr/>
          </p:nvSpPr>
          <p:spPr>
            <a:xfrm>
              <a:off x="312511" y="680813"/>
              <a:ext cx="3985079" cy="3985073"/>
            </a:xfrm>
            <a:prstGeom prst="ellipse">
              <a:avLst/>
            </a:prstGeom>
            <a:gradFill>
              <a:gsLst>
                <a:gs pos="0">
                  <a:srgbClr val="067FC9"/>
                </a:gs>
                <a:gs pos="100000">
                  <a:srgbClr val="00B2CA"/>
                </a:gs>
              </a:gsLst>
              <a:lin ang="2700000" scaled="1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917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" lastClr="FFFFFF"/>
                </a:solidFill>
                <a:latin typeface="Calibri"/>
                <a:ea typeface="宋体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7080833" y="1772816"/>
            <a:ext cx="1102704" cy="1102703"/>
            <a:chOff x="293608" y="661911"/>
            <a:chExt cx="4022883" cy="4022878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49" name="同心圆 48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917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Text" lastClr="000000"/>
                </a:solidFill>
                <a:latin typeface="Calibri"/>
                <a:ea typeface="宋体"/>
              </a:endParaRPr>
            </a:p>
          </p:txBody>
        </p:sp>
        <p:sp>
          <p:nvSpPr>
            <p:cNvPr id="50" name="椭圆 49"/>
            <p:cNvSpPr/>
            <p:nvPr/>
          </p:nvSpPr>
          <p:spPr>
            <a:xfrm>
              <a:off x="293608" y="661911"/>
              <a:ext cx="4022883" cy="4022878"/>
            </a:xfrm>
            <a:prstGeom prst="ellipse">
              <a:avLst/>
            </a:prstGeom>
            <a:gradFill>
              <a:gsLst>
                <a:gs pos="0">
                  <a:srgbClr val="067FC9"/>
                </a:gs>
                <a:gs pos="100000">
                  <a:srgbClr val="00B2CA"/>
                </a:gs>
              </a:gsLst>
              <a:lin ang="2700000" scaled="1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917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solidFill>
                  <a:sysClr val="window" lastClr="FFFFFF"/>
                </a:solidFill>
                <a:latin typeface="Calibri"/>
                <a:ea typeface="宋体"/>
              </a:endParaRPr>
            </a:p>
          </p:txBody>
        </p:sp>
      </p:grpSp>
      <p:sp>
        <p:nvSpPr>
          <p:cNvPr id="51" name="文本框 37"/>
          <p:cNvSpPr>
            <a:spLocks noChangeArrowheads="1"/>
          </p:cNvSpPr>
          <p:nvPr/>
        </p:nvSpPr>
        <p:spPr bwMode="auto">
          <a:xfrm>
            <a:off x="1178533" y="2187557"/>
            <a:ext cx="110799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sym typeface="Calibri" pitchFamily="34" charset="0"/>
              </a:rPr>
              <a:t>创新务实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52" name="文本框 37"/>
          <p:cNvSpPr>
            <a:spLocks noChangeArrowheads="1"/>
          </p:cNvSpPr>
          <p:nvPr/>
        </p:nvSpPr>
        <p:spPr bwMode="auto">
          <a:xfrm>
            <a:off x="2698553" y="2187557"/>
            <a:ext cx="110799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sym typeface="Calibri" pitchFamily="34" charset="0"/>
              </a:rPr>
              <a:t>超越自我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53" name="文本框 37"/>
          <p:cNvSpPr>
            <a:spLocks noChangeArrowheads="1"/>
          </p:cNvSpPr>
          <p:nvPr/>
        </p:nvSpPr>
        <p:spPr bwMode="auto">
          <a:xfrm>
            <a:off x="4151017" y="2187557"/>
            <a:ext cx="110799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sym typeface="Calibri" pitchFamily="34" charset="0"/>
              </a:rPr>
              <a:t>追求卓越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54" name="文本框 37"/>
          <p:cNvSpPr>
            <a:spLocks noChangeArrowheads="1"/>
          </p:cNvSpPr>
          <p:nvPr/>
        </p:nvSpPr>
        <p:spPr bwMode="auto">
          <a:xfrm>
            <a:off x="5637257" y="2187557"/>
            <a:ext cx="110799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sym typeface="Calibri" pitchFamily="34" charset="0"/>
              </a:rPr>
              <a:t>团结奋斗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55" name="文本框 37"/>
          <p:cNvSpPr>
            <a:spLocks noChangeArrowheads="1"/>
          </p:cNvSpPr>
          <p:nvPr/>
        </p:nvSpPr>
        <p:spPr bwMode="auto">
          <a:xfrm>
            <a:off x="7146017" y="2187557"/>
            <a:ext cx="110799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sym typeface="Calibri" pitchFamily="34" charset="0"/>
              </a:rPr>
              <a:t>敢于创新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53347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" name="组合 40"/>
          <p:cNvGrpSpPr/>
          <p:nvPr/>
        </p:nvGrpSpPr>
        <p:grpSpPr>
          <a:xfrm>
            <a:off x="3048653" y="1358097"/>
            <a:ext cx="275381" cy="275379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42" name="同心圆 41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0" i="0" u="none" strike="noStrike" kern="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3" name="椭圆 42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rgbClr val="067FC9"/>
                </a:gs>
                <a:gs pos="100000">
                  <a:srgbClr val="00B2CA"/>
                </a:gs>
              </a:gsLst>
              <a:lin ang="2700000" scaled="1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1</a:t>
              </a:r>
              <a:endPara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44" name="TextBox 5"/>
          <p:cNvSpPr txBox="1"/>
          <p:nvPr/>
        </p:nvSpPr>
        <p:spPr>
          <a:xfrm>
            <a:off x="3375193" y="1347278"/>
            <a:ext cx="5981185" cy="3488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ts val="198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您的内容打在这里，或者通过复制您的文本后粘贴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>
                  <a:lumMod val="75000"/>
                  <a:lumOff val="25000"/>
                </a:sys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45" name="组合 44"/>
          <p:cNvGrpSpPr/>
          <p:nvPr/>
        </p:nvGrpSpPr>
        <p:grpSpPr>
          <a:xfrm>
            <a:off x="3048653" y="1816950"/>
            <a:ext cx="275381" cy="275379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46" name="同心圆 4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0" i="0" u="none" strike="noStrike" kern="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7" name="椭圆 46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rgbClr val="067FC9"/>
                </a:gs>
                <a:gs pos="100000">
                  <a:srgbClr val="00B2CA"/>
                </a:gs>
              </a:gsLst>
              <a:lin ang="2700000" scaled="1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2</a:t>
              </a:r>
              <a:endPara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48" name="TextBox 5"/>
          <p:cNvSpPr txBox="1"/>
          <p:nvPr/>
        </p:nvSpPr>
        <p:spPr>
          <a:xfrm>
            <a:off x="3375193" y="1820592"/>
            <a:ext cx="5850557" cy="3488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ts val="198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您的内容打在这里，或者通过复制您的文本后粘贴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>
                  <a:lumMod val="75000"/>
                  <a:lumOff val="25000"/>
                </a:sys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49" name="组合 48"/>
          <p:cNvGrpSpPr/>
          <p:nvPr/>
        </p:nvGrpSpPr>
        <p:grpSpPr>
          <a:xfrm>
            <a:off x="3048653" y="2275803"/>
            <a:ext cx="275381" cy="275379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50" name="同心圆 49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0" i="0" u="none" strike="noStrike" kern="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1" name="椭圆 50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rgbClr val="067FC9"/>
                </a:gs>
                <a:gs pos="100000">
                  <a:srgbClr val="00B2CA"/>
                </a:gs>
              </a:gsLst>
              <a:lin ang="2700000" scaled="1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3</a:t>
              </a:r>
              <a:endPara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52" name="TextBox 5"/>
          <p:cNvSpPr txBox="1"/>
          <p:nvPr/>
        </p:nvSpPr>
        <p:spPr>
          <a:xfrm>
            <a:off x="3375193" y="2271914"/>
            <a:ext cx="5850557" cy="3488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ts val="198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您的内容打在这里，或者通过复制您的文本后粘贴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>
                  <a:lumMod val="75000"/>
                  <a:lumOff val="25000"/>
                </a:sys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53" name="组合 52"/>
          <p:cNvGrpSpPr/>
          <p:nvPr/>
        </p:nvGrpSpPr>
        <p:grpSpPr>
          <a:xfrm>
            <a:off x="3048653" y="2734656"/>
            <a:ext cx="275381" cy="275379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54" name="同心圆 53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0" i="0" u="none" strike="noStrike" kern="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5" name="椭圆 54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rgbClr val="067FC9"/>
                </a:gs>
                <a:gs pos="100000">
                  <a:srgbClr val="00B2CA"/>
                </a:gs>
              </a:gsLst>
              <a:lin ang="2700000" scaled="1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4</a:t>
              </a:r>
              <a:endPara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56" name="TextBox 5"/>
          <p:cNvSpPr txBox="1"/>
          <p:nvPr/>
        </p:nvSpPr>
        <p:spPr>
          <a:xfrm>
            <a:off x="3375192" y="2723236"/>
            <a:ext cx="5981185" cy="3488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ts val="198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您的内容打在这里，或者通过复制您的文本后粘贴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>
                  <a:lumMod val="75000"/>
                  <a:lumOff val="25000"/>
                </a:sys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57" name="组合 56"/>
          <p:cNvGrpSpPr/>
          <p:nvPr/>
        </p:nvGrpSpPr>
        <p:grpSpPr>
          <a:xfrm>
            <a:off x="3048653" y="3193509"/>
            <a:ext cx="275381" cy="275379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58" name="同心圆 57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0" i="0" u="none" strike="noStrike" kern="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9" name="椭圆 58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rgbClr val="067FC9"/>
                </a:gs>
                <a:gs pos="100000">
                  <a:srgbClr val="00B2CA"/>
                </a:gs>
              </a:gsLst>
              <a:lin ang="2700000" scaled="1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5</a:t>
              </a:r>
              <a:endPara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60" name="TextBox 5"/>
          <p:cNvSpPr txBox="1"/>
          <p:nvPr/>
        </p:nvSpPr>
        <p:spPr>
          <a:xfrm>
            <a:off x="3375192" y="3196550"/>
            <a:ext cx="5244915" cy="3488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ts val="198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您的内容打在这里，或者通过复制您的文本后粘贴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>
                  <a:lumMod val="75000"/>
                  <a:lumOff val="25000"/>
                </a:sys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61" name="组合 60"/>
          <p:cNvGrpSpPr/>
          <p:nvPr/>
        </p:nvGrpSpPr>
        <p:grpSpPr>
          <a:xfrm>
            <a:off x="3048653" y="3652362"/>
            <a:ext cx="275381" cy="275379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62" name="同心圆 61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0" i="0" u="none" strike="noStrike" kern="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3" name="椭圆 62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rgbClr val="067FC9"/>
                </a:gs>
                <a:gs pos="100000">
                  <a:srgbClr val="00B2CA"/>
                </a:gs>
              </a:gsLst>
              <a:lin ang="2700000" scaled="1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6</a:t>
              </a:r>
              <a:endPara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64" name="TextBox 5"/>
          <p:cNvSpPr txBox="1"/>
          <p:nvPr/>
        </p:nvSpPr>
        <p:spPr>
          <a:xfrm>
            <a:off x="3375192" y="3647872"/>
            <a:ext cx="5565549" cy="3488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ts val="198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您的内容打在这里，或者通过复制您的文本后粘贴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>
                  <a:lumMod val="75000"/>
                  <a:lumOff val="25000"/>
                </a:sys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65" name="组合 64"/>
          <p:cNvGrpSpPr/>
          <p:nvPr/>
        </p:nvGrpSpPr>
        <p:grpSpPr>
          <a:xfrm>
            <a:off x="3048653" y="4111215"/>
            <a:ext cx="275381" cy="275379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66" name="同心圆 6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0" i="0" u="none" strike="noStrike" kern="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7" name="椭圆 66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rgbClr val="067FC9"/>
                </a:gs>
                <a:gs pos="100000">
                  <a:srgbClr val="00B2CA"/>
                </a:gs>
              </a:gsLst>
              <a:lin ang="2700000" scaled="1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7</a:t>
              </a:r>
              <a:endPara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68" name="TextBox 5"/>
          <p:cNvSpPr txBox="1"/>
          <p:nvPr/>
        </p:nvSpPr>
        <p:spPr>
          <a:xfrm>
            <a:off x="3375192" y="4099194"/>
            <a:ext cx="6174847" cy="3488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ts val="198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您的内容打在这里，或者通过复制您的文本后粘贴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>
                  <a:lumMod val="75000"/>
                  <a:lumOff val="25000"/>
                </a:sys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69" name="组合 68"/>
          <p:cNvGrpSpPr/>
          <p:nvPr/>
        </p:nvGrpSpPr>
        <p:grpSpPr>
          <a:xfrm>
            <a:off x="3048653" y="4570068"/>
            <a:ext cx="275381" cy="275379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70" name="同心圆 69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0" i="0" u="none" strike="noStrike" kern="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71" name="椭圆 70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rgbClr val="067FC9"/>
                </a:gs>
                <a:gs pos="100000">
                  <a:srgbClr val="00B2CA"/>
                </a:gs>
              </a:gsLst>
              <a:lin ang="2700000" scaled="1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8</a:t>
              </a:r>
              <a:endPara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72" name="TextBox 5"/>
          <p:cNvSpPr txBox="1"/>
          <p:nvPr/>
        </p:nvSpPr>
        <p:spPr>
          <a:xfrm>
            <a:off x="3375192" y="4572508"/>
            <a:ext cx="6174847" cy="3488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ts val="198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您的内容打在这里，或者通过复制您的文本后粘贴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>
                  <a:lumMod val="75000"/>
                  <a:lumOff val="25000"/>
                </a:sys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73" name="组合 72"/>
          <p:cNvGrpSpPr/>
          <p:nvPr/>
        </p:nvGrpSpPr>
        <p:grpSpPr>
          <a:xfrm>
            <a:off x="3048653" y="5028921"/>
            <a:ext cx="275381" cy="275379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74" name="同心圆 73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0" i="0" u="none" strike="noStrike" kern="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75" name="椭圆 74"/>
            <p:cNvSpPr/>
            <p:nvPr/>
          </p:nvSpPr>
          <p:spPr>
            <a:xfrm>
              <a:off x="392112" y="760412"/>
              <a:ext cx="3825874" cy="3825874"/>
            </a:xfrm>
            <a:prstGeom prst="ellipse">
              <a:avLst/>
            </a:prstGeom>
            <a:gradFill>
              <a:gsLst>
                <a:gs pos="0">
                  <a:srgbClr val="067FC9"/>
                </a:gs>
                <a:gs pos="100000">
                  <a:srgbClr val="00B2CA"/>
                </a:gs>
              </a:gsLst>
              <a:lin ang="2700000" scaled="1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9</a:t>
              </a:r>
              <a:endPara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76" name="TextBox 5"/>
          <p:cNvSpPr txBox="1"/>
          <p:nvPr/>
        </p:nvSpPr>
        <p:spPr>
          <a:xfrm>
            <a:off x="3375192" y="5024403"/>
            <a:ext cx="6174847" cy="3488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ts val="198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您的内容打在这里，或者通过复制您的文本</a:t>
            </a:r>
            <a:r>
              <a: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后粘贴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>
                  <a:lumMod val="75000"/>
                  <a:lumOff val="25000"/>
                </a:sys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77" name="组合 76"/>
          <p:cNvGrpSpPr/>
          <p:nvPr/>
        </p:nvGrpSpPr>
        <p:grpSpPr>
          <a:xfrm>
            <a:off x="467544" y="2315933"/>
            <a:ext cx="1799266" cy="1778902"/>
            <a:chOff x="5301155" y="2830002"/>
            <a:chExt cx="1323381" cy="1308404"/>
          </a:xfrm>
        </p:grpSpPr>
        <p:sp>
          <p:nvSpPr>
            <p:cNvPr id="78" name="椭圆 77"/>
            <p:cNvSpPr/>
            <p:nvPr/>
          </p:nvSpPr>
          <p:spPr>
            <a:xfrm>
              <a:off x="5316132" y="2830002"/>
              <a:ext cx="1308404" cy="1308404"/>
            </a:xfrm>
            <a:prstGeom prst="ellipse">
              <a:avLst/>
            </a:prstGeom>
            <a:gradFill>
              <a:gsLst>
                <a:gs pos="0">
                  <a:srgbClr val="067FC9"/>
                </a:gs>
                <a:gs pos="100000">
                  <a:srgbClr val="00B2CA"/>
                </a:gs>
              </a:gsLst>
              <a:lin ang="2700000" scaled="1"/>
            </a:gradFill>
            <a:ln w="25400" cap="flat" cmpd="sng" algn="ctr">
              <a:noFill/>
              <a:prstDash val="solid"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32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79" name="TextBox 24"/>
            <p:cNvSpPr txBox="1"/>
            <p:nvPr/>
          </p:nvSpPr>
          <p:spPr>
            <a:xfrm>
              <a:off x="5301155" y="3114872"/>
              <a:ext cx="1323381" cy="72439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3200" b="1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项目</a:t>
              </a:r>
              <a:endParaRPr kumimoji="0" lang="en-US" altLang="zh-CN" sz="32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3200" b="1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简介</a:t>
              </a:r>
              <a:endParaRPr kumimoji="0" lang="en-US" altLang="zh-CN" sz="32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897925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500"/>
                            </p:stCondLst>
                            <p:childTnLst>
                              <p:par>
                                <p:cTn id="57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2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2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2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2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2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2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2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/>
      <p:bldP spid="48" grpId="0"/>
      <p:bldP spid="52" grpId="0"/>
      <p:bldP spid="56" grpId="0"/>
      <p:bldP spid="60" grpId="0"/>
      <p:bldP spid="64" grpId="0"/>
      <p:bldP spid="68" grpId="0"/>
      <p:bldP spid="72" grpId="0"/>
      <p:bldP spid="7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35497" y="1999434"/>
            <a:ext cx="9106254" cy="3405684"/>
            <a:chOff x="35496" y="1999433"/>
            <a:chExt cx="10356617" cy="3873312"/>
          </a:xfrm>
        </p:grpSpPr>
        <p:sp>
          <p:nvSpPr>
            <p:cNvPr id="10" name="TextBox 7"/>
            <p:cNvSpPr txBox="1"/>
            <p:nvPr/>
          </p:nvSpPr>
          <p:spPr>
            <a:xfrm>
              <a:off x="6287658" y="2812409"/>
              <a:ext cx="4104455" cy="30603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73" tIns="34287" rIns="68573" bIns="34287"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spcAft>
                  <a:spcPts val="500"/>
                </a:spcAft>
                <a:defRPr sz="1400"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 marL="0" marR="0" lvl="0" indent="0" defTabSz="91440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5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>
                      <a:lumMod val="50000"/>
                      <a:lumOff val="50000"/>
                    </a:sysClr>
                  </a:solidFill>
                  <a:effectLst/>
                  <a:uLnTx/>
                  <a:uFillTx/>
                  <a:latin typeface="微软雅黑"/>
                  <a:ea typeface="微软雅黑"/>
                  <a:sym typeface="微软雅黑" pitchFamily="34" charset="-122"/>
                </a:rPr>
                <a:t>      </a:t>
              </a:r>
              <a:r>
                <a:rPr kumimoji="0" lang="zh-CN" altLang="en-US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>
                      <a:lumMod val="50000"/>
                      <a:lumOff val="50000"/>
                    </a:sysClr>
                  </a:solidFill>
                  <a:effectLst/>
                  <a:uLnTx/>
                  <a:uFillTx/>
                  <a:latin typeface="微软雅黑"/>
                  <a:ea typeface="微软雅黑"/>
                  <a:sym typeface="微软雅黑" pitchFamily="34" charset="-122"/>
                </a:rPr>
                <a:t>某某单位、公司</a:t>
              </a:r>
              <a:r>
                <a:rPr kumimoji="0" lang="zh-CN" altLang="en-US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>
                      <a:lumMod val="50000"/>
                      <a:lumOff val="50000"/>
                    </a:sysClr>
                  </a:solidFill>
                  <a:effectLst/>
                  <a:uLnTx/>
                  <a:uFillTx/>
                  <a:latin typeface="微软雅黑"/>
                  <a:ea typeface="微软雅黑"/>
                  <a:sym typeface="微软雅黑" pitchFamily="34" charset="-122"/>
                </a:rPr>
                <a:t>是一家专注于某产品及服务的综合性公司，在行业内拥有领先地位。在此录入上述图表的综合描述说明，在此录入上述图表的综合描述说明。在此录入上述图表的综合描述说明。</a:t>
              </a:r>
              <a:endParaRPr kumimoji="0" lang="en-US" altLang="zh-CN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/>
                <a:ea typeface="微软雅黑"/>
                <a:sym typeface="微软雅黑" pitchFamily="34" charset="-122"/>
              </a:endParaRPr>
            </a:p>
            <a:p>
              <a:pPr marL="0" marR="0" lvl="0" indent="0" defTabSz="91440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5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>
                      <a:lumMod val="50000"/>
                      <a:lumOff val="50000"/>
                    </a:sysClr>
                  </a:solidFill>
                  <a:effectLst/>
                  <a:uLnTx/>
                  <a:uFillTx/>
                  <a:latin typeface="微软雅黑"/>
                  <a:ea typeface="微软雅黑"/>
                  <a:sym typeface="微软雅黑" pitchFamily="34" charset="-122"/>
                </a:rPr>
                <a:t>       </a:t>
              </a:r>
              <a:r>
                <a:rPr kumimoji="0" lang="zh-CN" altLang="en-US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>
                      <a:lumMod val="50000"/>
                      <a:lumOff val="50000"/>
                    </a:sysClr>
                  </a:solidFill>
                  <a:effectLst/>
                  <a:uLnTx/>
                  <a:uFillTx/>
                  <a:latin typeface="微软雅黑"/>
                  <a:ea typeface="微软雅黑"/>
                  <a:sym typeface="微软雅黑" pitchFamily="34" charset="-122"/>
                </a:rPr>
                <a:t>在此录入上述图表的综合描述说明，在此录入上述图表的综合描述说明。在此录入上述图表的综合描述说明。</a:t>
              </a:r>
            </a:p>
            <a:p>
              <a:pPr marL="0" marR="0" lvl="0" indent="0" defTabSz="91440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50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微软雅黑"/>
                <a:ea typeface="微软雅黑"/>
                <a:sym typeface="微软雅黑" pitchFamily="34" charset="-122"/>
              </a:endParaRPr>
            </a:p>
          </p:txBody>
        </p:sp>
        <p:grpSp>
          <p:nvGrpSpPr>
            <p:cNvPr id="11" name="组合 10"/>
            <p:cNvGrpSpPr/>
            <p:nvPr/>
          </p:nvGrpSpPr>
          <p:grpSpPr>
            <a:xfrm>
              <a:off x="35496" y="1999433"/>
              <a:ext cx="5960554" cy="3427553"/>
              <a:chOff x="3011397" y="1999434"/>
              <a:chExt cx="5027858" cy="2891216"/>
            </a:xfrm>
          </p:grpSpPr>
          <p:pic>
            <p:nvPicPr>
              <p:cNvPr id="12" name="Picture 5" descr="C:\Users\Administrator\Desktop\2.png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011397" y="1999434"/>
                <a:ext cx="5027858" cy="2891216"/>
              </a:xfrm>
              <a:prstGeom prst="rect">
                <a:avLst/>
              </a:prstGeom>
              <a:noFill/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13" name="矩形 12"/>
              <p:cNvSpPr/>
              <p:nvPr/>
            </p:nvSpPr>
            <p:spPr>
              <a:xfrm>
                <a:off x="3502918" y="2204864"/>
                <a:ext cx="4104456" cy="2232248"/>
              </a:xfrm>
              <a:prstGeom prst="rect">
                <a:avLst/>
              </a:prstGeom>
              <a:blipFill>
                <a:blip r:embed="rId3">
                  <a:extLst>
                    <a:ext uri="{BEBA8EAE-BF5A-486C-A8C5-ECC9F3942E4B}">
                      <a14:imgProps xmlns:a14="http://schemas.microsoft.com/office/drawing/2010/main">
                        <a14:imgLayer r:embed="rId4">
                          <a14:imgEffect>
                            <a14:saturation sat="0"/>
                          </a14:imgEffect>
                        </a14:imgLayer>
                      </a14:imgProps>
                    </a:ext>
                  </a:extLst>
                </a:blip>
                <a:stretch>
                  <a:fillRect/>
                </a:stretch>
              </a:blip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endParaRPr>
              </a:p>
            </p:txBody>
          </p:sp>
        </p:grpSp>
        <p:grpSp>
          <p:nvGrpSpPr>
            <p:cNvPr id="14" name="组合 13"/>
            <p:cNvGrpSpPr/>
            <p:nvPr/>
          </p:nvGrpSpPr>
          <p:grpSpPr>
            <a:xfrm>
              <a:off x="6578751" y="2209136"/>
              <a:ext cx="2294848" cy="488259"/>
              <a:chOff x="4304043" y="1286668"/>
              <a:chExt cx="3837944" cy="2757793"/>
            </a:xfrm>
            <a:effectLst>
              <a:outerShdw blurRad="381000" dist="254000" dir="8100000" algn="tr" rotWithShape="0">
                <a:prstClr val="black">
                  <a:alpha val="40000"/>
                </a:prstClr>
              </a:outerShdw>
            </a:effectLst>
          </p:grpSpPr>
          <p:sp>
            <p:nvSpPr>
              <p:cNvPr id="15" name="圆角矩形 14"/>
              <p:cNvSpPr/>
              <p:nvPr/>
            </p:nvSpPr>
            <p:spPr>
              <a:xfrm>
                <a:off x="4304043" y="1286668"/>
                <a:ext cx="3837944" cy="2757793"/>
              </a:xfrm>
              <a:prstGeom prst="roundRect">
                <a:avLst/>
              </a:prstGeom>
              <a:gradFill>
                <a:gsLst>
                  <a:gs pos="62000">
                    <a:sysClr val="window" lastClr="FFFFFF">
                      <a:lumMod val="95000"/>
                    </a:sysClr>
                  </a:gs>
                  <a:gs pos="0">
                    <a:sysClr val="window" lastClr="FFFFFF"/>
                  </a:gs>
                  <a:gs pos="100000">
                    <a:sysClr val="window" lastClr="FFFFFF">
                      <a:lumMod val="85000"/>
                    </a:sysClr>
                  </a:gs>
                  <a:gs pos="0">
                    <a:sysClr val="window" lastClr="FFFFFF"/>
                  </a:gs>
                </a:gsLst>
                <a:lin ang="8100000" scaled="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800" b="1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endParaRPr>
              </a:p>
            </p:txBody>
          </p:sp>
          <p:sp>
            <p:nvSpPr>
              <p:cNvPr id="16" name="圆角矩形 15"/>
              <p:cNvSpPr/>
              <p:nvPr/>
            </p:nvSpPr>
            <p:spPr>
              <a:xfrm>
                <a:off x="4351929" y="1373340"/>
                <a:ext cx="3742171" cy="2584452"/>
              </a:xfrm>
              <a:prstGeom prst="roundRect">
                <a:avLst/>
              </a:prstGeom>
              <a:gradFill>
                <a:gsLst>
                  <a:gs pos="0">
                    <a:srgbClr val="067FC9"/>
                  </a:gs>
                  <a:gs pos="100000">
                    <a:srgbClr val="00B2CA"/>
                  </a:gs>
                </a:gsLst>
                <a:lin ang="2700000" scaled="1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800" b="1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/>
                  <a:ea typeface="微软雅黑"/>
                  <a:cs typeface="+mn-cs"/>
                </a:endParaRPr>
              </a:p>
            </p:txBody>
          </p:sp>
        </p:grpSp>
        <p:sp>
          <p:nvSpPr>
            <p:cNvPr id="17" name="TextBox 22"/>
            <p:cNvSpPr txBox="1"/>
            <p:nvPr/>
          </p:nvSpPr>
          <p:spPr>
            <a:xfrm>
              <a:off x="6616336" y="2275414"/>
              <a:ext cx="1960206" cy="4550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2400" b="1">
                  <a:solidFill>
                    <a:schemeClr val="tx1">
                      <a:lumMod val="75000"/>
                      <a:lumOff val="25000"/>
                    </a:schemeClr>
                  </a:solidFill>
                  <a:effectLst>
                    <a:outerShdw blurRad="381000" dist="38100" dir="2700000" algn="tl">
                      <a:srgbClr val="000000">
                        <a:alpha val="20000"/>
                      </a:srgbClr>
                    </a:outerShdw>
                  </a:effectLst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1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>
                    <a:outerShdw blurRad="381000" dist="38100" dir="2700000" algn="tl">
                      <a:srgbClr val="000000">
                        <a:alpha val="20000"/>
                      </a:srgbClr>
                    </a:outerShdw>
                  </a:effectLst>
                  <a:uLnTx/>
                  <a:uFillTx/>
                  <a:latin typeface="微软雅黑" pitchFamily="34" charset="-122"/>
                  <a:ea typeface="微软雅黑" pitchFamily="34" charset="-122"/>
                </a:rPr>
                <a:t>理念、口号等</a:t>
              </a:r>
              <a:endPara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>
                  <a:outerShdw blurRad="381000" dist="38100" dir="2700000" algn="tl">
                    <a:srgbClr val="000000">
                      <a:alpha val="20000"/>
                    </a:srgbClr>
                  </a:outerShdw>
                </a:effectLst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074155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组合 43"/>
          <p:cNvGrpSpPr/>
          <p:nvPr/>
        </p:nvGrpSpPr>
        <p:grpSpPr>
          <a:xfrm>
            <a:off x="323528" y="1556792"/>
            <a:ext cx="8643681" cy="4497041"/>
            <a:chOff x="518007" y="1146486"/>
            <a:chExt cx="10979333" cy="5712209"/>
          </a:xfrm>
        </p:grpSpPr>
        <p:sp>
          <p:nvSpPr>
            <p:cNvPr id="23" name="Freeform 19"/>
            <p:cNvSpPr>
              <a:spLocks/>
            </p:cNvSpPr>
            <p:nvPr/>
          </p:nvSpPr>
          <p:spPr bwMode="auto">
            <a:xfrm>
              <a:off x="3694124" y="5214500"/>
              <a:ext cx="2566155" cy="1644195"/>
            </a:xfrm>
            <a:custGeom>
              <a:avLst/>
              <a:gdLst>
                <a:gd name="T0" fmla="*/ 476 w 542"/>
                <a:gd name="T1" fmla="*/ 410 h 410"/>
                <a:gd name="T2" fmla="*/ 476 w 542"/>
                <a:gd name="T3" fmla="*/ 121 h 410"/>
                <a:gd name="T4" fmla="*/ 422 w 542"/>
                <a:gd name="T5" fmla="*/ 67 h 410"/>
                <a:gd name="T6" fmla="*/ 0 w 542"/>
                <a:gd name="T7" fmla="*/ 67 h 410"/>
                <a:gd name="T8" fmla="*/ 0 w 542"/>
                <a:gd name="T9" fmla="*/ 0 h 410"/>
                <a:gd name="T10" fmla="*/ 422 w 542"/>
                <a:gd name="T11" fmla="*/ 0 h 410"/>
                <a:gd name="T12" fmla="*/ 542 w 542"/>
                <a:gd name="T13" fmla="*/ 121 h 410"/>
                <a:gd name="T14" fmla="*/ 542 w 542"/>
                <a:gd name="T15" fmla="*/ 410 h 4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42" h="410">
                  <a:moveTo>
                    <a:pt x="476" y="410"/>
                  </a:moveTo>
                  <a:cubicBezTo>
                    <a:pt x="476" y="121"/>
                    <a:pt x="476" y="121"/>
                    <a:pt x="476" y="121"/>
                  </a:cubicBezTo>
                  <a:cubicBezTo>
                    <a:pt x="476" y="91"/>
                    <a:pt x="451" y="67"/>
                    <a:pt x="422" y="67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22" y="0"/>
                    <a:pt x="422" y="0"/>
                    <a:pt x="422" y="0"/>
                  </a:cubicBezTo>
                  <a:cubicBezTo>
                    <a:pt x="488" y="0"/>
                    <a:pt x="542" y="54"/>
                    <a:pt x="542" y="121"/>
                  </a:cubicBezTo>
                  <a:cubicBezTo>
                    <a:pt x="542" y="410"/>
                    <a:pt x="542" y="410"/>
                    <a:pt x="542" y="410"/>
                  </a:cubicBezTo>
                </a:path>
              </a:pathLst>
            </a:custGeom>
            <a:solidFill>
              <a:sysClr val="window" lastClr="FFFFFF">
                <a:lumMod val="85000"/>
              </a:sys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0958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 smtClean="0">
                <a:ln>
                  <a:noFill/>
                </a:ln>
                <a:solidFill>
                  <a:srgbClr val="103154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4" name="Freeform 20"/>
            <p:cNvSpPr>
              <a:spLocks/>
            </p:cNvSpPr>
            <p:nvPr/>
          </p:nvSpPr>
          <p:spPr bwMode="auto">
            <a:xfrm>
              <a:off x="6103904" y="5276647"/>
              <a:ext cx="1866477" cy="733760"/>
            </a:xfrm>
            <a:custGeom>
              <a:avLst/>
              <a:gdLst>
                <a:gd name="T0" fmla="*/ 275 w 394"/>
                <a:gd name="T1" fmla="*/ 155 h 155"/>
                <a:gd name="T2" fmla="*/ 0 w 394"/>
                <a:gd name="T3" fmla="*/ 155 h 155"/>
                <a:gd name="T4" fmla="*/ 0 w 394"/>
                <a:gd name="T5" fmla="*/ 94 h 155"/>
                <a:gd name="T6" fmla="*/ 275 w 394"/>
                <a:gd name="T7" fmla="*/ 94 h 155"/>
                <a:gd name="T8" fmla="*/ 332 w 394"/>
                <a:gd name="T9" fmla="*/ 37 h 155"/>
                <a:gd name="T10" fmla="*/ 332 w 394"/>
                <a:gd name="T11" fmla="*/ 0 h 155"/>
                <a:gd name="T12" fmla="*/ 394 w 394"/>
                <a:gd name="T13" fmla="*/ 0 h 155"/>
                <a:gd name="T14" fmla="*/ 394 w 394"/>
                <a:gd name="T15" fmla="*/ 37 h 155"/>
                <a:gd name="T16" fmla="*/ 275 w 394"/>
                <a:gd name="T17" fmla="*/ 155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94" h="155">
                  <a:moveTo>
                    <a:pt x="275" y="155"/>
                  </a:moveTo>
                  <a:cubicBezTo>
                    <a:pt x="0" y="155"/>
                    <a:pt x="0" y="155"/>
                    <a:pt x="0" y="155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275" y="94"/>
                    <a:pt x="275" y="94"/>
                    <a:pt x="275" y="94"/>
                  </a:cubicBezTo>
                  <a:cubicBezTo>
                    <a:pt x="307" y="94"/>
                    <a:pt x="332" y="68"/>
                    <a:pt x="332" y="37"/>
                  </a:cubicBezTo>
                  <a:cubicBezTo>
                    <a:pt x="332" y="0"/>
                    <a:pt x="332" y="0"/>
                    <a:pt x="332" y="0"/>
                  </a:cubicBezTo>
                  <a:cubicBezTo>
                    <a:pt x="394" y="0"/>
                    <a:pt x="394" y="0"/>
                    <a:pt x="394" y="0"/>
                  </a:cubicBezTo>
                  <a:cubicBezTo>
                    <a:pt x="394" y="37"/>
                    <a:pt x="394" y="37"/>
                    <a:pt x="394" y="37"/>
                  </a:cubicBezTo>
                  <a:cubicBezTo>
                    <a:pt x="394" y="102"/>
                    <a:pt x="341" y="155"/>
                    <a:pt x="275" y="155"/>
                  </a:cubicBez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0958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 smtClean="0">
                <a:ln>
                  <a:noFill/>
                </a:ln>
                <a:solidFill>
                  <a:srgbClr val="103154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5" name="Freeform 21"/>
            <p:cNvSpPr>
              <a:spLocks/>
            </p:cNvSpPr>
            <p:nvPr/>
          </p:nvSpPr>
          <p:spPr bwMode="auto">
            <a:xfrm>
              <a:off x="6346486" y="2818754"/>
              <a:ext cx="1704087" cy="695669"/>
            </a:xfrm>
            <a:custGeom>
              <a:avLst/>
              <a:gdLst>
                <a:gd name="T0" fmla="*/ 250 w 360"/>
                <a:gd name="T1" fmla="*/ 147 h 147"/>
                <a:gd name="T2" fmla="*/ 0 w 360"/>
                <a:gd name="T3" fmla="*/ 147 h 147"/>
                <a:gd name="T4" fmla="*/ 0 w 360"/>
                <a:gd name="T5" fmla="*/ 102 h 147"/>
                <a:gd name="T6" fmla="*/ 250 w 360"/>
                <a:gd name="T7" fmla="*/ 102 h 147"/>
                <a:gd name="T8" fmla="*/ 315 w 360"/>
                <a:gd name="T9" fmla="*/ 37 h 147"/>
                <a:gd name="T10" fmla="*/ 315 w 360"/>
                <a:gd name="T11" fmla="*/ 0 h 147"/>
                <a:gd name="T12" fmla="*/ 360 w 360"/>
                <a:gd name="T13" fmla="*/ 0 h 147"/>
                <a:gd name="T14" fmla="*/ 360 w 360"/>
                <a:gd name="T15" fmla="*/ 37 h 147"/>
                <a:gd name="T16" fmla="*/ 250 w 360"/>
                <a:gd name="T17" fmla="*/ 1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60" h="147">
                  <a:moveTo>
                    <a:pt x="250" y="147"/>
                  </a:moveTo>
                  <a:cubicBezTo>
                    <a:pt x="0" y="147"/>
                    <a:pt x="0" y="147"/>
                    <a:pt x="0" y="147"/>
                  </a:cubicBezTo>
                  <a:cubicBezTo>
                    <a:pt x="0" y="102"/>
                    <a:pt x="0" y="102"/>
                    <a:pt x="0" y="102"/>
                  </a:cubicBezTo>
                  <a:cubicBezTo>
                    <a:pt x="250" y="102"/>
                    <a:pt x="250" y="102"/>
                    <a:pt x="250" y="102"/>
                  </a:cubicBezTo>
                  <a:cubicBezTo>
                    <a:pt x="286" y="102"/>
                    <a:pt x="315" y="73"/>
                    <a:pt x="315" y="37"/>
                  </a:cubicBezTo>
                  <a:cubicBezTo>
                    <a:pt x="315" y="0"/>
                    <a:pt x="315" y="0"/>
                    <a:pt x="315" y="0"/>
                  </a:cubicBezTo>
                  <a:cubicBezTo>
                    <a:pt x="360" y="0"/>
                    <a:pt x="360" y="0"/>
                    <a:pt x="360" y="0"/>
                  </a:cubicBezTo>
                  <a:cubicBezTo>
                    <a:pt x="360" y="37"/>
                    <a:pt x="360" y="37"/>
                    <a:pt x="360" y="37"/>
                  </a:cubicBezTo>
                  <a:cubicBezTo>
                    <a:pt x="360" y="98"/>
                    <a:pt x="311" y="147"/>
                    <a:pt x="250" y="147"/>
                  </a:cubicBez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0958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 smtClean="0">
                <a:ln>
                  <a:noFill/>
                </a:ln>
                <a:solidFill>
                  <a:srgbClr val="103154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6" name="Freeform 22"/>
            <p:cNvSpPr>
              <a:spLocks/>
            </p:cNvSpPr>
            <p:nvPr/>
          </p:nvSpPr>
          <p:spPr bwMode="auto">
            <a:xfrm>
              <a:off x="5123554" y="3670798"/>
              <a:ext cx="739775" cy="1710103"/>
            </a:xfrm>
            <a:custGeom>
              <a:avLst/>
              <a:gdLst>
                <a:gd name="T0" fmla="*/ 156 w 156"/>
                <a:gd name="T1" fmla="*/ 361 h 361"/>
                <a:gd name="T2" fmla="*/ 95 w 156"/>
                <a:gd name="T3" fmla="*/ 361 h 361"/>
                <a:gd name="T4" fmla="*/ 95 w 156"/>
                <a:gd name="T5" fmla="*/ 118 h 361"/>
                <a:gd name="T6" fmla="*/ 38 w 156"/>
                <a:gd name="T7" fmla="*/ 61 h 361"/>
                <a:gd name="T8" fmla="*/ 0 w 156"/>
                <a:gd name="T9" fmla="*/ 61 h 361"/>
                <a:gd name="T10" fmla="*/ 0 w 156"/>
                <a:gd name="T11" fmla="*/ 0 h 361"/>
                <a:gd name="T12" fmla="*/ 38 w 156"/>
                <a:gd name="T13" fmla="*/ 0 h 361"/>
                <a:gd name="T14" fmla="*/ 156 w 156"/>
                <a:gd name="T15" fmla="*/ 118 h 361"/>
                <a:gd name="T16" fmla="*/ 156 w 156"/>
                <a:gd name="T17" fmla="*/ 361 h 3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6" h="361">
                  <a:moveTo>
                    <a:pt x="156" y="361"/>
                  </a:moveTo>
                  <a:cubicBezTo>
                    <a:pt x="95" y="361"/>
                    <a:pt x="95" y="361"/>
                    <a:pt x="95" y="361"/>
                  </a:cubicBezTo>
                  <a:cubicBezTo>
                    <a:pt x="95" y="118"/>
                    <a:pt x="95" y="118"/>
                    <a:pt x="95" y="118"/>
                  </a:cubicBezTo>
                  <a:cubicBezTo>
                    <a:pt x="95" y="87"/>
                    <a:pt x="69" y="61"/>
                    <a:pt x="38" y="61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103" y="0"/>
                    <a:pt x="156" y="53"/>
                    <a:pt x="156" y="118"/>
                  </a:cubicBezTo>
                  <a:lnTo>
                    <a:pt x="156" y="361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0958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 smtClean="0">
                <a:ln>
                  <a:noFill/>
                </a:ln>
                <a:solidFill>
                  <a:srgbClr val="103154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7" name="Freeform 23"/>
            <p:cNvSpPr>
              <a:spLocks/>
            </p:cNvSpPr>
            <p:nvPr/>
          </p:nvSpPr>
          <p:spPr bwMode="auto">
            <a:xfrm>
              <a:off x="6683293" y="4258206"/>
              <a:ext cx="2072971" cy="1657977"/>
            </a:xfrm>
            <a:custGeom>
              <a:avLst/>
              <a:gdLst>
                <a:gd name="T0" fmla="*/ 54 w 438"/>
                <a:gd name="T1" fmla="*/ 350 h 350"/>
                <a:gd name="T2" fmla="*/ 0 w 438"/>
                <a:gd name="T3" fmla="*/ 350 h 350"/>
                <a:gd name="T4" fmla="*/ 0 w 438"/>
                <a:gd name="T5" fmla="*/ 114 h 350"/>
                <a:gd name="T6" fmla="*/ 115 w 438"/>
                <a:gd name="T7" fmla="*/ 0 h 350"/>
                <a:gd name="T8" fmla="*/ 438 w 438"/>
                <a:gd name="T9" fmla="*/ 0 h 350"/>
                <a:gd name="T10" fmla="*/ 438 w 438"/>
                <a:gd name="T11" fmla="*/ 53 h 350"/>
                <a:gd name="T12" fmla="*/ 115 w 438"/>
                <a:gd name="T13" fmla="*/ 53 h 350"/>
                <a:gd name="T14" fmla="*/ 54 w 438"/>
                <a:gd name="T15" fmla="*/ 114 h 350"/>
                <a:gd name="T16" fmla="*/ 54 w 438"/>
                <a:gd name="T17" fmla="*/ 350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38" h="350">
                  <a:moveTo>
                    <a:pt x="54" y="350"/>
                  </a:moveTo>
                  <a:cubicBezTo>
                    <a:pt x="0" y="350"/>
                    <a:pt x="0" y="350"/>
                    <a:pt x="0" y="350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0" y="51"/>
                    <a:pt x="52" y="0"/>
                    <a:pt x="115" y="0"/>
                  </a:cubicBezTo>
                  <a:cubicBezTo>
                    <a:pt x="438" y="0"/>
                    <a:pt x="438" y="0"/>
                    <a:pt x="438" y="0"/>
                  </a:cubicBezTo>
                  <a:cubicBezTo>
                    <a:pt x="438" y="53"/>
                    <a:pt x="438" y="53"/>
                    <a:pt x="438" y="53"/>
                  </a:cubicBezTo>
                  <a:cubicBezTo>
                    <a:pt x="115" y="53"/>
                    <a:pt x="115" y="53"/>
                    <a:pt x="115" y="53"/>
                  </a:cubicBezTo>
                  <a:cubicBezTo>
                    <a:pt x="81" y="53"/>
                    <a:pt x="54" y="80"/>
                    <a:pt x="54" y="114"/>
                  </a:cubicBezTo>
                  <a:lnTo>
                    <a:pt x="54" y="350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0958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 smtClean="0">
                <a:ln>
                  <a:noFill/>
                </a:ln>
                <a:solidFill>
                  <a:srgbClr val="103154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8" name="Freeform 24"/>
            <p:cNvSpPr>
              <a:spLocks/>
            </p:cNvSpPr>
            <p:nvPr/>
          </p:nvSpPr>
          <p:spPr bwMode="auto">
            <a:xfrm>
              <a:off x="4465978" y="2255404"/>
              <a:ext cx="1794303" cy="695669"/>
            </a:xfrm>
            <a:custGeom>
              <a:avLst/>
              <a:gdLst>
                <a:gd name="T0" fmla="*/ 379 w 379"/>
                <a:gd name="T1" fmla="*/ 147 h 147"/>
                <a:gd name="T2" fmla="*/ 110 w 379"/>
                <a:gd name="T3" fmla="*/ 147 h 147"/>
                <a:gd name="T4" fmla="*/ 0 w 379"/>
                <a:gd name="T5" fmla="*/ 37 h 147"/>
                <a:gd name="T6" fmla="*/ 0 w 379"/>
                <a:gd name="T7" fmla="*/ 0 h 147"/>
                <a:gd name="T8" fmla="*/ 45 w 379"/>
                <a:gd name="T9" fmla="*/ 0 h 147"/>
                <a:gd name="T10" fmla="*/ 45 w 379"/>
                <a:gd name="T11" fmla="*/ 37 h 147"/>
                <a:gd name="T12" fmla="*/ 110 w 379"/>
                <a:gd name="T13" fmla="*/ 102 h 147"/>
                <a:gd name="T14" fmla="*/ 379 w 379"/>
                <a:gd name="T15" fmla="*/ 102 h 147"/>
                <a:gd name="T16" fmla="*/ 379 w 379"/>
                <a:gd name="T17" fmla="*/ 1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9" h="147">
                  <a:moveTo>
                    <a:pt x="379" y="147"/>
                  </a:moveTo>
                  <a:cubicBezTo>
                    <a:pt x="110" y="147"/>
                    <a:pt x="110" y="147"/>
                    <a:pt x="110" y="147"/>
                  </a:cubicBezTo>
                  <a:cubicBezTo>
                    <a:pt x="49" y="147"/>
                    <a:pt x="0" y="98"/>
                    <a:pt x="0" y="3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37"/>
                    <a:pt x="45" y="37"/>
                    <a:pt x="45" y="37"/>
                  </a:cubicBezTo>
                  <a:cubicBezTo>
                    <a:pt x="45" y="73"/>
                    <a:pt x="74" y="102"/>
                    <a:pt x="110" y="102"/>
                  </a:cubicBezTo>
                  <a:cubicBezTo>
                    <a:pt x="379" y="102"/>
                    <a:pt x="379" y="102"/>
                    <a:pt x="379" y="102"/>
                  </a:cubicBezTo>
                  <a:lnTo>
                    <a:pt x="379" y="147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0958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 smtClean="0">
                <a:ln>
                  <a:noFill/>
                </a:ln>
                <a:solidFill>
                  <a:srgbClr val="103154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9" name="Freeform 25"/>
            <p:cNvSpPr>
              <a:spLocks/>
            </p:cNvSpPr>
            <p:nvPr/>
          </p:nvSpPr>
          <p:spPr bwMode="auto">
            <a:xfrm>
              <a:off x="4305592" y="4049706"/>
              <a:ext cx="1405371" cy="715717"/>
            </a:xfrm>
            <a:custGeom>
              <a:avLst/>
              <a:gdLst>
                <a:gd name="T0" fmla="*/ 297 w 297"/>
                <a:gd name="T1" fmla="*/ 151 h 151"/>
                <a:gd name="T2" fmla="*/ 114 w 297"/>
                <a:gd name="T3" fmla="*/ 151 h 151"/>
                <a:gd name="T4" fmla="*/ 0 w 297"/>
                <a:gd name="T5" fmla="*/ 37 h 151"/>
                <a:gd name="T6" fmla="*/ 0 w 297"/>
                <a:gd name="T7" fmla="*/ 0 h 151"/>
                <a:gd name="T8" fmla="*/ 53 w 297"/>
                <a:gd name="T9" fmla="*/ 0 h 151"/>
                <a:gd name="T10" fmla="*/ 53 w 297"/>
                <a:gd name="T11" fmla="*/ 37 h 151"/>
                <a:gd name="T12" fmla="*/ 114 w 297"/>
                <a:gd name="T13" fmla="*/ 98 h 151"/>
                <a:gd name="T14" fmla="*/ 297 w 297"/>
                <a:gd name="T15" fmla="*/ 98 h 151"/>
                <a:gd name="T16" fmla="*/ 297 w 297"/>
                <a:gd name="T17" fmla="*/ 151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7" h="151">
                  <a:moveTo>
                    <a:pt x="297" y="151"/>
                  </a:moveTo>
                  <a:cubicBezTo>
                    <a:pt x="114" y="151"/>
                    <a:pt x="114" y="151"/>
                    <a:pt x="114" y="151"/>
                  </a:cubicBezTo>
                  <a:cubicBezTo>
                    <a:pt x="51" y="151"/>
                    <a:pt x="0" y="100"/>
                    <a:pt x="0" y="3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53" y="71"/>
                    <a:pt x="81" y="98"/>
                    <a:pt x="114" y="98"/>
                  </a:cubicBezTo>
                  <a:cubicBezTo>
                    <a:pt x="297" y="98"/>
                    <a:pt x="297" y="98"/>
                    <a:pt x="297" y="98"/>
                  </a:cubicBezTo>
                  <a:lnTo>
                    <a:pt x="297" y="151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0958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 smtClean="0">
                <a:ln>
                  <a:noFill/>
                </a:ln>
                <a:solidFill>
                  <a:srgbClr val="103154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0" name="Freeform 26"/>
            <p:cNvSpPr>
              <a:spLocks/>
            </p:cNvSpPr>
            <p:nvPr/>
          </p:nvSpPr>
          <p:spPr bwMode="auto">
            <a:xfrm>
              <a:off x="5710962" y="2985153"/>
              <a:ext cx="715717" cy="1405371"/>
            </a:xfrm>
            <a:custGeom>
              <a:avLst/>
              <a:gdLst>
                <a:gd name="T0" fmla="*/ 37 w 151"/>
                <a:gd name="T1" fmla="*/ 297 h 297"/>
                <a:gd name="T2" fmla="*/ 0 w 151"/>
                <a:gd name="T3" fmla="*/ 297 h 297"/>
                <a:gd name="T4" fmla="*/ 0 w 151"/>
                <a:gd name="T5" fmla="*/ 244 h 297"/>
                <a:gd name="T6" fmla="*/ 37 w 151"/>
                <a:gd name="T7" fmla="*/ 244 h 297"/>
                <a:gd name="T8" fmla="*/ 98 w 151"/>
                <a:gd name="T9" fmla="*/ 183 h 297"/>
                <a:gd name="T10" fmla="*/ 98 w 151"/>
                <a:gd name="T11" fmla="*/ 0 h 297"/>
                <a:gd name="T12" fmla="*/ 151 w 151"/>
                <a:gd name="T13" fmla="*/ 0 h 297"/>
                <a:gd name="T14" fmla="*/ 151 w 151"/>
                <a:gd name="T15" fmla="*/ 183 h 297"/>
                <a:gd name="T16" fmla="*/ 37 w 151"/>
                <a:gd name="T17" fmla="*/ 297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1" h="297">
                  <a:moveTo>
                    <a:pt x="37" y="297"/>
                  </a:moveTo>
                  <a:cubicBezTo>
                    <a:pt x="0" y="297"/>
                    <a:pt x="0" y="297"/>
                    <a:pt x="0" y="297"/>
                  </a:cubicBezTo>
                  <a:cubicBezTo>
                    <a:pt x="0" y="244"/>
                    <a:pt x="0" y="244"/>
                    <a:pt x="0" y="244"/>
                  </a:cubicBezTo>
                  <a:cubicBezTo>
                    <a:pt x="37" y="244"/>
                    <a:pt x="37" y="244"/>
                    <a:pt x="37" y="244"/>
                  </a:cubicBezTo>
                  <a:cubicBezTo>
                    <a:pt x="71" y="244"/>
                    <a:pt x="98" y="216"/>
                    <a:pt x="98" y="183"/>
                  </a:cubicBezTo>
                  <a:cubicBezTo>
                    <a:pt x="98" y="0"/>
                    <a:pt x="98" y="0"/>
                    <a:pt x="98" y="0"/>
                  </a:cubicBezTo>
                  <a:cubicBezTo>
                    <a:pt x="151" y="0"/>
                    <a:pt x="151" y="0"/>
                    <a:pt x="151" y="0"/>
                  </a:cubicBezTo>
                  <a:cubicBezTo>
                    <a:pt x="151" y="183"/>
                    <a:pt x="151" y="183"/>
                    <a:pt x="151" y="183"/>
                  </a:cubicBezTo>
                  <a:cubicBezTo>
                    <a:pt x="151" y="246"/>
                    <a:pt x="100" y="297"/>
                    <a:pt x="37" y="297"/>
                  </a:cubicBez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0958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 smtClean="0">
                <a:ln>
                  <a:noFill/>
                </a:ln>
                <a:solidFill>
                  <a:srgbClr val="103154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1" name="Freeform 27"/>
            <p:cNvSpPr>
              <a:spLocks/>
            </p:cNvSpPr>
            <p:nvPr/>
          </p:nvSpPr>
          <p:spPr bwMode="auto">
            <a:xfrm>
              <a:off x="6176078" y="1639927"/>
              <a:ext cx="719727" cy="1405371"/>
            </a:xfrm>
            <a:custGeom>
              <a:avLst/>
              <a:gdLst>
                <a:gd name="T0" fmla="*/ 53 w 152"/>
                <a:gd name="T1" fmla="*/ 297 h 297"/>
                <a:gd name="T2" fmla="*/ 0 w 152"/>
                <a:gd name="T3" fmla="*/ 297 h 297"/>
                <a:gd name="T4" fmla="*/ 0 w 152"/>
                <a:gd name="T5" fmla="*/ 114 h 297"/>
                <a:gd name="T6" fmla="*/ 114 w 152"/>
                <a:gd name="T7" fmla="*/ 0 h 297"/>
                <a:gd name="T8" fmla="*/ 152 w 152"/>
                <a:gd name="T9" fmla="*/ 0 h 297"/>
                <a:gd name="T10" fmla="*/ 152 w 152"/>
                <a:gd name="T11" fmla="*/ 53 h 297"/>
                <a:gd name="T12" fmla="*/ 114 w 152"/>
                <a:gd name="T13" fmla="*/ 53 h 297"/>
                <a:gd name="T14" fmla="*/ 53 w 152"/>
                <a:gd name="T15" fmla="*/ 114 h 297"/>
                <a:gd name="T16" fmla="*/ 53 w 152"/>
                <a:gd name="T17" fmla="*/ 297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2" h="297">
                  <a:moveTo>
                    <a:pt x="53" y="297"/>
                  </a:moveTo>
                  <a:cubicBezTo>
                    <a:pt x="0" y="297"/>
                    <a:pt x="0" y="297"/>
                    <a:pt x="0" y="297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0" y="51"/>
                    <a:pt x="51" y="0"/>
                    <a:pt x="114" y="0"/>
                  </a:cubicBezTo>
                  <a:cubicBezTo>
                    <a:pt x="152" y="0"/>
                    <a:pt x="152" y="0"/>
                    <a:pt x="152" y="0"/>
                  </a:cubicBezTo>
                  <a:cubicBezTo>
                    <a:pt x="152" y="53"/>
                    <a:pt x="152" y="53"/>
                    <a:pt x="152" y="53"/>
                  </a:cubicBezTo>
                  <a:cubicBezTo>
                    <a:pt x="114" y="53"/>
                    <a:pt x="114" y="53"/>
                    <a:pt x="114" y="53"/>
                  </a:cubicBezTo>
                  <a:cubicBezTo>
                    <a:pt x="81" y="53"/>
                    <a:pt x="53" y="80"/>
                    <a:pt x="53" y="114"/>
                  </a:cubicBezTo>
                  <a:lnTo>
                    <a:pt x="53" y="297"/>
                  </a:ln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60958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 smtClean="0">
                <a:ln>
                  <a:noFill/>
                </a:ln>
                <a:solidFill>
                  <a:srgbClr val="103154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2" name="椭圆 31"/>
            <p:cNvSpPr/>
            <p:nvPr/>
          </p:nvSpPr>
          <p:spPr>
            <a:xfrm>
              <a:off x="3491911" y="5166386"/>
              <a:ext cx="429028" cy="429028"/>
            </a:xfrm>
            <a:prstGeom prst="ellipse">
              <a:avLst/>
            </a:prstGeom>
            <a:gradFill>
              <a:gsLst>
                <a:gs pos="0">
                  <a:srgbClr val="067FC9"/>
                </a:gs>
                <a:gs pos="100000">
                  <a:srgbClr val="00B2CA"/>
                </a:gs>
              </a:gsLst>
              <a:lin ang="2700000" scaled="1"/>
            </a:gradFill>
            <a:ln w="76200" cap="flat" cmpd="sng" algn="ctr">
              <a:noFill/>
              <a:prstDash val="solid"/>
            </a:ln>
            <a:effectLst>
              <a:outerShdw blurRad="368300" dist="101600" dir="10800000" algn="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algn="ctr" defTabSz="609585"/>
              <a:endParaRPr lang="zh-CN" altLang="en-US" sz="1600" kern="0">
                <a:solidFill>
                  <a:srgbClr val="57C6C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3" name="椭圆 32"/>
            <p:cNvSpPr/>
            <p:nvPr/>
          </p:nvSpPr>
          <p:spPr>
            <a:xfrm>
              <a:off x="4214035" y="3731178"/>
              <a:ext cx="429028" cy="429028"/>
            </a:xfrm>
            <a:prstGeom prst="ellipse">
              <a:avLst/>
            </a:prstGeom>
            <a:gradFill>
              <a:gsLst>
                <a:gs pos="0">
                  <a:srgbClr val="067FC9"/>
                </a:gs>
                <a:gs pos="100000">
                  <a:srgbClr val="00B2CA"/>
                </a:gs>
              </a:gsLst>
              <a:lin ang="2700000" scaled="1"/>
            </a:gradFill>
            <a:ln w="76200" cap="flat" cmpd="sng" algn="ctr">
              <a:noFill/>
              <a:prstDash val="solid"/>
            </a:ln>
            <a:effectLst>
              <a:outerShdw blurRad="368300" dist="101600" dir="10800000" algn="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algn="ctr" defTabSz="609585"/>
              <a:endParaRPr lang="zh-CN" altLang="en-US" sz="1600" kern="0">
                <a:solidFill>
                  <a:srgbClr val="57C6C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4" name="椭圆 33"/>
            <p:cNvSpPr/>
            <p:nvPr/>
          </p:nvSpPr>
          <p:spPr>
            <a:xfrm>
              <a:off x="8529451" y="4176011"/>
              <a:ext cx="429028" cy="429028"/>
            </a:xfrm>
            <a:prstGeom prst="ellipse">
              <a:avLst/>
            </a:prstGeom>
            <a:gradFill>
              <a:gsLst>
                <a:gs pos="0">
                  <a:srgbClr val="067FC9"/>
                </a:gs>
                <a:gs pos="100000">
                  <a:srgbClr val="00B2CA"/>
                </a:gs>
              </a:gsLst>
              <a:lin ang="2700000" scaled="1"/>
            </a:gradFill>
            <a:ln w="76200" cap="flat" cmpd="sng" algn="ctr">
              <a:noFill/>
              <a:prstDash val="solid"/>
            </a:ln>
            <a:effectLst>
              <a:outerShdw blurRad="368300" dist="101600" dir="10800000" algn="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algn="ctr" defTabSz="609585"/>
              <a:endParaRPr lang="zh-CN" altLang="en-US" sz="1600" kern="0">
                <a:solidFill>
                  <a:srgbClr val="57C6C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5" name="椭圆 34"/>
            <p:cNvSpPr/>
            <p:nvPr/>
          </p:nvSpPr>
          <p:spPr>
            <a:xfrm>
              <a:off x="7730467" y="2532442"/>
              <a:ext cx="429028" cy="429028"/>
            </a:xfrm>
            <a:prstGeom prst="ellipse">
              <a:avLst/>
            </a:prstGeom>
            <a:gradFill>
              <a:gsLst>
                <a:gs pos="0">
                  <a:srgbClr val="067FC9"/>
                </a:gs>
                <a:gs pos="100000">
                  <a:srgbClr val="00B2CA"/>
                </a:gs>
              </a:gsLst>
              <a:lin ang="2700000" scaled="1"/>
            </a:gradFill>
            <a:ln w="76200" cap="flat" cmpd="sng" algn="ctr">
              <a:noFill/>
              <a:prstDash val="solid"/>
            </a:ln>
            <a:effectLst>
              <a:outerShdw blurRad="368300" dist="101600" dir="10800000" algn="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algn="ctr" defTabSz="609585"/>
              <a:endParaRPr lang="zh-CN" altLang="en-US" sz="1600" kern="0">
                <a:solidFill>
                  <a:srgbClr val="57C6C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6" name="椭圆 35"/>
            <p:cNvSpPr/>
            <p:nvPr/>
          </p:nvSpPr>
          <p:spPr>
            <a:xfrm>
              <a:off x="4353986" y="1923043"/>
              <a:ext cx="429028" cy="429028"/>
            </a:xfrm>
            <a:prstGeom prst="ellipse">
              <a:avLst/>
            </a:prstGeom>
            <a:gradFill>
              <a:gsLst>
                <a:gs pos="0">
                  <a:srgbClr val="067FC9"/>
                </a:gs>
                <a:gs pos="100000">
                  <a:srgbClr val="00B2CA"/>
                </a:gs>
              </a:gsLst>
              <a:lin ang="2700000" scaled="1"/>
            </a:gradFill>
            <a:ln w="76200" cap="flat" cmpd="sng" algn="ctr">
              <a:noFill/>
              <a:prstDash val="solid"/>
            </a:ln>
            <a:effectLst>
              <a:outerShdw blurRad="368300" dist="101600" dir="10800000" algn="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609585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 smtClean="0">
                <a:ln>
                  <a:noFill/>
                </a:ln>
                <a:solidFill>
                  <a:srgbClr val="57C6C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7" name="TextBox 22"/>
            <p:cNvSpPr txBox="1"/>
            <p:nvPr/>
          </p:nvSpPr>
          <p:spPr>
            <a:xfrm>
              <a:off x="935666" y="4933603"/>
              <a:ext cx="2475823" cy="12431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lvl="0">
                <a:lnSpc>
                  <a:spcPct val="120000"/>
                </a:lnSpc>
                <a:spcAft>
                  <a:spcPct val="40000"/>
                </a:spcAft>
                <a:buClr>
                  <a:srgbClr val="292929"/>
                </a:buClr>
                <a:defRPr sz="1400">
                  <a:solidFill>
                    <a:srgbClr val="33333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marL="0" marR="0" lvl="0" indent="0" defTabSz="609585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ct val="40000"/>
                </a:spcAft>
                <a:buClr>
                  <a:srgbClr val="292929"/>
                </a:buClr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0" cap="none" spc="0" normalizeH="0" baseline="0" noProof="1">
                  <a:ln>
                    <a:noFill/>
                  </a:ln>
                  <a:solidFill>
                    <a:sysClr val="windowText" lastClr="000000">
                      <a:lumMod val="95000"/>
                      <a:lumOff val="5000"/>
                    </a:sysClr>
                  </a:solidFill>
                  <a:effectLst/>
                  <a:uLnTx/>
                  <a:uFillTx/>
                </a:rPr>
                <a:t>您的内容打在这里，或者通过复制您的文本后，在此框中选择粘贴，并选择只保留文字。</a:t>
              </a:r>
              <a:endParaRPr kumimoji="0" lang="en-US" altLang="zh-CN" sz="1200" b="0" i="0" u="none" strike="noStrike" kern="0" cap="none" spc="0" normalizeH="0" baseline="0" noProof="1">
                <a:ln>
                  <a:noFill/>
                </a:ln>
                <a:solidFill>
                  <a:sysClr val="windowText" lastClr="000000">
                    <a:lumMod val="95000"/>
                    <a:lumOff val="5000"/>
                  </a:sysClr>
                </a:solidFill>
                <a:effectLst/>
                <a:uLnTx/>
                <a:uFillTx/>
              </a:endParaRPr>
            </a:p>
          </p:txBody>
        </p:sp>
        <p:sp>
          <p:nvSpPr>
            <p:cNvPr id="38" name="TextBox 22"/>
            <p:cNvSpPr txBox="1"/>
            <p:nvPr/>
          </p:nvSpPr>
          <p:spPr>
            <a:xfrm>
              <a:off x="575615" y="3433117"/>
              <a:ext cx="3573984" cy="9617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lvl="0">
                <a:lnSpc>
                  <a:spcPct val="120000"/>
                </a:lnSpc>
                <a:spcAft>
                  <a:spcPct val="40000"/>
                </a:spcAft>
                <a:buClr>
                  <a:srgbClr val="292929"/>
                </a:buClr>
                <a:defRPr sz="1400">
                  <a:solidFill>
                    <a:srgbClr val="33333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marL="0" marR="0" lvl="0" indent="0" defTabSz="609585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ct val="40000"/>
                </a:spcAft>
                <a:buClr>
                  <a:srgbClr val="292929"/>
                </a:buClr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0" cap="none" spc="0" normalizeH="0" baseline="0" noProof="1">
                  <a:ln>
                    <a:noFill/>
                  </a:ln>
                  <a:solidFill>
                    <a:sysClr val="windowText" lastClr="000000">
                      <a:lumMod val="95000"/>
                      <a:lumOff val="5000"/>
                    </a:sysClr>
                  </a:solidFill>
                  <a:effectLst/>
                  <a:uLnTx/>
                  <a:uFillTx/>
                </a:rPr>
                <a:t>您的内容打在这里，或者通过复制您的文本后，在此框中选择粘贴，并选择只保留文字。</a:t>
              </a:r>
              <a:endParaRPr kumimoji="0" lang="en-US" altLang="zh-CN" sz="1200" b="0" i="0" u="none" strike="noStrike" kern="0" cap="none" spc="0" normalizeH="0" baseline="0" noProof="1">
                <a:ln>
                  <a:noFill/>
                </a:ln>
                <a:solidFill>
                  <a:sysClr val="windowText" lastClr="000000">
                    <a:lumMod val="95000"/>
                    <a:lumOff val="5000"/>
                  </a:sysClr>
                </a:solidFill>
                <a:effectLst/>
                <a:uLnTx/>
                <a:uFillTx/>
              </a:endParaRPr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9098822" y="3948698"/>
              <a:ext cx="2150700" cy="15246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lvl="0">
                <a:lnSpc>
                  <a:spcPct val="120000"/>
                </a:lnSpc>
                <a:spcAft>
                  <a:spcPct val="40000"/>
                </a:spcAft>
                <a:buClr>
                  <a:srgbClr val="292929"/>
                </a:buClr>
                <a:defRPr sz="1400">
                  <a:solidFill>
                    <a:srgbClr val="33333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marL="0" marR="0" lvl="0" indent="0" defTabSz="609585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ct val="40000"/>
                </a:spcAft>
                <a:buClr>
                  <a:srgbClr val="292929"/>
                </a:buClr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0" cap="none" spc="0" normalizeH="0" baseline="0" noProof="1">
                  <a:ln>
                    <a:noFill/>
                  </a:ln>
                  <a:solidFill>
                    <a:sysClr val="windowText" lastClr="000000">
                      <a:lumMod val="95000"/>
                      <a:lumOff val="5000"/>
                    </a:sysClr>
                  </a:solidFill>
                  <a:effectLst/>
                  <a:uLnTx/>
                  <a:uFillTx/>
                </a:rPr>
                <a:t>您的内容打在这里，或者通过复制您的文本后，在此框中选择粘贴，并选择只保留文字。</a:t>
              </a:r>
              <a:endParaRPr kumimoji="0" lang="en-US" altLang="zh-CN" sz="1200" b="0" i="0" u="none" strike="noStrike" kern="0" cap="none" spc="0" normalizeH="0" baseline="0" noProof="1">
                <a:ln>
                  <a:noFill/>
                </a:ln>
                <a:solidFill>
                  <a:sysClr val="windowText" lastClr="000000">
                    <a:lumMod val="95000"/>
                    <a:lumOff val="5000"/>
                  </a:sysClr>
                </a:solidFill>
                <a:effectLst/>
                <a:uLnTx/>
                <a:uFillTx/>
              </a:endParaRPr>
            </a:p>
          </p:txBody>
        </p:sp>
        <p:sp>
          <p:nvSpPr>
            <p:cNvPr id="40" name="TextBox 22"/>
            <p:cNvSpPr txBox="1"/>
            <p:nvPr/>
          </p:nvSpPr>
          <p:spPr>
            <a:xfrm>
              <a:off x="8335065" y="2183726"/>
              <a:ext cx="3162275" cy="9617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lvl="0">
                <a:lnSpc>
                  <a:spcPct val="120000"/>
                </a:lnSpc>
                <a:spcAft>
                  <a:spcPct val="40000"/>
                </a:spcAft>
                <a:buClr>
                  <a:srgbClr val="292929"/>
                </a:buClr>
                <a:defRPr sz="1400">
                  <a:solidFill>
                    <a:srgbClr val="33333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marL="0" marR="0" lvl="0" indent="0" defTabSz="609585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ct val="40000"/>
                </a:spcAft>
                <a:buClr>
                  <a:srgbClr val="292929"/>
                </a:buClr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0" cap="none" spc="0" normalizeH="0" baseline="0" noProof="1">
                  <a:ln>
                    <a:noFill/>
                  </a:ln>
                  <a:solidFill>
                    <a:sysClr val="windowText" lastClr="000000">
                      <a:lumMod val="95000"/>
                      <a:lumOff val="5000"/>
                    </a:sysClr>
                  </a:solidFill>
                  <a:effectLst/>
                  <a:uLnTx/>
                  <a:uFillTx/>
                </a:rPr>
                <a:t>您的内容打在这里，或者通过复制您的文本后，在此框中选择粘贴，并选择只保留文字。</a:t>
              </a:r>
              <a:endParaRPr kumimoji="0" lang="en-US" altLang="zh-CN" sz="1200" b="0" i="0" u="none" strike="noStrike" kern="0" cap="none" spc="0" normalizeH="0" baseline="0" noProof="1">
                <a:ln>
                  <a:noFill/>
                </a:ln>
                <a:solidFill>
                  <a:sysClr val="windowText" lastClr="000000">
                    <a:lumMod val="95000"/>
                    <a:lumOff val="5000"/>
                  </a:sysClr>
                </a:solidFill>
                <a:effectLst/>
                <a:uLnTx/>
                <a:uFillTx/>
              </a:endParaRPr>
            </a:p>
          </p:txBody>
        </p:sp>
        <p:sp>
          <p:nvSpPr>
            <p:cNvPr id="41" name="椭圆 40"/>
            <p:cNvSpPr/>
            <p:nvPr/>
          </p:nvSpPr>
          <p:spPr>
            <a:xfrm>
              <a:off x="6661537" y="1524562"/>
              <a:ext cx="429028" cy="429028"/>
            </a:xfrm>
            <a:prstGeom prst="ellipse">
              <a:avLst/>
            </a:prstGeom>
            <a:gradFill>
              <a:gsLst>
                <a:gs pos="0">
                  <a:srgbClr val="067FC9"/>
                </a:gs>
                <a:gs pos="100000">
                  <a:srgbClr val="00B2CA"/>
                </a:gs>
              </a:gsLst>
              <a:lin ang="2700000" scaled="1"/>
            </a:gradFill>
            <a:ln w="76200" cap="flat" cmpd="sng" algn="ctr">
              <a:noFill/>
              <a:prstDash val="solid"/>
            </a:ln>
            <a:effectLst>
              <a:outerShdw blurRad="368300" dist="101600" dir="10800000" algn="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algn="ctr" defTabSz="609585"/>
              <a:endParaRPr lang="zh-CN" altLang="en-US" sz="1600" kern="0">
                <a:solidFill>
                  <a:srgbClr val="57C6C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2" name="TextBox 22"/>
            <p:cNvSpPr txBox="1"/>
            <p:nvPr/>
          </p:nvSpPr>
          <p:spPr>
            <a:xfrm>
              <a:off x="518007" y="1771444"/>
              <a:ext cx="3749683" cy="9617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ct val="40000"/>
                </a:spcAft>
                <a:buClr>
                  <a:srgbClr val="292929"/>
                </a:buClr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>
                      <a:lumMod val="95000"/>
                      <a:lumOff val="5000"/>
                    </a:sys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  <a:endParaRPr kumimoji="0" lang="en-US" altLang="zh-CN" sz="1200" b="0" i="0" u="none" strike="noStrike" kern="0" cap="none" spc="0" normalizeH="0" baseline="0" noProof="1">
                <a:ln>
                  <a:noFill/>
                </a:ln>
                <a:solidFill>
                  <a:sysClr val="windowText" lastClr="000000">
                    <a:lumMod val="95000"/>
                    <a:lumOff val="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3" name="TextBox 22"/>
            <p:cNvSpPr txBox="1"/>
            <p:nvPr/>
          </p:nvSpPr>
          <p:spPr>
            <a:xfrm>
              <a:off x="7162827" y="1146486"/>
              <a:ext cx="3162275" cy="9617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lvl="0">
                <a:lnSpc>
                  <a:spcPct val="120000"/>
                </a:lnSpc>
                <a:spcAft>
                  <a:spcPct val="40000"/>
                </a:spcAft>
                <a:buClr>
                  <a:srgbClr val="292929"/>
                </a:buClr>
                <a:defRPr sz="1400">
                  <a:solidFill>
                    <a:srgbClr val="33333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marL="0" marR="0" lvl="0" indent="0" defTabSz="609585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ct val="40000"/>
                </a:spcAft>
                <a:buClr>
                  <a:srgbClr val="292929"/>
                </a:buClr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0" cap="none" spc="0" normalizeH="0" baseline="0" noProof="1">
                  <a:ln>
                    <a:noFill/>
                  </a:ln>
                  <a:solidFill>
                    <a:sysClr val="windowText" lastClr="000000">
                      <a:lumMod val="95000"/>
                      <a:lumOff val="5000"/>
                    </a:sysClr>
                  </a:solidFill>
                  <a:effectLst/>
                  <a:uLnTx/>
                  <a:uFillTx/>
                </a:rPr>
                <a:t>您的内容打在这里，或者通过复制您的文本后，在此框中选择粘贴，并选择只保留文字。</a:t>
              </a:r>
              <a:endParaRPr kumimoji="0" lang="en-US" altLang="zh-CN" sz="1200" b="0" i="0" u="none" strike="noStrike" kern="0" cap="none" spc="0" normalizeH="0" baseline="0" noProof="1">
                <a:ln>
                  <a:noFill/>
                </a:ln>
                <a:solidFill>
                  <a:sysClr val="windowText" lastClr="000000">
                    <a:lumMod val="95000"/>
                    <a:lumOff val="5000"/>
                  </a:sysClr>
                </a:solidFill>
                <a:effectLst/>
                <a:uLnTx/>
                <a:uFillTx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214251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_effect"/>
          <p:cNvPicPr>
            <a:picLocks noChangeAspect="1" noChangeArrowheads="1"/>
          </p:cNvPicPr>
          <p:nvPr/>
        </p:nvPicPr>
        <p:blipFill>
          <a:blip r:embed="rId2" cstate="print">
            <a:lum bright="20000"/>
          </a:blip>
          <a:srcRect/>
          <a:stretch>
            <a:fillRect/>
          </a:stretch>
        </p:blipFill>
        <p:spPr bwMode="gray">
          <a:xfrm>
            <a:off x="1821231" y="4540645"/>
            <a:ext cx="2647831" cy="399000"/>
          </a:xfrm>
          <a:prstGeom prst="rect">
            <a:avLst/>
          </a:prstGeom>
          <a:noFill/>
          <a:ln w="9525">
            <a:miter lim="800000"/>
            <a:headEnd/>
            <a:tailEnd/>
          </a:ln>
          <a:effectLst/>
        </p:spPr>
      </p:pic>
      <p:pic>
        <p:nvPicPr>
          <p:cNvPr id="22" name="_effect"/>
          <p:cNvPicPr>
            <a:picLocks noChangeAspect="1" noChangeArrowheads="1"/>
          </p:cNvPicPr>
          <p:nvPr/>
        </p:nvPicPr>
        <p:blipFill>
          <a:blip r:embed="rId2" cstate="print">
            <a:lum bright="20000"/>
          </a:blip>
          <a:srcRect/>
          <a:stretch>
            <a:fillRect/>
          </a:stretch>
        </p:blipFill>
        <p:spPr bwMode="gray">
          <a:xfrm>
            <a:off x="4357734" y="4540645"/>
            <a:ext cx="2647831" cy="399000"/>
          </a:xfrm>
          <a:prstGeom prst="rect">
            <a:avLst/>
          </a:prstGeom>
          <a:noFill/>
          <a:ln w="9525">
            <a:miter lim="800000"/>
            <a:headEnd/>
            <a:tailEnd/>
          </a:ln>
          <a:effectLst/>
        </p:spPr>
      </p:pic>
      <p:sp>
        <p:nvSpPr>
          <p:cNvPr id="23" name="_color1"/>
          <p:cNvSpPr>
            <a:spLocks/>
          </p:cNvSpPr>
          <p:nvPr/>
        </p:nvSpPr>
        <p:spPr bwMode="gray">
          <a:xfrm>
            <a:off x="2187355" y="3891478"/>
            <a:ext cx="1086422" cy="710449"/>
          </a:xfrm>
          <a:custGeom>
            <a:avLst/>
            <a:gdLst/>
            <a:ahLst/>
            <a:cxnLst>
              <a:cxn ang="0">
                <a:pos x="367" y="174"/>
              </a:cxn>
              <a:cxn ang="0">
                <a:pos x="67" y="0"/>
              </a:cxn>
              <a:cxn ang="0">
                <a:pos x="42" y="36"/>
              </a:cxn>
              <a:cxn ang="0">
                <a:pos x="0" y="39"/>
              </a:cxn>
              <a:cxn ang="0">
                <a:pos x="367" y="252"/>
              </a:cxn>
              <a:cxn ang="0">
                <a:pos x="385" y="214"/>
              </a:cxn>
              <a:cxn ang="0">
                <a:pos x="367" y="174"/>
              </a:cxn>
            </a:cxnLst>
            <a:rect l="0" t="0" r="r" b="b"/>
            <a:pathLst>
              <a:path w="385" h="252">
                <a:moveTo>
                  <a:pt x="367" y="174"/>
                </a:moveTo>
                <a:cubicBezTo>
                  <a:pt x="240" y="169"/>
                  <a:pt x="130" y="101"/>
                  <a:pt x="67" y="0"/>
                </a:cubicBezTo>
                <a:cubicBezTo>
                  <a:pt x="42" y="36"/>
                  <a:pt x="42" y="36"/>
                  <a:pt x="42" y="36"/>
                </a:cubicBezTo>
                <a:cubicBezTo>
                  <a:pt x="0" y="39"/>
                  <a:pt x="0" y="39"/>
                  <a:pt x="0" y="39"/>
                </a:cubicBezTo>
                <a:cubicBezTo>
                  <a:pt x="76" y="163"/>
                  <a:pt x="212" y="247"/>
                  <a:pt x="367" y="252"/>
                </a:cubicBezTo>
                <a:cubicBezTo>
                  <a:pt x="385" y="214"/>
                  <a:pt x="385" y="214"/>
                  <a:pt x="385" y="214"/>
                </a:cubicBezTo>
                <a:lnTo>
                  <a:pt x="367" y="174"/>
                </a:lnTo>
                <a:close/>
              </a:path>
            </a:pathLst>
          </a:custGeom>
          <a:gradFill>
            <a:gsLst>
              <a:gs pos="0">
                <a:srgbClr val="067FC9"/>
              </a:gs>
              <a:gs pos="100000">
                <a:srgbClr val="00B2CA"/>
              </a:gs>
            </a:gsLst>
            <a:lin ang="2700000" scaled="1"/>
          </a:gradFill>
          <a:ln w="12700" cap="flat" cmpd="sng" algn="ctr">
            <a:solidFill>
              <a:sysClr val="window" lastClr="FFFFFF">
                <a:lumMod val="95000"/>
              </a:sysClr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121933" tIns="60967" rIns="121933" bIns="60967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354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altLang="zh-CN" sz="1400" b="0" i="0" u="none" strike="noStrike" kern="0" cap="none" spc="0" normalizeH="0" baseline="0" noProof="0">
              <a:ln>
                <a:noFill/>
              </a:ln>
              <a:solidFill>
                <a:sysClr val="window" lastClr="FFFFFF">
                  <a:lumMod val="85000"/>
                </a:sys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" name="_color1"/>
          <p:cNvSpPr>
            <a:spLocks/>
          </p:cNvSpPr>
          <p:nvPr/>
        </p:nvSpPr>
        <p:spPr bwMode="gray">
          <a:xfrm>
            <a:off x="2176243" y="2027785"/>
            <a:ext cx="1038667" cy="702090"/>
          </a:xfrm>
          <a:custGeom>
            <a:avLst/>
            <a:gdLst/>
            <a:ahLst/>
            <a:cxnLst>
              <a:cxn ang="0">
                <a:pos x="68" y="249"/>
              </a:cxn>
              <a:cxn ang="0">
                <a:pos x="368" y="78"/>
              </a:cxn>
              <a:cxn ang="0">
                <a:pos x="350" y="39"/>
              </a:cxn>
              <a:cxn ang="0">
                <a:pos x="368" y="0"/>
              </a:cxn>
              <a:cxn ang="0">
                <a:pos x="0" y="211"/>
              </a:cxn>
              <a:cxn ang="0">
                <a:pos x="25" y="245"/>
              </a:cxn>
              <a:cxn ang="0">
                <a:pos x="68" y="249"/>
              </a:cxn>
            </a:cxnLst>
            <a:rect l="0" t="0" r="r" b="b"/>
            <a:pathLst>
              <a:path w="368" h="249">
                <a:moveTo>
                  <a:pt x="68" y="249"/>
                </a:moveTo>
                <a:cubicBezTo>
                  <a:pt x="132" y="149"/>
                  <a:pt x="242" y="82"/>
                  <a:pt x="368" y="78"/>
                </a:cubicBezTo>
                <a:cubicBezTo>
                  <a:pt x="350" y="39"/>
                  <a:pt x="350" y="39"/>
                  <a:pt x="350" y="39"/>
                </a:cubicBezTo>
                <a:cubicBezTo>
                  <a:pt x="368" y="0"/>
                  <a:pt x="368" y="0"/>
                  <a:pt x="368" y="0"/>
                </a:cubicBezTo>
                <a:cubicBezTo>
                  <a:pt x="212" y="4"/>
                  <a:pt x="77" y="87"/>
                  <a:pt x="0" y="211"/>
                </a:cubicBezTo>
                <a:cubicBezTo>
                  <a:pt x="25" y="245"/>
                  <a:pt x="25" y="245"/>
                  <a:pt x="25" y="245"/>
                </a:cubicBezTo>
                <a:lnTo>
                  <a:pt x="68" y="249"/>
                </a:lnTo>
                <a:close/>
              </a:path>
            </a:pathLst>
          </a:custGeom>
          <a:gradFill>
            <a:gsLst>
              <a:gs pos="0">
                <a:srgbClr val="067FC9"/>
              </a:gs>
              <a:gs pos="100000">
                <a:srgbClr val="00B2CA"/>
              </a:gs>
            </a:gsLst>
            <a:lin ang="2700000" scaled="1"/>
          </a:gradFill>
          <a:ln w="12700" cap="flat" cmpd="sng" algn="ctr">
            <a:solidFill>
              <a:sysClr val="window" lastClr="FFFFFF">
                <a:lumMod val="95000"/>
              </a:sysClr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121933" tIns="60967" rIns="121933" bIns="60967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354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altLang="zh-CN" sz="1400" b="0" i="0" u="none" strike="noStrike" kern="0" cap="none" spc="0" normalizeH="0" baseline="0" noProof="0">
              <a:ln>
                <a:noFill/>
              </a:ln>
              <a:solidFill>
                <a:sysClr val="window" lastClr="FFFFFF">
                  <a:lumMod val="85000"/>
                </a:sys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_color1"/>
          <p:cNvSpPr>
            <a:spLocks/>
          </p:cNvSpPr>
          <p:nvPr/>
        </p:nvSpPr>
        <p:spPr bwMode="gray">
          <a:xfrm>
            <a:off x="3231352" y="2028886"/>
            <a:ext cx="1085229" cy="712838"/>
          </a:xfrm>
          <a:custGeom>
            <a:avLst/>
            <a:gdLst/>
            <a:ahLst/>
            <a:cxnLst>
              <a:cxn ang="0">
                <a:pos x="19" y="78"/>
              </a:cxn>
              <a:cxn ang="0">
                <a:pos x="318" y="253"/>
              </a:cxn>
              <a:cxn ang="0">
                <a:pos x="343" y="216"/>
              </a:cxn>
              <a:cxn ang="0">
                <a:pos x="385" y="213"/>
              </a:cxn>
              <a:cxn ang="0">
                <a:pos x="18" y="0"/>
              </a:cxn>
              <a:cxn ang="0">
                <a:pos x="0" y="39"/>
              </a:cxn>
              <a:cxn ang="0">
                <a:pos x="19" y="78"/>
              </a:cxn>
            </a:cxnLst>
            <a:rect l="0" t="0" r="r" b="b"/>
            <a:pathLst>
              <a:path w="385" h="253">
                <a:moveTo>
                  <a:pt x="19" y="78"/>
                </a:moveTo>
                <a:cubicBezTo>
                  <a:pt x="145" y="83"/>
                  <a:pt x="255" y="151"/>
                  <a:pt x="318" y="253"/>
                </a:cubicBezTo>
                <a:cubicBezTo>
                  <a:pt x="343" y="216"/>
                  <a:pt x="343" y="216"/>
                  <a:pt x="343" y="216"/>
                </a:cubicBezTo>
                <a:cubicBezTo>
                  <a:pt x="385" y="213"/>
                  <a:pt x="385" y="213"/>
                  <a:pt x="385" y="213"/>
                </a:cubicBezTo>
                <a:cubicBezTo>
                  <a:pt x="309" y="88"/>
                  <a:pt x="173" y="4"/>
                  <a:pt x="18" y="0"/>
                </a:cubicBezTo>
                <a:cubicBezTo>
                  <a:pt x="0" y="39"/>
                  <a:pt x="0" y="39"/>
                  <a:pt x="0" y="39"/>
                </a:cubicBezTo>
                <a:lnTo>
                  <a:pt x="19" y="78"/>
                </a:lnTo>
                <a:close/>
              </a:path>
            </a:pathLst>
          </a:custGeom>
          <a:gradFill>
            <a:gsLst>
              <a:gs pos="0">
                <a:srgbClr val="067FC9"/>
              </a:gs>
              <a:gs pos="100000">
                <a:srgbClr val="00B2CA"/>
              </a:gs>
            </a:gsLst>
            <a:lin ang="2700000" scaled="1"/>
          </a:gradFill>
          <a:ln w="12700" cap="flat" cmpd="sng" algn="ctr">
            <a:solidFill>
              <a:sysClr val="window" lastClr="FFFFFF">
                <a:lumMod val="95000"/>
              </a:sysClr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121933" tIns="60967" rIns="121933" bIns="60967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354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altLang="zh-CN" sz="1400" b="0" i="0" u="none" strike="noStrike" kern="0" cap="none" spc="0" normalizeH="0" baseline="0" noProof="0">
              <a:ln>
                <a:noFill/>
              </a:ln>
              <a:solidFill>
                <a:sysClr val="window" lastClr="FFFFFF">
                  <a:lumMod val="85000"/>
                </a:sys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" name="_color1"/>
          <p:cNvSpPr>
            <a:spLocks/>
          </p:cNvSpPr>
          <p:nvPr/>
        </p:nvSpPr>
        <p:spPr bwMode="gray">
          <a:xfrm>
            <a:off x="1968294" y="2714529"/>
            <a:ext cx="343834" cy="1198809"/>
          </a:xfrm>
          <a:custGeom>
            <a:avLst/>
            <a:gdLst/>
            <a:ahLst/>
            <a:cxnLst>
              <a:cxn ang="0">
                <a:pos x="120" y="385"/>
              </a:cxn>
              <a:cxn ang="0">
                <a:pos x="78" y="213"/>
              </a:cxn>
              <a:cxn ang="0">
                <a:pos x="122" y="39"/>
              </a:cxn>
              <a:cxn ang="0">
                <a:pos x="79" y="35"/>
              </a:cxn>
              <a:cxn ang="0">
                <a:pos x="54" y="0"/>
              </a:cxn>
              <a:cxn ang="0">
                <a:pos x="0" y="213"/>
              </a:cxn>
              <a:cxn ang="0">
                <a:pos x="53" y="425"/>
              </a:cxn>
              <a:cxn ang="0">
                <a:pos x="95" y="421"/>
              </a:cxn>
              <a:cxn ang="0">
                <a:pos x="120" y="385"/>
              </a:cxn>
            </a:cxnLst>
            <a:rect l="0" t="0" r="r" b="b"/>
            <a:pathLst>
              <a:path w="122" h="425">
                <a:moveTo>
                  <a:pt x="120" y="385"/>
                </a:moveTo>
                <a:cubicBezTo>
                  <a:pt x="93" y="334"/>
                  <a:pt x="78" y="275"/>
                  <a:pt x="78" y="213"/>
                </a:cubicBezTo>
                <a:cubicBezTo>
                  <a:pt x="78" y="150"/>
                  <a:pt x="94" y="91"/>
                  <a:pt x="122" y="39"/>
                </a:cubicBezTo>
                <a:cubicBezTo>
                  <a:pt x="79" y="35"/>
                  <a:pt x="79" y="35"/>
                  <a:pt x="79" y="35"/>
                </a:cubicBezTo>
                <a:cubicBezTo>
                  <a:pt x="54" y="0"/>
                  <a:pt x="54" y="0"/>
                  <a:pt x="54" y="0"/>
                </a:cubicBezTo>
                <a:cubicBezTo>
                  <a:pt x="19" y="64"/>
                  <a:pt x="0" y="136"/>
                  <a:pt x="0" y="213"/>
                </a:cubicBezTo>
                <a:cubicBezTo>
                  <a:pt x="0" y="290"/>
                  <a:pt x="19" y="362"/>
                  <a:pt x="53" y="425"/>
                </a:cubicBezTo>
                <a:cubicBezTo>
                  <a:pt x="95" y="421"/>
                  <a:pt x="95" y="421"/>
                  <a:pt x="95" y="421"/>
                </a:cubicBezTo>
                <a:lnTo>
                  <a:pt x="120" y="385"/>
                </a:lnTo>
                <a:close/>
              </a:path>
            </a:pathLst>
          </a:custGeom>
          <a:gradFill>
            <a:gsLst>
              <a:gs pos="0">
                <a:srgbClr val="067FC9"/>
              </a:gs>
              <a:gs pos="100000">
                <a:srgbClr val="00B2CA"/>
              </a:gs>
            </a:gsLst>
            <a:lin ang="2700000" scaled="1"/>
          </a:gradFill>
          <a:ln w="12700" cap="flat" cmpd="sng" algn="ctr">
            <a:solidFill>
              <a:sysClr val="window" lastClr="FFFFFF">
                <a:lumMod val="95000"/>
              </a:sysClr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121933" tIns="60967" rIns="121933" bIns="60967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354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altLang="zh-CN" sz="1400" b="0" i="0" u="none" strike="noStrike" kern="0" cap="none" spc="0" normalizeH="0" baseline="0" noProof="0">
              <a:ln>
                <a:noFill/>
              </a:ln>
              <a:solidFill>
                <a:sysClr val="window" lastClr="FFFFFF">
                  <a:lumMod val="85000"/>
                </a:sys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" name="_color1"/>
          <p:cNvSpPr>
            <a:spLocks/>
          </p:cNvSpPr>
          <p:nvPr/>
        </p:nvSpPr>
        <p:spPr bwMode="gray">
          <a:xfrm>
            <a:off x="3357175" y="3899834"/>
            <a:ext cx="1035086" cy="702090"/>
          </a:xfrm>
          <a:custGeom>
            <a:avLst/>
            <a:gdLst/>
            <a:ahLst/>
            <a:cxnLst>
              <a:cxn ang="0">
                <a:pos x="299" y="0"/>
              </a:cxn>
              <a:cxn ang="0">
                <a:pos x="0" y="171"/>
              </a:cxn>
              <a:cxn ang="0">
                <a:pos x="18" y="211"/>
              </a:cxn>
              <a:cxn ang="0">
                <a:pos x="0" y="249"/>
              </a:cxn>
              <a:cxn ang="0">
                <a:pos x="367" y="39"/>
              </a:cxn>
              <a:cxn ang="0">
                <a:pos x="342" y="4"/>
              </a:cxn>
              <a:cxn ang="0">
                <a:pos x="299" y="0"/>
              </a:cxn>
            </a:cxnLst>
            <a:rect l="0" t="0" r="r" b="b"/>
            <a:pathLst>
              <a:path w="367" h="249">
                <a:moveTo>
                  <a:pt x="299" y="0"/>
                </a:moveTo>
                <a:cubicBezTo>
                  <a:pt x="236" y="100"/>
                  <a:pt x="126" y="167"/>
                  <a:pt x="0" y="171"/>
                </a:cubicBezTo>
                <a:cubicBezTo>
                  <a:pt x="18" y="211"/>
                  <a:pt x="18" y="211"/>
                  <a:pt x="18" y="211"/>
                </a:cubicBezTo>
                <a:cubicBezTo>
                  <a:pt x="0" y="249"/>
                  <a:pt x="0" y="249"/>
                  <a:pt x="0" y="249"/>
                </a:cubicBezTo>
                <a:cubicBezTo>
                  <a:pt x="155" y="245"/>
                  <a:pt x="290" y="162"/>
                  <a:pt x="367" y="39"/>
                </a:cubicBezTo>
                <a:cubicBezTo>
                  <a:pt x="342" y="4"/>
                  <a:pt x="342" y="4"/>
                  <a:pt x="342" y="4"/>
                </a:cubicBezTo>
                <a:lnTo>
                  <a:pt x="299" y="0"/>
                </a:lnTo>
                <a:close/>
              </a:path>
            </a:pathLst>
          </a:custGeom>
          <a:gradFill>
            <a:gsLst>
              <a:gs pos="0">
                <a:srgbClr val="067FC9"/>
              </a:gs>
              <a:gs pos="100000">
                <a:srgbClr val="00B2CA"/>
              </a:gs>
            </a:gsLst>
            <a:lin ang="2700000" scaled="1"/>
          </a:gradFill>
          <a:ln w="12700" cap="flat" cmpd="sng" algn="ctr">
            <a:solidFill>
              <a:sysClr val="window" lastClr="FFFFFF">
                <a:lumMod val="95000"/>
              </a:sysClr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121933" tIns="60967" rIns="121933" bIns="60967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354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altLang="zh-CN" sz="1400" b="0" i="0" u="none" strike="noStrike" kern="0" cap="none" spc="0" normalizeH="0" baseline="0" noProof="0">
              <a:ln>
                <a:noFill/>
              </a:ln>
              <a:solidFill>
                <a:sysClr val="window" lastClr="FFFFFF">
                  <a:lumMod val="85000"/>
                </a:sys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8" name="_color1"/>
          <p:cNvSpPr>
            <a:spLocks/>
          </p:cNvSpPr>
          <p:nvPr/>
        </p:nvSpPr>
        <p:spPr bwMode="gray">
          <a:xfrm>
            <a:off x="4596175" y="2028641"/>
            <a:ext cx="1085228" cy="710449"/>
          </a:xfrm>
          <a:custGeom>
            <a:avLst/>
            <a:gdLst/>
            <a:ahLst/>
            <a:cxnLst>
              <a:cxn ang="0">
                <a:pos x="367" y="0"/>
              </a:cxn>
              <a:cxn ang="0">
                <a:pos x="0" y="213"/>
              </a:cxn>
              <a:cxn ang="0">
                <a:pos x="41" y="216"/>
              </a:cxn>
              <a:cxn ang="0">
                <a:pos x="67" y="252"/>
              </a:cxn>
              <a:cxn ang="0">
                <a:pos x="367" y="78"/>
              </a:cxn>
              <a:cxn ang="0">
                <a:pos x="385" y="40"/>
              </a:cxn>
              <a:cxn ang="0">
                <a:pos x="367" y="0"/>
              </a:cxn>
            </a:cxnLst>
            <a:rect l="0" t="0" r="r" b="b"/>
            <a:pathLst>
              <a:path w="385" h="252">
                <a:moveTo>
                  <a:pt x="367" y="0"/>
                </a:moveTo>
                <a:cubicBezTo>
                  <a:pt x="211" y="4"/>
                  <a:pt x="76" y="88"/>
                  <a:pt x="0" y="213"/>
                </a:cubicBezTo>
                <a:cubicBezTo>
                  <a:pt x="41" y="216"/>
                  <a:pt x="41" y="216"/>
                  <a:pt x="41" y="216"/>
                </a:cubicBezTo>
                <a:cubicBezTo>
                  <a:pt x="67" y="252"/>
                  <a:pt x="67" y="252"/>
                  <a:pt x="67" y="252"/>
                </a:cubicBezTo>
                <a:cubicBezTo>
                  <a:pt x="130" y="151"/>
                  <a:pt x="240" y="82"/>
                  <a:pt x="367" y="78"/>
                </a:cubicBezTo>
                <a:cubicBezTo>
                  <a:pt x="385" y="40"/>
                  <a:pt x="385" y="40"/>
                  <a:pt x="385" y="40"/>
                </a:cubicBezTo>
                <a:lnTo>
                  <a:pt x="367" y="0"/>
                </a:lnTo>
                <a:close/>
              </a:path>
            </a:pathLst>
          </a:custGeom>
          <a:gradFill rotWithShape="1">
            <a:gsLst>
              <a:gs pos="0">
                <a:sysClr val="windowText" lastClr="000000">
                  <a:tint val="50000"/>
                  <a:satMod val="300000"/>
                </a:sysClr>
              </a:gs>
              <a:gs pos="35000">
                <a:sysClr val="windowText" lastClr="000000">
                  <a:tint val="37000"/>
                  <a:satMod val="300000"/>
                </a:sysClr>
              </a:gs>
              <a:gs pos="100000">
                <a:sysClr val="windowText" lastClr="000000">
                  <a:tint val="15000"/>
                  <a:satMod val="350000"/>
                </a:sysClr>
              </a:gs>
            </a:gsLst>
            <a:lin ang="16200000" scaled="1"/>
          </a:gradFill>
          <a:ln w="9525" cap="flat" cmpd="sng" algn="ctr">
            <a:solidFill>
              <a:sysClr val="window" lastClr="FFFFFF">
                <a:lumMod val="95000"/>
              </a:sysClr>
            </a:solidFill>
            <a:prstDash val="solid"/>
            <a:headEnd type="none" w="sm" len="sm"/>
            <a:tailEnd type="none" w="sm" len="sm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vert="horz" wrap="square" lIns="121933" tIns="60967" rIns="121933" bIns="60967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354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altLang="zh-CN" sz="1400" b="0" i="0" u="none" strike="noStrike" kern="0" cap="none" spc="0" normalizeH="0" baseline="0" noProof="0">
              <a:ln>
                <a:noFill/>
              </a:ln>
              <a:solidFill>
                <a:sysClr val="window" lastClr="FFFFFF">
                  <a:lumMod val="85000"/>
                </a:sys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_color1"/>
          <p:cNvSpPr>
            <a:spLocks/>
          </p:cNvSpPr>
          <p:nvPr/>
        </p:nvSpPr>
        <p:spPr bwMode="gray">
          <a:xfrm>
            <a:off x="5746217" y="2027782"/>
            <a:ext cx="1038668" cy="702091"/>
          </a:xfrm>
          <a:custGeom>
            <a:avLst/>
            <a:gdLst/>
            <a:ahLst/>
            <a:cxnLst>
              <a:cxn ang="0">
                <a:pos x="368" y="211"/>
              </a:cxn>
              <a:cxn ang="0">
                <a:pos x="0" y="0"/>
              </a:cxn>
              <a:cxn ang="0">
                <a:pos x="18" y="40"/>
              </a:cxn>
              <a:cxn ang="0">
                <a:pos x="0" y="78"/>
              </a:cxn>
              <a:cxn ang="0">
                <a:pos x="300" y="249"/>
              </a:cxn>
              <a:cxn ang="0">
                <a:pos x="343" y="245"/>
              </a:cxn>
              <a:cxn ang="0">
                <a:pos x="368" y="211"/>
              </a:cxn>
            </a:cxnLst>
            <a:rect l="0" t="0" r="r" b="b"/>
            <a:pathLst>
              <a:path w="368" h="249">
                <a:moveTo>
                  <a:pt x="368" y="211"/>
                </a:moveTo>
                <a:cubicBezTo>
                  <a:pt x="291" y="87"/>
                  <a:pt x="155" y="4"/>
                  <a:pt x="0" y="0"/>
                </a:cubicBezTo>
                <a:cubicBezTo>
                  <a:pt x="18" y="40"/>
                  <a:pt x="18" y="40"/>
                  <a:pt x="18" y="40"/>
                </a:cubicBezTo>
                <a:cubicBezTo>
                  <a:pt x="0" y="78"/>
                  <a:pt x="0" y="78"/>
                  <a:pt x="0" y="78"/>
                </a:cubicBezTo>
                <a:cubicBezTo>
                  <a:pt x="126" y="82"/>
                  <a:pt x="236" y="149"/>
                  <a:pt x="300" y="249"/>
                </a:cubicBezTo>
                <a:cubicBezTo>
                  <a:pt x="343" y="245"/>
                  <a:pt x="343" y="245"/>
                  <a:pt x="343" y="245"/>
                </a:cubicBezTo>
                <a:lnTo>
                  <a:pt x="368" y="211"/>
                </a:lnTo>
                <a:close/>
              </a:path>
            </a:pathLst>
          </a:custGeom>
          <a:gradFill rotWithShape="1">
            <a:gsLst>
              <a:gs pos="0">
                <a:sysClr val="windowText" lastClr="000000">
                  <a:tint val="50000"/>
                  <a:satMod val="300000"/>
                </a:sysClr>
              </a:gs>
              <a:gs pos="35000">
                <a:sysClr val="windowText" lastClr="000000">
                  <a:tint val="37000"/>
                  <a:satMod val="300000"/>
                </a:sysClr>
              </a:gs>
              <a:gs pos="100000">
                <a:sysClr val="windowText" lastClr="000000">
                  <a:tint val="15000"/>
                  <a:satMod val="350000"/>
                </a:sysClr>
              </a:gs>
            </a:gsLst>
            <a:lin ang="16200000" scaled="1"/>
          </a:gradFill>
          <a:ln w="9525" cap="flat" cmpd="sng" algn="ctr">
            <a:solidFill>
              <a:sysClr val="window" lastClr="FFFFFF">
                <a:lumMod val="95000"/>
              </a:sysClr>
            </a:solidFill>
            <a:prstDash val="solid"/>
            <a:headEnd type="none" w="sm" len="sm"/>
            <a:tailEnd type="none" w="sm" len="sm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vert="horz" wrap="square" lIns="121933" tIns="60967" rIns="121933" bIns="60967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354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altLang="zh-CN" sz="1400" b="0" i="0" u="none" strike="noStrike" kern="0" cap="none" spc="0" normalizeH="0" baseline="0" noProof="0">
              <a:ln>
                <a:noFill/>
              </a:ln>
              <a:solidFill>
                <a:sysClr val="window" lastClr="FFFFFF">
                  <a:lumMod val="85000"/>
                </a:sys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" name="_color1"/>
          <p:cNvSpPr>
            <a:spLocks/>
          </p:cNvSpPr>
          <p:nvPr/>
        </p:nvSpPr>
        <p:spPr bwMode="gray">
          <a:xfrm>
            <a:off x="4598805" y="3899834"/>
            <a:ext cx="1041055" cy="702090"/>
          </a:xfrm>
          <a:custGeom>
            <a:avLst/>
            <a:gdLst/>
            <a:ahLst/>
            <a:cxnLst>
              <a:cxn ang="0">
                <a:pos x="369" y="171"/>
              </a:cxn>
              <a:cxn ang="0">
                <a:pos x="68" y="0"/>
              </a:cxn>
              <a:cxn ang="0">
                <a:pos x="26" y="4"/>
              </a:cxn>
              <a:cxn ang="0">
                <a:pos x="0" y="39"/>
              </a:cxn>
              <a:cxn ang="0">
                <a:pos x="368" y="249"/>
              </a:cxn>
              <a:cxn ang="0">
                <a:pos x="351" y="211"/>
              </a:cxn>
              <a:cxn ang="0">
                <a:pos x="369" y="171"/>
              </a:cxn>
            </a:cxnLst>
            <a:rect l="0" t="0" r="r" b="b"/>
            <a:pathLst>
              <a:path w="369" h="249">
                <a:moveTo>
                  <a:pt x="369" y="171"/>
                </a:moveTo>
                <a:cubicBezTo>
                  <a:pt x="242" y="167"/>
                  <a:pt x="132" y="100"/>
                  <a:pt x="68" y="0"/>
                </a:cubicBezTo>
                <a:cubicBezTo>
                  <a:pt x="26" y="4"/>
                  <a:pt x="26" y="4"/>
                  <a:pt x="26" y="4"/>
                </a:cubicBezTo>
                <a:cubicBezTo>
                  <a:pt x="0" y="39"/>
                  <a:pt x="0" y="39"/>
                  <a:pt x="0" y="39"/>
                </a:cubicBezTo>
                <a:cubicBezTo>
                  <a:pt x="78" y="162"/>
                  <a:pt x="213" y="245"/>
                  <a:pt x="368" y="249"/>
                </a:cubicBezTo>
                <a:cubicBezTo>
                  <a:pt x="351" y="211"/>
                  <a:pt x="351" y="211"/>
                  <a:pt x="351" y="211"/>
                </a:cubicBezTo>
                <a:lnTo>
                  <a:pt x="369" y="171"/>
                </a:lnTo>
                <a:close/>
              </a:path>
            </a:pathLst>
          </a:custGeom>
          <a:gradFill rotWithShape="1">
            <a:gsLst>
              <a:gs pos="0">
                <a:sysClr val="windowText" lastClr="000000">
                  <a:tint val="50000"/>
                  <a:satMod val="300000"/>
                </a:sysClr>
              </a:gs>
              <a:gs pos="35000">
                <a:sysClr val="windowText" lastClr="000000">
                  <a:tint val="37000"/>
                  <a:satMod val="300000"/>
                </a:sysClr>
              </a:gs>
              <a:gs pos="100000">
                <a:sysClr val="windowText" lastClr="000000">
                  <a:tint val="15000"/>
                  <a:satMod val="350000"/>
                </a:sysClr>
              </a:gs>
            </a:gsLst>
            <a:lin ang="16200000" scaled="1"/>
          </a:gradFill>
          <a:ln w="9525" cap="flat" cmpd="sng" algn="ctr">
            <a:solidFill>
              <a:sysClr val="window" lastClr="FFFFFF">
                <a:lumMod val="95000"/>
              </a:sysClr>
            </a:solidFill>
            <a:prstDash val="solid"/>
            <a:headEnd type="none" w="sm" len="sm"/>
            <a:tailEnd type="none" w="sm" len="sm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vert="horz" wrap="square" lIns="121933" tIns="60967" rIns="121933" bIns="60967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354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altLang="zh-CN" sz="1400" b="0" i="0" u="none" strike="noStrike" kern="0" cap="none" spc="0" normalizeH="0" baseline="0" noProof="0">
              <a:ln>
                <a:noFill/>
              </a:ln>
              <a:solidFill>
                <a:sysClr val="window" lastClr="FFFFFF">
                  <a:lumMod val="85000"/>
                </a:sys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1" name="_color1"/>
          <p:cNvSpPr>
            <a:spLocks/>
          </p:cNvSpPr>
          <p:nvPr/>
        </p:nvSpPr>
        <p:spPr bwMode="gray">
          <a:xfrm>
            <a:off x="5687349" y="3891478"/>
            <a:ext cx="1082841" cy="710449"/>
          </a:xfrm>
          <a:custGeom>
            <a:avLst/>
            <a:gdLst/>
            <a:ahLst/>
            <a:cxnLst>
              <a:cxn ang="0">
                <a:pos x="316" y="0"/>
              </a:cxn>
              <a:cxn ang="0">
                <a:pos x="18" y="174"/>
              </a:cxn>
              <a:cxn ang="0">
                <a:pos x="0" y="214"/>
              </a:cxn>
              <a:cxn ang="0">
                <a:pos x="18" y="252"/>
              </a:cxn>
              <a:cxn ang="0">
                <a:pos x="384" y="39"/>
              </a:cxn>
              <a:cxn ang="0">
                <a:pos x="342" y="36"/>
              </a:cxn>
              <a:cxn ang="0">
                <a:pos x="316" y="0"/>
              </a:cxn>
            </a:cxnLst>
            <a:rect l="0" t="0" r="r" b="b"/>
            <a:pathLst>
              <a:path w="384" h="252">
                <a:moveTo>
                  <a:pt x="316" y="0"/>
                </a:moveTo>
                <a:cubicBezTo>
                  <a:pt x="254" y="101"/>
                  <a:pt x="144" y="169"/>
                  <a:pt x="18" y="174"/>
                </a:cubicBezTo>
                <a:cubicBezTo>
                  <a:pt x="0" y="214"/>
                  <a:pt x="0" y="214"/>
                  <a:pt x="0" y="214"/>
                </a:cubicBezTo>
                <a:cubicBezTo>
                  <a:pt x="18" y="252"/>
                  <a:pt x="18" y="252"/>
                  <a:pt x="18" y="252"/>
                </a:cubicBezTo>
                <a:cubicBezTo>
                  <a:pt x="173" y="247"/>
                  <a:pt x="307" y="163"/>
                  <a:pt x="384" y="39"/>
                </a:cubicBezTo>
                <a:cubicBezTo>
                  <a:pt x="342" y="36"/>
                  <a:pt x="342" y="36"/>
                  <a:pt x="342" y="36"/>
                </a:cubicBezTo>
                <a:lnTo>
                  <a:pt x="316" y="0"/>
                </a:lnTo>
                <a:close/>
              </a:path>
            </a:pathLst>
          </a:custGeom>
          <a:gradFill rotWithShape="1">
            <a:gsLst>
              <a:gs pos="0">
                <a:sysClr val="windowText" lastClr="000000">
                  <a:tint val="50000"/>
                  <a:satMod val="300000"/>
                </a:sysClr>
              </a:gs>
              <a:gs pos="35000">
                <a:sysClr val="windowText" lastClr="000000">
                  <a:tint val="37000"/>
                  <a:satMod val="300000"/>
                </a:sysClr>
              </a:gs>
              <a:gs pos="100000">
                <a:sysClr val="windowText" lastClr="000000">
                  <a:tint val="15000"/>
                  <a:satMod val="350000"/>
                </a:sysClr>
              </a:gs>
            </a:gsLst>
            <a:lin ang="16200000" scaled="1"/>
          </a:gradFill>
          <a:ln w="9525" cap="flat" cmpd="sng" algn="ctr">
            <a:solidFill>
              <a:sysClr val="window" lastClr="FFFFFF">
                <a:lumMod val="95000"/>
              </a:sysClr>
            </a:solidFill>
            <a:prstDash val="solid"/>
            <a:headEnd type="none" w="sm" len="sm"/>
            <a:tailEnd type="none" w="sm" len="sm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vert="horz" wrap="square" lIns="121933" tIns="60967" rIns="121933" bIns="60967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354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altLang="zh-CN" sz="1400" b="0" i="0" u="none" strike="noStrike" kern="0" cap="none" spc="0" normalizeH="0" baseline="0" noProof="0">
              <a:ln>
                <a:noFill/>
              </a:ln>
              <a:solidFill>
                <a:sysClr val="window" lastClr="FFFFFF">
                  <a:lumMod val="85000"/>
                </a:sys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2" name="_color1"/>
          <p:cNvSpPr>
            <a:spLocks/>
          </p:cNvSpPr>
          <p:nvPr/>
        </p:nvSpPr>
        <p:spPr bwMode="gray">
          <a:xfrm>
            <a:off x="6629230" y="2718108"/>
            <a:ext cx="343834" cy="1195226"/>
          </a:xfrm>
          <a:custGeom>
            <a:avLst/>
            <a:gdLst/>
            <a:ahLst/>
            <a:cxnLst>
              <a:cxn ang="0">
                <a:pos x="69" y="424"/>
              </a:cxn>
              <a:cxn ang="0">
                <a:pos x="122" y="212"/>
              </a:cxn>
              <a:cxn ang="0">
                <a:pos x="68" y="0"/>
              </a:cxn>
              <a:cxn ang="0">
                <a:pos x="43" y="34"/>
              </a:cxn>
              <a:cxn ang="0">
                <a:pos x="0" y="38"/>
              </a:cxn>
              <a:cxn ang="0">
                <a:pos x="44" y="212"/>
              </a:cxn>
              <a:cxn ang="0">
                <a:pos x="2" y="384"/>
              </a:cxn>
              <a:cxn ang="0">
                <a:pos x="27" y="420"/>
              </a:cxn>
              <a:cxn ang="0">
                <a:pos x="69" y="424"/>
              </a:cxn>
            </a:cxnLst>
            <a:rect l="0" t="0" r="r" b="b"/>
            <a:pathLst>
              <a:path w="122" h="424">
                <a:moveTo>
                  <a:pt x="69" y="424"/>
                </a:moveTo>
                <a:cubicBezTo>
                  <a:pt x="103" y="361"/>
                  <a:pt x="122" y="289"/>
                  <a:pt x="122" y="212"/>
                </a:cubicBezTo>
                <a:cubicBezTo>
                  <a:pt x="122" y="135"/>
                  <a:pt x="102" y="63"/>
                  <a:pt x="68" y="0"/>
                </a:cubicBezTo>
                <a:cubicBezTo>
                  <a:pt x="43" y="34"/>
                  <a:pt x="43" y="34"/>
                  <a:pt x="43" y="34"/>
                </a:cubicBezTo>
                <a:cubicBezTo>
                  <a:pt x="0" y="38"/>
                  <a:pt x="0" y="38"/>
                  <a:pt x="0" y="38"/>
                </a:cubicBezTo>
                <a:cubicBezTo>
                  <a:pt x="28" y="90"/>
                  <a:pt x="44" y="149"/>
                  <a:pt x="44" y="212"/>
                </a:cubicBezTo>
                <a:cubicBezTo>
                  <a:pt x="44" y="274"/>
                  <a:pt x="29" y="333"/>
                  <a:pt x="2" y="384"/>
                </a:cubicBezTo>
                <a:cubicBezTo>
                  <a:pt x="27" y="420"/>
                  <a:pt x="27" y="420"/>
                  <a:pt x="27" y="420"/>
                </a:cubicBezTo>
                <a:lnTo>
                  <a:pt x="69" y="424"/>
                </a:lnTo>
                <a:close/>
              </a:path>
            </a:pathLst>
          </a:custGeom>
          <a:gradFill rotWithShape="1">
            <a:gsLst>
              <a:gs pos="0">
                <a:sysClr val="windowText" lastClr="000000">
                  <a:tint val="50000"/>
                  <a:satMod val="300000"/>
                </a:sysClr>
              </a:gs>
              <a:gs pos="35000">
                <a:sysClr val="windowText" lastClr="000000">
                  <a:tint val="37000"/>
                  <a:satMod val="300000"/>
                </a:sysClr>
              </a:gs>
              <a:gs pos="100000">
                <a:sysClr val="windowText" lastClr="000000">
                  <a:tint val="15000"/>
                  <a:satMod val="350000"/>
                </a:sysClr>
              </a:gs>
            </a:gsLst>
            <a:lin ang="16200000" scaled="1"/>
          </a:gradFill>
          <a:ln w="9525" cap="flat" cmpd="sng" algn="ctr">
            <a:solidFill>
              <a:sysClr val="window" lastClr="FFFFFF">
                <a:lumMod val="95000"/>
              </a:sysClr>
            </a:solidFill>
            <a:prstDash val="solid"/>
            <a:headEnd type="none" w="sm" len="sm"/>
            <a:tailEnd type="none" w="sm" len="sm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vert="horz" wrap="square" lIns="121933" tIns="60967" rIns="121933" bIns="60967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354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altLang="zh-CN" sz="1400" b="0" i="0" u="none" strike="noStrike" kern="0" cap="none" spc="0" normalizeH="0" baseline="0" noProof="0">
              <a:ln>
                <a:noFill/>
              </a:ln>
              <a:solidFill>
                <a:sysClr val="window" lastClr="FFFFFF">
                  <a:lumMod val="85000"/>
                </a:sys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3" name="_color1"/>
          <p:cNvSpPr>
            <a:spLocks/>
          </p:cNvSpPr>
          <p:nvPr/>
        </p:nvSpPr>
        <p:spPr bwMode="gray">
          <a:xfrm>
            <a:off x="4260563" y="2723499"/>
            <a:ext cx="462028" cy="1196419"/>
          </a:xfrm>
          <a:custGeom>
            <a:avLst/>
            <a:gdLst/>
            <a:ahLst/>
            <a:cxnLst>
              <a:cxn ang="0">
                <a:pos x="164" y="385"/>
              </a:cxn>
              <a:cxn ang="0">
                <a:pos x="120" y="210"/>
              </a:cxn>
              <a:cxn ang="0">
                <a:pos x="81" y="28"/>
              </a:cxn>
              <a:cxn ang="0">
                <a:pos x="67" y="0"/>
              </a:cxn>
              <a:cxn ang="0">
                <a:pos x="26" y="3"/>
              </a:cxn>
              <a:cxn ang="0">
                <a:pos x="0" y="40"/>
              </a:cxn>
              <a:cxn ang="0">
                <a:pos x="42" y="210"/>
              </a:cxn>
              <a:cxn ang="0">
                <a:pos x="81" y="393"/>
              </a:cxn>
              <a:cxn ang="0">
                <a:pos x="96" y="424"/>
              </a:cxn>
              <a:cxn ang="0">
                <a:pos x="122" y="389"/>
              </a:cxn>
              <a:cxn ang="0">
                <a:pos x="164" y="385"/>
              </a:cxn>
            </a:cxnLst>
            <a:rect l="0" t="0" r="r" b="b"/>
            <a:pathLst>
              <a:path w="164" h="424">
                <a:moveTo>
                  <a:pt x="164" y="385"/>
                </a:moveTo>
                <a:cubicBezTo>
                  <a:pt x="136" y="333"/>
                  <a:pt x="120" y="274"/>
                  <a:pt x="120" y="210"/>
                </a:cubicBezTo>
                <a:cubicBezTo>
                  <a:pt x="120" y="145"/>
                  <a:pt x="106" y="83"/>
                  <a:pt x="81" y="28"/>
                </a:cubicBezTo>
                <a:cubicBezTo>
                  <a:pt x="77" y="18"/>
                  <a:pt x="72" y="9"/>
                  <a:pt x="67" y="0"/>
                </a:cubicBezTo>
                <a:cubicBezTo>
                  <a:pt x="26" y="3"/>
                  <a:pt x="26" y="3"/>
                  <a:pt x="26" y="3"/>
                </a:cubicBezTo>
                <a:cubicBezTo>
                  <a:pt x="0" y="40"/>
                  <a:pt x="0" y="40"/>
                  <a:pt x="0" y="40"/>
                </a:cubicBezTo>
                <a:cubicBezTo>
                  <a:pt x="27" y="91"/>
                  <a:pt x="42" y="149"/>
                  <a:pt x="42" y="210"/>
                </a:cubicBezTo>
                <a:cubicBezTo>
                  <a:pt x="42" y="275"/>
                  <a:pt x="56" y="337"/>
                  <a:pt x="81" y="393"/>
                </a:cubicBezTo>
                <a:cubicBezTo>
                  <a:pt x="86" y="404"/>
                  <a:pt x="91" y="414"/>
                  <a:pt x="96" y="424"/>
                </a:cubicBezTo>
                <a:cubicBezTo>
                  <a:pt x="122" y="389"/>
                  <a:pt x="122" y="389"/>
                  <a:pt x="122" y="389"/>
                </a:cubicBezTo>
                <a:lnTo>
                  <a:pt x="164" y="385"/>
                </a:lnTo>
                <a:close/>
              </a:path>
            </a:pathLst>
          </a:custGeom>
          <a:gradFill>
            <a:gsLst>
              <a:gs pos="0">
                <a:srgbClr val="067FC9"/>
              </a:gs>
              <a:gs pos="100000">
                <a:srgbClr val="00B2CA"/>
              </a:gs>
            </a:gsLst>
            <a:lin ang="2700000" scaled="1"/>
          </a:gradFill>
          <a:ln w="12700" cap="flat" cmpd="sng" algn="ctr">
            <a:solidFill>
              <a:sysClr val="window" lastClr="FFFFFF">
                <a:lumMod val="95000"/>
              </a:sysClr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121933" tIns="60967" rIns="121933" bIns="60967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354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de-DE" altLang="zh-CN" sz="1400" b="0" i="0" u="none" strike="noStrike" kern="0" cap="none" spc="0" normalizeH="0" baseline="0" noProof="0">
              <a:ln>
                <a:noFill/>
              </a:ln>
              <a:solidFill>
                <a:sysClr val="window" lastClr="FFFFFF">
                  <a:lumMod val="85000"/>
                </a:sys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4" name="TextBox 64"/>
          <p:cNvSpPr txBox="1"/>
          <p:nvPr/>
        </p:nvSpPr>
        <p:spPr>
          <a:xfrm>
            <a:off x="2042895" y="3054721"/>
            <a:ext cx="2155971" cy="677123"/>
          </a:xfrm>
          <a:prstGeom prst="rect">
            <a:avLst/>
          </a:prstGeom>
          <a:noFill/>
        </p:spPr>
        <p:txBody>
          <a:bodyPr wrap="square" lIns="121933" tIns="60967" rIns="121933" bIns="60967" rtlCol="0">
            <a:spAutoFit/>
          </a:bodyPr>
          <a:lstStyle/>
          <a:p>
            <a:pPr marL="0" marR="0" lvl="0" indent="0" algn="ctr" defTabSz="914354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关键字</a:t>
            </a:r>
            <a:endParaRPr kumimoji="0" lang="zh-CN" altLang="en-US" sz="3600" b="1" i="0" u="none" strike="noStrike" kern="0" cap="none" spc="0" normalizeH="0" baseline="0" noProof="0" dirty="0">
              <a:ln>
                <a:noFill/>
              </a:ln>
              <a:solidFill>
                <a:sysClr val="windowText" lastClr="000000">
                  <a:lumMod val="65000"/>
                  <a:lumOff val="35000"/>
                </a:sys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5" name="TextBox 65"/>
          <p:cNvSpPr txBox="1"/>
          <p:nvPr/>
        </p:nvSpPr>
        <p:spPr>
          <a:xfrm>
            <a:off x="4568865" y="3006420"/>
            <a:ext cx="2157225" cy="677123"/>
          </a:xfrm>
          <a:prstGeom prst="rect">
            <a:avLst/>
          </a:prstGeom>
          <a:noFill/>
        </p:spPr>
        <p:txBody>
          <a:bodyPr wrap="square" lIns="121933" tIns="60967" rIns="121933" bIns="60967" rtlCol="0">
            <a:spAutoFit/>
          </a:bodyPr>
          <a:lstStyle/>
          <a:p>
            <a:pPr marL="0" marR="0" lvl="0" indent="0" algn="ctr" defTabSz="914354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关键字</a:t>
            </a:r>
            <a:endParaRPr kumimoji="0" lang="zh-CN" altLang="en-US" sz="3600" b="1" i="0" u="none" strike="noStrike" kern="0" cap="none" spc="0" normalizeH="0" baseline="0" noProof="0" dirty="0">
              <a:ln>
                <a:noFill/>
              </a:ln>
              <a:solidFill>
                <a:sysClr val="windowText" lastClr="000000">
                  <a:lumMod val="65000"/>
                  <a:lumOff val="35000"/>
                </a:sysClr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6" name="Text Box 40"/>
          <p:cNvSpPr txBox="1">
            <a:spLocks noChangeArrowheads="1"/>
          </p:cNvSpPr>
          <p:nvPr/>
        </p:nvSpPr>
        <p:spPr bwMode="gray">
          <a:xfrm>
            <a:off x="395457" y="4840583"/>
            <a:ext cx="2996056" cy="5475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21933" tIns="60967" rIns="121933" bIns="60967">
            <a:spAutoFit/>
          </a:bodyPr>
          <a:lstStyle/>
          <a:p>
            <a:pPr marL="0" marR="0" lvl="0" indent="0" defTabSz="914354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单击此处输入文字单击此处输入文字</a:t>
            </a:r>
          </a:p>
          <a:p>
            <a:pPr marL="0" marR="0" lvl="0" indent="0" defTabSz="914354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单击此处输入文字单击此处输入文字</a:t>
            </a:r>
          </a:p>
        </p:txBody>
      </p:sp>
      <p:sp>
        <p:nvSpPr>
          <p:cNvPr id="37" name="Rectangle 11"/>
          <p:cNvSpPr>
            <a:spLocks noChangeArrowheads="1"/>
          </p:cNvSpPr>
          <p:nvPr/>
        </p:nvSpPr>
        <p:spPr bwMode="gray">
          <a:xfrm>
            <a:off x="476151" y="4444106"/>
            <a:ext cx="2472677" cy="354854"/>
          </a:xfrm>
          <a:prstGeom prst="rect">
            <a:avLst/>
          </a:prstGeom>
          <a:noFill/>
          <a:ln>
            <a:noFill/>
          </a:ln>
          <a:extLst/>
        </p:spPr>
        <p:txBody>
          <a:bodyPr lIns="0" tIns="0" rIns="0" bIns="0" anchor="ctr"/>
          <a:lstStyle/>
          <a:p>
            <a:pPr marL="0" marR="0" lvl="0" indent="0" defTabSz="914354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输入</a:t>
            </a:r>
            <a:r>
              <a:rPr kumimoji="0" lang="zh-CN" altLang="en-US" sz="16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小标题</a:t>
            </a:r>
          </a:p>
        </p:txBody>
      </p:sp>
      <p:sp>
        <p:nvSpPr>
          <p:cNvPr id="38" name="Text Box 40"/>
          <p:cNvSpPr txBox="1">
            <a:spLocks noChangeArrowheads="1"/>
          </p:cNvSpPr>
          <p:nvPr/>
        </p:nvSpPr>
        <p:spPr bwMode="gray">
          <a:xfrm>
            <a:off x="5772738" y="1484784"/>
            <a:ext cx="2975726" cy="5475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21933" tIns="60967" rIns="121933" bIns="60967">
            <a:spAutoFit/>
          </a:bodyPr>
          <a:lstStyle/>
          <a:p>
            <a:pPr marL="0" marR="0" lvl="0" indent="0" algn="r" defTabSz="914354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单击此处输入文字单击此处输入文字</a:t>
            </a:r>
          </a:p>
          <a:p>
            <a:pPr marL="0" marR="0" lvl="0" indent="0" algn="r" defTabSz="914354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单击此处输入文字单击此处输入文字</a:t>
            </a:r>
          </a:p>
        </p:txBody>
      </p:sp>
      <p:sp>
        <p:nvSpPr>
          <p:cNvPr id="39" name="Rectangle 11"/>
          <p:cNvSpPr>
            <a:spLocks noChangeArrowheads="1"/>
          </p:cNvSpPr>
          <p:nvPr/>
        </p:nvSpPr>
        <p:spPr bwMode="gray">
          <a:xfrm>
            <a:off x="6158290" y="1977284"/>
            <a:ext cx="2472677" cy="354854"/>
          </a:xfrm>
          <a:prstGeom prst="rect">
            <a:avLst/>
          </a:prstGeom>
          <a:noFill/>
          <a:ln>
            <a:noFill/>
          </a:ln>
          <a:extLst/>
        </p:spPr>
        <p:txBody>
          <a:bodyPr lIns="0" tIns="0" rIns="0" bIns="0" anchor="ctr"/>
          <a:lstStyle/>
          <a:p>
            <a:pPr marL="0" marR="0" lvl="0" indent="0" algn="r" defTabSz="914354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输入</a:t>
            </a:r>
            <a:r>
              <a:rPr kumimoji="0" lang="zh-CN" altLang="en-US" sz="16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小标题</a:t>
            </a:r>
          </a:p>
        </p:txBody>
      </p:sp>
    </p:spTree>
    <p:extLst>
      <p:ext uri="{BB962C8B-B14F-4D97-AF65-F5344CB8AC3E}">
        <p14:creationId xmlns:p14="http://schemas.microsoft.com/office/powerpoint/2010/main" val="15015341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矩形 86"/>
          <p:cNvSpPr/>
          <p:nvPr/>
        </p:nvSpPr>
        <p:spPr>
          <a:xfrm>
            <a:off x="-455397" y="3579756"/>
            <a:ext cx="10283981" cy="73540"/>
          </a:xfrm>
          <a:prstGeom prst="rect">
            <a:avLst/>
          </a:prstGeom>
          <a:solidFill>
            <a:sysClr val="window" lastClr="FFFFFF">
              <a:lumMod val="75000"/>
            </a:sysClr>
          </a:solidFill>
          <a:ln w="25400" cap="flat" cmpd="sng" algn="ctr">
            <a:noFill/>
            <a:prstDash val="solid"/>
          </a:ln>
          <a:effectLst/>
        </p:spPr>
        <p:txBody>
          <a:bodyPr lIns="123124" tIns="61563" rIns="123124" bIns="61563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1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entury Gothic"/>
              <a:ea typeface="微软雅黑"/>
              <a:cs typeface="+mn-cs"/>
            </a:endParaRPr>
          </a:p>
        </p:txBody>
      </p:sp>
      <p:grpSp>
        <p:nvGrpSpPr>
          <p:cNvPr id="88" name="组合 87"/>
          <p:cNvGrpSpPr/>
          <p:nvPr/>
        </p:nvGrpSpPr>
        <p:grpSpPr>
          <a:xfrm>
            <a:off x="647094" y="3103927"/>
            <a:ext cx="978248" cy="978091"/>
            <a:chOff x="1466675" y="3784103"/>
            <a:chExt cx="1301392" cy="1301862"/>
          </a:xfrm>
        </p:grpSpPr>
        <p:grpSp>
          <p:nvGrpSpPr>
            <p:cNvPr id="89" name="组合 88"/>
            <p:cNvGrpSpPr/>
            <p:nvPr/>
          </p:nvGrpSpPr>
          <p:grpSpPr>
            <a:xfrm>
              <a:off x="1466675" y="3784103"/>
              <a:ext cx="1301392" cy="1301862"/>
              <a:chOff x="4345444" y="2542859"/>
              <a:chExt cx="1810550" cy="1811205"/>
            </a:xfrm>
          </p:grpSpPr>
          <p:grpSp>
            <p:nvGrpSpPr>
              <p:cNvPr id="91" name="组合 90"/>
              <p:cNvGrpSpPr/>
              <p:nvPr/>
            </p:nvGrpSpPr>
            <p:grpSpPr>
              <a:xfrm>
                <a:off x="4345444" y="2542859"/>
                <a:ext cx="1810550" cy="1811205"/>
                <a:chOff x="1463339" y="1072758"/>
                <a:chExt cx="1546058" cy="1546058"/>
              </a:xfrm>
              <a:effectLst>
                <a:outerShdw blurRad="330200" dist="215900" dir="6900000" sx="91000" sy="91000" algn="t" rotWithShape="0">
                  <a:prstClr val="black">
                    <a:alpha val="49000"/>
                  </a:prstClr>
                </a:outerShdw>
              </a:effectLst>
            </p:grpSpPr>
            <p:sp>
              <p:nvSpPr>
                <p:cNvPr id="93" name="同心圆 92"/>
                <p:cNvSpPr/>
                <p:nvPr/>
              </p:nvSpPr>
              <p:spPr>
                <a:xfrm>
                  <a:off x="1463339" y="1072758"/>
                  <a:ext cx="1546058" cy="1546058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ysClr val="window" lastClr="FFFFFF">
                        <a:lumMod val="95000"/>
                      </a:sysClr>
                    </a:gs>
                    <a:gs pos="55000">
                      <a:sysClr val="window" lastClr="FFFFFF">
                        <a:lumMod val="95000"/>
                      </a:sysClr>
                    </a:gs>
                    <a:gs pos="100000">
                      <a:sysClr val="window" lastClr="FFFFFF">
                        <a:lumMod val="85000"/>
                      </a:sysClr>
                    </a:gs>
                  </a:gsLst>
                  <a:lin ang="8100000" scaled="0"/>
                </a:gradFill>
                <a:ln w="2540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2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Century Gothic"/>
                    <a:ea typeface="微软雅黑"/>
                    <a:cs typeface="+mn-cs"/>
                  </a:endParaRPr>
                </a:p>
              </p:txBody>
            </p:sp>
            <p:sp>
              <p:nvSpPr>
                <p:cNvPr id="94" name="椭圆 93"/>
                <p:cNvSpPr/>
                <p:nvPr/>
              </p:nvSpPr>
              <p:spPr>
                <a:xfrm>
                  <a:off x="1484232" y="1093651"/>
                  <a:ext cx="1504274" cy="1504273"/>
                </a:xfrm>
                <a:prstGeom prst="ellipse">
                  <a:avLst/>
                </a:prstGeom>
                <a:gradFill>
                  <a:gsLst>
                    <a:gs pos="0">
                      <a:sysClr val="window" lastClr="FFFFFF"/>
                    </a:gs>
                    <a:gs pos="51000">
                      <a:sysClr val="window" lastClr="FFFFFF">
                        <a:lumMod val="95000"/>
                      </a:sysClr>
                    </a:gs>
                    <a:gs pos="100000">
                      <a:sysClr val="window" lastClr="FFFFFF">
                        <a:lumMod val="85000"/>
                      </a:sysClr>
                    </a:gs>
                  </a:gsLst>
                  <a:lin ang="18900000" scaled="0"/>
                </a:gradFill>
                <a:ln w="2540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200" b="0" i="0" u="none" strike="noStrike" kern="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Century Gothic"/>
                    <a:ea typeface="微软雅黑"/>
                    <a:cs typeface="+mn-cs"/>
                  </a:endParaRPr>
                </a:p>
              </p:txBody>
            </p:sp>
          </p:grpSp>
          <p:sp>
            <p:nvSpPr>
              <p:cNvPr id="92" name="椭圆 91"/>
              <p:cNvSpPr/>
              <p:nvPr/>
            </p:nvSpPr>
            <p:spPr>
              <a:xfrm>
                <a:off x="4447523" y="2644973"/>
                <a:ext cx="1606393" cy="1606973"/>
              </a:xfrm>
              <a:prstGeom prst="ellipse">
                <a:avLst/>
              </a:prstGeom>
              <a:gradFill>
                <a:gsLst>
                  <a:gs pos="0">
                    <a:srgbClr val="067FC9"/>
                  </a:gs>
                  <a:gs pos="100000">
                    <a:srgbClr val="00B2CA"/>
                  </a:gs>
                </a:gsLst>
                <a:lin ang="2700000" scaled="1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2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entury Gothic"/>
                  <a:ea typeface="微软雅黑"/>
                  <a:cs typeface="+mn-cs"/>
                </a:endParaRPr>
              </a:p>
            </p:txBody>
          </p:sp>
        </p:grpSp>
        <p:sp>
          <p:nvSpPr>
            <p:cNvPr id="90" name="TextBox 97"/>
            <p:cNvSpPr txBox="1"/>
            <p:nvPr/>
          </p:nvSpPr>
          <p:spPr>
            <a:xfrm>
              <a:off x="1692270" y="4180596"/>
              <a:ext cx="850203" cy="493438"/>
            </a:xfrm>
            <a:prstGeom prst="rect">
              <a:avLst/>
            </a:prstGeom>
            <a:noFill/>
          </p:spPr>
          <p:txBody>
            <a:bodyPr wrap="square" lIns="184256" tIns="92128" rIns="184256" bIns="92128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6</a:t>
              </a:r>
              <a:r>
                <a:rPr kumimoji="0" lang="zh-CN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月</a:t>
              </a:r>
            </a:p>
          </p:txBody>
        </p:sp>
      </p:grpSp>
      <p:grpSp>
        <p:nvGrpSpPr>
          <p:cNvPr id="95" name="组合 94"/>
          <p:cNvGrpSpPr/>
          <p:nvPr/>
        </p:nvGrpSpPr>
        <p:grpSpPr>
          <a:xfrm>
            <a:off x="1887651" y="3235474"/>
            <a:ext cx="740382" cy="740263"/>
            <a:chOff x="3117025" y="3959191"/>
            <a:chExt cx="984950" cy="985306"/>
          </a:xfrm>
        </p:grpSpPr>
        <p:grpSp>
          <p:nvGrpSpPr>
            <p:cNvPr id="96" name="组合 95"/>
            <p:cNvGrpSpPr/>
            <p:nvPr/>
          </p:nvGrpSpPr>
          <p:grpSpPr>
            <a:xfrm>
              <a:off x="3117025" y="3959191"/>
              <a:ext cx="984950" cy="985306"/>
              <a:chOff x="4345444" y="2542859"/>
              <a:chExt cx="1810550" cy="1811205"/>
            </a:xfrm>
          </p:grpSpPr>
          <p:grpSp>
            <p:nvGrpSpPr>
              <p:cNvPr id="98" name="组合 97"/>
              <p:cNvGrpSpPr/>
              <p:nvPr/>
            </p:nvGrpSpPr>
            <p:grpSpPr>
              <a:xfrm>
                <a:off x="4345444" y="2542859"/>
                <a:ext cx="1810550" cy="1811205"/>
                <a:chOff x="1463339" y="1072758"/>
                <a:chExt cx="1546058" cy="1546058"/>
              </a:xfrm>
              <a:effectLst>
                <a:outerShdw blurRad="330200" dist="215900" dir="6900000" sx="91000" sy="91000" algn="t" rotWithShape="0">
                  <a:prstClr val="black">
                    <a:alpha val="49000"/>
                  </a:prstClr>
                </a:outerShdw>
              </a:effectLst>
            </p:grpSpPr>
            <p:sp>
              <p:nvSpPr>
                <p:cNvPr id="100" name="同心圆 99"/>
                <p:cNvSpPr/>
                <p:nvPr/>
              </p:nvSpPr>
              <p:spPr>
                <a:xfrm>
                  <a:off x="1463339" y="1072758"/>
                  <a:ext cx="1546058" cy="1546058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ysClr val="window" lastClr="FFFFFF">
                        <a:lumMod val="95000"/>
                      </a:sysClr>
                    </a:gs>
                    <a:gs pos="55000">
                      <a:sysClr val="window" lastClr="FFFFFF">
                        <a:lumMod val="95000"/>
                      </a:sysClr>
                    </a:gs>
                    <a:gs pos="100000">
                      <a:sysClr val="window" lastClr="FFFFFF">
                        <a:lumMod val="85000"/>
                      </a:sysClr>
                    </a:gs>
                  </a:gsLst>
                  <a:lin ang="8100000" scaled="0"/>
                </a:gradFill>
                <a:ln w="2540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2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Century Gothic"/>
                    <a:ea typeface="微软雅黑"/>
                    <a:cs typeface="+mn-cs"/>
                  </a:endParaRPr>
                </a:p>
              </p:txBody>
            </p:sp>
            <p:sp>
              <p:nvSpPr>
                <p:cNvPr id="101" name="椭圆 100"/>
                <p:cNvSpPr/>
                <p:nvPr/>
              </p:nvSpPr>
              <p:spPr>
                <a:xfrm>
                  <a:off x="1484232" y="1093651"/>
                  <a:ext cx="1504274" cy="1504273"/>
                </a:xfrm>
                <a:prstGeom prst="ellipse">
                  <a:avLst/>
                </a:prstGeom>
                <a:gradFill>
                  <a:gsLst>
                    <a:gs pos="0">
                      <a:sysClr val="window" lastClr="FFFFFF"/>
                    </a:gs>
                    <a:gs pos="51000">
                      <a:sysClr val="window" lastClr="FFFFFF">
                        <a:lumMod val="95000"/>
                      </a:sysClr>
                    </a:gs>
                    <a:gs pos="100000">
                      <a:sysClr val="window" lastClr="FFFFFF">
                        <a:lumMod val="85000"/>
                      </a:sysClr>
                    </a:gs>
                  </a:gsLst>
                  <a:lin ang="18900000" scaled="0"/>
                </a:gradFill>
                <a:ln w="2540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200" b="0" i="0" u="none" strike="noStrike" kern="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Century Gothic"/>
                    <a:ea typeface="微软雅黑"/>
                    <a:cs typeface="+mn-cs"/>
                  </a:endParaRPr>
                </a:p>
              </p:txBody>
            </p:sp>
          </p:grpSp>
          <p:sp>
            <p:nvSpPr>
              <p:cNvPr id="99" name="椭圆 98"/>
              <p:cNvSpPr/>
              <p:nvPr/>
            </p:nvSpPr>
            <p:spPr>
              <a:xfrm>
                <a:off x="4483177" y="2680639"/>
                <a:ext cx="1535084" cy="1535638"/>
              </a:xfrm>
              <a:prstGeom prst="ellipse">
                <a:avLst/>
              </a:prstGeom>
              <a:gradFill>
                <a:gsLst>
                  <a:gs pos="0">
                    <a:srgbClr val="067FC9"/>
                  </a:gs>
                  <a:gs pos="100000">
                    <a:srgbClr val="00B2CA"/>
                  </a:gs>
                </a:gsLst>
                <a:lin ang="2700000" scaled="1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2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entury Gothic"/>
                  <a:ea typeface="微软雅黑"/>
                  <a:cs typeface="+mn-cs"/>
                </a:endParaRPr>
              </a:p>
            </p:txBody>
          </p:sp>
        </p:grpSp>
        <p:sp>
          <p:nvSpPr>
            <p:cNvPr id="97" name="TextBox 104"/>
            <p:cNvSpPr txBox="1"/>
            <p:nvPr/>
          </p:nvSpPr>
          <p:spPr>
            <a:xfrm>
              <a:off x="3188495" y="4196694"/>
              <a:ext cx="850204" cy="493437"/>
            </a:xfrm>
            <a:prstGeom prst="rect">
              <a:avLst/>
            </a:prstGeom>
            <a:noFill/>
          </p:spPr>
          <p:txBody>
            <a:bodyPr wrap="square" lIns="184256" tIns="92128" rIns="184256" bIns="92128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7</a:t>
              </a:r>
              <a:r>
                <a:rPr kumimoji="0" lang="zh-CN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月</a:t>
              </a:r>
            </a:p>
          </p:txBody>
        </p:sp>
      </p:grpSp>
      <p:grpSp>
        <p:nvGrpSpPr>
          <p:cNvPr id="102" name="组合 101"/>
          <p:cNvGrpSpPr/>
          <p:nvPr/>
        </p:nvGrpSpPr>
        <p:grpSpPr>
          <a:xfrm>
            <a:off x="2890342" y="3109823"/>
            <a:ext cx="991715" cy="991556"/>
            <a:chOff x="4450933" y="3791953"/>
            <a:chExt cx="1319306" cy="1319782"/>
          </a:xfrm>
        </p:grpSpPr>
        <p:grpSp>
          <p:nvGrpSpPr>
            <p:cNvPr id="103" name="组合 102"/>
            <p:cNvGrpSpPr/>
            <p:nvPr/>
          </p:nvGrpSpPr>
          <p:grpSpPr>
            <a:xfrm>
              <a:off x="4450933" y="3791953"/>
              <a:ext cx="1319306" cy="1319782"/>
              <a:chOff x="4345444" y="2542859"/>
              <a:chExt cx="1810550" cy="1811205"/>
            </a:xfrm>
          </p:grpSpPr>
          <p:grpSp>
            <p:nvGrpSpPr>
              <p:cNvPr id="105" name="组合 104"/>
              <p:cNvGrpSpPr/>
              <p:nvPr/>
            </p:nvGrpSpPr>
            <p:grpSpPr>
              <a:xfrm>
                <a:off x="4345444" y="2542859"/>
                <a:ext cx="1810550" cy="1811205"/>
                <a:chOff x="1463339" y="1072758"/>
                <a:chExt cx="1546058" cy="1546058"/>
              </a:xfrm>
              <a:effectLst>
                <a:outerShdw blurRad="330200" dist="215900" dir="6900000" sx="91000" sy="91000" algn="t" rotWithShape="0">
                  <a:prstClr val="black">
                    <a:alpha val="49000"/>
                  </a:prstClr>
                </a:outerShdw>
              </a:effectLst>
            </p:grpSpPr>
            <p:sp>
              <p:nvSpPr>
                <p:cNvPr id="107" name="同心圆 106"/>
                <p:cNvSpPr/>
                <p:nvPr/>
              </p:nvSpPr>
              <p:spPr>
                <a:xfrm>
                  <a:off x="1463339" y="1072758"/>
                  <a:ext cx="1546058" cy="1546058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ysClr val="window" lastClr="FFFFFF">
                        <a:lumMod val="95000"/>
                      </a:sysClr>
                    </a:gs>
                    <a:gs pos="55000">
                      <a:sysClr val="window" lastClr="FFFFFF">
                        <a:lumMod val="95000"/>
                      </a:sysClr>
                    </a:gs>
                    <a:gs pos="100000">
                      <a:sysClr val="window" lastClr="FFFFFF">
                        <a:lumMod val="85000"/>
                      </a:sysClr>
                    </a:gs>
                  </a:gsLst>
                  <a:lin ang="8100000" scaled="0"/>
                </a:gradFill>
                <a:ln w="2540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2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Century Gothic"/>
                    <a:ea typeface="微软雅黑"/>
                    <a:cs typeface="+mn-cs"/>
                  </a:endParaRPr>
                </a:p>
              </p:txBody>
            </p:sp>
            <p:sp>
              <p:nvSpPr>
                <p:cNvPr id="108" name="椭圆 107"/>
                <p:cNvSpPr/>
                <p:nvPr/>
              </p:nvSpPr>
              <p:spPr>
                <a:xfrm>
                  <a:off x="1484232" y="1093650"/>
                  <a:ext cx="1504275" cy="1504273"/>
                </a:xfrm>
                <a:prstGeom prst="ellipse">
                  <a:avLst/>
                </a:prstGeom>
                <a:gradFill>
                  <a:gsLst>
                    <a:gs pos="0">
                      <a:sysClr val="window" lastClr="FFFFFF"/>
                    </a:gs>
                    <a:gs pos="51000">
                      <a:sysClr val="window" lastClr="FFFFFF">
                        <a:lumMod val="95000"/>
                      </a:sysClr>
                    </a:gs>
                    <a:gs pos="100000">
                      <a:sysClr val="window" lastClr="FFFFFF">
                        <a:lumMod val="85000"/>
                      </a:sysClr>
                    </a:gs>
                  </a:gsLst>
                  <a:lin ang="18900000" scaled="0"/>
                </a:gradFill>
                <a:ln w="2540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200" b="0" i="0" u="none" strike="noStrike" kern="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Century Gothic"/>
                    <a:ea typeface="微软雅黑"/>
                    <a:cs typeface="+mn-cs"/>
                  </a:endParaRPr>
                </a:p>
              </p:txBody>
            </p:sp>
          </p:grpSp>
          <p:sp>
            <p:nvSpPr>
              <p:cNvPr id="106" name="椭圆 105"/>
              <p:cNvSpPr/>
              <p:nvPr/>
            </p:nvSpPr>
            <p:spPr>
              <a:xfrm>
                <a:off x="4447253" y="2695339"/>
                <a:ext cx="1606933" cy="1607514"/>
              </a:xfrm>
              <a:prstGeom prst="ellipse">
                <a:avLst/>
              </a:prstGeom>
              <a:gradFill>
                <a:gsLst>
                  <a:gs pos="0">
                    <a:srgbClr val="067FC9"/>
                  </a:gs>
                  <a:gs pos="100000">
                    <a:srgbClr val="00B2CA"/>
                  </a:gs>
                </a:gsLst>
                <a:lin ang="2700000" scaled="1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2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entury Gothic"/>
                  <a:ea typeface="微软雅黑"/>
                  <a:cs typeface="+mn-cs"/>
                </a:endParaRPr>
              </a:p>
            </p:txBody>
          </p:sp>
        </p:grpSp>
        <p:sp>
          <p:nvSpPr>
            <p:cNvPr id="104" name="TextBox 111"/>
            <p:cNvSpPr txBox="1"/>
            <p:nvPr/>
          </p:nvSpPr>
          <p:spPr>
            <a:xfrm>
              <a:off x="4685484" y="4180595"/>
              <a:ext cx="850203" cy="493437"/>
            </a:xfrm>
            <a:prstGeom prst="rect">
              <a:avLst/>
            </a:prstGeom>
            <a:noFill/>
          </p:spPr>
          <p:txBody>
            <a:bodyPr wrap="square" lIns="184256" tIns="92128" rIns="184256" bIns="92128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8</a:t>
              </a:r>
              <a:r>
                <a:rPr kumimoji="0" lang="zh-CN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月</a:t>
              </a:r>
            </a:p>
          </p:txBody>
        </p:sp>
      </p:grpSp>
      <p:grpSp>
        <p:nvGrpSpPr>
          <p:cNvPr id="109" name="组合 108"/>
          <p:cNvGrpSpPr/>
          <p:nvPr/>
        </p:nvGrpSpPr>
        <p:grpSpPr>
          <a:xfrm>
            <a:off x="4144365" y="3222841"/>
            <a:ext cx="765643" cy="765521"/>
            <a:chOff x="6119197" y="3942381"/>
            <a:chExt cx="1018558" cy="1018926"/>
          </a:xfrm>
        </p:grpSpPr>
        <p:grpSp>
          <p:nvGrpSpPr>
            <p:cNvPr id="110" name="组合 109"/>
            <p:cNvGrpSpPr/>
            <p:nvPr/>
          </p:nvGrpSpPr>
          <p:grpSpPr>
            <a:xfrm>
              <a:off x="6119197" y="3942381"/>
              <a:ext cx="1018558" cy="1018926"/>
              <a:chOff x="4345444" y="2542859"/>
              <a:chExt cx="1810550" cy="1811205"/>
            </a:xfrm>
          </p:grpSpPr>
          <p:grpSp>
            <p:nvGrpSpPr>
              <p:cNvPr id="112" name="组合 111"/>
              <p:cNvGrpSpPr/>
              <p:nvPr/>
            </p:nvGrpSpPr>
            <p:grpSpPr>
              <a:xfrm>
                <a:off x="4345444" y="2542859"/>
                <a:ext cx="1810550" cy="1811205"/>
                <a:chOff x="1463339" y="1072758"/>
                <a:chExt cx="1546058" cy="1546058"/>
              </a:xfrm>
              <a:effectLst>
                <a:outerShdw blurRad="330200" dist="215900" dir="6900000" sx="91000" sy="91000" algn="t" rotWithShape="0">
                  <a:prstClr val="black">
                    <a:alpha val="49000"/>
                  </a:prstClr>
                </a:outerShdw>
              </a:effectLst>
            </p:grpSpPr>
            <p:sp>
              <p:nvSpPr>
                <p:cNvPr id="114" name="同心圆 113"/>
                <p:cNvSpPr/>
                <p:nvPr/>
              </p:nvSpPr>
              <p:spPr>
                <a:xfrm>
                  <a:off x="1463339" y="1072758"/>
                  <a:ext cx="1546058" cy="1546058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ysClr val="window" lastClr="FFFFFF">
                        <a:lumMod val="95000"/>
                      </a:sysClr>
                    </a:gs>
                    <a:gs pos="55000">
                      <a:sysClr val="window" lastClr="FFFFFF">
                        <a:lumMod val="95000"/>
                      </a:sysClr>
                    </a:gs>
                    <a:gs pos="100000">
                      <a:sysClr val="window" lastClr="FFFFFF">
                        <a:lumMod val="85000"/>
                      </a:sysClr>
                    </a:gs>
                  </a:gsLst>
                  <a:lin ang="8100000" scaled="0"/>
                </a:gradFill>
                <a:ln w="2540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2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Century Gothic"/>
                    <a:ea typeface="微软雅黑"/>
                    <a:cs typeface="+mn-cs"/>
                  </a:endParaRPr>
                </a:p>
              </p:txBody>
            </p:sp>
            <p:sp>
              <p:nvSpPr>
                <p:cNvPr id="115" name="椭圆 114"/>
                <p:cNvSpPr/>
                <p:nvPr/>
              </p:nvSpPr>
              <p:spPr>
                <a:xfrm>
                  <a:off x="1484232" y="1093651"/>
                  <a:ext cx="1504274" cy="1504273"/>
                </a:xfrm>
                <a:prstGeom prst="ellipse">
                  <a:avLst/>
                </a:prstGeom>
                <a:gradFill>
                  <a:gsLst>
                    <a:gs pos="0">
                      <a:sysClr val="window" lastClr="FFFFFF"/>
                    </a:gs>
                    <a:gs pos="51000">
                      <a:sysClr val="window" lastClr="FFFFFF">
                        <a:lumMod val="95000"/>
                      </a:sysClr>
                    </a:gs>
                    <a:gs pos="100000">
                      <a:sysClr val="window" lastClr="FFFFFF">
                        <a:lumMod val="85000"/>
                      </a:sysClr>
                    </a:gs>
                  </a:gsLst>
                  <a:lin ang="18900000" scaled="0"/>
                </a:gradFill>
                <a:ln w="2540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200" b="0" i="0" u="none" strike="noStrike" kern="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Century Gothic"/>
                    <a:ea typeface="微软雅黑"/>
                    <a:cs typeface="+mn-cs"/>
                  </a:endParaRPr>
                </a:p>
              </p:txBody>
            </p:sp>
          </p:grpSp>
          <p:sp>
            <p:nvSpPr>
              <p:cNvPr id="113" name="椭圆 112"/>
              <p:cNvSpPr/>
              <p:nvPr/>
            </p:nvSpPr>
            <p:spPr>
              <a:xfrm>
                <a:off x="4466846" y="2664303"/>
                <a:ext cx="1567743" cy="1568310"/>
              </a:xfrm>
              <a:prstGeom prst="ellipse">
                <a:avLst/>
              </a:prstGeom>
              <a:gradFill>
                <a:gsLst>
                  <a:gs pos="0">
                    <a:srgbClr val="067FC9"/>
                  </a:gs>
                  <a:gs pos="100000">
                    <a:srgbClr val="00B2CA"/>
                  </a:gs>
                </a:gsLst>
                <a:lin ang="2700000" scaled="1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2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entury Gothic"/>
                  <a:ea typeface="微软雅黑"/>
                  <a:cs typeface="+mn-cs"/>
                </a:endParaRPr>
              </a:p>
            </p:txBody>
          </p:sp>
        </p:grpSp>
        <p:sp>
          <p:nvSpPr>
            <p:cNvPr id="111" name="TextBox 118"/>
            <p:cNvSpPr txBox="1"/>
            <p:nvPr/>
          </p:nvSpPr>
          <p:spPr>
            <a:xfrm>
              <a:off x="6209133" y="4196696"/>
              <a:ext cx="850205" cy="493438"/>
            </a:xfrm>
            <a:prstGeom prst="rect">
              <a:avLst/>
            </a:prstGeom>
            <a:noFill/>
          </p:spPr>
          <p:txBody>
            <a:bodyPr wrap="square" lIns="184256" tIns="92128" rIns="184256" bIns="92128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9</a:t>
              </a:r>
              <a:r>
                <a:rPr kumimoji="0" lang="zh-CN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月</a:t>
              </a:r>
            </a:p>
          </p:txBody>
        </p:sp>
      </p:grpSp>
      <p:grpSp>
        <p:nvGrpSpPr>
          <p:cNvPr id="116" name="组合 115"/>
          <p:cNvGrpSpPr/>
          <p:nvPr/>
        </p:nvGrpSpPr>
        <p:grpSpPr>
          <a:xfrm>
            <a:off x="5172321" y="3222843"/>
            <a:ext cx="796820" cy="765521"/>
            <a:chOff x="7486713" y="3942381"/>
            <a:chExt cx="1060031" cy="1018926"/>
          </a:xfrm>
        </p:grpSpPr>
        <p:grpSp>
          <p:nvGrpSpPr>
            <p:cNvPr id="117" name="组合 116"/>
            <p:cNvGrpSpPr/>
            <p:nvPr/>
          </p:nvGrpSpPr>
          <p:grpSpPr>
            <a:xfrm>
              <a:off x="7486713" y="3942381"/>
              <a:ext cx="1018558" cy="1018926"/>
              <a:chOff x="4345444" y="2542859"/>
              <a:chExt cx="1810550" cy="1811205"/>
            </a:xfrm>
          </p:grpSpPr>
          <p:grpSp>
            <p:nvGrpSpPr>
              <p:cNvPr id="119" name="组合 118"/>
              <p:cNvGrpSpPr/>
              <p:nvPr/>
            </p:nvGrpSpPr>
            <p:grpSpPr>
              <a:xfrm>
                <a:off x="4345444" y="2542859"/>
                <a:ext cx="1810550" cy="1811205"/>
                <a:chOff x="1463339" y="1072758"/>
                <a:chExt cx="1546058" cy="1546058"/>
              </a:xfrm>
              <a:effectLst>
                <a:outerShdw blurRad="330200" dist="215900" dir="6900000" sx="91000" sy="91000" algn="t" rotWithShape="0">
                  <a:prstClr val="black">
                    <a:alpha val="49000"/>
                  </a:prstClr>
                </a:outerShdw>
              </a:effectLst>
            </p:grpSpPr>
            <p:sp>
              <p:nvSpPr>
                <p:cNvPr id="121" name="同心圆 120"/>
                <p:cNvSpPr/>
                <p:nvPr/>
              </p:nvSpPr>
              <p:spPr>
                <a:xfrm>
                  <a:off x="1463339" y="1072758"/>
                  <a:ext cx="1546058" cy="1546058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ysClr val="window" lastClr="FFFFFF">
                        <a:lumMod val="95000"/>
                      </a:sysClr>
                    </a:gs>
                    <a:gs pos="55000">
                      <a:sysClr val="window" lastClr="FFFFFF">
                        <a:lumMod val="95000"/>
                      </a:sysClr>
                    </a:gs>
                    <a:gs pos="100000">
                      <a:sysClr val="window" lastClr="FFFFFF">
                        <a:lumMod val="85000"/>
                      </a:sysClr>
                    </a:gs>
                  </a:gsLst>
                  <a:lin ang="8100000" scaled="0"/>
                </a:gradFill>
                <a:ln w="2540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2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Century Gothic"/>
                    <a:ea typeface="微软雅黑"/>
                    <a:cs typeface="+mn-cs"/>
                  </a:endParaRPr>
                </a:p>
              </p:txBody>
            </p:sp>
            <p:sp>
              <p:nvSpPr>
                <p:cNvPr id="122" name="椭圆 121"/>
                <p:cNvSpPr/>
                <p:nvPr/>
              </p:nvSpPr>
              <p:spPr>
                <a:xfrm>
                  <a:off x="1484232" y="1093651"/>
                  <a:ext cx="1504274" cy="1504273"/>
                </a:xfrm>
                <a:prstGeom prst="ellipse">
                  <a:avLst/>
                </a:prstGeom>
                <a:gradFill>
                  <a:gsLst>
                    <a:gs pos="0">
                      <a:sysClr val="window" lastClr="FFFFFF"/>
                    </a:gs>
                    <a:gs pos="51000">
                      <a:sysClr val="window" lastClr="FFFFFF">
                        <a:lumMod val="95000"/>
                      </a:sysClr>
                    </a:gs>
                    <a:gs pos="100000">
                      <a:sysClr val="window" lastClr="FFFFFF">
                        <a:lumMod val="85000"/>
                      </a:sysClr>
                    </a:gs>
                  </a:gsLst>
                  <a:lin ang="18900000" scaled="0"/>
                </a:gradFill>
                <a:ln w="2540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200" b="0" i="0" u="none" strike="noStrike" kern="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Century Gothic"/>
                    <a:ea typeface="微软雅黑"/>
                    <a:cs typeface="+mn-cs"/>
                  </a:endParaRPr>
                </a:p>
              </p:txBody>
            </p:sp>
          </p:grpSp>
          <p:sp>
            <p:nvSpPr>
              <p:cNvPr id="120" name="椭圆 119"/>
              <p:cNvSpPr/>
              <p:nvPr/>
            </p:nvSpPr>
            <p:spPr>
              <a:xfrm>
                <a:off x="4466990" y="2664444"/>
                <a:ext cx="1567461" cy="1568026"/>
              </a:xfrm>
              <a:prstGeom prst="ellipse">
                <a:avLst/>
              </a:prstGeom>
              <a:gradFill>
                <a:gsLst>
                  <a:gs pos="0">
                    <a:srgbClr val="067FC9"/>
                  </a:gs>
                  <a:gs pos="100000">
                    <a:srgbClr val="00B2CA"/>
                  </a:gs>
                </a:gsLst>
                <a:lin ang="2700000" scaled="1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2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entury Gothic"/>
                  <a:ea typeface="微软雅黑"/>
                  <a:cs typeface="+mn-cs"/>
                </a:endParaRPr>
              </a:p>
            </p:txBody>
          </p:sp>
        </p:grpSp>
        <p:sp>
          <p:nvSpPr>
            <p:cNvPr id="118" name="TextBox 125"/>
            <p:cNvSpPr txBox="1"/>
            <p:nvPr/>
          </p:nvSpPr>
          <p:spPr>
            <a:xfrm>
              <a:off x="7555666" y="4199437"/>
              <a:ext cx="991078" cy="472955"/>
            </a:xfrm>
            <a:prstGeom prst="rect">
              <a:avLst/>
            </a:prstGeom>
            <a:noFill/>
          </p:spPr>
          <p:txBody>
            <a:bodyPr wrap="square" lIns="184256" tIns="92128" rIns="184256" bIns="92128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05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10</a:t>
              </a:r>
              <a:r>
                <a:rPr kumimoji="0" lang="zh-CN" altLang="en-US" sz="105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月</a:t>
              </a:r>
            </a:p>
          </p:txBody>
        </p:sp>
      </p:grpSp>
      <p:grpSp>
        <p:nvGrpSpPr>
          <p:cNvPr id="123" name="组合 122"/>
          <p:cNvGrpSpPr/>
          <p:nvPr/>
        </p:nvGrpSpPr>
        <p:grpSpPr>
          <a:xfrm>
            <a:off x="6200273" y="3095873"/>
            <a:ext cx="1019623" cy="1019461"/>
            <a:chOff x="8854229" y="3773382"/>
            <a:chExt cx="1356434" cy="1356924"/>
          </a:xfrm>
        </p:grpSpPr>
        <p:grpSp>
          <p:nvGrpSpPr>
            <p:cNvPr id="124" name="组合 123"/>
            <p:cNvGrpSpPr/>
            <p:nvPr/>
          </p:nvGrpSpPr>
          <p:grpSpPr>
            <a:xfrm>
              <a:off x="8854229" y="3773382"/>
              <a:ext cx="1356434" cy="1356924"/>
              <a:chOff x="4345444" y="2542859"/>
              <a:chExt cx="1810550" cy="1811205"/>
            </a:xfrm>
          </p:grpSpPr>
          <p:grpSp>
            <p:nvGrpSpPr>
              <p:cNvPr id="126" name="组合 125"/>
              <p:cNvGrpSpPr/>
              <p:nvPr/>
            </p:nvGrpSpPr>
            <p:grpSpPr>
              <a:xfrm>
                <a:off x="4345444" y="2542859"/>
                <a:ext cx="1810550" cy="1811205"/>
                <a:chOff x="1463339" y="1072758"/>
                <a:chExt cx="1546058" cy="1546058"/>
              </a:xfrm>
              <a:effectLst>
                <a:outerShdw blurRad="330200" dist="215900" dir="6900000" sx="91000" sy="91000" algn="t" rotWithShape="0">
                  <a:prstClr val="black">
                    <a:alpha val="49000"/>
                  </a:prstClr>
                </a:outerShdw>
              </a:effectLst>
            </p:grpSpPr>
            <p:sp>
              <p:nvSpPr>
                <p:cNvPr id="128" name="同心圆 127"/>
                <p:cNvSpPr/>
                <p:nvPr/>
              </p:nvSpPr>
              <p:spPr>
                <a:xfrm>
                  <a:off x="1463339" y="1072758"/>
                  <a:ext cx="1546058" cy="1546058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ysClr val="window" lastClr="FFFFFF">
                        <a:lumMod val="95000"/>
                      </a:sysClr>
                    </a:gs>
                    <a:gs pos="55000">
                      <a:sysClr val="window" lastClr="FFFFFF">
                        <a:lumMod val="95000"/>
                      </a:sysClr>
                    </a:gs>
                    <a:gs pos="100000">
                      <a:sysClr val="window" lastClr="FFFFFF">
                        <a:lumMod val="85000"/>
                      </a:sysClr>
                    </a:gs>
                  </a:gsLst>
                  <a:lin ang="8100000" scaled="0"/>
                </a:gradFill>
                <a:ln w="2540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2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Century Gothic"/>
                    <a:ea typeface="微软雅黑"/>
                    <a:cs typeface="+mn-cs"/>
                  </a:endParaRPr>
                </a:p>
              </p:txBody>
            </p:sp>
            <p:sp>
              <p:nvSpPr>
                <p:cNvPr id="129" name="椭圆 128"/>
                <p:cNvSpPr/>
                <p:nvPr/>
              </p:nvSpPr>
              <p:spPr>
                <a:xfrm>
                  <a:off x="1484232" y="1093651"/>
                  <a:ext cx="1504274" cy="1504273"/>
                </a:xfrm>
                <a:prstGeom prst="ellipse">
                  <a:avLst/>
                </a:prstGeom>
                <a:gradFill>
                  <a:gsLst>
                    <a:gs pos="0">
                      <a:sysClr val="window" lastClr="FFFFFF"/>
                    </a:gs>
                    <a:gs pos="51000">
                      <a:sysClr val="window" lastClr="FFFFFF">
                        <a:lumMod val="95000"/>
                      </a:sysClr>
                    </a:gs>
                    <a:gs pos="100000">
                      <a:sysClr val="window" lastClr="FFFFFF">
                        <a:lumMod val="85000"/>
                      </a:sysClr>
                    </a:gs>
                  </a:gsLst>
                  <a:lin ang="18900000" scaled="0"/>
                </a:gradFill>
                <a:ln w="2540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200" b="0" i="0" u="none" strike="noStrike" kern="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Century Gothic"/>
                    <a:ea typeface="微软雅黑"/>
                    <a:cs typeface="+mn-cs"/>
                  </a:endParaRPr>
                </a:p>
              </p:txBody>
            </p:sp>
          </p:grpSp>
          <p:sp>
            <p:nvSpPr>
              <p:cNvPr id="127" name="椭圆 126"/>
              <p:cNvSpPr/>
              <p:nvPr/>
            </p:nvSpPr>
            <p:spPr>
              <a:xfrm>
                <a:off x="4464838" y="2723318"/>
                <a:ext cx="1571761" cy="1572326"/>
              </a:xfrm>
              <a:prstGeom prst="ellipse">
                <a:avLst/>
              </a:prstGeom>
              <a:gradFill>
                <a:gsLst>
                  <a:gs pos="0">
                    <a:srgbClr val="067FC9"/>
                  </a:gs>
                  <a:gs pos="100000">
                    <a:srgbClr val="00B2CA"/>
                  </a:gs>
                </a:gsLst>
                <a:lin ang="2700000" scaled="1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2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entury Gothic"/>
                  <a:ea typeface="微软雅黑"/>
                  <a:cs typeface="+mn-cs"/>
                </a:endParaRPr>
              </a:p>
            </p:txBody>
          </p:sp>
        </p:grpSp>
        <p:sp>
          <p:nvSpPr>
            <p:cNvPr id="125" name="TextBox 132"/>
            <p:cNvSpPr txBox="1"/>
            <p:nvPr/>
          </p:nvSpPr>
          <p:spPr>
            <a:xfrm>
              <a:off x="9068721" y="4180595"/>
              <a:ext cx="1015119" cy="493437"/>
            </a:xfrm>
            <a:prstGeom prst="rect">
              <a:avLst/>
            </a:prstGeom>
            <a:noFill/>
          </p:spPr>
          <p:txBody>
            <a:bodyPr wrap="square" lIns="184256" tIns="92128" rIns="184256" bIns="92128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11</a:t>
              </a:r>
              <a:r>
                <a:rPr kumimoji="0" lang="zh-CN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月</a:t>
              </a:r>
            </a:p>
          </p:txBody>
        </p:sp>
      </p:grpSp>
      <p:grpSp>
        <p:nvGrpSpPr>
          <p:cNvPr id="130" name="组合 129"/>
          <p:cNvGrpSpPr/>
          <p:nvPr/>
        </p:nvGrpSpPr>
        <p:grpSpPr>
          <a:xfrm>
            <a:off x="7482206" y="2912343"/>
            <a:ext cx="1386738" cy="1386517"/>
            <a:chOff x="10559621" y="3529102"/>
            <a:chExt cx="1844818" cy="1845484"/>
          </a:xfrm>
        </p:grpSpPr>
        <p:grpSp>
          <p:nvGrpSpPr>
            <p:cNvPr id="131" name="组合 130"/>
            <p:cNvGrpSpPr/>
            <p:nvPr/>
          </p:nvGrpSpPr>
          <p:grpSpPr>
            <a:xfrm>
              <a:off x="10559621" y="3529102"/>
              <a:ext cx="1844818" cy="1845484"/>
              <a:chOff x="4345444" y="2542859"/>
              <a:chExt cx="1810550" cy="1811205"/>
            </a:xfrm>
          </p:grpSpPr>
          <p:grpSp>
            <p:nvGrpSpPr>
              <p:cNvPr id="133" name="组合 132"/>
              <p:cNvGrpSpPr/>
              <p:nvPr/>
            </p:nvGrpSpPr>
            <p:grpSpPr>
              <a:xfrm>
                <a:off x="4345444" y="2542859"/>
                <a:ext cx="1810550" cy="1811205"/>
                <a:chOff x="1463339" y="1072758"/>
                <a:chExt cx="1546058" cy="1546058"/>
              </a:xfrm>
              <a:effectLst>
                <a:outerShdw blurRad="330200" dist="215900" dir="6900000" sx="91000" sy="91000" algn="t" rotWithShape="0">
                  <a:prstClr val="black">
                    <a:alpha val="49000"/>
                  </a:prstClr>
                </a:outerShdw>
              </a:effectLst>
            </p:grpSpPr>
            <p:sp>
              <p:nvSpPr>
                <p:cNvPr id="135" name="同心圆 134"/>
                <p:cNvSpPr/>
                <p:nvPr/>
              </p:nvSpPr>
              <p:spPr>
                <a:xfrm>
                  <a:off x="1463339" y="1072758"/>
                  <a:ext cx="1546058" cy="1546058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ysClr val="window" lastClr="FFFFFF">
                        <a:lumMod val="95000"/>
                      </a:sysClr>
                    </a:gs>
                    <a:gs pos="55000">
                      <a:sysClr val="window" lastClr="FFFFFF">
                        <a:lumMod val="95000"/>
                      </a:sysClr>
                    </a:gs>
                    <a:gs pos="100000">
                      <a:sysClr val="window" lastClr="FFFFFF">
                        <a:lumMod val="85000"/>
                      </a:sysClr>
                    </a:gs>
                  </a:gsLst>
                  <a:lin ang="8100000" scaled="0"/>
                </a:gradFill>
                <a:ln w="2540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2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Century Gothic"/>
                    <a:ea typeface="微软雅黑"/>
                    <a:cs typeface="+mn-cs"/>
                  </a:endParaRPr>
                </a:p>
              </p:txBody>
            </p:sp>
            <p:sp>
              <p:nvSpPr>
                <p:cNvPr id="136" name="椭圆 135"/>
                <p:cNvSpPr/>
                <p:nvPr/>
              </p:nvSpPr>
              <p:spPr>
                <a:xfrm>
                  <a:off x="1484232" y="1093651"/>
                  <a:ext cx="1504274" cy="1504273"/>
                </a:xfrm>
                <a:prstGeom prst="ellipse">
                  <a:avLst/>
                </a:prstGeom>
                <a:gradFill>
                  <a:gsLst>
                    <a:gs pos="0">
                      <a:sysClr val="window" lastClr="FFFFFF"/>
                    </a:gs>
                    <a:gs pos="51000">
                      <a:sysClr val="window" lastClr="FFFFFF">
                        <a:lumMod val="95000"/>
                      </a:sysClr>
                    </a:gs>
                    <a:gs pos="100000">
                      <a:sysClr val="window" lastClr="FFFFFF">
                        <a:lumMod val="85000"/>
                      </a:sysClr>
                    </a:gs>
                  </a:gsLst>
                  <a:lin ang="18900000" scaled="0"/>
                </a:gradFill>
                <a:ln w="2540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200" b="0" i="0" u="none" strike="noStrike" kern="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Century Gothic"/>
                    <a:ea typeface="微软雅黑"/>
                    <a:cs typeface="+mn-cs"/>
                  </a:endParaRPr>
                </a:p>
              </p:txBody>
            </p:sp>
          </p:grpSp>
          <p:sp>
            <p:nvSpPr>
              <p:cNvPr id="134" name="椭圆 133"/>
              <p:cNvSpPr/>
              <p:nvPr/>
            </p:nvSpPr>
            <p:spPr>
              <a:xfrm>
                <a:off x="4422287" y="2619728"/>
                <a:ext cx="1656864" cy="1657461"/>
              </a:xfrm>
              <a:prstGeom prst="ellipse">
                <a:avLst/>
              </a:prstGeom>
              <a:gradFill>
                <a:gsLst>
                  <a:gs pos="0">
                    <a:srgbClr val="067FC9"/>
                  </a:gs>
                  <a:gs pos="100000">
                    <a:srgbClr val="00B2CA"/>
                  </a:gs>
                </a:gsLst>
                <a:lin ang="2700000" scaled="1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2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entury Gothic"/>
                  <a:ea typeface="微软雅黑"/>
                  <a:cs typeface="+mn-cs"/>
                </a:endParaRPr>
              </a:p>
            </p:txBody>
          </p:sp>
        </p:grpSp>
        <p:sp>
          <p:nvSpPr>
            <p:cNvPr id="132" name="TextBox 139"/>
            <p:cNvSpPr txBox="1"/>
            <p:nvPr/>
          </p:nvSpPr>
          <p:spPr>
            <a:xfrm>
              <a:off x="10948736" y="4180594"/>
              <a:ext cx="1097152" cy="493438"/>
            </a:xfrm>
            <a:prstGeom prst="rect">
              <a:avLst/>
            </a:prstGeom>
            <a:noFill/>
          </p:spPr>
          <p:txBody>
            <a:bodyPr wrap="square" lIns="184256" tIns="92128" rIns="184256" bIns="92128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12</a:t>
              </a:r>
              <a:r>
                <a:rPr kumimoji="0" lang="zh-CN" altLang="en-US" sz="12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月</a:t>
              </a:r>
            </a:p>
          </p:txBody>
        </p:sp>
      </p:grpSp>
      <p:grpSp>
        <p:nvGrpSpPr>
          <p:cNvPr id="137" name="组合 136"/>
          <p:cNvGrpSpPr/>
          <p:nvPr/>
        </p:nvGrpSpPr>
        <p:grpSpPr>
          <a:xfrm>
            <a:off x="130064" y="1796546"/>
            <a:ext cx="2183277" cy="1228253"/>
            <a:chOff x="689131" y="1318791"/>
            <a:chExt cx="1631535" cy="1036935"/>
          </a:xfrm>
        </p:grpSpPr>
        <p:sp>
          <p:nvSpPr>
            <p:cNvPr id="138" name="TextBox 145"/>
            <p:cNvSpPr txBox="1"/>
            <p:nvPr/>
          </p:nvSpPr>
          <p:spPr>
            <a:xfrm>
              <a:off x="724689" y="1667530"/>
              <a:ext cx="1516141" cy="458598"/>
            </a:xfrm>
            <a:prstGeom prst="rect">
              <a:avLst/>
            </a:prstGeom>
            <a:noFill/>
          </p:spPr>
          <p:txBody>
            <a:bodyPr wrap="square" lIns="121908" tIns="60953" rIns="121908" bIns="60953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0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>
                      <a:lumMod val="75000"/>
                      <a:lumOff val="25000"/>
                    </a:sys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您的内容打在这里，或者通过您的内容打在这里</a:t>
              </a:r>
            </a:p>
          </p:txBody>
        </p:sp>
        <p:grpSp>
          <p:nvGrpSpPr>
            <p:cNvPr id="139" name="组合 138"/>
            <p:cNvGrpSpPr/>
            <p:nvPr/>
          </p:nvGrpSpPr>
          <p:grpSpPr>
            <a:xfrm>
              <a:off x="689131" y="1318791"/>
              <a:ext cx="1631535" cy="1036935"/>
              <a:chOff x="689131" y="1318791"/>
              <a:chExt cx="1631535" cy="1036935"/>
            </a:xfrm>
          </p:grpSpPr>
          <p:cxnSp>
            <p:nvCxnSpPr>
              <p:cNvPr id="140" name="直接连接符 139"/>
              <p:cNvCxnSpPr/>
              <p:nvPr/>
            </p:nvCxnSpPr>
            <p:spPr>
              <a:xfrm flipV="1">
                <a:off x="1481601" y="2139702"/>
                <a:ext cx="0" cy="216024"/>
              </a:xfrm>
              <a:prstGeom prst="line">
                <a:avLst/>
              </a:prstGeom>
              <a:noFill/>
              <a:ln w="9525" cap="flat" cmpd="sng" algn="ctr">
                <a:solidFill>
                  <a:sysClr val="windowText" lastClr="000000">
                    <a:lumMod val="50000"/>
                    <a:lumOff val="50000"/>
                  </a:sysClr>
                </a:solidFill>
                <a:prstDash val="solid"/>
                <a:headEnd type="oval" w="sm" len="sm"/>
              </a:ln>
              <a:effectLst/>
            </p:spPr>
          </p:cxnSp>
          <p:sp>
            <p:nvSpPr>
              <p:cNvPr id="141" name="TextBox 148"/>
              <p:cNvSpPr txBox="1"/>
              <p:nvPr/>
            </p:nvSpPr>
            <p:spPr>
              <a:xfrm>
                <a:off x="689131" y="1318791"/>
                <a:ext cx="1631535" cy="272827"/>
              </a:xfrm>
              <a:prstGeom prst="rect">
                <a:avLst/>
              </a:prstGeom>
              <a:noFill/>
            </p:spPr>
            <p:txBody>
              <a:bodyPr wrap="square" lIns="121908" tIns="0" rIns="121908" bIns="0" rtlCol="0" anchor="t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4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>
                        <a:lumMod val="75000"/>
                        <a:lumOff val="25000"/>
                      </a:sysClr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cs typeface="华文黑体" pitchFamily="2" charset="-122"/>
                  </a:rPr>
                  <a:t>添加标题</a:t>
                </a:r>
              </a:p>
            </p:txBody>
          </p:sp>
        </p:grpSp>
      </p:grpSp>
      <p:grpSp>
        <p:nvGrpSpPr>
          <p:cNvPr id="142" name="组合 141"/>
          <p:cNvGrpSpPr/>
          <p:nvPr/>
        </p:nvGrpSpPr>
        <p:grpSpPr>
          <a:xfrm>
            <a:off x="2356256" y="1794376"/>
            <a:ext cx="1895905" cy="1190243"/>
            <a:chOff x="832917" y="1462813"/>
            <a:chExt cx="1248170" cy="892913"/>
          </a:xfrm>
        </p:grpSpPr>
        <p:sp>
          <p:nvSpPr>
            <p:cNvPr id="143" name="TextBox 150"/>
            <p:cNvSpPr txBox="1"/>
            <p:nvPr/>
          </p:nvSpPr>
          <p:spPr>
            <a:xfrm>
              <a:off x="832917" y="1767302"/>
              <a:ext cx="1248170" cy="407514"/>
            </a:xfrm>
            <a:prstGeom prst="rect">
              <a:avLst/>
            </a:prstGeom>
            <a:noFill/>
          </p:spPr>
          <p:txBody>
            <a:bodyPr wrap="square" lIns="121908" tIns="60953" rIns="121908" bIns="60953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0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>
                      <a:lumMod val="75000"/>
                      <a:lumOff val="25000"/>
                    </a:sys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您的内容打在这里，或者通过您的内容打在这里</a:t>
              </a:r>
            </a:p>
          </p:txBody>
        </p:sp>
        <p:grpSp>
          <p:nvGrpSpPr>
            <p:cNvPr id="144" name="组合 143"/>
            <p:cNvGrpSpPr/>
            <p:nvPr/>
          </p:nvGrpSpPr>
          <p:grpSpPr>
            <a:xfrm>
              <a:off x="947384" y="1462813"/>
              <a:ext cx="1008112" cy="892913"/>
              <a:chOff x="947384" y="1462813"/>
              <a:chExt cx="1008112" cy="892913"/>
            </a:xfrm>
          </p:grpSpPr>
          <p:cxnSp>
            <p:nvCxnSpPr>
              <p:cNvPr id="145" name="直接连接符 144"/>
              <p:cNvCxnSpPr/>
              <p:nvPr/>
            </p:nvCxnSpPr>
            <p:spPr>
              <a:xfrm flipV="1">
                <a:off x="1481601" y="2139702"/>
                <a:ext cx="0" cy="216024"/>
              </a:xfrm>
              <a:prstGeom prst="line">
                <a:avLst/>
              </a:prstGeom>
              <a:noFill/>
              <a:ln w="9525" cap="flat" cmpd="sng" algn="ctr">
                <a:solidFill>
                  <a:sysClr val="windowText" lastClr="000000">
                    <a:lumMod val="50000"/>
                    <a:lumOff val="50000"/>
                  </a:sysClr>
                </a:solidFill>
                <a:prstDash val="solid"/>
                <a:headEnd type="oval" w="sm" len="sm"/>
              </a:ln>
              <a:effectLst/>
            </p:spPr>
          </p:cxnSp>
          <p:sp>
            <p:nvSpPr>
              <p:cNvPr id="146" name="TextBox 153"/>
              <p:cNvSpPr txBox="1"/>
              <p:nvPr/>
            </p:nvSpPr>
            <p:spPr>
              <a:xfrm>
                <a:off x="947384" y="1462813"/>
                <a:ext cx="1008112" cy="242436"/>
              </a:xfrm>
              <a:prstGeom prst="rect">
                <a:avLst/>
              </a:prstGeom>
              <a:noFill/>
            </p:spPr>
            <p:txBody>
              <a:bodyPr wrap="square" lIns="121908" tIns="0" rIns="121908" bIns="0" rtlCol="0" anchor="t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4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>
                        <a:lumMod val="75000"/>
                        <a:lumOff val="25000"/>
                      </a:sysClr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cs typeface="华文黑体" pitchFamily="2" charset="-122"/>
                  </a:rPr>
                  <a:t>添加标题</a:t>
                </a:r>
              </a:p>
            </p:txBody>
          </p:sp>
        </p:grpSp>
      </p:grpSp>
      <p:grpSp>
        <p:nvGrpSpPr>
          <p:cNvPr id="147" name="组合 146"/>
          <p:cNvGrpSpPr/>
          <p:nvPr/>
        </p:nvGrpSpPr>
        <p:grpSpPr>
          <a:xfrm>
            <a:off x="4544720" y="1796546"/>
            <a:ext cx="1963384" cy="1181985"/>
            <a:chOff x="835936" y="1541325"/>
            <a:chExt cx="1242131" cy="814401"/>
          </a:xfrm>
        </p:grpSpPr>
        <p:sp>
          <p:nvSpPr>
            <p:cNvPr id="148" name="TextBox 155"/>
            <p:cNvSpPr txBox="1"/>
            <p:nvPr/>
          </p:nvSpPr>
          <p:spPr>
            <a:xfrm>
              <a:off x="835936" y="1815540"/>
              <a:ext cx="1242131" cy="374279"/>
            </a:xfrm>
            <a:prstGeom prst="rect">
              <a:avLst/>
            </a:prstGeom>
            <a:noFill/>
          </p:spPr>
          <p:txBody>
            <a:bodyPr wrap="square" lIns="121908" tIns="60953" rIns="121908" bIns="60953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0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>
                      <a:lumMod val="75000"/>
                      <a:lumOff val="25000"/>
                    </a:sys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您的内容打在这里，或者通过您的内容打在这里</a:t>
              </a:r>
            </a:p>
          </p:txBody>
        </p:sp>
        <p:grpSp>
          <p:nvGrpSpPr>
            <p:cNvPr id="149" name="组合 148"/>
            <p:cNvGrpSpPr/>
            <p:nvPr/>
          </p:nvGrpSpPr>
          <p:grpSpPr>
            <a:xfrm>
              <a:off x="971122" y="1541325"/>
              <a:ext cx="1008112" cy="814401"/>
              <a:chOff x="971122" y="1541325"/>
              <a:chExt cx="1008112" cy="814401"/>
            </a:xfrm>
          </p:grpSpPr>
          <p:cxnSp>
            <p:nvCxnSpPr>
              <p:cNvPr id="150" name="直接连接符 149"/>
              <p:cNvCxnSpPr/>
              <p:nvPr/>
            </p:nvCxnSpPr>
            <p:spPr>
              <a:xfrm flipV="1">
                <a:off x="1481601" y="2139702"/>
                <a:ext cx="0" cy="216024"/>
              </a:xfrm>
              <a:prstGeom prst="line">
                <a:avLst/>
              </a:prstGeom>
              <a:noFill/>
              <a:ln w="9525" cap="flat" cmpd="sng" algn="ctr">
                <a:solidFill>
                  <a:sysClr val="windowText" lastClr="000000">
                    <a:lumMod val="50000"/>
                    <a:lumOff val="50000"/>
                  </a:sysClr>
                </a:solidFill>
                <a:prstDash val="solid"/>
                <a:headEnd type="oval" w="sm" len="sm"/>
              </a:ln>
              <a:effectLst/>
            </p:spPr>
          </p:cxnSp>
          <p:sp>
            <p:nvSpPr>
              <p:cNvPr id="151" name="TextBox 158"/>
              <p:cNvSpPr txBox="1"/>
              <p:nvPr/>
            </p:nvSpPr>
            <p:spPr>
              <a:xfrm>
                <a:off x="971122" y="1541325"/>
                <a:ext cx="1008112" cy="222664"/>
              </a:xfrm>
              <a:prstGeom prst="rect">
                <a:avLst/>
              </a:prstGeom>
              <a:noFill/>
            </p:spPr>
            <p:txBody>
              <a:bodyPr wrap="square" lIns="121908" tIns="0" rIns="121908" bIns="0" rtlCol="0" anchor="t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4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>
                        <a:lumMod val="75000"/>
                        <a:lumOff val="25000"/>
                      </a:sysClr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cs typeface="华文黑体" pitchFamily="2" charset="-122"/>
                  </a:rPr>
                  <a:t>添加标题</a:t>
                </a:r>
              </a:p>
            </p:txBody>
          </p:sp>
        </p:grpSp>
      </p:grpSp>
      <p:grpSp>
        <p:nvGrpSpPr>
          <p:cNvPr id="152" name="组合 151"/>
          <p:cNvGrpSpPr/>
          <p:nvPr/>
        </p:nvGrpSpPr>
        <p:grpSpPr>
          <a:xfrm>
            <a:off x="7112845" y="1772816"/>
            <a:ext cx="1984991" cy="999555"/>
            <a:chOff x="793197" y="1484176"/>
            <a:chExt cx="1327609" cy="709532"/>
          </a:xfrm>
        </p:grpSpPr>
        <p:sp>
          <p:nvSpPr>
            <p:cNvPr id="153" name="TextBox 160"/>
            <p:cNvSpPr txBox="1"/>
            <p:nvPr/>
          </p:nvSpPr>
          <p:spPr>
            <a:xfrm>
              <a:off x="793197" y="1767301"/>
              <a:ext cx="1327609" cy="385597"/>
            </a:xfrm>
            <a:prstGeom prst="rect">
              <a:avLst/>
            </a:prstGeom>
            <a:noFill/>
          </p:spPr>
          <p:txBody>
            <a:bodyPr wrap="square" lIns="121908" tIns="60953" rIns="121908" bIns="60953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0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>
                      <a:lumMod val="75000"/>
                      <a:lumOff val="25000"/>
                    </a:sys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您的内容打在这里，或者通过您的内容打在这里</a:t>
              </a:r>
            </a:p>
          </p:txBody>
        </p:sp>
        <p:grpSp>
          <p:nvGrpSpPr>
            <p:cNvPr id="154" name="组合 153"/>
            <p:cNvGrpSpPr/>
            <p:nvPr/>
          </p:nvGrpSpPr>
          <p:grpSpPr>
            <a:xfrm>
              <a:off x="947384" y="1484176"/>
              <a:ext cx="1008112" cy="709532"/>
              <a:chOff x="947384" y="1484176"/>
              <a:chExt cx="1008112" cy="709532"/>
            </a:xfrm>
          </p:grpSpPr>
          <p:cxnSp>
            <p:nvCxnSpPr>
              <p:cNvPr id="155" name="直接连接符 154"/>
              <p:cNvCxnSpPr/>
              <p:nvPr/>
            </p:nvCxnSpPr>
            <p:spPr>
              <a:xfrm flipV="1">
                <a:off x="1481601" y="2085697"/>
                <a:ext cx="0" cy="108011"/>
              </a:xfrm>
              <a:prstGeom prst="line">
                <a:avLst/>
              </a:prstGeom>
              <a:noFill/>
              <a:ln w="9525" cap="flat" cmpd="sng" algn="ctr">
                <a:solidFill>
                  <a:sysClr val="windowText" lastClr="000000">
                    <a:lumMod val="50000"/>
                    <a:lumOff val="50000"/>
                  </a:sysClr>
                </a:solidFill>
                <a:prstDash val="solid"/>
                <a:headEnd type="oval" w="sm" len="sm"/>
              </a:ln>
              <a:effectLst/>
            </p:spPr>
          </p:cxnSp>
          <p:sp>
            <p:nvSpPr>
              <p:cNvPr id="156" name="TextBox 163"/>
              <p:cNvSpPr txBox="1"/>
              <p:nvPr/>
            </p:nvSpPr>
            <p:spPr>
              <a:xfrm>
                <a:off x="947384" y="1484176"/>
                <a:ext cx="1008112" cy="229398"/>
              </a:xfrm>
              <a:prstGeom prst="rect">
                <a:avLst/>
              </a:prstGeom>
              <a:noFill/>
            </p:spPr>
            <p:txBody>
              <a:bodyPr wrap="square" lIns="121908" tIns="0" rIns="121908" bIns="0" rtlCol="0" anchor="t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4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>
                        <a:lumMod val="75000"/>
                        <a:lumOff val="25000"/>
                      </a:sysClr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cs typeface="华文黑体" pitchFamily="2" charset="-122"/>
                  </a:rPr>
                  <a:t>添加标题</a:t>
                </a:r>
              </a:p>
            </p:txBody>
          </p:sp>
        </p:grpSp>
      </p:grpSp>
      <p:grpSp>
        <p:nvGrpSpPr>
          <p:cNvPr id="157" name="组合 156"/>
          <p:cNvGrpSpPr/>
          <p:nvPr/>
        </p:nvGrpSpPr>
        <p:grpSpPr>
          <a:xfrm>
            <a:off x="1173359" y="4210487"/>
            <a:ext cx="2077437" cy="1155046"/>
            <a:chOff x="793884" y="1340833"/>
            <a:chExt cx="1326235" cy="946977"/>
          </a:xfrm>
        </p:grpSpPr>
        <p:sp>
          <p:nvSpPr>
            <p:cNvPr id="158" name="TextBox 165"/>
            <p:cNvSpPr txBox="1"/>
            <p:nvPr/>
          </p:nvSpPr>
          <p:spPr>
            <a:xfrm>
              <a:off x="793884" y="1842453"/>
              <a:ext cx="1326235" cy="445357"/>
            </a:xfrm>
            <a:prstGeom prst="rect">
              <a:avLst/>
            </a:prstGeom>
            <a:noFill/>
          </p:spPr>
          <p:txBody>
            <a:bodyPr wrap="square" lIns="121908" tIns="60953" rIns="121908" bIns="60953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0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>
                      <a:lumMod val="75000"/>
                      <a:lumOff val="25000"/>
                    </a:sys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您的内容打在这里，或者通过您的内容打在这里</a:t>
              </a:r>
            </a:p>
          </p:txBody>
        </p:sp>
        <p:grpSp>
          <p:nvGrpSpPr>
            <p:cNvPr id="159" name="组合 158"/>
            <p:cNvGrpSpPr/>
            <p:nvPr/>
          </p:nvGrpSpPr>
          <p:grpSpPr>
            <a:xfrm>
              <a:off x="947384" y="1340833"/>
              <a:ext cx="1008112" cy="465442"/>
              <a:chOff x="947384" y="1340833"/>
              <a:chExt cx="1008112" cy="465442"/>
            </a:xfrm>
          </p:grpSpPr>
          <p:cxnSp>
            <p:nvCxnSpPr>
              <p:cNvPr id="160" name="直接连接符 159"/>
              <p:cNvCxnSpPr/>
              <p:nvPr/>
            </p:nvCxnSpPr>
            <p:spPr>
              <a:xfrm>
                <a:off x="1481601" y="1340833"/>
                <a:ext cx="0" cy="200492"/>
              </a:xfrm>
              <a:prstGeom prst="line">
                <a:avLst/>
              </a:prstGeom>
              <a:noFill/>
              <a:ln w="9525" cap="flat" cmpd="sng" algn="ctr">
                <a:solidFill>
                  <a:sysClr val="windowText" lastClr="000000">
                    <a:lumMod val="50000"/>
                    <a:lumOff val="50000"/>
                  </a:sysClr>
                </a:solidFill>
                <a:prstDash val="solid"/>
                <a:headEnd type="oval" w="sm" len="sm"/>
              </a:ln>
              <a:effectLst/>
            </p:spPr>
          </p:cxnSp>
          <p:sp>
            <p:nvSpPr>
              <p:cNvPr id="161" name="TextBox 168"/>
              <p:cNvSpPr txBox="1"/>
              <p:nvPr/>
            </p:nvSpPr>
            <p:spPr>
              <a:xfrm>
                <a:off x="947384" y="1541325"/>
                <a:ext cx="1008112" cy="264950"/>
              </a:xfrm>
              <a:prstGeom prst="rect">
                <a:avLst/>
              </a:prstGeom>
              <a:noFill/>
            </p:spPr>
            <p:txBody>
              <a:bodyPr wrap="square" lIns="121908" tIns="0" rIns="121908" bIns="0" rtlCol="0" anchor="t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4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>
                        <a:lumMod val="75000"/>
                        <a:lumOff val="25000"/>
                      </a:sysClr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cs typeface="华文黑体" pitchFamily="2" charset="-122"/>
                  </a:rPr>
                  <a:t>添加标题</a:t>
                </a:r>
              </a:p>
            </p:txBody>
          </p:sp>
        </p:grpSp>
      </p:grpSp>
      <p:grpSp>
        <p:nvGrpSpPr>
          <p:cNvPr id="162" name="组合 161"/>
          <p:cNvGrpSpPr/>
          <p:nvPr/>
        </p:nvGrpSpPr>
        <p:grpSpPr>
          <a:xfrm>
            <a:off x="3411277" y="4210486"/>
            <a:ext cx="2083955" cy="1169964"/>
            <a:chOff x="791804" y="1340833"/>
            <a:chExt cx="1330396" cy="959208"/>
          </a:xfrm>
        </p:grpSpPr>
        <p:sp>
          <p:nvSpPr>
            <p:cNvPr id="163" name="TextBox 170"/>
            <p:cNvSpPr txBox="1"/>
            <p:nvPr/>
          </p:nvSpPr>
          <p:spPr>
            <a:xfrm>
              <a:off x="791804" y="1854684"/>
              <a:ext cx="1330396" cy="445357"/>
            </a:xfrm>
            <a:prstGeom prst="rect">
              <a:avLst/>
            </a:prstGeom>
            <a:noFill/>
          </p:spPr>
          <p:txBody>
            <a:bodyPr wrap="square" lIns="121908" tIns="60953" rIns="121908" bIns="60953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0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>
                      <a:lumMod val="75000"/>
                      <a:lumOff val="25000"/>
                    </a:sys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您的内容打在这里，或者通过您的内容打在这里</a:t>
              </a:r>
            </a:p>
          </p:txBody>
        </p:sp>
        <p:grpSp>
          <p:nvGrpSpPr>
            <p:cNvPr id="164" name="组合 163"/>
            <p:cNvGrpSpPr/>
            <p:nvPr/>
          </p:nvGrpSpPr>
          <p:grpSpPr>
            <a:xfrm>
              <a:off x="947384" y="1340833"/>
              <a:ext cx="1008112" cy="465442"/>
              <a:chOff x="947384" y="1340833"/>
              <a:chExt cx="1008112" cy="465442"/>
            </a:xfrm>
          </p:grpSpPr>
          <p:cxnSp>
            <p:nvCxnSpPr>
              <p:cNvPr id="165" name="直接连接符 164"/>
              <p:cNvCxnSpPr/>
              <p:nvPr/>
            </p:nvCxnSpPr>
            <p:spPr>
              <a:xfrm>
                <a:off x="1481601" y="1340833"/>
                <a:ext cx="0" cy="200492"/>
              </a:xfrm>
              <a:prstGeom prst="line">
                <a:avLst/>
              </a:prstGeom>
              <a:noFill/>
              <a:ln w="9525" cap="flat" cmpd="sng" algn="ctr">
                <a:solidFill>
                  <a:sysClr val="windowText" lastClr="000000">
                    <a:lumMod val="50000"/>
                    <a:lumOff val="50000"/>
                  </a:sysClr>
                </a:solidFill>
                <a:prstDash val="solid"/>
                <a:headEnd type="oval" w="sm" len="sm"/>
              </a:ln>
              <a:effectLst/>
            </p:spPr>
          </p:cxnSp>
          <p:sp>
            <p:nvSpPr>
              <p:cNvPr id="166" name="TextBox 173"/>
              <p:cNvSpPr txBox="1"/>
              <p:nvPr/>
            </p:nvSpPr>
            <p:spPr>
              <a:xfrm>
                <a:off x="947384" y="1541325"/>
                <a:ext cx="1008112" cy="264950"/>
              </a:xfrm>
              <a:prstGeom prst="rect">
                <a:avLst/>
              </a:prstGeom>
              <a:noFill/>
            </p:spPr>
            <p:txBody>
              <a:bodyPr wrap="square" lIns="121908" tIns="0" rIns="121908" bIns="0" rtlCol="0" anchor="t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4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>
                        <a:lumMod val="75000"/>
                        <a:lumOff val="25000"/>
                      </a:sysClr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cs typeface="华文黑体" pitchFamily="2" charset="-122"/>
                  </a:rPr>
                  <a:t>添加标题</a:t>
                </a:r>
              </a:p>
            </p:txBody>
          </p:sp>
        </p:grpSp>
      </p:grpSp>
      <p:grpSp>
        <p:nvGrpSpPr>
          <p:cNvPr id="167" name="组合 166"/>
          <p:cNvGrpSpPr/>
          <p:nvPr/>
        </p:nvGrpSpPr>
        <p:grpSpPr>
          <a:xfrm>
            <a:off x="5531309" y="4273040"/>
            <a:ext cx="2311947" cy="1107412"/>
            <a:chOff x="719029" y="1340833"/>
            <a:chExt cx="1475946" cy="907923"/>
          </a:xfrm>
        </p:grpSpPr>
        <p:sp>
          <p:nvSpPr>
            <p:cNvPr id="168" name="TextBox 175"/>
            <p:cNvSpPr txBox="1"/>
            <p:nvPr/>
          </p:nvSpPr>
          <p:spPr>
            <a:xfrm>
              <a:off x="719029" y="1803398"/>
              <a:ext cx="1475946" cy="445358"/>
            </a:xfrm>
            <a:prstGeom prst="rect">
              <a:avLst/>
            </a:prstGeom>
            <a:noFill/>
          </p:spPr>
          <p:txBody>
            <a:bodyPr wrap="square" lIns="121908" tIns="60953" rIns="121908" bIns="60953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0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>
                      <a:lumMod val="75000"/>
                      <a:lumOff val="25000"/>
                    </a:sys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您的内容打在这里，或者通过您的内容打在这里</a:t>
              </a:r>
            </a:p>
          </p:txBody>
        </p:sp>
        <p:grpSp>
          <p:nvGrpSpPr>
            <p:cNvPr id="169" name="组合 168"/>
            <p:cNvGrpSpPr/>
            <p:nvPr/>
          </p:nvGrpSpPr>
          <p:grpSpPr>
            <a:xfrm>
              <a:off x="947384" y="1340833"/>
              <a:ext cx="1008112" cy="465442"/>
              <a:chOff x="947384" y="1340833"/>
              <a:chExt cx="1008112" cy="465442"/>
            </a:xfrm>
          </p:grpSpPr>
          <p:cxnSp>
            <p:nvCxnSpPr>
              <p:cNvPr id="170" name="直接连接符 169"/>
              <p:cNvCxnSpPr/>
              <p:nvPr/>
            </p:nvCxnSpPr>
            <p:spPr>
              <a:xfrm>
                <a:off x="1481601" y="1340833"/>
                <a:ext cx="0" cy="200492"/>
              </a:xfrm>
              <a:prstGeom prst="line">
                <a:avLst/>
              </a:prstGeom>
              <a:noFill/>
              <a:ln w="9525" cap="flat" cmpd="sng" algn="ctr">
                <a:solidFill>
                  <a:sysClr val="windowText" lastClr="000000">
                    <a:lumMod val="50000"/>
                    <a:lumOff val="50000"/>
                  </a:sysClr>
                </a:solidFill>
                <a:prstDash val="solid"/>
                <a:headEnd type="oval" w="sm" len="sm"/>
              </a:ln>
              <a:effectLst/>
            </p:spPr>
          </p:cxnSp>
          <p:sp>
            <p:nvSpPr>
              <p:cNvPr id="171" name="TextBox 178"/>
              <p:cNvSpPr txBox="1"/>
              <p:nvPr/>
            </p:nvSpPr>
            <p:spPr>
              <a:xfrm>
                <a:off x="947384" y="1541325"/>
                <a:ext cx="1008112" cy="264950"/>
              </a:xfrm>
              <a:prstGeom prst="rect">
                <a:avLst/>
              </a:prstGeom>
              <a:noFill/>
            </p:spPr>
            <p:txBody>
              <a:bodyPr wrap="square" lIns="121908" tIns="0" rIns="121908" bIns="0" rtlCol="0" anchor="t">
                <a:spAutoFit/>
              </a:bodyPr>
              <a:lstStyle/>
              <a:p>
                <a:pPr marL="0" marR="0" lvl="0" indent="0" algn="ctr" defTabSz="91440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4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>
                        <a:lumMod val="75000"/>
                        <a:lumOff val="25000"/>
                      </a:sysClr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  <a:cs typeface="华文黑体" pitchFamily="2" charset="-122"/>
                  </a:rPr>
                  <a:t>添加标题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6718772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第一PPT模板网：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第一PPT：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23154</TotalTime>
  <Words>1899</Words>
  <Application>Microsoft Office PowerPoint</Application>
  <PresentationFormat>全屏显示(4:3)</PresentationFormat>
  <Paragraphs>221</Paragraphs>
  <Slides>24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24</vt:i4>
      </vt:variant>
    </vt:vector>
  </HeadingPairs>
  <TitlesOfParts>
    <vt:vector size="26" baseType="lpstr">
      <vt:lpstr>第一PPT模板网：www.1ppt.com</vt:lpstr>
      <vt:lpstr>第一PPT：www.1ppt.com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Windows User</cp:lastModifiedBy>
  <cp:revision>1385</cp:revision>
  <dcterms:created xsi:type="dcterms:W3CDTF">2009-02-11T05:37:22Z</dcterms:created>
  <dcterms:modified xsi:type="dcterms:W3CDTF">2017-03-06T09:26:29Z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