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2" r:id="rId2"/>
  </p:sldIdLst>
  <p:sldSz cx="9144000" cy="5143500" type="screen16x9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145C4"/>
    <a:srgbClr val="F456F8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2" autoAdjust="0"/>
    <p:restoredTop sz="94660"/>
  </p:normalViewPr>
  <p:slideViewPr>
    <p:cSldViewPr>
      <p:cViewPr>
        <p:scale>
          <a:sx n="120" d="100"/>
          <a:sy n="120" d="100"/>
        </p:scale>
        <p:origin x="-1470" y="-9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8cc4a691422505a647a4f54408d89d168c8dc"/>
  <p:tag name="ISPRING_ULTRA_SCORM_COURSE_ID" val="46490E21-A0BD-4B78-8652-7854AFC3E12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EID0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MQgP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AxCA9HTsYw6LMCAABeCgAAIQAAAHVuaXZlcnNhbC9mbGFzaF9za2luX3NldHRpbmdzLnhtbJVWW0/bMBR+36+ounfCrmWSqQSlk5DYQAPx7iSniVXHjmynrP9+vhK7TdosR0j4nO/zufoAklvClh9mM1RwysUzKEVYJY0m6GakvJ7nnVKcXRScKWDqgnHRYDpffvxpP5RZ5DkW34GYytngAno3C/tNoXgf3xZGxggFb1rM9g+84hc5LraV4B0rz4ZW71sQlLCtRl7+WKzWow4okepeQZPEtL4yMo3SCpASTEjf10bOsijOgQZPl/abyOldnc7+gLYjkihLu/lkZIzW4grSIl/dGBnHM3172pWFkdMEBX+Vhn75bGQUSvEeRHr53Vcjowzedu3/zEgreGUKmnJON/GdQzku9fMzUV0aOUswCRlHZ7vgy2NzvYtA/tf43SPzXAWnT6auBwvBND2nsFSiA5SFk7PJmr89dkq/D1huMJUaEKt60JMO+gl3MlyT6nrcH3gjrIxAXtEjXjntGli5eCNgqu/xq9WtXRVxfO+6KEABO6+MIuyVPfK3LusRMlL2yGdKSnhkdH8cwaHJkUKPb7Hv5unyayswrI+hYOEUrMbTg3m5MgrVKwKm4SUszT7Q2xorwtkLacB0D2XW5CLLjkJDDO9IZRm/DC7f25wkyg4MfuKG5wspoigMjZ0NVS/ruGr2nE6lt6Zj6f449Dm680zpXX49x0rhom50unI+8zz9WHR95tkww1cHxD3b8IhjfY+RGiy2IF44p1PdMK5ATr2euyc2BkdZVAOUDVcZ+UuGys+6Jgex1l0jIEOVU6UD1qSqqf5RrwTeoDxgjFgdVdX6PobJ+3hGCj8EgEVRh+F1B2dpOqoIhR2EHRApbMpjuSGpp3Rs4G7UA2xUPHJeM2km/croZyXGpYYBwquOa5jhLBPmXuFc2tSSDXBuQYe9ZsYvBjmFH6fkam0/LqJWmv8r/wFQSwMEFAACAAgAMQg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xCA9HmeYcfZ4BAAAoBgAAHwAAAHVuaXZlcnNhbC9odG1sX3NraW5fc2V0dGluZ3MuanONlMtuwjAQRfd8ReRuK0Sf0O5QoVIlFpXKrurCCUOIcGzLdlJSxL83Y16x45R6NvHN0R3PJJ5tL6oXSUj0HG3ts92/u3urAWpGFXDt6qxDz1EnUoEGbqjJBJ9nObCMA/HI8uhwkndnIuRPuPWOqw+WLUA3/IjAN0vKdBOXAQsV0HRAKwPad0DbhBL/nMReo6x9SY12x4UxgvcTwU3dqz4XKqeWIVevdjUr9GBRgrqALmkCjunQri7y7PgwxGhyicgl5dVMpKIf02SdKlHwRVf+VSVB1V98vQcGT8OXqWPHMm3eDOR+4ukIo5vEv0rDIe/jFCMIMxoDa/gO7PoDdYzbBXl0menMHOnxDUaTljSFVpdGYwwX47VXq5tDjDZnYGP2xN0thkMwWoFqWU3uMRxQyEL+4wNKJVLsSAtt9/yEMkEXGU8PqQcYQQ4Pi7Zd3TsXao8/Ic4VEt4VWoWuX941OnwwdPGNM5WOebWXdxayYyExmLh7XPliGR4lxh8luP+MCDWGJqu8nhD1eKw7QdUa1FwIVhfwdemofq7e7hdQSwMEFAACAAgAMQgP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DEID0dRwQ4OXwAAAGEAAAAcAAAAdW5pdmVyc2FsL2xvY2FsX3NldHRpbmdzLnhtbLOxr8jNUShLLSrOzM+zVTLUM1BSSM1Lzk/JzEu3VQoNcdO1UFIoLknMS0nMyc9LtVXKy1dSsLfjssnJT07MCU4tKQEqLFYoyEmsTC0KSc0FMkpS/RJzgSp9XZT07bgAUEsDBBQAAgAIAHeCd0b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DEID0c2SLkXBAgAAEQeAAApAAAAdW5pdmVyc2FsL3NraW5fY3VzdG9taXphdGlvbl9zZXR0aW5ncy54bWytWetu47oR/t+nIFwcoAWK+CLfUnhd6EInwtqyj6Ukuy0KgbaYWIgkuhLt3Rz4R5/mPNh5kg4pKZYcx5F2a8VBNJz5Zjg3XjJKnv1I3yWchf5vhPsssinnfvSUjP+E0GjNAhYvYppQnjSPlAc/8tg3M3pkggbUhJPII7Gni9Fk3EIT+UHDgTo0hvDW1bodNOjiDh4iA/d0GLtWjGtFhzGj09ZHzROIFDemaxrx86ijZmn0rYAZJTTmZuTR72OlzF0cKs/gJiaeD3zJuN8VzyHXejC64kHddm/Qw4eOqihKH+k9o220DoPB9UBtI9zq9lrKQRt2lI6C2r1e+7p/aA86PQXeJtd9QOni6z7qDrrdjnHo4A5II1XVjI5+GCjX7bYK2vDwWj9MJtqg1ULtdlvpGodeX5loLQTcCmCoylA4UDEUTekfVE1tDxU00SfapHvABu7rPTTs4H6rdehqmtJqHZ17nF3RXUdq5enk7vwA8GwIzo6K3GqeSa7RehfHwOzQcBsQTlFEQvqpMTMaWT7K3M1HczPK1JQIZCE7nhmjpvwjp0qtxbQv0pHvfWqsdpyz6GrNIg6mXEUsDknQGP85zYzM7iqSbE/jOnKPZE2P6gbyU1Us0wXZCs8loTULtyR6mbIndrUi6+enmO0ir5KZm5ctjQM/egbu1vVAxxcVBX7CTU7Dkn14KJ7qYlvoRgkV5vWxeCpJBmRFg1xjS35qyB1VfuyRE9G9n/hciqpt8VwS3ZInWg7AUBXPZZkItJSjNhDPx0KcfufAroji7lxkD8gLjctK0mZ4UYptd9u6+bSN2ZNwdlnu40C/ygUMekv0JCxsiaeSkJigUFgpSpnb5PyNE8bs9bSXjELQAsEtNpeMJCEXmqvPZwvV+upO5zdzVzNvGmM9rUokyvIvnf7we7vX/+uomclVRLJn6nRaxkISrNeqhmU5y/nUBUA8dS38xWmMxe/aovM7Z2pauDHO/qgNsFji+8ZY/K4ierdcYstx7alpYNe0XWvuSL9MsYONxvgr26EN2VPEGdr79BviG4qgPfsxRUnge3JAtGw/2tEK+oz5TDUtd4ltZ2nqjjm3GmObxfHL3yQy2fENJM+GJMjzE7IKqCfVQorIcdFeQLvcfSH44RsfOFlI/Oiqival+mBaN64zn09tF1tGTmmMceQhIyZCU32gpWrjJWDEBFbpHxN3ZfZJBKQGQW2QW/PmdgpfRxhy6z9tAvjyH7BmgSEkCxpVEITEwUvIOtt+mC8N4UNQiAjakiT5xmKvlDTF0FXANi19DqmpOwV8R8Dk2BB4P1pD6tA1r4A3w7at3mBXm3+BHIfanNcUmn+GkvxcU+grtqGGsF1BzFLvzRtVVIQow7xA8hpcE5HvwQsi6zXICW/ufbZLgCI8DGUiqzGprcjGv95BHE11eqbYU0zws4zgk7+nYEXsVcoqaEA6NkRe/Xpn/tOdqOYUGy4kmjF/cB3ZH4U+Ao0kYhyRIGBiGqCaeHsSrSla0TXZQTm8AJvne5JNhF8a85+d/xsiPGtCv2T9yzLwl1+u6ltX6npvjQxhjwzKYK+y5R9pL8zgBw0RCf+uFVUcUN8EOy1lzYTK0HxWSwhDRxetC5pwUEvQtCagbpH2BWgc4hxTC8CaZxgWQz8Bcw+eKxlyDx6tB/GANdt0YNF+oCuxi60gLMOdRu18pMVZI6BwjHuN9oo+MiiXgJJ9uiBCD5ThrxLlwpJbalGO6UzBcAswn9J1FVADPxR78WqwdzOcuyJtK6X5PLBd4MkaDvxn2VrAz7uQvl3PH2MWSmpAkjyv0+b2j580JJ3iMtW7qLcQ2Vhd6reurlo6FvtDUVVBdTnIUWHZ1LHdqaoJBEjWkPD1Bhrro9i1V8dK93cGnqiAl7nXpiReb/747+/VYU7sSakoo/69Lg6UoOha+BXvXxbjNPl3BRxH1cqi8qWiYLY9zkWr75YdE9Lk/7IBJeliELJQXFhUUg2JmIVRdRxVv51BrtoyNdkuXldav4sgM3X5GdqP3Lk1xjMSP0P7chgL6gJJz4vc5LVtOB5YdjzwI1pT/KfXAzF5x1y4qmHIkxzUaOCvn9NF0IPtaHZpgwI40tXA029VC3rkCST1fF4fUy4xeTuClpC+HxvC/uyK80o4Ho/h+M12vHTajnjMgoW4p3h7MQcM4loF0njMY3FAy9+KHMmGfctiN34kQQJsRdIp6wJsWIiNWQZZpp1yL0XteAXWjHDKd88CaM56OpsCe5l+KqXrmrzGK9r9SntjOOyZs6GC5UfiKb9Fv/M3/AXiKb8tVqw5bNLf2nQ6VBTN71Y0EhfpVUIHPDSSTSrjyd/KPMKCqbhjSwoTyQhlzpB5dFzscY4f0qyoxVDR7uY7ho+i163ETMisXuzsaHIycEzi5uUsHnGfB/T9FJfTgUIsely+n6uDjOdcIaRXwqc+SamIv2zppwYcAsh6I/p90kAZxqeG8Gp6yf6e3DbvaqKpFSSlNZdFQ9nVZVOvpTISvbyeKpaW/GWhUfONn0bNSxEaZbDvBzDahSsaY8gBH3pdFqEysci+ya837uXu8ETundEiAN8AdgTnlbwgCoRSYsnNVV406UtxPNwF3A/onuYdq0AoOOfy/EcJVMfl5Fb5lD7yYnpnlNpVkLW8Yy4WucsD74rJ49FZuXSkZtVxskrk9M90rWrLUt6vRcIXWVNCKXXPKAPe9wIwahbXW2hTb/5XdkoDUcB79x/F/wNQSwMEFAACAAgAMggPR1KjfKBLEwAApmEAABcAAAB1bml2ZXJzYWwvdW5pdmVyc2FsLnBuZ+3c+VtS2/oAcLWywdI8t1LLpOGYVk5Hy44paKdRTyqpWZaIY5xyFnFABW3S0uKmlnlyKjU1S0pTcwAsj5lSWE6kiDijEOLEIAp86dY933uj/oD7PNvncfvwInu9e+31Wetd+weuQR2Orlm1cZWCgsIa22OHnBQUlkIVFJaEr1CWRdI296XK/iginY7+plBG0Z6QvViKOGB/QEHhGU5l0WuZ7PXKkGNuSAUF1cbPv4rNwcW+CgpelraHDrhEeXDojv7uftLmacgOULxaw5OB3/qSLNVhJXl5xcdQW0+uvX6xePdh9aYbSZ4au3atWL8zKQk1DFobENklSpwXEweJI1FZZlSL2Zaf08ZO6gsCEanHy+pN7fvFb0feXphi91b6l4IwQi/U/MzoJUaGEWyGpmXSoLBk9X8eGkpM3qOPVd668HMjHNGLXZzrcCwaMjm09USKorKmZ/x/HsY0i13bMZuXpu8+VZakd2Hbf5/o88HEFPquAJNdgxHXNk6vfKUg9x/HNYsjwh7qUM0QVUP7x+zlThCycY2LpcXsu32MFfq7tn+nAa+83pbMjtM369uu75R72+CXLXn6KavkPxe+eoU+xDY2Ve7q4+O9U5/7po7U1n/71hR8yQb9Xfmtb+QuYoN+6/0w+XCmosq62yf8fOO/7TeV9McmO8MpOLn+NIC6HLl963th08J0ubDpj/Nx83IazwLJXfXpvOKU73SiLOxrJ995vj/Op/xVwXsL62/jmk9tTmidPPK9cEu6k1z4zY/z8b1iex+JkbvZngkPTB+lfC+curNQLvxPrR/m07Iq7Tfm4rdxzwalw34uWlrfCes628mFt5j9MJ/U9TuuUOZ/kRtcy663Fpuafids9zBdLmxz7of56O4+vip71kd+ZP1gwK27fXyn37fhhLc/zMfO9e66/czm74ysHwy4XZlOrQAAAAAAAAAAAAAAAAAAAAAAAAAAAAAAAAAAAAAAAAAAAAAAAAAAAAAAAAAAAAAAAAAAAAAAAAAAAAAAAAAAAAAAAAAAAAAAAAAAAAAAAAAAAAAAAAAAAAAAAAAAAAAAAAAAAAAAAAAAAAAAAAAAAAAAAAAAAAAAAAAAAAAAAAAAAAAAAAAAAACA/xkADZkMzELgaLWZp9yYUH64ZoW+Umr8a7m7uXmJ0nXHn3J/lmtmS95dz0zPX/4H3Jw1hJZ5EGrRXILAldmWC88Gx0TwBi6pTdK5tTDUAiuim3Nlc8Q3zTxLGBRULwgJnD6aC0Paza1mYGI+CBp4Eir5eUbuAp8/ja4LUkhe0tpmLa1Hz304KjC6GyAa6OI8oXEo7dm63/SK2ZRYwOBy9LesXMcDhxCCwWxUdhpfLM5ClhxoyhKQIiHDZI3l6VSPGM6hprSIF6i6DB1KFpvE6z5bKgIza9WsF6dYM6Nkac2kXm5sOVoyz1TDkGZad1d4ULOqmfvFJE2iiFWKpUhk7UipPWrWRihCyexjnNuCUDxDNpbW9rfj2Om3GqM2OVf7RSmjsmE1Fp9Ge6t2V8TVbK7bj8BXS6O5KVnqX1NOTxAd5cfFHWrKOva+jkI2JvWJe4llHTFgPd6M6KMO/5/eoTYWJahHQQIvxonufZX76OEdL/e1IT0EsEg6L5d9MrbEGh/czRYYVveFTZGQHrnskchFFH+9A+stt45LvCSFM89sLYgzYJXTguoCTTFd5C4Uy4+N5gw7GeWgWSWXyL1Sbtzbbq3z1YbRspwLL3oQckefErJrcmK45KkZmDF1rOwtfzTCwMKS+s66Lfu+me/ft050tBLJpNCfTucdxuWI0zYeHeufFGmCxpzRBqr6yOBxiAc+EdEyyrNHxlW4Sy2ZmyiiI5XETB3SjTPaqy/Znl1pUGNYVkeHrzBMeT5bqnuk6bKIGzpVfNoVVFr7uOmqSGrY8Jx6Qqd3W8lQb8itsNl3+/A3TDh+RSkBC+asuD+Si0poTlxqCM8FUW40VPD6pneNOcKvyrh6O9jRmERn1iORQV9HxvvVnUi/yWHB48S4e+gxtQUOZ5hdikNxtcc8jPIC5vMf9R7cP6aME+1ALa69hQL9rJKeX+ccrJashdHetacTi2vsNjFwWeF/q+DBm6nRe4mrNIbXfrhzxDk3y/lIVdwmHr91IlWWisBI50jEOnKlxb/uNpKbB+OOT6plVVac+1eXDcxpFjNff2wOnosMvYcui5w2F3BQlDjI3X63rlGl1juKhZsn++KdyJenZ31SrG147/zPWrydH6hxiNAjTfpQlVp/jThuaNbLa9bphpE0oA9TCoJ9JgNL9PfErmj3Eu1/ZPmhP7A/g/ahLtuoDVKdnfvvOSBh5xJeyM1N89GOr+FcPkTjJos9PIyx5EFz+t3e1rjbWDyIL5/wUl/vygqbHvmDOy4wzDuuZXE93qn0zzPWvG2MLMvbKKrFI8u3/Rzal9Nb9y4oMTn1XyafX8HKQSN69jBBZVAb/0RcXL1acBHGBcm1Qmeo6B9dC2Xdt3RuS3NiPO0mifAxmPT+5W2jPZvjDI2ufrgg1NbnMRtzy/bEqqYP1pwK15T4FvK19TktbolU+py2/j3ZNeZHnmXFPYmqKI1yQpgwVWe7TsFhsNrw8zx6JONJf9TwDTfjCvwVOvMcv2Zi8e/18NOrhqJcTG0X9S6SeIdOZc9RQuHBgrIgalOyRn5SWICi317RXqs8+wzd5T2NFe9GkTqvnEN9Wc0D3fvw66G9joMlUpgg/2Z1TaDHuVm4FYqyfm9v8znh2kf8kDvXVxmGVeaZxv7UM0juZGsdSeV3BLKGocYdOXkR9OZCRMGVHN1gH+HP5TJPQafoY/y0pFbGQ1BP/ZMS+9zqNsjCJ1YzCLtILRIvB8U+7YIHEWjV78TNnYElm6x4InR14yhR/++J+mZ3Qxl247A5HKHTRJ7L2twU+LGo+hdBUaRD9r34n4ygrE3vB5286AccwXvyweFFRiDJJIHYr5dAZjK0qG7Ug76syCuPB1flPzhc9/iOLsc90XEbbciurn/Kh+p9FOZ6y7sDVzQJ/qs0iNZe/SHnUFWQoDPwPDvtPgn2+P7DyT1s1U+tt3dL/0oTSdkb9LnEhcmXvAuZ5RPXPGP4GX3RVFoJzXS93dL0+VwEAZdM/ntG/tRrM7M9mQ3qfE3yB9OJVY/xuYkZVGqZcf3Uq0eS+yFCHrOW6ox1hQ9XUZ8FXYPhS8tOSetG2D21QVz3DCKxFkO/gwYlGtOCfAggHpOHOU4goaKz4TCIVbNoFk2QhSqFneTgmA0c/o62xG15lxULl7ePSkw9PUVbrQyhLikfn+8vSeSvxsZNN2lI51UmTKQXi0kKZbA6fts9beMRFmnZulwapPrrCjrgK8NJ/Lhj3fMMLevfHogjk1fwKoc78aL9VQI0y3+o1mFBhFxUuxr4hD70V6qgEBHewt5IAjXmOcPJVDwf0YifpYJfFQw5iR8Jagik9c6sU5a4loOcWK4JM66XPw9duk6x8KxuTG64kbUWNlSb2Xyenn365AS/9OKbh5a1JZZtoeETBByt/kao/nmpYV4IY3Ys7MiXdfJXzBI4Voxa59hrnVUZzKLZeQtvYFT0G/H2uyOeF6JUQI0ZbgLU+Th7d9JV9k10j+ikup+Dpia8CBFyj9pDNMcL8IRFF5ueORGN3LkAUy9cVhCqf4FpuagZgKxrNnY2RzPNiO426tAN+W7X3/JwUuObwxLNx3WX/EtTa4fpc0+zXB/QNqPoz7qzObVKjBjrtHhTVT2lVVRwsBHi8pc5ZnhfiKY1CgET/lH6T5EoDGZTYi0dz8dJKlvHl6VXtWq+Tr2+k+efi3nzagq07+ye3h15nVqVyIDk26jSOdiy9PJnc0gXuQxUNDg3qyXePevMz1wLpjJcGDHcovhX3m1JZC2vL3fttWmI5u9XqhRKgkfYkSrbeWoxjfFO6nng4Gbh/sCW8iA3cIpyYGV7jnXhsqv20oEXE3GfovvHYs+seERzRbzPIRVK6gVrc6avFxzOR/cMPvCLqotYD2UFzlGalfwOmMzzacGnjInCIcWkQa6oojZgwqtOcgOF+DRsIR2u2Zk3hxlyiAkrca1MG02MN5X6vK6u8P4652562WCe4Lloyn5wVOwWo9TJXyOZStzucrq4iReyF2bsjPVQ9xLGvDA6P1goqQbHFglCBMOr9DniMgHyQoIpBt4sjdofO07pPBi+NF0KVhxeOzR1CaKM1hzP6Cy8vv0Krz+GCwOL5zpKmTkxk3BSbuxMS5dsQowL2by1CW6w7xXcoA4DSl1mF9PDz7gWP4QMonoQMK+/jKcXoauzZMVZKVNVC4s9459cZaMl3ZM1fTDqzHHN5ov9B6NYgaq57pXgWMRi2oU7sdi+ivoRVCVblYGr2hCs9lLLGIrGY4VPJWjCcO6kmYdwzoORSiYf4cYaQPerpH8eqiipWIDflbqus4RhTJhrf4li1fJMf1fr5wVnWfqByJLmMPpmt7q07D9ZN+AP32ng2FutGkkmvUuRLNU/rxFXIkZSvlaIA/qr3V+EDEKVWh/qmcAEsqXBnzrtOJg5e6i4UZfch79dLa4Ntw05rQG9qpKKUhv8PMbVbhebaV3Nn8Zh+7uUCgMM9o5bQI8cKOzeoQaee/86yjRlF4qOzixczhVJXv1qr9xND1XFrnLkelk16qXCThXS2NzsiT7SlqtqGhuNPXqxer/f7eeE1yws/3fVOjC1OssaC7muTxh90+k4eB73+I/SlJLEqZR8u7M5nbyYNo2PC6IqZrFgxvn3mcFAHcwTiEdeCuhVh7ct+M98HUpnzsHCfocYUrPUszY53mkHGlExGabotxb6ubS8lDgWcCbncd2nm5aTpwmzFMtSY9JiO/cfEcrBxPmxlwcrF3Mgl3Y10PpqVsPPsW5Gn6YWbbOLo1SCzpsvWkyzPRDcCKN5lQeTxTRatijZh9bO+Lxe1xvfzSqs+HflVnoKH7RYgiPg1dn3JPZb84keZewUrJPDsgT+X+U88+6my7L5jAYNvS+er8216qkjNJJjJBn1ZRF0FPOE2uj50IKyU8y9PEl3dBdVgpoXgo7S2FqQgJLs4I1pvRx81/HM8ewb8e3RQgewRQCY2fJraudywTDOGiKk57wPi8rWy4ny5n30wV3T0zPIeT6gmzO3pN080gipZEfXqjr2IYdeD0ZGi4NjjvuWCgjNWH4Qs520hUVBXTh3PmEo+VnOvgyzL9++3SDRFIrY+Pz1re347YJREfjSQpglbibCvT4q9HO5EB0gK+Ss8mpmJTGTNcyBawlXQwuuf4xyc8Ka1zu8wwaRxBGKh21qvDIMCJb9/aP3IIzSR9XNSQ7gxujDd6bTUBx0QmrfUR6lcXRhtikddwW37MvqVtTcEMMlRLK22bVFzuzl2sb2yHYUgeyobXkpG3ZG0lFUbLeesxpZC+8SROC5yppQh+5w9SBYUs+gXe5qQwqKxAZC/vY+ND7fiJFB2vJ5xS9iquwF+YP8vwwyPrmhBsl0OHloYv7e7F7+jbBsUYklDRJelJ2/rHVgE0RxNBySmJw4pc04GKW6QImCSy6O01UzuFQNJ4gOROfLEpyls8Rauoici9VPFPPYZXB4G7+MIYEQJFySlLigVkaY/QmqrOhHl3mP1ny9O316Ni9qRVuLqrFS6+QSO8PjEXFMN1n1lVhtXJ0faQnDoIlJs8/4z74Ws+NrOpGen0T+HXHRYjBc1u+RcZYQ2YQ0KVhFqJhZm7PX+lUUPe0NRjiYKD2ULpIOJ3I7095048z4zlEO546pQyNAUNazq3VE56zZqNef6+XJLBhznHQ3bIyS9WWcdvgM6BON+nhU2cYG2zaXRQ1tx5sxFy73WwSK1+bkCzX6YLHxY4vsOURuXMSU9obfsSnT2ZH9NWgxj7os/R+y4jIXK5lfs1Cvm7j+qk7UQMKL7kn0LrdcBs8cHRkrSxld3SHr+OR9/9/xN9tswKmeGoyYSTL7MXNxfP4R+xOZQ2/iFONCuavvuBOFW630KjvfPXHAWc28YbXo5WZtPvGvyU2VjsJxHdp7QIweqo9q5HSGC4Gii0P0ZdBeDk27hfMpOV8LutaGMmlooMYBzxZ21ix4ylYswVAs3oqPdusKlss2uraHqkYGPvfaSbBGqwwN8ZcH9XPtvy+nlrC7yQYW4VRU4rv/2ntrkxJEzZVpIv1ke3WvSUGD3vTCQs20b4t1OUXs7q4NZa3nsuAhTO2/2tkGYuoEWroryUrQhyxFj/8m5gq3gtusZt++bISwTKdHhNy5Me9IMGj3f+7SNTf9astgUOYxUROChiKxGB6W+/SkjduMssMMytj9xVPZLrLIlTd8I5HEbmOVpy0SaziSoW8fS3gSFRX95tKiBjJxzW4Wu795CtDhbSMjYnBe7llNno+NzbTtUNpluScpaMVRAQMbeQxyQu5D8Qkrl3Q5UBanm0Gqb/RW/uh79klSCU1x/mcv+ac0O1a7WFpUiKRwV/2cvfPPrfzLBWmob5rQVX6U2Ym/FO9EkizOOhbaBso/WVGWIPLO2C7wHGW1kJCNJ7lS8fBIKMRNLuGBzo3F5k43fIVsqQLx6svUS0qZSQqyH9vDDofKfvO8+H9QSwMEFAACAAgAMggPR4l3YEJKAAAAawAAABsAAAB1bml2ZXJzYWwvdW5pdmVyc2FsLnBuZy54bWyzsa/IzVEoSy0qzszPs1Uy1DNQsrfj5bIpKEoty0wtV6gAigEFIUBJoRLINUJwyzNTSjKAQgYWBgjBjNTM9IwSWyULQ4SgPtBMAFBLAQIAABQAAgAIADEID0evSLvXOAQAAN8OAAAdAAAAAAAAAAEAAAAAAAAAAAB1bml2ZXJzYWwvY29tbW9uX21lc3NhZ2VzLmxuZ1BLAQIAABQAAgAIADEID0dZhm+oCwMAALUKAAAnAAAAAAAAAAEAAAAAAHMEAAB1bml2ZXJzYWwvZmxhc2hfcHVibGlzaGluZ19zZXR0aW5ncy54bWxQSwECAAAUAAIACAAxCA9HTsYw6LMCAABeCgAAIQAAAAAAAAABAAAAAADDBwAAdW5pdmVyc2FsL2ZsYXNoX3NraW5fc2V0dGluZ3MueG1sUEsBAgAAFAACAAgAMQgPRzlO0w7fAgAAxgkAACYAAAAAAAAAAQAAAAAAtQoAAHVuaXZlcnNhbC9odG1sX3B1Ymxpc2hpbmdfc2V0dGluZ3MueG1sUEsBAgAAFAACAAgAMQgPR5nmHH2eAQAAKAYAAB8AAAAAAAAAAQAAAAAA2A0AAHVuaXZlcnNhbC9odG1sX3NraW5fc2V0dGluZ3MuanNQSwECAAAUAAIACAAxCA9HGtrqO6oAAAAfAQAAGgAAAAAAAAABAAAAAACzDwAAdW5pdmVyc2FsL2kxOG5fcHJlc2V0cy54bWxQSwECAAAUAAIACAAxCA9HUcEODl8AAABhAAAAHAAAAAAAAAABAAAAAACVEAAAdW5pdmVyc2FsL2xvY2FsX3NldHRpbmdzLnhtbFBLAQIAABQAAgAIAHeCd0bOggk37AIAAIgIAAAUAAAAAAAAAAEAAAAAAC4RAAB1bml2ZXJzYWwvcGxheWVyLnhtbFBLAQIAABQAAgAIADEID0c2SLkXBAgAAEQeAAApAAAAAAAAAAEAAAAAAEwUAAB1bml2ZXJzYWwvc2tpbl9jdXN0b21pemF0aW9uX3NldHRpbmdzLnhtbFBLAQIAABQAAgAIADIID0dSo3ygSxMAAKZhAAAXAAAAAAAAAAAAAAAAAJccAAB1bml2ZXJzYWwvdW5pdmVyc2FsLnBuZ1BLAQIAABQAAgAIADIID0eJd2BCSgAAAGsAAAAbAAAAAAAAAAEAAAAAABcwAAB1bml2ZXJzYWwvdW5pdmVyc2FsLnBuZy54bWxQSwUGAAAAAAsACwBJAwAAmjAAAAAA"/>
  <p:tag name="ISPRING_RESOURCE_PATHS_HASH_PRESENTER" val="3d15b8b93e99dbc8e852dd45567c71b54ab0"/>
  <p:tag name="ISPRING_PRESENTATION_TITLE" val="微立体求职竞职-动画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DA751A"/>
      </a:dk2>
      <a:lt2>
        <a:srgbClr val="EEECE1"/>
      </a:lt2>
      <a:accent1>
        <a:srgbClr val="EF4136"/>
      </a:accent1>
      <a:accent2>
        <a:srgbClr val="E55948"/>
      </a:accent2>
      <a:accent3>
        <a:srgbClr val="1BBA9E"/>
      </a:accent3>
      <a:accent4>
        <a:srgbClr val="F8A31B"/>
      </a:accent4>
      <a:accent5>
        <a:srgbClr val="9BBB59"/>
      </a:accent5>
      <a:accent6>
        <a:srgbClr val="8064A2"/>
      </a:accent6>
      <a:hlink>
        <a:srgbClr val="0000FF"/>
      </a:hlink>
      <a:folHlink>
        <a:srgbClr val="800080"/>
      </a:folHlink>
    </a:clrScheme>
    <a:fontScheme name="自定义 1">
      <a:majorFont>
        <a:latin typeface="Century Gothic"/>
        <a:ea typeface="幼圆"/>
        <a:cs typeface=""/>
      </a:majorFont>
      <a:minorFont>
        <a:latin typeface="Century Gothic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</Words>
  <Application>Microsoft Office PowerPoint</Application>
  <PresentationFormat>全屏显示(16:9)</PresentationFormat>
  <Paragraphs>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微立体求职竞职-动画</dc:title>
  <dc:creator>无忧人</dc:creator>
  <cp:lastModifiedBy>Windows User</cp:lastModifiedBy>
  <cp:revision>160</cp:revision>
  <dcterms:created xsi:type="dcterms:W3CDTF">2014-01-24T11:37:25Z</dcterms:created>
  <dcterms:modified xsi:type="dcterms:W3CDTF">2017-03-05T08:59:06Z</dcterms:modified>
</cp:coreProperties>
</file>