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24"/>
  </p:notesMasterIdLst>
  <p:handoutMasterIdLst>
    <p:handoutMasterId r:id="rId25"/>
  </p:handoutMasterIdLst>
  <p:sldIdLst>
    <p:sldId id="427" r:id="rId3"/>
    <p:sldId id="428" r:id="rId4"/>
    <p:sldId id="429" r:id="rId5"/>
    <p:sldId id="430" r:id="rId6"/>
    <p:sldId id="431" r:id="rId7"/>
    <p:sldId id="432" r:id="rId8"/>
    <p:sldId id="433" r:id="rId9"/>
    <p:sldId id="434" r:id="rId10"/>
    <p:sldId id="435" r:id="rId11"/>
    <p:sldId id="439" r:id="rId12"/>
    <p:sldId id="442" r:id="rId13"/>
    <p:sldId id="441" r:id="rId14"/>
    <p:sldId id="440" r:id="rId15"/>
    <p:sldId id="443" r:id="rId16"/>
    <p:sldId id="436" r:id="rId17"/>
    <p:sldId id="437" r:id="rId18"/>
    <p:sldId id="438" r:id="rId19"/>
    <p:sldId id="444" r:id="rId20"/>
    <p:sldId id="445" r:id="rId21"/>
    <p:sldId id="446" r:id="rId22"/>
    <p:sldId id="359"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990099"/>
    <a:srgbClr val="FF3399"/>
    <a:srgbClr val="66FF33"/>
    <a:srgbClr val="99FF66"/>
    <a:srgbClr val="FFCC66"/>
    <a:srgbClr val="FF9900"/>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70" autoAdjust="0"/>
    <p:restoredTop sz="95672" autoAdjust="0"/>
  </p:normalViewPr>
  <p:slideViewPr>
    <p:cSldViewPr>
      <p:cViewPr>
        <p:scale>
          <a:sx n="100" d="100"/>
          <a:sy n="100" d="100"/>
        </p:scale>
        <p:origin x="-1176" y="-546"/>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方正正黑简体" panose="02000000000000000000" pitchFamily="2" charset="-122"/>
              <a:ea typeface="方正正黑简体" panose="02000000000000000000" pitchFamily="2" charset="-122"/>
              <a:cs typeface="+mn-cs"/>
            </a:defRPr>
          </a:pPr>
          <a:endParaRPr lang="zh-CN"/>
        </a:p>
      </c:txPr>
    </c:title>
    <c:autoTitleDeleted val="0"/>
    <c:plotArea>
      <c:layout/>
      <c:barChart>
        <c:barDir val="bar"/>
        <c:grouping val="stacked"/>
        <c:varyColors val="0"/>
        <c:ser>
          <c:idx val="0"/>
          <c:order val="0"/>
          <c:tx>
            <c:strRef>
              <c:f>Sheet1!$B$1</c:f>
              <c:strCache>
                <c:ptCount val="1"/>
                <c:pt idx="0">
                  <c:v>系列 1</c:v>
                </c:pt>
              </c:strCache>
            </c:strRef>
          </c:tx>
          <c:spPr>
            <a:solidFill>
              <a:srgbClr val="294A5A"/>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g/"通""用""格""式"</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1">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g/"通""用""格""式"</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5">
                <a:lumMod val="60000"/>
                <a:lumOff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g/"通""用""格""式"</c:formatCode>
                <c:ptCount val="4"/>
                <c:pt idx="0">
                  <c:v>2</c:v>
                </c:pt>
                <c:pt idx="1">
                  <c:v>2</c:v>
                </c:pt>
                <c:pt idx="2">
                  <c:v>3</c:v>
                </c:pt>
                <c:pt idx="3">
                  <c:v>5</c:v>
                </c:pt>
              </c:numCache>
            </c:numRef>
          </c:val>
        </c:ser>
        <c:dLbls>
          <c:showLegendKey val="0"/>
          <c:showVal val="0"/>
          <c:showCatName val="0"/>
          <c:showSerName val="0"/>
          <c:showPercent val="0"/>
          <c:showBubbleSize val="0"/>
        </c:dLbls>
        <c:gapWidth val="40"/>
        <c:overlap val="100"/>
        <c:axId val="229133312"/>
        <c:axId val="229176448"/>
      </c:barChart>
      <c:catAx>
        <c:axId val="2291333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方正兰亭细黑_GBK" panose="02000000000000000000" pitchFamily="2" charset="-122"/>
                <a:ea typeface="方正兰亭细黑_GBK" panose="02000000000000000000" pitchFamily="2" charset="-122"/>
                <a:cs typeface="+mn-cs"/>
              </a:defRPr>
            </a:pPr>
            <a:endParaRPr lang="zh-CN"/>
          </a:p>
        </c:txPr>
        <c:crossAx val="229176448"/>
        <c:crosses val="autoZero"/>
        <c:auto val="1"/>
        <c:lblAlgn val="ctr"/>
        <c:lblOffset val="100"/>
        <c:noMultiLvlLbl val="0"/>
      </c:catAx>
      <c:valAx>
        <c:axId val="229176448"/>
        <c:scaling>
          <c:orientation val="minMax"/>
        </c:scaling>
        <c:delete val="1"/>
        <c:axPos val="b"/>
        <c:numFmt formatCode="g/&quot;通&quot;&quot;用&quot;&quot;格&quot;&quot;式&quot;" sourceLinked="1"/>
        <c:majorTickMark val="none"/>
        <c:minorTickMark val="none"/>
        <c:tickLblPos val="nextTo"/>
        <c:crossAx val="22913331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620EC9-CFF3-487C-8F43-FD95B4923701}" type="doc">
      <dgm:prSet loTypeId="urn:microsoft.com/office/officeart/2005/8/layout/venn2" loCatId="relationship" qsTypeId="urn:microsoft.com/office/officeart/2005/8/quickstyle/simple5" qsCatId="simple" csTypeId="urn:microsoft.com/office/officeart/2005/8/colors/accent1_2" csCatId="accent1" phldr="1"/>
      <dgm:spPr/>
      <dgm:t>
        <a:bodyPr/>
        <a:lstStyle/>
        <a:p>
          <a:endParaRPr lang="zh-CN" altLang="en-US"/>
        </a:p>
      </dgm:t>
    </dgm:pt>
    <dgm:pt modelId="{55454EFF-AA50-4039-80C6-679761FE6702}">
      <dgm:prSet phldrT="[文本]"/>
      <dgm:spPr>
        <a:xfrm>
          <a:off x="731160" y="0"/>
          <a:ext cx="2924642" cy="2924642"/>
        </a:xfrm>
        <a:prstGeom prst="ellipse">
          <a:avLst/>
        </a:prstGeom>
        <a:solidFill>
          <a:srgbClr val="484849"/>
        </a:solidFill>
        <a:ln>
          <a:noFill/>
        </a:ln>
        <a:effectLst>
          <a:outerShdw blurRad="57150" dist="19050" dir="5400000" algn="ctr" rotWithShape="0">
            <a:srgbClr val="000000">
              <a:alpha val="63000"/>
            </a:srgbClr>
          </a:outerShdw>
        </a:effectLst>
      </dgm:spPr>
      <dgm:t>
        <a:bodyPr/>
        <a:lstStyle/>
        <a:p>
          <a:r>
            <a:rPr lang="zh-CN" altLang="en-US" dirty="0" smtClean="0">
              <a:solidFill>
                <a:srgbClr val="ED7D31"/>
              </a:solidFill>
              <a:latin typeface="+mn-lt"/>
              <a:ea typeface="方正正中黑简体" panose="02000000000000000000" pitchFamily="2" charset="-122"/>
              <a:cs typeface="+mn-cs"/>
            </a:rPr>
            <a:t>请输入标题</a:t>
          </a:r>
          <a:endParaRPr lang="zh-CN" altLang="en-US" dirty="0">
            <a:solidFill>
              <a:srgbClr val="ED7D31"/>
            </a:solidFill>
            <a:latin typeface="+mn-lt"/>
            <a:ea typeface="方正正中黑简体" panose="02000000000000000000" pitchFamily="2" charset="-122"/>
            <a:cs typeface="+mn-cs"/>
          </a:endParaRPr>
        </a:p>
      </dgm:t>
    </dgm:pt>
    <dgm:pt modelId="{908FC6A4-08BD-4959-8570-64F1D16565AC}" type="parTrans" cxnId="{0B93FB68-75F7-4DED-A7FC-45503855AED9}">
      <dgm:prSet/>
      <dgm:spPr/>
      <dgm:t>
        <a:bodyPr/>
        <a:lstStyle/>
        <a:p>
          <a:endParaRPr lang="zh-CN" altLang="en-US"/>
        </a:p>
      </dgm:t>
    </dgm:pt>
    <dgm:pt modelId="{1168C83C-7F7B-4ECE-BDBB-8619FDF264BE}" type="sibTrans" cxnId="{0B93FB68-75F7-4DED-A7FC-45503855AED9}">
      <dgm:prSet/>
      <dgm:spPr/>
      <dgm:t>
        <a:bodyPr/>
        <a:lstStyle/>
        <a:p>
          <a:endParaRPr lang="zh-CN" altLang="en-US"/>
        </a:p>
      </dgm:t>
    </dgm:pt>
    <dgm:pt modelId="{4D7229E0-8E87-422F-98D8-DA4C6CCC452D}">
      <dgm:prSet phldrT="[文本]"/>
      <dgm:spPr>
        <a:xfrm>
          <a:off x="1023624" y="584928"/>
          <a:ext cx="2339713" cy="2339713"/>
        </a:xfrm>
        <a:prstGeom prst="ellipse">
          <a:avLst/>
        </a:prstGeom>
        <a:solidFill>
          <a:srgbClr val="ED5A00"/>
        </a:solidFill>
        <a:ln>
          <a:noFill/>
        </a:ln>
        <a:effectLst>
          <a:outerShdw blurRad="57150" dist="19050" dir="5400000" algn="ctr" rotWithShape="0">
            <a:srgbClr val="000000">
              <a:alpha val="63000"/>
            </a:srgbClr>
          </a:outerShdw>
        </a:effectLst>
      </dgm:spPr>
      <dgm:t>
        <a:bodyPr/>
        <a:lstStyle/>
        <a:p>
          <a:r>
            <a:rPr lang="zh-CN" altLang="en-US" dirty="0" smtClean="0">
              <a:solidFill>
                <a:srgbClr val="ED7D31"/>
              </a:solidFill>
              <a:latin typeface="+mn-lt"/>
              <a:ea typeface="方正正中黑简体" panose="02000000000000000000" pitchFamily="2" charset="-122"/>
              <a:cs typeface="+mn-cs"/>
            </a:rPr>
            <a:t>请输入标题</a:t>
          </a:r>
          <a:endParaRPr lang="zh-CN" altLang="en-US" dirty="0">
            <a:solidFill>
              <a:srgbClr val="ED7D31"/>
            </a:solidFill>
            <a:latin typeface="+mn-lt"/>
            <a:ea typeface="方正正中黑简体" panose="02000000000000000000" pitchFamily="2" charset="-122"/>
            <a:cs typeface="+mn-cs"/>
          </a:endParaRPr>
        </a:p>
      </dgm:t>
    </dgm:pt>
    <dgm:pt modelId="{44A1E85A-316E-485F-9CC0-23077FE4FF2D}" type="parTrans" cxnId="{C273058A-F15A-4131-80BA-96B0C76D208B}">
      <dgm:prSet/>
      <dgm:spPr/>
      <dgm:t>
        <a:bodyPr/>
        <a:lstStyle/>
        <a:p>
          <a:endParaRPr lang="zh-CN" altLang="en-US"/>
        </a:p>
      </dgm:t>
    </dgm:pt>
    <dgm:pt modelId="{2ED71CB5-C10D-414D-BC69-9221CCBE8BA8}" type="sibTrans" cxnId="{C273058A-F15A-4131-80BA-96B0C76D208B}">
      <dgm:prSet/>
      <dgm:spPr/>
      <dgm:t>
        <a:bodyPr/>
        <a:lstStyle/>
        <a:p>
          <a:endParaRPr lang="zh-CN" altLang="en-US"/>
        </a:p>
      </dgm:t>
    </dgm:pt>
    <dgm:pt modelId="{58DD82E6-6111-462D-8779-88119A464AD0}">
      <dgm:prSet phldrT="[文本]"/>
      <dgm:spPr>
        <a:xfrm>
          <a:off x="1316088" y="1169856"/>
          <a:ext cx="1754785" cy="1754785"/>
        </a:xfrm>
        <a:prstGeom prst="ellipse">
          <a:avLst/>
        </a:prstGeom>
        <a:solidFill>
          <a:srgbClr val="99CC39"/>
        </a:solidFill>
        <a:ln>
          <a:noFill/>
        </a:ln>
        <a:effectLst>
          <a:outerShdw blurRad="57150" dist="19050" dir="5400000" algn="ctr" rotWithShape="0">
            <a:srgbClr val="000000">
              <a:alpha val="63000"/>
            </a:srgbClr>
          </a:outerShdw>
        </a:effectLst>
      </dgm:spPr>
      <dgm:t>
        <a:bodyPr/>
        <a:lstStyle/>
        <a:p>
          <a:r>
            <a:rPr lang="zh-CN" altLang="en-US" dirty="0" smtClean="0">
              <a:solidFill>
                <a:srgbClr val="ED7D31"/>
              </a:solidFill>
              <a:latin typeface="+mn-lt"/>
              <a:ea typeface="方正正中黑简体" panose="02000000000000000000" pitchFamily="2" charset="-122"/>
              <a:cs typeface="+mn-cs"/>
            </a:rPr>
            <a:t>请输入标题</a:t>
          </a:r>
          <a:endParaRPr lang="zh-CN" altLang="en-US" dirty="0">
            <a:solidFill>
              <a:srgbClr val="ED7D31"/>
            </a:solidFill>
            <a:latin typeface="+mn-lt"/>
            <a:ea typeface="方正正中黑简体" panose="02000000000000000000" pitchFamily="2" charset="-122"/>
            <a:cs typeface="+mn-cs"/>
          </a:endParaRPr>
        </a:p>
      </dgm:t>
    </dgm:pt>
    <dgm:pt modelId="{09493095-35B6-4DEA-8EA7-5C91B936FEFB}" type="parTrans" cxnId="{614DBC0D-CDE3-4E2E-B490-7AB2704EC875}">
      <dgm:prSet/>
      <dgm:spPr/>
      <dgm:t>
        <a:bodyPr/>
        <a:lstStyle/>
        <a:p>
          <a:endParaRPr lang="zh-CN" altLang="en-US"/>
        </a:p>
      </dgm:t>
    </dgm:pt>
    <dgm:pt modelId="{43CB17E7-0267-4796-8892-94D923279F70}" type="sibTrans" cxnId="{614DBC0D-CDE3-4E2E-B490-7AB2704EC875}">
      <dgm:prSet/>
      <dgm:spPr/>
      <dgm:t>
        <a:bodyPr/>
        <a:lstStyle/>
        <a:p>
          <a:endParaRPr lang="zh-CN" altLang="en-US"/>
        </a:p>
      </dgm:t>
    </dgm:pt>
    <dgm:pt modelId="{0607C59F-ECBF-4160-9175-F9194579B0B7}">
      <dgm:prSet phldrT="[文本]"/>
      <dgm:spPr>
        <a:xfrm>
          <a:off x="1608553" y="1754785"/>
          <a:ext cx="1169856" cy="1169856"/>
        </a:xfrm>
        <a:prstGeom prst="ellipse">
          <a:avLst/>
        </a:prstGeom>
        <a:solidFill>
          <a:srgbClr val="0A97A6"/>
        </a:solidFill>
        <a:ln>
          <a:noFill/>
        </a:ln>
        <a:effectLst>
          <a:outerShdw blurRad="57150" dist="19050" dir="5400000" algn="ctr" rotWithShape="0">
            <a:srgbClr val="000000">
              <a:alpha val="63000"/>
            </a:srgbClr>
          </a:outerShdw>
        </a:effectLst>
      </dgm:spPr>
      <dgm:t>
        <a:bodyPr/>
        <a:lstStyle/>
        <a:p>
          <a:r>
            <a:rPr lang="zh-CN" altLang="en-US" dirty="0" smtClean="0">
              <a:solidFill>
                <a:srgbClr val="ED7D31"/>
              </a:solidFill>
              <a:latin typeface="+mn-lt"/>
              <a:ea typeface="方正正中黑简体" panose="02000000000000000000" pitchFamily="2" charset="-122"/>
              <a:cs typeface="+mn-cs"/>
            </a:rPr>
            <a:t>请输入标题</a:t>
          </a:r>
          <a:endParaRPr lang="zh-CN" altLang="en-US" dirty="0">
            <a:solidFill>
              <a:srgbClr val="ED7D31"/>
            </a:solidFill>
            <a:latin typeface="+mn-lt"/>
            <a:ea typeface="方正正中黑简体" panose="02000000000000000000" pitchFamily="2" charset="-122"/>
            <a:cs typeface="+mn-cs"/>
          </a:endParaRPr>
        </a:p>
      </dgm:t>
    </dgm:pt>
    <dgm:pt modelId="{C000CE68-855E-4EC6-A8A3-0B8790F055AD}" type="parTrans" cxnId="{637C50E9-FE3D-45BC-A248-AD6BEBA1158F}">
      <dgm:prSet/>
      <dgm:spPr/>
      <dgm:t>
        <a:bodyPr/>
        <a:lstStyle/>
        <a:p>
          <a:endParaRPr lang="zh-CN" altLang="en-US"/>
        </a:p>
      </dgm:t>
    </dgm:pt>
    <dgm:pt modelId="{541269C2-937E-4C1B-ACD0-29E9ACDB62EA}" type="sibTrans" cxnId="{637C50E9-FE3D-45BC-A248-AD6BEBA1158F}">
      <dgm:prSet/>
      <dgm:spPr/>
      <dgm:t>
        <a:bodyPr/>
        <a:lstStyle/>
        <a:p>
          <a:endParaRPr lang="zh-CN" altLang="en-US"/>
        </a:p>
      </dgm:t>
    </dgm:pt>
    <dgm:pt modelId="{E361C366-3441-4A6F-8544-F0C74E9AB94C}" type="pres">
      <dgm:prSet presAssocID="{57620EC9-CFF3-487C-8F43-FD95B4923701}" presName="Name0" presStyleCnt="0">
        <dgm:presLayoutVars>
          <dgm:chMax val="7"/>
          <dgm:resizeHandles val="exact"/>
        </dgm:presLayoutVars>
      </dgm:prSet>
      <dgm:spPr/>
      <dgm:t>
        <a:bodyPr/>
        <a:lstStyle/>
        <a:p>
          <a:endParaRPr lang="zh-CN" altLang="en-US"/>
        </a:p>
      </dgm:t>
    </dgm:pt>
    <dgm:pt modelId="{4382CFD8-19D1-492E-84E7-AA8DD7BD9480}" type="pres">
      <dgm:prSet presAssocID="{57620EC9-CFF3-487C-8F43-FD95B4923701}" presName="comp1" presStyleCnt="0"/>
      <dgm:spPr/>
      <dgm:t>
        <a:bodyPr/>
        <a:lstStyle/>
        <a:p>
          <a:endParaRPr lang="zh-CN" altLang="en-US"/>
        </a:p>
      </dgm:t>
    </dgm:pt>
    <dgm:pt modelId="{448BFB69-2399-42E2-A452-11F4934E762B}" type="pres">
      <dgm:prSet presAssocID="{57620EC9-CFF3-487C-8F43-FD95B4923701}" presName="circle1" presStyleLbl="node1" presStyleIdx="0" presStyleCnt="4"/>
      <dgm:spPr/>
      <dgm:t>
        <a:bodyPr/>
        <a:lstStyle/>
        <a:p>
          <a:endParaRPr lang="zh-CN" altLang="en-US"/>
        </a:p>
      </dgm:t>
    </dgm:pt>
    <dgm:pt modelId="{70302254-14B4-4886-8C84-2795E2732BAD}" type="pres">
      <dgm:prSet presAssocID="{57620EC9-CFF3-487C-8F43-FD95B4923701}" presName="c1text" presStyleLbl="node1" presStyleIdx="0" presStyleCnt="4">
        <dgm:presLayoutVars>
          <dgm:bulletEnabled val="1"/>
        </dgm:presLayoutVars>
      </dgm:prSet>
      <dgm:spPr/>
      <dgm:t>
        <a:bodyPr/>
        <a:lstStyle/>
        <a:p>
          <a:endParaRPr lang="zh-CN" altLang="en-US"/>
        </a:p>
      </dgm:t>
    </dgm:pt>
    <dgm:pt modelId="{F013CCE9-25F2-4186-B831-B3508D614AE5}" type="pres">
      <dgm:prSet presAssocID="{57620EC9-CFF3-487C-8F43-FD95B4923701}" presName="comp2" presStyleCnt="0"/>
      <dgm:spPr/>
      <dgm:t>
        <a:bodyPr/>
        <a:lstStyle/>
        <a:p>
          <a:endParaRPr lang="zh-CN" altLang="en-US"/>
        </a:p>
      </dgm:t>
    </dgm:pt>
    <dgm:pt modelId="{11BCB45C-5FC9-45F6-A35B-2ECA9ADA8FFB}" type="pres">
      <dgm:prSet presAssocID="{57620EC9-CFF3-487C-8F43-FD95B4923701}" presName="circle2" presStyleLbl="node1" presStyleIdx="1" presStyleCnt="4"/>
      <dgm:spPr/>
      <dgm:t>
        <a:bodyPr/>
        <a:lstStyle/>
        <a:p>
          <a:endParaRPr lang="zh-CN" altLang="en-US"/>
        </a:p>
      </dgm:t>
    </dgm:pt>
    <dgm:pt modelId="{E6D0A0DF-08C0-437A-A006-427054D09D59}" type="pres">
      <dgm:prSet presAssocID="{57620EC9-CFF3-487C-8F43-FD95B4923701}" presName="c2text" presStyleLbl="node1" presStyleIdx="1" presStyleCnt="4">
        <dgm:presLayoutVars>
          <dgm:bulletEnabled val="1"/>
        </dgm:presLayoutVars>
      </dgm:prSet>
      <dgm:spPr/>
      <dgm:t>
        <a:bodyPr/>
        <a:lstStyle/>
        <a:p>
          <a:endParaRPr lang="zh-CN" altLang="en-US"/>
        </a:p>
      </dgm:t>
    </dgm:pt>
    <dgm:pt modelId="{4385BED3-6F21-4021-9C74-E39D4F7CF78A}" type="pres">
      <dgm:prSet presAssocID="{57620EC9-CFF3-487C-8F43-FD95B4923701}" presName="comp3" presStyleCnt="0"/>
      <dgm:spPr/>
      <dgm:t>
        <a:bodyPr/>
        <a:lstStyle/>
        <a:p>
          <a:endParaRPr lang="zh-CN" altLang="en-US"/>
        </a:p>
      </dgm:t>
    </dgm:pt>
    <dgm:pt modelId="{CD806D99-3D63-4070-A96C-9AC76838958B}" type="pres">
      <dgm:prSet presAssocID="{57620EC9-CFF3-487C-8F43-FD95B4923701}" presName="circle3" presStyleLbl="node1" presStyleIdx="2" presStyleCnt="4"/>
      <dgm:spPr/>
      <dgm:t>
        <a:bodyPr/>
        <a:lstStyle/>
        <a:p>
          <a:endParaRPr lang="zh-CN" altLang="en-US"/>
        </a:p>
      </dgm:t>
    </dgm:pt>
    <dgm:pt modelId="{0E250AB2-2644-4BAC-9999-64CB68D604F8}" type="pres">
      <dgm:prSet presAssocID="{57620EC9-CFF3-487C-8F43-FD95B4923701}" presName="c3text" presStyleLbl="node1" presStyleIdx="2" presStyleCnt="4">
        <dgm:presLayoutVars>
          <dgm:bulletEnabled val="1"/>
        </dgm:presLayoutVars>
      </dgm:prSet>
      <dgm:spPr/>
      <dgm:t>
        <a:bodyPr/>
        <a:lstStyle/>
        <a:p>
          <a:endParaRPr lang="zh-CN" altLang="en-US"/>
        </a:p>
      </dgm:t>
    </dgm:pt>
    <dgm:pt modelId="{830568E2-9886-4459-9C43-D76978FD40BE}" type="pres">
      <dgm:prSet presAssocID="{57620EC9-CFF3-487C-8F43-FD95B4923701}" presName="comp4" presStyleCnt="0"/>
      <dgm:spPr/>
      <dgm:t>
        <a:bodyPr/>
        <a:lstStyle/>
        <a:p>
          <a:endParaRPr lang="zh-CN" altLang="en-US"/>
        </a:p>
      </dgm:t>
    </dgm:pt>
    <dgm:pt modelId="{9C72EB82-E5BF-45F1-AC5B-298D1AF25B74}" type="pres">
      <dgm:prSet presAssocID="{57620EC9-CFF3-487C-8F43-FD95B4923701}" presName="circle4" presStyleLbl="node1" presStyleIdx="3" presStyleCnt="4"/>
      <dgm:spPr/>
      <dgm:t>
        <a:bodyPr/>
        <a:lstStyle/>
        <a:p>
          <a:endParaRPr lang="zh-CN" altLang="en-US"/>
        </a:p>
      </dgm:t>
    </dgm:pt>
    <dgm:pt modelId="{4A19EEA7-0089-4FDD-9299-159100955092}" type="pres">
      <dgm:prSet presAssocID="{57620EC9-CFF3-487C-8F43-FD95B4923701}" presName="c4text" presStyleLbl="node1" presStyleIdx="3" presStyleCnt="4">
        <dgm:presLayoutVars>
          <dgm:bulletEnabled val="1"/>
        </dgm:presLayoutVars>
      </dgm:prSet>
      <dgm:spPr/>
      <dgm:t>
        <a:bodyPr/>
        <a:lstStyle/>
        <a:p>
          <a:endParaRPr lang="zh-CN" altLang="en-US"/>
        </a:p>
      </dgm:t>
    </dgm:pt>
  </dgm:ptLst>
  <dgm:cxnLst>
    <dgm:cxn modelId="{FFC2A17D-129C-480F-8A25-0E45602545ED}" type="presOf" srcId="{4D7229E0-8E87-422F-98D8-DA4C6CCC452D}" destId="{E6D0A0DF-08C0-437A-A006-427054D09D59}" srcOrd="1" destOrd="0" presId="urn:microsoft.com/office/officeart/2005/8/layout/venn2"/>
    <dgm:cxn modelId="{1BE5BBC0-273E-4A15-8597-87971F8EF23F}" type="presOf" srcId="{55454EFF-AA50-4039-80C6-679761FE6702}" destId="{448BFB69-2399-42E2-A452-11F4934E762B}" srcOrd="0" destOrd="0" presId="urn:microsoft.com/office/officeart/2005/8/layout/venn2"/>
    <dgm:cxn modelId="{0B93FB68-75F7-4DED-A7FC-45503855AED9}" srcId="{57620EC9-CFF3-487C-8F43-FD95B4923701}" destId="{55454EFF-AA50-4039-80C6-679761FE6702}" srcOrd="0" destOrd="0" parTransId="{908FC6A4-08BD-4959-8570-64F1D16565AC}" sibTransId="{1168C83C-7F7B-4ECE-BDBB-8619FDF264BE}"/>
    <dgm:cxn modelId="{1FC7ED4F-C56A-4C35-B345-4F7AC6550D70}" type="presOf" srcId="{0607C59F-ECBF-4160-9175-F9194579B0B7}" destId="{4A19EEA7-0089-4FDD-9299-159100955092}" srcOrd="1" destOrd="0" presId="urn:microsoft.com/office/officeart/2005/8/layout/venn2"/>
    <dgm:cxn modelId="{C273058A-F15A-4131-80BA-96B0C76D208B}" srcId="{57620EC9-CFF3-487C-8F43-FD95B4923701}" destId="{4D7229E0-8E87-422F-98D8-DA4C6CCC452D}" srcOrd="1" destOrd="0" parTransId="{44A1E85A-316E-485F-9CC0-23077FE4FF2D}" sibTransId="{2ED71CB5-C10D-414D-BC69-9221CCBE8BA8}"/>
    <dgm:cxn modelId="{0B67448C-D969-4395-A896-E1CD6FFDAABD}" type="presOf" srcId="{55454EFF-AA50-4039-80C6-679761FE6702}" destId="{70302254-14B4-4886-8C84-2795E2732BAD}" srcOrd="1" destOrd="0" presId="urn:microsoft.com/office/officeart/2005/8/layout/venn2"/>
    <dgm:cxn modelId="{7FC36172-B4A9-41AB-8B41-DA79E295F3A3}" type="presOf" srcId="{58DD82E6-6111-462D-8779-88119A464AD0}" destId="{CD806D99-3D63-4070-A96C-9AC76838958B}" srcOrd="0" destOrd="0" presId="urn:microsoft.com/office/officeart/2005/8/layout/venn2"/>
    <dgm:cxn modelId="{614DBC0D-CDE3-4E2E-B490-7AB2704EC875}" srcId="{57620EC9-CFF3-487C-8F43-FD95B4923701}" destId="{58DD82E6-6111-462D-8779-88119A464AD0}" srcOrd="2" destOrd="0" parTransId="{09493095-35B6-4DEA-8EA7-5C91B936FEFB}" sibTransId="{43CB17E7-0267-4796-8892-94D923279F70}"/>
    <dgm:cxn modelId="{91D44053-553A-4C7E-85EF-5FE28CEC7D98}" type="presOf" srcId="{58DD82E6-6111-462D-8779-88119A464AD0}" destId="{0E250AB2-2644-4BAC-9999-64CB68D604F8}" srcOrd="1" destOrd="0" presId="urn:microsoft.com/office/officeart/2005/8/layout/venn2"/>
    <dgm:cxn modelId="{C8B712A2-4DF8-460B-BD86-251D2521E14D}" type="presOf" srcId="{57620EC9-CFF3-487C-8F43-FD95B4923701}" destId="{E361C366-3441-4A6F-8544-F0C74E9AB94C}" srcOrd="0" destOrd="0" presId="urn:microsoft.com/office/officeart/2005/8/layout/venn2"/>
    <dgm:cxn modelId="{DA3E4625-FC68-4390-8456-336479FF3A92}" type="presOf" srcId="{4D7229E0-8E87-422F-98D8-DA4C6CCC452D}" destId="{11BCB45C-5FC9-45F6-A35B-2ECA9ADA8FFB}" srcOrd="0" destOrd="0" presId="urn:microsoft.com/office/officeart/2005/8/layout/venn2"/>
    <dgm:cxn modelId="{637C50E9-FE3D-45BC-A248-AD6BEBA1158F}" srcId="{57620EC9-CFF3-487C-8F43-FD95B4923701}" destId="{0607C59F-ECBF-4160-9175-F9194579B0B7}" srcOrd="3" destOrd="0" parTransId="{C000CE68-855E-4EC6-A8A3-0B8790F055AD}" sibTransId="{541269C2-937E-4C1B-ACD0-29E9ACDB62EA}"/>
    <dgm:cxn modelId="{D48F8C9A-451C-401F-B59E-E4F99DFC8907}" type="presOf" srcId="{0607C59F-ECBF-4160-9175-F9194579B0B7}" destId="{9C72EB82-E5BF-45F1-AC5B-298D1AF25B74}" srcOrd="0" destOrd="0" presId="urn:microsoft.com/office/officeart/2005/8/layout/venn2"/>
    <dgm:cxn modelId="{151B7E48-7648-4154-A4F3-927B925BF3A8}" type="presParOf" srcId="{E361C366-3441-4A6F-8544-F0C74E9AB94C}" destId="{4382CFD8-19D1-492E-84E7-AA8DD7BD9480}" srcOrd="0" destOrd="0" presId="urn:microsoft.com/office/officeart/2005/8/layout/venn2"/>
    <dgm:cxn modelId="{55EEB43B-1D36-4E1A-98AC-E4E6FC9CF223}" type="presParOf" srcId="{4382CFD8-19D1-492E-84E7-AA8DD7BD9480}" destId="{448BFB69-2399-42E2-A452-11F4934E762B}" srcOrd="0" destOrd="0" presId="urn:microsoft.com/office/officeart/2005/8/layout/venn2"/>
    <dgm:cxn modelId="{A3618D5F-795E-4248-916F-4510245A9003}" type="presParOf" srcId="{4382CFD8-19D1-492E-84E7-AA8DD7BD9480}" destId="{70302254-14B4-4886-8C84-2795E2732BAD}" srcOrd="1" destOrd="0" presId="urn:microsoft.com/office/officeart/2005/8/layout/venn2"/>
    <dgm:cxn modelId="{CCB40AA5-466A-4E2F-A679-C6530CBC3D57}" type="presParOf" srcId="{E361C366-3441-4A6F-8544-F0C74E9AB94C}" destId="{F013CCE9-25F2-4186-B831-B3508D614AE5}" srcOrd="1" destOrd="0" presId="urn:microsoft.com/office/officeart/2005/8/layout/venn2"/>
    <dgm:cxn modelId="{E7FFC091-8697-417F-BEDD-D905F10FA002}" type="presParOf" srcId="{F013CCE9-25F2-4186-B831-B3508D614AE5}" destId="{11BCB45C-5FC9-45F6-A35B-2ECA9ADA8FFB}" srcOrd="0" destOrd="0" presId="urn:microsoft.com/office/officeart/2005/8/layout/venn2"/>
    <dgm:cxn modelId="{F3A865E7-9CAE-4C72-83C0-9EE99038351F}" type="presParOf" srcId="{F013CCE9-25F2-4186-B831-B3508D614AE5}" destId="{E6D0A0DF-08C0-437A-A006-427054D09D59}" srcOrd="1" destOrd="0" presId="urn:microsoft.com/office/officeart/2005/8/layout/venn2"/>
    <dgm:cxn modelId="{2F8C282F-DDED-4D4F-98D2-788FF2ABE9EA}" type="presParOf" srcId="{E361C366-3441-4A6F-8544-F0C74E9AB94C}" destId="{4385BED3-6F21-4021-9C74-E39D4F7CF78A}" srcOrd="2" destOrd="0" presId="urn:microsoft.com/office/officeart/2005/8/layout/venn2"/>
    <dgm:cxn modelId="{EA355882-FBF5-4D98-8C29-6D1CA1598A1B}" type="presParOf" srcId="{4385BED3-6F21-4021-9C74-E39D4F7CF78A}" destId="{CD806D99-3D63-4070-A96C-9AC76838958B}" srcOrd="0" destOrd="0" presId="urn:microsoft.com/office/officeart/2005/8/layout/venn2"/>
    <dgm:cxn modelId="{DD23CCF7-9A14-4A76-98EC-8E5B334D29FB}" type="presParOf" srcId="{4385BED3-6F21-4021-9C74-E39D4F7CF78A}" destId="{0E250AB2-2644-4BAC-9999-64CB68D604F8}" srcOrd="1" destOrd="0" presId="urn:microsoft.com/office/officeart/2005/8/layout/venn2"/>
    <dgm:cxn modelId="{E5C9C169-7CE0-44C0-96BF-639BFDE3EE9C}" type="presParOf" srcId="{E361C366-3441-4A6F-8544-F0C74E9AB94C}" destId="{830568E2-9886-4459-9C43-D76978FD40BE}" srcOrd="3" destOrd="0" presId="urn:microsoft.com/office/officeart/2005/8/layout/venn2"/>
    <dgm:cxn modelId="{680504EF-2B20-4735-8E15-BD0FD891CB08}" type="presParOf" srcId="{830568E2-9886-4459-9C43-D76978FD40BE}" destId="{9C72EB82-E5BF-45F1-AC5B-298D1AF25B74}" srcOrd="0" destOrd="0" presId="urn:microsoft.com/office/officeart/2005/8/layout/venn2"/>
    <dgm:cxn modelId="{E039A1DD-5517-4FF7-9855-6890B55D6814}" type="presParOf" srcId="{830568E2-9886-4459-9C43-D76978FD40BE}" destId="{4A19EEA7-0089-4FDD-9299-159100955092}"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8BFB69-2399-42E2-A452-11F4934E762B}">
      <dsp:nvSpPr>
        <dsp:cNvPr id="0" name=""/>
        <dsp:cNvSpPr/>
      </dsp:nvSpPr>
      <dsp:spPr>
        <a:xfrm>
          <a:off x="731160" y="0"/>
          <a:ext cx="2924642" cy="2924642"/>
        </a:xfrm>
        <a:prstGeom prst="ellipse">
          <a:avLst/>
        </a:prstGeom>
        <a:solidFill>
          <a:srgbClr val="484849"/>
        </a:soli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784" tIns="49784" rIns="49784" bIns="49784" numCol="1" spcCol="1270" anchor="ctr" anchorCtr="0">
          <a:noAutofit/>
        </a:bodyPr>
        <a:lstStyle/>
        <a:p>
          <a:pPr lvl="0" algn="ctr" defTabSz="311150">
            <a:lnSpc>
              <a:spcPct val="90000"/>
            </a:lnSpc>
            <a:spcBef>
              <a:spcPct val="0"/>
            </a:spcBef>
            <a:spcAft>
              <a:spcPct val="35000"/>
            </a:spcAft>
          </a:pPr>
          <a:r>
            <a:rPr lang="zh-CN" altLang="en-US" sz="700" kern="1200" dirty="0" smtClean="0">
              <a:solidFill>
                <a:srgbClr val="ED7D31"/>
              </a:solidFill>
              <a:latin typeface="+mn-lt"/>
              <a:ea typeface="方正正中黑简体" panose="02000000000000000000" pitchFamily="2" charset="-122"/>
              <a:cs typeface="+mn-cs"/>
            </a:rPr>
            <a:t>请输入标题</a:t>
          </a:r>
          <a:endParaRPr lang="zh-CN" altLang="en-US" sz="700" kern="1200" dirty="0">
            <a:solidFill>
              <a:srgbClr val="ED7D31"/>
            </a:solidFill>
            <a:latin typeface="+mn-lt"/>
            <a:ea typeface="方正正中黑简体" panose="02000000000000000000" pitchFamily="2" charset="-122"/>
            <a:cs typeface="+mn-cs"/>
          </a:endParaRPr>
        </a:p>
      </dsp:txBody>
      <dsp:txXfrm>
        <a:off x="1904370" y="210478"/>
        <a:ext cx="578221" cy="310204"/>
      </dsp:txXfrm>
    </dsp:sp>
    <dsp:sp modelId="{11BCB45C-5FC9-45F6-A35B-2ECA9ADA8FFB}">
      <dsp:nvSpPr>
        <dsp:cNvPr id="0" name=""/>
        <dsp:cNvSpPr/>
      </dsp:nvSpPr>
      <dsp:spPr>
        <a:xfrm>
          <a:off x="1023624" y="584928"/>
          <a:ext cx="2339713" cy="2339713"/>
        </a:xfrm>
        <a:prstGeom prst="ellipse">
          <a:avLst/>
        </a:prstGeom>
        <a:solidFill>
          <a:srgbClr val="ED5A00"/>
        </a:soli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784" tIns="49784" rIns="49784" bIns="49784" numCol="1" spcCol="1270" anchor="ctr" anchorCtr="0">
          <a:noAutofit/>
        </a:bodyPr>
        <a:lstStyle/>
        <a:p>
          <a:pPr lvl="0" algn="ctr" defTabSz="311150">
            <a:lnSpc>
              <a:spcPct val="90000"/>
            </a:lnSpc>
            <a:spcBef>
              <a:spcPct val="0"/>
            </a:spcBef>
            <a:spcAft>
              <a:spcPct val="35000"/>
            </a:spcAft>
          </a:pPr>
          <a:r>
            <a:rPr lang="zh-CN" altLang="en-US" sz="700" kern="1200" dirty="0" smtClean="0">
              <a:solidFill>
                <a:srgbClr val="ED7D31"/>
              </a:solidFill>
              <a:latin typeface="+mn-lt"/>
              <a:ea typeface="方正正中黑简体" panose="02000000000000000000" pitchFamily="2" charset="-122"/>
              <a:cs typeface="+mn-cs"/>
            </a:rPr>
            <a:t>请输入标题</a:t>
          </a:r>
          <a:endParaRPr lang="zh-CN" altLang="en-US" sz="700" kern="1200" dirty="0">
            <a:solidFill>
              <a:srgbClr val="ED7D31"/>
            </a:solidFill>
            <a:latin typeface="+mn-lt"/>
            <a:ea typeface="方正正中黑简体" panose="02000000000000000000" pitchFamily="2" charset="-122"/>
            <a:cs typeface="+mn-cs"/>
          </a:endParaRPr>
        </a:p>
      </dsp:txBody>
      <dsp:txXfrm>
        <a:off x="1904370" y="786987"/>
        <a:ext cx="578221" cy="297796"/>
      </dsp:txXfrm>
    </dsp:sp>
    <dsp:sp modelId="{CD806D99-3D63-4070-A96C-9AC76838958B}">
      <dsp:nvSpPr>
        <dsp:cNvPr id="0" name=""/>
        <dsp:cNvSpPr/>
      </dsp:nvSpPr>
      <dsp:spPr>
        <a:xfrm>
          <a:off x="1316088" y="1169856"/>
          <a:ext cx="1754785" cy="1754785"/>
        </a:xfrm>
        <a:prstGeom prst="ellipse">
          <a:avLst/>
        </a:prstGeom>
        <a:solidFill>
          <a:srgbClr val="99CC39"/>
        </a:soli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784" tIns="49784" rIns="49784" bIns="49784" numCol="1" spcCol="1270" anchor="ctr" anchorCtr="0">
          <a:noAutofit/>
        </a:bodyPr>
        <a:lstStyle/>
        <a:p>
          <a:pPr lvl="0" algn="ctr" defTabSz="311150">
            <a:lnSpc>
              <a:spcPct val="90000"/>
            </a:lnSpc>
            <a:spcBef>
              <a:spcPct val="0"/>
            </a:spcBef>
            <a:spcAft>
              <a:spcPct val="35000"/>
            </a:spcAft>
          </a:pPr>
          <a:r>
            <a:rPr lang="zh-CN" altLang="en-US" sz="700" kern="1200" dirty="0" smtClean="0">
              <a:solidFill>
                <a:srgbClr val="ED7D31"/>
              </a:solidFill>
              <a:latin typeface="+mn-lt"/>
              <a:ea typeface="方正正中黑简体" panose="02000000000000000000" pitchFamily="2" charset="-122"/>
              <a:cs typeface="+mn-cs"/>
            </a:rPr>
            <a:t>请输入标题</a:t>
          </a:r>
          <a:endParaRPr lang="zh-CN" altLang="en-US" sz="700" kern="1200" dirty="0">
            <a:solidFill>
              <a:srgbClr val="ED7D31"/>
            </a:solidFill>
            <a:latin typeface="+mn-lt"/>
            <a:ea typeface="方正正中黑简体" panose="02000000000000000000" pitchFamily="2" charset="-122"/>
            <a:cs typeface="+mn-cs"/>
          </a:endParaRPr>
        </a:p>
      </dsp:txBody>
      <dsp:txXfrm>
        <a:off x="1904370" y="1359286"/>
        <a:ext cx="578221" cy="279184"/>
      </dsp:txXfrm>
    </dsp:sp>
    <dsp:sp modelId="{9C72EB82-E5BF-45F1-AC5B-298D1AF25B74}">
      <dsp:nvSpPr>
        <dsp:cNvPr id="0" name=""/>
        <dsp:cNvSpPr/>
      </dsp:nvSpPr>
      <dsp:spPr>
        <a:xfrm>
          <a:off x="1608553" y="1754785"/>
          <a:ext cx="1169856" cy="1169856"/>
        </a:xfrm>
        <a:prstGeom prst="ellipse">
          <a:avLst/>
        </a:prstGeom>
        <a:solidFill>
          <a:srgbClr val="0A97A6"/>
        </a:soli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784" tIns="49784" rIns="49784" bIns="49784" numCol="1" spcCol="1270" anchor="ctr" anchorCtr="0">
          <a:noAutofit/>
        </a:bodyPr>
        <a:lstStyle/>
        <a:p>
          <a:pPr lvl="0" algn="ctr" defTabSz="311150">
            <a:lnSpc>
              <a:spcPct val="90000"/>
            </a:lnSpc>
            <a:spcBef>
              <a:spcPct val="0"/>
            </a:spcBef>
            <a:spcAft>
              <a:spcPct val="35000"/>
            </a:spcAft>
          </a:pPr>
          <a:r>
            <a:rPr lang="zh-CN" altLang="en-US" sz="700" kern="1200" dirty="0" smtClean="0">
              <a:solidFill>
                <a:srgbClr val="ED7D31"/>
              </a:solidFill>
              <a:latin typeface="+mn-lt"/>
              <a:ea typeface="方正正中黑简体" panose="02000000000000000000" pitchFamily="2" charset="-122"/>
              <a:cs typeface="+mn-cs"/>
            </a:rPr>
            <a:t>请输入标题</a:t>
          </a:r>
          <a:endParaRPr lang="zh-CN" altLang="en-US" sz="700" kern="1200" dirty="0">
            <a:solidFill>
              <a:srgbClr val="ED7D31"/>
            </a:solidFill>
            <a:latin typeface="+mn-lt"/>
            <a:ea typeface="方正正中黑简体" panose="02000000000000000000" pitchFamily="2" charset="-122"/>
            <a:cs typeface="+mn-cs"/>
          </a:endParaRPr>
        </a:p>
      </dsp:txBody>
      <dsp:txXfrm>
        <a:off x="1901017" y="2132910"/>
        <a:ext cx="584927" cy="413606"/>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2017/3/3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2017/3/3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hyperlink" Target="http://www.1ppt.com/tubiao/"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www.1ppt.com/tubiao/" TargetMode="Externa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BEBA8EAE-BF5A-486C-A8C5-ECC9F3942E4B}">
                <a14:imgProps xmlns:a14="http://schemas.microsoft.com/office/drawing/2010/main">
                  <a14:imgLayer r:embed="rId3">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sp>
        <p:nvSpPr>
          <p:cNvPr id="12" name="矩形 11"/>
          <p:cNvSpPr/>
          <p:nvPr userDrawn="1"/>
        </p:nvSpPr>
        <p:spPr bwMode="auto">
          <a:xfrm>
            <a:off x="-8625" y="801569"/>
            <a:ext cx="9180511" cy="5372360"/>
          </a:xfrm>
          <a:prstGeom prst="rect">
            <a:avLst/>
          </a:prstGeom>
          <a:gradFill flip="none" rotWithShape="1">
            <a:gsLst>
              <a:gs pos="0">
                <a:schemeClr val="tx1">
                  <a:lumMod val="65000"/>
                  <a:lumOff val="35000"/>
                </a:schemeClr>
              </a:gs>
              <a:gs pos="50000">
                <a:schemeClr val="tx1">
                  <a:lumMod val="75000"/>
                  <a:lumOff val="25000"/>
                </a:schemeClr>
              </a:gs>
              <a:gs pos="100000">
                <a:schemeClr val="tx1">
                  <a:lumMod val="95000"/>
                  <a:lumOff val="5000"/>
                </a:schemeClr>
              </a:gs>
            </a:gsLst>
            <a:path path="circle">
              <a:fillToRect l="50000" t="50000" r="50000" b="50000"/>
            </a:path>
            <a:tileRect/>
          </a:gra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5" name="矩形 4"/>
          <p:cNvSpPr/>
          <p:nvPr userDrawn="1"/>
        </p:nvSpPr>
        <p:spPr bwMode="auto">
          <a:xfrm>
            <a:off x="-6351" y="-14288"/>
            <a:ext cx="9178237" cy="871538"/>
          </a:xfrm>
          <a:prstGeom prst="rect">
            <a:avLst/>
          </a:prstGeom>
          <a:blipFill dpi="0" rotWithShape="1">
            <a:blip r:embed="rId4"/>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5320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3267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726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054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0760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矩形 4"/>
          <p:cNvSpPr/>
          <p:nvPr userDrawn="1"/>
        </p:nvSpPr>
        <p:spPr bwMode="auto">
          <a:xfrm>
            <a:off x="-6351" y="-14288"/>
            <a:ext cx="9186863"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extLst>
      <p:ext uri="{BB962C8B-B14F-4D97-AF65-F5344CB8AC3E}">
        <p14:creationId xmlns:p14="http://schemas.microsoft.com/office/powerpoint/2010/main" val="7874003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bwMode="auto">
          <a:xfrm>
            <a:off x="-17251" y="836712"/>
            <a:ext cx="9180511" cy="5372360"/>
          </a:xfrm>
          <a:prstGeom prst="rect">
            <a:avLst/>
          </a:prstGeom>
          <a:gradFill flip="none" rotWithShape="1">
            <a:gsLst>
              <a:gs pos="0">
                <a:srgbClr val="16355B"/>
              </a:gs>
              <a:gs pos="50000">
                <a:srgbClr val="0A2037"/>
              </a:gs>
              <a:gs pos="100000">
                <a:srgbClr val="000D18"/>
              </a:gs>
            </a:gsLst>
            <a:path path="circle">
              <a:fillToRect l="50000" t="50000" r="50000" b="50000"/>
            </a:path>
            <a:tileRect/>
          </a:gra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7" name="矩形 6"/>
          <p:cNvSpPr/>
          <p:nvPr userDrawn="1"/>
        </p:nvSpPr>
        <p:spPr bwMode="auto">
          <a:xfrm>
            <a:off x="-6351" y="-14288"/>
            <a:ext cx="9186863"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8" name="图片 11" descr="png素材 (276).png"/>
          <p:cNvPicPr>
            <a:picLocks noChangeAspect="1"/>
          </p:cNvPicPr>
          <p:nvPr userDrawn="1"/>
        </p:nvPicPr>
        <p:blipFill>
          <a:blip r:embed="rId3"/>
          <a:srcRect/>
          <a:stretch>
            <a:fillRect/>
          </a:stretch>
        </p:blipFill>
        <p:spPr bwMode="auto">
          <a:xfrm>
            <a:off x="0" y="2654"/>
            <a:ext cx="785794" cy="785794"/>
          </a:xfrm>
          <a:prstGeom prst="rect">
            <a:avLst/>
          </a:prstGeom>
          <a:noFill/>
          <a:ln w="9525">
            <a:noFill/>
            <a:miter lim="800000"/>
            <a:headEnd/>
            <a:tailEnd/>
          </a:ln>
        </p:spPr>
      </p:pic>
      <p:sp>
        <p:nvSpPr>
          <p:cNvPr id="9" name="矩形 8"/>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10" name="矩形 9"/>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1" name="Picture 6"/>
          <p:cNvPicPr>
            <a:picLocks noChangeAspect="1" noChangeArrowheads="1"/>
          </p:cNvPicPr>
          <p:nvPr userDrawn="1"/>
        </p:nvPicPr>
        <p:blipFill>
          <a:blip r:embed="rId4"/>
          <a:srcRect/>
          <a:stretch>
            <a:fillRect/>
          </a:stretch>
        </p:blipFill>
        <p:spPr bwMode="auto">
          <a:xfrm flipH="1">
            <a:off x="3314578" y="6345218"/>
            <a:ext cx="5829300" cy="276225"/>
          </a:xfrm>
          <a:prstGeom prst="rect">
            <a:avLst/>
          </a:prstGeom>
          <a:noFill/>
          <a:ln w="9525">
            <a:noFill/>
            <a:miter lim="800000"/>
            <a:headEnd/>
            <a:tailEnd/>
          </a:ln>
        </p:spPr>
      </p:pic>
      <p:sp>
        <p:nvSpPr>
          <p:cNvPr id="12" name="TextBox 11"/>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3"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Tree>
    <p:extLst>
      <p:ext uri="{BB962C8B-B14F-4D97-AF65-F5344CB8AC3E}">
        <p14:creationId xmlns:p14="http://schemas.microsoft.com/office/powerpoint/2010/main" val="1717001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751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0850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5532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986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238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62385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2017/3/3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 id="2147483712" r:id="rId2"/>
    <p:sldLayoutId id="2147483713" r:id="rId3"/>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2017/3/3</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421917252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19.jpe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3" Type="http://schemas.openxmlformats.org/officeDocument/2006/relationships/image" Target="../media/image34.png"/><Relationship Id="rId18" Type="http://schemas.openxmlformats.org/officeDocument/2006/relationships/image" Target="../media/image39.png"/><Relationship Id="rId26" Type="http://schemas.openxmlformats.org/officeDocument/2006/relationships/image" Target="../media/image45.png"/><Relationship Id="rId39" Type="http://schemas.openxmlformats.org/officeDocument/2006/relationships/image" Target="../media/image58.png"/><Relationship Id="rId21" Type="http://schemas.openxmlformats.org/officeDocument/2006/relationships/image" Target="../media/image41.png"/><Relationship Id="rId34" Type="http://schemas.openxmlformats.org/officeDocument/2006/relationships/image" Target="../media/image53.png"/><Relationship Id="rId42" Type="http://schemas.openxmlformats.org/officeDocument/2006/relationships/image" Target="../media/image60.png"/><Relationship Id="rId47" Type="http://schemas.openxmlformats.org/officeDocument/2006/relationships/image" Target="../media/image65.png"/><Relationship Id="rId50" Type="http://schemas.openxmlformats.org/officeDocument/2006/relationships/image" Target="../media/image68.png"/><Relationship Id="rId55" Type="http://schemas.openxmlformats.org/officeDocument/2006/relationships/image" Target="../media/image73.pn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8.png"/><Relationship Id="rId25" Type="http://schemas.openxmlformats.org/officeDocument/2006/relationships/image" Target="../media/image44.png"/><Relationship Id="rId33" Type="http://schemas.openxmlformats.org/officeDocument/2006/relationships/image" Target="../media/image52.png"/><Relationship Id="rId38" Type="http://schemas.openxmlformats.org/officeDocument/2006/relationships/image" Target="../media/image57.png"/><Relationship Id="rId46" Type="http://schemas.openxmlformats.org/officeDocument/2006/relationships/image" Target="../media/image64.png"/><Relationship Id="rId2" Type="http://schemas.openxmlformats.org/officeDocument/2006/relationships/image" Target="../media/image23.png"/><Relationship Id="rId16" Type="http://schemas.openxmlformats.org/officeDocument/2006/relationships/image" Target="../media/image37.png"/><Relationship Id="rId20" Type="http://schemas.microsoft.com/office/2007/relationships/hdphoto" Target="../media/hdphoto4.wdp"/><Relationship Id="rId29" Type="http://schemas.openxmlformats.org/officeDocument/2006/relationships/image" Target="../media/image48.png"/><Relationship Id="rId41" Type="http://schemas.openxmlformats.org/officeDocument/2006/relationships/image" Target="../media/image59.png"/><Relationship Id="rId54"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2.png"/><Relationship Id="rId24" Type="http://schemas.openxmlformats.org/officeDocument/2006/relationships/image" Target="../media/image43.png"/><Relationship Id="rId32" Type="http://schemas.openxmlformats.org/officeDocument/2006/relationships/image" Target="../media/image51.png"/><Relationship Id="rId37" Type="http://schemas.openxmlformats.org/officeDocument/2006/relationships/image" Target="../media/image56.png"/><Relationship Id="rId40" Type="http://schemas.microsoft.com/office/2007/relationships/hdphoto" Target="../media/hdphoto6.wdp"/><Relationship Id="rId45" Type="http://schemas.openxmlformats.org/officeDocument/2006/relationships/image" Target="../media/image63.png"/><Relationship Id="rId53" Type="http://schemas.openxmlformats.org/officeDocument/2006/relationships/image" Target="../media/image71.png"/><Relationship Id="rId5" Type="http://schemas.openxmlformats.org/officeDocument/2006/relationships/image" Target="../media/image26.png"/><Relationship Id="rId15" Type="http://schemas.openxmlformats.org/officeDocument/2006/relationships/image" Target="../media/image36.png"/><Relationship Id="rId23" Type="http://schemas.openxmlformats.org/officeDocument/2006/relationships/image" Target="../media/image42.png"/><Relationship Id="rId28" Type="http://schemas.openxmlformats.org/officeDocument/2006/relationships/image" Target="../media/image47.png"/><Relationship Id="rId36" Type="http://schemas.openxmlformats.org/officeDocument/2006/relationships/image" Target="../media/image55.png"/><Relationship Id="rId49" Type="http://schemas.openxmlformats.org/officeDocument/2006/relationships/image" Target="../media/image67.png"/><Relationship Id="rId57" Type="http://schemas.openxmlformats.org/officeDocument/2006/relationships/image" Target="../media/image75.jpeg"/><Relationship Id="rId10" Type="http://schemas.openxmlformats.org/officeDocument/2006/relationships/image" Target="../media/image31.png"/><Relationship Id="rId19" Type="http://schemas.openxmlformats.org/officeDocument/2006/relationships/image" Target="../media/image40.png"/><Relationship Id="rId31" Type="http://schemas.openxmlformats.org/officeDocument/2006/relationships/image" Target="../media/image50.png"/><Relationship Id="rId44" Type="http://schemas.openxmlformats.org/officeDocument/2006/relationships/image" Target="../media/image62.png"/><Relationship Id="rId52" Type="http://schemas.openxmlformats.org/officeDocument/2006/relationships/image" Target="../media/image70.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 Id="rId22" Type="http://schemas.microsoft.com/office/2007/relationships/hdphoto" Target="../media/hdphoto5.wdp"/><Relationship Id="rId27" Type="http://schemas.openxmlformats.org/officeDocument/2006/relationships/image" Target="../media/image46.png"/><Relationship Id="rId30" Type="http://schemas.openxmlformats.org/officeDocument/2006/relationships/image" Target="../media/image49.png"/><Relationship Id="rId35" Type="http://schemas.openxmlformats.org/officeDocument/2006/relationships/image" Target="../media/image54.png"/><Relationship Id="rId43" Type="http://schemas.openxmlformats.org/officeDocument/2006/relationships/image" Target="../media/image61.png"/><Relationship Id="rId48" Type="http://schemas.openxmlformats.org/officeDocument/2006/relationships/image" Target="../media/image66.png"/><Relationship Id="rId56" Type="http://schemas.openxmlformats.org/officeDocument/2006/relationships/image" Target="../media/image74.png"/><Relationship Id="rId8" Type="http://schemas.openxmlformats.org/officeDocument/2006/relationships/image" Target="../media/image29.png"/><Relationship Id="rId51" Type="http://schemas.openxmlformats.org/officeDocument/2006/relationships/image" Target="../media/image69.png"/><Relationship Id="rId3" Type="http://schemas.openxmlformats.org/officeDocument/2006/relationships/image" Target="../media/image24.png"/></Relationships>
</file>

<file path=ppt/slides/_rels/slide2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76.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kejian/" TargetMode="External"/><Relationship Id="rId2" Type="http://schemas.openxmlformats.org/officeDocument/2006/relationships/hyperlink" Target="http://www.1ppt.com/moban/" TargetMode="External"/><Relationship Id="rId1" Type="http://schemas.openxmlformats.org/officeDocument/2006/relationships/slideLayout" Target="../slideLayouts/slideLayout5.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78.png"/><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7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901441" y="2267447"/>
            <a:ext cx="979502" cy="1144934"/>
            <a:chOff x="7793038" y="2205038"/>
            <a:chExt cx="1306513" cy="1527175"/>
          </a:xfrm>
        </p:grpSpPr>
        <p:sp>
          <p:nvSpPr>
            <p:cNvPr id="23" name="Freeform 8"/>
            <p:cNvSpPr>
              <a:spLocks/>
            </p:cNvSpPr>
            <p:nvPr/>
          </p:nvSpPr>
          <p:spPr bwMode="auto">
            <a:xfrm>
              <a:off x="7793038"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rgbClr val="00B0F0"/>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Freeform 13"/>
            <p:cNvSpPr>
              <a:spLocks noEditPoints="1"/>
            </p:cNvSpPr>
            <p:nvPr/>
          </p:nvSpPr>
          <p:spPr bwMode="auto">
            <a:xfrm>
              <a:off x="8065047" y="2423672"/>
              <a:ext cx="819646" cy="88194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5" name="TextBox 24"/>
          <p:cNvSpPr txBox="1"/>
          <p:nvPr/>
        </p:nvSpPr>
        <p:spPr>
          <a:xfrm>
            <a:off x="577117" y="3427141"/>
            <a:ext cx="1993582" cy="415370"/>
          </a:xfrm>
          <a:prstGeom prst="rect">
            <a:avLst/>
          </a:prstGeom>
          <a:noFill/>
        </p:spPr>
        <p:txBody>
          <a:bodyPr wrap="square" rtlCol="0">
            <a:spAutoFit/>
          </a:bodyPr>
          <a:lstStyle/>
          <a:p>
            <a:pPr algn="ctr"/>
            <a:r>
              <a:rPr lang="zh-CN" altLang="en-US" sz="2099" b="1" dirty="0" smtClean="0">
                <a:latin typeface="微软雅黑"/>
                <a:ea typeface="微软雅黑"/>
              </a:rPr>
              <a:t>添加标题</a:t>
            </a:r>
            <a:endParaRPr lang="zh-CN" altLang="en-US" sz="2099" b="1" dirty="0">
              <a:latin typeface="微软雅黑"/>
              <a:ea typeface="微软雅黑"/>
            </a:endParaRPr>
          </a:p>
        </p:txBody>
      </p:sp>
      <p:sp>
        <p:nvSpPr>
          <p:cNvPr id="26" name="TextBox 25"/>
          <p:cNvSpPr txBox="1"/>
          <p:nvPr/>
        </p:nvSpPr>
        <p:spPr>
          <a:xfrm>
            <a:off x="2838818" y="3427141"/>
            <a:ext cx="1337684" cy="41537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99" b="1" i="0" u="none" strike="noStrike" kern="0" cap="none" spc="0" normalizeH="0" baseline="0" noProof="0" dirty="0" smtClean="0">
                <a:ln>
                  <a:noFill/>
                </a:ln>
                <a:solidFill>
                  <a:sysClr val="windowText" lastClr="000000"/>
                </a:solidFill>
                <a:effectLst/>
                <a:uLnTx/>
                <a:uFillTx/>
                <a:latin typeface="微软雅黑"/>
                <a:ea typeface="微软雅黑"/>
              </a:rPr>
              <a:t>添加标题</a:t>
            </a:r>
            <a:endParaRPr kumimoji="0" lang="zh-CN" altLang="en-US" sz="2099" b="1" i="0" u="none" strike="noStrike" kern="0" cap="none" spc="0" normalizeH="0" baseline="0" noProof="0" dirty="0">
              <a:ln>
                <a:noFill/>
              </a:ln>
              <a:solidFill>
                <a:sysClr val="windowText" lastClr="000000"/>
              </a:solidFill>
              <a:effectLst/>
              <a:uLnTx/>
              <a:uFillTx/>
              <a:latin typeface="微软雅黑"/>
              <a:ea typeface="微软雅黑"/>
            </a:endParaRPr>
          </a:p>
        </p:txBody>
      </p:sp>
      <p:sp>
        <p:nvSpPr>
          <p:cNvPr id="27" name="TextBox 26"/>
          <p:cNvSpPr txBox="1"/>
          <p:nvPr/>
        </p:nvSpPr>
        <p:spPr>
          <a:xfrm>
            <a:off x="4616846" y="3427141"/>
            <a:ext cx="1617888" cy="41537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99" b="1" i="0" u="none" strike="noStrike" kern="0" cap="none" spc="0" normalizeH="0" baseline="0" noProof="0" dirty="0">
                <a:ln>
                  <a:noFill/>
                </a:ln>
                <a:solidFill>
                  <a:sysClr val="windowText" lastClr="000000"/>
                </a:solidFill>
                <a:effectLst/>
                <a:uLnTx/>
                <a:uFillTx/>
                <a:latin typeface="微软雅黑"/>
                <a:ea typeface="微软雅黑"/>
              </a:rPr>
              <a:t>添加标题</a:t>
            </a:r>
          </a:p>
        </p:txBody>
      </p:sp>
      <p:sp>
        <p:nvSpPr>
          <p:cNvPr id="28" name="TextBox 27"/>
          <p:cNvSpPr txBox="1"/>
          <p:nvPr/>
        </p:nvSpPr>
        <p:spPr>
          <a:xfrm>
            <a:off x="6407487" y="3427141"/>
            <a:ext cx="2026754" cy="41537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99" b="1" i="0" u="none" strike="noStrike" kern="0" cap="none" spc="0" normalizeH="0" baseline="0" noProof="0" dirty="0">
                <a:ln>
                  <a:noFill/>
                </a:ln>
                <a:solidFill>
                  <a:sysClr val="windowText" lastClr="000000"/>
                </a:solidFill>
                <a:effectLst/>
                <a:uLnTx/>
                <a:uFillTx/>
                <a:latin typeface="微软雅黑"/>
                <a:ea typeface="微软雅黑"/>
              </a:rPr>
              <a:t>添加标题</a:t>
            </a:r>
          </a:p>
        </p:txBody>
      </p:sp>
      <p:sp>
        <p:nvSpPr>
          <p:cNvPr id="29" name="TextBox 28"/>
          <p:cNvSpPr txBox="1"/>
          <p:nvPr/>
        </p:nvSpPr>
        <p:spPr>
          <a:xfrm>
            <a:off x="1008996" y="3778894"/>
            <a:ext cx="1150850" cy="507831"/>
          </a:xfrm>
          <a:prstGeom prst="rect">
            <a:avLst/>
          </a:prstGeom>
          <a:noFill/>
        </p:spPr>
        <p:txBody>
          <a:bodyPr wrap="square" rtlCol="0">
            <a:spAutoFit/>
          </a:bodyPr>
          <a:lstStyle/>
          <a:p>
            <a:pPr algn="ctr"/>
            <a:r>
              <a:rPr lang="zh-CN" altLang="en-US" dirty="0" smtClean="0">
                <a:latin typeface="+mn-ea"/>
                <a:ea typeface="+mn-ea"/>
              </a:rPr>
              <a:t>单击添加标题内容</a:t>
            </a:r>
            <a:endParaRPr lang="zh-CN" altLang="en-US" dirty="0">
              <a:latin typeface="+mn-ea"/>
              <a:ea typeface="+mn-ea"/>
            </a:endParaRPr>
          </a:p>
        </p:txBody>
      </p:sp>
      <p:sp>
        <p:nvSpPr>
          <p:cNvPr id="30" name="TextBox 29"/>
          <p:cNvSpPr txBox="1"/>
          <p:nvPr/>
        </p:nvSpPr>
        <p:spPr>
          <a:xfrm>
            <a:off x="2790498" y="3810899"/>
            <a:ext cx="1463258" cy="507831"/>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单击添加标题内容</a:t>
            </a:r>
          </a:p>
        </p:txBody>
      </p:sp>
      <p:sp>
        <p:nvSpPr>
          <p:cNvPr id="31" name="TextBox 30"/>
          <p:cNvSpPr txBox="1"/>
          <p:nvPr/>
        </p:nvSpPr>
        <p:spPr>
          <a:xfrm>
            <a:off x="4841927" y="3845511"/>
            <a:ext cx="1099385" cy="507831"/>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单击添加标题内容</a:t>
            </a:r>
          </a:p>
        </p:txBody>
      </p:sp>
      <p:sp>
        <p:nvSpPr>
          <p:cNvPr id="32" name="TextBox 31"/>
          <p:cNvSpPr txBox="1"/>
          <p:nvPr/>
        </p:nvSpPr>
        <p:spPr>
          <a:xfrm>
            <a:off x="6769733" y="3857273"/>
            <a:ext cx="1242918" cy="507831"/>
          </a:xfrm>
          <a:prstGeom prst="rect">
            <a:avLst/>
          </a:prstGeom>
          <a:noFill/>
        </p:spPr>
        <p:txBody>
          <a:bodyPr wrap="square" rtlCol="0">
            <a:spAutoFit/>
          </a:bodyPr>
          <a:lstStyle/>
          <a:p>
            <a:pPr algn="ctr"/>
            <a:r>
              <a:rPr lang="zh-CN" altLang="en-US" dirty="0">
                <a:latin typeface="微软雅黑" panose="020B0503020204020204" pitchFamily="34" charset="-122"/>
                <a:ea typeface="微软雅黑" panose="020B0503020204020204" pitchFamily="34" charset="-122"/>
              </a:rPr>
              <a:t>单击添加标题内容</a:t>
            </a:r>
          </a:p>
        </p:txBody>
      </p:sp>
      <p:grpSp>
        <p:nvGrpSpPr>
          <p:cNvPr id="33" name="组合 32"/>
          <p:cNvGrpSpPr/>
          <p:nvPr/>
        </p:nvGrpSpPr>
        <p:grpSpPr>
          <a:xfrm>
            <a:off x="1084752" y="2267447"/>
            <a:ext cx="978312" cy="1144934"/>
            <a:chOff x="1446900" y="2132856"/>
            <a:chExt cx="1304925" cy="1527175"/>
          </a:xfrm>
        </p:grpSpPr>
        <p:sp>
          <p:nvSpPr>
            <p:cNvPr id="34" name="Freeform 5"/>
            <p:cNvSpPr>
              <a:spLocks/>
            </p:cNvSpPr>
            <p:nvPr/>
          </p:nvSpPr>
          <p:spPr bwMode="auto">
            <a:xfrm>
              <a:off x="1446900"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rgbClr val="44546A"/>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16"/>
            <p:cNvSpPr>
              <a:spLocks noEditPoints="1"/>
            </p:cNvSpPr>
            <p:nvPr/>
          </p:nvSpPr>
          <p:spPr bwMode="auto">
            <a:xfrm>
              <a:off x="1668969" y="2542449"/>
              <a:ext cx="860788" cy="500028"/>
            </a:xfrm>
            <a:custGeom>
              <a:avLst/>
              <a:gdLst>
                <a:gd name="T0" fmla="*/ 712 w 739"/>
                <a:gd name="T1" fmla="*/ 36 h 492"/>
                <a:gd name="T2" fmla="*/ 712 w 739"/>
                <a:gd name="T3" fmla="*/ 404 h 492"/>
                <a:gd name="T4" fmla="*/ 702 w 739"/>
                <a:gd name="T5" fmla="*/ 404 h 492"/>
                <a:gd name="T6" fmla="*/ 678 w 739"/>
                <a:gd name="T7" fmla="*/ 403 h 492"/>
                <a:gd name="T8" fmla="*/ 373 w 739"/>
                <a:gd name="T9" fmla="*/ 480 h 492"/>
                <a:gd name="T10" fmla="*/ 369 w 739"/>
                <a:gd name="T11" fmla="*/ 482 h 492"/>
                <a:gd name="T12" fmla="*/ 365 w 739"/>
                <a:gd name="T13" fmla="*/ 480 h 492"/>
                <a:gd name="T14" fmla="*/ 60 w 739"/>
                <a:gd name="T15" fmla="*/ 403 h 492"/>
                <a:gd name="T16" fmla="*/ 37 w 739"/>
                <a:gd name="T17" fmla="*/ 404 h 492"/>
                <a:gd name="T18" fmla="*/ 26 w 739"/>
                <a:gd name="T19" fmla="*/ 404 h 492"/>
                <a:gd name="T20" fmla="*/ 26 w 739"/>
                <a:gd name="T21" fmla="*/ 36 h 492"/>
                <a:gd name="T22" fmla="*/ 0 w 739"/>
                <a:gd name="T23" fmla="*/ 36 h 492"/>
                <a:gd name="T24" fmla="*/ 0 w 739"/>
                <a:gd name="T25" fmla="*/ 418 h 492"/>
                <a:gd name="T26" fmla="*/ 369 w 739"/>
                <a:gd name="T27" fmla="*/ 492 h 492"/>
                <a:gd name="T28" fmla="*/ 739 w 739"/>
                <a:gd name="T29" fmla="*/ 418 h 492"/>
                <a:gd name="T30" fmla="*/ 739 w 739"/>
                <a:gd name="T31" fmla="*/ 36 h 492"/>
                <a:gd name="T32" fmla="*/ 712 w 739"/>
                <a:gd name="T33" fmla="*/ 36 h 492"/>
                <a:gd name="T34" fmla="*/ 357 w 739"/>
                <a:gd name="T35" fmla="*/ 418 h 492"/>
                <a:gd name="T36" fmla="*/ 357 w 739"/>
                <a:gd name="T37" fmla="*/ 82 h 492"/>
                <a:gd name="T38" fmla="*/ 101 w 739"/>
                <a:gd name="T39" fmla="*/ 2 h 492"/>
                <a:gd name="T40" fmla="*/ 101 w 739"/>
                <a:gd name="T41" fmla="*/ 352 h 492"/>
                <a:gd name="T42" fmla="*/ 111 w 739"/>
                <a:gd name="T43" fmla="*/ 352 h 492"/>
                <a:gd name="T44" fmla="*/ 357 w 739"/>
                <a:gd name="T45" fmla="*/ 418 h 492"/>
                <a:gd name="T46" fmla="*/ 638 w 739"/>
                <a:gd name="T47" fmla="*/ 352 h 492"/>
                <a:gd name="T48" fmla="*/ 638 w 739"/>
                <a:gd name="T49" fmla="*/ 2 h 492"/>
                <a:gd name="T50" fmla="*/ 382 w 739"/>
                <a:gd name="T51" fmla="*/ 82 h 492"/>
                <a:gd name="T52" fmla="*/ 382 w 739"/>
                <a:gd name="T53" fmla="*/ 418 h 492"/>
                <a:gd name="T54" fmla="*/ 628 w 739"/>
                <a:gd name="T55" fmla="*/ 352 h 492"/>
                <a:gd name="T56" fmla="*/ 638 w 739"/>
                <a:gd name="T57" fmla="*/ 352 h 492"/>
                <a:gd name="T58" fmla="*/ 369 w 739"/>
                <a:gd name="T59" fmla="*/ 473 h 492"/>
                <a:gd name="T60" fmla="*/ 695 w 739"/>
                <a:gd name="T61" fmla="*/ 395 h 492"/>
                <a:gd name="T62" fmla="*/ 695 w 739"/>
                <a:gd name="T63" fmla="*/ 7 h 492"/>
                <a:gd name="T64" fmla="*/ 655 w 739"/>
                <a:gd name="T65" fmla="*/ 7 h 492"/>
                <a:gd name="T66" fmla="*/ 655 w 739"/>
                <a:gd name="T67" fmla="*/ 370 h 492"/>
                <a:gd name="T68" fmla="*/ 645 w 739"/>
                <a:gd name="T69" fmla="*/ 370 h 492"/>
                <a:gd name="T70" fmla="*/ 626 w 739"/>
                <a:gd name="T71" fmla="*/ 369 h 492"/>
                <a:gd name="T72" fmla="*/ 376 w 739"/>
                <a:gd name="T73" fmla="*/ 441 h 492"/>
                <a:gd name="T74" fmla="*/ 369 w 739"/>
                <a:gd name="T75" fmla="*/ 445 h 492"/>
                <a:gd name="T76" fmla="*/ 363 w 739"/>
                <a:gd name="T77" fmla="*/ 441 h 492"/>
                <a:gd name="T78" fmla="*/ 113 w 739"/>
                <a:gd name="T79" fmla="*/ 369 h 492"/>
                <a:gd name="T80" fmla="*/ 93 w 739"/>
                <a:gd name="T81" fmla="*/ 370 h 492"/>
                <a:gd name="T82" fmla="*/ 83 w 739"/>
                <a:gd name="T83" fmla="*/ 370 h 492"/>
                <a:gd name="T84" fmla="*/ 83 w 739"/>
                <a:gd name="T85" fmla="*/ 7 h 492"/>
                <a:gd name="T86" fmla="*/ 44 w 739"/>
                <a:gd name="T87" fmla="*/ 7 h 492"/>
                <a:gd name="T88" fmla="*/ 44 w 739"/>
                <a:gd name="T89" fmla="*/ 395 h 492"/>
                <a:gd name="T90" fmla="*/ 369 w 739"/>
                <a:gd name="T91" fmla="*/ 47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9" h="492">
                  <a:moveTo>
                    <a:pt x="712" y="36"/>
                  </a:moveTo>
                  <a:lnTo>
                    <a:pt x="712" y="404"/>
                  </a:lnTo>
                  <a:lnTo>
                    <a:pt x="702" y="404"/>
                  </a:lnTo>
                  <a:cubicBezTo>
                    <a:pt x="694" y="404"/>
                    <a:pt x="686" y="403"/>
                    <a:pt x="678" y="403"/>
                  </a:cubicBezTo>
                  <a:cubicBezTo>
                    <a:pt x="576" y="403"/>
                    <a:pt x="467" y="430"/>
                    <a:pt x="373" y="480"/>
                  </a:cubicBezTo>
                  <a:lnTo>
                    <a:pt x="369" y="482"/>
                  </a:lnTo>
                  <a:lnTo>
                    <a:pt x="365" y="480"/>
                  </a:lnTo>
                  <a:cubicBezTo>
                    <a:pt x="271" y="430"/>
                    <a:pt x="163" y="403"/>
                    <a:pt x="60" y="403"/>
                  </a:cubicBezTo>
                  <a:cubicBezTo>
                    <a:pt x="52" y="403"/>
                    <a:pt x="45" y="404"/>
                    <a:pt x="37" y="404"/>
                  </a:cubicBezTo>
                  <a:lnTo>
                    <a:pt x="26" y="404"/>
                  </a:lnTo>
                  <a:lnTo>
                    <a:pt x="26" y="36"/>
                  </a:lnTo>
                  <a:cubicBezTo>
                    <a:pt x="17" y="36"/>
                    <a:pt x="9" y="36"/>
                    <a:pt x="0" y="36"/>
                  </a:cubicBezTo>
                  <a:lnTo>
                    <a:pt x="0" y="418"/>
                  </a:lnTo>
                  <a:cubicBezTo>
                    <a:pt x="123" y="415"/>
                    <a:pt x="254" y="442"/>
                    <a:pt x="369" y="492"/>
                  </a:cubicBezTo>
                  <a:cubicBezTo>
                    <a:pt x="484" y="442"/>
                    <a:pt x="616" y="415"/>
                    <a:pt x="739" y="418"/>
                  </a:cubicBezTo>
                  <a:lnTo>
                    <a:pt x="739" y="36"/>
                  </a:lnTo>
                  <a:cubicBezTo>
                    <a:pt x="730" y="36"/>
                    <a:pt x="721" y="36"/>
                    <a:pt x="712" y="36"/>
                  </a:cubicBezTo>
                  <a:close/>
                  <a:moveTo>
                    <a:pt x="357" y="418"/>
                  </a:moveTo>
                  <a:lnTo>
                    <a:pt x="357" y="82"/>
                  </a:lnTo>
                  <a:cubicBezTo>
                    <a:pt x="277" y="28"/>
                    <a:pt x="186" y="0"/>
                    <a:pt x="101" y="2"/>
                  </a:cubicBezTo>
                  <a:lnTo>
                    <a:pt x="101" y="352"/>
                  </a:lnTo>
                  <a:cubicBezTo>
                    <a:pt x="104" y="352"/>
                    <a:pt x="107" y="352"/>
                    <a:pt x="111" y="352"/>
                  </a:cubicBezTo>
                  <a:cubicBezTo>
                    <a:pt x="193" y="352"/>
                    <a:pt x="280" y="375"/>
                    <a:pt x="357" y="418"/>
                  </a:cubicBezTo>
                  <a:close/>
                  <a:moveTo>
                    <a:pt x="638" y="352"/>
                  </a:moveTo>
                  <a:lnTo>
                    <a:pt x="638" y="2"/>
                  </a:lnTo>
                  <a:cubicBezTo>
                    <a:pt x="552" y="0"/>
                    <a:pt x="461" y="28"/>
                    <a:pt x="382" y="82"/>
                  </a:cubicBezTo>
                  <a:lnTo>
                    <a:pt x="382" y="418"/>
                  </a:lnTo>
                  <a:cubicBezTo>
                    <a:pt x="459" y="375"/>
                    <a:pt x="545" y="352"/>
                    <a:pt x="628" y="352"/>
                  </a:cubicBezTo>
                  <a:cubicBezTo>
                    <a:pt x="631" y="352"/>
                    <a:pt x="635" y="352"/>
                    <a:pt x="638" y="352"/>
                  </a:cubicBezTo>
                  <a:close/>
                  <a:moveTo>
                    <a:pt x="369" y="473"/>
                  </a:moveTo>
                  <a:cubicBezTo>
                    <a:pt x="473" y="417"/>
                    <a:pt x="590" y="391"/>
                    <a:pt x="695" y="395"/>
                  </a:cubicBezTo>
                  <a:lnTo>
                    <a:pt x="695" y="7"/>
                  </a:lnTo>
                  <a:cubicBezTo>
                    <a:pt x="682" y="6"/>
                    <a:pt x="669" y="6"/>
                    <a:pt x="655" y="7"/>
                  </a:cubicBezTo>
                  <a:lnTo>
                    <a:pt x="655" y="370"/>
                  </a:lnTo>
                  <a:lnTo>
                    <a:pt x="645" y="370"/>
                  </a:lnTo>
                  <a:cubicBezTo>
                    <a:pt x="639" y="369"/>
                    <a:pt x="632" y="369"/>
                    <a:pt x="626" y="369"/>
                  </a:cubicBezTo>
                  <a:cubicBezTo>
                    <a:pt x="542" y="369"/>
                    <a:pt x="453" y="395"/>
                    <a:pt x="376" y="441"/>
                  </a:cubicBezTo>
                  <a:lnTo>
                    <a:pt x="369" y="445"/>
                  </a:lnTo>
                  <a:lnTo>
                    <a:pt x="363" y="441"/>
                  </a:lnTo>
                  <a:cubicBezTo>
                    <a:pt x="286" y="395"/>
                    <a:pt x="197" y="369"/>
                    <a:pt x="113" y="369"/>
                  </a:cubicBezTo>
                  <a:cubicBezTo>
                    <a:pt x="106" y="369"/>
                    <a:pt x="100" y="369"/>
                    <a:pt x="93" y="370"/>
                  </a:cubicBezTo>
                  <a:lnTo>
                    <a:pt x="83" y="370"/>
                  </a:lnTo>
                  <a:lnTo>
                    <a:pt x="83" y="7"/>
                  </a:lnTo>
                  <a:cubicBezTo>
                    <a:pt x="70" y="6"/>
                    <a:pt x="57" y="6"/>
                    <a:pt x="44" y="7"/>
                  </a:cubicBezTo>
                  <a:lnTo>
                    <a:pt x="44" y="395"/>
                  </a:lnTo>
                  <a:cubicBezTo>
                    <a:pt x="148" y="391"/>
                    <a:pt x="265" y="417"/>
                    <a:pt x="369" y="4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6" name="组合 35"/>
          <p:cNvGrpSpPr/>
          <p:nvPr/>
        </p:nvGrpSpPr>
        <p:grpSpPr>
          <a:xfrm>
            <a:off x="3015529" y="2267447"/>
            <a:ext cx="978312" cy="1144934"/>
            <a:chOff x="4022275" y="2132856"/>
            <a:chExt cx="1304925" cy="1527175"/>
          </a:xfrm>
        </p:grpSpPr>
        <p:sp>
          <p:nvSpPr>
            <p:cNvPr id="37" name="Freeform 6"/>
            <p:cNvSpPr>
              <a:spLocks/>
            </p:cNvSpPr>
            <p:nvPr/>
          </p:nvSpPr>
          <p:spPr bwMode="auto">
            <a:xfrm>
              <a:off x="4022275"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1" y="0"/>
                    <a:pt x="827" y="0"/>
                  </a:cubicBezTo>
                  <a:close/>
                </a:path>
              </a:pathLst>
            </a:custGeom>
            <a:solidFill>
              <a:srgbClr val="92D050"/>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9"/>
            <p:cNvSpPr>
              <a:spLocks noEditPoints="1"/>
            </p:cNvSpPr>
            <p:nvPr/>
          </p:nvSpPr>
          <p:spPr bwMode="auto">
            <a:xfrm>
              <a:off x="4399628" y="2380272"/>
              <a:ext cx="650316" cy="737858"/>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9" name="组合 38"/>
          <p:cNvGrpSpPr/>
          <p:nvPr/>
        </p:nvGrpSpPr>
        <p:grpSpPr>
          <a:xfrm>
            <a:off x="4918151" y="2267447"/>
            <a:ext cx="979502" cy="1144934"/>
            <a:chOff x="6560095" y="2132856"/>
            <a:chExt cx="1306513" cy="1527175"/>
          </a:xfrm>
        </p:grpSpPr>
        <p:sp>
          <p:nvSpPr>
            <p:cNvPr id="40" name="Freeform 7"/>
            <p:cNvSpPr>
              <a:spLocks/>
            </p:cNvSpPr>
            <p:nvPr/>
          </p:nvSpPr>
          <p:spPr bwMode="auto">
            <a:xfrm>
              <a:off x="6560095" y="2132856"/>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rgbClr val="ED7D31"/>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10"/>
            <p:cNvSpPr>
              <a:spLocks noEditPoints="1"/>
            </p:cNvSpPr>
            <p:nvPr/>
          </p:nvSpPr>
          <p:spPr bwMode="auto">
            <a:xfrm>
              <a:off x="6850001" y="2403005"/>
              <a:ext cx="726700" cy="778916"/>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694383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700"/>
                                        <p:tgtEl>
                                          <p:spTgt spid="33"/>
                                        </p:tgtEl>
                                      </p:cBhvr>
                                    </p:animEffect>
                                    <p:anim calcmode="lin" valueType="num">
                                      <p:cBhvr>
                                        <p:cTn id="8" dur="700" fill="hold"/>
                                        <p:tgtEl>
                                          <p:spTgt spid="33"/>
                                        </p:tgtEl>
                                        <p:attrNameLst>
                                          <p:attrName>ppt_x</p:attrName>
                                        </p:attrNameLst>
                                      </p:cBhvr>
                                      <p:tavLst>
                                        <p:tav tm="0">
                                          <p:val>
                                            <p:strVal val="#ppt_x"/>
                                          </p:val>
                                        </p:tav>
                                        <p:tav tm="100000">
                                          <p:val>
                                            <p:strVal val="#ppt_x"/>
                                          </p:val>
                                        </p:tav>
                                      </p:tavLst>
                                    </p:anim>
                                    <p:anim calcmode="lin" valueType="num">
                                      <p:cBhvr>
                                        <p:cTn id="9" dur="7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7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5"/>
                                        </p:tgtEl>
                                        <p:attrNameLst>
                                          <p:attrName>style.visibility</p:attrName>
                                        </p:attrNameLst>
                                      </p:cBhvr>
                                      <p:to>
                                        <p:strVal val="visible"/>
                                      </p:to>
                                    </p:set>
                                    <p:anim by="(-#ppt_w*2)" calcmode="lin" valueType="num">
                                      <p:cBhvr rctx="PPT">
                                        <p:cTn id="13" dur="250" autoRev="1" fill="hold">
                                          <p:stCondLst>
                                            <p:cond delay="0"/>
                                          </p:stCondLst>
                                        </p:cTn>
                                        <p:tgtEl>
                                          <p:spTgt spid="25"/>
                                        </p:tgtEl>
                                        <p:attrNameLst>
                                          <p:attrName>ppt_w</p:attrName>
                                        </p:attrNameLst>
                                      </p:cBhvr>
                                    </p:anim>
                                    <p:anim by="(#ppt_w*0.50)" calcmode="lin" valueType="num">
                                      <p:cBhvr>
                                        <p:cTn id="14" dur="250" decel="50000" autoRev="1" fill="hold">
                                          <p:stCondLst>
                                            <p:cond delay="0"/>
                                          </p:stCondLst>
                                        </p:cTn>
                                        <p:tgtEl>
                                          <p:spTgt spid="25"/>
                                        </p:tgtEl>
                                        <p:attrNameLst>
                                          <p:attrName>ppt_x</p:attrName>
                                        </p:attrNameLst>
                                      </p:cBhvr>
                                    </p:anim>
                                    <p:anim from="(-#ppt_h/2)" to="(#ppt_y)" calcmode="lin" valueType="num">
                                      <p:cBhvr>
                                        <p:cTn id="15" dur="500" fill="hold">
                                          <p:stCondLst>
                                            <p:cond delay="0"/>
                                          </p:stCondLst>
                                        </p:cTn>
                                        <p:tgtEl>
                                          <p:spTgt spid="25"/>
                                        </p:tgtEl>
                                        <p:attrNameLst>
                                          <p:attrName>ppt_y</p:attrName>
                                        </p:attrNameLst>
                                      </p:cBhvr>
                                    </p:anim>
                                    <p:animRot by="21600000">
                                      <p:cBhvr>
                                        <p:cTn id="16" dur="500" fill="hold">
                                          <p:stCondLst>
                                            <p:cond delay="0"/>
                                          </p:stCondLst>
                                        </p:cTn>
                                        <p:tgtEl>
                                          <p:spTgt spid="25"/>
                                        </p:tgtEl>
                                        <p:attrNameLst>
                                          <p:attrName>r</p:attrName>
                                        </p:attrNameLst>
                                      </p:cBhvr>
                                    </p:animRot>
                                  </p:childTnLst>
                                </p:cTn>
                              </p:par>
                            </p:childTnLst>
                          </p:cTn>
                        </p:par>
                        <p:par>
                          <p:cTn id="17" fill="hold">
                            <p:stCondLst>
                              <p:cond delay="1350"/>
                            </p:stCondLst>
                            <p:childTnLst>
                              <p:par>
                                <p:cTn id="18" presetID="42" presetClass="entr" presetSubtype="0"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ppt_x</p:attrName>
                                        </p:attrNameLst>
                                      </p:cBhvr>
                                      <p:tavLst>
                                        <p:tav tm="0">
                                          <p:val>
                                            <p:strVal val="#ppt_x"/>
                                          </p:val>
                                        </p:tav>
                                        <p:tav tm="100000">
                                          <p:val>
                                            <p:strVal val="#ppt_x"/>
                                          </p:val>
                                        </p:tav>
                                      </p:tavLst>
                                    </p:anim>
                                    <p:anim calcmode="lin" valueType="num">
                                      <p:cBhvr>
                                        <p:cTn id="22" dur="500" fill="hold"/>
                                        <p:tgtEl>
                                          <p:spTgt spid="29"/>
                                        </p:tgtEl>
                                        <p:attrNameLst>
                                          <p:attrName>ppt_y</p:attrName>
                                        </p:attrNameLst>
                                      </p:cBhvr>
                                      <p:tavLst>
                                        <p:tav tm="0">
                                          <p:val>
                                            <p:strVal val="#ppt_y+.1"/>
                                          </p:val>
                                        </p:tav>
                                        <p:tav tm="100000">
                                          <p:val>
                                            <p:strVal val="#ppt_y"/>
                                          </p:val>
                                        </p:tav>
                                      </p:tavLst>
                                    </p:anim>
                                  </p:childTnLst>
                                </p:cTn>
                              </p:par>
                            </p:childTnLst>
                          </p:cTn>
                        </p:par>
                        <p:par>
                          <p:cTn id="23" fill="hold">
                            <p:stCondLst>
                              <p:cond delay="1850"/>
                            </p:stCondLst>
                            <p:childTnLst>
                              <p:par>
                                <p:cTn id="24" presetID="47" presetClass="entr" presetSubtype="0"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700"/>
                                        <p:tgtEl>
                                          <p:spTgt spid="36"/>
                                        </p:tgtEl>
                                      </p:cBhvr>
                                    </p:animEffect>
                                    <p:anim calcmode="lin" valueType="num">
                                      <p:cBhvr>
                                        <p:cTn id="27" dur="700" fill="hold"/>
                                        <p:tgtEl>
                                          <p:spTgt spid="36"/>
                                        </p:tgtEl>
                                        <p:attrNameLst>
                                          <p:attrName>ppt_x</p:attrName>
                                        </p:attrNameLst>
                                      </p:cBhvr>
                                      <p:tavLst>
                                        <p:tav tm="0">
                                          <p:val>
                                            <p:strVal val="#ppt_x"/>
                                          </p:val>
                                        </p:tav>
                                        <p:tav tm="100000">
                                          <p:val>
                                            <p:strVal val="#ppt_x"/>
                                          </p:val>
                                        </p:tav>
                                      </p:tavLst>
                                    </p:anim>
                                    <p:anim calcmode="lin" valueType="num">
                                      <p:cBhvr>
                                        <p:cTn id="28" dur="700" fill="hold"/>
                                        <p:tgtEl>
                                          <p:spTgt spid="36"/>
                                        </p:tgtEl>
                                        <p:attrNameLst>
                                          <p:attrName>ppt_y</p:attrName>
                                        </p:attrNameLst>
                                      </p:cBhvr>
                                      <p:tavLst>
                                        <p:tav tm="0">
                                          <p:val>
                                            <p:strVal val="#ppt_y-.1"/>
                                          </p:val>
                                        </p:tav>
                                        <p:tav tm="100000">
                                          <p:val>
                                            <p:strVal val="#ppt_y"/>
                                          </p:val>
                                        </p:tav>
                                      </p:tavLst>
                                    </p:anim>
                                  </p:childTnLst>
                                </p:cTn>
                              </p:par>
                            </p:childTnLst>
                          </p:cTn>
                        </p:par>
                        <p:par>
                          <p:cTn id="29" fill="hold">
                            <p:stCondLst>
                              <p:cond delay="255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26"/>
                                        </p:tgtEl>
                                        <p:attrNameLst>
                                          <p:attrName>style.visibility</p:attrName>
                                        </p:attrNameLst>
                                      </p:cBhvr>
                                      <p:to>
                                        <p:strVal val="visible"/>
                                      </p:to>
                                    </p:set>
                                    <p:anim by="(-#ppt_w*2)" calcmode="lin" valueType="num">
                                      <p:cBhvr rctx="PPT">
                                        <p:cTn id="32" dur="250" autoRev="1" fill="hold">
                                          <p:stCondLst>
                                            <p:cond delay="0"/>
                                          </p:stCondLst>
                                        </p:cTn>
                                        <p:tgtEl>
                                          <p:spTgt spid="26"/>
                                        </p:tgtEl>
                                        <p:attrNameLst>
                                          <p:attrName>ppt_w</p:attrName>
                                        </p:attrNameLst>
                                      </p:cBhvr>
                                    </p:anim>
                                    <p:anim by="(#ppt_w*0.50)" calcmode="lin" valueType="num">
                                      <p:cBhvr>
                                        <p:cTn id="33" dur="250" decel="50000" autoRev="1" fill="hold">
                                          <p:stCondLst>
                                            <p:cond delay="0"/>
                                          </p:stCondLst>
                                        </p:cTn>
                                        <p:tgtEl>
                                          <p:spTgt spid="26"/>
                                        </p:tgtEl>
                                        <p:attrNameLst>
                                          <p:attrName>ppt_x</p:attrName>
                                        </p:attrNameLst>
                                      </p:cBhvr>
                                    </p:anim>
                                    <p:anim from="(-#ppt_h/2)" to="(#ppt_y)" calcmode="lin" valueType="num">
                                      <p:cBhvr>
                                        <p:cTn id="34" dur="500" fill="hold">
                                          <p:stCondLst>
                                            <p:cond delay="0"/>
                                          </p:stCondLst>
                                        </p:cTn>
                                        <p:tgtEl>
                                          <p:spTgt spid="26"/>
                                        </p:tgtEl>
                                        <p:attrNameLst>
                                          <p:attrName>ppt_y</p:attrName>
                                        </p:attrNameLst>
                                      </p:cBhvr>
                                    </p:anim>
                                    <p:animRot by="21600000">
                                      <p:cBhvr>
                                        <p:cTn id="35" dur="500" fill="hold">
                                          <p:stCondLst>
                                            <p:cond delay="0"/>
                                          </p:stCondLst>
                                        </p:cTn>
                                        <p:tgtEl>
                                          <p:spTgt spid="26"/>
                                        </p:tgtEl>
                                        <p:attrNameLst>
                                          <p:attrName>r</p:attrName>
                                        </p:attrNameLst>
                                      </p:cBhvr>
                                    </p:animRot>
                                  </p:childTnLst>
                                </p:cTn>
                              </p:par>
                            </p:childTnLst>
                          </p:cTn>
                        </p:par>
                        <p:par>
                          <p:cTn id="36" fill="hold">
                            <p:stCondLst>
                              <p:cond delay="3200"/>
                            </p:stCondLst>
                            <p:childTnLst>
                              <p:par>
                                <p:cTn id="37" presetID="42"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anim calcmode="lin" valueType="num">
                                      <p:cBhvr>
                                        <p:cTn id="40" dur="500" fill="hold"/>
                                        <p:tgtEl>
                                          <p:spTgt spid="30"/>
                                        </p:tgtEl>
                                        <p:attrNameLst>
                                          <p:attrName>ppt_x</p:attrName>
                                        </p:attrNameLst>
                                      </p:cBhvr>
                                      <p:tavLst>
                                        <p:tav tm="0">
                                          <p:val>
                                            <p:strVal val="#ppt_x"/>
                                          </p:val>
                                        </p:tav>
                                        <p:tav tm="100000">
                                          <p:val>
                                            <p:strVal val="#ppt_x"/>
                                          </p:val>
                                        </p:tav>
                                      </p:tavLst>
                                    </p:anim>
                                    <p:anim calcmode="lin" valueType="num">
                                      <p:cBhvr>
                                        <p:cTn id="41" dur="50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3700"/>
                            </p:stCondLst>
                            <p:childTnLst>
                              <p:par>
                                <p:cTn id="43" presetID="47" presetClass="entr" presetSubtype="0"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700"/>
                                        <p:tgtEl>
                                          <p:spTgt spid="39"/>
                                        </p:tgtEl>
                                      </p:cBhvr>
                                    </p:animEffect>
                                    <p:anim calcmode="lin" valueType="num">
                                      <p:cBhvr>
                                        <p:cTn id="46" dur="700" fill="hold"/>
                                        <p:tgtEl>
                                          <p:spTgt spid="39"/>
                                        </p:tgtEl>
                                        <p:attrNameLst>
                                          <p:attrName>ppt_x</p:attrName>
                                        </p:attrNameLst>
                                      </p:cBhvr>
                                      <p:tavLst>
                                        <p:tav tm="0">
                                          <p:val>
                                            <p:strVal val="#ppt_x"/>
                                          </p:val>
                                        </p:tav>
                                        <p:tav tm="100000">
                                          <p:val>
                                            <p:strVal val="#ppt_x"/>
                                          </p:val>
                                        </p:tav>
                                      </p:tavLst>
                                    </p:anim>
                                    <p:anim calcmode="lin" valueType="num">
                                      <p:cBhvr>
                                        <p:cTn id="47" dur="700" fill="hold"/>
                                        <p:tgtEl>
                                          <p:spTgt spid="39"/>
                                        </p:tgtEl>
                                        <p:attrNameLst>
                                          <p:attrName>ppt_y</p:attrName>
                                        </p:attrNameLst>
                                      </p:cBhvr>
                                      <p:tavLst>
                                        <p:tav tm="0">
                                          <p:val>
                                            <p:strVal val="#ppt_y-.1"/>
                                          </p:val>
                                        </p:tav>
                                        <p:tav tm="100000">
                                          <p:val>
                                            <p:strVal val="#ppt_y"/>
                                          </p:val>
                                        </p:tav>
                                      </p:tavLst>
                                    </p:anim>
                                  </p:childTnLst>
                                </p:cTn>
                              </p:par>
                            </p:childTnLst>
                          </p:cTn>
                        </p:par>
                        <p:par>
                          <p:cTn id="48" fill="hold">
                            <p:stCondLst>
                              <p:cond delay="4400"/>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27"/>
                                        </p:tgtEl>
                                        <p:attrNameLst>
                                          <p:attrName>style.visibility</p:attrName>
                                        </p:attrNameLst>
                                      </p:cBhvr>
                                      <p:to>
                                        <p:strVal val="visible"/>
                                      </p:to>
                                    </p:set>
                                    <p:anim by="(-#ppt_w*2)" calcmode="lin" valueType="num">
                                      <p:cBhvr rctx="PPT">
                                        <p:cTn id="51" dur="250" autoRev="1" fill="hold">
                                          <p:stCondLst>
                                            <p:cond delay="0"/>
                                          </p:stCondLst>
                                        </p:cTn>
                                        <p:tgtEl>
                                          <p:spTgt spid="27"/>
                                        </p:tgtEl>
                                        <p:attrNameLst>
                                          <p:attrName>ppt_w</p:attrName>
                                        </p:attrNameLst>
                                      </p:cBhvr>
                                    </p:anim>
                                    <p:anim by="(#ppt_w*0.50)" calcmode="lin" valueType="num">
                                      <p:cBhvr>
                                        <p:cTn id="52" dur="250" decel="50000" autoRev="1" fill="hold">
                                          <p:stCondLst>
                                            <p:cond delay="0"/>
                                          </p:stCondLst>
                                        </p:cTn>
                                        <p:tgtEl>
                                          <p:spTgt spid="27"/>
                                        </p:tgtEl>
                                        <p:attrNameLst>
                                          <p:attrName>ppt_x</p:attrName>
                                        </p:attrNameLst>
                                      </p:cBhvr>
                                    </p:anim>
                                    <p:anim from="(-#ppt_h/2)" to="(#ppt_y)" calcmode="lin" valueType="num">
                                      <p:cBhvr>
                                        <p:cTn id="53" dur="500" fill="hold">
                                          <p:stCondLst>
                                            <p:cond delay="0"/>
                                          </p:stCondLst>
                                        </p:cTn>
                                        <p:tgtEl>
                                          <p:spTgt spid="27"/>
                                        </p:tgtEl>
                                        <p:attrNameLst>
                                          <p:attrName>ppt_y</p:attrName>
                                        </p:attrNameLst>
                                      </p:cBhvr>
                                    </p:anim>
                                    <p:animRot by="21600000">
                                      <p:cBhvr>
                                        <p:cTn id="54" dur="500" fill="hold">
                                          <p:stCondLst>
                                            <p:cond delay="0"/>
                                          </p:stCondLst>
                                        </p:cTn>
                                        <p:tgtEl>
                                          <p:spTgt spid="27"/>
                                        </p:tgtEl>
                                        <p:attrNameLst>
                                          <p:attrName>r</p:attrName>
                                        </p:attrNameLst>
                                      </p:cBhvr>
                                    </p:animRot>
                                  </p:childTnLst>
                                </p:cTn>
                              </p:par>
                            </p:childTnLst>
                          </p:cTn>
                        </p:par>
                        <p:par>
                          <p:cTn id="55" fill="hold">
                            <p:stCondLst>
                              <p:cond delay="5050"/>
                            </p:stCondLst>
                            <p:childTnLst>
                              <p:par>
                                <p:cTn id="56" presetID="42" presetClass="entr" presetSubtype="0"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anim calcmode="lin" valueType="num">
                                      <p:cBhvr>
                                        <p:cTn id="59" dur="500" fill="hold"/>
                                        <p:tgtEl>
                                          <p:spTgt spid="31"/>
                                        </p:tgtEl>
                                        <p:attrNameLst>
                                          <p:attrName>ppt_x</p:attrName>
                                        </p:attrNameLst>
                                      </p:cBhvr>
                                      <p:tavLst>
                                        <p:tav tm="0">
                                          <p:val>
                                            <p:strVal val="#ppt_x"/>
                                          </p:val>
                                        </p:tav>
                                        <p:tav tm="100000">
                                          <p:val>
                                            <p:strVal val="#ppt_x"/>
                                          </p:val>
                                        </p:tav>
                                      </p:tavLst>
                                    </p:anim>
                                    <p:anim calcmode="lin" valueType="num">
                                      <p:cBhvr>
                                        <p:cTn id="60" dur="500" fill="hold"/>
                                        <p:tgtEl>
                                          <p:spTgt spid="31"/>
                                        </p:tgtEl>
                                        <p:attrNameLst>
                                          <p:attrName>ppt_y</p:attrName>
                                        </p:attrNameLst>
                                      </p:cBhvr>
                                      <p:tavLst>
                                        <p:tav tm="0">
                                          <p:val>
                                            <p:strVal val="#ppt_y+.1"/>
                                          </p:val>
                                        </p:tav>
                                        <p:tav tm="100000">
                                          <p:val>
                                            <p:strVal val="#ppt_y"/>
                                          </p:val>
                                        </p:tav>
                                      </p:tavLst>
                                    </p:anim>
                                  </p:childTnLst>
                                </p:cTn>
                              </p:par>
                            </p:childTnLst>
                          </p:cTn>
                        </p:par>
                        <p:par>
                          <p:cTn id="61" fill="hold">
                            <p:stCondLst>
                              <p:cond delay="5550"/>
                            </p:stCondLst>
                            <p:childTnLst>
                              <p:par>
                                <p:cTn id="62" presetID="47" presetClass="entr" presetSubtype="0"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700"/>
                                        <p:tgtEl>
                                          <p:spTgt spid="22"/>
                                        </p:tgtEl>
                                      </p:cBhvr>
                                    </p:animEffect>
                                    <p:anim calcmode="lin" valueType="num">
                                      <p:cBhvr>
                                        <p:cTn id="65" dur="700" fill="hold"/>
                                        <p:tgtEl>
                                          <p:spTgt spid="22"/>
                                        </p:tgtEl>
                                        <p:attrNameLst>
                                          <p:attrName>ppt_x</p:attrName>
                                        </p:attrNameLst>
                                      </p:cBhvr>
                                      <p:tavLst>
                                        <p:tav tm="0">
                                          <p:val>
                                            <p:strVal val="#ppt_x"/>
                                          </p:val>
                                        </p:tav>
                                        <p:tav tm="100000">
                                          <p:val>
                                            <p:strVal val="#ppt_x"/>
                                          </p:val>
                                        </p:tav>
                                      </p:tavLst>
                                    </p:anim>
                                    <p:anim calcmode="lin" valueType="num">
                                      <p:cBhvr>
                                        <p:cTn id="66" dur="700" fill="hold"/>
                                        <p:tgtEl>
                                          <p:spTgt spid="22"/>
                                        </p:tgtEl>
                                        <p:attrNameLst>
                                          <p:attrName>ppt_y</p:attrName>
                                        </p:attrNameLst>
                                      </p:cBhvr>
                                      <p:tavLst>
                                        <p:tav tm="0">
                                          <p:val>
                                            <p:strVal val="#ppt_y-.1"/>
                                          </p:val>
                                        </p:tav>
                                        <p:tav tm="100000">
                                          <p:val>
                                            <p:strVal val="#ppt_y"/>
                                          </p:val>
                                        </p:tav>
                                      </p:tavLst>
                                    </p:anim>
                                  </p:childTnLst>
                                </p:cTn>
                              </p:par>
                            </p:childTnLst>
                          </p:cTn>
                        </p:par>
                        <p:par>
                          <p:cTn id="67" fill="hold">
                            <p:stCondLst>
                              <p:cond delay="6250"/>
                            </p:stCondLst>
                            <p:childTnLst>
                              <p:par>
                                <p:cTn id="68" presetID="56" presetClass="entr" presetSubtype="0" fill="hold" grpId="0" nodeType="afterEffect">
                                  <p:stCondLst>
                                    <p:cond delay="0"/>
                                  </p:stCondLst>
                                  <p:iterate type="lt">
                                    <p:tmPct val="10000"/>
                                  </p:iterate>
                                  <p:childTnLst>
                                    <p:set>
                                      <p:cBhvr>
                                        <p:cTn id="69" dur="1" fill="hold">
                                          <p:stCondLst>
                                            <p:cond delay="0"/>
                                          </p:stCondLst>
                                        </p:cTn>
                                        <p:tgtEl>
                                          <p:spTgt spid="28"/>
                                        </p:tgtEl>
                                        <p:attrNameLst>
                                          <p:attrName>style.visibility</p:attrName>
                                        </p:attrNameLst>
                                      </p:cBhvr>
                                      <p:to>
                                        <p:strVal val="visible"/>
                                      </p:to>
                                    </p:set>
                                    <p:anim by="(-#ppt_w*2)" calcmode="lin" valueType="num">
                                      <p:cBhvr rctx="PPT">
                                        <p:cTn id="70" dur="250" autoRev="1" fill="hold">
                                          <p:stCondLst>
                                            <p:cond delay="0"/>
                                          </p:stCondLst>
                                        </p:cTn>
                                        <p:tgtEl>
                                          <p:spTgt spid="28"/>
                                        </p:tgtEl>
                                        <p:attrNameLst>
                                          <p:attrName>ppt_w</p:attrName>
                                        </p:attrNameLst>
                                      </p:cBhvr>
                                    </p:anim>
                                    <p:anim by="(#ppt_w*0.50)" calcmode="lin" valueType="num">
                                      <p:cBhvr>
                                        <p:cTn id="71" dur="250" decel="50000" autoRev="1" fill="hold">
                                          <p:stCondLst>
                                            <p:cond delay="0"/>
                                          </p:stCondLst>
                                        </p:cTn>
                                        <p:tgtEl>
                                          <p:spTgt spid="28"/>
                                        </p:tgtEl>
                                        <p:attrNameLst>
                                          <p:attrName>ppt_x</p:attrName>
                                        </p:attrNameLst>
                                      </p:cBhvr>
                                    </p:anim>
                                    <p:anim from="(-#ppt_h/2)" to="(#ppt_y)" calcmode="lin" valueType="num">
                                      <p:cBhvr>
                                        <p:cTn id="72" dur="500" fill="hold">
                                          <p:stCondLst>
                                            <p:cond delay="0"/>
                                          </p:stCondLst>
                                        </p:cTn>
                                        <p:tgtEl>
                                          <p:spTgt spid="28"/>
                                        </p:tgtEl>
                                        <p:attrNameLst>
                                          <p:attrName>ppt_y</p:attrName>
                                        </p:attrNameLst>
                                      </p:cBhvr>
                                    </p:anim>
                                    <p:animRot by="21600000">
                                      <p:cBhvr>
                                        <p:cTn id="73" dur="500" fill="hold">
                                          <p:stCondLst>
                                            <p:cond delay="0"/>
                                          </p:stCondLst>
                                        </p:cTn>
                                        <p:tgtEl>
                                          <p:spTgt spid="28"/>
                                        </p:tgtEl>
                                        <p:attrNameLst>
                                          <p:attrName>r</p:attrName>
                                        </p:attrNameLst>
                                      </p:cBhvr>
                                    </p:animRot>
                                  </p:childTnLst>
                                </p:cTn>
                              </p:par>
                            </p:childTnLst>
                          </p:cTn>
                        </p:par>
                        <p:par>
                          <p:cTn id="74" fill="hold">
                            <p:stCondLst>
                              <p:cond delay="6900"/>
                            </p:stCondLst>
                            <p:childTnLst>
                              <p:par>
                                <p:cTn id="75" presetID="42" presetClass="entr" presetSubtype="0"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500"/>
                                        <p:tgtEl>
                                          <p:spTgt spid="32"/>
                                        </p:tgtEl>
                                      </p:cBhvr>
                                    </p:animEffect>
                                    <p:anim calcmode="lin" valueType="num">
                                      <p:cBhvr>
                                        <p:cTn id="78" dur="500" fill="hold"/>
                                        <p:tgtEl>
                                          <p:spTgt spid="32"/>
                                        </p:tgtEl>
                                        <p:attrNameLst>
                                          <p:attrName>ppt_x</p:attrName>
                                        </p:attrNameLst>
                                      </p:cBhvr>
                                      <p:tavLst>
                                        <p:tav tm="0">
                                          <p:val>
                                            <p:strVal val="#ppt_x"/>
                                          </p:val>
                                        </p:tav>
                                        <p:tav tm="100000">
                                          <p:val>
                                            <p:strVal val="#ppt_x"/>
                                          </p:val>
                                        </p:tav>
                                      </p:tavLst>
                                    </p:anim>
                                    <p:anim calcmode="lin" valueType="num">
                                      <p:cBhvr>
                                        <p:cTn id="79"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428773" y="1920849"/>
            <a:ext cx="2294142" cy="3164335"/>
            <a:chOff x="1501651" y="1902542"/>
            <a:chExt cx="2686891" cy="3706058"/>
          </a:xfrm>
          <a:effectLst>
            <a:outerShdw blurRad="114300" dist="63500" dir="2700000" algn="tl" rotWithShape="0">
              <a:sysClr val="windowText" lastClr="000000">
                <a:lumMod val="75000"/>
                <a:lumOff val="25000"/>
                <a:alpha val="40000"/>
              </a:sysClr>
            </a:outerShdw>
          </a:effectLst>
        </p:grpSpPr>
        <p:sp>
          <p:nvSpPr>
            <p:cNvPr id="49" name="圆角矩形 48"/>
            <p:cNvSpPr/>
            <p:nvPr/>
          </p:nvSpPr>
          <p:spPr>
            <a:xfrm>
              <a:off x="1501651" y="1902542"/>
              <a:ext cx="2686891" cy="3706058"/>
            </a:xfrm>
            <a:prstGeom prst="roundRect">
              <a:avLst>
                <a:gd name="adj" fmla="val 5689"/>
              </a:avLst>
            </a:prstGeom>
            <a:solidFill>
              <a:srgbClr val="294A5A"/>
            </a:solidFill>
            <a:ln w="50800" cap="flat" cmpd="sng" algn="ctr">
              <a:solidFill>
                <a:srgbClr val="5B9BD5">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50" name="图片 4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677190" y="2062499"/>
              <a:ext cx="2335811" cy="3386144"/>
            </a:xfrm>
            <a:custGeom>
              <a:avLst/>
              <a:gdLst>
                <a:gd name="connsiteX0" fmla="*/ 0 w 2335811"/>
                <a:gd name="connsiteY0" fmla="*/ 0 h 3386144"/>
                <a:gd name="connsiteX1" fmla="*/ 2335811 w 2335811"/>
                <a:gd name="connsiteY1" fmla="*/ 0 h 3386144"/>
                <a:gd name="connsiteX2" fmla="*/ 2335811 w 2335811"/>
                <a:gd name="connsiteY2" fmla="*/ 3386144 h 3386144"/>
                <a:gd name="connsiteX3" fmla="*/ 0 w 2335811"/>
                <a:gd name="connsiteY3" fmla="*/ 3386144 h 3386144"/>
              </a:gdLst>
              <a:ahLst/>
              <a:cxnLst>
                <a:cxn ang="0">
                  <a:pos x="connsiteX0" y="connsiteY0"/>
                </a:cxn>
                <a:cxn ang="0">
                  <a:pos x="connsiteX1" y="connsiteY1"/>
                </a:cxn>
                <a:cxn ang="0">
                  <a:pos x="connsiteX2" y="connsiteY2"/>
                </a:cxn>
                <a:cxn ang="0">
                  <a:pos x="connsiteX3" y="connsiteY3"/>
                </a:cxn>
              </a:cxnLst>
              <a:rect l="l" t="t" r="r" b="b"/>
              <a:pathLst>
                <a:path w="2335811" h="3386144">
                  <a:moveTo>
                    <a:pt x="0" y="0"/>
                  </a:moveTo>
                  <a:lnTo>
                    <a:pt x="2335811" y="0"/>
                  </a:lnTo>
                  <a:lnTo>
                    <a:pt x="2335811" y="3386144"/>
                  </a:lnTo>
                  <a:lnTo>
                    <a:pt x="0" y="3386144"/>
                  </a:lnTo>
                  <a:close/>
                </a:path>
              </a:pathLst>
            </a:custGeom>
            <a:effectLst>
              <a:outerShdw blurRad="127000" dist="12700" sx="102000" sy="102000" algn="ctr" rotWithShape="0">
                <a:prstClr val="black">
                  <a:alpha val="40000"/>
                </a:prstClr>
              </a:outerShdw>
            </a:effectLst>
          </p:spPr>
        </p:pic>
      </p:grpSp>
      <p:grpSp>
        <p:nvGrpSpPr>
          <p:cNvPr id="51" name="组合 50"/>
          <p:cNvGrpSpPr/>
          <p:nvPr/>
        </p:nvGrpSpPr>
        <p:grpSpPr>
          <a:xfrm>
            <a:off x="4572000" y="1852427"/>
            <a:ext cx="1749232" cy="1136338"/>
            <a:chOff x="6096000" y="1622703"/>
            <a:chExt cx="2332310" cy="1515117"/>
          </a:xfrm>
        </p:grpSpPr>
        <p:sp>
          <p:nvSpPr>
            <p:cNvPr id="52" name="矩形 51"/>
            <p:cNvSpPr/>
            <p:nvPr/>
          </p:nvSpPr>
          <p:spPr>
            <a:xfrm>
              <a:off x="6096000" y="1622703"/>
              <a:ext cx="2268669" cy="1515117"/>
            </a:xfrm>
            <a:prstGeom prst="rect">
              <a:avLst/>
            </a:prstGeom>
            <a:solidFill>
              <a:srgbClr val="5B9BD5">
                <a:lumMod val="20000"/>
                <a:lumOff val="80000"/>
              </a:srgbClr>
            </a:solidFill>
            <a:ln w="12700" cap="flat" cmpd="sng" algn="ctr">
              <a:noFill/>
              <a:prstDash val="solid"/>
              <a:miter lim="800000"/>
            </a:ln>
            <a:effectLst>
              <a:outerShdw blurRad="101600" dist="63500" dir="2700000" algn="tl" rotWithShape="0">
                <a:sysClr val="window" lastClr="FFFFFF">
                  <a:lumMod val="50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3" name="组合 52"/>
            <p:cNvGrpSpPr/>
            <p:nvPr/>
          </p:nvGrpSpPr>
          <p:grpSpPr>
            <a:xfrm>
              <a:off x="6106626" y="1622704"/>
              <a:ext cx="2321684" cy="1402403"/>
              <a:chOff x="6106626" y="1622704"/>
              <a:chExt cx="2321684" cy="1402403"/>
            </a:xfrm>
          </p:grpSpPr>
          <p:sp>
            <p:nvSpPr>
              <p:cNvPr id="54" name="Freeform 32"/>
              <p:cNvSpPr>
                <a:spLocks noEditPoints="1"/>
              </p:cNvSpPr>
              <p:nvPr/>
            </p:nvSpPr>
            <p:spPr bwMode="auto">
              <a:xfrm>
                <a:off x="6106626" y="1622704"/>
                <a:ext cx="400230" cy="423756"/>
              </a:xfrm>
              <a:custGeom>
                <a:avLst/>
                <a:gdLst>
                  <a:gd name="T0" fmla="*/ 565 w 587"/>
                  <a:gd name="T1" fmla="*/ 211 h 621"/>
                  <a:gd name="T2" fmla="*/ 232 w 587"/>
                  <a:gd name="T3" fmla="*/ 88 h 621"/>
                  <a:gd name="T4" fmla="*/ 488 w 587"/>
                  <a:gd name="T5" fmla="*/ 435 h 621"/>
                  <a:gd name="T6" fmla="*/ 565 w 587"/>
                  <a:gd name="T7" fmla="*/ 211 h 621"/>
                  <a:gd name="T8" fmla="*/ 532 w 587"/>
                  <a:gd name="T9" fmla="*/ 195 h 621"/>
                  <a:gd name="T10" fmla="*/ 486 w 587"/>
                  <a:gd name="T11" fmla="*/ 194 h 621"/>
                  <a:gd name="T12" fmla="*/ 457 w 587"/>
                  <a:gd name="T13" fmla="*/ 194 h 621"/>
                  <a:gd name="T14" fmla="*/ 470 w 587"/>
                  <a:gd name="T15" fmla="*/ 160 h 621"/>
                  <a:gd name="T16" fmla="*/ 476 w 587"/>
                  <a:gd name="T17" fmla="*/ 118 h 621"/>
                  <a:gd name="T18" fmla="*/ 532 w 587"/>
                  <a:gd name="T19" fmla="*/ 195 h 621"/>
                  <a:gd name="T20" fmla="*/ 356 w 587"/>
                  <a:gd name="T21" fmla="*/ 75 h 621"/>
                  <a:gd name="T22" fmla="*/ 357 w 587"/>
                  <a:gd name="T23" fmla="*/ 75 h 621"/>
                  <a:gd name="T24" fmla="*/ 407 w 587"/>
                  <a:gd name="T25" fmla="*/ 83 h 621"/>
                  <a:gd name="T26" fmla="*/ 349 w 587"/>
                  <a:gd name="T27" fmla="*/ 90 h 621"/>
                  <a:gd name="T28" fmla="*/ 319 w 587"/>
                  <a:gd name="T29" fmla="*/ 79 h 621"/>
                  <a:gd name="T30" fmla="*/ 356 w 587"/>
                  <a:gd name="T31" fmla="*/ 75 h 621"/>
                  <a:gd name="T32" fmla="*/ 284 w 587"/>
                  <a:gd name="T33" fmla="*/ 90 h 621"/>
                  <a:gd name="T34" fmla="*/ 362 w 587"/>
                  <a:gd name="T35" fmla="*/ 154 h 621"/>
                  <a:gd name="T36" fmla="*/ 317 w 587"/>
                  <a:gd name="T37" fmla="*/ 202 h 621"/>
                  <a:gd name="T38" fmla="*/ 312 w 587"/>
                  <a:gd name="T39" fmla="*/ 219 h 621"/>
                  <a:gd name="T40" fmla="*/ 260 w 587"/>
                  <a:gd name="T41" fmla="*/ 237 h 621"/>
                  <a:gd name="T42" fmla="*/ 348 w 587"/>
                  <a:gd name="T43" fmla="*/ 273 h 621"/>
                  <a:gd name="T44" fmla="*/ 336 w 587"/>
                  <a:gd name="T45" fmla="*/ 355 h 621"/>
                  <a:gd name="T46" fmla="*/ 304 w 587"/>
                  <a:gd name="T47" fmla="*/ 423 h 621"/>
                  <a:gd name="T48" fmla="*/ 288 w 587"/>
                  <a:gd name="T49" fmla="*/ 408 h 621"/>
                  <a:gd name="T50" fmla="*/ 237 w 587"/>
                  <a:gd name="T51" fmla="*/ 326 h 621"/>
                  <a:gd name="T52" fmla="*/ 232 w 587"/>
                  <a:gd name="T53" fmla="*/ 256 h 621"/>
                  <a:gd name="T54" fmla="*/ 206 w 587"/>
                  <a:gd name="T55" fmla="*/ 220 h 621"/>
                  <a:gd name="T56" fmla="*/ 182 w 587"/>
                  <a:gd name="T57" fmla="*/ 190 h 621"/>
                  <a:gd name="T58" fmla="*/ 284 w 587"/>
                  <a:gd name="T59" fmla="*/ 90 h 621"/>
                  <a:gd name="T60" fmla="*/ 486 w 587"/>
                  <a:gd name="T61" fmla="*/ 401 h 621"/>
                  <a:gd name="T62" fmla="*/ 479 w 587"/>
                  <a:gd name="T63" fmla="*/ 377 h 621"/>
                  <a:gd name="T64" fmla="*/ 461 w 587"/>
                  <a:gd name="T65" fmla="*/ 328 h 621"/>
                  <a:gd name="T66" fmla="*/ 448 w 587"/>
                  <a:gd name="T67" fmla="*/ 292 h 621"/>
                  <a:gd name="T68" fmla="*/ 441 w 587"/>
                  <a:gd name="T69" fmla="*/ 236 h 621"/>
                  <a:gd name="T70" fmla="*/ 538 w 587"/>
                  <a:gd name="T71" fmla="*/ 214 h 621"/>
                  <a:gd name="T72" fmla="*/ 545 w 587"/>
                  <a:gd name="T73" fmla="*/ 265 h 621"/>
                  <a:gd name="T74" fmla="*/ 486 w 587"/>
                  <a:gd name="T75" fmla="*/ 40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7" h="621">
                    <a:moveTo>
                      <a:pt x="565" y="211"/>
                    </a:moveTo>
                    <a:cubicBezTo>
                      <a:pt x="529" y="66"/>
                      <a:pt x="357" y="0"/>
                      <a:pt x="232" y="88"/>
                    </a:cubicBezTo>
                    <a:cubicBezTo>
                      <a:pt x="0" y="251"/>
                      <a:pt x="248" y="621"/>
                      <a:pt x="488" y="435"/>
                    </a:cubicBezTo>
                    <a:cubicBezTo>
                      <a:pt x="555" y="383"/>
                      <a:pt x="587" y="296"/>
                      <a:pt x="565" y="211"/>
                    </a:cubicBezTo>
                    <a:close/>
                    <a:moveTo>
                      <a:pt x="532" y="195"/>
                    </a:moveTo>
                    <a:cubicBezTo>
                      <a:pt x="514" y="196"/>
                      <a:pt x="498" y="188"/>
                      <a:pt x="486" y="194"/>
                    </a:cubicBezTo>
                    <a:cubicBezTo>
                      <a:pt x="468" y="202"/>
                      <a:pt x="440" y="216"/>
                      <a:pt x="457" y="194"/>
                    </a:cubicBezTo>
                    <a:cubicBezTo>
                      <a:pt x="457" y="194"/>
                      <a:pt x="468" y="181"/>
                      <a:pt x="470" y="160"/>
                    </a:cubicBezTo>
                    <a:cubicBezTo>
                      <a:pt x="472" y="142"/>
                      <a:pt x="471" y="130"/>
                      <a:pt x="476" y="118"/>
                    </a:cubicBezTo>
                    <a:cubicBezTo>
                      <a:pt x="500" y="139"/>
                      <a:pt x="520" y="165"/>
                      <a:pt x="532" y="195"/>
                    </a:cubicBezTo>
                    <a:close/>
                    <a:moveTo>
                      <a:pt x="356" y="75"/>
                    </a:moveTo>
                    <a:cubicBezTo>
                      <a:pt x="357" y="75"/>
                      <a:pt x="357" y="75"/>
                      <a:pt x="357" y="75"/>
                    </a:cubicBezTo>
                    <a:cubicBezTo>
                      <a:pt x="374" y="75"/>
                      <a:pt x="391" y="78"/>
                      <a:pt x="407" y="83"/>
                    </a:cubicBezTo>
                    <a:cubicBezTo>
                      <a:pt x="389" y="86"/>
                      <a:pt x="364" y="90"/>
                      <a:pt x="349" y="90"/>
                    </a:cubicBezTo>
                    <a:cubicBezTo>
                      <a:pt x="337" y="90"/>
                      <a:pt x="327" y="85"/>
                      <a:pt x="319" y="79"/>
                    </a:cubicBezTo>
                    <a:cubicBezTo>
                      <a:pt x="331" y="77"/>
                      <a:pt x="343" y="75"/>
                      <a:pt x="356" y="75"/>
                    </a:cubicBezTo>
                    <a:close/>
                    <a:moveTo>
                      <a:pt x="284" y="90"/>
                    </a:moveTo>
                    <a:cubicBezTo>
                      <a:pt x="317" y="88"/>
                      <a:pt x="388" y="136"/>
                      <a:pt x="362" y="154"/>
                    </a:cubicBezTo>
                    <a:cubicBezTo>
                      <a:pt x="342" y="167"/>
                      <a:pt x="317" y="191"/>
                      <a:pt x="317" y="202"/>
                    </a:cubicBezTo>
                    <a:cubicBezTo>
                      <a:pt x="317" y="212"/>
                      <a:pt x="321" y="217"/>
                      <a:pt x="312" y="219"/>
                    </a:cubicBezTo>
                    <a:cubicBezTo>
                      <a:pt x="294" y="222"/>
                      <a:pt x="250" y="222"/>
                      <a:pt x="260" y="237"/>
                    </a:cubicBezTo>
                    <a:cubicBezTo>
                      <a:pt x="271" y="252"/>
                      <a:pt x="336" y="231"/>
                      <a:pt x="348" y="273"/>
                    </a:cubicBezTo>
                    <a:cubicBezTo>
                      <a:pt x="357" y="303"/>
                      <a:pt x="341" y="333"/>
                      <a:pt x="336" y="355"/>
                    </a:cubicBezTo>
                    <a:cubicBezTo>
                      <a:pt x="330" y="378"/>
                      <a:pt x="317" y="422"/>
                      <a:pt x="304" y="423"/>
                    </a:cubicBezTo>
                    <a:cubicBezTo>
                      <a:pt x="296" y="424"/>
                      <a:pt x="292" y="420"/>
                      <a:pt x="288" y="408"/>
                    </a:cubicBezTo>
                    <a:cubicBezTo>
                      <a:pt x="273" y="363"/>
                      <a:pt x="243" y="339"/>
                      <a:pt x="237" y="326"/>
                    </a:cubicBezTo>
                    <a:cubicBezTo>
                      <a:pt x="230" y="312"/>
                      <a:pt x="214" y="276"/>
                      <a:pt x="232" y="256"/>
                    </a:cubicBezTo>
                    <a:cubicBezTo>
                      <a:pt x="251" y="235"/>
                      <a:pt x="214" y="238"/>
                      <a:pt x="206" y="220"/>
                    </a:cubicBezTo>
                    <a:cubicBezTo>
                      <a:pt x="202" y="211"/>
                      <a:pt x="190" y="204"/>
                      <a:pt x="182" y="190"/>
                    </a:cubicBezTo>
                    <a:cubicBezTo>
                      <a:pt x="202" y="145"/>
                      <a:pt x="239" y="109"/>
                      <a:pt x="284" y="90"/>
                    </a:cubicBezTo>
                    <a:close/>
                    <a:moveTo>
                      <a:pt x="486" y="401"/>
                    </a:moveTo>
                    <a:cubicBezTo>
                      <a:pt x="484" y="392"/>
                      <a:pt x="482" y="383"/>
                      <a:pt x="479" y="377"/>
                    </a:cubicBezTo>
                    <a:cubicBezTo>
                      <a:pt x="473" y="355"/>
                      <a:pt x="457" y="339"/>
                      <a:pt x="461" y="328"/>
                    </a:cubicBezTo>
                    <a:cubicBezTo>
                      <a:pt x="464" y="318"/>
                      <a:pt x="464" y="308"/>
                      <a:pt x="448" y="292"/>
                    </a:cubicBezTo>
                    <a:cubicBezTo>
                      <a:pt x="432" y="276"/>
                      <a:pt x="425" y="260"/>
                      <a:pt x="441" y="236"/>
                    </a:cubicBezTo>
                    <a:cubicBezTo>
                      <a:pt x="457" y="213"/>
                      <a:pt x="512" y="211"/>
                      <a:pt x="538" y="214"/>
                    </a:cubicBezTo>
                    <a:cubicBezTo>
                      <a:pt x="542" y="230"/>
                      <a:pt x="545" y="247"/>
                      <a:pt x="545" y="265"/>
                    </a:cubicBezTo>
                    <a:cubicBezTo>
                      <a:pt x="545" y="319"/>
                      <a:pt x="522" y="367"/>
                      <a:pt x="486" y="401"/>
                    </a:cubicBezTo>
                    <a:close/>
                  </a:path>
                </a:pathLst>
              </a:custGeom>
              <a:solidFill>
                <a:srgbClr val="5B9BD5">
                  <a:lumMod val="75000"/>
                </a:srgbClr>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nvGrpSpPr>
              <p:cNvPr id="55" name="组合 54"/>
              <p:cNvGrpSpPr/>
              <p:nvPr/>
            </p:nvGrpSpPr>
            <p:grpSpPr>
              <a:xfrm>
                <a:off x="6208193" y="1644272"/>
                <a:ext cx="2220117" cy="1380835"/>
                <a:chOff x="878016" y="4213596"/>
                <a:chExt cx="2220117" cy="1380835"/>
              </a:xfrm>
            </p:grpSpPr>
            <p:sp>
              <p:nvSpPr>
                <p:cNvPr id="56" name="文本框 13"/>
                <p:cNvSpPr txBox="1"/>
                <p:nvPr/>
              </p:nvSpPr>
              <p:spPr>
                <a:xfrm>
                  <a:off x="1382781" y="4213596"/>
                  <a:ext cx="1272142" cy="369332"/>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方正正黑简体" panose="02000000000000000000" pitchFamily="2" charset="-122"/>
                      <a:ea typeface="方正正黑简体" panose="02000000000000000000" pitchFamily="2" charset="-122"/>
                    </a:rPr>
                    <a:t>请输入标题</a:t>
                  </a:r>
                </a:p>
              </p:txBody>
            </p:sp>
            <p:sp>
              <p:nvSpPr>
                <p:cNvPr id="57" name="矩形 56"/>
                <p:cNvSpPr/>
                <p:nvPr/>
              </p:nvSpPr>
              <p:spPr>
                <a:xfrm>
                  <a:off x="878016" y="4732656"/>
                  <a:ext cx="2220117" cy="861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90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kumimoji="0" lang="zh-CN" altLang="en-US"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90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endParaRPr kumimoji="0" lang="zh-CN" altLang="zh-CN"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grpSp>
      <p:grpSp>
        <p:nvGrpSpPr>
          <p:cNvPr id="58" name="组合 57"/>
          <p:cNvGrpSpPr/>
          <p:nvPr/>
        </p:nvGrpSpPr>
        <p:grpSpPr>
          <a:xfrm>
            <a:off x="6591711" y="1852429"/>
            <a:ext cx="1743076" cy="1136337"/>
            <a:chOff x="8788947" y="1622704"/>
            <a:chExt cx="2324101" cy="1515115"/>
          </a:xfrm>
        </p:grpSpPr>
        <p:sp>
          <p:nvSpPr>
            <p:cNvPr id="59" name="矩形 58"/>
            <p:cNvSpPr/>
            <p:nvPr/>
          </p:nvSpPr>
          <p:spPr>
            <a:xfrm>
              <a:off x="8788947" y="1622704"/>
              <a:ext cx="2324100" cy="1515115"/>
            </a:xfrm>
            <a:prstGeom prst="rect">
              <a:avLst/>
            </a:prstGeom>
            <a:solidFill>
              <a:srgbClr val="5B9BD5">
                <a:lumMod val="20000"/>
                <a:lumOff val="80000"/>
              </a:srgbClr>
            </a:solidFill>
            <a:ln w="12700" cap="flat" cmpd="sng" algn="ctr">
              <a:noFill/>
              <a:prstDash val="solid"/>
              <a:miter lim="800000"/>
            </a:ln>
            <a:effectLst>
              <a:outerShdw blurRad="101600" dist="63500" dir="2700000" algn="tl" rotWithShape="0">
                <a:sysClr val="window" lastClr="FFFFFF">
                  <a:lumMod val="50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60" name="Group 35"/>
            <p:cNvGrpSpPr>
              <a:grpSpLocks noChangeAspect="1"/>
            </p:cNvGrpSpPr>
            <p:nvPr/>
          </p:nvGrpSpPr>
          <p:grpSpPr bwMode="auto">
            <a:xfrm>
              <a:off x="8861222" y="1686337"/>
              <a:ext cx="253663" cy="296489"/>
              <a:chOff x="3379" y="1619"/>
              <a:chExt cx="924" cy="1080"/>
            </a:xfrm>
            <a:solidFill>
              <a:srgbClr val="5B9BD5">
                <a:lumMod val="75000"/>
              </a:srgbClr>
            </a:solidFill>
          </p:grpSpPr>
          <p:sp>
            <p:nvSpPr>
              <p:cNvPr id="64" name="Freeform 36"/>
              <p:cNvSpPr>
                <a:spLocks/>
              </p:cNvSpPr>
              <p:nvPr/>
            </p:nvSpPr>
            <p:spPr bwMode="auto">
              <a:xfrm>
                <a:off x="3539" y="1959"/>
                <a:ext cx="605" cy="740"/>
              </a:xfrm>
              <a:custGeom>
                <a:avLst/>
                <a:gdLst>
                  <a:gd name="T0" fmla="*/ 149 w 254"/>
                  <a:gd name="T1" fmla="*/ 98 h 311"/>
                  <a:gd name="T2" fmla="*/ 179 w 254"/>
                  <a:gd name="T3" fmla="*/ 51 h 311"/>
                  <a:gd name="T4" fmla="*/ 127 w 254"/>
                  <a:gd name="T5" fmla="*/ 0 h 311"/>
                  <a:gd name="T6" fmla="*/ 76 w 254"/>
                  <a:gd name="T7" fmla="*/ 51 h 311"/>
                  <a:gd name="T8" fmla="*/ 105 w 254"/>
                  <a:gd name="T9" fmla="*/ 98 h 311"/>
                  <a:gd name="T10" fmla="*/ 0 w 254"/>
                  <a:gd name="T11" fmla="*/ 311 h 311"/>
                  <a:gd name="T12" fmla="*/ 59 w 254"/>
                  <a:gd name="T13" fmla="*/ 311 h 311"/>
                  <a:gd name="T14" fmla="*/ 77 w 254"/>
                  <a:gd name="T15" fmla="*/ 287 h 311"/>
                  <a:gd name="T16" fmla="*/ 127 w 254"/>
                  <a:gd name="T17" fmla="*/ 262 h 311"/>
                  <a:gd name="T18" fmla="*/ 177 w 254"/>
                  <a:gd name="T19" fmla="*/ 287 h 311"/>
                  <a:gd name="T20" fmla="*/ 195 w 254"/>
                  <a:gd name="T21" fmla="*/ 311 h 311"/>
                  <a:gd name="T22" fmla="*/ 254 w 254"/>
                  <a:gd name="T23" fmla="*/ 311 h 311"/>
                  <a:gd name="T24" fmla="*/ 149 w 254"/>
                  <a:gd name="T25" fmla="*/ 98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311">
                    <a:moveTo>
                      <a:pt x="149" y="98"/>
                    </a:moveTo>
                    <a:cubicBezTo>
                      <a:pt x="166" y="90"/>
                      <a:pt x="179" y="72"/>
                      <a:pt x="179" y="51"/>
                    </a:cubicBezTo>
                    <a:cubicBezTo>
                      <a:pt x="179" y="23"/>
                      <a:pt x="156" y="0"/>
                      <a:pt x="127" y="0"/>
                    </a:cubicBezTo>
                    <a:cubicBezTo>
                      <a:pt x="99" y="0"/>
                      <a:pt x="76" y="23"/>
                      <a:pt x="76" y="51"/>
                    </a:cubicBezTo>
                    <a:cubicBezTo>
                      <a:pt x="76" y="72"/>
                      <a:pt x="88" y="90"/>
                      <a:pt x="105" y="98"/>
                    </a:cubicBezTo>
                    <a:cubicBezTo>
                      <a:pt x="99" y="201"/>
                      <a:pt x="36" y="276"/>
                      <a:pt x="0" y="311"/>
                    </a:cubicBezTo>
                    <a:cubicBezTo>
                      <a:pt x="59" y="311"/>
                      <a:pt x="59" y="311"/>
                      <a:pt x="59" y="311"/>
                    </a:cubicBezTo>
                    <a:cubicBezTo>
                      <a:pt x="65" y="304"/>
                      <a:pt x="71" y="296"/>
                      <a:pt x="77" y="287"/>
                    </a:cubicBezTo>
                    <a:cubicBezTo>
                      <a:pt x="89" y="272"/>
                      <a:pt x="108" y="262"/>
                      <a:pt x="127" y="262"/>
                    </a:cubicBezTo>
                    <a:cubicBezTo>
                      <a:pt x="147" y="262"/>
                      <a:pt x="165" y="272"/>
                      <a:pt x="177" y="287"/>
                    </a:cubicBezTo>
                    <a:cubicBezTo>
                      <a:pt x="183" y="296"/>
                      <a:pt x="189" y="304"/>
                      <a:pt x="195" y="311"/>
                    </a:cubicBezTo>
                    <a:cubicBezTo>
                      <a:pt x="254" y="311"/>
                      <a:pt x="254" y="311"/>
                      <a:pt x="254" y="311"/>
                    </a:cubicBezTo>
                    <a:cubicBezTo>
                      <a:pt x="218" y="276"/>
                      <a:pt x="155" y="201"/>
                      <a:pt x="149"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65" name="Freeform 37"/>
              <p:cNvSpPr>
                <a:spLocks/>
              </p:cNvSpPr>
              <p:nvPr/>
            </p:nvSpPr>
            <p:spPr bwMode="auto">
              <a:xfrm>
                <a:off x="3543" y="1783"/>
                <a:ext cx="596" cy="571"/>
              </a:xfrm>
              <a:custGeom>
                <a:avLst/>
                <a:gdLst>
                  <a:gd name="T0" fmla="*/ 167 w 250"/>
                  <a:gd name="T1" fmla="*/ 212 h 240"/>
                  <a:gd name="T2" fmla="*/ 175 w 250"/>
                  <a:gd name="T3" fmla="*/ 240 h 240"/>
                  <a:gd name="T4" fmla="*/ 250 w 250"/>
                  <a:gd name="T5" fmla="*/ 125 h 240"/>
                  <a:gd name="T6" fmla="*/ 125 w 250"/>
                  <a:gd name="T7" fmla="*/ 0 h 240"/>
                  <a:gd name="T8" fmla="*/ 0 w 250"/>
                  <a:gd name="T9" fmla="*/ 125 h 240"/>
                  <a:gd name="T10" fmla="*/ 75 w 250"/>
                  <a:gd name="T11" fmla="*/ 240 h 240"/>
                  <a:gd name="T12" fmla="*/ 83 w 250"/>
                  <a:gd name="T13" fmla="*/ 212 h 240"/>
                  <a:gd name="T14" fmla="*/ 29 w 250"/>
                  <a:gd name="T15" fmla="*/ 125 h 240"/>
                  <a:gd name="T16" fmla="*/ 125 w 250"/>
                  <a:gd name="T17" fmla="*/ 29 h 240"/>
                  <a:gd name="T18" fmla="*/ 222 w 250"/>
                  <a:gd name="T19" fmla="*/ 125 h 240"/>
                  <a:gd name="T20" fmla="*/ 167 w 250"/>
                  <a:gd name="T21" fmla="*/ 2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40">
                    <a:moveTo>
                      <a:pt x="167" y="212"/>
                    </a:moveTo>
                    <a:cubicBezTo>
                      <a:pt x="169" y="222"/>
                      <a:pt x="172" y="231"/>
                      <a:pt x="175" y="240"/>
                    </a:cubicBezTo>
                    <a:cubicBezTo>
                      <a:pt x="219" y="221"/>
                      <a:pt x="250" y="177"/>
                      <a:pt x="250" y="125"/>
                    </a:cubicBezTo>
                    <a:cubicBezTo>
                      <a:pt x="250" y="56"/>
                      <a:pt x="194" y="0"/>
                      <a:pt x="125" y="0"/>
                    </a:cubicBezTo>
                    <a:cubicBezTo>
                      <a:pt x="56" y="0"/>
                      <a:pt x="0" y="56"/>
                      <a:pt x="0" y="125"/>
                    </a:cubicBezTo>
                    <a:cubicBezTo>
                      <a:pt x="0" y="177"/>
                      <a:pt x="31" y="221"/>
                      <a:pt x="75" y="240"/>
                    </a:cubicBezTo>
                    <a:cubicBezTo>
                      <a:pt x="78" y="231"/>
                      <a:pt x="81" y="222"/>
                      <a:pt x="83" y="212"/>
                    </a:cubicBezTo>
                    <a:cubicBezTo>
                      <a:pt x="51" y="196"/>
                      <a:pt x="29" y="163"/>
                      <a:pt x="29" y="125"/>
                    </a:cubicBezTo>
                    <a:cubicBezTo>
                      <a:pt x="29" y="72"/>
                      <a:pt x="72" y="29"/>
                      <a:pt x="125" y="29"/>
                    </a:cubicBezTo>
                    <a:cubicBezTo>
                      <a:pt x="178" y="29"/>
                      <a:pt x="222" y="72"/>
                      <a:pt x="222" y="125"/>
                    </a:cubicBezTo>
                    <a:cubicBezTo>
                      <a:pt x="222" y="163"/>
                      <a:pt x="199" y="196"/>
                      <a:pt x="167"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66" name="Freeform 38"/>
              <p:cNvSpPr>
                <a:spLocks/>
              </p:cNvSpPr>
              <p:nvPr/>
            </p:nvSpPr>
            <p:spPr bwMode="auto">
              <a:xfrm>
                <a:off x="3379" y="1619"/>
                <a:ext cx="924" cy="883"/>
              </a:xfrm>
              <a:custGeom>
                <a:avLst/>
                <a:gdLst>
                  <a:gd name="T0" fmla="*/ 194 w 388"/>
                  <a:gd name="T1" fmla="*/ 0 h 371"/>
                  <a:gd name="T2" fmla="*/ 0 w 388"/>
                  <a:gd name="T3" fmla="*/ 194 h 371"/>
                  <a:gd name="T4" fmla="*/ 115 w 388"/>
                  <a:gd name="T5" fmla="*/ 371 h 371"/>
                  <a:gd name="T6" fmla="*/ 135 w 388"/>
                  <a:gd name="T7" fmla="*/ 333 h 371"/>
                  <a:gd name="T8" fmla="*/ 43 w 388"/>
                  <a:gd name="T9" fmla="*/ 194 h 371"/>
                  <a:gd name="T10" fmla="*/ 194 w 388"/>
                  <a:gd name="T11" fmla="*/ 43 h 371"/>
                  <a:gd name="T12" fmla="*/ 345 w 388"/>
                  <a:gd name="T13" fmla="*/ 194 h 371"/>
                  <a:gd name="T14" fmla="*/ 253 w 388"/>
                  <a:gd name="T15" fmla="*/ 333 h 371"/>
                  <a:gd name="T16" fmla="*/ 273 w 388"/>
                  <a:gd name="T17" fmla="*/ 371 h 371"/>
                  <a:gd name="T18" fmla="*/ 388 w 388"/>
                  <a:gd name="T19" fmla="*/ 194 h 371"/>
                  <a:gd name="T20" fmla="*/ 194 w 388"/>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371">
                    <a:moveTo>
                      <a:pt x="194" y="0"/>
                    </a:moveTo>
                    <a:cubicBezTo>
                      <a:pt x="87" y="0"/>
                      <a:pt x="0" y="87"/>
                      <a:pt x="0" y="194"/>
                    </a:cubicBezTo>
                    <a:cubicBezTo>
                      <a:pt x="0" y="273"/>
                      <a:pt x="48" y="341"/>
                      <a:pt x="115" y="371"/>
                    </a:cubicBezTo>
                    <a:cubicBezTo>
                      <a:pt x="122" y="360"/>
                      <a:pt x="129" y="347"/>
                      <a:pt x="135" y="333"/>
                    </a:cubicBezTo>
                    <a:cubicBezTo>
                      <a:pt x="81" y="310"/>
                      <a:pt x="43" y="257"/>
                      <a:pt x="43" y="194"/>
                    </a:cubicBezTo>
                    <a:cubicBezTo>
                      <a:pt x="43" y="111"/>
                      <a:pt x="111" y="43"/>
                      <a:pt x="194" y="43"/>
                    </a:cubicBezTo>
                    <a:cubicBezTo>
                      <a:pt x="277" y="43"/>
                      <a:pt x="345" y="111"/>
                      <a:pt x="345" y="194"/>
                    </a:cubicBezTo>
                    <a:cubicBezTo>
                      <a:pt x="345" y="257"/>
                      <a:pt x="307" y="310"/>
                      <a:pt x="253" y="333"/>
                    </a:cubicBezTo>
                    <a:cubicBezTo>
                      <a:pt x="259" y="347"/>
                      <a:pt x="266" y="360"/>
                      <a:pt x="273" y="371"/>
                    </a:cubicBezTo>
                    <a:cubicBezTo>
                      <a:pt x="341" y="341"/>
                      <a:pt x="388" y="273"/>
                      <a:pt x="388" y="194"/>
                    </a:cubicBezTo>
                    <a:cubicBezTo>
                      <a:pt x="388" y="87"/>
                      <a:pt x="301" y="0"/>
                      <a:pt x="1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67" name="Freeform 39"/>
              <p:cNvSpPr>
                <a:spLocks/>
              </p:cNvSpPr>
              <p:nvPr/>
            </p:nvSpPr>
            <p:spPr bwMode="auto">
              <a:xfrm>
                <a:off x="3539" y="1959"/>
                <a:ext cx="605" cy="740"/>
              </a:xfrm>
              <a:custGeom>
                <a:avLst/>
                <a:gdLst>
                  <a:gd name="T0" fmla="*/ 149 w 254"/>
                  <a:gd name="T1" fmla="*/ 98 h 311"/>
                  <a:gd name="T2" fmla="*/ 179 w 254"/>
                  <a:gd name="T3" fmla="*/ 51 h 311"/>
                  <a:gd name="T4" fmla="*/ 127 w 254"/>
                  <a:gd name="T5" fmla="*/ 0 h 311"/>
                  <a:gd name="T6" fmla="*/ 76 w 254"/>
                  <a:gd name="T7" fmla="*/ 51 h 311"/>
                  <a:gd name="T8" fmla="*/ 105 w 254"/>
                  <a:gd name="T9" fmla="*/ 98 h 311"/>
                  <a:gd name="T10" fmla="*/ 0 w 254"/>
                  <a:gd name="T11" fmla="*/ 311 h 311"/>
                  <a:gd name="T12" fmla="*/ 59 w 254"/>
                  <a:gd name="T13" fmla="*/ 311 h 311"/>
                  <a:gd name="T14" fmla="*/ 77 w 254"/>
                  <a:gd name="T15" fmla="*/ 287 h 311"/>
                  <a:gd name="T16" fmla="*/ 127 w 254"/>
                  <a:gd name="T17" fmla="*/ 262 h 311"/>
                  <a:gd name="T18" fmla="*/ 177 w 254"/>
                  <a:gd name="T19" fmla="*/ 287 h 311"/>
                  <a:gd name="T20" fmla="*/ 195 w 254"/>
                  <a:gd name="T21" fmla="*/ 311 h 311"/>
                  <a:gd name="T22" fmla="*/ 254 w 254"/>
                  <a:gd name="T23" fmla="*/ 311 h 311"/>
                  <a:gd name="T24" fmla="*/ 149 w 254"/>
                  <a:gd name="T25" fmla="*/ 98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311">
                    <a:moveTo>
                      <a:pt x="149" y="98"/>
                    </a:moveTo>
                    <a:cubicBezTo>
                      <a:pt x="166" y="90"/>
                      <a:pt x="179" y="72"/>
                      <a:pt x="179" y="51"/>
                    </a:cubicBezTo>
                    <a:cubicBezTo>
                      <a:pt x="179" y="23"/>
                      <a:pt x="156" y="0"/>
                      <a:pt x="127" y="0"/>
                    </a:cubicBezTo>
                    <a:cubicBezTo>
                      <a:pt x="99" y="0"/>
                      <a:pt x="76" y="23"/>
                      <a:pt x="76" y="51"/>
                    </a:cubicBezTo>
                    <a:cubicBezTo>
                      <a:pt x="76" y="72"/>
                      <a:pt x="88" y="90"/>
                      <a:pt x="105" y="98"/>
                    </a:cubicBezTo>
                    <a:cubicBezTo>
                      <a:pt x="99" y="201"/>
                      <a:pt x="36" y="276"/>
                      <a:pt x="0" y="311"/>
                    </a:cubicBezTo>
                    <a:cubicBezTo>
                      <a:pt x="59" y="311"/>
                      <a:pt x="59" y="311"/>
                      <a:pt x="59" y="311"/>
                    </a:cubicBezTo>
                    <a:cubicBezTo>
                      <a:pt x="65" y="304"/>
                      <a:pt x="71" y="296"/>
                      <a:pt x="77" y="287"/>
                    </a:cubicBezTo>
                    <a:cubicBezTo>
                      <a:pt x="89" y="272"/>
                      <a:pt x="108" y="262"/>
                      <a:pt x="127" y="262"/>
                    </a:cubicBezTo>
                    <a:cubicBezTo>
                      <a:pt x="147" y="262"/>
                      <a:pt x="165" y="272"/>
                      <a:pt x="177" y="287"/>
                    </a:cubicBezTo>
                    <a:cubicBezTo>
                      <a:pt x="183" y="296"/>
                      <a:pt x="189" y="304"/>
                      <a:pt x="195" y="311"/>
                    </a:cubicBezTo>
                    <a:cubicBezTo>
                      <a:pt x="254" y="311"/>
                      <a:pt x="254" y="311"/>
                      <a:pt x="254" y="311"/>
                    </a:cubicBezTo>
                    <a:cubicBezTo>
                      <a:pt x="218" y="276"/>
                      <a:pt x="155" y="201"/>
                      <a:pt x="149"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68" name="Freeform 40"/>
              <p:cNvSpPr>
                <a:spLocks/>
              </p:cNvSpPr>
              <p:nvPr/>
            </p:nvSpPr>
            <p:spPr bwMode="auto">
              <a:xfrm>
                <a:off x="3543" y="1783"/>
                <a:ext cx="596" cy="571"/>
              </a:xfrm>
              <a:custGeom>
                <a:avLst/>
                <a:gdLst>
                  <a:gd name="T0" fmla="*/ 167 w 250"/>
                  <a:gd name="T1" fmla="*/ 212 h 240"/>
                  <a:gd name="T2" fmla="*/ 175 w 250"/>
                  <a:gd name="T3" fmla="*/ 240 h 240"/>
                  <a:gd name="T4" fmla="*/ 250 w 250"/>
                  <a:gd name="T5" fmla="*/ 125 h 240"/>
                  <a:gd name="T6" fmla="*/ 125 w 250"/>
                  <a:gd name="T7" fmla="*/ 0 h 240"/>
                  <a:gd name="T8" fmla="*/ 0 w 250"/>
                  <a:gd name="T9" fmla="*/ 125 h 240"/>
                  <a:gd name="T10" fmla="*/ 75 w 250"/>
                  <a:gd name="T11" fmla="*/ 240 h 240"/>
                  <a:gd name="T12" fmla="*/ 83 w 250"/>
                  <a:gd name="T13" fmla="*/ 212 h 240"/>
                  <a:gd name="T14" fmla="*/ 29 w 250"/>
                  <a:gd name="T15" fmla="*/ 125 h 240"/>
                  <a:gd name="T16" fmla="*/ 125 w 250"/>
                  <a:gd name="T17" fmla="*/ 29 h 240"/>
                  <a:gd name="T18" fmla="*/ 222 w 250"/>
                  <a:gd name="T19" fmla="*/ 125 h 240"/>
                  <a:gd name="T20" fmla="*/ 167 w 250"/>
                  <a:gd name="T21" fmla="*/ 2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40">
                    <a:moveTo>
                      <a:pt x="167" y="212"/>
                    </a:moveTo>
                    <a:cubicBezTo>
                      <a:pt x="169" y="222"/>
                      <a:pt x="172" y="231"/>
                      <a:pt x="175" y="240"/>
                    </a:cubicBezTo>
                    <a:cubicBezTo>
                      <a:pt x="219" y="221"/>
                      <a:pt x="250" y="177"/>
                      <a:pt x="250" y="125"/>
                    </a:cubicBezTo>
                    <a:cubicBezTo>
                      <a:pt x="250" y="56"/>
                      <a:pt x="194" y="0"/>
                      <a:pt x="125" y="0"/>
                    </a:cubicBezTo>
                    <a:cubicBezTo>
                      <a:pt x="56" y="0"/>
                      <a:pt x="0" y="56"/>
                      <a:pt x="0" y="125"/>
                    </a:cubicBezTo>
                    <a:cubicBezTo>
                      <a:pt x="0" y="177"/>
                      <a:pt x="31" y="221"/>
                      <a:pt x="75" y="240"/>
                    </a:cubicBezTo>
                    <a:cubicBezTo>
                      <a:pt x="78" y="231"/>
                      <a:pt x="81" y="222"/>
                      <a:pt x="83" y="212"/>
                    </a:cubicBezTo>
                    <a:cubicBezTo>
                      <a:pt x="51" y="196"/>
                      <a:pt x="29" y="163"/>
                      <a:pt x="29" y="125"/>
                    </a:cubicBezTo>
                    <a:cubicBezTo>
                      <a:pt x="29" y="72"/>
                      <a:pt x="72" y="29"/>
                      <a:pt x="125" y="29"/>
                    </a:cubicBezTo>
                    <a:cubicBezTo>
                      <a:pt x="178" y="29"/>
                      <a:pt x="222" y="72"/>
                      <a:pt x="222" y="125"/>
                    </a:cubicBezTo>
                    <a:cubicBezTo>
                      <a:pt x="222" y="163"/>
                      <a:pt x="199" y="196"/>
                      <a:pt x="167"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69" name="Freeform 41"/>
              <p:cNvSpPr>
                <a:spLocks/>
              </p:cNvSpPr>
              <p:nvPr/>
            </p:nvSpPr>
            <p:spPr bwMode="auto">
              <a:xfrm>
                <a:off x="3379" y="1619"/>
                <a:ext cx="924" cy="883"/>
              </a:xfrm>
              <a:custGeom>
                <a:avLst/>
                <a:gdLst>
                  <a:gd name="T0" fmla="*/ 194 w 388"/>
                  <a:gd name="T1" fmla="*/ 0 h 371"/>
                  <a:gd name="T2" fmla="*/ 0 w 388"/>
                  <a:gd name="T3" fmla="*/ 194 h 371"/>
                  <a:gd name="T4" fmla="*/ 115 w 388"/>
                  <a:gd name="T5" fmla="*/ 371 h 371"/>
                  <a:gd name="T6" fmla="*/ 135 w 388"/>
                  <a:gd name="T7" fmla="*/ 333 h 371"/>
                  <a:gd name="T8" fmla="*/ 43 w 388"/>
                  <a:gd name="T9" fmla="*/ 194 h 371"/>
                  <a:gd name="T10" fmla="*/ 194 w 388"/>
                  <a:gd name="T11" fmla="*/ 43 h 371"/>
                  <a:gd name="T12" fmla="*/ 345 w 388"/>
                  <a:gd name="T13" fmla="*/ 194 h 371"/>
                  <a:gd name="T14" fmla="*/ 253 w 388"/>
                  <a:gd name="T15" fmla="*/ 333 h 371"/>
                  <a:gd name="T16" fmla="*/ 273 w 388"/>
                  <a:gd name="T17" fmla="*/ 371 h 371"/>
                  <a:gd name="T18" fmla="*/ 388 w 388"/>
                  <a:gd name="T19" fmla="*/ 194 h 371"/>
                  <a:gd name="T20" fmla="*/ 194 w 388"/>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371">
                    <a:moveTo>
                      <a:pt x="194" y="0"/>
                    </a:moveTo>
                    <a:cubicBezTo>
                      <a:pt x="87" y="0"/>
                      <a:pt x="0" y="87"/>
                      <a:pt x="0" y="194"/>
                    </a:cubicBezTo>
                    <a:cubicBezTo>
                      <a:pt x="0" y="273"/>
                      <a:pt x="48" y="341"/>
                      <a:pt x="115" y="371"/>
                    </a:cubicBezTo>
                    <a:cubicBezTo>
                      <a:pt x="122" y="360"/>
                      <a:pt x="129" y="347"/>
                      <a:pt x="135" y="333"/>
                    </a:cubicBezTo>
                    <a:cubicBezTo>
                      <a:pt x="81" y="310"/>
                      <a:pt x="43" y="257"/>
                      <a:pt x="43" y="194"/>
                    </a:cubicBezTo>
                    <a:cubicBezTo>
                      <a:pt x="43" y="111"/>
                      <a:pt x="111" y="43"/>
                      <a:pt x="194" y="43"/>
                    </a:cubicBezTo>
                    <a:cubicBezTo>
                      <a:pt x="277" y="43"/>
                      <a:pt x="345" y="111"/>
                      <a:pt x="345" y="194"/>
                    </a:cubicBezTo>
                    <a:cubicBezTo>
                      <a:pt x="345" y="257"/>
                      <a:pt x="307" y="310"/>
                      <a:pt x="253" y="333"/>
                    </a:cubicBezTo>
                    <a:cubicBezTo>
                      <a:pt x="259" y="347"/>
                      <a:pt x="266" y="360"/>
                      <a:pt x="273" y="371"/>
                    </a:cubicBezTo>
                    <a:cubicBezTo>
                      <a:pt x="341" y="341"/>
                      <a:pt x="388" y="273"/>
                      <a:pt x="388" y="194"/>
                    </a:cubicBezTo>
                    <a:cubicBezTo>
                      <a:pt x="388" y="87"/>
                      <a:pt x="301" y="0"/>
                      <a:pt x="1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grpSp>
          <p:nvGrpSpPr>
            <p:cNvPr id="61" name="组合 60"/>
            <p:cNvGrpSpPr/>
            <p:nvPr/>
          </p:nvGrpSpPr>
          <p:grpSpPr>
            <a:xfrm>
              <a:off x="8892931" y="1622704"/>
              <a:ext cx="2220117" cy="1402401"/>
              <a:chOff x="869806" y="4213596"/>
              <a:chExt cx="2220117" cy="1402401"/>
            </a:xfrm>
          </p:grpSpPr>
          <p:sp>
            <p:nvSpPr>
              <p:cNvPr id="62" name="文本框 23"/>
              <p:cNvSpPr txBox="1"/>
              <p:nvPr/>
            </p:nvSpPr>
            <p:spPr>
              <a:xfrm>
                <a:off x="1382781" y="4213596"/>
                <a:ext cx="1272142" cy="369332"/>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方正正黑简体" panose="02000000000000000000" pitchFamily="2" charset="-122"/>
                    <a:ea typeface="方正正黑简体" panose="02000000000000000000" pitchFamily="2" charset="-122"/>
                  </a:rPr>
                  <a:t>请输入标题</a:t>
                </a:r>
              </a:p>
            </p:txBody>
          </p:sp>
          <p:sp>
            <p:nvSpPr>
              <p:cNvPr id="63" name="矩形 62"/>
              <p:cNvSpPr/>
              <p:nvPr/>
            </p:nvSpPr>
            <p:spPr>
              <a:xfrm>
                <a:off x="869806" y="4754223"/>
                <a:ext cx="2220117" cy="86177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单击添加内容单击添加内容单击添加内容单击添加内容单击添加内容单击添加内容单击添加内容单击添加内容</a:t>
                </a:r>
                <a:endParaRPr kumimoji="0" lang="zh-CN" altLang="zh-CN"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grpSp>
        <p:nvGrpSpPr>
          <p:cNvPr id="70" name="组合 69"/>
          <p:cNvGrpSpPr/>
          <p:nvPr/>
        </p:nvGrpSpPr>
        <p:grpSpPr>
          <a:xfrm>
            <a:off x="6630705" y="3619848"/>
            <a:ext cx="1742947" cy="1209050"/>
            <a:chOff x="8840938" y="3979264"/>
            <a:chExt cx="2323930" cy="1612066"/>
          </a:xfrm>
        </p:grpSpPr>
        <p:sp>
          <p:nvSpPr>
            <p:cNvPr id="71" name="矩形 70"/>
            <p:cNvSpPr/>
            <p:nvPr/>
          </p:nvSpPr>
          <p:spPr>
            <a:xfrm>
              <a:off x="8840938" y="3979264"/>
              <a:ext cx="2295375" cy="1612066"/>
            </a:xfrm>
            <a:prstGeom prst="rect">
              <a:avLst/>
            </a:prstGeom>
            <a:solidFill>
              <a:srgbClr val="5B9BD5">
                <a:lumMod val="20000"/>
                <a:lumOff val="80000"/>
              </a:srgbClr>
            </a:solidFill>
            <a:ln w="12700" cap="flat" cmpd="sng" algn="ctr">
              <a:noFill/>
              <a:prstDash val="solid"/>
              <a:miter lim="800000"/>
            </a:ln>
            <a:effectLst>
              <a:outerShdw blurRad="101600" dist="63500" dir="2700000" algn="tl" rotWithShape="0">
                <a:sysClr val="window" lastClr="FFFFFF">
                  <a:lumMod val="50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72" name="组合 71"/>
            <p:cNvGrpSpPr/>
            <p:nvPr/>
          </p:nvGrpSpPr>
          <p:grpSpPr>
            <a:xfrm>
              <a:off x="8848770" y="4055803"/>
              <a:ext cx="292180" cy="301859"/>
              <a:chOff x="5321300" y="2636838"/>
              <a:chExt cx="1533526" cy="1584326"/>
            </a:xfrm>
            <a:solidFill>
              <a:srgbClr val="5B9BD5">
                <a:lumMod val="75000"/>
              </a:srgbClr>
            </a:solidFill>
          </p:grpSpPr>
          <p:sp>
            <p:nvSpPr>
              <p:cNvPr id="76" name="Freeform 13"/>
              <p:cNvSpPr>
                <a:spLocks/>
              </p:cNvSpPr>
              <p:nvPr/>
            </p:nvSpPr>
            <p:spPr bwMode="auto">
              <a:xfrm>
                <a:off x="6088063" y="2943226"/>
                <a:ext cx="479425" cy="509588"/>
              </a:xfrm>
              <a:custGeom>
                <a:avLst/>
                <a:gdLst>
                  <a:gd name="T0" fmla="*/ 95 w 127"/>
                  <a:gd name="T1" fmla="*/ 135 h 135"/>
                  <a:gd name="T2" fmla="*/ 127 w 127"/>
                  <a:gd name="T3" fmla="*/ 135 h 135"/>
                  <a:gd name="T4" fmla="*/ 0 w 127"/>
                  <a:gd name="T5" fmla="*/ 0 h 135"/>
                  <a:gd name="T6" fmla="*/ 0 w 127"/>
                  <a:gd name="T7" fmla="*/ 32 h 135"/>
                  <a:gd name="T8" fmla="*/ 95 w 127"/>
                  <a:gd name="T9" fmla="*/ 135 h 135"/>
                </a:gdLst>
                <a:ahLst/>
                <a:cxnLst>
                  <a:cxn ang="0">
                    <a:pos x="T0" y="T1"/>
                  </a:cxn>
                  <a:cxn ang="0">
                    <a:pos x="T2" y="T3"/>
                  </a:cxn>
                  <a:cxn ang="0">
                    <a:pos x="T4" y="T5"/>
                  </a:cxn>
                  <a:cxn ang="0">
                    <a:pos x="T6" y="T7"/>
                  </a:cxn>
                  <a:cxn ang="0">
                    <a:pos x="T8" y="T9"/>
                  </a:cxn>
                </a:cxnLst>
                <a:rect l="0" t="0" r="r" b="b"/>
                <a:pathLst>
                  <a:path w="127" h="135">
                    <a:moveTo>
                      <a:pt x="95" y="135"/>
                    </a:moveTo>
                    <a:cubicBezTo>
                      <a:pt x="127" y="135"/>
                      <a:pt x="127" y="135"/>
                      <a:pt x="127" y="135"/>
                    </a:cubicBezTo>
                    <a:cubicBezTo>
                      <a:pt x="125" y="64"/>
                      <a:pt x="70" y="6"/>
                      <a:pt x="0" y="0"/>
                    </a:cubicBezTo>
                    <a:cubicBezTo>
                      <a:pt x="0" y="32"/>
                      <a:pt x="0" y="32"/>
                      <a:pt x="0" y="32"/>
                    </a:cubicBezTo>
                    <a:cubicBezTo>
                      <a:pt x="53" y="38"/>
                      <a:pt x="93" y="81"/>
                      <a:pt x="95" y="13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77" name="Freeform 14"/>
              <p:cNvSpPr>
                <a:spLocks/>
              </p:cNvSpPr>
              <p:nvPr/>
            </p:nvSpPr>
            <p:spPr bwMode="auto">
              <a:xfrm>
                <a:off x="6088063" y="2652713"/>
                <a:ext cx="766763" cy="800100"/>
              </a:xfrm>
              <a:custGeom>
                <a:avLst/>
                <a:gdLst>
                  <a:gd name="T0" fmla="*/ 156 w 203"/>
                  <a:gd name="T1" fmla="*/ 212 h 212"/>
                  <a:gd name="T2" fmla="*/ 203 w 203"/>
                  <a:gd name="T3" fmla="*/ 212 h 212"/>
                  <a:gd name="T4" fmla="*/ 0 w 203"/>
                  <a:gd name="T5" fmla="*/ 0 h 212"/>
                  <a:gd name="T6" fmla="*/ 0 w 203"/>
                  <a:gd name="T7" fmla="*/ 48 h 212"/>
                  <a:gd name="T8" fmla="*/ 156 w 203"/>
                  <a:gd name="T9" fmla="*/ 212 h 212"/>
                </a:gdLst>
                <a:ahLst/>
                <a:cxnLst>
                  <a:cxn ang="0">
                    <a:pos x="T0" y="T1"/>
                  </a:cxn>
                  <a:cxn ang="0">
                    <a:pos x="T2" y="T3"/>
                  </a:cxn>
                  <a:cxn ang="0">
                    <a:pos x="T4" y="T5"/>
                  </a:cxn>
                  <a:cxn ang="0">
                    <a:pos x="T6" y="T7"/>
                  </a:cxn>
                  <a:cxn ang="0">
                    <a:pos x="T8" y="T9"/>
                  </a:cxn>
                </a:cxnLst>
                <a:rect l="0" t="0" r="r" b="b"/>
                <a:pathLst>
                  <a:path w="203" h="212">
                    <a:moveTo>
                      <a:pt x="156" y="212"/>
                    </a:moveTo>
                    <a:cubicBezTo>
                      <a:pt x="203" y="212"/>
                      <a:pt x="203" y="212"/>
                      <a:pt x="203" y="212"/>
                    </a:cubicBezTo>
                    <a:cubicBezTo>
                      <a:pt x="202" y="99"/>
                      <a:pt x="112" y="7"/>
                      <a:pt x="0" y="0"/>
                    </a:cubicBezTo>
                    <a:cubicBezTo>
                      <a:pt x="0" y="48"/>
                      <a:pt x="0" y="48"/>
                      <a:pt x="0" y="48"/>
                    </a:cubicBezTo>
                    <a:cubicBezTo>
                      <a:pt x="86" y="54"/>
                      <a:pt x="154" y="125"/>
                      <a:pt x="156" y="21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78" name="Freeform 15"/>
              <p:cNvSpPr>
                <a:spLocks/>
              </p:cNvSpPr>
              <p:nvPr/>
            </p:nvSpPr>
            <p:spPr bwMode="auto">
              <a:xfrm>
                <a:off x="5321300" y="2698751"/>
                <a:ext cx="1462088" cy="1522413"/>
              </a:xfrm>
              <a:custGeom>
                <a:avLst/>
                <a:gdLst>
                  <a:gd name="T0" fmla="*/ 226 w 387"/>
                  <a:gd name="T1" fmla="*/ 290 h 403"/>
                  <a:gd name="T2" fmla="*/ 204 w 387"/>
                  <a:gd name="T3" fmla="*/ 283 h 403"/>
                  <a:gd name="T4" fmla="*/ 155 w 387"/>
                  <a:gd name="T5" fmla="*/ 235 h 403"/>
                  <a:gd name="T6" fmla="*/ 155 w 387"/>
                  <a:gd name="T7" fmla="*/ 235 h 403"/>
                  <a:gd name="T8" fmla="*/ 115 w 387"/>
                  <a:gd name="T9" fmla="*/ 188 h 403"/>
                  <a:gd name="T10" fmla="*/ 124 w 387"/>
                  <a:gd name="T11" fmla="*/ 147 h 403"/>
                  <a:gd name="T12" fmla="*/ 135 w 387"/>
                  <a:gd name="T13" fmla="*/ 140 h 403"/>
                  <a:gd name="T14" fmla="*/ 51 w 387"/>
                  <a:gd name="T15" fmla="*/ 0 h 403"/>
                  <a:gd name="T16" fmla="*/ 6 w 387"/>
                  <a:gd name="T17" fmla="*/ 89 h 403"/>
                  <a:gd name="T18" fmla="*/ 126 w 387"/>
                  <a:gd name="T19" fmla="*/ 263 h 403"/>
                  <a:gd name="T20" fmla="*/ 297 w 387"/>
                  <a:gd name="T21" fmla="*/ 399 h 403"/>
                  <a:gd name="T22" fmla="*/ 387 w 387"/>
                  <a:gd name="T23" fmla="*/ 360 h 403"/>
                  <a:gd name="T24" fmla="*/ 253 w 387"/>
                  <a:gd name="T25" fmla="*/ 266 h 403"/>
                  <a:gd name="T26" fmla="*/ 226 w 387"/>
                  <a:gd name="T27" fmla="*/ 29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7" h="403">
                    <a:moveTo>
                      <a:pt x="226" y="290"/>
                    </a:moveTo>
                    <a:cubicBezTo>
                      <a:pt x="218" y="291"/>
                      <a:pt x="210" y="288"/>
                      <a:pt x="204" y="283"/>
                    </a:cubicBezTo>
                    <a:cubicBezTo>
                      <a:pt x="188" y="268"/>
                      <a:pt x="168" y="250"/>
                      <a:pt x="155" y="235"/>
                    </a:cubicBezTo>
                    <a:cubicBezTo>
                      <a:pt x="155" y="235"/>
                      <a:pt x="155" y="235"/>
                      <a:pt x="155" y="235"/>
                    </a:cubicBezTo>
                    <a:cubicBezTo>
                      <a:pt x="142" y="222"/>
                      <a:pt x="127" y="203"/>
                      <a:pt x="115" y="188"/>
                    </a:cubicBezTo>
                    <a:cubicBezTo>
                      <a:pt x="104" y="174"/>
                      <a:pt x="109" y="154"/>
                      <a:pt x="124" y="147"/>
                    </a:cubicBezTo>
                    <a:cubicBezTo>
                      <a:pt x="128" y="145"/>
                      <a:pt x="131" y="142"/>
                      <a:pt x="135" y="140"/>
                    </a:cubicBezTo>
                    <a:cubicBezTo>
                      <a:pt x="51" y="0"/>
                      <a:pt x="51" y="0"/>
                      <a:pt x="51" y="0"/>
                    </a:cubicBezTo>
                    <a:cubicBezTo>
                      <a:pt x="21" y="14"/>
                      <a:pt x="0" y="46"/>
                      <a:pt x="6" y="89"/>
                    </a:cubicBezTo>
                    <a:cubicBezTo>
                      <a:pt x="9" y="112"/>
                      <a:pt x="61" y="194"/>
                      <a:pt x="126" y="263"/>
                    </a:cubicBezTo>
                    <a:cubicBezTo>
                      <a:pt x="195" y="336"/>
                      <a:pt x="278" y="396"/>
                      <a:pt x="297" y="399"/>
                    </a:cubicBezTo>
                    <a:cubicBezTo>
                      <a:pt x="335" y="403"/>
                      <a:pt x="368" y="392"/>
                      <a:pt x="387" y="360"/>
                    </a:cubicBezTo>
                    <a:cubicBezTo>
                      <a:pt x="253" y="266"/>
                      <a:pt x="253" y="266"/>
                      <a:pt x="253" y="266"/>
                    </a:cubicBezTo>
                    <a:cubicBezTo>
                      <a:pt x="243" y="278"/>
                      <a:pt x="242" y="287"/>
                      <a:pt x="226" y="29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79" name="Freeform 16"/>
              <p:cNvSpPr>
                <a:spLocks/>
              </p:cNvSpPr>
              <p:nvPr/>
            </p:nvSpPr>
            <p:spPr bwMode="auto">
              <a:xfrm>
                <a:off x="5553075" y="2636838"/>
                <a:ext cx="395288" cy="574675"/>
              </a:xfrm>
              <a:custGeom>
                <a:avLst/>
                <a:gdLst>
                  <a:gd name="T0" fmla="*/ 98 w 105"/>
                  <a:gd name="T1" fmla="*/ 112 h 152"/>
                  <a:gd name="T2" fmla="*/ 41 w 105"/>
                  <a:gd name="T3" fmla="*/ 17 h 152"/>
                  <a:gd name="T4" fmla="*/ 0 w 105"/>
                  <a:gd name="T5" fmla="*/ 11 h 152"/>
                  <a:gd name="T6" fmla="*/ 84 w 105"/>
                  <a:gd name="T7" fmla="*/ 152 h 152"/>
                  <a:gd name="T8" fmla="*/ 98 w 105"/>
                  <a:gd name="T9" fmla="*/ 112 h 152"/>
                </a:gdLst>
                <a:ahLst/>
                <a:cxnLst>
                  <a:cxn ang="0">
                    <a:pos x="T0" y="T1"/>
                  </a:cxn>
                  <a:cxn ang="0">
                    <a:pos x="T2" y="T3"/>
                  </a:cxn>
                  <a:cxn ang="0">
                    <a:pos x="T4" y="T5"/>
                  </a:cxn>
                  <a:cxn ang="0">
                    <a:pos x="T6" y="T7"/>
                  </a:cxn>
                  <a:cxn ang="0">
                    <a:pos x="T8" y="T9"/>
                  </a:cxn>
                </a:cxnLst>
                <a:rect l="0" t="0" r="r" b="b"/>
                <a:pathLst>
                  <a:path w="105" h="152">
                    <a:moveTo>
                      <a:pt x="98" y="112"/>
                    </a:moveTo>
                    <a:cubicBezTo>
                      <a:pt x="41" y="17"/>
                      <a:pt x="41" y="17"/>
                      <a:pt x="41" y="17"/>
                    </a:cubicBezTo>
                    <a:cubicBezTo>
                      <a:pt x="33" y="5"/>
                      <a:pt x="18" y="0"/>
                      <a:pt x="0" y="11"/>
                    </a:cubicBezTo>
                    <a:cubicBezTo>
                      <a:pt x="84" y="152"/>
                      <a:pt x="84" y="152"/>
                      <a:pt x="84" y="152"/>
                    </a:cubicBezTo>
                    <a:cubicBezTo>
                      <a:pt x="103" y="141"/>
                      <a:pt x="105" y="125"/>
                      <a:pt x="98" y="11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0" name="Freeform 17"/>
              <p:cNvSpPr>
                <a:spLocks/>
              </p:cNvSpPr>
              <p:nvPr/>
            </p:nvSpPr>
            <p:spPr bwMode="auto">
              <a:xfrm>
                <a:off x="6307138" y="3594101"/>
                <a:ext cx="544513" cy="438150"/>
              </a:xfrm>
              <a:custGeom>
                <a:avLst/>
                <a:gdLst>
                  <a:gd name="T0" fmla="*/ 129 w 144"/>
                  <a:gd name="T1" fmla="*/ 74 h 116"/>
                  <a:gd name="T2" fmla="*/ 40 w 144"/>
                  <a:gd name="T3" fmla="*/ 9 h 116"/>
                  <a:gd name="T4" fmla="*/ 0 w 144"/>
                  <a:gd name="T5" fmla="*/ 19 h 116"/>
                  <a:gd name="T6" fmla="*/ 132 w 144"/>
                  <a:gd name="T7" fmla="*/ 116 h 116"/>
                  <a:gd name="T8" fmla="*/ 135 w 144"/>
                  <a:gd name="T9" fmla="*/ 112 h 116"/>
                  <a:gd name="T10" fmla="*/ 129 w 144"/>
                  <a:gd name="T11" fmla="*/ 74 h 116"/>
                </a:gdLst>
                <a:ahLst/>
                <a:cxnLst>
                  <a:cxn ang="0">
                    <a:pos x="T0" y="T1"/>
                  </a:cxn>
                  <a:cxn ang="0">
                    <a:pos x="T2" y="T3"/>
                  </a:cxn>
                  <a:cxn ang="0">
                    <a:pos x="T4" y="T5"/>
                  </a:cxn>
                  <a:cxn ang="0">
                    <a:pos x="T6" y="T7"/>
                  </a:cxn>
                  <a:cxn ang="0">
                    <a:pos x="T8" y="T9"/>
                  </a:cxn>
                  <a:cxn ang="0">
                    <a:pos x="T10" y="T11"/>
                  </a:cxn>
                </a:cxnLst>
                <a:rect l="0" t="0" r="r" b="b"/>
                <a:pathLst>
                  <a:path w="144" h="116">
                    <a:moveTo>
                      <a:pt x="129" y="74"/>
                    </a:moveTo>
                    <a:cubicBezTo>
                      <a:pt x="40" y="9"/>
                      <a:pt x="40" y="9"/>
                      <a:pt x="40" y="9"/>
                    </a:cubicBezTo>
                    <a:cubicBezTo>
                      <a:pt x="28" y="0"/>
                      <a:pt x="12" y="1"/>
                      <a:pt x="0" y="19"/>
                    </a:cubicBezTo>
                    <a:cubicBezTo>
                      <a:pt x="132" y="116"/>
                      <a:pt x="132" y="116"/>
                      <a:pt x="132" y="116"/>
                    </a:cubicBezTo>
                    <a:cubicBezTo>
                      <a:pt x="135" y="112"/>
                      <a:pt x="135" y="112"/>
                      <a:pt x="135" y="112"/>
                    </a:cubicBezTo>
                    <a:cubicBezTo>
                      <a:pt x="144" y="100"/>
                      <a:pt x="141" y="82"/>
                      <a:pt x="129" y="7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1" name="Freeform 18"/>
              <p:cNvSpPr>
                <a:spLocks/>
              </p:cNvSpPr>
              <p:nvPr/>
            </p:nvSpPr>
            <p:spPr bwMode="auto">
              <a:xfrm>
                <a:off x="6088063" y="2943226"/>
                <a:ext cx="479425" cy="509588"/>
              </a:xfrm>
              <a:custGeom>
                <a:avLst/>
                <a:gdLst>
                  <a:gd name="T0" fmla="*/ 95 w 127"/>
                  <a:gd name="T1" fmla="*/ 135 h 135"/>
                  <a:gd name="T2" fmla="*/ 127 w 127"/>
                  <a:gd name="T3" fmla="*/ 135 h 135"/>
                  <a:gd name="T4" fmla="*/ 0 w 127"/>
                  <a:gd name="T5" fmla="*/ 0 h 135"/>
                  <a:gd name="T6" fmla="*/ 0 w 127"/>
                  <a:gd name="T7" fmla="*/ 32 h 135"/>
                  <a:gd name="T8" fmla="*/ 95 w 127"/>
                  <a:gd name="T9" fmla="*/ 135 h 135"/>
                </a:gdLst>
                <a:ahLst/>
                <a:cxnLst>
                  <a:cxn ang="0">
                    <a:pos x="T0" y="T1"/>
                  </a:cxn>
                  <a:cxn ang="0">
                    <a:pos x="T2" y="T3"/>
                  </a:cxn>
                  <a:cxn ang="0">
                    <a:pos x="T4" y="T5"/>
                  </a:cxn>
                  <a:cxn ang="0">
                    <a:pos x="T6" y="T7"/>
                  </a:cxn>
                  <a:cxn ang="0">
                    <a:pos x="T8" y="T9"/>
                  </a:cxn>
                </a:cxnLst>
                <a:rect l="0" t="0" r="r" b="b"/>
                <a:pathLst>
                  <a:path w="127" h="135">
                    <a:moveTo>
                      <a:pt x="95" y="135"/>
                    </a:moveTo>
                    <a:cubicBezTo>
                      <a:pt x="127" y="135"/>
                      <a:pt x="127" y="135"/>
                      <a:pt x="127" y="135"/>
                    </a:cubicBezTo>
                    <a:cubicBezTo>
                      <a:pt x="125" y="64"/>
                      <a:pt x="70" y="6"/>
                      <a:pt x="0" y="0"/>
                    </a:cubicBezTo>
                    <a:cubicBezTo>
                      <a:pt x="0" y="32"/>
                      <a:pt x="0" y="32"/>
                      <a:pt x="0" y="32"/>
                    </a:cubicBezTo>
                    <a:cubicBezTo>
                      <a:pt x="53" y="38"/>
                      <a:pt x="93" y="81"/>
                      <a:pt x="95" y="135"/>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2" name="Freeform 19"/>
              <p:cNvSpPr>
                <a:spLocks/>
              </p:cNvSpPr>
              <p:nvPr/>
            </p:nvSpPr>
            <p:spPr bwMode="auto">
              <a:xfrm>
                <a:off x="6088063" y="2652713"/>
                <a:ext cx="766763" cy="800100"/>
              </a:xfrm>
              <a:custGeom>
                <a:avLst/>
                <a:gdLst>
                  <a:gd name="T0" fmla="*/ 156 w 203"/>
                  <a:gd name="T1" fmla="*/ 212 h 212"/>
                  <a:gd name="T2" fmla="*/ 203 w 203"/>
                  <a:gd name="T3" fmla="*/ 212 h 212"/>
                  <a:gd name="T4" fmla="*/ 0 w 203"/>
                  <a:gd name="T5" fmla="*/ 0 h 212"/>
                  <a:gd name="T6" fmla="*/ 0 w 203"/>
                  <a:gd name="T7" fmla="*/ 48 h 212"/>
                  <a:gd name="T8" fmla="*/ 156 w 203"/>
                  <a:gd name="T9" fmla="*/ 212 h 212"/>
                </a:gdLst>
                <a:ahLst/>
                <a:cxnLst>
                  <a:cxn ang="0">
                    <a:pos x="T0" y="T1"/>
                  </a:cxn>
                  <a:cxn ang="0">
                    <a:pos x="T2" y="T3"/>
                  </a:cxn>
                  <a:cxn ang="0">
                    <a:pos x="T4" y="T5"/>
                  </a:cxn>
                  <a:cxn ang="0">
                    <a:pos x="T6" y="T7"/>
                  </a:cxn>
                  <a:cxn ang="0">
                    <a:pos x="T8" y="T9"/>
                  </a:cxn>
                </a:cxnLst>
                <a:rect l="0" t="0" r="r" b="b"/>
                <a:pathLst>
                  <a:path w="203" h="212">
                    <a:moveTo>
                      <a:pt x="156" y="212"/>
                    </a:moveTo>
                    <a:cubicBezTo>
                      <a:pt x="203" y="212"/>
                      <a:pt x="203" y="212"/>
                      <a:pt x="203" y="212"/>
                    </a:cubicBezTo>
                    <a:cubicBezTo>
                      <a:pt x="202" y="99"/>
                      <a:pt x="112" y="7"/>
                      <a:pt x="0" y="0"/>
                    </a:cubicBezTo>
                    <a:cubicBezTo>
                      <a:pt x="0" y="48"/>
                      <a:pt x="0" y="48"/>
                      <a:pt x="0" y="48"/>
                    </a:cubicBezTo>
                    <a:cubicBezTo>
                      <a:pt x="86" y="54"/>
                      <a:pt x="154" y="125"/>
                      <a:pt x="156" y="21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3" name="Freeform 20"/>
              <p:cNvSpPr>
                <a:spLocks/>
              </p:cNvSpPr>
              <p:nvPr/>
            </p:nvSpPr>
            <p:spPr bwMode="auto">
              <a:xfrm>
                <a:off x="5321300" y="2698751"/>
                <a:ext cx="1462088" cy="1522413"/>
              </a:xfrm>
              <a:custGeom>
                <a:avLst/>
                <a:gdLst>
                  <a:gd name="T0" fmla="*/ 226 w 387"/>
                  <a:gd name="T1" fmla="*/ 290 h 403"/>
                  <a:gd name="T2" fmla="*/ 204 w 387"/>
                  <a:gd name="T3" fmla="*/ 283 h 403"/>
                  <a:gd name="T4" fmla="*/ 155 w 387"/>
                  <a:gd name="T5" fmla="*/ 235 h 403"/>
                  <a:gd name="T6" fmla="*/ 155 w 387"/>
                  <a:gd name="T7" fmla="*/ 235 h 403"/>
                  <a:gd name="T8" fmla="*/ 115 w 387"/>
                  <a:gd name="T9" fmla="*/ 188 h 403"/>
                  <a:gd name="T10" fmla="*/ 124 w 387"/>
                  <a:gd name="T11" fmla="*/ 147 h 403"/>
                  <a:gd name="T12" fmla="*/ 135 w 387"/>
                  <a:gd name="T13" fmla="*/ 140 h 403"/>
                  <a:gd name="T14" fmla="*/ 51 w 387"/>
                  <a:gd name="T15" fmla="*/ 0 h 403"/>
                  <a:gd name="T16" fmla="*/ 6 w 387"/>
                  <a:gd name="T17" fmla="*/ 89 h 403"/>
                  <a:gd name="T18" fmla="*/ 126 w 387"/>
                  <a:gd name="T19" fmla="*/ 263 h 403"/>
                  <a:gd name="T20" fmla="*/ 297 w 387"/>
                  <a:gd name="T21" fmla="*/ 399 h 403"/>
                  <a:gd name="T22" fmla="*/ 387 w 387"/>
                  <a:gd name="T23" fmla="*/ 360 h 403"/>
                  <a:gd name="T24" fmla="*/ 253 w 387"/>
                  <a:gd name="T25" fmla="*/ 266 h 403"/>
                  <a:gd name="T26" fmla="*/ 226 w 387"/>
                  <a:gd name="T27" fmla="*/ 29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7" h="403">
                    <a:moveTo>
                      <a:pt x="226" y="290"/>
                    </a:moveTo>
                    <a:cubicBezTo>
                      <a:pt x="218" y="291"/>
                      <a:pt x="210" y="288"/>
                      <a:pt x="204" y="283"/>
                    </a:cubicBezTo>
                    <a:cubicBezTo>
                      <a:pt x="188" y="268"/>
                      <a:pt x="168" y="250"/>
                      <a:pt x="155" y="235"/>
                    </a:cubicBezTo>
                    <a:cubicBezTo>
                      <a:pt x="155" y="235"/>
                      <a:pt x="155" y="235"/>
                      <a:pt x="155" y="235"/>
                    </a:cubicBezTo>
                    <a:cubicBezTo>
                      <a:pt x="142" y="222"/>
                      <a:pt x="127" y="203"/>
                      <a:pt x="115" y="188"/>
                    </a:cubicBezTo>
                    <a:cubicBezTo>
                      <a:pt x="104" y="174"/>
                      <a:pt x="109" y="154"/>
                      <a:pt x="124" y="147"/>
                    </a:cubicBezTo>
                    <a:cubicBezTo>
                      <a:pt x="128" y="145"/>
                      <a:pt x="131" y="142"/>
                      <a:pt x="135" y="140"/>
                    </a:cubicBezTo>
                    <a:cubicBezTo>
                      <a:pt x="51" y="0"/>
                      <a:pt x="51" y="0"/>
                      <a:pt x="51" y="0"/>
                    </a:cubicBezTo>
                    <a:cubicBezTo>
                      <a:pt x="21" y="14"/>
                      <a:pt x="0" y="46"/>
                      <a:pt x="6" y="89"/>
                    </a:cubicBezTo>
                    <a:cubicBezTo>
                      <a:pt x="9" y="112"/>
                      <a:pt x="61" y="194"/>
                      <a:pt x="126" y="263"/>
                    </a:cubicBezTo>
                    <a:cubicBezTo>
                      <a:pt x="195" y="336"/>
                      <a:pt x="278" y="396"/>
                      <a:pt x="297" y="399"/>
                    </a:cubicBezTo>
                    <a:cubicBezTo>
                      <a:pt x="335" y="403"/>
                      <a:pt x="368" y="392"/>
                      <a:pt x="387" y="360"/>
                    </a:cubicBezTo>
                    <a:cubicBezTo>
                      <a:pt x="253" y="266"/>
                      <a:pt x="253" y="266"/>
                      <a:pt x="253" y="266"/>
                    </a:cubicBezTo>
                    <a:cubicBezTo>
                      <a:pt x="243" y="278"/>
                      <a:pt x="242" y="287"/>
                      <a:pt x="226" y="29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4" name="Freeform 21"/>
              <p:cNvSpPr>
                <a:spLocks/>
              </p:cNvSpPr>
              <p:nvPr/>
            </p:nvSpPr>
            <p:spPr bwMode="auto">
              <a:xfrm>
                <a:off x="5553075" y="2636838"/>
                <a:ext cx="395288" cy="574675"/>
              </a:xfrm>
              <a:custGeom>
                <a:avLst/>
                <a:gdLst>
                  <a:gd name="T0" fmla="*/ 98 w 105"/>
                  <a:gd name="T1" fmla="*/ 112 h 152"/>
                  <a:gd name="T2" fmla="*/ 41 w 105"/>
                  <a:gd name="T3" fmla="*/ 17 h 152"/>
                  <a:gd name="T4" fmla="*/ 0 w 105"/>
                  <a:gd name="T5" fmla="*/ 11 h 152"/>
                  <a:gd name="T6" fmla="*/ 84 w 105"/>
                  <a:gd name="T7" fmla="*/ 152 h 152"/>
                  <a:gd name="T8" fmla="*/ 98 w 105"/>
                  <a:gd name="T9" fmla="*/ 112 h 152"/>
                </a:gdLst>
                <a:ahLst/>
                <a:cxnLst>
                  <a:cxn ang="0">
                    <a:pos x="T0" y="T1"/>
                  </a:cxn>
                  <a:cxn ang="0">
                    <a:pos x="T2" y="T3"/>
                  </a:cxn>
                  <a:cxn ang="0">
                    <a:pos x="T4" y="T5"/>
                  </a:cxn>
                  <a:cxn ang="0">
                    <a:pos x="T6" y="T7"/>
                  </a:cxn>
                  <a:cxn ang="0">
                    <a:pos x="T8" y="T9"/>
                  </a:cxn>
                </a:cxnLst>
                <a:rect l="0" t="0" r="r" b="b"/>
                <a:pathLst>
                  <a:path w="105" h="152">
                    <a:moveTo>
                      <a:pt x="98" y="112"/>
                    </a:moveTo>
                    <a:cubicBezTo>
                      <a:pt x="41" y="17"/>
                      <a:pt x="41" y="17"/>
                      <a:pt x="41" y="17"/>
                    </a:cubicBezTo>
                    <a:cubicBezTo>
                      <a:pt x="33" y="5"/>
                      <a:pt x="18" y="0"/>
                      <a:pt x="0" y="11"/>
                    </a:cubicBezTo>
                    <a:cubicBezTo>
                      <a:pt x="84" y="152"/>
                      <a:pt x="84" y="152"/>
                      <a:pt x="84" y="152"/>
                    </a:cubicBezTo>
                    <a:cubicBezTo>
                      <a:pt x="103" y="141"/>
                      <a:pt x="105" y="125"/>
                      <a:pt x="98" y="112"/>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5" name="Freeform 22"/>
              <p:cNvSpPr>
                <a:spLocks/>
              </p:cNvSpPr>
              <p:nvPr/>
            </p:nvSpPr>
            <p:spPr bwMode="auto">
              <a:xfrm>
                <a:off x="6307138" y="3594101"/>
                <a:ext cx="544513" cy="438150"/>
              </a:xfrm>
              <a:custGeom>
                <a:avLst/>
                <a:gdLst>
                  <a:gd name="T0" fmla="*/ 129 w 144"/>
                  <a:gd name="T1" fmla="*/ 74 h 116"/>
                  <a:gd name="T2" fmla="*/ 40 w 144"/>
                  <a:gd name="T3" fmla="*/ 9 h 116"/>
                  <a:gd name="T4" fmla="*/ 0 w 144"/>
                  <a:gd name="T5" fmla="*/ 19 h 116"/>
                  <a:gd name="T6" fmla="*/ 132 w 144"/>
                  <a:gd name="T7" fmla="*/ 116 h 116"/>
                  <a:gd name="T8" fmla="*/ 135 w 144"/>
                  <a:gd name="T9" fmla="*/ 112 h 116"/>
                  <a:gd name="T10" fmla="*/ 129 w 144"/>
                  <a:gd name="T11" fmla="*/ 74 h 116"/>
                </a:gdLst>
                <a:ahLst/>
                <a:cxnLst>
                  <a:cxn ang="0">
                    <a:pos x="T0" y="T1"/>
                  </a:cxn>
                  <a:cxn ang="0">
                    <a:pos x="T2" y="T3"/>
                  </a:cxn>
                  <a:cxn ang="0">
                    <a:pos x="T4" y="T5"/>
                  </a:cxn>
                  <a:cxn ang="0">
                    <a:pos x="T6" y="T7"/>
                  </a:cxn>
                  <a:cxn ang="0">
                    <a:pos x="T8" y="T9"/>
                  </a:cxn>
                  <a:cxn ang="0">
                    <a:pos x="T10" y="T11"/>
                  </a:cxn>
                </a:cxnLst>
                <a:rect l="0" t="0" r="r" b="b"/>
                <a:pathLst>
                  <a:path w="144" h="116">
                    <a:moveTo>
                      <a:pt x="129" y="74"/>
                    </a:moveTo>
                    <a:cubicBezTo>
                      <a:pt x="40" y="9"/>
                      <a:pt x="40" y="9"/>
                      <a:pt x="40" y="9"/>
                    </a:cubicBezTo>
                    <a:cubicBezTo>
                      <a:pt x="28" y="0"/>
                      <a:pt x="12" y="1"/>
                      <a:pt x="0" y="19"/>
                    </a:cubicBezTo>
                    <a:cubicBezTo>
                      <a:pt x="132" y="116"/>
                      <a:pt x="132" y="116"/>
                      <a:pt x="132" y="116"/>
                    </a:cubicBezTo>
                    <a:cubicBezTo>
                      <a:pt x="135" y="112"/>
                      <a:pt x="135" y="112"/>
                      <a:pt x="135" y="112"/>
                    </a:cubicBezTo>
                    <a:cubicBezTo>
                      <a:pt x="144" y="100"/>
                      <a:pt x="141" y="82"/>
                      <a:pt x="129" y="74"/>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grpSp>
          <p:nvGrpSpPr>
            <p:cNvPr id="73" name="组合 72"/>
            <p:cNvGrpSpPr/>
            <p:nvPr/>
          </p:nvGrpSpPr>
          <p:grpSpPr>
            <a:xfrm>
              <a:off x="8944751" y="4039708"/>
              <a:ext cx="2220117" cy="1391398"/>
              <a:chOff x="921626" y="4213596"/>
              <a:chExt cx="2220117" cy="1391398"/>
            </a:xfrm>
          </p:grpSpPr>
          <p:sp>
            <p:nvSpPr>
              <p:cNvPr id="74" name="文本框 35"/>
              <p:cNvSpPr txBox="1"/>
              <p:nvPr/>
            </p:nvSpPr>
            <p:spPr>
              <a:xfrm>
                <a:off x="1382781" y="4213596"/>
                <a:ext cx="1272143" cy="369332"/>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方正正黑简体" panose="02000000000000000000" pitchFamily="2" charset="-122"/>
                    <a:ea typeface="方正正黑简体" panose="02000000000000000000" pitchFamily="2" charset="-122"/>
                  </a:rPr>
                  <a:t>请输入标题</a:t>
                </a:r>
              </a:p>
            </p:txBody>
          </p:sp>
          <p:sp>
            <p:nvSpPr>
              <p:cNvPr id="75" name="矩形 74"/>
              <p:cNvSpPr/>
              <p:nvPr/>
            </p:nvSpPr>
            <p:spPr>
              <a:xfrm>
                <a:off x="921626" y="4743220"/>
                <a:ext cx="2220117" cy="86177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单击添加内容单击添加内容单击添加内容单击添加内容单击添加内容单击添加内容单击添加内容单击添加内容</a:t>
                </a:r>
                <a:endParaRPr kumimoji="0" lang="zh-CN" altLang="zh-CN"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grpSp>
        <p:nvGrpSpPr>
          <p:cNvPr id="86" name="组合 85"/>
          <p:cNvGrpSpPr/>
          <p:nvPr/>
        </p:nvGrpSpPr>
        <p:grpSpPr>
          <a:xfrm>
            <a:off x="4598377" y="3640856"/>
            <a:ext cx="1716700" cy="1188043"/>
            <a:chOff x="6131167" y="4007274"/>
            <a:chExt cx="2288932" cy="1584057"/>
          </a:xfrm>
        </p:grpSpPr>
        <p:sp>
          <p:nvSpPr>
            <p:cNvPr id="87" name="矩形 86"/>
            <p:cNvSpPr/>
            <p:nvPr/>
          </p:nvSpPr>
          <p:spPr>
            <a:xfrm>
              <a:off x="6131167" y="4007274"/>
              <a:ext cx="2272107" cy="1584057"/>
            </a:xfrm>
            <a:prstGeom prst="rect">
              <a:avLst/>
            </a:prstGeom>
            <a:solidFill>
              <a:srgbClr val="5B9BD5">
                <a:lumMod val="20000"/>
                <a:lumOff val="80000"/>
              </a:srgbClr>
            </a:solidFill>
            <a:ln w="12700" cap="flat" cmpd="sng" algn="ctr">
              <a:noFill/>
              <a:prstDash val="solid"/>
              <a:miter lim="800000"/>
            </a:ln>
            <a:effectLst>
              <a:outerShdw blurRad="101600" dist="63500" dir="2700000" algn="tl" rotWithShape="0">
                <a:sysClr val="window" lastClr="FFFFFF">
                  <a:lumMod val="50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88" name="组合 87"/>
            <p:cNvGrpSpPr/>
            <p:nvPr/>
          </p:nvGrpSpPr>
          <p:grpSpPr>
            <a:xfrm>
              <a:off x="6199983" y="4039708"/>
              <a:ext cx="213517" cy="334050"/>
              <a:chOff x="5157561" y="560292"/>
              <a:chExt cx="393701" cy="615950"/>
            </a:xfrm>
            <a:solidFill>
              <a:srgbClr val="5B9BD5">
                <a:lumMod val="75000"/>
              </a:srgbClr>
            </a:solidFill>
          </p:grpSpPr>
          <p:sp>
            <p:nvSpPr>
              <p:cNvPr id="92" name="Freeform 26"/>
              <p:cNvSpPr>
                <a:spLocks noEditPoints="1"/>
              </p:cNvSpPr>
              <p:nvPr/>
            </p:nvSpPr>
            <p:spPr bwMode="auto">
              <a:xfrm>
                <a:off x="5157561" y="560292"/>
                <a:ext cx="393701" cy="615950"/>
              </a:xfrm>
              <a:custGeom>
                <a:avLst/>
                <a:gdLst>
                  <a:gd name="T0" fmla="*/ 274 w 274"/>
                  <a:gd name="T1" fmla="*/ 52 h 430"/>
                  <a:gd name="T2" fmla="*/ 222 w 274"/>
                  <a:gd name="T3" fmla="*/ 0 h 430"/>
                  <a:gd name="T4" fmla="*/ 51 w 274"/>
                  <a:gd name="T5" fmla="*/ 0 h 430"/>
                  <a:gd name="T6" fmla="*/ 0 w 274"/>
                  <a:gd name="T7" fmla="*/ 52 h 430"/>
                  <a:gd name="T8" fmla="*/ 0 w 274"/>
                  <a:gd name="T9" fmla="*/ 378 h 430"/>
                  <a:gd name="T10" fmla="*/ 51 w 274"/>
                  <a:gd name="T11" fmla="*/ 430 h 430"/>
                  <a:gd name="T12" fmla="*/ 222 w 274"/>
                  <a:gd name="T13" fmla="*/ 430 h 430"/>
                  <a:gd name="T14" fmla="*/ 274 w 274"/>
                  <a:gd name="T15" fmla="*/ 378 h 430"/>
                  <a:gd name="T16" fmla="*/ 274 w 274"/>
                  <a:gd name="T17" fmla="*/ 52 h 430"/>
                  <a:gd name="T18" fmla="*/ 137 w 274"/>
                  <a:gd name="T19" fmla="*/ 413 h 430"/>
                  <a:gd name="T20" fmla="*/ 120 w 274"/>
                  <a:gd name="T21" fmla="*/ 396 h 430"/>
                  <a:gd name="T22" fmla="*/ 137 w 274"/>
                  <a:gd name="T23" fmla="*/ 379 h 430"/>
                  <a:gd name="T24" fmla="*/ 154 w 274"/>
                  <a:gd name="T25" fmla="*/ 396 h 430"/>
                  <a:gd name="T26" fmla="*/ 137 w 274"/>
                  <a:gd name="T27" fmla="*/ 413 h 430"/>
                  <a:gd name="T28" fmla="*/ 247 w 274"/>
                  <a:gd name="T29" fmla="*/ 362 h 430"/>
                  <a:gd name="T30" fmla="*/ 26 w 274"/>
                  <a:gd name="T31" fmla="*/ 362 h 430"/>
                  <a:gd name="T32" fmla="*/ 26 w 274"/>
                  <a:gd name="T33" fmla="*/ 56 h 430"/>
                  <a:gd name="T34" fmla="*/ 247 w 274"/>
                  <a:gd name="T35" fmla="*/ 56 h 430"/>
                  <a:gd name="T36" fmla="*/ 247 w 274"/>
                  <a:gd name="T37" fmla="*/ 362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 h="430">
                    <a:moveTo>
                      <a:pt x="274" y="52"/>
                    </a:moveTo>
                    <a:cubicBezTo>
                      <a:pt x="274" y="23"/>
                      <a:pt x="250" y="0"/>
                      <a:pt x="222" y="0"/>
                    </a:cubicBezTo>
                    <a:cubicBezTo>
                      <a:pt x="51" y="0"/>
                      <a:pt x="51" y="0"/>
                      <a:pt x="51" y="0"/>
                    </a:cubicBezTo>
                    <a:cubicBezTo>
                      <a:pt x="23" y="0"/>
                      <a:pt x="0" y="23"/>
                      <a:pt x="0" y="52"/>
                    </a:cubicBezTo>
                    <a:cubicBezTo>
                      <a:pt x="0" y="378"/>
                      <a:pt x="0" y="378"/>
                      <a:pt x="0" y="378"/>
                    </a:cubicBezTo>
                    <a:cubicBezTo>
                      <a:pt x="0" y="407"/>
                      <a:pt x="23" y="430"/>
                      <a:pt x="51" y="430"/>
                    </a:cubicBezTo>
                    <a:cubicBezTo>
                      <a:pt x="222" y="430"/>
                      <a:pt x="222" y="430"/>
                      <a:pt x="222" y="430"/>
                    </a:cubicBezTo>
                    <a:cubicBezTo>
                      <a:pt x="250" y="430"/>
                      <a:pt x="274" y="407"/>
                      <a:pt x="274" y="378"/>
                    </a:cubicBezTo>
                    <a:lnTo>
                      <a:pt x="274" y="52"/>
                    </a:lnTo>
                    <a:close/>
                    <a:moveTo>
                      <a:pt x="137" y="413"/>
                    </a:moveTo>
                    <a:cubicBezTo>
                      <a:pt x="128" y="413"/>
                      <a:pt x="120" y="405"/>
                      <a:pt x="120" y="396"/>
                    </a:cubicBezTo>
                    <a:cubicBezTo>
                      <a:pt x="120" y="386"/>
                      <a:pt x="128" y="379"/>
                      <a:pt x="137" y="379"/>
                    </a:cubicBezTo>
                    <a:cubicBezTo>
                      <a:pt x="147" y="379"/>
                      <a:pt x="154" y="386"/>
                      <a:pt x="154" y="396"/>
                    </a:cubicBezTo>
                    <a:cubicBezTo>
                      <a:pt x="154" y="405"/>
                      <a:pt x="147" y="413"/>
                      <a:pt x="137" y="413"/>
                    </a:cubicBezTo>
                    <a:close/>
                    <a:moveTo>
                      <a:pt x="247" y="362"/>
                    </a:moveTo>
                    <a:cubicBezTo>
                      <a:pt x="26" y="362"/>
                      <a:pt x="26" y="362"/>
                      <a:pt x="26" y="362"/>
                    </a:cubicBezTo>
                    <a:cubicBezTo>
                      <a:pt x="26" y="56"/>
                      <a:pt x="26" y="56"/>
                      <a:pt x="26" y="56"/>
                    </a:cubicBezTo>
                    <a:cubicBezTo>
                      <a:pt x="247" y="56"/>
                      <a:pt x="247" y="56"/>
                      <a:pt x="247" y="56"/>
                    </a:cubicBezTo>
                    <a:lnTo>
                      <a:pt x="247"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3" name="Freeform 27"/>
              <p:cNvSpPr>
                <a:spLocks noEditPoints="1"/>
              </p:cNvSpPr>
              <p:nvPr/>
            </p:nvSpPr>
            <p:spPr bwMode="auto">
              <a:xfrm>
                <a:off x="5157561" y="560292"/>
                <a:ext cx="393701" cy="615950"/>
              </a:xfrm>
              <a:custGeom>
                <a:avLst/>
                <a:gdLst>
                  <a:gd name="T0" fmla="*/ 274 w 274"/>
                  <a:gd name="T1" fmla="*/ 52 h 430"/>
                  <a:gd name="T2" fmla="*/ 222 w 274"/>
                  <a:gd name="T3" fmla="*/ 0 h 430"/>
                  <a:gd name="T4" fmla="*/ 51 w 274"/>
                  <a:gd name="T5" fmla="*/ 0 h 430"/>
                  <a:gd name="T6" fmla="*/ 0 w 274"/>
                  <a:gd name="T7" fmla="*/ 52 h 430"/>
                  <a:gd name="T8" fmla="*/ 0 w 274"/>
                  <a:gd name="T9" fmla="*/ 378 h 430"/>
                  <a:gd name="T10" fmla="*/ 51 w 274"/>
                  <a:gd name="T11" fmla="*/ 430 h 430"/>
                  <a:gd name="T12" fmla="*/ 222 w 274"/>
                  <a:gd name="T13" fmla="*/ 430 h 430"/>
                  <a:gd name="T14" fmla="*/ 274 w 274"/>
                  <a:gd name="T15" fmla="*/ 378 h 430"/>
                  <a:gd name="T16" fmla="*/ 274 w 274"/>
                  <a:gd name="T17" fmla="*/ 52 h 430"/>
                  <a:gd name="T18" fmla="*/ 137 w 274"/>
                  <a:gd name="T19" fmla="*/ 413 h 430"/>
                  <a:gd name="T20" fmla="*/ 120 w 274"/>
                  <a:gd name="T21" fmla="*/ 396 h 430"/>
                  <a:gd name="T22" fmla="*/ 137 w 274"/>
                  <a:gd name="T23" fmla="*/ 379 h 430"/>
                  <a:gd name="T24" fmla="*/ 154 w 274"/>
                  <a:gd name="T25" fmla="*/ 396 h 430"/>
                  <a:gd name="T26" fmla="*/ 137 w 274"/>
                  <a:gd name="T27" fmla="*/ 413 h 430"/>
                  <a:gd name="T28" fmla="*/ 247 w 274"/>
                  <a:gd name="T29" fmla="*/ 362 h 430"/>
                  <a:gd name="T30" fmla="*/ 26 w 274"/>
                  <a:gd name="T31" fmla="*/ 362 h 430"/>
                  <a:gd name="T32" fmla="*/ 26 w 274"/>
                  <a:gd name="T33" fmla="*/ 56 h 430"/>
                  <a:gd name="T34" fmla="*/ 247 w 274"/>
                  <a:gd name="T35" fmla="*/ 56 h 430"/>
                  <a:gd name="T36" fmla="*/ 247 w 274"/>
                  <a:gd name="T37" fmla="*/ 362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 h="430">
                    <a:moveTo>
                      <a:pt x="274" y="52"/>
                    </a:moveTo>
                    <a:cubicBezTo>
                      <a:pt x="274" y="23"/>
                      <a:pt x="250" y="0"/>
                      <a:pt x="222" y="0"/>
                    </a:cubicBezTo>
                    <a:cubicBezTo>
                      <a:pt x="51" y="0"/>
                      <a:pt x="51" y="0"/>
                      <a:pt x="51" y="0"/>
                    </a:cubicBezTo>
                    <a:cubicBezTo>
                      <a:pt x="23" y="0"/>
                      <a:pt x="0" y="23"/>
                      <a:pt x="0" y="52"/>
                    </a:cubicBezTo>
                    <a:cubicBezTo>
                      <a:pt x="0" y="378"/>
                      <a:pt x="0" y="378"/>
                      <a:pt x="0" y="378"/>
                    </a:cubicBezTo>
                    <a:cubicBezTo>
                      <a:pt x="0" y="407"/>
                      <a:pt x="23" y="430"/>
                      <a:pt x="51" y="430"/>
                    </a:cubicBezTo>
                    <a:cubicBezTo>
                      <a:pt x="222" y="430"/>
                      <a:pt x="222" y="430"/>
                      <a:pt x="222" y="430"/>
                    </a:cubicBezTo>
                    <a:cubicBezTo>
                      <a:pt x="250" y="430"/>
                      <a:pt x="274" y="407"/>
                      <a:pt x="274" y="378"/>
                    </a:cubicBezTo>
                    <a:lnTo>
                      <a:pt x="274" y="52"/>
                    </a:lnTo>
                    <a:close/>
                    <a:moveTo>
                      <a:pt x="137" y="413"/>
                    </a:moveTo>
                    <a:cubicBezTo>
                      <a:pt x="128" y="413"/>
                      <a:pt x="120" y="405"/>
                      <a:pt x="120" y="396"/>
                    </a:cubicBezTo>
                    <a:cubicBezTo>
                      <a:pt x="120" y="386"/>
                      <a:pt x="128" y="379"/>
                      <a:pt x="137" y="379"/>
                    </a:cubicBezTo>
                    <a:cubicBezTo>
                      <a:pt x="147" y="379"/>
                      <a:pt x="154" y="386"/>
                      <a:pt x="154" y="396"/>
                    </a:cubicBezTo>
                    <a:cubicBezTo>
                      <a:pt x="154" y="405"/>
                      <a:pt x="147" y="413"/>
                      <a:pt x="137" y="413"/>
                    </a:cubicBezTo>
                    <a:close/>
                    <a:moveTo>
                      <a:pt x="247" y="362"/>
                    </a:moveTo>
                    <a:cubicBezTo>
                      <a:pt x="26" y="362"/>
                      <a:pt x="26" y="362"/>
                      <a:pt x="26" y="362"/>
                    </a:cubicBezTo>
                    <a:cubicBezTo>
                      <a:pt x="26" y="56"/>
                      <a:pt x="26" y="56"/>
                      <a:pt x="26" y="56"/>
                    </a:cubicBezTo>
                    <a:cubicBezTo>
                      <a:pt x="247" y="56"/>
                      <a:pt x="247" y="56"/>
                      <a:pt x="247" y="56"/>
                    </a:cubicBezTo>
                    <a:lnTo>
                      <a:pt x="247"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grpSp>
          <p:nvGrpSpPr>
            <p:cNvPr id="89" name="组合 88"/>
            <p:cNvGrpSpPr/>
            <p:nvPr/>
          </p:nvGrpSpPr>
          <p:grpSpPr>
            <a:xfrm>
              <a:off x="6199982" y="4039708"/>
              <a:ext cx="2220117" cy="1391364"/>
              <a:chOff x="861594" y="4213596"/>
              <a:chExt cx="2220117" cy="1391364"/>
            </a:xfrm>
          </p:grpSpPr>
          <p:sp>
            <p:nvSpPr>
              <p:cNvPr id="90" name="文本框 51"/>
              <p:cNvSpPr txBox="1"/>
              <p:nvPr/>
            </p:nvSpPr>
            <p:spPr>
              <a:xfrm>
                <a:off x="1382782" y="4213596"/>
                <a:ext cx="1272142" cy="369332"/>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方正正黑简体" panose="02000000000000000000" pitchFamily="2" charset="-122"/>
                    <a:ea typeface="方正正黑简体" panose="02000000000000000000" pitchFamily="2" charset="-122"/>
                  </a:rPr>
                  <a:t>请输入标题</a:t>
                </a:r>
              </a:p>
            </p:txBody>
          </p:sp>
          <p:sp>
            <p:nvSpPr>
              <p:cNvPr id="91" name="矩形 90"/>
              <p:cNvSpPr/>
              <p:nvPr/>
            </p:nvSpPr>
            <p:spPr>
              <a:xfrm>
                <a:off x="861594" y="4743185"/>
                <a:ext cx="2220117" cy="861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单击添加内容单击添加内容单击添加内容单击添加内容单击添加内容单击添加内容单击添加内容单击添加内容</a:t>
                </a:r>
                <a:endParaRPr kumimoji="0" lang="zh-CN" altLang="zh-CN"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spTree>
    <p:extLst>
      <p:ext uri="{BB962C8B-B14F-4D97-AF65-F5344CB8AC3E}">
        <p14:creationId xmlns:p14="http://schemas.microsoft.com/office/powerpoint/2010/main" val="4046052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par>
                                <p:cTn id="8" presetID="22" presetClass="entr" presetSubtype="8"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left)">
                                      <p:cBhvr>
                                        <p:cTn id="10" dur="500"/>
                                        <p:tgtEl>
                                          <p:spTgt spid="51"/>
                                        </p:tgtEl>
                                      </p:cBhvr>
                                    </p:animEffect>
                                  </p:childTnLst>
                                </p:cTn>
                              </p:par>
                              <p:par>
                                <p:cTn id="11" presetID="22" presetClass="entr" presetSubtype="8" fill="hold"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left)">
                                      <p:cBhvr>
                                        <p:cTn id="13" dur="500"/>
                                        <p:tgtEl>
                                          <p:spTgt spid="58"/>
                                        </p:tgtEl>
                                      </p:cBhvr>
                                    </p:animEffect>
                                  </p:childTnLst>
                                </p:cTn>
                              </p:par>
                              <p:par>
                                <p:cTn id="14" presetID="22" presetClass="entr" presetSubtype="8" fill="hold" nodeType="withEffect">
                                  <p:stCondLst>
                                    <p:cond delay="0"/>
                                  </p:stCondLst>
                                  <p:childTnLst>
                                    <p:set>
                                      <p:cBhvr>
                                        <p:cTn id="15" dur="1" fill="hold">
                                          <p:stCondLst>
                                            <p:cond delay="0"/>
                                          </p:stCondLst>
                                        </p:cTn>
                                        <p:tgtEl>
                                          <p:spTgt spid="86"/>
                                        </p:tgtEl>
                                        <p:attrNameLst>
                                          <p:attrName>style.visibility</p:attrName>
                                        </p:attrNameLst>
                                      </p:cBhvr>
                                      <p:to>
                                        <p:strVal val="visible"/>
                                      </p:to>
                                    </p:set>
                                    <p:animEffect transition="in" filter="wipe(left)">
                                      <p:cBhvr>
                                        <p:cTn id="16" dur="500"/>
                                        <p:tgtEl>
                                          <p:spTgt spid="86"/>
                                        </p:tgtEl>
                                      </p:cBhvr>
                                    </p:animEffect>
                                  </p:childTnLst>
                                </p:cTn>
                              </p:par>
                              <p:par>
                                <p:cTn id="17" presetID="22" presetClass="entr" presetSubtype="8"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wipe(left)">
                                      <p:cBhvr>
                                        <p:cTn id="19"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flipH="1">
            <a:off x="4831224" y="1660142"/>
            <a:ext cx="3089981" cy="1611539"/>
            <a:chOff x="1550756" y="1580380"/>
            <a:chExt cx="4235527" cy="2208983"/>
          </a:xfrm>
        </p:grpSpPr>
        <p:sp>
          <p:nvSpPr>
            <p:cNvPr id="120" name="等腰三角形 41"/>
            <p:cNvSpPr/>
            <p:nvPr/>
          </p:nvSpPr>
          <p:spPr>
            <a:xfrm rot="5400000" flipH="1">
              <a:off x="2967260" y="1682963"/>
              <a:ext cx="222648" cy="3055655"/>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ysClr val="window" lastClr="FFFFFF"/>
                </a:gs>
                <a:gs pos="59000">
                  <a:srgbClr val="5B595B"/>
                </a:gs>
                <a:gs pos="100000">
                  <a:srgbClr val="E7E6E6">
                    <a:lumMod val="2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1" name="矩形 120"/>
            <p:cNvSpPr/>
            <p:nvPr/>
          </p:nvSpPr>
          <p:spPr>
            <a:xfrm>
              <a:off x="1622321" y="1580380"/>
              <a:ext cx="2984089" cy="1519083"/>
            </a:xfrm>
            <a:prstGeom prst="rect">
              <a:avLst/>
            </a:prstGeom>
            <a:solidFill>
              <a:srgbClr val="99CC3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2" name="椭圆 121"/>
            <p:cNvSpPr/>
            <p:nvPr/>
          </p:nvSpPr>
          <p:spPr>
            <a:xfrm>
              <a:off x="4311443" y="2314523"/>
              <a:ext cx="1474840" cy="1474840"/>
            </a:xfrm>
            <a:prstGeom prst="ellipse">
              <a:avLst/>
            </a:prstGeom>
            <a:solidFill>
              <a:srgbClr val="99CC39"/>
            </a:solidFill>
            <a:ln w="12700" cap="flat" cmpd="sng" algn="ctr">
              <a:noFill/>
              <a:prstDash val="solid"/>
              <a:miter lim="800000"/>
            </a:ln>
            <a:effectLst>
              <a:outerShdw blurRad="152400" dist="101600" algn="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500" b="0" i="0" u="none" strike="noStrike" kern="0" cap="none" spc="0" normalizeH="0" baseline="0" noProof="0" dirty="0">
                  <a:ln>
                    <a:noFill/>
                  </a:ln>
                  <a:solidFill>
                    <a:srgbClr val="ED7D31"/>
                  </a:solidFill>
                  <a:effectLst/>
                  <a:uLnTx/>
                  <a:uFillTx/>
                  <a:latin typeface="Calibri"/>
                  <a:ea typeface="宋体"/>
                  <a:cs typeface="+mn-cs"/>
                </a:rPr>
                <a:t>02</a:t>
              </a:r>
              <a:endParaRPr kumimoji="0" lang="zh-CN" altLang="en-US" sz="4500" b="0" i="0" u="none" strike="noStrike" kern="0" cap="none" spc="0" normalizeH="0" baseline="0" noProof="0" dirty="0">
                <a:ln>
                  <a:noFill/>
                </a:ln>
                <a:solidFill>
                  <a:srgbClr val="ED7D31"/>
                </a:solidFill>
                <a:effectLst/>
                <a:uLnTx/>
                <a:uFillTx/>
                <a:latin typeface="Calibri"/>
                <a:ea typeface="宋体"/>
                <a:cs typeface="+mn-cs"/>
              </a:endParaRPr>
            </a:p>
          </p:txBody>
        </p:sp>
        <p:grpSp>
          <p:nvGrpSpPr>
            <p:cNvPr id="123" name="组合 122"/>
            <p:cNvGrpSpPr/>
            <p:nvPr/>
          </p:nvGrpSpPr>
          <p:grpSpPr>
            <a:xfrm>
              <a:off x="1996385" y="1799132"/>
              <a:ext cx="2426420" cy="1021641"/>
              <a:chOff x="6105041" y="1622704"/>
              <a:chExt cx="2426420" cy="1021641"/>
            </a:xfrm>
          </p:grpSpPr>
          <p:sp>
            <p:nvSpPr>
              <p:cNvPr id="124" name="Freeform 32"/>
              <p:cNvSpPr>
                <a:spLocks noEditPoints="1"/>
              </p:cNvSpPr>
              <p:nvPr/>
            </p:nvSpPr>
            <p:spPr bwMode="auto">
              <a:xfrm>
                <a:off x="6106626" y="1622704"/>
                <a:ext cx="400230" cy="423756"/>
              </a:xfrm>
              <a:custGeom>
                <a:avLst/>
                <a:gdLst>
                  <a:gd name="T0" fmla="*/ 565 w 587"/>
                  <a:gd name="T1" fmla="*/ 211 h 621"/>
                  <a:gd name="T2" fmla="*/ 232 w 587"/>
                  <a:gd name="T3" fmla="*/ 88 h 621"/>
                  <a:gd name="T4" fmla="*/ 488 w 587"/>
                  <a:gd name="T5" fmla="*/ 435 h 621"/>
                  <a:gd name="T6" fmla="*/ 565 w 587"/>
                  <a:gd name="T7" fmla="*/ 211 h 621"/>
                  <a:gd name="T8" fmla="*/ 532 w 587"/>
                  <a:gd name="T9" fmla="*/ 195 h 621"/>
                  <a:gd name="T10" fmla="*/ 486 w 587"/>
                  <a:gd name="T11" fmla="*/ 194 h 621"/>
                  <a:gd name="T12" fmla="*/ 457 w 587"/>
                  <a:gd name="T13" fmla="*/ 194 h 621"/>
                  <a:gd name="T14" fmla="*/ 470 w 587"/>
                  <a:gd name="T15" fmla="*/ 160 h 621"/>
                  <a:gd name="T16" fmla="*/ 476 w 587"/>
                  <a:gd name="T17" fmla="*/ 118 h 621"/>
                  <a:gd name="T18" fmla="*/ 532 w 587"/>
                  <a:gd name="T19" fmla="*/ 195 h 621"/>
                  <a:gd name="T20" fmla="*/ 356 w 587"/>
                  <a:gd name="T21" fmla="*/ 75 h 621"/>
                  <a:gd name="T22" fmla="*/ 357 w 587"/>
                  <a:gd name="T23" fmla="*/ 75 h 621"/>
                  <a:gd name="T24" fmla="*/ 407 w 587"/>
                  <a:gd name="T25" fmla="*/ 83 h 621"/>
                  <a:gd name="T26" fmla="*/ 349 w 587"/>
                  <a:gd name="T27" fmla="*/ 90 h 621"/>
                  <a:gd name="T28" fmla="*/ 319 w 587"/>
                  <a:gd name="T29" fmla="*/ 79 h 621"/>
                  <a:gd name="T30" fmla="*/ 356 w 587"/>
                  <a:gd name="T31" fmla="*/ 75 h 621"/>
                  <a:gd name="T32" fmla="*/ 284 w 587"/>
                  <a:gd name="T33" fmla="*/ 90 h 621"/>
                  <a:gd name="T34" fmla="*/ 362 w 587"/>
                  <a:gd name="T35" fmla="*/ 154 h 621"/>
                  <a:gd name="T36" fmla="*/ 317 w 587"/>
                  <a:gd name="T37" fmla="*/ 202 h 621"/>
                  <a:gd name="T38" fmla="*/ 312 w 587"/>
                  <a:gd name="T39" fmla="*/ 219 h 621"/>
                  <a:gd name="T40" fmla="*/ 260 w 587"/>
                  <a:gd name="T41" fmla="*/ 237 h 621"/>
                  <a:gd name="T42" fmla="*/ 348 w 587"/>
                  <a:gd name="T43" fmla="*/ 273 h 621"/>
                  <a:gd name="T44" fmla="*/ 336 w 587"/>
                  <a:gd name="T45" fmla="*/ 355 h 621"/>
                  <a:gd name="T46" fmla="*/ 304 w 587"/>
                  <a:gd name="T47" fmla="*/ 423 h 621"/>
                  <a:gd name="T48" fmla="*/ 288 w 587"/>
                  <a:gd name="T49" fmla="*/ 408 h 621"/>
                  <a:gd name="T50" fmla="*/ 237 w 587"/>
                  <a:gd name="T51" fmla="*/ 326 h 621"/>
                  <a:gd name="T52" fmla="*/ 232 w 587"/>
                  <a:gd name="T53" fmla="*/ 256 h 621"/>
                  <a:gd name="T54" fmla="*/ 206 w 587"/>
                  <a:gd name="T55" fmla="*/ 220 h 621"/>
                  <a:gd name="T56" fmla="*/ 182 w 587"/>
                  <a:gd name="T57" fmla="*/ 190 h 621"/>
                  <a:gd name="T58" fmla="*/ 284 w 587"/>
                  <a:gd name="T59" fmla="*/ 90 h 621"/>
                  <a:gd name="T60" fmla="*/ 486 w 587"/>
                  <a:gd name="T61" fmla="*/ 401 h 621"/>
                  <a:gd name="T62" fmla="*/ 479 w 587"/>
                  <a:gd name="T63" fmla="*/ 377 h 621"/>
                  <a:gd name="T64" fmla="*/ 461 w 587"/>
                  <a:gd name="T65" fmla="*/ 328 h 621"/>
                  <a:gd name="T66" fmla="*/ 448 w 587"/>
                  <a:gd name="T67" fmla="*/ 292 h 621"/>
                  <a:gd name="T68" fmla="*/ 441 w 587"/>
                  <a:gd name="T69" fmla="*/ 236 h 621"/>
                  <a:gd name="T70" fmla="*/ 538 w 587"/>
                  <a:gd name="T71" fmla="*/ 214 h 621"/>
                  <a:gd name="T72" fmla="*/ 545 w 587"/>
                  <a:gd name="T73" fmla="*/ 265 h 621"/>
                  <a:gd name="T74" fmla="*/ 486 w 587"/>
                  <a:gd name="T75" fmla="*/ 40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7" h="621">
                    <a:moveTo>
                      <a:pt x="565" y="211"/>
                    </a:moveTo>
                    <a:cubicBezTo>
                      <a:pt x="529" y="66"/>
                      <a:pt x="357" y="0"/>
                      <a:pt x="232" y="88"/>
                    </a:cubicBezTo>
                    <a:cubicBezTo>
                      <a:pt x="0" y="251"/>
                      <a:pt x="248" y="621"/>
                      <a:pt x="488" y="435"/>
                    </a:cubicBezTo>
                    <a:cubicBezTo>
                      <a:pt x="555" y="383"/>
                      <a:pt x="587" y="296"/>
                      <a:pt x="565" y="211"/>
                    </a:cubicBezTo>
                    <a:close/>
                    <a:moveTo>
                      <a:pt x="532" y="195"/>
                    </a:moveTo>
                    <a:cubicBezTo>
                      <a:pt x="514" y="196"/>
                      <a:pt x="498" y="188"/>
                      <a:pt x="486" y="194"/>
                    </a:cubicBezTo>
                    <a:cubicBezTo>
                      <a:pt x="468" y="202"/>
                      <a:pt x="440" y="216"/>
                      <a:pt x="457" y="194"/>
                    </a:cubicBezTo>
                    <a:cubicBezTo>
                      <a:pt x="457" y="194"/>
                      <a:pt x="468" y="181"/>
                      <a:pt x="470" y="160"/>
                    </a:cubicBezTo>
                    <a:cubicBezTo>
                      <a:pt x="472" y="142"/>
                      <a:pt x="471" y="130"/>
                      <a:pt x="476" y="118"/>
                    </a:cubicBezTo>
                    <a:cubicBezTo>
                      <a:pt x="500" y="139"/>
                      <a:pt x="520" y="165"/>
                      <a:pt x="532" y="195"/>
                    </a:cubicBezTo>
                    <a:close/>
                    <a:moveTo>
                      <a:pt x="356" y="75"/>
                    </a:moveTo>
                    <a:cubicBezTo>
                      <a:pt x="357" y="75"/>
                      <a:pt x="357" y="75"/>
                      <a:pt x="357" y="75"/>
                    </a:cubicBezTo>
                    <a:cubicBezTo>
                      <a:pt x="374" y="75"/>
                      <a:pt x="391" y="78"/>
                      <a:pt x="407" y="83"/>
                    </a:cubicBezTo>
                    <a:cubicBezTo>
                      <a:pt x="389" y="86"/>
                      <a:pt x="364" y="90"/>
                      <a:pt x="349" y="90"/>
                    </a:cubicBezTo>
                    <a:cubicBezTo>
                      <a:pt x="337" y="90"/>
                      <a:pt x="327" y="85"/>
                      <a:pt x="319" y="79"/>
                    </a:cubicBezTo>
                    <a:cubicBezTo>
                      <a:pt x="331" y="77"/>
                      <a:pt x="343" y="75"/>
                      <a:pt x="356" y="75"/>
                    </a:cubicBezTo>
                    <a:close/>
                    <a:moveTo>
                      <a:pt x="284" y="90"/>
                    </a:moveTo>
                    <a:cubicBezTo>
                      <a:pt x="317" y="88"/>
                      <a:pt x="388" y="136"/>
                      <a:pt x="362" y="154"/>
                    </a:cubicBezTo>
                    <a:cubicBezTo>
                      <a:pt x="342" y="167"/>
                      <a:pt x="317" y="191"/>
                      <a:pt x="317" y="202"/>
                    </a:cubicBezTo>
                    <a:cubicBezTo>
                      <a:pt x="317" y="212"/>
                      <a:pt x="321" y="217"/>
                      <a:pt x="312" y="219"/>
                    </a:cubicBezTo>
                    <a:cubicBezTo>
                      <a:pt x="294" y="222"/>
                      <a:pt x="250" y="222"/>
                      <a:pt x="260" y="237"/>
                    </a:cubicBezTo>
                    <a:cubicBezTo>
                      <a:pt x="271" y="252"/>
                      <a:pt x="336" y="231"/>
                      <a:pt x="348" y="273"/>
                    </a:cubicBezTo>
                    <a:cubicBezTo>
                      <a:pt x="357" y="303"/>
                      <a:pt x="341" y="333"/>
                      <a:pt x="336" y="355"/>
                    </a:cubicBezTo>
                    <a:cubicBezTo>
                      <a:pt x="330" y="378"/>
                      <a:pt x="317" y="422"/>
                      <a:pt x="304" y="423"/>
                    </a:cubicBezTo>
                    <a:cubicBezTo>
                      <a:pt x="296" y="424"/>
                      <a:pt x="292" y="420"/>
                      <a:pt x="288" y="408"/>
                    </a:cubicBezTo>
                    <a:cubicBezTo>
                      <a:pt x="273" y="363"/>
                      <a:pt x="243" y="339"/>
                      <a:pt x="237" y="326"/>
                    </a:cubicBezTo>
                    <a:cubicBezTo>
                      <a:pt x="230" y="312"/>
                      <a:pt x="214" y="276"/>
                      <a:pt x="232" y="256"/>
                    </a:cubicBezTo>
                    <a:cubicBezTo>
                      <a:pt x="251" y="235"/>
                      <a:pt x="214" y="238"/>
                      <a:pt x="206" y="220"/>
                    </a:cubicBezTo>
                    <a:cubicBezTo>
                      <a:pt x="202" y="211"/>
                      <a:pt x="190" y="204"/>
                      <a:pt x="182" y="190"/>
                    </a:cubicBezTo>
                    <a:cubicBezTo>
                      <a:pt x="202" y="145"/>
                      <a:pt x="239" y="109"/>
                      <a:pt x="284" y="90"/>
                    </a:cubicBezTo>
                    <a:close/>
                    <a:moveTo>
                      <a:pt x="486" y="401"/>
                    </a:moveTo>
                    <a:cubicBezTo>
                      <a:pt x="484" y="392"/>
                      <a:pt x="482" y="383"/>
                      <a:pt x="479" y="377"/>
                    </a:cubicBezTo>
                    <a:cubicBezTo>
                      <a:pt x="473" y="355"/>
                      <a:pt x="457" y="339"/>
                      <a:pt x="461" y="328"/>
                    </a:cubicBezTo>
                    <a:cubicBezTo>
                      <a:pt x="464" y="318"/>
                      <a:pt x="464" y="308"/>
                      <a:pt x="448" y="292"/>
                    </a:cubicBezTo>
                    <a:cubicBezTo>
                      <a:pt x="432" y="276"/>
                      <a:pt x="425" y="260"/>
                      <a:pt x="441" y="236"/>
                    </a:cubicBezTo>
                    <a:cubicBezTo>
                      <a:pt x="457" y="213"/>
                      <a:pt x="512" y="211"/>
                      <a:pt x="538" y="214"/>
                    </a:cubicBezTo>
                    <a:cubicBezTo>
                      <a:pt x="542" y="230"/>
                      <a:pt x="545" y="247"/>
                      <a:pt x="545" y="265"/>
                    </a:cubicBezTo>
                    <a:cubicBezTo>
                      <a:pt x="545" y="319"/>
                      <a:pt x="522" y="367"/>
                      <a:pt x="486" y="401"/>
                    </a:cubicBezTo>
                    <a:close/>
                  </a:path>
                </a:pathLst>
              </a:custGeom>
              <a:solidFill>
                <a:srgbClr val="5B9BD5">
                  <a:lumMod val="75000"/>
                </a:srgbClr>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nvGrpSpPr>
              <p:cNvPr id="125" name="组合 124"/>
              <p:cNvGrpSpPr/>
              <p:nvPr/>
            </p:nvGrpSpPr>
            <p:grpSpPr>
              <a:xfrm>
                <a:off x="6105041" y="1644272"/>
                <a:ext cx="2426420" cy="1000073"/>
                <a:chOff x="774864" y="4213596"/>
                <a:chExt cx="2426420" cy="1000073"/>
              </a:xfrm>
            </p:grpSpPr>
            <p:sp>
              <p:nvSpPr>
                <p:cNvPr id="126" name="文本框 12"/>
                <p:cNvSpPr txBox="1"/>
                <p:nvPr/>
              </p:nvSpPr>
              <p:spPr>
                <a:xfrm>
                  <a:off x="1285547" y="4213596"/>
                  <a:ext cx="1307823" cy="379691"/>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方正正黑简体" panose="02000000000000000000" pitchFamily="2" charset="-122"/>
                      <a:ea typeface="方正正黑简体" panose="02000000000000000000" pitchFamily="2" charset="-122"/>
                    </a:rPr>
                    <a:t>请输入标题</a:t>
                  </a:r>
                </a:p>
              </p:txBody>
            </p:sp>
            <p:sp>
              <p:nvSpPr>
                <p:cNvPr id="127" name="矩形 126"/>
                <p:cNvSpPr/>
                <p:nvPr/>
              </p:nvSpPr>
              <p:spPr>
                <a:xfrm>
                  <a:off x="774864" y="4707415"/>
                  <a:ext cx="2426420" cy="5062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grpSp>
      <p:grpSp>
        <p:nvGrpSpPr>
          <p:cNvPr id="128" name="组合 127"/>
          <p:cNvGrpSpPr/>
          <p:nvPr/>
        </p:nvGrpSpPr>
        <p:grpSpPr>
          <a:xfrm>
            <a:off x="1222799" y="1658559"/>
            <a:ext cx="3089981" cy="1611539"/>
            <a:chOff x="1630396" y="1571241"/>
            <a:chExt cx="4119974" cy="2148718"/>
          </a:xfrm>
        </p:grpSpPr>
        <p:grpSp>
          <p:nvGrpSpPr>
            <p:cNvPr id="129" name="组合 128"/>
            <p:cNvGrpSpPr/>
            <p:nvPr/>
          </p:nvGrpSpPr>
          <p:grpSpPr>
            <a:xfrm>
              <a:off x="1630396" y="1571241"/>
              <a:ext cx="2972292" cy="1694217"/>
              <a:chOff x="1630396" y="1571241"/>
              <a:chExt cx="2972292" cy="1694217"/>
            </a:xfrm>
          </p:grpSpPr>
          <p:sp>
            <p:nvSpPr>
              <p:cNvPr id="131" name="等腰三角形 41"/>
              <p:cNvSpPr/>
              <p:nvPr/>
            </p:nvSpPr>
            <p:spPr>
              <a:xfrm rot="5400000" flipH="1">
                <a:off x="3008255" y="1671025"/>
                <a:ext cx="216574" cy="2972292"/>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ysClr val="window" lastClr="FFFFFF"/>
                  </a:gs>
                  <a:gs pos="59000">
                    <a:srgbClr val="5B595B"/>
                  </a:gs>
                  <a:gs pos="100000">
                    <a:srgbClr val="E7E6E6">
                      <a:lumMod val="2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2" name="矩形 131"/>
              <p:cNvSpPr/>
              <p:nvPr/>
            </p:nvSpPr>
            <p:spPr>
              <a:xfrm>
                <a:off x="1700008" y="1571241"/>
                <a:ext cx="2902678" cy="1477640"/>
              </a:xfrm>
              <a:prstGeom prst="rect">
                <a:avLst/>
              </a:prstGeom>
              <a:solidFill>
                <a:srgbClr val="0A97A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33" name="组合 132"/>
              <p:cNvGrpSpPr/>
              <p:nvPr/>
            </p:nvGrpSpPr>
            <p:grpSpPr>
              <a:xfrm>
                <a:off x="2063867" y="1805003"/>
                <a:ext cx="2360223" cy="972789"/>
                <a:chOff x="774864" y="4213596"/>
                <a:chExt cx="2426420" cy="1000073"/>
              </a:xfrm>
            </p:grpSpPr>
            <p:sp>
              <p:nvSpPr>
                <p:cNvPr id="181" name="文本框 71"/>
                <p:cNvSpPr txBox="1"/>
                <p:nvPr/>
              </p:nvSpPr>
              <p:spPr>
                <a:xfrm>
                  <a:off x="1382781" y="4213596"/>
                  <a:ext cx="1307823" cy="379690"/>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方正正黑简体" panose="02000000000000000000" pitchFamily="2" charset="-122"/>
                      <a:ea typeface="方正正黑简体" panose="02000000000000000000" pitchFamily="2" charset="-122"/>
                    </a:rPr>
                    <a:t>请输入标题</a:t>
                  </a:r>
                </a:p>
              </p:txBody>
            </p:sp>
            <p:sp>
              <p:nvSpPr>
                <p:cNvPr id="182" name="矩形 181"/>
                <p:cNvSpPr/>
                <p:nvPr/>
              </p:nvSpPr>
              <p:spPr>
                <a:xfrm>
                  <a:off x="774864" y="4707415"/>
                  <a:ext cx="2426420" cy="5062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nvGrpSpPr>
              <p:cNvPr id="134" name="组合 133"/>
              <p:cNvGrpSpPr/>
              <p:nvPr/>
            </p:nvGrpSpPr>
            <p:grpSpPr>
              <a:xfrm>
                <a:off x="2149579" y="1703601"/>
                <a:ext cx="303524" cy="303526"/>
                <a:chOff x="6443217" y="1547174"/>
                <a:chExt cx="363537" cy="363538"/>
              </a:xfrm>
              <a:solidFill>
                <a:srgbClr val="5B9BD5">
                  <a:lumMod val="75000"/>
                </a:srgbClr>
              </a:solidFill>
            </p:grpSpPr>
            <p:sp>
              <p:nvSpPr>
                <p:cNvPr id="135" name="Freeform 42"/>
                <p:cNvSpPr>
                  <a:spLocks/>
                </p:cNvSpPr>
                <p:nvPr/>
              </p:nvSpPr>
              <p:spPr bwMode="auto">
                <a:xfrm>
                  <a:off x="6624192" y="1547174"/>
                  <a:ext cx="136525" cy="73025"/>
                </a:xfrm>
                <a:custGeom>
                  <a:avLst/>
                  <a:gdLst>
                    <a:gd name="T0" fmla="*/ 105 w 117"/>
                    <a:gd name="T1" fmla="*/ 63 h 63"/>
                    <a:gd name="T2" fmla="*/ 58 w 117"/>
                    <a:gd name="T3" fmla="*/ 29 h 63"/>
                    <a:gd name="T4" fmla="*/ 0 w 117"/>
                    <a:gd name="T5" fmla="*/ 16 h 63"/>
                    <a:gd name="T6" fmla="*/ 0 w 117"/>
                    <a:gd name="T7" fmla="*/ 0 h 63"/>
                    <a:gd name="T8" fmla="*/ 65 w 117"/>
                    <a:gd name="T9" fmla="*/ 14 h 63"/>
                    <a:gd name="T10" fmla="*/ 117 w 117"/>
                    <a:gd name="T11" fmla="*/ 52 h 63"/>
                    <a:gd name="T12" fmla="*/ 105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05" y="63"/>
                      </a:moveTo>
                      <a:cubicBezTo>
                        <a:pt x="92" y="48"/>
                        <a:pt x="76" y="37"/>
                        <a:pt x="58" y="29"/>
                      </a:cubicBezTo>
                      <a:cubicBezTo>
                        <a:pt x="40" y="20"/>
                        <a:pt x="20" y="16"/>
                        <a:pt x="0" y="16"/>
                      </a:cubicBezTo>
                      <a:cubicBezTo>
                        <a:pt x="0" y="0"/>
                        <a:pt x="0" y="0"/>
                        <a:pt x="0" y="0"/>
                      </a:cubicBezTo>
                      <a:cubicBezTo>
                        <a:pt x="23" y="0"/>
                        <a:pt x="45" y="4"/>
                        <a:pt x="65" y="14"/>
                      </a:cubicBezTo>
                      <a:cubicBezTo>
                        <a:pt x="85" y="23"/>
                        <a:pt x="103" y="36"/>
                        <a:pt x="117" y="52"/>
                      </a:cubicBezTo>
                      <a:lnTo>
                        <a:pt x="105"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36" name="Freeform 43"/>
                <p:cNvSpPr>
                  <a:spLocks/>
                </p:cNvSpPr>
                <p:nvPr/>
              </p:nvSpPr>
              <p:spPr bwMode="auto">
                <a:xfrm>
                  <a:off x="6624192" y="1547174"/>
                  <a:ext cx="0" cy="17463"/>
                </a:xfrm>
                <a:custGeom>
                  <a:avLst/>
                  <a:gdLst>
                    <a:gd name="T0" fmla="*/ 11 h 11"/>
                    <a:gd name="T1" fmla="*/ 0 h 11"/>
                    <a:gd name="T2" fmla="*/ 0 h 11"/>
                    <a:gd name="T3" fmla="*/ 0 h 11"/>
                    <a:gd name="T4" fmla="*/ 11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0"/>
                      </a:lnTo>
                      <a:lnTo>
                        <a:pt x="0" y="0"/>
                      </a:lnTo>
                      <a:lnTo>
                        <a:pt x="0" y="0"/>
                      </a:lnTo>
                      <a:lnTo>
                        <a:pt x="0" y="11"/>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37" name="Freeform 44"/>
                <p:cNvSpPr>
                  <a:spLocks/>
                </p:cNvSpPr>
                <p:nvPr/>
              </p:nvSpPr>
              <p:spPr bwMode="auto">
                <a:xfrm>
                  <a:off x="6624192" y="1891661"/>
                  <a:ext cx="0" cy="19050"/>
                </a:xfrm>
                <a:custGeom>
                  <a:avLst/>
                  <a:gdLst>
                    <a:gd name="T0" fmla="*/ 12 h 12"/>
                    <a:gd name="T1" fmla="*/ 12 h 12"/>
                    <a:gd name="T2" fmla="*/ 12 h 12"/>
                    <a:gd name="T3" fmla="*/ 0 h 12"/>
                    <a:gd name="T4" fmla="*/ 0 h 12"/>
                    <a:gd name="T5" fmla="*/ 0 h 12"/>
                    <a:gd name="T6" fmla="*/ 12 h 12"/>
                  </a:gdLst>
                  <a:ahLst/>
                  <a:cxnLst>
                    <a:cxn ang="0">
                      <a:pos x="0" y="T0"/>
                    </a:cxn>
                    <a:cxn ang="0">
                      <a:pos x="0" y="T1"/>
                    </a:cxn>
                    <a:cxn ang="0">
                      <a:pos x="0" y="T2"/>
                    </a:cxn>
                    <a:cxn ang="0">
                      <a:pos x="0" y="T3"/>
                    </a:cxn>
                    <a:cxn ang="0">
                      <a:pos x="0" y="T4"/>
                    </a:cxn>
                    <a:cxn ang="0">
                      <a:pos x="0" y="T5"/>
                    </a:cxn>
                    <a:cxn ang="0">
                      <a:pos x="0" y="T6"/>
                    </a:cxn>
                  </a:cxnLst>
                  <a:rect l="0" t="0" r="r" b="b"/>
                  <a:pathLst>
                    <a:path h="12">
                      <a:moveTo>
                        <a:pt x="0" y="12"/>
                      </a:moveTo>
                      <a:lnTo>
                        <a:pt x="0" y="12"/>
                      </a:lnTo>
                      <a:lnTo>
                        <a:pt x="0" y="12"/>
                      </a:lnTo>
                      <a:lnTo>
                        <a:pt x="0" y="0"/>
                      </a:lnTo>
                      <a:lnTo>
                        <a:pt x="0" y="0"/>
                      </a:lnTo>
                      <a:lnTo>
                        <a:pt x="0"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38" name="Freeform 45"/>
                <p:cNvSpPr>
                  <a:spLocks/>
                </p:cNvSpPr>
                <p:nvPr/>
              </p:nvSpPr>
              <p:spPr bwMode="auto">
                <a:xfrm>
                  <a:off x="6746429" y="1607499"/>
                  <a:ext cx="60325" cy="120650"/>
                </a:xfrm>
                <a:custGeom>
                  <a:avLst/>
                  <a:gdLst>
                    <a:gd name="T0" fmla="*/ 52 w 52"/>
                    <a:gd name="T1" fmla="*/ 105 h 105"/>
                    <a:gd name="T2" fmla="*/ 36 w 52"/>
                    <a:gd name="T3" fmla="*/ 105 h 105"/>
                    <a:gd name="T4" fmla="*/ 0 w 52"/>
                    <a:gd name="T5" fmla="*/ 11 h 105"/>
                    <a:gd name="T6" fmla="*/ 12 w 52"/>
                    <a:gd name="T7" fmla="*/ 0 h 105"/>
                    <a:gd name="T8" fmla="*/ 52 w 52"/>
                    <a:gd name="T9" fmla="*/ 105 h 105"/>
                  </a:gdLst>
                  <a:ahLst/>
                  <a:cxnLst>
                    <a:cxn ang="0">
                      <a:pos x="T0" y="T1"/>
                    </a:cxn>
                    <a:cxn ang="0">
                      <a:pos x="T2" y="T3"/>
                    </a:cxn>
                    <a:cxn ang="0">
                      <a:pos x="T4" y="T5"/>
                    </a:cxn>
                    <a:cxn ang="0">
                      <a:pos x="T6" y="T7"/>
                    </a:cxn>
                    <a:cxn ang="0">
                      <a:pos x="T8" y="T9"/>
                    </a:cxn>
                  </a:cxnLst>
                  <a:rect l="0" t="0" r="r" b="b"/>
                  <a:pathLst>
                    <a:path w="52" h="105">
                      <a:moveTo>
                        <a:pt x="52" y="105"/>
                      </a:moveTo>
                      <a:cubicBezTo>
                        <a:pt x="36" y="105"/>
                        <a:pt x="36" y="105"/>
                        <a:pt x="36" y="105"/>
                      </a:cubicBezTo>
                      <a:cubicBezTo>
                        <a:pt x="36" y="70"/>
                        <a:pt x="23" y="37"/>
                        <a:pt x="0" y="11"/>
                      </a:cubicBezTo>
                      <a:cubicBezTo>
                        <a:pt x="12" y="0"/>
                        <a:pt x="12" y="0"/>
                        <a:pt x="12" y="0"/>
                      </a:cubicBezTo>
                      <a:cubicBezTo>
                        <a:pt x="38" y="29"/>
                        <a:pt x="52" y="66"/>
                        <a:pt x="52"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39" name="Freeform 46"/>
                <p:cNvSpPr>
                  <a:spLocks/>
                </p:cNvSpPr>
                <p:nvPr/>
              </p:nvSpPr>
              <p:spPr bwMode="auto">
                <a:xfrm>
                  <a:off x="6746429" y="1728149"/>
                  <a:ext cx="60325" cy="122238"/>
                </a:xfrm>
                <a:custGeom>
                  <a:avLst/>
                  <a:gdLst>
                    <a:gd name="T0" fmla="*/ 12 w 52"/>
                    <a:gd name="T1" fmla="*/ 105 h 105"/>
                    <a:gd name="T2" fmla="*/ 0 w 52"/>
                    <a:gd name="T3" fmla="*/ 94 h 105"/>
                    <a:gd name="T4" fmla="*/ 36 w 52"/>
                    <a:gd name="T5" fmla="*/ 0 h 105"/>
                    <a:gd name="T6" fmla="*/ 52 w 52"/>
                    <a:gd name="T7" fmla="*/ 0 h 105"/>
                    <a:gd name="T8" fmla="*/ 12 w 52"/>
                    <a:gd name="T9" fmla="*/ 105 h 105"/>
                  </a:gdLst>
                  <a:ahLst/>
                  <a:cxnLst>
                    <a:cxn ang="0">
                      <a:pos x="T0" y="T1"/>
                    </a:cxn>
                    <a:cxn ang="0">
                      <a:pos x="T2" y="T3"/>
                    </a:cxn>
                    <a:cxn ang="0">
                      <a:pos x="T4" y="T5"/>
                    </a:cxn>
                    <a:cxn ang="0">
                      <a:pos x="T6" y="T7"/>
                    </a:cxn>
                    <a:cxn ang="0">
                      <a:pos x="T8" y="T9"/>
                    </a:cxn>
                  </a:cxnLst>
                  <a:rect l="0" t="0" r="r" b="b"/>
                  <a:pathLst>
                    <a:path w="52" h="105">
                      <a:moveTo>
                        <a:pt x="12" y="105"/>
                      </a:moveTo>
                      <a:cubicBezTo>
                        <a:pt x="0" y="94"/>
                        <a:pt x="0" y="94"/>
                        <a:pt x="0" y="94"/>
                      </a:cubicBezTo>
                      <a:cubicBezTo>
                        <a:pt x="23" y="68"/>
                        <a:pt x="36" y="35"/>
                        <a:pt x="36" y="0"/>
                      </a:cubicBezTo>
                      <a:cubicBezTo>
                        <a:pt x="52" y="0"/>
                        <a:pt x="52" y="0"/>
                        <a:pt x="52" y="0"/>
                      </a:cubicBezTo>
                      <a:cubicBezTo>
                        <a:pt x="52" y="39"/>
                        <a:pt x="38" y="76"/>
                        <a:pt x="12"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40" name="Rectangle 47"/>
                <p:cNvSpPr>
                  <a:spLocks noChangeArrowheads="1"/>
                </p:cNvSpPr>
                <p:nvPr/>
              </p:nvSpPr>
              <p:spPr bwMode="auto">
                <a:xfrm>
                  <a:off x="6624192" y="1891661"/>
                  <a:ext cx="15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41" name="Freeform 48"/>
                <p:cNvSpPr>
                  <a:spLocks/>
                </p:cNvSpPr>
                <p:nvPr/>
              </p:nvSpPr>
              <p:spPr bwMode="auto">
                <a:xfrm>
                  <a:off x="6624192" y="1547174"/>
                  <a:ext cx="0" cy="17463"/>
                </a:xfrm>
                <a:custGeom>
                  <a:avLst/>
                  <a:gdLst>
                    <a:gd name="T0" fmla="*/ 11 h 11"/>
                    <a:gd name="T1" fmla="*/ 6 h 11"/>
                    <a:gd name="T2" fmla="*/ 0 h 11"/>
                    <a:gd name="T3" fmla="*/ 0 h 11"/>
                    <a:gd name="T4" fmla="*/ 6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6"/>
                      </a:lnTo>
                      <a:lnTo>
                        <a:pt x="0" y="0"/>
                      </a:lnTo>
                      <a:lnTo>
                        <a:pt x="0" y="0"/>
                      </a:lnTo>
                      <a:lnTo>
                        <a:pt x="0" y="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42" name="Freeform 49"/>
                <p:cNvSpPr>
                  <a:spLocks/>
                </p:cNvSpPr>
                <p:nvPr/>
              </p:nvSpPr>
              <p:spPr bwMode="auto">
                <a:xfrm>
                  <a:off x="6624192" y="1837686"/>
                  <a:ext cx="136525" cy="73025"/>
                </a:xfrm>
                <a:custGeom>
                  <a:avLst/>
                  <a:gdLst>
                    <a:gd name="T0" fmla="*/ 0 w 117"/>
                    <a:gd name="T1" fmla="*/ 63 h 63"/>
                    <a:gd name="T2" fmla="*/ 0 w 117"/>
                    <a:gd name="T3" fmla="*/ 47 h 63"/>
                    <a:gd name="T4" fmla="*/ 58 w 117"/>
                    <a:gd name="T5" fmla="*/ 34 h 63"/>
                    <a:gd name="T6" fmla="*/ 105 w 117"/>
                    <a:gd name="T7" fmla="*/ 0 h 63"/>
                    <a:gd name="T8" fmla="*/ 117 w 117"/>
                    <a:gd name="T9" fmla="*/ 11 h 63"/>
                    <a:gd name="T10" fmla="*/ 65 w 117"/>
                    <a:gd name="T11" fmla="*/ 49 h 63"/>
                    <a:gd name="T12" fmla="*/ 0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0" y="63"/>
                      </a:moveTo>
                      <a:cubicBezTo>
                        <a:pt x="0" y="47"/>
                        <a:pt x="0" y="47"/>
                        <a:pt x="0" y="47"/>
                      </a:cubicBezTo>
                      <a:cubicBezTo>
                        <a:pt x="20" y="47"/>
                        <a:pt x="40" y="43"/>
                        <a:pt x="58" y="34"/>
                      </a:cubicBezTo>
                      <a:cubicBezTo>
                        <a:pt x="76" y="26"/>
                        <a:pt x="92" y="15"/>
                        <a:pt x="105" y="0"/>
                      </a:cubicBezTo>
                      <a:cubicBezTo>
                        <a:pt x="117" y="11"/>
                        <a:pt x="117" y="11"/>
                        <a:pt x="117" y="11"/>
                      </a:cubicBezTo>
                      <a:cubicBezTo>
                        <a:pt x="103" y="27"/>
                        <a:pt x="85" y="40"/>
                        <a:pt x="65" y="49"/>
                      </a:cubicBezTo>
                      <a:cubicBezTo>
                        <a:pt x="45" y="59"/>
                        <a:pt x="23" y="63"/>
                        <a:pt x="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43" name="Freeform 50"/>
                <p:cNvSpPr>
                  <a:spLocks/>
                </p:cNvSpPr>
                <p:nvPr/>
              </p:nvSpPr>
              <p:spPr bwMode="auto">
                <a:xfrm>
                  <a:off x="6443217" y="1607499"/>
                  <a:ext cx="60325" cy="120650"/>
                </a:xfrm>
                <a:custGeom>
                  <a:avLst/>
                  <a:gdLst>
                    <a:gd name="T0" fmla="*/ 16 w 52"/>
                    <a:gd name="T1" fmla="*/ 105 h 105"/>
                    <a:gd name="T2" fmla="*/ 0 w 52"/>
                    <a:gd name="T3" fmla="*/ 105 h 105"/>
                    <a:gd name="T4" fmla="*/ 40 w 52"/>
                    <a:gd name="T5" fmla="*/ 0 h 105"/>
                    <a:gd name="T6" fmla="*/ 52 w 52"/>
                    <a:gd name="T7" fmla="*/ 11 h 105"/>
                    <a:gd name="T8" fmla="*/ 16 w 52"/>
                    <a:gd name="T9" fmla="*/ 105 h 105"/>
                  </a:gdLst>
                  <a:ahLst/>
                  <a:cxnLst>
                    <a:cxn ang="0">
                      <a:pos x="T0" y="T1"/>
                    </a:cxn>
                    <a:cxn ang="0">
                      <a:pos x="T2" y="T3"/>
                    </a:cxn>
                    <a:cxn ang="0">
                      <a:pos x="T4" y="T5"/>
                    </a:cxn>
                    <a:cxn ang="0">
                      <a:pos x="T6" y="T7"/>
                    </a:cxn>
                    <a:cxn ang="0">
                      <a:pos x="T8" y="T9"/>
                    </a:cxn>
                  </a:cxnLst>
                  <a:rect l="0" t="0" r="r" b="b"/>
                  <a:pathLst>
                    <a:path w="52" h="105">
                      <a:moveTo>
                        <a:pt x="16" y="105"/>
                      </a:moveTo>
                      <a:cubicBezTo>
                        <a:pt x="0" y="105"/>
                        <a:pt x="0" y="105"/>
                        <a:pt x="0" y="105"/>
                      </a:cubicBezTo>
                      <a:cubicBezTo>
                        <a:pt x="0" y="66"/>
                        <a:pt x="14" y="29"/>
                        <a:pt x="40" y="0"/>
                      </a:cubicBezTo>
                      <a:cubicBezTo>
                        <a:pt x="52" y="11"/>
                        <a:pt x="52" y="11"/>
                        <a:pt x="52" y="11"/>
                      </a:cubicBezTo>
                      <a:cubicBezTo>
                        <a:pt x="29" y="37"/>
                        <a:pt x="16" y="70"/>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44" name="Freeform 51"/>
                <p:cNvSpPr>
                  <a:spLocks/>
                </p:cNvSpPr>
                <p:nvPr/>
              </p:nvSpPr>
              <p:spPr bwMode="auto">
                <a:xfrm>
                  <a:off x="6489254" y="1837686"/>
                  <a:ext cx="134938" cy="73025"/>
                </a:xfrm>
                <a:custGeom>
                  <a:avLst/>
                  <a:gdLst>
                    <a:gd name="T0" fmla="*/ 117 w 117"/>
                    <a:gd name="T1" fmla="*/ 63 h 63"/>
                    <a:gd name="T2" fmla="*/ 51 w 117"/>
                    <a:gd name="T3" fmla="*/ 49 h 63"/>
                    <a:gd name="T4" fmla="*/ 0 w 117"/>
                    <a:gd name="T5" fmla="*/ 11 h 63"/>
                    <a:gd name="T6" fmla="*/ 12 w 117"/>
                    <a:gd name="T7" fmla="*/ 0 h 63"/>
                    <a:gd name="T8" fmla="*/ 58 w 117"/>
                    <a:gd name="T9" fmla="*/ 34 h 63"/>
                    <a:gd name="T10" fmla="*/ 117 w 117"/>
                    <a:gd name="T11" fmla="*/ 47 h 63"/>
                    <a:gd name="T12" fmla="*/ 117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17" y="63"/>
                      </a:moveTo>
                      <a:cubicBezTo>
                        <a:pt x="94" y="63"/>
                        <a:pt x="72" y="59"/>
                        <a:pt x="51" y="49"/>
                      </a:cubicBezTo>
                      <a:cubicBezTo>
                        <a:pt x="32" y="40"/>
                        <a:pt x="14" y="27"/>
                        <a:pt x="0" y="11"/>
                      </a:cubicBezTo>
                      <a:cubicBezTo>
                        <a:pt x="12" y="0"/>
                        <a:pt x="12" y="0"/>
                        <a:pt x="12" y="0"/>
                      </a:cubicBezTo>
                      <a:cubicBezTo>
                        <a:pt x="25" y="14"/>
                        <a:pt x="41" y="26"/>
                        <a:pt x="58" y="34"/>
                      </a:cubicBezTo>
                      <a:cubicBezTo>
                        <a:pt x="77" y="42"/>
                        <a:pt x="96" y="47"/>
                        <a:pt x="117" y="47"/>
                      </a:cubicBezTo>
                      <a:lnTo>
                        <a:pt x="117"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45" name="Freeform 52"/>
                <p:cNvSpPr>
                  <a:spLocks/>
                </p:cNvSpPr>
                <p:nvPr/>
              </p:nvSpPr>
              <p:spPr bwMode="auto">
                <a:xfrm>
                  <a:off x="6443217" y="1728149"/>
                  <a:ext cx="60325" cy="122238"/>
                </a:xfrm>
                <a:custGeom>
                  <a:avLst/>
                  <a:gdLst>
                    <a:gd name="T0" fmla="*/ 40 w 52"/>
                    <a:gd name="T1" fmla="*/ 105 h 105"/>
                    <a:gd name="T2" fmla="*/ 0 w 52"/>
                    <a:gd name="T3" fmla="*/ 0 h 105"/>
                    <a:gd name="T4" fmla="*/ 16 w 52"/>
                    <a:gd name="T5" fmla="*/ 0 h 105"/>
                    <a:gd name="T6" fmla="*/ 52 w 52"/>
                    <a:gd name="T7" fmla="*/ 94 h 105"/>
                    <a:gd name="T8" fmla="*/ 40 w 52"/>
                    <a:gd name="T9" fmla="*/ 105 h 105"/>
                  </a:gdLst>
                  <a:ahLst/>
                  <a:cxnLst>
                    <a:cxn ang="0">
                      <a:pos x="T0" y="T1"/>
                    </a:cxn>
                    <a:cxn ang="0">
                      <a:pos x="T2" y="T3"/>
                    </a:cxn>
                    <a:cxn ang="0">
                      <a:pos x="T4" y="T5"/>
                    </a:cxn>
                    <a:cxn ang="0">
                      <a:pos x="T6" y="T7"/>
                    </a:cxn>
                    <a:cxn ang="0">
                      <a:pos x="T8" y="T9"/>
                    </a:cxn>
                  </a:cxnLst>
                  <a:rect l="0" t="0" r="r" b="b"/>
                  <a:pathLst>
                    <a:path w="52" h="105">
                      <a:moveTo>
                        <a:pt x="40" y="105"/>
                      </a:moveTo>
                      <a:cubicBezTo>
                        <a:pt x="14" y="76"/>
                        <a:pt x="0" y="39"/>
                        <a:pt x="0" y="0"/>
                      </a:cubicBezTo>
                      <a:cubicBezTo>
                        <a:pt x="16" y="0"/>
                        <a:pt x="16" y="0"/>
                        <a:pt x="16" y="0"/>
                      </a:cubicBezTo>
                      <a:cubicBezTo>
                        <a:pt x="16" y="35"/>
                        <a:pt x="29" y="68"/>
                        <a:pt x="52" y="94"/>
                      </a:cubicBezTo>
                      <a:lnTo>
                        <a:pt x="4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46" name="Freeform 53"/>
                <p:cNvSpPr>
                  <a:spLocks/>
                </p:cNvSpPr>
                <p:nvPr/>
              </p:nvSpPr>
              <p:spPr bwMode="auto">
                <a:xfrm>
                  <a:off x="6489254" y="1547174"/>
                  <a:ext cx="134938" cy="73025"/>
                </a:xfrm>
                <a:custGeom>
                  <a:avLst/>
                  <a:gdLst>
                    <a:gd name="T0" fmla="*/ 12 w 117"/>
                    <a:gd name="T1" fmla="*/ 63 h 63"/>
                    <a:gd name="T2" fmla="*/ 0 w 117"/>
                    <a:gd name="T3" fmla="*/ 52 h 63"/>
                    <a:gd name="T4" fmla="*/ 51 w 117"/>
                    <a:gd name="T5" fmla="*/ 14 h 63"/>
                    <a:gd name="T6" fmla="*/ 117 w 117"/>
                    <a:gd name="T7" fmla="*/ 0 h 63"/>
                    <a:gd name="T8" fmla="*/ 117 w 117"/>
                    <a:gd name="T9" fmla="*/ 16 h 63"/>
                    <a:gd name="T10" fmla="*/ 58 w 117"/>
                    <a:gd name="T11" fmla="*/ 29 h 63"/>
                    <a:gd name="T12" fmla="*/ 12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2" y="63"/>
                      </a:moveTo>
                      <a:cubicBezTo>
                        <a:pt x="0" y="52"/>
                        <a:pt x="0" y="52"/>
                        <a:pt x="0" y="52"/>
                      </a:cubicBezTo>
                      <a:cubicBezTo>
                        <a:pt x="14" y="36"/>
                        <a:pt x="32" y="23"/>
                        <a:pt x="51" y="14"/>
                      </a:cubicBezTo>
                      <a:cubicBezTo>
                        <a:pt x="72" y="4"/>
                        <a:pt x="94" y="0"/>
                        <a:pt x="117" y="0"/>
                      </a:cubicBezTo>
                      <a:cubicBezTo>
                        <a:pt x="117" y="16"/>
                        <a:pt x="117" y="16"/>
                        <a:pt x="117" y="16"/>
                      </a:cubicBezTo>
                      <a:cubicBezTo>
                        <a:pt x="96" y="16"/>
                        <a:pt x="77" y="21"/>
                        <a:pt x="58" y="29"/>
                      </a:cubicBezTo>
                      <a:cubicBezTo>
                        <a:pt x="41" y="37"/>
                        <a:pt x="25" y="49"/>
                        <a:pt x="12"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47" name="Freeform 54"/>
                <p:cNvSpPr>
                  <a:spLocks/>
                </p:cNvSpPr>
                <p:nvPr/>
              </p:nvSpPr>
              <p:spPr bwMode="auto">
                <a:xfrm>
                  <a:off x="6624192" y="1547174"/>
                  <a:ext cx="0" cy="17463"/>
                </a:xfrm>
                <a:custGeom>
                  <a:avLst/>
                  <a:gdLst>
                    <a:gd name="T0" fmla="*/ 11 h 11"/>
                    <a:gd name="T1" fmla="*/ 0 h 11"/>
                    <a:gd name="T2" fmla="*/ 6 h 11"/>
                    <a:gd name="T3" fmla="*/ 0 h 11"/>
                    <a:gd name="T4" fmla="*/ 0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0"/>
                      </a:lnTo>
                      <a:lnTo>
                        <a:pt x="0" y="6"/>
                      </a:lnTo>
                      <a:lnTo>
                        <a:pt x="0" y="0"/>
                      </a:lnTo>
                      <a:lnTo>
                        <a:pt x="0" y="0"/>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48" name="Rectangle 55"/>
                <p:cNvSpPr>
                  <a:spLocks noChangeArrowheads="1"/>
                </p:cNvSpPr>
                <p:nvPr/>
              </p:nvSpPr>
              <p:spPr bwMode="auto">
                <a:xfrm>
                  <a:off x="6452742"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49" name="Rectangle 56"/>
                <p:cNvSpPr>
                  <a:spLocks noChangeArrowheads="1"/>
                </p:cNvSpPr>
                <p:nvPr/>
              </p:nvSpPr>
              <p:spPr bwMode="auto">
                <a:xfrm>
                  <a:off x="6538467"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50" name="Rectangle 57"/>
                <p:cNvSpPr>
                  <a:spLocks noChangeArrowheads="1"/>
                </p:cNvSpPr>
                <p:nvPr/>
              </p:nvSpPr>
              <p:spPr bwMode="auto">
                <a:xfrm>
                  <a:off x="6709917" y="1720211"/>
                  <a:ext cx="873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51" name="Rectangle 58"/>
                <p:cNvSpPr>
                  <a:spLocks noChangeArrowheads="1"/>
                </p:cNvSpPr>
                <p:nvPr/>
              </p:nvSpPr>
              <p:spPr bwMode="auto">
                <a:xfrm>
                  <a:off x="6624192"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52" name="Freeform 59"/>
                <p:cNvSpPr>
                  <a:spLocks/>
                </p:cNvSpPr>
                <p:nvPr/>
              </p:nvSpPr>
              <p:spPr bwMode="auto">
                <a:xfrm>
                  <a:off x="6543229" y="1820224"/>
                  <a:ext cx="80963" cy="90488"/>
                </a:xfrm>
                <a:custGeom>
                  <a:avLst/>
                  <a:gdLst>
                    <a:gd name="T0" fmla="*/ 70 w 70"/>
                    <a:gd name="T1" fmla="*/ 78 h 78"/>
                    <a:gd name="T2" fmla="*/ 28 w 70"/>
                    <a:gd name="T3" fmla="*/ 57 h 78"/>
                    <a:gd name="T4" fmla="*/ 0 w 70"/>
                    <a:gd name="T5" fmla="*/ 5 h 78"/>
                    <a:gd name="T6" fmla="*/ 15 w 70"/>
                    <a:gd name="T7" fmla="*/ 0 h 78"/>
                    <a:gd name="T8" fmla="*/ 40 w 70"/>
                    <a:gd name="T9" fmla="*/ 46 h 78"/>
                    <a:gd name="T10" fmla="*/ 70 w 70"/>
                    <a:gd name="T11" fmla="*/ 62 h 78"/>
                    <a:gd name="T12" fmla="*/ 70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70" y="78"/>
                      </a:moveTo>
                      <a:cubicBezTo>
                        <a:pt x="55" y="78"/>
                        <a:pt x="40" y="71"/>
                        <a:pt x="28" y="57"/>
                      </a:cubicBezTo>
                      <a:cubicBezTo>
                        <a:pt x="16" y="44"/>
                        <a:pt x="7" y="26"/>
                        <a:pt x="0" y="5"/>
                      </a:cubicBezTo>
                      <a:cubicBezTo>
                        <a:pt x="15" y="0"/>
                        <a:pt x="15" y="0"/>
                        <a:pt x="15" y="0"/>
                      </a:cubicBezTo>
                      <a:cubicBezTo>
                        <a:pt x="22" y="19"/>
                        <a:pt x="30" y="35"/>
                        <a:pt x="40" y="46"/>
                      </a:cubicBezTo>
                      <a:cubicBezTo>
                        <a:pt x="49" y="56"/>
                        <a:pt x="59" y="62"/>
                        <a:pt x="70" y="62"/>
                      </a:cubicBezTo>
                      <a:lnTo>
                        <a:pt x="7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53" name="Freeform 60"/>
                <p:cNvSpPr>
                  <a:spLocks/>
                </p:cNvSpPr>
                <p:nvPr/>
              </p:nvSpPr>
              <p:spPr bwMode="auto">
                <a:xfrm>
                  <a:off x="6528942" y="1631311"/>
                  <a:ext cx="31750" cy="96838"/>
                </a:xfrm>
                <a:custGeom>
                  <a:avLst/>
                  <a:gdLst>
                    <a:gd name="T0" fmla="*/ 17 w 28"/>
                    <a:gd name="T1" fmla="*/ 84 h 84"/>
                    <a:gd name="T2" fmla="*/ 0 w 28"/>
                    <a:gd name="T3" fmla="*/ 84 h 84"/>
                    <a:gd name="T4" fmla="*/ 13 w 28"/>
                    <a:gd name="T5" fmla="*/ 0 h 84"/>
                    <a:gd name="T6" fmla="*/ 28 w 28"/>
                    <a:gd name="T7" fmla="*/ 5 h 84"/>
                    <a:gd name="T8" fmla="*/ 17 w 28"/>
                    <a:gd name="T9" fmla="*/ 84 h 84"/>
                  </a:gdLst>
                  <a:ahLst/>
                  <a:cxnLst>
                    <a:cxn ang="0">
                      <a:pos x="T0" y="T1"/>
                    </a:cxn>
                    <a:cxn ang="0">
                      <a:pos x="T2" y="T3"/>
                    </a:cxn>
                    <a:cxn ang="0">
                      <a:pos x="T4" y="T5"/>
                    </a:cxn>
                    <a:cxn ang="0">
                      <a:pos x="T6" y="T7"/>
                    </a:cxn>
                    <a:cxn ang="0">
                      <a:pos x="T8" y="T9"/>
                    </a:cxn>
                  </a:cxnLst>
                  <a:rect l="0" t="0" r="r" b="b"/>
                  <a:pathLst>
                    <a:path w="28" h="84">
                      <a:moveTo>
                        <a:pt x="17" y="84"/>
                      </a:moveTo>
                      <a:cubicBezTo>
                        <a:pt x="0" y="84"/>
                        <a:pt x="0" y="84"/>
                        <a:pt x="0" y="84"/>
                      </a:cubicBezTo>
                      <a:cubicBezTo>
                        <a:pt x="0" y="54"/>
                        <a:pt x="4" y="25"/>
                        <a:pt x="13" y="0"/>
                      </a:cubicBezTo>
                      <a:cubicBezTo>
                        <a:pt x="28" y="5"/>
                        <a:pt x="28" y="5"/>
                        <a:pt x="28" y="5"/>
                      </a:cubicBezTo>
                      <a:cubicBezTo>
                        <a:pt x="21" y="29"/>
                        <a:pt x="17" y="56"/>
                        <a:pt x="17"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54" name="Freeform 61"/>
                <p:cNvSpPr>
                  <a:spLocks/>
                </p:cNvSpPr>
                <p:nvPr/>
              </p:nvSpPr>
              <p:spPr bwMode="auto">
                <a:xfrm>
                  <a:off x="6687692" y="1728149"/>
                  <a:ext cx="33338" cy="98425"/>
                </a:xfrm>
                <a:custGeom>
                  <a:avLst/>
                  <a:gdLst>
                    <a:gd name="T0" fmla="*/ 16 w 29"/>
                    <a:gd name="T1" fmla="*/ 84 h 84"/>
                    <a:gd name="T2" fmla="*/ 0 w 29"/>
                    <a:gd name="T3" fmla="*/ 79 h 84"/>
                    <a:gd name="T4" fmla="*/ 12 w 29"/>
                    <a:gd name="T5" fmla="*/ 0 h 84"/>
                    <a:gd name="T6" fmla="*/ 29 w 29"/>
                    <a:gd name="T7" fmla="*/ 0 h 84"/>
                    <a:gd name="T8" fmla="*/ 16 w 29"/>
                    <a:gd name="T9" fmla="*/ 84 h 84"/>
                  </a:gdLst>
                  <a:ahLst/>
                  <a:cxnLst>
                    <a:cxn ang="0">
                      <a:pos x="T0" y="T1"/>
                    </a:cxn>
                    <a:cxn ang="0">
                      <a:pos x="T2" y="T3"/>
                    </a:cxn>
                    <a:cxn ang="0">
                      <a:pos x="T4" y="T5"/>
                    </a:cxn>
                    <a:cxn ang="0">
                      <a:pos x="T6" y="T7"/>
                    </a:cxn>
                    <a:cxn ang="0">
                      <a:pos x="T8" y="T9"/>
                    </a:cxn>
                  </a:cxnLst>
                  <a:rect l="0" t="0" r="r" b="b"/>
                  <a:pathLst>
                    <a:path w="29" h="84">
                      <a:moveTo>
                        <a:pt x="16" y="84"/>
                      </a:moveTo>
                      <a:cubicBezTo>
                        <a:pt x="0" y="79"/>
                        <a:pt x="0" y="79"/>
                        <a:pt x="0" y="79"/>
                      </a:cubicBezTo>
                      <a:cubicBezTo>
                        <a:pt x="8" y="55"/>
                        <a:pt x="12" y="28"/>
                        <a:pt x="12" y="0"/>
                      </a:cubicBezTo>
                      <a:cubicBezTo>
                        <a:pt x="29" y="0"/>
                        <a:pt x="29" y="0"/>
                        <a:pt x="29" y="0"/>
                      </a:cubicBezTo>
                      <a:cubicBezTo>
                        <a:pt x="29" y="30"/>
                        <a:pt x="24" y="59"/>
                        <a:pt x="1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55" name="Freeform 62"/>
                <p:cNvSpPr>
                  <a:spLocks/>
                </p:cNvSpPr>
                <p:nvPr/>
              </p:nvSpPr>
              <p:spPr bwMode="auto">
                <a:xfrm>
                  <a:off x="6543229" y="1547174"/>
                  <a:ext cx="80963" cy="90488"/>
                </a:xfrm>
                <a:custGeom>
                  <a:avLst/>
                  <a:gdLst>
                    <a:gd name="T0" fmla="*/ 15 w 70"/>
                    <a:gd name="T1" fmla="*/ 78 h 78"/>
                    <a:gd name="T2" fmla="*/ 0 w 70"/>
                    <a:gd name="T3" fmla="*/ 73 h 78"/>
                    <a:gd name="T4" fmla="*/ 28 w 70"/>
                    <a:gd name="T5" fmla="*/ 21 h 78"/>
                    <a:gd name="T6" fmla="*/ 70 w 70"/>
                    <a:gd name="T7" fmla="*/ 0 h 78"/>
                    <a:gd name="T8" fmla="*/ 70 w 70"/>
                    <a:gd name="T9" fmla="*/ 16 h 78"/>
                    <a:gd name="T10" fmla="*/ 40 w 70"/>
                    <a:gd name="T11" fmla="*/ 32 h 78"/>
                    <a:gd name="T12" fmla="*/ 15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15" y="78"/>
                      </a:moveTo>
                      <a:cubicBezTo>
                        <a:pt x="0" y="73"/>
                        <a:pt x="0" y="73"/>
                        <a:pt x="0" y="73"/>
                      </a:cubicBezTo>
                      <a:cubicBezTo>
                        <a:pt x="7" y="52"/>
                        <a:pt x="16" y="34"/>
                        <a:pt x="28" y="21"/>
                      </a:cubicBezTo>
                      <a:cubicBezTo>
                        <a:pt x="40" y="7"/>
                        <a:pt x="55" y="0"/>
                        <a:pt x="70" y="0"/>
                      </a:cubicBezTo>
                      <a:cubicBezTo>
                        <a:pt x="70" y="16"/>
                        <a:pt x="70" y="16"/>
                        <a:pt x="70" y="16"/>
                      </a:cubicBezTo>
                      <a:cubicBezTo>
                        <a:pt x="59" y="16"/>
                        <a:pt x="49" y="22"/>
                        <a:pt x="40" y="32"/>
                      </a:cubicBezTo>
                      <a:cubicBezTo>
                        <a:pt x="30" y="43"/>
                        <a:pt x="22" y="59"/>
                        <a:pt x="15"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56" name="Freeform 63"/>
                <p:cNvSpPr>
                  <a:spLocks/>
                </p:cNvSpPr>
                <p:nvPr/>
              </p:nvSpPr>
              <p:spPr bwMode="auto">
                <a:xfrm>
                  <a:off x="6624192" y="1547174"/>
                  <a:ext cx="0" cy="17463"/>
                </a:xfrm>
                <a:custGeom>
                  <a:avLst/>
                  <a:gdLst>
                    <a:gd name="T0" fmla="*/ 1 w 1"/>
                    <a:gd name="T1" fmla="*/ 16 h 16"/>
                    <a:gd name="T2" fmla="*/ 1 w 1"/>
                    <a:gd name="T3" fmla="*/ 0 h 16"/>
                    <a:gd name="T4" fmla="*/ 0 w 1"/>
                    <a:gd name="T5" fmla="*/ 0 h 16"/>
                    <a:gd name="T6" fmla="*/ 1 w 1"/>
                    <a:gd name="T7" fmla="*/ 0 h 16"/>
                    <a:gd name="T8" fmla="*/ 1 w 1"/>
                    <a:gd name="T9" fmla="*/ 16 h 16"/>
                    <a:gd name="T10" fmla="*/ 1 w 1"/>
                    <a:gd name="T11" fmla="*/ 16 h 16"/>
                    <a:gd name="T12" fmla="*/ 1 w 1"/>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 h="16">
                      <a:moveTo>
                        <a:pt x="1" y="16"/>
                      </a:moveTo>
                      <a:cubicBezTo>
                        <a:pt x="1" y="0"/>
                        <a:pt x="1" y="0"/>
                        <a:pt x="1" y="0"/>
                      </a:cubicBezTo>
                      <a:cubicBezTo>
                        <a:pt x="0" y="0"/>
                        <a:pt x="0" y="0"/>
                        <a:pt x="0" y="0"/>
                      </a:cubicBezTo>
                      <a:cubicBezTo>
                        <a:pt x="1" y="0"/>
                        <a:pt x="1" y="0"/>
                        <a:pt x="1" y="0"/>
                      </a:cubicBezTo>
                      <a:cubicBezTo>
                        <a:pt x="1" y="16"/>
                        <a:pt x="1" y="16"/>
                        <a:pt x="1" y="16"/>
                      </a:cubicBezTo>
                      <a:cubicBezTo>
                        <a:pt x="1" y="16"/>
                        <a:pt x="1" y="16"/>
                        <a:pt x="1" y="16"/>
                      </a:cubicBezTo>
                      <a:cubicBezTo>
                        <a:pt x="1" y="16"/>
                        <a:pt x="1" y="16"/>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57" name="Freeform 64"/>
                <p:cNvSpPr>
                  <a:spLocks/>
                </p:cNvSpPr>
                <p:nvPr/>
              </p:nvSpPr>
              <p:spPr bwMode="auto">
                <a:xfrm>
                  <a:off x="6624192" y="1891661"/>
                  <a:ext cx="0" cy="19050"/>
                </a:xfrm>
                <a:custGeom>
                  <a:avLst/>
                  <a:gdLst>
                    <a:gd name="T0" fmla="*/ 1 w 1"/>
                    <a:gd name="T1" fmla="*/ 16 h 16"/>
                    <a:gd name="T2" fmla="*/ 0 w 1"/>
                    <a:gd name="T3" fmla="*/ 16 h 16"/>
                    <a:gd name="T4" fmla="*/ 1 w 1"/>
                    <a:gd name="T5" fmla="*/ 16 h 16"/>
                    <a:gd name="T6" fmla="*/ 1 w 1"/>
                    <a:gd name="T7" fmla="*/ 0 h 16"/>
                    <a:gd name="T8" fmla="*/ 1 w 1"/>
                    <a:gd name="T9" fmla="*/ 0 h 16"/>
                    <a:gd name="T10" fmla="*/ 1 w 1"/>
                    <a:gd name="T11" fmla="*/ 0 h 16"/>
                    <a:gd name="T12" fmla="*/ 1 w 1"/>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 h="16">
                      <a:moveTo>
                        <a:pt x="1" y="16"/>
                      </a:moveTo>
                      <a:cubicBezTo>
                        <a:pt x="1" y="16"/>
                        <a:pt x="1" y="16"/>
                        <a:pt x="0" y="16"/>
                      </a:cubicBezTo>
                      <a:cubicBezTo>
                        <a:pt x="1" y="16"/>
                        <a:pt x="1" y="16"/>
                        <a:pt x="1" y="16"/>
                      </a:cubicBezTo>
                      <a:cubicBezTo>
                        <a:pt x="1" y="0"/>
                        <a:pt x="1" y="0"/>
                        <a:pt x="1" y="0"/>
                      </a:cubicBezTo>
                      <a:cubicBezTo>
                        <a:pt x="1" y="0"/>
                        <a:pt x="1" y="0"/>
                        <a:pt x="1" y="0"/>
                      </a:cubicBezTo>
                      <a:cubicBezTo>
                        <a:pt x="1" y="0"/>
                        <a:pt x="1" y="0"/>
                        <a:pt x="1" y="0"/>
                      </a:cubicBezTo>
                      <a:lnTo>
                        <a:pt x="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58" name="Freeform 65"/>
                <p:cNvSpPr>
                  <a:spLocks/>
                </p:cNvSpPr>
                <p:nvPr/>
              </p:nvSpPr>
              <p:spPr bwMode="auto">
                <a:xfrm>
                  <a:off x="6624192" y="1891661"/>
                  <a:ext cx="0" cy="19050"/>
                </a:xfrm>
                <a:custGeom>
                  <a:avLst/>
                  <a:gdLst>
                    <a:gd name="T0" fmla="*/ 12 h 12"/>
                    <a:gd name="T1" fmla="*/ 6 h 12"/>
                    <a:gd name="T2" fmla="*/ 0 h 12"/>
                    <a:gd name="T3" fmla="*/ 0 h 12"/>
                    <a:gd name="T4" fmla="*/ 6 h 12"/>
                    <a:gd name="T5" fmla="*/ 12 h 12"/>
                    <a:gd name="T6" fmla="*/ 12 h 12"/>
                  </a:gdLst>
                  <a:ahLst/>
                  <a:cxnLst>
                    <a:cxn ang="0">
                      <a:pos x="0" y="T0"/>
                    </a:cxn>
                    <a:cxn ang="0">
                      <a:pos x="0" y="T1"/>
                    </a:cxn>
                    <a:cxn ang="0">
                      <a:pos x="0" y="T2"/>
                    </a:cxn>
                    <a:cxn ang="0">
                      <a:pos x="0" y="T3"/>
                    </a:cxn>
                    <a:cxn ang="0">
                      <a:pos x="0" y="T4"/>
                    </a:cxn>
                    <a:cxn ang="0">
                      <a:pos x="0" y="T5"/>
                    </a:cxn>
                    <a:cxn ang="0">
                      <a:pos x="0" y="T6"/>
                    </a:cxn>
                  </a:cxnLst>
                  <a:rect l="0" t="0" r="r" b="b"/>
                  <a:pathLst>
                    <a:path h="12">
                      <a:moveTo>
                        <a:pt x="0" y="12"/>
                      </a:moveTo>
                      <a:lnTo>
                        <a:pt x="0" y="6"/>
                      </a:lnTo>
                      <a:lnTo>
                        <a:pt x="0" y="0"/>
                      </a:lnTo>
                      <a:lnTo>
                        <a:pt x="0" y="0"/>
                      </a:lnTo>
                      <a:lnTo>
                        <a:pt x="0" y="6"/>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59" name="Freeform 66"/>
                <p:cNvSpPr>
                  <a:spLocks/>
                </p:cNvSpPr>
                <p:nvPr/>
              </p:nvSpPr>
              <p:spPr bwMode="auto">
                <a:xfrm>
                  <a:off x="6687692" y="1631311"/>
                  <a:ext cx="33338" cy="96838"/>
                </a:xfrm>
                <a:custGeom>
                  <a:avLst/>
                  <a:gdLst>
                    <a:gd name="T0" fmla="*/ 29 w 29"/>
                    <a:gd name="T1" fmla="*/ 84 h 84"/>
                    <a:gd name="T2" fmla="*/ 12 w 29"/>
                    <a:gd name="T3" fmla="*/ 84 h 84"/>
                    <a:gd name="T4" fmla="*/ 0 w 29"/>
                    <a:gd name="T5" fmla="*/ 5 h 84"/>
                    <a:gd name="T6" fmla="*/ 16 w 29"/>
                    <a:gd name="T7" fmla="*/ 0 h 84"/>
                    <a:gd name="T8" fmla="*/ 29 w 29"/>
                    <a:gd name="T9" fmla="*/ 84 h 84"/>
                  </a:gdLst>
                  <a:ahLst/>
                  <a:cxnLst>
                    <a:cxn ang="0">
                      <a:pos x="T0" y="T1"/>
                    </a:cxn>
                    <a:cxn ang="0">
                      <a:pos x="T2" y="T3"/>
                    </a:cxn>
                    <a:cxn ang="0">
                      <a:pos x="T4" y="T5"/>
                    </a:cxn>
                    <a:cxn ang="0">
                      <a:pos x="T6" y="T7"/>
                    </a:cxn>
                    <a:cxn ang="0">
                      <a:pos x="T8" y="T9"/>
                    </a:cxn>
                  </a:cxnLst>
                  <a:rect l="0" t="0" r="r" b="b"/>
                  <a:pathLst>
                    <a:path w="29" h="84">
                      <a:moveTo>
                        <a:pt x="29" y="84"/>
                      </a:moveTo>
                      <a:cubicBezTo>
                        <a:pt x="12" y="84"/>
                        <a:pt x="12" y="84"/>
                        <a:pt x="12" y="84"/>
                      </a:cubicBezTo>
                      <a:cubicBezTo>
                        <a:pt x="12" y="56"/>
                        <a:pt x="8" y="29"/>
                        <a:pt x="0" y="5"/>
                      </a:cubicBezTo>
                      <a:cubicBezTo>
                        <a:pt x="16" y="0"/>
                        <a:pt x="16" y="0"/>
                        <a:pt x="16" y="0"/>
                      </a:cubicBezTo>
                      <a:cubicBezTo>
                        <a:pt x="24" y="25"/>
                        <a:pt x="29" y="54"/>
                        <a:pt x="2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60" name="Freeform 67"/>
                <p:cNvSpPr>
                  <a:spLocks/>
                </p:cNvSpPr>
                <p:nvPr/>
              </p:nvSpPr>
              <p:spPr bwMode="auto">
                <a:xfrm>
                  <a:off x="6528942" y="1728149"/>
                  <a:ext cx="31750" cy="98425"/>
                </a:xfrm>
                <a:custGeom>
                  <a:avLst/>
                  <a:gdLst>
                    <a:gd name="T0" fmla="*/ 13 w 28"/>
                    <a:gd name="T1" fmla="*/ 84 h 84"/>
                    <a:gd name="T2" fmla="*/ 0 w 28"/>
                    <a:gd name="T3" fmla="*/ 0 h 84"/>
                    <a:gd name="T4" fmla="*/ 17 w 28"/>
                    <a:gd name="T5" fmla="*/ 0 h 84"/>
                    <a:gd name="T6" fmla="*/ 28 w 28"/>
                    <a:gd name="T7" fmla="*/ 79 h 84"/>
                    <a:gd name="T8" fmla="*/ 13 w 28"/>
                    <a:gd name="T9" fmla="*/ 84 h 84"/>
                  </a:gdLst>
                  <a:ahLst/>
                  <a:cxnLst>
                    <a:cxn ang="0">
                      <a:pos x="T0" y="T1"/>
                    </a:cxn>
                    <a:cxn ang="0">
                      <a:pos x="T2" y="T3"/>
                    </a:cxn>
                    <a:cxn ang="0">
                      <a:pos x="T4" y="T5"/>
                    </a:cxn>
                    <a:cxn ang="0">
                      <a:pos x="T6" y="T7"/>
                    </a:cxn>
                    <a:cxn ang="0">
                      <a:pos x="T8" y="T9"/>
                    </a:cxn>
                  </a:cxnLst>
                  <a:rect l="0" t="0" r="r" b="b"/>
                  <a:pathLst>
                    <a:path w="28" h="84">
                      <a:moveTo>
                        <a:pt x="13" y="84"/>
                      </a:moveTo>
                      <a:cubicBezTo>
                        <a:pt x="4" y="59"/>
                        <a:pt x="0" y="30"/>
                        <a:pt x="0" y="0"/>
                      </a:cubicBezTo>
                      <a:cubicBezTo>
                        <a:pt x="17" y="0"/>
                        <a:pt x="17" y="0"/>
                        <a:pt x="17" y="0"/>
                      </a:cubicBezTo>
                      <a:cubicBezTo>
                        <a:pt x="17" y="28"/>
                        <a:pt x="21" y="55"/>
                        <a:pt x="28" y="79"/>
                      </a:cubicBezTo>
                      <a:lnTo>
                        <a:pt x="1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61" name="Freeform 68"/>
                <p:cNvSpPr>
                  <a:spLocks/>
                </p:cNvSpPr>
                <p:nvPr/>
              </p:nvSpPr>
              <p:spPr bwMode="auto">
                <a:xfrm>
                  <a:off x="6624192" y="1547174"/>
                  <a:ext cx="80963" cy="90488"/>
                </a:xfrm>
                <a:custGeom>
                  <a:avLst/>
                  <a:gdLst>
                    <a:gd name="T0" fmla="*/ 54 w 70"/>
                    <a:gd name="T1" fmla="*/ 78 h 78"/>
                    <a:gd name="T2" fmla="*/ 30 w 70"/>
                    <a:gd name="T3" fmla="*/ 32 h 78"/>
                    <a:gd name="T4" fmla="*/ 0 w 70"/>
                    <a:gd name="T5" fmla="*/ 16 h 78"/>
                    <a:gd name="T6" fmla="*/ 0 w 70"/>
                    <a:gd name="T7" fmla="*/ 0 h 78"/>
                    <a:gd name="T8" fmla="*/ 42 w 70"/>
                    <a:gd name="T9" fmla="*/ 21 h 78"/>
                    <a:gd name="T10" fmla="*/ 70 w 70"/>
                    <a:gd name="T11" fmla="*/ 73 h 78"/>
                    <a:gd name="T12" fmla="*/ 54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54" y="78"/>
                      </a:moveTo>
                      <a:cubicBezTo>
                        <a:pt x="48" y="59"/>
                        <a:pt x="40" y="43"/>
                        <a:pt x="30" y="32"/>
                      </a:cubicBezTo>
                      <a:cubicBezTo>
                        <a:pt x="20" y="22"/>
                        <a:pt x="10" y="16"/>
                        <a:pt x="0" y="16"/>
                      </a:cubicBezTo>
                      <a:cubicBezTo>
                        <a:pt x="0" y="0"/>
                        <a:pt x="0" y="0"/>
                        <a:pt x="0" y="0"/>
                      </a:cubicBezTo>
                      <a:cubicBezTo>
                        <a:pt x="15" y="0"/>
                        <a:pt x="29" y="7"/>
                        <a:pt x="42" y="21"/>
                      </a:cubicBezTo>
                      <a:cubicBezTo>
                        <a:pt x="53" y="34"/>
                        <a:pt x="63" y="52"/>
                        <a:pt x="70" y="73"/>
                      </a:cubicBezTo>
                      <a:lnTo>
                        <a:pt x="54"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62" name="Freeform 69"/>
                <p:cNvSpPr>
                  <a:spLocks/>
                </p:cNvSpPr>
                <p:nvPr/>
              </p:nvSpPr>
              <p:spPr bwMode="auto">
                <a:xfrm>
                  <a:off x="6624192" y="1820224"/>
                  <a:ext cx="80963" cy="90488"/>
                </a:xfrm>
                <a:custGeom>
                  <a:avLst/>
                  <a:gdLst>
                    <a:gd name="T0" fmla="*/ 0 w 70"/>
                    <a:gd name="T1" fmla="*/ 78 h 78"/>
                    <a:gd name="T2" fmla="*/ 0 w 70"/>
                    <a:gd name="T3" fmla="*/ 62 h 78"/>
                    <a:gd name="T4" fmla="*/ 30 w 70"/>
                    <a:gd name="T5" fmla="*/ 46 h 78"/>
                    <a:gd name="T6" fmla="*/ 54 w 70"/>
                    <a:gd name="T7" fmla="*/ 0 h 78"/>
                    <a:gd name="T8" fmla="*/ 70 w 70"/>
                    <a:gd name="T9" fmla="*/ 5 h 78"/>
                    <a:gd name="T10" fmla="*/ 42 w 70"/>
                    <a:gd name="T11" fmla="*/ 57 h 78"/>
                    <a:gd name="T12" fmla="*/ 0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0" y="78"/>
                      </a:moveTo>
                      <a:cubicBezTo>
                        <a:pt x="0" y="62"/>
                        <a:pt x="0" y="62"/>
                        <a:pt x="0" y="62"/>
                      </a:cubicBezTo>
                      <a:cubicBezTo>
                        <a:pt x="10" y="62"/>
                        <a:pt x="20" y="56"/>
                        <a:pt x="30" y="46"/>
                      </a:cubicBezTo>
                      <a:cubicBezTo>
                        <a:pt x="40" y="35"/>
                        <a:pt x="48" y="19"/>
                        <a:pt x="54" y="0"/>
                      </a:cubicBezTo>
                      <a:cubicBezTo>
                        <a:pt x="70" y="5"/>
                        <a:pt x="70" y="5"/>
                        <a:pt x="70" y="5"/>
                      </a:cubicBezTo>
                      <a:cubicBezTo>
                        <a:pt x="63" y="26"/>
                        <a:pt x="53" y="44"/>
                        <a:pt x="42" y="57"/>
                      </a:cubicBezTo>
                      <a:cubicBezTo>
                        <a:pt x="29" y="71"/>
                        <a:pt x="15" y="78"/>
                        <a:pt x="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63" name="Freeform 70"/>
                <p:cNvSpPr>
                  <a:spLocks/>
                </p:cNvSpPr>
                <p:nvPr/>
              </p:nvSpPr>
              <p:spPr bwMode="auto">
                <a:xfrm>
                  <a:off x="6624192" y="1547174"/>
                  <a:ext cx="0" cy="17463"/>
                </a:xfrm>
                <a:custGeom>
                  <a:avLst/>
                  <a:gdLst>
                    <a:gd name="T0" fmla="*/ 11 h 11"/>
                    <a:gd name="T1" fmla="*/ 11 h 11"/>
                    <a:gd name="T2" fmla="*/ 6 h 11"/>
                    <a:gd name="T3" fmla="*/ 0 h 11"/>
                    <a:gd name="T4" fmla="*/ 0 h 11"/>
                    <a:gd name="T5" fmla="*/ 5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11"/>
                      </a:lnTo>
                      <a:lnTo>
                        <a:pt x="0" y="6"/>
                      </a:lnTo>
                      <a:lnTo>
                        <a:pt x="0" y="0"/>
                      </a:lnTo>
                      <a:lnTo>
                        <a:pt x="0" y="0"/>
                      </a:lnTo>
                      <a:lnTo>
                        <a:pt x="0" y="5"/>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64" name="Freeform 71"/>
                <p:cNvSpPr>
                  <a:spLocks/>
                </p:cNvSpPr>
                <p:nvPr/>
              </p:nvSpPr>
              <p:spPr bwMode="auto">
                <a:xfrm>
                  <a:off x="6490842" y="1604324"/>
                  <a:ext cx="63500" cy="39688"/>
                </a:xfrm>
                <a:custGeom>
                  <a:avLst/>
                  <a:gdLst>
                    <a:gd name="T0" fmla="*/ 51 w 54"/>
                    <a:gd name="T1" fmla="*/ 34 h 34"/>
                    <a:gd name="T2" fmla="*/ 0 w 54"/>
                    <a:gd name="T3" fmla="*/ 15 h 34"/>
                    <a:gd name="T4" fmla="*/ 8 w 54"/>
                    <a:gd name="T5" fmla="*/ 0 h 34"/>
                    <a:gd name="T6" fmla="*/ 54 w 54"/>
                    <a:gd name="T7" fmla="*/ 17 h 34"/>
                    <a:gd name="T8" fmla="*/ 51 w 54"/>
                    <a:gd name="T9" fmla="*/ 34 h 34"/>
                  </a:gdLst>
                  <a:ahLst/>
                  <a:cxnLst>
                    <a:cxn ang="0">
                      <a:pos x="T0" y="T1"/>
                    </a:cxn>
                    <a:cxn ang="0">
                      <a:pos x="T2" y="T3"/>
                    </a:cxn>
                    <a:cxn ang="0">
                      <a:pos x="T4" y="T5"/>
                    </a:cxn>
                    <a:cxn ang="0">
                      <a:pos x="T6" y="T7"/>
                    </a:cxn>
                    <a:cxn ang="0">
                      <a:pos x="T8" y="T9"/>
                    </a:cxn>
                  </a:cxnLst>
                  <a:rect l="0" t="0" r="r" b="b"/>
                  <a:pathLst>
                    <a:path w="54" h="34">
                      <a:moveTo>
                        <a:pt x="51" y="34"/>
                      </a:moveTo>
                      <a:cubicBezTo>
                        <a:pt x="31" y="29"/>
                        <a:pt x="14" y="23"/>
                        <a:pt x="0" y="15"/>
                      </a:cubicBezTo>
                      <a:cubicBezTo>
                        <a:pt x="8" y="0"/>
                        <a:pt x="8" y="0"/>
                        <a:pt x="8" y="0"/>
                      </a:cubicBezTo>
                      <a:cubicBezTo>
                        <a:pt x="21" y="8"/>
                        <a:pt x="37" y="13"/>
                        <a:pt x="54" y="17"/>
                      </a:cubicBezTo>
                      <a:lnTo>
                        <a:pt x="5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65" name="Freeform 72"/>
                <p:cNvSpPr>
                  <a:spLocks/>
                </p:cNvSpPr>
                <p:nvPr/>
              </p:nvSpPr>
              <p:spPr bwMode="auto">
                <a:xfrm>
                  <a:off x="6694042" y="1604324"/>
                  <a:ext cx="63500" cy="39688"/>
                </a:xfrm>
                <a:custGeom>
                  <a:avLst/>
                  <a:gdLst>
                    <a:gd name="T0" fmla="*/ 4 w 55"/>
                    <a:gd name="T1" fmla="*/ 34 h 34"/>
                    <a:gd name="T2" fmla="*/ 0 w 55"/>
                    <a:gd name="T3" fmla="*/ 18 h 34"/>
                    <a:gd name="T4" fmla="*/ 47 w 55"/>
                    <a:gd name="T5" fmla="*/ 0 h 34"/>
                    <a:gd name="T6" fmla="*/ 55 w 55"/>
                    <a:gd name="T7" fmla="*/ 15 h 34"/>
                    <a:gd name="T8" fmla="*/ 4 w 55"/>
                    <a:gd name="T9" fmla="*/ 34 h 34"/>
                  </a:gdLst>
                  <a:ahLst/>
                  <a:cxnLst>
                    <a:cxn ang="0">
                      <a:pos x="T0" y="T1"/>
                    </a:cxn>
                    <a:cxn ang="0">
                      <a:pos x="T2" y="T3"/>
                    </a:cxn>
                    <a:cxn ang="0">
                      <a:pos x="T4" y="T5"/>
                    </a:cxn>
                    <a:cxn ang="0">
                      <a:pos x="T6" y="T7"/>
                    </a:cxn>
                    <a:cxn ang="0">
                      <a:pos x="T8" y="T9"/>
                    </a:cxn>
                  </a:cxnLst>
                  <a:rect l="0" t="0" r="r" b="b"/>
                  <a:pathLst>
                    <a:path w="55" h="34">
                      <a:moveTo>
                        <a:pt x="4" y="34"/>
                      </a:moveTo>
                      <a:cubicBezTo>
                        <a:pt x="0" y="18"/>
                        <a:pt x="0" y="18"/>
                        <a:pt x="0" y="18"/>
                      </a:cubicBezTo>
                      <a:cubicBezTo>
                        <a:pt x="18" y="14"/>
                        <a:pt x="34" y="8"/>
                        <a:pt x="47" y="0"/>
                      </a:cubicBezTo>
                      <a:cubicBezTo>
                        <a:pt x="55" y="15"/>
                        <a:pt x="55" y="15"/>
                        <a:pt x="55" y="15"/>
                      </a:cubicBezTo>
                      <a:cubicBezTo>
                        <a:pt x="41" y="23"/>
                        <a:pt x="24" y="29"/>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66" name="Rectangle 73"/>
                <p:cNvSpPr>
                  <a:spLocks noChangeArrowheads="1"/>
                </p:cNvSpPr>
                <p:nvPr/>
              </p:nvSpPr>
              <p:spPr bwMode="auto">
                <a:xfrm>
                  <a:off x="6624192" y="1547174"/>
                  <a:ext cx="1588"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67" name="Freeform 74"/>
                <p:cNvSpPr>
                  <a:spLocks/>
                </p:cNvSpPr>
                <p:nvPr/>
              </p:nvSpPr>
              <p:spPr bwMode="auto">
                <a:xfrm>
                  <a:off x="6551167" y="1624961"/>
                  <a:ext cx="73025" cy="26988"/>
                </a:xfrm>
                <a:custGeom>
                  <a:avLst/>
                  <a:gdLst>
                    <a:gd name="T0" fmla="*/ 64 w 64"/>
                    <a:gd name="T1" fmla="*/ 24 h 24"/>
                    <a:gd name="T2" fmla="*/ 0 w 64"/>
                    <a:gd name="T3" fmla="*/ 17 h 24"/>
                    <a:gd name="T4" fmla="*/ 3 w 64"/>
                    <a:gd name="T5" fmla="*/ 0 h 24"/>
                    <a:gd name="T6" fmla="*/ 64 w 64"/>
                    <a:gd name="T7" fmla="*/ 7 h 24"/>
                    <a:gd name="T8" fmla="*/ 64 w 64"/>
                    <a:gd name="T9" fmla="*/ 24 h 24"/>
                  </a:gdLst>
                  <a:ahLst/>
                  <a:cxnLst>
                    <a:cxn ang="0">
                      <a:pos x="T0" y="T1"/>
                    </a:cxn>
                    <a:cxn ang="0">
                      <a:pos x="T2" y="T3"/>
                    </a:cxn>
                    <a:cxn ang="0">
                      <a:pos x="T4" y="T5"/>
                    </a:cxn>
                    <a:cxn ang="0">
                      <a:pos x="T6" y="T7"/>
                    </a:cxn>
                    <a:cxn ang="0">
                      <a:pos x="T8" y="T9"/>
                    </a:cxn>
                  </a:cxnLst>
                  <a:rect l="0" t="0" r="r" b="b"/>
                  <a:pathLst>
                    <a:path w="64" h="24">
                      <a:moveTo>
                        <a:pt x="64" y="24"/>
                      </a:moveTo>
                      <a:cubicBezTo>
                        <a:pt x="41" y="24"/>
                        <a:pt x="20" y="21"/>
                        <a:pt x="0" y="17"/>
                      </a:cubicBezTo>
                      <a:cubicBezTo>
                        <a:pt x="3" y="0"/>
                        <a:pt x="3" y="0"/>
                        <a:pt x="3" y="0"/>
                      </a:cubicBezTo>
                      <a:cubicBezTo>
                        <a:pt x="22" y="5"/>
                        <a:pt x="43" y="7"/>
                        <a:pt x="64" y="7"/>
                      </a:cubicBez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68" name="Freeform 75"/>
                <p:cNvSpPr>
                  <a:spLocks/>
                </p:cNvSpPr>
                <p:nvPr/>
              </p:nvSpPr>
              <p:spPr bwMode="auto">
                <a:xfrm>
                  <a:off x="6624192" y="1624961"/>
                  <a:ext cx="74613" cy="26988"/>
                </a:xfrm>
                <a:custGeom>
                  <a:avLst/>
                  <a:gdLst>
                    <a:gd name="T0" fmla="*/ 0 w 64"/>
                    <a:gd name="T1" fmla="*/ 23 h 23"/>
                    <a:gd name="T2" fmla="*/ 0 w 64"/>
                    <a:gd name="T3" fmla="*/ 23 h 23"/>
                    <a:gd name="T4" fmla="*/ 0 w 64"/>
                    <a:gd name="T5" fmla="*/ 6 h 23"/>
                    <a:gd name="T6" fmla="*/ 0 w 64"/>
                    <a:gd name="T7" fmla="*/ 6 h 23"/>
                    <a:gd name="T8" fmla="*/ 0 w 64"/>
                    <a:gd name="T9" fmla="*/ 6 h 23"/>
                    <a:gd name="T10" fmla="*/ 60 w 64"/>
                    <a:gd name="T11" fmla="*/ 0 h 23"/>
                    <a:gd name="T12" fmla="*/ 64 w 64"/>
                    <a:gd name="T13" fmla="*/ 16 h 23"/>
                    <a:gd name="T14" fmla="*/ 0 w 64"/>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3">
                      <a:moveTo>
                        <a:pt x="0" y="23"/>
                      </a:moveTo>
                      <a:cubicBezTo>
                        <a:pt x="0" y="23"/>
                        <a:pt x="0" y="23"/>
                        <a:pt x="0" y="23"/>
                      </a:cubicBezTo>
                      <a:cubicBezTo>
                        <a:pt x="0" y="6"/>
                        <a:pt x="0" y="6"/>
                        <a:pt x="0" y="6"/>
                      </a:cubicBezTo>
                      <a:cubicBezTo>
                        <a:pt x="0" y="6"/>
                        <a:pt x="0" y="6"/>
                        <a:pt x="0" y="6"/>
                      </a:cubicBezTo>
                      <a:cubicBezTo>
                        <a:pt x="0" y="6"/>
                        <a:pt x="0" y="6"/>
                        <a:pt x="0" y="6"/>
                      </a:cubicBezTo>
                      <a:cubicBezTo>
                        <a:pt x="21" y="6"/>
                        <a:pt x="41" y="4"/>
                        <a:pt x="60" y="0"/>
                      </a:cubicBezTo>
                      <a:cubicBezTo>
                        <a:pt x="64" y="16"/>
                        <a:pt x="64" y="16"/>
                        <a:pt x="64" y="16"/>
                      </a:cubicBezTo>
                      <a:cubicBezTo>
                        <a:pt x="44" y="20"/>
                        <a:pt x="22"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69" name="Freeform 76"/>
                <p:cNvSpPr>
                  <a:spLocks/>
                </p:cNvSpPr>
                <p:nvPr/>
              </p:nvSpPr>
              <p:spPr bwMode="auto">
                <a:xfrm>
                  <a:off x="6624192" y="1805936"/>
                  <a:ext cx="74613" cy="25400"/>
                </a:xfrm>
                <a:custGeom>
                  <a:avLst/>
                  <a:gdLst>
                    <a:gd name="T0" fmla="*/ 60 w 64"/>
                    <a:gd name="T1" fmla="*/ 23 h 23"/>
                    <a:gd name="T2" fmla="*/ 0 w 64"/>
                    <a:gd name="T3" fmla="*/ 17 h 23"/>
                    <a:gd name="T4" fmla="*/ 0 w 64"/>
                    <a:gd name="T5" fmla="*/ 17 h 23"/>
                    <a:gd name="T6" fmla="*/ 0 w 64"/>
                    <a:gd name="T7" fmla="*/ 0 h 23"/>
                    <a:gd name="T8" fmla="*/ 0 w 64"/>
                    <a:gd name="T9" fmla="*/ 0 h 23"/>
                    <a:gd name="T10" fmla="*/ 64 w 64"/>
                    <a:gd name="T11" fmla="*/ 7 h 23"/>
                    <a:gd name="T12" fmla="*/ 60 w 64"/>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64" h="23">
                      <a:moveTo>
                        <a:pt x="60" y="23"/>
                      </a:moveTo>
                      <a:cubicBezTo>
                        <a:pt x="41" y="19"/>
                        <a:pt x="21" y="17"/>
                        <a:pt x="0" y="17"/>
                      </a:cubicBezTo>
                      <a:cubicBezTo>
                        <a:pt x="0" y="17"/>
                        <a:pt x="0" y="17"/>
                        <a:pt x="0" y="17"/>
                      </a:cubicBezTo>
                      <a:cubicBezTo>
                        <a:pt x="0" y="0"/>
                        <a:pt x="0" y="0"/>
                        <a:pt x="0" y="0"/>
                      </a:cubicBezTo>
                      <a:cubicBezTo>
                        <a:pt x="0" y="0"/>
                        <a:pt x="0" y="0"/>
                        <a:pt x="0" y="0"/>
                      </a:cubicBezTo>
                      <a:cubicBezTo>
                        <a:pt x="22" y="0"/>
                        <a:pt x="44" y="3"/>
                        <a:pt x="64" y="7"/>
                      </a:cubicBezTo>
                      <a:lnTo>
                        <a:pt x="6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70" name="Rectangle 77"/>
                <p:cNvSpPr>
                  <a:spLocks noChangeArrowheads="1"/>
                </p:cNvSpPr>
                <p:nvPr/>
              </p:nvSpPr>
              <p:spPr bwMode="auto">
                <a:xfrm>
                  <a:off x="6624192" y="1891661"/>
                  <a:ext cx="15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71" name="Freeform 78"/>
                <p:cNvSpPr>
                  <a:spLocks/>
                </p:cNvSpPr>
                <p:nvPr/>
              </p:nvSpPr>
              <p:spPr bwMode="auto">
                <a:xfrm>
                  <a:off x="6694042" y="1813874"/>
                  <a:ext cx="63500" cy="38100"/>
                </a:xfrm>
                <a:custGeom>
                  <a:avLst/>
                  <a:gdLst>
                    <a:gd name="T0" fmla="*/ 47 w 55"/>
                    <a:gd name="T1" fmla="*/ 34 h 34"/>
                    <a:gd name="T2" fmla="*/ 0 w 55"/>
                    <a:gd name="T3" fmla="*/ 16 h 34"/>
                    <a:gd name="T4" fmla="*/ 4 w 55"/>
                    <a:gd name="T5" fmla="*/ 0 h 34"/>
                    <a:gd name="T6" fmla="*/ 55 w 55"/>
                    <a:gd name="T7" fmla="*/ 19 h 34"/>
                    <a:gd name="T8" fmla="*/ 47 w 55"/>
                    <a:gd name="T9" fmla="*/ 34 h 34"/>
                  </a:gdLst>
                  <a:ahLst/>
                  <a:cxnLst>
                    <a:cxn ang="0">
                      <a:pos x="T0" y="T1"/>
                    </a:cxn>
                    <a:cxn ang="0">
                      <a:pos x="T2" y="T3"/>
                    </a:cxn>
                    <a:cxn ang="0">
                      <a:pos x="T4" y="T5"/>
                    </a:cxn>
                    <a:cxn ang="0">
                      <a:pos x="T6" y="T7"/>
                    </a:cxn>
                    <a:cxn ang="0">
                      <a:pos x="T8" y="T9"/>
                    </a:cxn>
                  </a:cxnLst>
                  <a:rect l="0" t="0" r="r" b="b"/>
                  <a:pathLst>
                    <a:path w="55" h="34">
                      <a:moveTo>
                        <a:pt x="47" y="34"/>
                      </a:moveTo>
                      <a:cubicBezTo>
                        <a:pt x="34" y="26"/>
                        <a:pt x="18" y="20"/>
                        <a:pt x="0" y="16"/>
                      </a:cubicBezTo>
                      <a:cubicBezTo>
                        <a:pt x="4" y="0"/>
                        <a:pt x="4" y="0"/>
                        <a:pt x="4" y="0"/>
                      </a:cubicBezTo>
                      <a:cubicBezTo>
                        <a:pt x="24" y="5"/>
                        <a:pt x="41" y="11"/>
                        <a:pt x="55" y="19"/>
                      </a:cubicBezTo>
                      <a:lnTo>
                        <a:pt x="47"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72" name="Freeform 79"/>
                <p:cNvSpPr>
                  <a:spLocks/>
                </p:cNvSpPr>
                <p:nvPr/>
              </p:nvSpPr>
              <p:spPr bwMode="auto">
                <a:xfrm>
                  <a:off x="6490842" y="1813874"/>
                  <a:ext cx="63500" cy="38100"/>
                </a:xfrm>
                <a:custGeom>
                  <a:avLst/>
                  <a:gdLst>
                    <a:gd name="T0" fmla="*/ 8 w 54"/>
                    <a:gd name="T1" fmla="*/ 34 h 34"/>
                    <a:gd name="T2" fmla="*/ 0 w 54"/>
                    <a:gd name="T3" fmla="*/ 19 h 34"/>
                    <a:gd name="T4" fmla="*/ 51 w 54"/>
                    <a:gd name="T5" fmla="*/ 0 h 34"/>
                    <a:gd name="T6" fmla="*/ 54 w 54"/>
                    <a:gd name="T7" fmla="*/ 17 h 34"/>
                    <a:gd name="T8" fmla="*/ 8 w 54"/>
                    <a:gd name="T9" fmla="*/ 34 h 34"/>
                  </a:gdLst>
                  <a:ahLst/>
                  <a:cxnLst>
                    <a:cxn ang="0">
                      <a:pos x="T0" y="T1"/>
                    </a:cxn>
                    <a:cxn ang="0">
                      <a:pos x="T2" y="T3"/>
                    </a:cxn>
                    <a:cxn ang="0">
                      <a:pos x="T4" y="T5"/>
                    </a:cxn>
                    <a:cxn ang="0">
                      <a:pos x="T6" y="T7"/>
                    </a:cxn>
                    <a:cxn ang="0">
                      <a:pos x="T8" y="T9"/>
                    </a:cxn>
                  </a:cxnLst>
                  <a:rect l="0" t="0" r="r" b="b"/>
                  <a:pathLst>
                    <a:path w="54" h="34">
                      <a:moveTo>
                        <a:pt x="8" y="34"/>
                      </a:moveTo>
                      <a:cubicBezTo>
                        <a:pt x="0" y="19"/>
                        <a:pt x="0" y="19"/>
                        <a:pt x="0" y="19"/>
                      </a:cubicBezTo>
                      <a:cubicBezTo>
                        <a:pt x="14" y="11"/>
                        <a:pt x="31" y="5"/>
                        <a:pt x="51" y="0"/>
                      </a:cubicBezTo>
                      <a:cubicBezTo>
                        <a:pt x="54" y="17"/>
                        <a:pt x="54" y="17"/>
                        <a:pt x="54" y="17"/>
                      </a:cubicBezTo>
                      <a:cubicBezTo>
                        <a:pt x="37" y="21"/>
                        <a:pt x="21" y="26"/>
                        <a:pt x="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73" name="Freeform 80"/>
                <p:cNvSpPr>
                  <a:spLocks/>
                </p:cNvSpPr>
                <p:nvPr/>
              </p:nvSpPr>
              <p:spPr bwMode="auto">
                <a:xfrm>
                  <a:off x="6551167" y="1805936"/>
                  <a:ext cx="73025" cy="26988"/>
                </a:xfrm>
                <a:custGeom>
                  <a:avLst/>
                  <a:gdLst>
                    <a:gd name="T0" fmla="*/ 3 w 64"/>
                    <a:gd name="T1" fmla="*/ 24 h 24"/>
                    <a:gd name="T2" fmla="*/ 0 w 64"/>
                    <a:gd name="T3" fmla="*/ 7 h 24"/>
                    <a:gd name="T4" fmla="*/ 64 w 64"/>
                    <a:gd name="T5" fmla="*/ 0 h 24"/>
                    <a:gd name="T6" fmla="*/ 64 w 64"/>
                    <a:gd name="T7" fmla="*/ 17 h 24"/>
                    <a:gd name="T8" fmla="*/ 3 w 64"/>
                    <a:gd name="T9" fmla="*/ 24 h 24"/>
                  </a:gdLst>
                  <a:ahLst/>
                  <a:cxnLst>
                    <a:cxn ang="0">
                      <a:pos x="T0" y="T1"/>
                    </a:cxn>
                    <a:cxn ang="0">
                      <a:pos x="T2" y="T3"/>
                    </a:cxn>
                    <a:cxn ang="0">
                      <a:pos x="T4" y="T5"/>
                    </a:cxn>
                    <a:cxn ang="0">
                      <a:pos x="T6" y="T7"/>
                    </a:cxn>
                    <a:cxn ang="0">
                      <a:pos x="T8" y="T9"/>
                    </a:cxn>
                  </a:cxnLst>
                  <a:rect l="0" t="0" r="r" b="b"/>
                  <a:pathLst>
                    <a:path w="64" h="24">
                      <a:moveTo>
                        <a:pt x="3" y="24"/>
                      </a:moveTo>
                      <a:cubicBezTo>
                        <a:pt x="0" y="7"/>
                        <a:pt x="0" y="7"/>
                        <a:pt x="0" y="7"/>
                      </a:cubicBezTo>
                      <a:cubicBezTo>
                        <a:pt x="20" y="3"/>
                        <a:pt x="41" y="0"/>
                        <a:pt x="64" y="0"/>
                      </a:cubicBezTo>
                      <a:cubicBezTo>
                        <a:pt x="64" y="17"/>
                        <a:pt x="64" y="17"/>
                        <a:pt x="64" y="17"/>
                      </a:cubicBezTo>
                      <a:cubicBezTo>
                        <a:pt x="43" y="17"/>
                        <a:pt x="22" y="19"/>
                        <a:pt x="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74" name="Rectangle 81"/>
                <p:cNvSpPr>
                  <a:spLocks noChangeArrowheads="1"/>
                </p:cNvSpPr>
                <p:nvPr/>
              </p:nvSpPr>
              <p:spPr bwMode="auto">
                <a:xfrm>
                  <a:off x="6616254" y="1642424"/>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75" name="Rectangle 82"/>
                <p:cNvSpPr>
                  <a:spLocks noChangeArrowheads="1"/>
                </p:cNvSpPr>
                <p:nvPr/>
              </p:nvSpPr>
              <p:spPr bwMode="auto">
                <a:xfrm>
                  <a:off x="6616254" y="1728149"/>
                  <a:ext cx="1746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76" name="Freeform 83"/>
                <p:cNvSpPr>
                  <a:spLocks/>
                </p:cNvSpPr>
                <p:nvPr/>
              </p:nvSpPr>
              <p:spPr bwMode="auto">
                <a:xfrm>
                  <a:off x="6616254" y="1901186"/>
                  <a:ext cx="17463" cy="0"/>
                </a:xfrm>
                <a:custGeom>
                  <a:avLst/>
                  <a:gdLst>
                    <a:gd name="T0" fmla="*/ 0 w 11"/>
                    <a:gd name="T1" fmla="*/ 0 w 11"/>
                    <a:gd name="T2" fmla="*/ 11 w 11"/>
                    <a:gd name="T3" fmla="*/ 0 w 11"/>
                  </a:gdLst>
                  <a:ahLst/>
                  <a:cxnLst>
                    <a:cxn ang="0">
                      <a:pos x="T0" y="0"/>
                    </a:cxn>
                    <a:cxn ang="0">
                      <a:pos x="T1" y="0"/>
                    </a:cxn>
                    <a:cxn ang="0">
                      <a:pos x="T2" y="0"/>
                    </a:cxn>
                    <a:cxn ang="0">
                      <a:pos x="T3" y="0"/>
                    </a:cxn>
                  </a:cxnLst>
                  <a:rect l="0" t="0" r="r" b="b"/>
                  <a:pathLst>
                    <a:path w="11">
                      <a:moveTo>
                        <a:pt x="0" y="0"/>
                      </a:moveTo>
                      <a:lnTo>
                        <a:pt x="0" y="0"/>
                      </a:lnTo>
                      <a:lnTo>
                        <a:pt x="1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77" name="Rectangle 84"/>
                <p:cNvSpPr>
                  <a:spLocks noChangeArrowheads="1"/>
                </p:cNvSpPr>
                <p:nvPr/>
              </p:nvSpPr>
              <p:spPr bwMode="auto">
                <a:xfrm>
                  <a:off x="6616254" y="1556699"/>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78" name="Freeform 85"/>
                <p:cNvSpPr>
                  <a:spLocks/>
                </p:cNvSpPr>
                <p:nvPr/>
              </p:nvSpPr>
              <p:spPr bwMode="auto">
                <a:xfrm>
                  <a:off x="6616254" y="1556699"/>
                  <a:ext cx="17463" cy="0"/>
                </a:xfrm>
                <a:custGeom>
                  <a:avLst/>
                  <a:gdLst>
                    <a:gd name="T0" fmla="*/ 11 w 11"/>
                    <a:gd name="T1" fmla="*/ 0 w 11"/>
                    <a:gd name="T2" fmla="*/ 11 w 11"/>
                    <a:gd name="T3" fmla="*/ 11 w 11"/>
                  </a:gdLst>
                  <a:ahLst/>
                  <a:cxnLst>
                    <a:cxn ang="0">
                      <a:pos x="T0" y="0"/>
                    </a:cxn>
                    <a:cxn ang="0">
                      <a:pos x="T1" y="0"/>
                    </a:cxn>
                    <a:cxn ang="0">
                      <a:pos x="T2" y="0"/>
                    </a:cxn>
                    <a:cxn ang="0">
                      <a:pos x="T3" y="0"/>
                    </a:cxn>
                  </a:cxnLst>
                  <a:rect l="0" t="0" r="r" b="b"/>
                  <a:pathLst>
                    <a:path w="11">
                      <a:moveTo>
                        <a:pt x="11" y="0"/>
                      </a:moveTo>
                      <a:lnTo>
                        <a:pt x="0"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79" name="Rectangle 86"/>
                <p:cNvSpPr>
                  <a:spLocks noChangeArrowheads="1"/>
                </p:cNvSpPr>
                <p:nvPr/>
              </p:nvSpPr>
              <p:spPr bwMode="auto">
                <a:xfrm>
                  <a:off x="6616254" y="1815461"/>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80" name="Freeform 41"/>
                <p:cNvSpPr>
                  <a:spLocks/>
                </p:cNvSpPr>
                <p:nvPr/>
              </p:nvSpPr>
              <p:spPr bwMode="auto">
                <a:xfrm>
                  <a:off x="6624192" y="1891661"/>
                  <a:ext cx="0" cy="19050"/>
                </a:xfrm>
                <a:custGeom>
                  <a:avLst/>
                  <a:gdLst>
                    <a:gd name="T0" fmla="*/ 12 h 12"/>
                    <a:gd name="T1" fmla="*/ 12 h 12"/>
                    <a:gd name="T2" fmla="*/ 0 h 12"/>
                    <a:gd name="T3" fmla="*/ 0 h 12"/>
                    <a:gd name="T4" fmla="*/ 4 h 12"/>
                    <a:gd name="T5" fmla="*/ 12 h 12"/>
                  </a:gdLst>
                  <a:ahLst/>
                  <a:cxnLst>
                    <a:cxn ang="0">
                      <a:pos x="0" y="T0"/>
                    </a:cxn>
                    <a:cxn ang="0">
                      <a:pos x="0" y="T1"/>
                    </a:cxn>
                    <a:cxn ang="0">
                      <a:pos x="0" y="T2"/>
                    </a:cxn>
                    <a:cxn ang="0">
                      <a:pos x="0" y="T3"/>
                    </a:cxn>
                    <a:cxn ang="0">
                      <a:pos x="0" y="T4"/>
                    </a:cxn>
                    <a:cxn ang="0">
                      <a:pos x="0" y="T5"/>
                    </a:cxn>
                  </a:cxnLst>
                  <a:rect l="0" t="0" r="r" b="b"/>
                  <a:pathLst>
                    <a:path h="12">
                      <a:moveTo>
                        <a:pt x="0" y="12"/>
                      </a:moveTo>
                      <a:lnTo>
                        <a:pt x="0" y="12"/>
                      </a:lnTo>
                      <a:lnTo>
                        <a:pt x="0" y="0"/>
                      </a:lnTo>
                      <a:lnTo>
                        <a:pt x="0" y="0"/>
                      </a:lnTo>
                      <a:lnTo>
                        <a:pt x="0" y="4"/>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grpSp>
        <p:sp>
          <p:nvSpPr>
            <p:cNvPr id="130" name="椭圆 129"/>
            <p:cNvSpPr/>
            <p:nvPr/>
          </p:nvSpPr>
          <p:spPr>
            <a:xfrm>
              <a:off x="4315766" y="2285355"/>
              <a:ext cx="1434604" cy="1434604"/>
            </a:xfrm>
            <a:prstGeom prst="ellipse">
              <a:avLst/>
            </a:prstGeom>
            <a:solidFill>
              <a:srgbClr val="0A97A6"/>
            </a:solidFill>
            <a:ln w="12700" cap="flat" cmpd="sng" algn="ctr">
              <a:noFill/>
              <a:prstDash val="solid"/>
              <a:miter lim="800000"/>
            </a:ln>
            <a:effectLst>
              <a:outerShdw blurRad="152400" dist="101600" dir="10800000" sx="98000" sy="98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500" b="0" i="0" u="none" strike="noStrike" kern="0" cap="none" spc="0" normalizeH="0" baseline="0" noProof="0" dirty="0">
                  <a:ln>
                    <a:noFill/>
                  </a:ln>
                  <a:solidFill>
                    <a:srgbClr val="ED7D31"/>
                  </a:solidFill>
                  <a:effectLst/>
                  <a:uLnTx/>
                  <a:uFillTx/>
                  <a:latin typeface="Calibri"/>
                  <a:ea typeface="宋体"/>
                  <a:cs typeface="+mn-cs"/>
                </a:rPr>
                <a:t>01</a:t>
              </a:r>
              <a:endParaRPr kumimoji="0" lang="zh-CN" altLang="en-US" sz="4500" b="0" i="0" u="none" strike="noStrike" kern="0" cap="none" spc="0" normalizeH="0" baseline="0" noProof="0" dirty="0">
                <a:ln>
                  <a:noFill/>
                </a:ln>
                <a:solidFill>
                  <a:srgbClr val="ED7D31"/>
                </a:solidFill>
                <a:effectLst/>
                <a:uLnTx/>
                <a:uFillTx/>
                <a:latin typeface="Calibri"/>
                <a:ea typeface="宋体"/>
                <a:cs typeface="+mn-cs"/>
              </a:endParaRPr>
            </a:p>
          </p:txBody>
        </p:sp>
      </p:grpSp>
      <p:grpSp>
        <p:nvGrpSpPr>
          <p:cNvPr id="183" name="组合 182"/>
          <p:cNvGrpSpPr/>
          <p:nvPr/>
        </p:nvGrpSpPr>
        <p:grpSpPr>
          <a:xfrm>
            <a:off x="1222799" y="3482383"/>
            <a:ext cx="3089981" cy="1674809"/>
            <a:chOff x="1630395" y="4003006"/>
            <a:chExt cx="4119975" cy="2233079"/>
          </a:xfrm>
        </p:grpSpPr>
        <p:grpSp>
          <p:nvGrpSpPr>
            <p:cNvPr id="184" name="组合 183"/>
            <p:cNvGrpSpPr/>
            <p:nvPr/>
          </p:nvGrpSpPr>
          <p:grpSpPr>
            <a:xfrm>
              <a:off x="1630395" y="4003006"/>
              <a:ext cx="4119975" cy="2233079"/>
              <a:chOff x="1852988" y="3951855"/>
              <a:chExt cx="3910244" cy="2119402"/>
            </a:xfrm>
          </p:grpSpPr>
          <p:grpSp>
            <p:nvGrpSpPr>
              <p:cNvPr id="210" name="组合 209"/>
              <p:cNvGrpSpPr/>
              <p:nvPr/>
            </p:nvGrpSpPr>
            <p:grpSpPr>
              <a:xfrm>
                <a:off x="1852988" y="4463285"/>
                <a:ext cx="2820985" cy="1607972"/>
                <a:chOff x="1662488" y="3967981"/>
                <a:chExt cx="2820985" cy="1607972"/>
              </a:xfrm>
            </p:grpSpPr>
            <p:sp>
              <p:nvSpPr>
                <p:cNvPr id="212" name="等腰三角形 41"/>
                <p:cNvSpPr/>
                <p:nvPr/>
              </p:nvSpPr>
              <p:spPr>
                <a:xfrm rot="5400000" flipH="1">
                  <a:off x="2970206" y="4062686"/>
                  <a:ext cx="205549" cy="2820985"/>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ysClr val="window" lastClr="FFFFFF"/>
                    </a:gs>
                    <a:gs pos="59000">
                      <a:srgbClr val="5B595B"/>
                    </a:gs>
                    <a:gs pos="100000">
                      <a:srgbClr val="E7E6E6">
                        <a:lumMod val="2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3" name="矩形 212"/>
                <p:cNvSpPr/>
                <p:nvPr/>
              </p:nvSpPr>
              <p:spPr>
                <a:xfrm>
                  <a:off x="1728557" y="3967981"/>
                  <a:ext cx="2754915" cy="1402419"/>
                </a:xfrm>
                <a:prstGeom prst="rect">
                  <a:avLst/>
                </a:prstGeom>
                <a:solidFill>
                  <a:srgbClr val="ED5A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14" name="组合 213"/>
                <p:cNvGrpSpPr/>
                <p:nvPr/>
              </p:nvGrpSpPr>
              <p:grpSpPr>
                <a:xfrm>
                  <a:off x="2073893" y="4189845"/>
                  <a:ext cx="2240074" cy="923271"/>
                  <a:chOff x="774864" y="4213596"/>
                  <a:chExt cx="2426420" cy="1000076"/>
                </a:xfrm>
              </p:grpSpPr>
              <p:sp>
                <p:nvSpPr>
                  <p:cNvPr id="215" name="文本框 105"/>
                  <p:cNvSpPr txBox="1"/>
                  <p:nvPr/>
                </p:nvSpPr>
                <p:spPr>
                  <a:xfrm>
                    <a:off x="1382781" y="4213596"/>
                    <a:ext cx="1307823" cy="379691"/>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方正正黑简体" panose="02000000000000000000" pitchFamily="2" charset="-122"/>
                        <a:ea typeface="方正正黑简体" panose="02000000000000000000" pitchFamily="2" charset="-122"/>
                      </a:rPr>
                      <a:t>请输入标题</a:t>
                    </a:r>
                  </a:p>
                </p:txBody>
              </p:sp>
              <p:sp>
                <p:nvSpPr>
                  <p:cNvPr id="216" name="矩形 215"/>
                  <p:cNvSpPr/>
                  <p:nvPr/>
                </p:nvSpPr>
                <p:spPr>
                  <a:xfrm>
                    <a:off x="774864" y="4707417"/>
                    <a:ext cx="2426420" cy="50625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sp>
            <p:nvSpPr>
              <p:cNvPr id="211" name="椭圆 210"/>
              <p:cNvSpPr/>
              <p:nvPr/>
            </p:nvSpPr>
            <p:spPr>
              <a:xfrm>
                <a:off x="4401658" y="3951855"/>
                <a:ext cx="1361574" cy="1361574"/>
              </a:xfrm>
              <a:prstGeom prst="ellipse">
                <a:avLst/>
              </a:prstGeom>
              <a:solidFill>
                <a:srgbClr val="ED5A00"/>
              </a:solidFill>
              <a:ln w="12700" cap="flat" cmpd="sng" algn="ctr">
                <a:noFill/>
                <a:prstDash val="solid"/>
                <a:miter lim="800000"/>
              </a:ln>
              <a:effectLst>
                <a:outerShdw blurRad="152400" dist="101600" dir="10800000" sx="98000" sy="98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500" b="0" i="0" u="none" strike="noStrike" kern="0" cap="none" spc="0" normalizeH="0" baseline="0" noProof="0" dirty="0">
                    <a:ln>
                      <a:noFill/>
                    </a:ln>
                    <a:solidFill>
                      <a:srgbClr val="ED7D31"/>
                    </a:solidFill>
                    <a:effectLst/>
                    <a:uLnTx/>
                    <a:uFillTx/>
                    <a:latin typeface="Calibri"/>
                    <a:ea typeface="宋体"/>
                    <a:cs typeface="+mn-cs"/>
                  </a:rPr>
                  <a:t>03</a:t>
                </a:r>
                <a:endParaRPr kumimoji="0" lang="zh-CN" altLang="en-US" sz="4500" b="0" i="0" u="none" strike="noStrike" kern="0" cap="none" spc="0" normalizeH="0" baseline="0" noProof="0" dirty="0">
                  <a:ln>
                    <a:noFill/>
                  </a:ln>
                  <a:solidFill>
                    <a:srgbClr val="ED7D31"/>
                  </a:solidFill>
                  <a:effectLst/>
                  <a:uLnTx/>
                  <a:uFillTx/>
                  <a:latin typeface="Calibri"/>
                  <a:ea typeface="宋体"/>
                  <a:cs typeface="+mn-cs"/>
                </a:endParaRPr>
              </a:p>
            </p:txBody>
          </p:sp>
        </p:grpSp>
        <p:grpSp>
          <p:nvGrpSpPr>
            <p:cNvPr id="185" name="Group 89"/>
            <p:cNvGrpSpPr>
              <a:grpSpLocks noChangeAspect="1"/>
            </p:cNvGrpSpPr>
            <p:nvPr/>
          </p:nvGrpSpPr>
          <p:grpSpPr bwMode="auto">
            <a:xfrm>
              <a:off x="2285681" y="4713716"/>
              <a:ext cx="265464" cy="265464"/>
              <a:chOff x="3241" y="1563"/>
              <a:chExt cx="1196" cy="1196"/>
            </a:xfrm>
          </p:grpSpPr>
          <p:sp>
            <p:nvSpPr>
              <p:cNvPr id="186" name="Oval 90"/>
              <p:cNvSpPr>
                <a:spLocks noChangeArrowheads="1"/>
              </p:cNvSpPr>
              <p:nvPr/>
            </p:nvSpPr>
            <p:spPr bwMode="auto">
              <a:xfrm>
                <a:off x="3241" y="1563"/>
                <a:ext cx="1196" cy="1196"/>
              </a:xfrm>
              <a:prstGeom prst="ellipse">
                <a:avLst/>
              </a:prstGeom>
              <a:solidFill>
                <a:srgbClr val="5B9BD5">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87" name="Freeform 92"/>
              <p:cNvSpPr>
                <a:spLocks noEditPoints="1"/>
              </p:cNvSpPr>
              <p:nvPr/>
            </p:nvSpPr>
            <p:spPr bwMode="auto">
              <a:xfrm>
                <a:off x="3519" y="1846"/>
                <a:ext cx="639" cy="640"/>
              </a:xfrm>
              <a:custGeom>
                <a:avLst/>
                <a:gdLst>
                  <a:gd name="T0" fmla="*/ 134 w 269"/>
                  <a:gd name="T1" fmla="*/ 0 h 269"/>
                  <a:gd name="T2" fmla="*/ 0 w 269"/>
                  <a:gd name="T3" fmla="*/ 134 h 269"/>
                  <a:gd name="T4" fmla="*/ 134 w 269"/>
                  <a:gd name="T5" fmla="*/ 269 h 269"/>
                  <a:gd name="T6" fmla="*/ 269 w 269"/>
                  <a:gd name="T7" fmla="*/ 134 h 269"/>
                  <a:gd name="T8" fmla="*/ 134 w 269"/>
                  <a:gd name="T9" fmla="*/ 0 h 269"/>
                  <a:gd name="T10" fmla="*/ 134 w 269"/>
                  <a:gd name="T11" fmla="*/ 251 h 269"/>
                  <a:gd name="T12" fmla="*/ 17 w 269"/>
                  <a:gd name="T13" fmla="*/ 134 h 269"/>
                  <a:gd name="T14" fmla="*/ 134 w 269"/>
                  <a:gd name="T15" fmla="*/ 17 h 269"/>
                  <a:gd name="T16" fmla="*/ 251 w 269"/>
                  <a:gd name="T17" fmla="*/ 134 h 269"/>
                  <a:gd name="T18" fmla="*/ 134 w 269"/>
                  <a:gd name="T19" fmla="*/ 25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69">
                    <a:moveTo>
                      <a:pt x="134" y="0"/>
                    </a:moveTo>
                    <a:cubicBezTo>
                      <a:pt x="60" y="0"/>
                      <a:pt x="0" y="60"/>
                      <a:pt x="0" y="134"/>
                    </a:cubicBezTo>
                    <a:cubicBezTo>
                      <a:pt x="0" y="209"/>
                      <a:pt x="60" y="269"/>
                      <a:pt x="134" y="269"/>
                    </a:cubicBezTo>
                    <a:cubicBezTo>
                      <a:pt x="209" y="269"/>
                      <a:pt x="269" y="209"/>
                      <a:pt x="269" y="134"/>
                    </a:cubicBezTo>
                    <a:cubicBezTo>
                      <a:pt x="269" y="60"/>
                      <a:pt x="209" y="0"/>
                      <a:pt x="134" y="0"/>
                    </a:cubicBezTo>
                    <a:close/>
                    <a:moveTo>
                      <a:pt x="134" y="251"/>
                    </a:moveTo>
                    <a:cubicBezTo>
                      <a:pt x="70" y="251"/>
                      <a:pt x="17" y="199"/>
                      <a:pt x="17" y="134"/>
                    </a:cubicBezTo>
                    <a:cubicBezTo>
                      <a:pt x="17" y="70"/>
                      <a:pt x="70" y="17"/>
                      <a:pt x="134" y="17"/>
                    </a:cubicBezTo>
                    <a:cubicBezTo>
                      <a:pt x="199" y="17"/>
                      <a:pt x="251" y="70"/>
                      <a:pt x="251" y="134"/>
                    </a:cubicBezTo>
                    <a:cubicBezTo>
                      <a:pt x="251" y="199"/>
                      <a:pt x="199" y="251"/>
                      <a:pt x="134" y="251"/>
                    </a:cubicBezTo>
                    <a:close/>
                  </a:path>
                </a:pathLst>
              </a:custGeom>
              <a:solidFill>
                <a:srgbClr val="1C2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88" name="Freeform 93"/>
              <p:cNvSpPr>
                <a:spLocks noEditPoints="1"/>
              </p:cNvSpPr>
              <p:nvPr/>
            </p:nvSpPr>
            <p:spPr bwMode="auto">
              <a:xfrm>
                <a:off x="3443" y="1770"/>
                <a:ext cx="789" cy="792"/>
              </a:xfrm>
              <a:custGeom>
                <a:avLst/>
                <a:gdLst>
                  <a:gd name="T0" fmla="*/ 166 w 332"/>
                  <a:gd name="T1" fmla="*/ 0 h 333"/>
                  <a:gd name="T2" fmla="*/ 0 w 332"/>
                  <a:gd name="T3" fmla="*/ 166 h 333"/>
                  <a:gd name="T4" fmla="*/ 166 w 332"/>
                  <a:gd name="T5" fmla="*/ 333 h 333"/>
                  <a:gd name="T6" fmla="*/ 332 w 332"/>
                  <a:gd name="T7" fmla="*/ 166 h 333"/>
                  <a:gd name="T8" fmla="*/ 166 w 332"/>
                  <a:gd name="T9" fmla="*/ 0 h 333"/>
                  <a:gd name="T10" fmla="*/ 166 w 332"/>
                  <a:gd name="T11" fmla="*/ 301 h 333"/>
                  <a:gd name="T12" fmla="*/ 31 w 332"/>
                  <a:gd name="T13" fmla="*/ 166 h 333"/>
                  <a:gd name="T14" fmla="*/ 166 w 332"/>
                  <a:gd name="T15" fmla="*/ 32 h 333"/>
                  <a:gd name="T16" fmla="*/ 301 w 332"/>
                  <a:gd name="T17" fmla="*/ 166 h 333"/>
                  <a:gd name="T18" fmla="*/ 166 w 332"/>
                  <a:gd name="T19" fmla="*/ 30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2" h="333">
                    <a:moveTo>
                      <a:pt x="166" y="0"/>
                    </a:moveTo>
                    <a:cubicBezTo>
                      <a:pt x="74" y="0"/>
                      <a:pt x="0" y="74"/>
                      <a:pt x="0" y="166"/>
                    </a:cubicBezTo>
                    <a:cubicBezTo>
                      <a:pt x="0" y="258"/>
                      <a:pt x="74" y="333"/>
                      <a:pt x="166" y="333"/>
                    </a:cubicBezTo>
                    <a:cubicBezTo>
                      <a:pt x="258" y="333"/>
                      <a:pt x="332" y="258"/>
                      <a:pt x="332" y="166"/>
                    </a:cubicBezTo>
                    <a:cubicBezTo>
                      <a:pt x="332" y="74"/>
                      <a:pt x="258" y="0"/>
                      <a:pt x="166" y="0"/>
                    </a:cubicBezTo>
                    <a:close/>
                    <a:moveTo>
                      <a:pt x="166" y="301"/>
                    </a:moveTo>
                    <a:cubicBezTo>
                      <a:pt x="92" y="301"/>
                      <a:pt x="31" y="241"/>
                      <a:pt x="31" y="166"/>
                    </a:cubicBezTo>
                    <a:cubicBezTo>
                      <a:pt x="31" y="92"/>
                      <a:pt x="92" y="32"/>
                      <a:pt x="166" y="32"/>
                    </a:cubicBezTo>
                    <a:cubicBezTo>
                      <a:pt x="240" y="32"/>
                      <a:pt x="301" y="92"/>
                      <a:pt x="301" y="166"/>
                    </a:cubicBezTo>
                    <a:cubicBezTo>
                      <a:pt x="301" y="241"/>
                      <a:pt x="240" y="301"/>
                      <a:pt x="166" y="30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89" name="Oval 94"/>
              <p:cNvSpPr>
                <a:spLocks noChangeArrowheads="1"/>
              </p:cNvSpPr>
              <p:nvPr/>
            </p:nvSpPr>
            <p:spPr bwMode="auto">
              <a:xfrm>
                <a:off x="3643" y="1970"/>
                <a:ext cx="390" cy="390"/>
              </a:xfrm>
              <a:prstGeom prst="ellipse">
                <a:avLst/>
              </a:prstGeom>
              <a:solidFill>
                <a:srgbClr val="5B9BD5">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90" name="Oval 95"/>
              <p:cNvSpPr>
                <a:spLocks noChangeArrowheads="1"/>
              </p:cNvSpPr>
              <p:nvPr/>
            </p:nvSpPr>
            <p:spPr bwMode="auto">
              <a:xfrm>
                <a:off x="3719" y="2046"/>
                <a:ext cx="240" cy="240"/>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91" name="Rectangle 98"/>
              <p:cNvSpPr>
                <a:spLocks noChangeArrowheads="1"/>
              </p:cNvSpPr>
              <p:nvPr/>
            </p:nvSpPr>
            <p:spPr bwMode="auto">
              <a:xfrm>
                <a:off x="4033" y="2227"/>
                <a:ext cx="14" cy="197"/>
              </a:xfrm>
              <a:prstGeom prst="rect">
                <a:avLst/>
              </a:prstGeom>
              <a:solidFill>
                <a:srgbClr val="1C26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92" name="Oval 99"/>
              <p:cNvSpPr>
                <a:spLocks noChangeArrowheads="1"/>
              </p:cNvSpPr>
              <p:nvPr/>
            </p:nvSpPr>
            <p:spPr bwMode="auto">
              <a:xfrm>
                <a:off x="3790"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93" name="Oval 100"/>
              <p:cNvSpPr>
                <a:spLocks noChangeArrowheads="1"/>
              </p:cNvSpPr>
              <p:nvPr/>
            </p:nvSpPr>
            <p:spPr bwMode="auto">
              <a:xfrm>
                <a:off x="3849"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94" name="Oval 101"/>
              <p:cNvSpPr>
                <a:spLocks noChangeArrowheads="1"/>
              </p:cNvSpPr>
              <p:nvPr/>
            </p:nvSpPr>
            <p:spPr bwMode="auto">
              <a:xfrm>
                <a:off x="3909"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95" name="Oval 102"/>
              <p:cNvSpPr>
                <a:spLocks noChangeArrowheads="1"/>
              </p:cNvSpPr>
              <p:nvPr/>
            </p:nvSpPr>
            <p:spPr bwMode="auto">
              <a:xfrm>
                <a:off x="3968"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96" name="Oval 103"/>
              <p:cNvSpPr>
                <a:spLocks noChangeArrowheads="1"/>
              </p:cNvSpPr>
              <p:nvPr/>
            </p:nvSpPr>
            <p:spPr bwMode="auto">
              <a:xfrm>
                <a:off x="4028" y="2229"/>
                <a:ext cx="16"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97" name="Oval 104"/>
              <p:cNvSpPr>
                <a:spLocks noChangeArrowheads="1"/>
              </p:cNvSpPr>
              <p:nvPr/>
            </p:nvSpPr>
            <p:spPr bwMode="auto">
              <a:xfrm>
                <a:off x="4085"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98" name="Oval 105"/>
              <p:cNvSpPr>
                <a:spLocks noChangeArrowheads="1"/>
              </p:cNvSpPr>
              <p:nvPr/>
            </p:nvSpPr>
            <p:spPr bwMode="auto">
              <a:xfrm>
                <a:off x="4144"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99" name="Oval 106"/>
              <p:cNvSpPr>
                <a:spLocks noChangeArrowheads="1"/>
              </p:cNvSpPr>
              <p:nvPr/>
            </p:nvSpPr>
            <p:spPr bwMode="auto">
              <a:xfrm>
                <a:off x="4204"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00" name="Oval 107"/>
              <p:cNvSpPr>
                <a:spLocks noChangeArrowheads="1"/>
              </p:cNvSpPr>
              <p:nvPr/>
            </p:nvSpPr>
            <p:spPr bwMode="auto">
              <a:xfrm>
                <a:off x="4263"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01" name="Oval 108"/>
              <p:cNvSpPr>
                <a:spLocks noChangeArrowheads="1"/>
              </p:cNvSpPr>
              <p:nvPr/>
            </p:nvSpPr>
            <p:spPr bwMode="auto">
              <a:xfrm>
                <a:off x="3790"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02" name="Oval 109"/>
              <p:cNvSpPr>
                <a:spLocks noChangeArrowheads="1"/>
              </p:cNvSpPr>
              <p:nvPr/>
            </p:nvSpPr>
            <p:spPr bwMode="auto">
              <a:xfrm>
                <a:off x="3849"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03" name="Oval 110"/>
              <p:cNvSpPr>
                <a:spLocks noChangeArrowheads="1"/>
              </p:cNvSpPr>
              <p:nvPr/>
            </p:nvSpPr>
            <p:spPr bwMode="auto">
              <a:xfrm>
                <a:off x="3909"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04" name="Oval 111"/>
              <p:cNvSpPr>
                <a:spLocks noChangeArrowheads="1"/>
              </p:cNvSpPr>
              <p:nvPr/>
            </p:nvSpPr>
            <p:spPr bwMode="auto">
              <a:xfrm>
                <a:off x="3968"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05" name="Oval 112"/>
              <p:cNvSpPr>
                <a:spLocks noChangeArrowheads="1"/>
              </p:cNvSpPr>
              <p:nvPr/>
            </p:nvSpPr>
            <p:spPr bwMode="auto">
              <a:xfrm>
                <a:off x="4028" y="2424"/>
                <a:ext cx="16"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06" name="Oval 113"/>
              <p:cNvSpPr>
                <a:spLocks noChangeArrowheads="1"/>
              </p:cNvSpPr>
              <p:nvPr/>
            </p:nvSpPr>
            <p:spPr bwMode="auto">
              <a:xfrm>
                <a:off x="4085"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07" name="Oval 114"/>
              <p:cNvSpPr>
                <a:spLocks noChangeArrowheads="1"/>
              </p:cNvSpPr>
              <p:nvPr/>
            </p:nvSpPr>
            <p:spPr bwMode="auto">
              <a:xfrm>
                <a:off x="4144"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08" name="Oval 115"/>
              <p:cNvSpPr>
                <a:spLocks noChangeArrowheads="1"/>
              </p:cNvSpPr>
              <p:nvPr/>
            </p:nvSpPr>
            <p:spPr bwMode="auto">
              <a:xfrm>
                <a:off x="4204"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09" name="Oval 116"/>
              <p:cNvSpPr>
                <a:spLocks noChangeArrowheads="1"/>
              </p:cNvSpPr>
              <p:nvPr/>
            </p:nvSpPr>
            <p:spPr bwMode="auto">
              <a:xfrm>
                <a:off x="4263"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grpSp>
      <p:grpSp>
        <p:nvGrpSpPr>
          <p:cNvPr id="217" name="组合 216"/>
          <p:cNvGrpSpPr/>
          <p:nvPr/>
        </p:nvGrpSpPr>
        <p:grpSpPr>
          <a:xfrm>
            <a:off x="4831224" y="3482383"/>
            <a:ext cx="3089981" cy="1674809"/>
            <a:chOff x="6441629" y="4003006"/>
            <a:chExt cx="4119975" cy="2233079"/>
          </a:xfrm>
        </p:grpSpPr>
        <p:grpSp>
          <p:nvGrpSpPr>
            <p:cNvPr id="218" name="组合 217"/>
            <p:cNvGrpSpPr/>
            <p:nvPr/>
          </p:nvGrpSpPr>
          <p:grpSpPr>
            <a:xfrm flipH="1">
              <a:off x="6441629" y="4003006"/>
              <a:ext cx="4119975" cy="2233079"/>
              <a:chOff x="1852988" y="3951855"/>
              <a:chExt cx="3910244" cy="2119402"/>
            </a:xfrm>
          </p:grpSpPr>
          <p:grpSp>
            <p:nvGrpSpPr>
              <p:cNvPr id="229" name="组合 228"/>
              <p:cNvGrpSpPr/>
              <p:nvPr/>
            </p:nvGrpSpPr>
            <p:grpSpPr>
              <a:xfrm>
                <a:off x="1852988" y="4463285"/>
                <a:ext cx="2820985" cy="1607972"/>
                <a:chOff x="1662488" y="3967981"/>
                <a:chExt cx="2820985" cy="1607972"/>
              </a:xfrm>
            </p:grpSpPr>
            <p:sp>
              <p:nvSpPr>
                <p:cNvPr id="231" name="等腰三角形 41"/>
                <p:cNvSpPr/>
                <p:nvPr/>
              </p:nvSpPr>
              <p:spPr>
                <a:xfrm rot="5400000" flipH="1">
                  <a:off x="2970206" y="4062686"/>
                  <a:ext cx="205549" cy="2820985"/>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ysClr val="window" lastClr="FFFFFF"/>
                    </a:gs>
                    <a:gs pos="59000">
                      <a:srgbClr val="5B595B"/>
                    </a:gs>
                    <a:gs pos="100000">
                      <a:srgbClr val="E7E6E6">
                        <a:lumMod val="2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2" name="矩形 231"/>
                <p:cNvSpPr/>
                <p:nvPr/>
              </p:nvSpPr>
              <p:spPr>
                <a:xfrm>
                  <a:off x="1728557" y="3967981"/>
                  <a:ext cx="2754915" cy="1402419"/>
                </a:xfrm>
                <a:prstGeom prst="rect">
                  <a:avLst/>
                </a:prstGeom>
                <a:solidFill>
                  <a:srgbClr val="48484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33" name="组合 232"/>
                <p:cNvGrpSpPr/>
                <p:nvPr/>
              </p:nvGrpSpPr>
              <p:grpSpPr>
                <a:xfrm>
                  <a:off x="2073893" y="4189845"/>
                  <a:ext cx="2240074" cy="1098535"/>
                  <a:chOff x="774864" y="4213596"/>
                  <a:chExt cx="2426420" cy="1189920"/>
                </a:xfrm>
              </p:grpSpPr>
              <p:sp>
                <p:nvSpPr>
                  <p:cNvPr id="234" name="文本框 124"/>
                  <p:cNvSpPr txBox="1"/>
                  <p:nvPr/>
                </p:nvSpPr>
                <p:spPr>
                  <a:xfrm>
                    <a:off x="1285547" y="4213596"/>
                    <a:ext cx="1307823" cy="379691"/>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D7D31"/>
                        </a:solidFill>
                        <a:effectLst/>
                        <a:uLnTx/>
                        <a:uFillTx/>
                        <a:latin typeface="方正正黑简体" panose="02000000000000000000" pitchFamily="2" charset="-122"/>
                        <a:ea typeface="方正正黑简体" panose="02000000000000000000" pitchFamily="2" charset="-122"/>
                      </a:rPr>
                      <a:t>请输入标题</a:t>
                    </a:r>
                  </a:p>
                </p:txBody>
              </p:sp>
              <p:sp>
                <p:nvSpPr>
                  <p:cNvPr id="235" name="矩形 234"/>
                  <p:cNvSpPr/>
                  <p:nvPr/>
                </p:nvSpPr>
                <p:spPr>
                  <a:xfrm>
                    <a:off x="774864" y="4707417"/>
                    <a:ext cx="2426420" cy="69609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100" cap="none" spc="0" normalizeH="0" baseline="0" noProof="0" dirty="0">
                        <a:ln>
                          <a:noFill/>
                        </a:ln>
                        <a:solidFill>
                          <a:srgbClr val="ED7D31"/>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900" b="0" i="0" u="none" strike="noStrike" kern="100" cap="none" spc="0" normalizeH="0" baseline="0" noProof="0" dirty="0">
                      <a:ln>
                        <a:noFill/>
                      </a:ln>
                      <a:solidFill>
                        <a:srgbClr val="ED7D31"/>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sz="900" b="0" i="0" u="none" strike="noStrike" kern="100" cap="none" spc="0" normalizeH="0" baseline="0" noProof="0" dirty="0" smtClean="0">
                        <a:ln>
                          <a:noFill/>
                        </a:ln>
                        <a:solidFill>
                          <a:srgbClr val="ED7D31"/>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a:t>
                    </a:r>
                    <a:endParaRPr kumimoji="0" lang="zh-CN" altLang="zh-CN" sz="900" b="0" i="0" u="none" strike="noStrike" kern="100" cap="none" spc="0" normalizeH="0" baseline="0" noProof="0" dirty="0">
                      <a:ln>
                        <a:noFill/>
                      </a:ln>
                      <a:solidFill>
                        <a:srgbClr val="ED7D31"/>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sp>
            <p:nvSpPr>
              <p:cNvPr id="230" name="椭圆 229"/>
              <p:cNvSpPr/>
              <p:nvPr/>
            </p:nvSpPr>
            <p:spPr>
              <a:xfrm>
                <a:off x="4401658" y="3951855"/>
                <a:ext cx="1361574" cy="1361574"/>
              </a:xfrm>
              <a:prstGeom prst="ellipse">
                <a:avLst/>
              </a:prstGeom>
              <a:solidFill>
                <a:srgbClr val="294A5A"/>
              </a:solidFill>
              <a:ln w="12700" cap="flat" cmpd="sng" algn="ctr">
                <a:noFill/>
                <a:prstDash val="solid"/>
                <a:miter lim="800000"/>
              </a:ln>
              <a:effectLst>
                <a:outerShdw blurRad="152400" dist="101600" algn="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500" b="0" i="0" u="none" strike="noStrike" kern="0" cap="none" spc="0" normalizeH="0" baseline="0" noProof="0" dirty="0">
                    <a:ln>
                      <a:noFill/>
                    </a:ln>
                    <a:solidFill>
                      <a:srgbClr val="ED7D31"/>
                    </a:solidFill>
                    <a:effectLst/>
                    <a:uLnTx/>
                    <a:uFillTx/>
                    <a:latin typeface="Calibri"/>
                    <a:ea typeface="宋体"/>
                    <a:cs typeface="+mn-cs"/>
                  </a:rPr>
                  <a:t>04</a:t>
                </a:r>
                <a:endParaRPr kumimoji="0" lang="zh-CN" altLang="en-US" sz="4500" b="0" i="0" u="none" strike="noStrike" kern="0" cap="none" spc="0" normalizeH="0" baseline="0" noProof="0" dirty="0">
                  <a:ln>
                    <a:noFill/>
                  </a:ln>
                  <a:solidFill>
                    <a:srgbClr val="ED7D31"/>
                  </a:solidFill>
                  <a:effectLst/>
                  <a:uLnTx/>
                  <a:uFillTx/>
                  <a:latin typeface="Calibri"/>
                  <a:ea typeface="宋体"/>
                  <a:cs typeface="+mn-cs"/>
                </a:endParaRPr>
              </a:p>
            </p:txBody>
          </p:sp>
        </p:grpSp>
        <p:grpSp>
          <p:nvGrpSpPr>
            <p:cNvPr id="219" name="组合 218"/>
            <p:cNvGrpSpPr/>
            <p:nvPr/>
          </p:nvGrpSpPr>
          <p:grpSpPr>
            <a:xfrm>
              <a:off x="9755912" y="4641673"/>
              <a:ext cx="370678" cy="324761"/>
              <a:chOff x="9878222" y="4670802"/>
              <a:chExt cx="248368" cy="217602"/>
            </a:xfrm>
          </p:grpSpPr>
          <p:sp>
            <p:nvSpPr>
              <p:cNvPr id="220" name="Rectangle 122"/>
              <p:cNvSpPr>
                <a:spLocks noChangeArrowheads="1"/>
              </p:cNvSpPr>
              <p:nvPr/>
            </p:nvSpPr>
            <p:spPr bwMode="auto">
              <a:xfrm>
                <a:off x="9911872" y="4871099"/>
                <a:ext cx="8973" cy="17305"/>
              </a:xfrm>
              <a:prstGeom prst="rect">
                <a:avLst/>
              </a:prstGeom>
              <a:solidFill>
                <a:srgbClr val="2B35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21" name="Rectangle 123"/>
              <p:cNvSpPr>
                <a:spLocks noChangeArrowheads="1"/>
              </p:cNvSpPr>
              <p:nvPr/>
            </p:nvSpPr>
            <p:spPr bwMode="auto">
              <a:xfrm>
                <a:off x="10084607" y="4871099"/>
                <a:ext cx="9294" cy="17305"/>
              </a:xfrm>
              <a:prstGeom prst="rect">
                <a:avLst/>
              </a:prstGeom>
              <a:solidFill>
                <a:srgbClr val="2B35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22" name="Freeform 124"/>
              <p:cNvSpPr>
                <a:spLocks/>
              </p:cNvSpPr>
              <p:nvPr/>
            </p:nvSpPr>
            <p:spPr bwMode="auto">
              <a:xfrm>
                <a:off x="9878222" y="4670802"/>
                <a:ext cx="248368" cy="209270"/>
              </a:xfrm>
              <a:custGeom>
                <a:avLst/>
                <a:gdLst>
                  <a:gd name="T0" fmla="*/ 326 w 326"/>
                  <a:gd name="T1" fmla="*/ 239 h 275"/>
                  <a:gd name="T2" fmla="*/ 290 w 326"/>
                  <a:gd name="T3" fmla="*/ 275 h 275"/>
                  <a:gd name="T4" fmla="*/ 36 w 326"/>
                  <a:gd name="T5" fmla="*/ 275 h 275"/>
                  <a:gd name="T6" fmla="*/ 0 w 326"/>
                  <a:gd name="T7" fmla="*/ 239 h 275"/>
                  <a:gd name="T8" fmla="*/ 0 w 326"/>
                  <a:gd name="T9" fmla="*/ 36 h 275"/>
                  <a:gd name="T10" fmla="*/ 36 w 326"/>
                  <a:gd name="T11" fmla="*/ 0 h 275"/>
                  <a:gd name="T12" fmla="*/ 290 w 326"/>
                  <a:gd name="T13" fmla="*/ 0 h 275"/>
                  <a:gd name="T14" fmla="*/ 326 w 326"/>
                  <a:gd name="T15" fmla="*/ 36 h 275"/>
                  <a:gd name="T16" fmla="*/ 326 w 326"/>
                  <a:gd name="T17" fmla="*/ 23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275">
                    <a:moveTo>
                      <a:pt x="326" y="239"/>
                    </a:moveTo>
                    <a:cubicBezTo>
                      <a:pt x="326" y="258"/>
                      <a:pt x="310" y="275"/>
                      <a:pt x="290" y="275"/>
                    </a:cubicBezTo>
                    <a:cubicBezTo>
                      <a:pt x="36" y="275"/>
                      <a:pt x="36" y="275"/>
                      <a:pt x="36" y="275"/>
                    </a:cubicBezTo>
                    <a:cubicBezTo>
                      <a:pt x="16" y="275"/>
                      <a:pt x="0" y="258"/>
                      <a:pt x="0" y="239"/>
                    </a:cubicBezTo>
                    <a:cubicBezTo>
                      <a:pt x="0" y="36"/>
                      <a:pt x="0" y="36"/>
                      <a:pt x="0" y="36"/>
                    </a:cubicBezTo>
                    <a:cubicBezTo>
                      <a:pt x="0" y="17"/>
                      <a:pt x="16" y="0"/>
                      <a:pt x="36" y="0"/>
                    </a:cubicBezTo>
                    <a:cubicBezTo>
                      <a:pt x="290" y="0"/>
                      <a:pt x="290" y="0"/>
                      <a:pt x="290" y="0"/>
                    </a:cubicBezTo>
                    <a:cubicBezTo>
                      <a:pt x="310" y="0"/>
                      <a:pt x="326" y="17"/>
                      <a:pt x="326" y="36"/>
                    </a:cubicBezTo>
                    <a:lnTo>
                      <a:pt x="326" y="239"/>
                    </a:lnTo>
                    <a:close/>
                  </a:path>
                </a:pathLst>
              </a:custGeom>
              <a:solidFill>
                <a:srgbClr val="5B9BD5">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23" name="Freeform 125"/>
              <p:cNvSpPr>
                <a:spLocks/>
              </p:cNvSpPr>
              <p:nvPr/>
            </p:nvSpPr>
            <p:spPr bwMode="auto">
              <a:xfrm>
                <a:off x="9898733" y="4691954"/>
                <a:ext cx="206385" cy="166967"/>
              </a:xfrm>
              <a:custGeom>
                <a:avLst/>
                <a:gdLst>
                  <a:gd name="T0" fmla="*/ 263 w 271"/>
                  <a:gd name="T1" fmla="*/ 219 h 219"/>
                  <a:gd name="T2" fmla="*/ 9 w 271"/>
                  <a:gd name="T3" fmla="*/ 219 h 219"/>
                  <a:gd name="T4" fmla="*/ 0 w 271"/>
                  <a:gd name="T5" fmla="*/ 211 h 219"/>
                  <a:gd name="T6" fmla="*/ 0 w 271"/>
                  <a:gd name="T7" fmla="*/ 8 h 219"/>
                  <a:gd name="T8" fmla="*/ 9 w 271"/>
                  <a:gd name="T9" fmla="*/ 0 h 219"/>
                  <a:gd name="T10" fmla="*/ 263 w 271"/>
                  <a:gd name="T11" fmla="*/ 0 h 219"/>
                  <a:gd name="T12" fmla="*/ 271 w 271"/>
                  <a:gd name="T13" fmla="*/ 8 h 219"/>
                  <a:gd name="T14" fmla="*/ 271 w 271"/>
                  <a:gd name="T15" fmla="*/ 211 h 219"/>
                  <a:gd name="T16" fmla="*/ 263 w 271"/>
                  <a:gd name="T17"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219">
                    <a:moveTo>
                      <a:pt x="263" y="219"/>
                    </a:moveTo>
                    <a:cubicBezTo>
                      <a:pt x="9" y="219"/>
                      <a:pt x="9" y="219"/>
                      <a:pt x="9" y="219"/>
                    </a:cubicBezTo>
                    <a:cubicBezTo>
                      <a:pt x="4" y="219"/>
                      <a:pt x="0" y="215"/>
                      <a:pt x="0" y="211"/>
                    </a:cubicBezTo>
                    <a:cubicBezTo>
                      <a:pt x="0" y="8"/>
                      <a:pt x="0" y="8"/>
                      <a:pt x="0" y="8"/>
                    </a:cubicBezTo>
                    <a:cubicBezTo>
                      <a:pt x="0" y="4"/>
                      <a:pt x="4" y="0"/>
                      <a:pt x="9" y="0"/>
                    </a:cubicBezTo>
                    <a:cubicBezTo>
                      <a:pt x="263" y="0"/>
                      <a:pt x="263" y="0"/>
                      <a:pt x="263" y="0"/>
                    </a:cubicBezTo>
                    <a:cubicBezTo>
                      <a:pt x="268" y="0"/>
                      <a:pt x="271" y="4"/>
                      <a:pt x="271" y="8"/>
                    </a:cubicBezTo>
                    <a:cubicBezTo>
                      <a:pt x="271" y="211"/>
                      <a:pt x="271" y="211"/>
                      <a:pt x="271" y="211"/>
                    </a:cubicBezTo>
                    <a:cubicBezTo>
                      <a:pt x="271" y="215"/>
                      <a:pt x="268" y="219"/>
                      <a:pt x="263" y="219"/>
                    </a:cubicBezTo>
                    <a:close/>
                  </a:path>
                </a:pathLst>
              </a:custGeom>
              <a:solidFill>
                <a:srgbClr val="4472C4">
                  <a:lumMod val="20000"/>
                  <a:lumOff val="80000"/>
                </a:srgbClr>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24" name="Oval 129"/>
              <p:cNvSpPr>
                <a:spLocks noChangeArrowheads="1"/>
              </p:cNvSpPr>
              <p:nvPr/>
            </p:nvSpPr>
            <p:spPr bwMode="auto">
              <a:xfrm>
                <a:off x="10102875" y="4708938"/>
                <a:ext cx="4807" cy="5128"/>
              </a:xfrm>
              <a:prstGeom prst="ellipse">
                <a:avLst/>
              </a:pr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25" name="Oval 130"/>
              <p:cNvSpPr>
                <a:spLocks noChangeArrowheads="1"/>
              </p:cNvSpPr>
              <p:nvPr/>
            </p:nvSpPr>
            <p:spPr bwMode="auto">
              <a:xfrm>
                <a:off x="10102875" y="4731692"/>
                <a:ext cx="4807" cy="5448"/>
              </a:xfrm>
              <a:prstGeom prst="ellipse">
                <a:avLst/>
              </a:pr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26" name="Oval 133"/>
              <p:cNvSpPr>
                <a:spLocks noChangeArrowheads="1"/>
              </p:cNvSpPr>
              <p:nvPr/>
            </p:nvSpPr>
            <p:spPr bwMode="auto">
              <a:xfrm>
                <a:off x="10102875" y="4807645"/>
                <a:ext cx="4807" cy="4807"/>
              </a:xfrm>
              <a:prstGeom prst="ellipse">
                <a:avLst/>
              </a:pr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27" name="Oval 134"/>
              <p:cNvSpPr>
                <a:spLocks noChangeArrowheads="1"/>
              </p:cNvSpPr>
              <p:nvPr/>
            </p:nvSpPr>
            <p:spPr bwMode="auto">
              <a:xfrm>
                <a:off x="10102875" y="4829757"/>
                <a:ext cx="4807" cy="5448"/>
              </a:xfrm>
              <a:prstGeom prst="ellipse">
                <a:avLst/>
              </a:pr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228" name="Freeform 135"/>
              <p:cNvSpPr>
                <a:spLocks noEditPoints="1"/>
              </p:cNvSpPr>
              <p:nvPr/>
            </p:nvSpPr>
            <p:spPr bwMode="auto">
              <a:xfrm>
                <a:off x="9939112" y="4710220"/>
                <a:ext cx="120498" cy="120498"/>
              </a:xfrm>
              <a:custGeom>
                <a:avLst/>
                <a:gdLst>
                  <a:gd name="T0" fmla="*/ 79 w 158"/>
                  <a:gd name="T1" fmla="*/ 0 h 158"/>
                  <a:gd name="T2" fmla="*/ 0 w 158"/>
                  <a:gd name="T3" fmla="*/ 79 h 158"/>
                  <a:gd name="T4" fmla="*/ 79 w 158"/>
                  <a:gd name="T5" fmla="*/ 158 h 158"/>
                  <a:gd name="T6" fmla="*/ 158 w 158"/>
                  <a:gd name="T7" fmla="*/ 79 h 158"/>
                  <a:gd name="T8" fmla="*/ 79 w 158"/>
                  <a:gd name="T9" fmla="*/ 0 h 158"/>
                  <a:gd name="T10" fmla="*/ 130 w 158"/>
                  <a:gd name="T11" fmla="*/ 70 h 158"/>
                  <a:gd name="T12" fmla="*/ 88 w 158"/>
                  <a:gd name="T13" fmla="*/ 70 h 158"/>
                  <a:gd name="T14" fmla="*/ 88 w 158"/>
                  <a:gd name="T15" fmla="*/ 28 h 158"/>
                  <a:gd name="T16" fmla="*/ 130 w 158"/>
                  <a:gd name="T17" fmla="*/ 70 h 158"/>
                  <a:gd name="T18" fmla="*/ 69 w 158"/>
                  <a:gd name="T19" fmla="*/ 28 h 158"/>
                  <a:gd name="T20" fmla="*/ 69 w 158"/>
                  <a:gd name="T21" fmla="*/ 70 h 158"/>
                  <a:gd name="T22" fmla="*/ 28 w 158"/>
                  <a:gd name="T23" fmla="*/ 70 h 158"/>
                  <a:gd name="T24" fmla="*/ 69 w 158"/>
                  <a:gd name="T25" fmla="*/ 28 h 158"/>
                  <a:gd name="T26" fmla="*/ 28 w 158"/>
                  <a:gd name="T27" fmla="*/ 89 h 158"/>
                  <a:gd name="T28" fmla="*/ 69 w 158"/>
                  <a:gd name="T29" fmla="*/ 89 h 158"/>
                  <a:gd name="T30" fmla="*/ 69 w 158"/>
                  <a:gd name="T31" fmla="*/ 130 h 158"/>
                  <a:gd name="T32" fmla="*/ 28 w 158"/>
                  <a:gd name="T33" fmla="*/ 89 h 158"/>
                  <a:gd name="T34" fmla="*/ 88 w 158"/>
                  <a:gd name="T35" fmla="*/ 130 h 158"/>
                  <a:gd name="T36" fmla="*/ 88 w 158"/>
                  <a:gd name="T37" fmla="*/ 89 h 158"/>
                  <a:gd name="T38" fmla="*/ 130 w 158"/>
                  <a:gd name="T39" fmla="*/ 89 h 158"/>
                  <a:gd name="T40" fmla="*/ 88 w 158"/>
                  <a:gd name="T4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8" h="158">
                    <a:moveTo>
                      <a:pt x="79" y="0"/>
                    </a:moveTo>
                    <a:cubicBezTo>
                      <a:pt x="35" y="0"/>
                      <a:pt x="0" y="35"/>
                      <a:pt x="0" y="79"/>
                    </a:cubicBezTo>
                    <a:cubicBezTo>
                      <a:pt x="0" y="123"/>
                      <a:pt x="35" y="158"/>
                      <a:pt x="79" y="158"/>
                    </a:cubicBezTo>
                    <a:cubicBezTo>
                      <a:pt x="123" y="158"/>
                      <a:pt x="158" y="123"/>
                      <a:pt x="158" y="79"/>
                    </a:cubicBezTo>
                    <a:cubicBezTo>
                      <a:pt x="158" y="35"/>
                      <a:pt x="123" y="0"/>
                      <a:pt x="79" y="0"/>
                    </a:cubicBezTo>
                    <a:close/>
                    <a:moveTo>
                      <a:pt x="130" y="70"/>
                    </a:moveTo>
                    <a:cubicBezTo>
                      <a:pt x="88" y="70"/>
                      <a:pt x="88" y="70"/>
                      <a:pt x="88" y="70"/>
                    </a:cubicBezTo>
                    <a:cubicBezTo>
                      <a:pt x="88" y="28"/>
                      <a:pt x="88" y="28"/>
                      <a:pt x="88" y="28"/>
                    </a:cubicBezTo>
                    <a:cubicBezTo>
                      <a:pt x="109" y="32"/>
                      <a:pt x="126" y="49"/>
                      <a:pt x="130" y="70"/>
                    </a:cubicBezTo>
                    <a:close/>
                    <a:moveTo>
                      <a:pt x="69" y="28"/>
                    </a:moveTo>
                    <a:cubicBezTo>
                      <a:pt x="69" y="70"/>
                      <a:pt x="69" y="70"/>
                      <a:pt x="69" y="70"/>
                    </a:cubicBezTo>
                    <a:cubicBezTo>
                      <a:pt x="28" y="70"/>
                      <a:pt x="28" y="70"/>
                      <a:pt x="28" y="70"/>
                    </a:cubicBezTo>
                    <a:cubicBezTo>
                      <a:pt x="32" y="49"/>
                      <a:pt x="48" y="32"/>
                      <a:pt x="69" y="28"/>
                    </a:cubicBezTo>
                    <a:close/>
                    <a:moveTo>
                      <a:pt x="28" y="89"/>
                    </a:moveTo>
                    <a:cubicBezTo>
                      <a:pt x="69" y="89"/>
                      <a:pt x="69" y="89"/>
                      <a:pt x="69" y="89"/>
                    </a:cubicBezTo>
                    <a:cubicBezTo>
                      <a:pt x="69" y="130"/>
                      <a:pt x="69" y="130"/>
                      <a:pt x="69" y="130"/>
                    </a:cubicBezTo>
                    <a:cubicBezTo>
                      <a:pt x="49" y="126"/>
                      <a:pt x="32" y="109"/>
                      <a:pt x="28" y="89"/>
                    </a:cubicBezTo>
                    <a:close/>
                    <a:moveTo>
                      <a:pt x="88" y="130"/>
                    </a:moveTo>
                    <a:cubicBezTo>
                      <a:pt x="88" y="89"/>
                      <a:pt x="88" y="89"/>
                      <a:pt x="88" y="89"/>
                    </a:cubicBezTo>
                    <a:cubicBezTo>
                      <a:pt x="130" y="89"/>
                      <a:pt x="130" y="89"/>
                      <a:pt x="130" y="89"/>
                    </a:cubicBezTo>
                    <a:cubicBezTo>
                      <a:pt x="126" y="110"/>
                      <a:pt x="109" y="126"/>
                      <a:pt x="88" y="130"/>
                    </a:cubicBezTo>
                    <a:close/>
                  </a:path>
                </a:pathLst>
              </a:custGeom>
              <a:solidFill>
                <a:srgbClr val="5B9BD5">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3640442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fade">
                                      <p:cBhvr>
                                        <p:cTn id="7" dur="500"/>
                                        <p:tgtEl>
                                          <p:spTgt spid="12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9"/>
                                        </p:tgtEl>
                                        <p:attrNameLst>
                                          <p:attrName>style.visibility</p:attrName>
                                        </p:attrNameLst>
                                      </p:cBhvr>
                                      <p:to>
                                        <p:strVal val="visible"/>
                                      </p:to>
                                    </p:set>
                                    <p:animEffect transition="in" filter="fade">
                                      <p:cBhvr>
                                        <p:cTn id="11" dur="500"/>
                                        <p:tgtEl>
                                          <p:spTgt spid="1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3"/>
                                        </p:tgtEl>
                                        <p:attrNameLst>
                                          <p:attrName>style.visibility</p:attrName>
                                        </p:attrNameLst>
                                      </p:cBhvr>
                                      <p:to>
                                        <p:strVal val="visible"/>
                                      </p:to>
                                    </p:set>
                                    <p:animEffect transition="in" filter="fade">
                                      <p:cBhvr>
                                        <p:cTn id="15" dur="500"/>
                                        <p:tgtEl>
                                          <p:spTgt spid="18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7"/>
                                        </p:tgtEl>
                                        <p:attrNameLst>
                                          <p:attrName>style.visibility</p:attrName>
                                        </p:attrNameLst>
                                      </p:cBhvr>
                                      <p:to>
                                        <p:strVal val="visible"/>
                                      </p:to>
                                    </p:set>
                                    <p:animEffect transition="in" filter="fade">
                                      <p:cBhvr>
                                        <p:cTn id="19" dur="50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1344097" y="1633050"/>
            <a:ext cx="2234000" cy="1913806"/>
            <a:chOff x="1792129" y="1574589"/>
            <a:chExt cx="2978665" cy="2551738"/>
          </a:xfrm>
        </p:grpSpPr>
        <p:grpSp>
          <p:nvGrpSpPr>
            <p:cNvPr id="66" name="组合 65"/>
            <p:cNvGrpSpPr/>
            <p:nvPr/>
          </p:nvGrpSpPr>
          <p:grpSpPr>
            <a:xfrm>
              <a:off x="2103188" y="1574589"/>
              <a:ext cx="2667606" cy="1474588"/>
              <a:chOff x="2194702" y="1703011"/>
              <a:chExt cx="3064921" cy="1694214"/>
            </a:xfrm>
          </p:grpSpPr>
          <p:sp>
            <p:nvSpPr>
              <p:cNvPr id="70" name="等腰三角形 41"/>
              <p:cNvSpPr/>
              <p:nvPr/>
            </p:nvSpPr>
            <p:spPr>
              <a:xfrm rot="5400000" flipH="1">
                <a:off x="3572561" y="1802792"/>
                <a:ext cx="216574" cy="2972292"/>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ysClr val="window" lastClr="FFFFFF"/>
                  </a:gs>
                  <a:gs pos="59000">
                    <a:srgbClr val="5B595B"/>
                  </a:gs>
                  <a:gs pos="100000">
                    <a:srgbClr val="E7E6E6">
                      <a:lumMod val="2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2356945" y="1703011"/>
                <a:ext cx="2902678" cy="1477640"/>
              </a:xfrm>
              <a:prstGeom prst="rect">
                <a:avLst/>
              </a:prstGeom>
              <a:solidFill>
                <a:srgbClr val="99CC3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72" name="组合 71"/>
              <p:cNvGrpSpPr/>
              <p:nvPr/>
            </p:nvGrpSpPr>
            <p:grpSpPr>
              <a:xfrm>
                <a:off x="2628173" y="1936769"/>
                <a:ext cx="2360223" cy="998985"/>
                <a:chOff x="774864" y="4213596"/>
                <a:chExt cx="2426420" cy="1027004"/>
              </a:xfrm>
            </p:grpSpPr>
            <p:sp>
              <p:nvSpPr>
                <p:cNvPr id="73" name="文本框 13"/>
                <p:cNvSpPr txBox="1"/>
                <p:nvPr/>
              </p:nvSpPr>
              <p:spPr>
                <a:xfrm>
                  <a:off x="1382781" y="4213596"/>
                  <a:ext cx="1351138" cy="399889"/>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方正正黑简体" panose="02000000000000000000" pitchFamily="2" charset="-122"/>
                      <a:ea typeface="方正正黑简体" panose="02000000000000000000" pitchFamily="2" charset="-122"/>
                    </a:rPr>
                    <a:t>请输入标题</a:t>
                  </a:r>
                </a:p>
              </p:txBody>
            </p:sp>
            <p:sp>
              <p:nvSpPr>
                <p:cNvPr id="74" name="矩形 73"/>
                <p:cNvSpPr/>
                <p:nvPr/>
              </p:nvSpPr>
              <p:spPr>
                <a:xfrm>
                  <a:off x="774864" y="4707416"/>
                  <a:ext cx="2426420" cy="53318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8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grpSp>
          <p:nvGrpSpPr>
            <p:cNvPr id="67" name="组合 66"/>
            <p:cNvGrpSpPr/>
            <p:nvPr/>
          </p:nvGrpSpPr>
          <p:grpSpPr>
            <a:xfrm>
              <a:off x="1792129" y="2120889"/>
              <a:ext cx="453028" cy="2005438"/>
              <a:chOff x="1792129" y="2120889"/>
              <a:chExt cx="453028" cy="2005438"/>
            </a:xfrm>
          </p:grpSpPr>
          <p:cxnSp>
            <p:nvCxnSpPr>
              <p:cNvPr id="68" name="肘形连接符 67"/>
              <p:cNvCxnSpPr>
                <a:stCxn id="126" idx="0"/>
              </p:cNvCxnSpPr>
              <p:nvPr/>
            </p:nvCxnSpPr>
            <p:spPr>
              <a:xfrm rot="5400000" flipH="1" flipV="1">
                <a:off x="1312971" y="3244599"/>
                <a:ext cx="1360886" cy="402569"/>
              </a:xfrm>
              <a:prstGeom prst="bentConnector3">
                <a:avLst>
                  <a:gd name="adj1" fmla="val 100127"/>
                </a:avLst>
              </a:prstGeom>
              <a:noFill/>
              <a:ln w="6350" cap="rnd" cmpd="sng" algn="ctr">
                <a:solidFill>
                  <a:srgbClr val="99CC39"/>
                </a:solidFill>
                <a:prstDash val="solid"/>
                <a:miter lim="800000"/>
                <a:tailEnd type="none" w="lg" len="med"/>
              </a:ln>
              <a:effectLst/>
            </p:spPr>
          </p:cxnSp>
          <p:sp>
            <p:nvSpPr>
              <p:cNvPr id="69" name="椭圆 68"/>
              <p:cNvSpPr/>
              <p:nvPr/>
            </p:nvSpPr>
            <p:spPr>
              <a:xfrm>
                <a:off x="2161676" y="2120889"/>
                <a:ext cx="83481" cy="83481"/>
              </a:xfrm>
              <a:prstGeom prst="ellipse">
                <a:avLst/>
              </a:prstGeom>
              <a:solidFill>
                <a:srgbClr val="5B9BD5">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grpSp>
        <p:nvGrpSpPr>
          <p:cNvPr id="75" name="组合 74"/>
          <p:cNvGrpSpPr/>
          <p:nvPr/>
        </p:nvGrpSpPr>
        <p:grpSpPr>
          <a:xfrm>
            <a:off x="2377628" y="3432932"/>
            <a:ext cx="2352783" cy="1652252"/>
            <a:chOff x="3170168" y="3974430"/>
            <a:chExt cx="3137044" cy="2203003"/>
          </a:xfrm>
        </p:grpSpPr>
        <p:grpSp>
          <p:nvGrpSpPr>
            <p:cNvPr id="76" name="组合 75"/>
            <p:cNvGrpSpPr/>
            <p:nvPr/>
          </p:nvGrpSpPr>
          <p:grpSpPr>
            <a:xfrm flipV="1">
              <a:off x="3170168" y="3974430"/>
              <a:ext cx="453024" cy="1402630"/>
              <a:chOff x="1792133" y="2120889"/>
              <a:chExt cx="453024" cy="1402630"/>
            </a:xfrm>
          </p:grpSpPr>
          <p:cxnSp>
            <p:nvCxnSpPr>
              <p:cNvPr id="83" name="肘形连接符 82"/>
              <p:cNvCxnSpPr/>
              <p:nvPr/>
            </p:nvCxnSpPr>
            <p:spPr>
              <a:xfrm rot="5400000" flipH="1" flipV="1">
                <a:off x="1312973" y="2641790"/>
                <a:ext cx="1360889" cy="402569"/>
              </a:xfrm>
              <a:prstGeom prst="bentConnector3">
                <a:avLst>
                  <a:gd name="adj1" fmla="val 100127"/>
                </a:avLst>
              </a:prstGeom>
              <a:noFill/>
              <a:ln w="6350" cap="rnd" cmpd="sng" algn="ctr">
                <a:solidFill>
                  <a:srgbClr val="ED5A00"/>
                </a:solidFill>
                <a:prstDash val="solid"/>
                <a:miter lim="800000"/>
                <a:tailEnd type="none" w="lg" len="med"/>
              </a:ln>
              <a:effectLst/>
            </p:spPr>
          </p:cxnSp>
          <p:sp>
            <p:nvSpPr>
              <p:cNvPr id="84" name="椭圆 83"/>
              <p:cNvSpPr/>
              <p:nvPr/>
            </p:nvSpPr>
            <p:spPr>
              <a:xfrm>
                <a:off x="2161676" y="2120889"/>
                <a:ext cx="83481" cy="83481"/>
              </a:xfrm>
              <a:prstGeom prst="ellipse">
                <a:avLst/>
              </a:prstGeom>
              <a:solidFill>
                <a:srgbClr val="5B9BD5">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7" name="组合 76"/>
            <p:cNvGrpSpPr/>
            <p:nvPr/>
          </p:nvGrpSpPr>
          <p:grpSpPr>
            <a:xfrm flipH="1">
              <a:off x="3639606" y="4702845"/>
              <a:ext cx="2667606" cy="1474588"/>
              <a:chOff x="2194702" y="1703011"/>
              <a:chExt cx="3064921" cy="1694214"/>
            </a:xfrm>
          </p:grpSpPr>
          <p:sp>
            <p:nvSpPr>
              <p:cNvPr id="78" name="等腰三角形 41"/>
              <p:cNvSpPr/>
              <p:nvPr/>
            </p:nvSpPr>
            <p:spPr>
              <a:xfrm rot="5400000" flipH="1">
                <a:off x="3572561" y="1802792"/>
                <a:ext cx="216574" cy="2972292"/>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ysClr val="window" lastClr="FFFFFF"/>
                  </a:gs>
                  <a:gs pos="59000">
                    <a:srgbClr val="5B595B"/>
                  </a:gs>
                  <a:gs pos="100000">
                    <a:srgbClr val="E7E6E6">
                      <a:lumMod val="2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9" name="矩形 78"/>
              <p:cNvSpPr/>
              <p:nvPr/>
            </p:nvSpPr>
            <p:spPr>
              <a:xfrm>
                <a:off x="2356945" y="1703011"/>
                <a:ext cx="2902678" cy="1477640"/>
              </a:xfrm>
              <a:prstGeom prst="rect">
                <a:avLst/>
              </a:prstGeom>
              <a:solidFill>
                <a:srgbClr val="ED5A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80" name="组合 79"/>
              <p:cNvGrpSpPr/>
              <p:nvPr/>
            </p:nvGrpSpPr>
            <p:grpSpPr>
              <a:xfrm>
                <a:off x="2628173" y="1936769"/>
                <a:ext cx="2360223" cy="998985"/>
                <a:chOff x="774864" y="4213596"/>
                <a:chExt cx="2426420" cy="1027004"/>
              </a:xfrm>
            </p:grpSpPr>
            <p:sp>
              <p:nvSpPr>
                <p:cNvPr id="81" name="文本框 25"/>
                <p:cNvSpPr txBox="1"/>
                <p:nvPr/>
              </p:nvSpPr>
              <p:spPr>
                <a:xfrm>
                  <a:off x="1242231" y="4213596"/>
                  <a:ext cx="1351138" cy="399889"/>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方正正黑简体" panose="02000000000000000000" pitchFamily="2" charset="-122"/>
                      <a:ea typeface="方正正黑简体" panose="02000000000000000000" pitchFamily="2" charset="-122"/>
                    </a:rPr>
                    <a:t>请输入标题</a:t>
                  </a:r>
                </a:p>
              </p:txBody>
            </p:sp>
            <p:sp>
              <p:nvSpPr>
                <p:cNvPr id="82" name="矩形 81"/>
                <p:cNvSpPr/>
                <p:nvPr/>
              </p:nvSpPr>
              <p:spPr>
                <a:xfrm>
                  <a:off x="774864" y="4707416"/>
                  <a:ext cx="2426420" cy="53318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8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grpSp>
      <p:grpSp>
        <p:nvGrpSpPr>
          <p:cNvPr id="85" name="组合 84"/>
          <p:cNvGrpSpPr/>
          <p:nvPr/>
        </p:nvGrpSpPr>
        <p:grpSpPr>
          <a:xfrm>
            <a:off x="4195243" y="1632185"/>
            <a:ext cx="2261858" cy="1455764"/>
            <a:chOff x="5593658" y="1573435"/>
            <a:chExt cx="3015810" cy="1941018"/>
          </a:xfrm>
        </p:grpSpPr>
        <p:grpSp>
          <p:nvGrpSpPr>
            <p:cNvPr id="86" name="组合 85"/>
            <p:cNvGrpSpPr/>
            <p:nvPr/>
          </p:nvGrpSpPr>
          <p:grpSpPr>
            <a:xfrm>
              <a:off x="5593658" y="2111823"/>
              <a:ext cx="453024" cy="1402630"/>
              <a:chOff x="1792133" y="2120889"/>
              <a:chExt cx="453024" cy="1402630"/>
            </a:xfrm>
          </p:grpSpPr>
          <p:cxnSp>
            <p:nvCxnSpPr>
              <p:cNvPr id="93" name="肘形连接符 92"/>
              <p:cNvCxnSpPr/>
              <p:nvPr/>
            </p:nvCxnSpPr>
            <p:spPr>
              <a:xfrm rot="5400000" flipH="1" flipV="1">
                <a:off x="1312973" y="2641790"/>
                <a:ext cx="1360889" cy="402569"/>
              </a:xfrm>
              <a:prstGeom prst="bentConnector3">
                <a:avLst>
                  <a:gd name="adj1" fmla="val 100127"/>
                </a:avLst>
              </a:prstGeom>
              <a:noFill/>
              <a:ln w="6350" cap="rnd" cmpd="sng" algn="ctr">
                <a:solidFill>
                  <a:srgbClr val="0A97A6"/>
                </a:solidFill>
                <a:prstDash val="solid"/>
                <a:miter lim="800000"/>
                <a:tailEnd type="none" w="lg" len="med"/>
              </a:ln>
              <a:effectLst/>
            </p:spPr>
          </p:cxnSp>
          <p:sp>
            <p:nvSpPr>
              <p:cNvPr id="94" name="椭圆 93"/>
              <p:cNvSpPr/>
              <p:nvPr/>
            </p:nvSpPr>
            <p:spPr>
              <a:xfrm>
                <a:off x="2161676" y="2120889"/>
                <a:ext cx="83481" cy="83481"/>
              </a:xfrm>
              <a:prstGeom prst="ellipse">
                <a:avLst/>
              </a:prstGeom>
              <a:solidFill>
                <a:srgbClr val="5B9BD5">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7" name="组合 86"/>
            <p:cNvGrpSpPr/>
            <p:nvPr/>
          </p:nvGrpSpPr>
          <p:grpSpPr>
            <a:xfrm>
              <a:off x="5941862" y="1573435"/>
              <a:ext cx="2667606" cy="1474588"/>
              <a:chOff x="2194702" y="1703011"/>
              <a:chExt cx="3064921" cy="1694214"/>
            </a:xfrm>
          </p:grpSpPr>
          <p:sp>
            <p:nvSpPr>
              <p:cNvPr id="88" name="等腰三角形 41"/>
              <p:cNvSpPr/>
              <p:nvPr/>
            </p:nvSpPr>
            <p:spPr>
              <a:xfrm rot="5400000" flipH="1">
                <a:off x="3572561" y="1802792"/>
                <a:ext cx="216574" cy="2972292"/>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ysClr val="window" lastClr="FFFFFF"/>
                  </a:gs>
                  <a:gs pos="59000">
                    <a:srgbClr val="5B595B"/>
                  </a:gs>
                  <a:gs pos="100000">
                    <a:srgbClr val="E7E6E6">
                      <a:lumMod val="2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9" name="矩形 88"/>
              <p:cNvSpPr/>
              <p:nvPr/>
            </p:nvSpPr>
            <p:spPr>
              <a:xfrm>
                <a:off x="2356945" y="1703011"/>
                <a:ext cx="2902678" cy="1477640"/>
              </a:xfrm>
              <a:prstGeom prst="rect">
                <a:avLst/>
              </a:prstGeom>
              <a:solidFill>
                <a:srgbClr val="0A97A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0" name="组合 89"/>
              <p:cNvGrpSpPr/>
              <p:nvPr/>
            </p:nvGrpSpPr>
            <p:grpSpPr>
              <a:xfrm>
                <a:off x="2628173" y="1936769"/>
                <a:ext cx="2360223" cy="998985"/>
                <a:chOff x="774864" y="4213596"/>
                <a:chExt cx="2426420" cy="1027004"/>
              </a:xfrm>
            </p:grpSpPr>
            <p:sp>
              <p:nvSpPr>
                <p:cNvPr id="91" name="文本框 35"/>
                <p:cNvSpPr txBox="1"/>
                <p:nvPr/>
              </p:nvSpPr>
              <p:spPr>
                <a:xfrm>
                  <a:off x="1382781" y="4213596"/>
                  <a:ext cx="1351138" cy="399889"/>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方正正黑简体" panose="02000000000000000000" pitchFamily="2" charset="-122"/>
                      <a:ea typeface="方正正黑简体" panose="02000000000000000000" pitchFamily="2" charset="-122"/>
                    </a:rPr>
                    <a:t>请输入标题</a:t>
                  </a:r>
                </a:p>
              </p:txBody>
            </p:sp>
            <p:sp>
              <p:nvSpPr>
                <p:cNvPr id="92" name="矩形 91"/>
                <p:cNvSpPr/>
                <p:nvPr/>
              </p:nvSpPr>
              <p:spPr>
                <a:xfrm>
                  <a:off x="774864" y="4707416"/>
                  <a:ext cx="2426420" cy="53318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8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grpSp>
      <p:grpSp>
        <p:nvGrpSpPr>
          <p:cNvPr id="95" name="组合 94"/>
          <p:cNvGrpSpPr/>
          <p:nvPr/>
        </p:nvGrpSpPr>
        <p:grpSpPr>
          <a:xfrm>
            <a:off x="5379179" y="3414027"/>
            <a:ext cx="2352783" cy="1652252"/>
            <a:chOff x="3170168" y="3974430"/>
            <a:chExt cx="3137044" cy="2203003"/>
          </a:xfrm>
        </p:grpSpPr>
        <p:grpSp>
          <p:nvGrpSpPr>
            <p:cNvPr id="96" name="组合 95"/>
            <p:cNvGrpSpPr/>
            <p:nvPr/>
          </p:nvGrpSpPr>
          <p:grpSpPr>
            <a:xfrm flipV="1">
              <a:off x="3170168" y="3974430"/>
              <a:ext cx="453024" cy="1402630"/>
              <a:chOff x="1792133" y="2120889"/>
              <a:chExt cx="453024" cy="1402630"/>
            </a:xfrm>
          </p:grpSpPr>
          <p:cxnSp>
            <p:nvCxnSpPr>
              <p:cNvPr id="103" name="肘形连接符 102"/>
              <p:cNvCxnSpPr/>
              <p:nvPr/>
            </p:nvCxnSpPr>
            <p:spPr>
              <a:xfrm rot="5400000" flipH="1" flipV="1">
                <a:off x="1312973" y="2641790"/>
                <a:ext cx="1360889" cy="402569"/>
              </a:xfrm>
              <a:prstGeom prst="bentConnector3">
                <a:avLst>
                  <a:gd name="adj1" fmla="val 100127"/>
                </a:avLst>
              </a:prstGeom>
              <a:noFill/>
              <a:ln w="6350" cap="rnd" cmpd="sng" algn="ctr">
                <a:solidFill>
                  <a:srgbClr val="294A5A"/>
                </a:solidFill>
                <a:prstDash val="solid"/>
                <a:miter lim="800000"/>
                <a:tailEnd type="none" w="lg" len="med"/>
              </a:ln>
              <a:effectLst/>
            </p:spPr>
          </p:cxnSp>
          <p:sp>
            <p:nvSpPr>
              <p:cNvPr id="104" name="椭圆 103"/>
              <p:cNvSpPr/>
              <p:nvPr/>
            </p:nvSpPr>
            <p:spPr>
              <a:xfrm>
                <a:off x="2161676" y="2120889"/>
                <a:ext cx="83481" cy="83481"/>
              </a:xfrm>
              <a:prstGeom prst="ellipse">
                <a:avLst/>
              </a:prstGeom>
              <a:solidFill>
                <a:srgbClr val="5B9BD5">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7" name="组合 96"/>
            <p:cNvGrpSpPr/>
            <p:nvPr/>
          </p:nvGrpSpPr>
          <p:grpSpPr>
            <a:xfrm flipH="1">
              <a:off x="3639606" y="4702845"/>
              <a:ext cx="2667606" cy="1474588"/>
              <a:chOff x="2194702" y="1703011"/>
              <a:chExt cx="3064921" cy="1694214"/>
            </a:xfrm>
          </p:grpSpPr>
          <p:sp>
            <p:nvSpPr>
              <p:cNvPr id="98" name="等腰三角形 41"/>
              <p:cNvSpPr/>
              <p:nvPr/>
            </p:nvSpPr>
            <p:spPr>
              <a:xfrm rot="5400000" flipH="1">
                <a:off x="3572561" y="1802792"/>
                <a:ext cx="216574" cy="2972292"/>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ysClr val="window" lastClr="FFFFFF"/>
                  </a:gs>
                  <a:gs pos="59000">
                    <a:srgbClr val="5B595B"/>
                  </a:gs>
                  <a:gs pos="100000">
                    <a:srgbClr val="E7E6E6">
                      <a:lumMod val="2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9" name="矩形 98"/>
              <p:cNvSpPr/>
              <p:nvPr/>
            </p:nvSpPr>
            <p:spPr>
              <a:xfrm>
                <a:off x="2356945" y="1703011"/>
                <a:ext cx="2902678" cy="1477640"/>
              </a:xfrm>
              <a:prstGeom prst="rect">
                <a:avLst/>
              </a:prstGeom>
              <a:solidFill>
                <a:srgbClr val="294A5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00" name="组合 99"/>
              <p:cNvGrpSpPr/>
              <p:nvPr/>
            </p:nvGrpSpPr>
            <p:grpSpPr>
              <a:xfrm>
                <a:off x="2628173" y="1936769"/>
                <a:ext cx="2360223" cy="998985"/>
                <a:chOff x="774864" y="4213596"/>
                <a:chExt cx="2426420" cy="1027004"/>
              </a:xfrm>
            </p:grpSpPr>
            <p:sp>
              <p:nvSpPr>
                <p:cNvPr id="101" name="文本框 45"/>
                <p:cNvSpPr txBox="1"/>
                <p:nvPr/>
              </p:nvSpPr>
              <p:spPr>
                <a:xfrm>
                  <a:off x="1242231" y="4213596"/>
                  <a:ext cx="1351138" cy="399889"/>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0A97A6"/>
                      </a:solidFill>
                      <a:effectLst/>
                      <a:uLnTx/>
                      <a:uFillTx/>
                      <a:latin typeface="方正正黑简体" panose="02000000000000000000" pitchFamily="2" charset="-122"/>
                      <a:ea typeface="方正正黑简体" panose="02000000000000000000" pitchFamily="2" charset="-122"/>
                    </a:rPr>
                    <a:t>请输入标题</a:t>
                  </a:r>
                </a:p>
              </p:txBody>
            </p:sp>
            <p:sp>
              <p:nvSpPr>
                <p:cNvPr id="102" name="矩形 101"/>
                <p:cNvSpPr/>
                <p:nvPr/>
              </p:nvSpPr>
              <p:spPr>
                <a:xfrm>
                  <a:off x="774864" y="4707416"/>
                  <a:ext cx="2426420" cy="53318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0" cap="none" spc="0" normalizeH="0" baseline="0" noProof="0" dirty="0">
                      <a:ln>
                        <a:noFill/>
                      </a:ln>
                      <a:solidFill>
                        <a:srgbClr val="0A97A6"/>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800" b="0" i="0" u="none" strike="noStrike" kern="100" cap="none" spc="0" normalizeH="0" baseline="0" noProof="0" dirty="0">
                    <a:ln>
                      <a:noFill/>
                    </a:ln>
                    <a:solidFill>
                      <a:srgbClr val="0A97A6"/>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grpSp>
      <p:grpSp>
        <p:nvGrpSpPr>
          <p:cNvPr id="105" name="组合 104"/>
          <p:cNvGrpSpPr/>
          <p:nvPr/>
        </p:nvGrpSpPr>
        <p:grpSpPr>
          <a:xfrm>
            <a:off x="791767" y="3088934"/>
            <a:ext cx="7681183" cy="352987"/>
            <a:chOff x="1055688" y="3515766"/>
            <a:chExt cx="10241577" cy="470649"/>
          </a:xfrm>
          <a:solidFill>
            <a:srgbClr val="294A5A"/>
          </a:solidFill>
        </p:grpSpPr>
        <p:cxnSp>
          <p:nvCxnSpPr>
            <p:cNvPr id="106" name="直接连接符 105"/>
            <p:cNvCxnSpPr/>
            <p:nvPr/>
          </p:nvCxnSpPr>
          <p:spPr>
            <a:xfrm>
              <a:off x="1055688" y="3752850"/>
              <a:ext cx="10241577" cy="0"/>
            </a:xfrm>
            <a:prstGeom prst="line">
              <a:avLst/>
            </a:prstGeom>
            <a:grpFill/>
            <a:ln w="44450" cap="flat" cmpd="sng" algn="ctr">
              <a:solidFill>
                <a:srgbClr val="294A5A"/>
              </a:solidFill>
              <a:prstDash val="solid"/>
              <a:miter lim="800000"/>
              <a:headEnd type="oval"/>
              <a:tailEnd type="stealth" w="med" len="lg"/>
            </a:ln>
            <a:effectLst/>
          </p:spPr>
        </p:cxnSp>
        <p:grpSp>
          <p:nvGrpSpPr>
            <p:cNvPr id="107" name="组合 106"/>
            <p:cNvGrpSpPr/>
            <p:nvPr/>
          </p:nvGrpSpPr>
          <p:grpSpPr>
            <a:xfrm flipH="1">
              <a:off x="1562801" y="3523518"/>
              <a:ext cx="458664" cy="458664"/>
              <a:chOff x="3277003" y="4878914"/>
              <a:chExt cx="281522" cy="281522"/>
            </a:xfrm>
            <a:grpFill/>
          </p:grpSpPr>
          <p:sp>
            <p:nvSpPr>
              <p:cNvPr id="126" name="椭圆 125"/>
              <p:cNvSpPr/>
              <p:nvPr/>
            </p:nvSpPr>
            <p:spPr>
              <a:xfrm>
                <a:off x="3277003" y="4878914"/>
                <a:ext cx="281522" cy="281522"/>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7" name="椭圆 126"/>
              <p:cNvSpPr/>
              <p:nvPr/>
            </p:nvSpPr>
            <p:spPr>
              <a:xfrm>
                <a:off x="3311781" y="4913692"/>
                <a:ext cx="211966" cy="2119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8" name="组合 107"/>
            <p:cNvGrpSpPr/>
            <p:nvPr/>
          </p:nvGrpSpPr>
          <p:grpSpPr>
            <a:xfrm flipH="1">
              <a:off x="2959370" y="3515767"/>
              <a:ext cx="458664" cy="458664"/>
              <a:chOff x="3277003" y="4878914"/>
              <a:chExt cx="281522" cy="281522"/>
            </a:xfrm>
            <a:grpFill/>
          </p:grpSpPr>
          <p:sp>
            <p:nvSpPr>
              <p:cNvPr id="124" name="椭圆 123"/>
              <p:cNvSpPr/>
              <p:nvPr/>
            </p:nvSpPr>
            <p:spPr>
              <a:xfrm>
                <a:off x="3277003" y="4878914"/>
                <a:ext cx="281522" cy="281522"/>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5" name="椭圆 124"/>
              <p:cNvSpPr/>
              <p:nvPr/>
            </p:nvSpPr>
            <p:spPr>
              <a:xfrm>
                <a:off x="3311781" y="4913692"/>
                <a:ext cx="211966" cy="2119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9" name="组合 108"/>
            <p:cNvGrpSpPr/>
            <p:nvPr/>
          </p:nvGrpSpPr>
          <p:grpSpPr>
            <a:xfrm flipH="1">
              <a:off x="4403645" y="3515769"/>
              <a:ext cx="458664" cy="458664"/>
              <a:chOff x="3277003" y="4878914"/>
              <a:chExt cx="281522" cy="281522"/>
            </a:xfrm>
            <a:grpFill/>
          </p:grpSpPr>
          <p:sp>
            <p:nvSpPr>
              <p:cNvPr id="122" name="椭圆 121"/>
              <p:cNvSpPr/>
              <p:nvPr/>
            </p:nvSpPr>
            <p:spPr>
              <a:xfrm>
                <a:off x="3277003" y="4878914"/>
                <a:ext cx="281522" cy="281522"/>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3" name="椭圆 122"/>
              <p:cNvSpPr/>
              <p:nvPr/>
            </p:nvSpPr>
            <p:spPr>
              <a:xfrm>
                <a:off x="3311781" y="4913692"/>
                <a:ext cx="211966" cy="2119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0" name="组合 109"/>
            <p:cNvGrpSpPr/>
            <p:nvPr/>
          </p:nvGrpSpPr>
          <p:grpSpPr>
            <a:xfrm flipH="1">
              <a:off x="5334969" y="3527751"/>
              <a:ext cx="458664" cy="458664"/>
              <a:chOff x="3277003" y="4878914"/>
              <a:chExt cx="281522" cy="281522"/>
            </a:xfrm>
            <a:grpFill/>
          </p:grpSpPr>
          <p:sp>
            <p:nvSpPr>
              <p:cNvPr id="120" name="椭圆 119"/>
              <p:cNvSpPr/>
              <p:nvPr/>
            </p:nvSpPr>
            <p:spPr>
              <a:xfrm>
                <a:off x="3277003" y="4878914"/>
                <a:ext cx="281522" cy="281522"/>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1" name="椭圆 120"/>
              <p:cNvSpPr/>
              <p:nvPr/>
            </p:nvSpPr>
            <p:spPr>
              <a:xfrm>
                <a:off x="3311781" y="4913692"/>
                <a:ext cx="211966" cy="2119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1" name="组合 110"/>
            <p:cNvGrpSpPr/>
            <p:nvPr/>
          </p:nvGrpSpPr>
          <p:grpSpPr>
            <a:xfrm flipH="1">
              <a:off x="6960870" y="3515766"/>
              <a:ext cx="458664" cy="458664"/>
              <a:chOff x="3277003" y="4878914"/>
              <a:chExt cx="281522" cy="281522"/>
            </a:xfrm>
            <a:grpFill/>
          </p:grpSpPr>
          <p:sp>
            <p:nvSpPr>
              <p:cNvPr id="118" name="椭圆 117"/>
              <p:cNvSpPr/>
              <p:nvPr/>
            </p:nvSpPr>
            <p:spPr>
              <a:xfrm>
                <a:off x="3277003" y="4878914"/>
                <a:ext cx="281522" cy="281522"/>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9" name="椭圆 118"/>
              <p:cNvSpPr/>
              <p:nvPr/>
            </p:nvSpPr>
            <p:spPr>
              <a:xfrm>
                <a:off x="3311781" y="4913692"/>
                <a:ext cx="211966" cy="2119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2" name="组合 111"/>
            <p:cNvGrpSpPr/>
            <p:nvPr/>
          </p:nvGrpSpPr>
          <p:grpSpPr>
            <a:xfrm flipH="1">
              <a:off x="8891923" y="3515766"/>
              <a:ext cx="458664" cy="458664"/>
              <a:chOff x="3277003" y="4878914"/>
              <a:chExt cx="281522" cy="281522"/>
            </a:xfrm>
            <a:grpFill/>
          </p:grpSpPr>
          <p:sp>
            <p:nvSpPr>
              <p:cNvPr id="116" name="椭圆 115"/>
              <p:cNvSpPr/>
              <p:nvPr/>
            </p:nvSpPr>
            <p:spPr>
              <a:xfrm>
                <a:off x="3277003" y="4878914"/>
                <a:ext cx="281522" cy="281522"/>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7" name="椭圆 116"/>
              <p:cNvSpPr/>
              <p:nvPr/>
            </p:nvSpPr>
            <p:spPr>
              <a:xfrm>
                <a:off x="3311781" y="4913692"/>
                <a:ext cx="211966" cy="2119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3" name="组合 112"/>
            <p:cNvGrpSpPr/>
            <p:nvPr/>
          </p:nvGrpSpPr>
          <p:grpSpPr>
            <a:xfrm flipH="1">
              <a:off x="9473337" y="3523518"/>
              <a:ext cx="458664" cy="458664"/>
              <a:chOff x="3277003" y="4878914"/>
              <a:chExt cx="281522" cy="281522"/>
            </a:xfrm>
            <a:grpFill/>
          </p:grpSpPr>
          <p:sp>
            <p:nvSpPr>
              <p:cNvPr id="114" name="椭圆 113"/>
              <p:cNvSpPr/>
              <p:nvPr/>
            </p:nvSpPr>
            <p:spPr>
              <a:xfrm>
                <a:off x="3277003" y="4878914"/>
                <a:ext cx="281522" cy="281522"/>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5" name="椭圆 114"/>
              <p:cNvSpPr/>
              <p:nvPr/>
            </p:nvSpPr>
            <p:spPr>
              <a:xfrm>
                <a:off x="3311781" y="4913692"/>
                <a:ext cx="211966" cy="2119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spTree>
    <p:extLst>
      <p:ext uri="{BB962C8B-B14F-4D97-AF65-F5344CB8AC3E}">
        <p14:creationId xmlns:p14="http://schemas.microsoft.com/office/powerpoint/2010/main" val="736589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wipe(left)">
                                      <p:cBhvr>
                                        <p:cTn id="7" dur="500"/>
                                        <p:tgtEl>
                                          <p:spTgt spid="10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down)">
                                      <p:cBhvr>
                                        <p:cTn id="11" dur="500"/>
                                        <p:tgtEl>
                                          <p:spTgt spid="6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up)">
                                      <p:cBhvr>
                                        <p:cTn id="15" dur="500"/>
                                        <p:tgtEl>
                                          <p:spTgt spid="7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down)">
                                      <p:cBhvr>
                                        <p:cTn id="19" dur="500"/>
                                        <p:tgtEl>
                                          <p:spTgt spid="85"/>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wipe(up)">
                                      <p:cBhvr>
                                        <p:cTn id="23"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p:cNvGrpSpPr/>
          <p:nvPr/>
        </p:nvGrpSpPr>
        <p:grpSpPr>
          <a:xfrm>
            <a:off x="938214" y="2095917"/>
            <a:ext cx="1514475" cy="2845251"/>
            <a:chOff x="1250950" y="1924050"/>
            <a:chExt cx="2019300" cy="3793668"/>
          </a:xfrm>
        </p:grpSpPr>
        <p:grpSp>
          <p:nvGrpSpPr>
            <p:cNvPr id="99" name="组合 98"/>
            <p:cNvGrpSpPr/>
            <p:nvPr/>
          </p:nvGrpSpPr>
          <p:grpSpPr>
            <a:xfrm>
              <a:off x="1250950" y="1924050"/>
              <a:ext cx="2019300" cy="3721100"/>
              <a:chOff x="1244600" y="1928813"/>
              <a:chExt cx="2019300" cy="3721100"/>
            </a:xfrm>
          </p:grpSpPr>
          <p:grpSp>
            <p:nvGrpSpPr>
              <p:cNvPr id="103" name="组合 102"/>
              <p:cNvGrpSpPr/>
              <p:nvPr/>
            </p:nvGrpSpPr>
            <p:grpSpPr>
              <a:xfrm>
                <a:off x="1244600" y="1928813"/>
                <a:ext cx="2019300" cy="3721100"/>
                <a:chOff x="1244600" y="1928813"/>
                <a:chExt cx="2019300" cy="3721100"/>
              </a:xfrm>
            </p:grpSpPr>
            <p:sp>
              <p:nvSpPr>
                <p:cNvPr id="118" name="Rectangle 13 copy"/>
                <p:cNvSpPr/>
                <p:nvPr/>
              </p:nvSpPr>
              <p:spPr>
                <a:xfrm>
                  <a:off x="1244600" y="1928813"/>
                  <a:ext cx="2019300" cy="3721100"/>
                </a:xfrm>
                <a:prstGeom prst="rect">
                  <a:avLst/>
                </a:prstGeom>
                <a:solidFill>
                  <a:srgbClr val="4472C4">
                    <a:lumMod val="60000"/>
                    <a:lumOff val="40000"/>
                  </a:srgbClr>
                </a:solidFill>
                <a:ln w="12700" cap="flat" cmpd="sng" algn="ctr">
                  <a:noFill/>
                  <a:prstDash val="solid"/>
                  <a:miter lim="800000"/>
                </a:ln>
                <a:effectLst>
                  <a:outerShdw blurRad="762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19" name="矩形 118"/>
                <p:cNvSpPr/>
                <p:nvPr/>
              </p:nvSpPr>
              <p:spPr>
                <a:xfrm>
                  <a:off x="1244600" y="1928813"/>
                  <a:ext cx="2019300" cy="3721100"/>
                </a:xfrm>
                <a:prstGeom prst="rect">
                  <a:avLst/>
                </a:prstGeom>
                <a:solidFill>
                  <a:srgbClr val="294A5A"/>
                </a:solidFill>
                <a:ln w="12700" cap="flat" cmpd="sng" algn="ctr">
                  <a:noFill/>
                  <a:prstDash val="solid"/>
                  <a:miter lim="800000"/>
                </a:ln>
                <a:effectLst>
                  <a:innerShdw blurRad="152400" dist="38100" dir="81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20" name="矩形 119"/>
                <p:cNvSpPr/>
                <p:nvPr/>
              </p:nvSpPr>
              <p:spPr>
                <a:xfrm>
                  <a:off x="1244600" y="1928813"/>
                  <a:ext cx="2019300" cy="1032101"/>
                </a:xfrm>
                <a:prstGeom prst="rect">
                  <a:avLst/>
                </a:prstGeom>
                <a:solidFill>
                  <a:srgbClr val="294A5A"/>
                </a:solidFill>
                <a:ln w="12700" cap="flat" cmpd="sng" algn="ctr">
                  <a:noFill/>
                  <a:prstDash val="solid"/>
                  <a:miter lim="800000"/>
                </a:ln>
                <a:effectLst>
                  <a:innerShdw blurRad="152400" dist="38100" dir="189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01</a:t>
                  </a:r>
                  <a:endParaRPr kumimoji="0" lang="zh-CN" altLang="en-US" sz="27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cxnSp>
              <p:nvCxnSpPr>
                <p:cNvPr id="121" name="直接连接符 120"/>
                <p:cNvCxnSpPr/>
                <p:nvPr/>
              </p:nvCxnSpPr>
              <p:spPr>
                <a:xfrm>
                  <a:off x="1244600" y="2960914"/>
                  <a:ext cx="2019300" cy="0"/>
                </a:xfrm>
                <a:prstGeom prst="line">
                  <a:avLst/>
                </a:prstGeom>
                <a:noFill/>
                <a:ln w="25400" cap="flat" cmpd="sng" algn="ctr">
                  <a:solidFill>
                    <a:sysClr val="window" lastClr="FFFFFF"/>
                  </a:solidFill>
                  <a:prstDash val="solid"/>
                  <a:miter lim="800000"/>
                </a:ln>
                <a:effectLst>
                  <a:outerShdw blurRad="50800" dist="38100" dir="5400000" algn="t" rotWithShape="0">
                    <a:prstClr val="black">
                      <a:alpha val="40000"/>
                    </a:prstClr>
                  </a:outerShdw>
                </a:effectLst>
              </p:spPr>
            </p:cxnSp>
          </p:grpSp>
          <p:grpSp>
            <p:nvGrpSpPr>
              <p:cNvPr id="104" name="组合 103"/>
              <p:cNvGrpSpPr/>
              <p:nvPr/>
            </p:nvGrpSpPr>
            <p:grpSpPr>
              <a:xfrm>
                <a:off x="2656001" y="2718424"/>
                <a:ext cx="125298" cy="476873"/>
                <a:chOff x="2656001" y="2718424"/>
                <a:chExt cx="125298" cy="476873"/>
              </a:xfrm>
              <a:effectLst>
                <a:outerShdw blurRad="38100" dist="25400" dir="8100000" algn="tr" rotWithShape="0">
                  <a:prstClr val="black">
                    <a:alpha val="40000"/>
                  </a:prstClr>
                </a:outerShdw>
              </a:effectLst>
            </p:grpSpPr>
            <p:grpSp>
              <p:nvGrpSpPr>
                <p:cNvPr id="112" name="组合 111"/>
                <p:cNvGrpSpPr/>
                <p:nvPr/>
              </p:nvGrpSpPr>
              <p:grpSpPr>
                <a:xfrm>
                  <a:off x="2656001" y="2718424"/>
                  <a:ext cx="125298" cy="234383"/>
                  <a:chOff x="2651239" y="2708842"/>
                  <a:chExt cx="125298" cy="234383"/>
                </a:xfrm>
              </p:grpSpPr>
              <p:sp>
                <p:nvSpPr>
                  <p:cNvPr id="116" name="椭圆 115"/>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17" name="直接连接符 116"/>
                  <p:cNvCxnSpPr>
                    <a:stCxn id="116"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nvGrpSpPr>
                <p:cNvPr id="113" name="组合 112"/>
                <p:cNvGrpSpPr/>
                <p:nvPr/>
              </p:nvGrpSpPr>
              <p:grpSpPr>
                <a:xfrm flipV="1">
                  <a:off x="2656001" y="2960914"/>
                  <a:ext cx="125298" cy="234383"/>
                  <a:chOff x="2651239" y="2708842"/>
                  <a:chExt cx="125298" cy="234383"/>
                </a:xfrm>
              </p:grpSpPr>
              <p:sp>
                <p:nvSpPr>
                  <p:cNvPr id="114" name="椭圆 113"/>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15" name="直接连接符 114"/>
                  <p:cNvCxnSpPr>
                    <a:stCxn id="114"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grpSp>
            <p:nvGrpSpPr>
              <p:cNvPr id="105" name="组合 104"/>
              <p:cNvGrpSpPr/>
              <p:nvPr/>
            </p:nvGrpSpPr>
            <p:grpSpPr>
              <a:xfrm>
                <a:off x="1731851" y="2722477"/>
                <a:ext cx="125298" cy="476873"/>
                <a:chOff x="2656001" y="2718424"/>
                <a:chExt cx="125298" cy="476873"/>
              </a:xfrm>
              <a:effectLst>
                <a:outerShdw blurRad="38100" dist="25400" dir="8100000" algn="tr" rotWithShape="0">
                  <a:prstClr val="black">
                    <a:alpha val="40000"/>
                  </a:prstClr>
                </a:outerShdw>
              </a:effectLst>
            </p:grpSpPr>
            <p:grpSp>
              <p:nvGrpSpPr>
                <p:cNvPr id="106" name="组合 105"/>
                <p:cNvGrpSpPr/>
                <p:nvPr/>
              </p:nvGrpSpPr>
              <p:grpSpPr>
                <a:xfrm>
                  <a:off x="2656001" y="2718424"/>
                  <a:ext cx="125298" cy="234383"/>
                  <a:chOff x="2651239" y="2708842"/>
                  <a:chExt cx="125298" cy="234383"/>
                </a:xfrm>
              </p:grpSpPr>
              <p:sp>
                <p:nvSpPr>
                  <p:cNvPr id="110" name="椭圆 109"/>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11" name="直接连接符 110"/>
                  <p:cNvCxnSpPr>
                    <a:stCxn id="110"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nvGrpSpPr>
                <p:cNvPr id="107" name="组合 106"/>
                <p:cNvGrpSpPr/>
                <p:nvPr/>
              </p:nvGrpSpPr>
              <p:grpSpPr>
                <a:xfrm flipV="1">
                  <a:off x="2656001" y="2960914"/>
                  <a:ext cx="125298" cy="234383"/>
                  <a:chOff x="2651239" y="2708842"/>
                  <a:chExt cx="125298" cy="234383"/>
                </a:xfrm>
              </p:grpSpPr>
              <p:sp>
                <p:nvSpPr>
                  <p:cNvPr id="108" name="椭圆 107"/>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09" name="直接连接符 108"/>
                  <p:cNvCxnSpPr>
                    <a:stCxn id="108"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grpSp>
        <p:grpSp>
          <p:nvGrpSpPr>
            <p:cNvPr id="100" name="组合 99"/>
            <p:cNvGrpSpPr/>
            <p:nvPr/>
          </p:nvGrpSpPr>
          <p:grpSpPr>
            <a:xfrm>
              <a:off x="1269319" y="3443904"/>
              <a:ext cx="2000930" cy="2273814"/>
              <a:chOff x="1269319" y="3443904"/>
              <a:chExt cx="2000930" cy="2273814"/>
            </a:xfrm>
          </p:grpSpPr>
          <p:sp>
            <p:nvSpPr>
              <p:cNvPr id="101" name="文本框 8"/>
              <p:cNvSpPr txBox="1"/>
              <p:nvPr/>
            </p:nvSpPr>
            <p:spPr>
              <a:xfrm>
                <a:off x="1600370" y="3443904"/>
                <a:ext cx="1400384" cy="400109"/>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请输入标题</a:t>
                </a:r>
              </a:p>
            </p:txBody>
          </p:sp>
          <p:sp>
            <p:nvSpPr>
              <p:cNvPr id="102" name="矩形 101"/>
              <p:cNvSpPr/>
              <p:nvPr/>
            </p:nvSpPr>
            <p:spPr>
              <a:xfrm>
                <a:off x="1269319" y="3871059"/>
                <a:ext cx="2000930" cy="184665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单击添加内容单击添加内容单击添加内容单击添加</a:t>
                </a:r>
                <a:r>
                  <a:rPr kumimoji="0" lang="zh-CN" altLang="en-US" sz="1050" b="0" i="0" u="none" strike="noStrike" kern="100" cap="none" spc="0" normalizeH="0" baseline="0" noProof="0" dirty="0" smtClean="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内容</a:t>
                </a:r>
                <a:r>
                  <a:rPr kumimoji="0" lang="zh-CN" altLang="en-US"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单击添加内容单击添加内容单击添加内容单击添加</a:t>
                </a:r>
                <a:r>
                  <a:rPr kumimoji="0" lang="zh-CN" altLang="en-US" sz="1050" b="0" i="0" u="none" strike="noStrike" kern="100" cap="none" spc="0" normalizeH="0" baseline="0" noProof="0" dirty="0" smtClean="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内容</a:t>
                </a:r>
                <a:r>
                  <a:rPr kumimoji="0" lang="zh-CN" altLang="en-US"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单击添加内容单击添加内容单击添加内容单击添加</a:t>
                </a:r>
                <a:r>
                  <a:rPr kumimoji="0" lang="zh-CN" altLang="en-US" sz="1050" b="0" i="0" u="none" strike="noStrike" kern="100" cap="none" spc="0" normalizeH="0" baseline="0" noProof="0" dirty="0" smtClean="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内容</a:t>
                </a:r>
                <a:endParaRPr kumimoji="0" lang="zh-CN" altLang="zh-CN"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endParaRPr>
              </a:p>
            </p:txBody>
          </p:sp>
        </p:grpSp>
      </p:grpSp>
      <p:grpSp>
        <p:nvGrpSpPr>
          <p:cNvPr id="122" name="组合 121"/>
          <p:cNvGrpSpPr/>
          <p:nvPr/>
        </p:nvGrpSpPr>
        <p:grpSpPr>
          <a:xfrm>
            <a:off x="2865439" y="2095917"/>
            <a:ext cx="1514475" cy="2824967"/>
            <a:chOff x="3820583" y="1924050"/>
            <a:chExt cx="2019300" cy="3766623"/>
          </a:xfrm>
        </p:grpSpPr>
        <p:grpSp>
          <p:nvGrpSpPr>
            <p:cNvPr id="123" name="组合 122"/>
            <p:cNvGrpSpPr/>
            <p:nvPr/>
          </p:nvGrpSpPr>
          <p:grpSpPr>
            <a:xfrm>
              <a:off x="3820583" y="1924050"/>
              <a:ext cx="2019300" cy="3721100"/>
              <a:chOff x="1244600" y="1928813"/>
              <a:chExt cx="2019300" cy="3721100"/>
            </a:xfrm>
          </p:grpSpPr>
          <p:grpSp>
            <p:nvGrpSpPr>
              <p:cNvPr id="127" name="组合 126"/>
              <p:cNvGrpSpPr/>
              <p:nvPr/>
            </p:nvGrpSpPr>
            <p:grpSpPr>
              <a:xfrm>
                <a:off x="1244600" y="1928813"/>
                <a:ext cx="2019300" cy="3721100"/>
                <a:chOff x="1244600" y="1928813"/>
                <a:chExt cx="2019300" cy="3721100"/>
              </a:xfrm>
            </p:grpSpPr>
            <p:sp>
              <p:nvSpPr>
                <p:cNvPr id="142" name="Rectangle 13 copy"/>
                <p:cNvSpPr/>
                <p:nvPr/>
              </p:nvSpPr>
              <p:spPr>
                <a:xfrm>
                  <a:off x="1244600" y="1928813"/>
                  <a:ext cx="2019300" cy="3721100"/>
                </a:xfrm>
                <a:prstGeom prst="rect">
                  <a:avLst/>
                </a:prstGeom>
                <a:solidFill>
                  <a:srgbClr val="4472C4">
                    <a:lumMod val="60000"/>
                    <a:lumOff val="40000"/>
                  </a:srgbClr>
                </a:solidFill>
                <a:ln w="12700" cap="flat" cmpd="sng" algn="ctr">
                  <a:noFill/>
                  <a:prstDash val="solid"/>
                  <a:miter lim="800000"/>
                </a:ln>
                <a:effectLst>
                  <a:outerShdw blurRad="762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43" name="矩形 142"/>
                <p:cNvSpPr/>
                <p:nvPr/>
              </p:nvSpPr>
              <p:spPr>
                <a:xfrm>
                  <a:off x="1244600" y="1928813"/>
                  <a:ext cx="2019300" cy="3721100"/>
                </a:xfrm>
                <a:prstGeom prst="rect">
                  <a:avLst/>
                </a:prstGeom>
                <a:solidFill>
                  <a:srgbClr val="0A97A6"/>
                </a:solidFill>
                <a:ln w="12700" cap="flat" cmpd="sng" algn="ctr">
                  <a:noFill/>
                  <a:prstDash val="solid"/>
                  <a:miter lim="800000"/>
                </a:ln>
                <a:effectLst>
                  <a:innerShdw blurRad="152400" dist="38100" dir="81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44" name="矩形 143"/>
                <p:cNvSpPr/>
                <p:nvPr/>
              </p:nvSpPr>
              <p:spPr>
                <a:xfrm>
                  <a:off x="1244600" y="1928813"/>
                  <a:ext cx="2019300" cy="1032101"/>
                </a:xfrm>
                <a:prstGeom prst="rect">
                  <a:avLst/>
                </a:prstGeom>
                <a:solidFill>
                  <a:srgbClr val="0A97A6"/>
                </a:solidFill>
                <a:ln w="12700" cap="flat" cmpd="sng" algn="ctr">
                  <a:noFill/>
                  <a:prstDash val="solid"/>
                  <a:miter lim="800000"/>
                </a:ln>
                <a:effectLst>
                  <a:innerShdw blurRad="152400" dist="38100" dir="189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02</a:t>
                  </a:r>
                  <a:endParaRPr kumimoji="0" lang="zh-CN" altLang="en-US" sz="27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cxnSp>
              <p:nvCxnSpPr>
                <p:cNvPr id="145" name="直接连接符 144"/>
                <p:cNvCxnSpPr/>
                <p:nvPr/>
              </p:nvCxnSpPr>
              <p:spPr>
                <a:xfrm>
                  <a:off x="1244600" y="2960914"/>
                  <a:ext cx="2019300" cy="0"/>
                </a:xfrm>
                <a:prstGeom prst="line">
                  <a:avLst/>
                </a:prstGeom>
                <a:noFill/>
                <a:ln w="25400" cap="flat" cmpd="sng" algn="ctr">
                  <a:solidFill>
                    <a:sysClr val="window" lastClr="FFFFFF"/>
                  </a:solidFill>
                  <a:prstDash val="solid"/>
                  <a:miter lim="800000"/>
                </a:ln>
                <a:effectLst>
                  <a:outerShdw blurRad="50800" dist="38100" dir="5400000" algn="t" rotWithShape="0">
                    <a:prstClr val="black">
                      <a:alpha val="40000"/>
                    </a:prstClr>
                  </a:outerShdw>
                </a:effectLst>
              </p:spPr>
            </p:cxnSp>
          </p:grpSp>
          <p:grpSp>
            <p:nvGrpSpPr>
              <p:cNvPr id="128" name="组合 127"/>
              <p:cNvGrpSpPr/>
              <p:nvPr/>
            </p:nvGrpSpPr>
            <p:grpSpPr>
              <a:xfrm>
                <a:off x="2656001" y="2718424"/>
                <a:ext cx="125298" cy="476873"/>
                <a:chOff x="2656001" y="2718424"/>
                <a:chExt cx="125298" cy="476873"/>
              </a:xfrm>
              <a:effectLst>
                <a:outerShdw blurRad="38100" dist="25400" dir="8100000" algn="tr" rotWithShape="0">
                  <a:prstClr val="black">
                    <a:alpha val="40000"/>
                  </a:prstClr>
                </a:outerShdw>
              </a:effectLst>
            </p:grpSpPr>
            <p:grpSp>
              <p:nvGrpSpPr>
                <p:cNvPr id="136" name="组合 135"/>
                <p:cNvGrpSpPr/>
                <p:nvPr/>
              </p:nvGrpSpPr>
              <p:grpSpPr>
                <a:xfrm>
                  <a:off x="2656001" y="2718424"/>
                  <a:ext cx="125298" cy="234383"/>
                  <a:chOff x="2651239" y="2708842"/>
                  <a:chExt cx="125298" cy="234383"/>
                </a:xfrm>
              </p:grpSpPr>
              <p:sp>
                <p:nvSpPr>
                  <p:cNvPr id="140" name="椭圆 139"/>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41" name="直接连接符 140"/>
                  <p:cNvCxnSpPr>
                    <a:stCxn id="140"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nvGrpSpPr>
                <p:cNvPr id="137" name="组合 136"/>
                <p:cNvGrpSpPr/>
                <p:nvPr/>
              </p:nvGrpSpPr>
              <p:grpSpPr>
                <a:xfrm flipV="1">
                  <a:off x="2656001" y="2960914"/>
                  <a:ext cx="125298" cy="234383"/>
                  <a:chOff x="2651239" y="2708842"/>
                  <a:chExt cx="125298" cy="234383"/>
                </a:xfrm>
              </p:grpSpPr>
              <p:sp>
                <p:nvSpPr>
                  <p:cNvPr id="138" name="椭圆 137"/>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39" name="直接连接符 138"/>
                  <p:cNvCxnSpPr>
                    <a:stCxn id="138"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grpSp>
            <p:nvGrpSpPr>
              <p:cNvPr id="129" name="组合 128"/>
              <p:cNvGrpSpPr/>
              <p:nvPr/>
            </p:nvGrpSpPr>
            <p:grpSpPr>
              <a:xfrm>
                <a:off x="1731851" y="2722477"/>
                <a:ext cx="125298" cy="476873"/>
                <a:chOff x="2656001" y="2718424"/>
                <a:chExt cx="125298" cy="476873"/>
              </a:xfrm>
              <a:effectLst>
                <a:outerShdw blurRad="38100" dist="25400" dir="8100000" algn="tr" rotWithShape="0">
                  <a:prstClr val="black">
                    <a:alpha val="40000"/>
                  </a:prstClr>
                </a:outerShdw>
              </a:effectLst>
            </p:grpSpPr>
            <p:grpSp>
              <p:nvGrpSpPr>
                <p:cNvPr id="130" name="组合 129"/>
                <p:cNvGrpSpPr/>
                <p:nvPr/>
              </p:nvGrpSpPr>
              <p:grpSpPr>
                <a:xfrm>
                  <a:off x="2656001" y="2718424"/>
                  <a:ext cx="125298" cy="234383"/>
                  <a:chOff x="2651239" y="2708842"/>
                  <a:chExt cx="125298" cy="234383"/>
                </a:xfrm>
              </p:grpSpPr>
              <p:sp>
                <p:nvSpPr>
                  <p:cNvPr id="134" name="椭圆 133"/>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35" name="直接连接符 134"/>
                  <p:cNvCxnSpPr>
                    <a:stCxn id="134"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nvGrpSpPr>
                <p:cNvPr id="131" name="组合 130"/>
                <p:cNvGrpSpPr/>
                <p:nvPr/>
              </p:nvGrpSpPr>
              <p:grpSpPr>
                <a:xfrm flipV="1">
                  <a:off x="2656001" y="2960914"/>
                  <a:ext cx="125298" cy="234383"/>
                  <a:chOff x="2651239" y="2708842"/>
                  <a:chExt cx="125298" cy="234383"/>
                </a:xfrm>
              </p:grpSpPr>
              <p:sp>
                <p:nvSpPr>
                  <p:cNvPr id="132" name="椭圆 131"/>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33" name="直接连接符 132"/>
                  <p:cNvCxnSpPr>
                    <a:stCxn id="132"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grpSp>
        <p:grpSp>
          <p:nvGrpSpPr>
            <p:cNvPr id="124" name="组合 123"/>
            <p:cNvGrpSpPr/>
            <p:nvPr/>
          </p:nvGrpSpPr>
          <p:grpSpPr>
            <a:xfrm>
              <a:off x="3838953" y="3443904"/>
              <a:ext cx="2000930" cy="2246769"/>
              <a:chOff x="1269319" y="3443904"/>
              <a:chExt cx="2000930" cy="2246769"/>
            </a:xfrm>
          </p:grpSpPr>
          <p:sp>
            <p:nvSpPr>
              <p:cNvPr id="125" name="文本框 32"/>
              <p:cNvSpPr txBox="1"/>
              <p:nvPr/>
            </p:nvSpPr>
            <p:spPr>
              <a:xfrm>
                <a:off x="1600370" y="3443904"/>
                <a:ext cx="1400384" cy="400109"/>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请输入标题</a:t>
                </a:r>
              </a:p>
            </p:txBody>
          </p:sp>
          <p:sp>
            <p:nvSpPr>
              <p:cNvPr id="126" name="矩形 125"/>
              <p:cNvSpPr/>
              <p:nvPr/>
            </p:nvSpPr>
            <p:spPr>
              <a:xfrm>
                <a:off x="1269319" y="3844013"/>
                <a:ext cx="2000930" cy="184666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单击添加内容单击添加内容单击添加内容单击添加内容单击添加内容单击添加内容单击添加内容单击添加内容单击添加内容单击添加内容单击添加内容单击添加内容</a:t>
                </a:r>
                <a:endParaRPr kumimoji="0" lang="zh-CN" altLang="zh-CN"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endParaRPr>
              </a:p>
            </p:txBody>
          </p:sp>
        </p:grpSp>
      </p:grpSp>
      <p:grpSp>
        <p:nvGrpSpPr>
          <p:cNvPr id="146" name="组合 145"/>
          <p:cNvGrpSpPr/>
          <p:nvPr/>
        </p:nvGrpSpPr>
        <p:grpSpPr>
          <a:xfrm>
            <a:off x="4792664" y="2095917"/>
            <a:ext cx="1514477" cy="2824967"/>
            <a:chOff x="6390215" y="1924050"/>
            <a:chExt cx="2019302" cy="3766623"/>
          </a:xfrm>
        </p:grpSpPr>
        <p:grpSp>
          <p:nvGrpSpPr>
            <p:cNvPr id="147" name="组合 146"/>
            <p:cNvGrpSpPr/>
            <p:nvPr/>
          </p:nvGrpSpPr>
          <p:grpSpPr>
            <a:xfrm>
              <a:off x="6390217" y="1924050"/>
              <a:ext cx="2019300" cy="3721100"/>
              <a:chOff x="1244600" y="1928813"/>
              <a:chExt cx="2019300" cy="3721100"/>
            </a:xfrm>
          </p:grpSpPr>
          <p:grpSp>
            <p:nvGrpSpPr>
              <p:cNvPr id="151" name="组合 150"/>
              <p:cNvGrpSpPr/>
              <p:nvPr/>
            </p:nvGrpSpPr>
            <p:grpSpPr>
              <a:xfrm>
                <a:off x="1244600" y="1928813"/>
                <a:ext cx="2019300" cy="3721100"/>
                <a:chOff x="1244600" y="1928813"/>
                <a:chExt cx="2019300" cy="3721100"/>
              </a:xfrm>
            </p:grpSpPr>
            <p:sp>
              <p:nvSpPr>
                <p:cNvPr id="166" name="Rectangle 13 copy"/>
                <p:cNvSpPr/>
                <p:nvPr/>
              </p:nvSpPr>
              <p:spPr>
                <a:xfrm>
                  <a:off x="1244600" y="1928813"/>
                  <a:ext cx="2019300" cy="3721100"/>
                </a:xfrm>
                <a:prstGeom prst="rect">
                  <a:avLst/>
                </a:prstGeom>
                <a:solidFill>
                  <a:srgbClr val="4472C4">
                    <a:lumMod val="60000"/>
                    <a:lumOff val="40000"/>
                  </a:srgbClr>
                </a:solidFill>
                <a:ln w="12700" cap="flat" cmpd="sng" algn="ctr">
                  <a:noFill/>
                  <a:prstDash val="solid"/>
                  <a:miter lim="800000"/>
                </a:ln>
                <a:effectLst>
                  <a:outerShdw blurRad="762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67" name="矩形 166"/>
                <p:cNvSpPr/>
                <p:nvPr/>
              </p:nvSpPr>
              <p:spPr>
                <a:xfrm>
                  <a:off x="1244600" y="1928813"/>
                  <a:ext cx="2019300" cy="3721100"/>
                </a:xfrm>
                <a:prstGeom prst="rect">
                  <a:avLst/>
                </a:prstGeom>
                <a:solidFill>
                  <a:srgbClr val="ED5A00"/>
                </a:solidFill>
                <a:ln w="12700" cap="flat" cmpd="sng" algn="ctr">
                  <a:noFill/>
                  <a:prstDash val="solid"/>
                  <a:miter lim="800000"/>
                </a:ln>
                <a:effectLst>
                  <a:innerShdw blurRad="152400" dist="38100" dir="81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68" name="矩形 167"/>
                <p:cNvSpPr/>
                <p:nvPr/>
              </p:nvSpPr>
              <p:spPr>
                <a:xfrm>
                  <a:off x="1244600" y="1928813"/>
                  <a:ext cx="2019300" cy="1032101"/>
                </a:xfrm>
                <a:prstGeom prst="rect">
                  <a:avLst/>
                </a:prstGeom>
                <a:solidFill>
                  <a:srgbClr val="ED5A00"/>
                </a:solidFill>
                <a:ln w="12700" cap="flat" cmpd="sng" algn="ctr">
                  <a:noFill/>
                  <a:prstDash val="solid"/>
                  <a:miter lim="800000"/>
                </a:ln>
                <a:effectLst>
                  <a:innerShdw blurRad="152400" dist="38100" dir="189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03</a:t>
                  </a:r>
                  <a:endParaRPr kumimoji="0" lang="zh-CN" altLang="en-US" sz="27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cxnSp>
              <p:nvCxnSpPr>
                <p:cNvPr id="169" name="直接连接符 168"/>
                <p:cNvCxnSpPr/>
                <p:nvPr/>
              </p:nvCxnSpPr>
              <p:spPr>
                <a:xfrm>
                  <a:off x="1244600" y="2960914"/>
                  <a:ext cx="2019300" cy="0"/>
                </a:xfrm>
                <a:prstGeom prst="line">
                  <a:avLst/>
                </a:prstGeom>
                <a:noFill/>
                <a:ln w="25400" cap="flat" cmpd="sng" algn="ctr">
                  <a:solidFill>
                    <a:sysClr val="window" lastClr="FFFFFF"/>
                  </a:solidFill>
                  <a:prstDash val="solid"/>
                  <a:miter lim="800000"/>
                </a:ln>
                <a:effectLst>
                  <a:outerShdw blurRad="50800" dist="38100" dir="5400000" algn="t" rotWithShape="0">
                    <a:prstClr val="black">
                      <a:alpha val="40000"/>
                    </a:prstClr>
                  </a:outerShdw>
                </a:effectLst>
              </p:spPr>
            </p:cxnSp>
          </p:grpSp>
          <p:grpSp>
            <p:nvGrpSpPr>
              <p:cNvPr id="152" name="组合 151"/>
              <p:cNvGrpSpPr/>
              <p:nvPr/>
            </p:nvGrpSpPr>
            <p:grpSpPr>
              <a:xfrm>
                <a:off x="2656001" y="2718424"/>
                <a:ext cx="125298" cy="476873"/>
                <a:chOff x="2656001" y="2718424"/>
                <a:chExt cx="125298" cy="476873"/>
              </a:xfrm>
              <a:effectLst>
                <a:outerShdw blurRad="38100" dist="25400" dir="8100000" algn="tr" rotWithShape="0">
                  <a:prstClr val="black">
                    <a:alpha val="40000"/>
                  </a:prstClr>
                </a:outerShdw>
              </a:effectLst>
            </p:grpSpPr>
            <p:grpSp>
              <p:nvGrpSpPr>
                <p:cNvPr id="160" name="组合 159"/>
                <p:cNvGrpSpPr/>
                <p:nvPr/>
              </p:nvGrpSpPr>
              <p:grpSpPr>
                <a:xfrm>
                  <a:off x="2656001" y="2718424"/>
                  <a:ext cx="125298" cy="234383"/>
                  <a:chOff x="2651239" y="2708842"/>
                  <a:chExt cx="125298" cy="234383"/>
                </a:xfrm>
              </p:grpSpPr>
              <p:sp>
                <p:nvSpPr>
                  <p:cNvPr id="164" name="椭圆 163"/>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65" name="直接连接符 164"/>
                  <p:cNvCxnSpPr>
                    <a:stCxn id="164"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nvGrpSpPr>
                <p:cNvPr id="161" name="组合 160"/>
                <p:cNvGrpSpPr/>
                <p:nvPr/>
              </p:nvGrpSpPr>
              <p:grpSpPr>
                <a:xfrm flipV="1">
                  <a:off x="2656001" y="2960914"/>
                  <a:ext cx="125298" cy="234383"/>
                  <a:chOff x="2651239" y="2708842"/>
                  <a:chExt cx="125298" cy="234383"/>
                </a:xfrm>
              </p:grpSpPr>
              <p:sp>
                <p:nvSpPr>
                  <p:cNvPr id="162" name="椭圆 161"/>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63" name="直接连接符 162"/>
                  <p:cNvCxnSpPr>
                    <a:stCxn id="162"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grpSp>
            <p:nvGrpSpPr>
              <p:cNvPr id="153" name="组合 152"/>
              <p:cNvGrpSpPr/>
              <p:nvPr/>
            </p:nvGrpSpPr>
            <p:grpSpPr>
              <a:xfrm>
                <a:off x="1731851" y="2722477"/>
                <a:ext cx="125298" cy="476873"/>
                <a:chOff x="2656001" y="2718424"/>
                <a:chExt cx="125298" cy="476873"/>
              </a:xfrm>
              <a:effectLst>
                <a:outerShdw blurRad="38100" dist="25400" dir="8100000" algn="tr" rotWithShape="0">
                  <a:prstClr val="black">
                    <a:alpha val="40000"/>
                  </a:prstClr>
                </a:outerShdw>
              </a:effectLst>
            </p:grpSpPr>
            <p:grpSp>
              <p:nvGrpSpPr>
                <p:cNvPr id="154" name="组合 153"/>
                <p:cNvGrpSpPr/>
                <p:nvPr/>
              </p:nvGrpSpPr>
              <p:grpSpPr>
                <a:xfrm>
                  <a:off x="2656001" y="2718424"/>
                  <a:ext cx="125298" cy="234383"/>
                  <a:chOff x="2651239" y="2708842"/>
                  <a:chExt cx="125298" cy="234383"/>
                </a:xfrm>
              </p:grpSpPr>
              <p:sp>
                <p:nvSpPr>
                  <p:cNvPr id="158" name="椭圆 157"/>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59" name="直接连接符 158"/>
                  <p:cNvCxnSpPr>
                    <a:stCxn id="158"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nvGrpSpPr>
                <p:cNvPr id="155" name="组合 154"/>
                <p:cNvGrpSpPr/>
                <p:nvPr/>
              </p:nvGrpSpPr>
              <p:grpSpPr>
                <a:xfrm flipV="1">
                  <a:off x="2656001" y="2960914"/>
                  <a:ext cx="125298" cy="234383"/>
                  <a:chOff x="2651239" y="2708842"/>
                  <a:chExt cx="125298" cy="234383"/>
                </a:xfrm>
              </p:grpSpPr>
              <p:sp>
                <p:nvSpPr>
                  <p:cNvPr id="156" name="椭圆 155"/>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57" name="直接连接符 156"/>
                  <p:cNvCxnSpPr>
                    <a:stCxn id="156"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grpSp>
        <p:grpSp>
          <p:nvGrpSpPr>
            <p:cNvPr id="148" name="组合 147"/>
            <p:cNvGrpSpPr/>
            <p:nvPr/>
          </p:nvGrpSpPr>
          <p:grpSpPr>
            <a:xfrm>
              <a:off x="6390215" y="3443904"/>
              <a:ext cx="2000930" cy="2246769"/>
              <a:chOff x="1241762" y="3443904"/>
              <a:chExt cx="2000930" cy="2246769"/>
            </a:xfrm>
          </p:grpSpPr>
          <p:sp>
            <p:nvSpPr>
              <p:cNvPr id="149" name="文本框 56"/>
              <p:cNvSpPr txBox="1"/>
              <p:nvPr/>
            </p:nvSpPr>
            <p:spPr>
              <a:xfrm>
                <a:off x="1600370" y="3443904"/>
                <a:ext cx="1400384" cy="400109"/>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请输入标题</a:t>
                </a:r>
              </a:p>
            </p:txBody>
          </p:sp>
          <p:sp>
            <p:nvSpPr>
              <p:cNvPr id="150" name="矩形 149"/>
              <p:cNvSpPr/>
              <p:nvPr/>
            </p:nvSpPr>
            <p:spPr>
              <a:xfrm>
                <a:off x="1241762" y="3844013"/>
                <a:ext cx="2000930" cy="184666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单击添加内容单击添加内容单击添加内容单击添加内容单击添加内容单击添加内容单击添加内容单击添加内容单击添加内容单击添加内容单击添加内容单击添加</a:t>
                </a:r>
                <a:r>
                  <a:rPr kumimoji="0" lang="zh-CN" altLang="en-US" sz="1050" b="0" i="0" u="none" strike="noStrike" kern="100" cap="none" spc="0" normalizeH="0" baseline="0" noProof="0" dirty="0" smtClean="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内容</a:t>
                </a:r>
                <a:endParaRPr kumimoji="0" lang="zh-CN" altLang="zh-CN"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endParaRPr>
              </a:p>
            </p:txBody>
          </p:sp>
        </p:grpSp>
      </p:grpSp>
      <p:grpSp>
        <p:nvGrpSpPr>
          <p:cNvPr id="170" name="组合 169"/>
          <p:cNvGrpSpPr/>
          <p:nvPr/>
        </p:nvGrpSpPr>
        <p:grpSpPr>
          <a:xfrm>
            <a:off x="6719888" y="2095917"/>
            <a:ext cx="1514476" cy="2845251"/>
            <a:chOff x="8959849" y="1924050"/>
            <a:chExt cx="2019301" cy="3793668"/>
          </a:xfrm>
        </p:grpSpPr>
        <p:grpSp>
          <p:nvGrpSpPr>
            <p:cNvPr id="171" name="组合 170"/>
            <p:cNvGrpSpPr/>
            <p:nvPr/>
          </p:nvGrpSpPr>
          <p:grpSpPr>
            <a:xfrm>
              <a:off x="8959850" y="1924050"/>
              <a:ext cx="2019300" cy="3721100"/>
              <a:chOff x="1244600" y="1928813"/>
              <a:chExt cx="2019300" cy="3721100"/>
            </a:xfrm>
          </p:grpSpPr>
          <p:grpSp>
            <p:nvGrpSpPr>
              <p:cNvPr id="175" name="组合 174"/>
              <p:cNvGrpSpPr/>
              <p:nvPr/>
            </p:nvGrpSpPr>
            <p:grpSpPr>
              <a:xfrm>
                <a:off x="1244600" y="1928813"/>
                <a:ext cx="2019300" cy="3721100"/>
                <a:chOff x="1244600" y="1928813"/>
                <a:chExt cx="2019300" cy="3721100"/>
              </a:xfrm>
            </p:grpSpPr>
            <p:sp>
              <p:nvSpPr>
                <p:cNvPr id="190" name="Rectangle 13 copy"/>
                <p:cNvSpPr/>
                <p:nvPr/>
              </p:nvSpPr>
              <p:spPr>
                <a:xfrm>
                  <a:off x="1244600" y="1928813"/>
                  <a:ext cx="2019300" cy="3721100"/>
                </a:xfrm>
                <a:prstGeom prst="rect">
                  <a:avLst/>
                </a:prstGeom>
                <a:solidFill>
                  <a:srgbClr val="4472C4">
                    <a:lumMod val="60000"/>
                    <a:lumOff val="40000"/>
                  </a:srgbClr>
                </a:solidFill>
                <a:ln w="12700" cap="flat" cmpd="sng" algn="ctr">
                  <a:noFill/>
                  <a:prstDash val="solid"/>
                  <a:miter lim="800000"/>
                </a:ln>
                <a:effectLst>
                  <a:outerShdw blurRad="762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1" name="矩形 190"/>
                <p:cNvSpPr/>
                <p:nvPr/>
              </p:nvSpPr>
              <p:spPr>
                <a:xfrm>
                  <a:off x="1244600" y="1928813"/>
                  <a:ext cx="2019300" cy="3721100"/>
                </a:xfrm>
                <a:prstGeom prst="rect">
                  <a:avLst/>
                </a:prstGeom>
                <a:solidFill>
                  <a:srgbClr val="484849"/>
                </a:solidFill>
                <a:ln w="12700" cap="flat" cmpd="sng" algn="ctr">
                  <a:noFill/>
                  <a:prstDash val="solid"/>
                  <a:miter lim="800000"/>
                </a:ln>
                <a:effectLst>
                  <a:innerShdw blurRad="152400" dist="38100" dir="81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2" name="矩形 191"/>
                <p:cNvSpPr/>
                <p:nvPr/>
              </p:nvSpPr>
              <p:spPr>
                <a:xfrm>
                  <a:off x="1244600" y="1928813"/>
                  <a:ext cx="2019300" cy="1032101"/>
                </a:xfrm>
                <a:prstGeom prst="rect">
                  <a:avLst/>
                </a:prstGeom>
                <a:solidFill>
                  <a:srgbClr val="484849"/>
                </a:solidFill>
                <a:ln w="12700" cap="flat" cmpd="sng" algn="ctr">
                  <a:noFill/>
                  <a:prstDash val="solid"/>
                  <a:miter lim="800000"/>
                </a:ln>
                <a:effectLst>
                  <a:innerShdw blurRad="152400" dist="38100" dir="189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04</a:t>
                  </a:r>
                  <a:endParaRPr kumimoji="0" lang="zh-CN" altLang="en-US" sz="27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cxnSp>
              <p:nvCxnSpPr>
                <p:cNvPr id="193" name="直接连接符 192"/>
                <p:cNvCxnSpPr/>
                <p:nvPr/>
              </p:nvCxnSpPr>
              <p:spPr>
                <a:xfrm>
                  <a:off x="1244600" y="2960914"/>
                  <a:ext cx="2019300" cy="0"/>
                </a:xfrm>
                <a:prstGeom prst="line">
                  <a:avLst/>
                </a:prstGeom>
                <a:noFill/>
                <a:ln w="25400" cap="flat" cmpd="sng" algn="ctr">
                  <a:solidFill>
                    <a:sysClr val="window" lastClr="FFFFFF"/>
                  </a:solidFill>
                  <a:prstDash val="solid"/>
                  <a:miter lim="800000"/>
                </a:ln>
                <a:effectLst>
                  <a:outerShdw blurRad="50800" dist="38100" dir="5400000" algn="t" rotWithShape="0">
                    <a:prstClr val="black">
                      <a:alpha val="40000"/>
                    </a:prstClr>
                  </a:outerShdw>
                </a:effectLst>
              </p:spPr>
            </p:cxnSp>
          </p:grpSp>
          <p:grpSp>
            <p:nvGrpSpPr>
              <p:cNvPr id="176" name="组合 175"/>
              <p:cNvGrpSpPr/>
              <p:nvPr/>
            </p:nvGrpSpPr>
            <p:grpSpPr>
              <a:xfrm>
                <a:off x="2656001" y="2718424"/>
                <a:ext cx="125298" cy="476873"/>
                <a:chOff x="2656001" y="2718424"/>
                <a:chExt cx="125298" cy="476873"/>
              </a:xfrm>
              <a:effectLst>
                <a:outerShdw blurRad="38100" dist="25400" dir="8100000" algn="tr" rotWithShape="0">
                  <a:prstClr val="black">
                    <a:alpha val="40000"/>
                  </a:prstClr>
                </a:outerShdw>
              </a:effectLst>
            </p:grpSpPr>
            <p:grpSp>
              <p:nvGrpSpPr>
                <p:cNvPr id="184" name="组合 183"/>
                <p:cNvGrpSpPr/>
                <p:nvPr/>
              </p:nvGrpSpPr>
              <p:grpSpPr>
                <a:xfrm>
                  <a:off x="2656001" y="2718424"/>
                  <a:ext cx="125298" cy="234383"/>
                  <a:chOff x="2651239" y="2708842"/>
                  <a:chExt cx="125298" cy="234383"/>
                </a:xfrm>
              </p:grpSpPr>
              <p:sp>
                <p:nvSpPr>
                  <p:cNvPr id="188" name="椭圆 187"/>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89" name="直接连接符 188"/>
                  <p:cNvCxnSpPr>
                    <a:stCxn id="188"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nvGrpSpPr>
                <p:cNvPr id="185" name="组合 184"/>
                <p:cNvGrpSpPr/>
                <p:nvPr/>
              </p:nvGrpSpPr>
              <p:grpSpPr>
                <a:xfrm flipV="1">
                  <a:off x="2656001" y="2960914"/>
                  <a:ext cx="125298" cy="234383"/>
                  <a:chOff x="2651239" y="2708842"/>
                  <a:chExt cx="125298" cy="234383"/>
                </a:xfrm>
              </p:grpSpPr>
              <p:sp>
                <p:nvSpPr>
                  <p:cNvPr id="186" name="椭圆 185"/>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87" name="直接连接符 186"/>
                  <p:cNvCxnSpPr>
                    <a:stCxn id="186"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grpSp>
            <p:nvGrpSpPr>
              <p:cNvPr id="177" name="组合 176"/>
              <p:cNvGrpSpPr/>
              <p:nvPr/>
            </p:nvGrpSpPr>
            <p:grpSpPr>
              <a:xfrm>
                <a:off x="1731851" y="2722477"/>
                <a:ext cx="125298" cy="476873"/>
                <a:chOff x="2656001" y="2718424"/>
                <a:chExt cx="125298" cy="476873"/>
              </a:xfrm>
              <a:effectLst>
                <a:outerShdw blurRad="38100" dist="25400" dir="8100000" algn="tr" rotWithShape="0">
                  <a:prstClr val="black">
                    <a:alpha val="40000"/>
                  </a:prstClr>
                </a:outerShdw>
              </a:effectLst>
            </p:grpSpPr>
            <p:grpSp>
              <p:nvGrpSpPr>
                <p:cNvPr id="178" name="组合 177"/>
                <p:cNvGrpSpPr/>
                <p:nvPr/>
              </p:nvGrpSpPr>
              <p:grpSpPr>
                <a:xfrm>
                  <a:off x="2656001" y="2718424"/>
                  <a:ext cx="125298" cy="234383"/>
                  <a:chOff x="2651239" y="2708842"/>
                  <a:chExt cx="125298" cy="234383"/>
                </a:xfrm>
              </p:grpSpPr>
              <p:sp>
                <p:nvSpPr>
                  <p:cNvPr id="182" name="椭圆 181"/>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83" name="直接连接符 182"/>
                  <p:cNvCxnSpPr>
                    <a:stCxn id="182"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nvGrpSpPr>
                <p:cNvPr id="179" name="组合 178"/>
                <p:cNvGrpSpPr/>
                <p:nvPr/>
              </p:nvGrpSpPr>
              <p:grpSpPr>
                <a:xfrm flipV="1">
                  <a:off x="2656001" y="2960914"/>
                  <a:ext cx="125298" cy="234383"/>
                  <a:chOff x="2651239" y="2708842"/>
                  <a:chExt cx="125298" cy="234383"/>
                </a:xfrm>
              </p:grpSpPr>
              <p:sp>
                <p:nvSpPr>
                  <p:cNvPr id="180" name="椭圆 179"/>
                  <p:cNvSpPr/>
                  <p:nvPr/>
                </p:nvSpPr>
                <p:spPr>
                  <a:xfrm>
                    <a:off x="2651239" y="2708842"/>
                    <a:ext cx="125298" cy="12529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81" name="直接连接符 180"/>
                  <p:cNvCxnSpPr>
                    <a:stCxn id="180" idx="4"/>
                  </p:cNvCxnSpPr>
                  <p:nvPr/>
                </p:nvCxnSpPr>
                <p:spPr>
                  <a:xfrm flipH="1">
                    <a:off x="2712244" y="2834140"/>
                    <a:ext cx="1644" cy="109085"/>
                  </a:xfrm>
                  <a:prstGeom prst="line">
                    <a:avLst/>
                  </a:prstGeom>
                  <a:noFill/>
                  <a:ln w="22225" cap="flat" cmpd="sng" algn="ctr">
                    <a:solidFill>
                      <a:sysClr val="window" lastClr="FFFFFF"/>
                    </a:solidFill>
                    <a:prstDash val="solid"/>
                    <a:miter lim="800000"/>
                  </a:ln>
                  <a:effectLst/>
                </p:spPr>
              </p:cxnSp>
            </p:grpSp>
          </p:grpSp>
        </p:grpSp>
        <p:grpSp>
          <p:nvGrpSpPr>
            <p:cNvPr id="172" name="组合 171"/>
            <p:cNvGrpSpPr/>
            <p:nvPr/>
          </p:nvGrpSpPr>
          <p:grpSpPr>
            <a:xfrm>
              <a:off x="8959849" y="3447922"/>
              <a:ext cx="2000930" cy="2269796"/>
              <a:chOff x="1250948" y="3443904"/>
              <a:chExt cx="2000930" cy="2269796"/>
            </a:xfrm>
          </p:grpSpPr>
          <p:sp>
            <p:nvSpPr>
              <p:cNvPr id="173" name="文本框 80"/>
              <p:cNvSpPr txBox="1"/>
              <p:nvPr/>
            </p:nvSpPr>
            <p:spPr>
              <a:xfrm>
                <a:off x="1600371" y="3443904"/>
                <a:ext cx="1400384" cy="400109"/>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请输入标题</a:t>
                </a:r>
              </a:p>
            </p:txBody>
          </p:sp>
          <p:sp>
            <p:nvSpPr>
              <p:cNvPr id="174" name="矩形 173"/>
              <p:cNvSpPr/>
              <p:nvPr/>
            </p:nvSpPr>
            <p:spPr>
              <a:xfrm>
                <a:off x="1250948" y="3867040"/>
                <a:ext cx="2000930" cy="184666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单击添加内容单击添加内容单击添加内容单击添加内容单击添加内容单击添加内容单击添加内容单击添加内容单击添加内容单击添加内容单击添加内容单击添加内容</a:t>
                </a:r>
                <a:endParaRPr kumimoji="0" lang="zh-CN" altLang="zh-CN"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endParaRPr>
              </a:p>
            </p:txBody>
          </p:sp>
        </p:grpSp>
      </p:grpSp>
    </p:spTree>
    <p:extLst>
      <p:ext uri="{BB962C8B-B14F-4D97-AF65-F5344CB8AC3E}">
        <p14:creationId xmlns:p14="http://schemas.microsoft.com/office/powerpoint/2010/main" val="3491342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barn(inVertical)">
                                      <p:cBhvr>
                                        <p:cTn id="7" dur="500"/>
                                        <p:tgtEl>
                                          <p:spTgt spid="98"/>
                                        </p:tgtEl>
                                      </p:cBhvr>
                                    </p:animEffect>
                                  </p:childTnLst>
                                </p:cTn>
                              </p:par>
                              <p:par>
                                <p:cTn id="8" presetID="16" presetClass="entr" presetSubtype="21" fill="hold" nodeType="withEffect">
                                  <p:stCondLst>
                                    <p:cond delay="0"/>
                                  </p:stCondLst>
                                  <p:childTnLst>
                                    <p:set>
                                      <p:cBhvr>
                                        <p:cTn id="9" dur="1" fill="hold">
                                          <p:stCondLst>
                                            <p:cond delay="0"/>
                                          </p:stCondLst>
                                        </p:cTn>
                                        <p:tgtEl>
                                          <p:spTgt spid="122"/>
                                        </p:tgtEl>
                                        <p:attrNameLst>
                                          <p:attrName>style.visibility</p:attrName>
                                        </p:attrNameLst>
                                      </p:cBhvr>
                                      <p:to>
                                        <p:strVal val="visible"/>
                                      </p:to>
                                    </p:set>
                                    <p:animEffect transition="in" filter="barn(inVertical)">
                                      <p:cBhvr>
                                        <p:cTn id="10" dur="500"/>
                                        <p:tgtEl>
                                          <p:spTgt spid="122"/>
                                        </p:tgtEl>
                                      </p:cBhvr>
                                    </p:animEffect>
                                  </p:childTnLst>
                                </p:cTn>
                              </p:par>
                              <p:par>
                                <p:cTn id="11" presetID="16" presetClass="entr" presetSubtype="21" fill="hold" nodeType="withEffect">
                                  <p:stCondLst>
                                    <p:cond delay="0"/>
                                  </p:stCondLst>
                                  <p:childTnLst>
                                    <p:set>
                                      <p:cBhvr>
                                        <p:cTn id="12" dur="1" fill="hold">
                                          <p:stCondLst>
                                            <p:cond delay="0"/>
                                          </p:stCondLst>
                                        </p:cTn>
                                        <p:tgtEl>
                                          <p:spTgt spid="146"/>
                                        </p:tgtEl>
                                        <p:attrNameLst>
                                          <p:attrName>style.visibility</p:attrName>
                                        </p:attrNameLst>
                                      </p:cBhvr>
                                      <p:to>
                                        <p:strVal val="visible"/>
                                      </p:to>
                                    </p:set>
                                    <p:animEffect transition="in" filter="barn(inVertical)">
                                      <p:cBhvr>
                                        <p:cTn id="13" dur="500"/>
                                        <p:tgtEl>
                                          <p:spTgt spid="146"/>
                                        </p:tgtEl>
                                      </p:cBhvr>
                                    </p:animEffect>
                                  </p:childTnLst>
                                </p:cTn>
                              </p:par>
                              <p:par>
                                <p:cTn id="14" presetID="16" presetClass="entr" presetSubtype="21" fill="hold" nodeType="withEffect">
                                  <p:stCondLst>
                                    <p:cond delay="0"/>
                                  </p:stCondLst>
                                  <p:childTnLst>
                                    <p:set>
                                      <p:cBhvr>
                                        <p:cTn id="15" dur="1" fill="hold">
                                          <p:stCondLst>
                                            <p:cond delay="0"/>
                                          </p:stCondLst>
                                        </p:cTn>
                                        <p:tgtEl>
                                          <p:spTgt spid="170"/>
                                        </p:tgtEl>
                                        <p:attrNameLst>
                                          <p:attrName>style.visibility</p:attrName>
                                        </p:attrNameLst>
                                      </p:cBhvr>
                                      <p:to>
                                        <p:strVal val="visible"/>
                                      </p:to>
                                    </p:set>
                                    <p:animEffect transition="in" filter="barn(inVertical)">
                                      <p:cBhvr>
                                        <p:cTn id="16"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图表 35"/>
          <p:cNvGraphicFramePr/>
          <p:nvPr>
            <p:extLst>
              <p:ext uri="{D42A27DB-BD31-4B8C-83A1-F6EECF244321}">
                <p14:modId xmlns:p14="http://schemas.microsoft.com/office/powerpoint/2010/main" val="3073503669"/>
              </p:ext>
            </p:extLst>
          </p:nvPr>
        </p:nvGraphicFramePr>
        <p:xfrm>
          <a:off x="824422" y="3340696"/>
          <a:ext cx="4802570" cy="1816496"/>
        </p:xfrm>
        <a:graphic>
          <a:graphicData uri="http://schemas.openxmlformats.org/drawingml/2006/chart">
            <c:chart xmlns:c="http://schemas.openxmlformats.org/drawingml/2006/chart" xmlns:r="http://schemas.openxmlformats.org/officeDocument/2006/relationships" r:id="rId2"/>
          </a:graphicData>
        </a:graphic>
      </p:graphicFrame>
      <p:grpSp>
        <p:nvGrpSpPr>
          <p:cNvPr id="37" name="组合 36"/>
          <p:cNvGrpSpPr/>
          <p:nvPr/>
        </p:nvGrpSpPr>
        <p:grpSpPr>
          <a:xfrm>
            <a:off x="5671457" y="1532247"/>
            <a:ext cx="2680778" cy="3548744"/>
            <a:chOff x="7561943" y="1577067"/>
            <a:chExt cx="3574370" cy="4731658"/>
          </a:xfrm>
        </p:grpSpPr>
        <p:pic>
          <p:nvPicPr>
            <p:cNvPr id="38" name="图片 37"/>
            <p:cNvPicPr>
              <a:picLocks noChangeAspect="1"/>
            </p:cNvPicPr>
            <p:nvPr/>
          </p:nvPicPr>
          <p:blipFill>
            <a:blip r:embed="rId3" cstate="email">
              <a:grayscl/>
              <a:extLst>
                <a:ext uri="{28A0092B-C50C-407E-A947-70E740481C1C}">
                  <a14:useLocalDpi xmlns:a14="http://schemas.microsoft.com/office/drawing/2010/main"/>
                </a:ext>
              </a:extLst>
            </a:blip>
            <a:srcRect/>
            <a:stretch>
              <a:fillRect/>
            </a:stretch>
          </p:blipFill>
          <p:spPr>
            <a:xfrm>
              <a:off x="7561943" y="1577067"/>
              <a:ext cx="3574370" cy="4731658"/>
            </a:xfrm>
            <a:custGeom>
              <a:avLst/>
              <a:gdLst>
                <a:gd name="connsiteX0" fmla="*/ 0 w 3879170"/>
                <a:gd name="connsiteY0" fmla="*/ 0 h 4731658"/>
                <a:gd name="connsiteX1" fmla="*/ 3879170 w 3879170"/>
                <a:gd name="connsiteY1" fmla="*/ 0 h 4731658"/>
                <a:gd name="connsiteX2" fmla="*/ 3879170 w 3879170"/>
                <a:gd name="connsiteY2" fmla="*/ 4731658 h 4731658"/>
                <a:gd name="connsiteX3" fmla="*/ 0 w 3879170"/>
                <a:gd name="connsiteY3" fmla="*/ 4731658 h 4731658"/>
              </a:gdLst>
              <a:ahLst/>
              <a:cxnLst>
                <a:cxn ang="0">
                  <a:pos x="connsiteX0" y="connsiteY0"/>
                </a:cxn>
                <a:cxn ang="0">
                  <a:pos x="connsiteX1" y="connsiteY1"/>
                </a:cxn>
                <a:cxn ang="0">
                  <a:pos x="connsiteX2" y="connsiteY2"/>
                </a:cxn>
                <a:cxn ang="0">
                  <a:pos x="connsiteX3" y="connsiteY3"/>
                </a:cxn>
              </a:cxnLst>
              <a:rect l="l" t="t" r="r" b="b"/>
              <a:pathLst>
                <a:path w="3879170" h="4731658">
                  <a:moveTo>
                    <a:pt x="0" y="0"/>
                  </a:moveTo>
                  <a:lnTo>
                    <a:pt x="3879170" y="0"/>
                  </a:lnTo>
                  <a:lnTo>
                    <a:pt x="3879170" y="4731658"/>
                  </a:lnTo>
                  <a:lnTo>
                    <a:pt x="0" y="4731658"/>
                  </a:lnTo>
                  <a:close/>
                </a:path>
              </a:pathLst>
            </a:custGeom>
          </p:spPr>
        </p:pic>
        <p:sp>
          <p:nvSpPr>
            <p:cNvPr id="39" name="矩形 38"/>
            <p:cNvSpPr/>
            <p:nvPr/>
          </p:nvSpPr>
          <p:spPr>
            <a:xfrm>
              <a:off x="7561943" y="1577358"/>
              <a:ext cx="3574370" cy="4731367"/>
            </a:xfrm>
            <a:prstGeom prst="rect">
              <a:avLst/>
            </a:prstGeom>
            <a:solidFill>
              <a:srgbClr val="ED5A00">
                <a:alpha val="87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40" name="图片 39"/>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8685199" y="1933954"/>
              <a:ext cx="1327857" cy="1540315"/>
            </a:xfrm>
            <a:custGeom>
              <a:avLst/>
              <a:gdLst>
                <a:gd name="connsiteX0" fmla="*/ 1186292 w 2372589"/>
                <a:gd name="connsiteY0" fmla="*/ 0 h 2752204"/>
                <a:gd name="connsiteX1" fmla="*/ 1186296 w 2372589"/>
                <a:gd name="connsiteY1" fmla="*/ 0 h 2752204"/>
                <a:gd name="connsiteX2" fmla="*/ 2372589 w 2372589"/>
                <a:gd name="connsiteY2" fmla="*/ 593147 h 2752204"/>
                <a:gd name="connsiteX3" fmla="*/ 2372589 w 2372589"/>
                <a:gd name="connsiteY3" fmla="*/ 2159056 h 2752204"/>
                <a:gd name="connsiteX4" fmla="*/ 1186294 w 2372589"/>
                <a:gd name="connsiteY4" fmla="*/ 2752204 h 2752204"/>
                <a:gd name="connsiteX5" fmla="*/ 0 w 2372589"/>
                <a:gd name="connsiteY5" fmla="*/ 2159056 h 2752204"/>
                <a:gd name="connsiteX6" fmla="*/ 0 w 2372589"/>
                <a:gd name="connsiteY6" fmla="*/ 593147 h 2752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2589" h="2752204">
                  <a:moveTo>
                    <a:pt x="1186292" y="0"/>
                  </a:moveTo>
                  <a:lnTo>
                    <a:pt x="1186296" y="0"/>
                  </a:lnTo>
                  <a:lnTo>
                    <a:pt x="2372589" y="593147"/>
                  </a:lnTo>
                  <a:lnTo>
                    <a:pt x="2372589" y="2159056"/>
                  </a:lnTo>
                  <a:lnTo>
                    <a:pt x="1186294" y="2752204"/>
                  </a:lnTo>
                  <a:lnTo>
                    <a:pt x="0" y="2159056"/>
                  </a:lnTo>
                  <a:lnTo>
                    <a:pt x="0" y="593147"/>
                  </a:lnTo>
                  <a:close/>
                </a:path>
              </a:pathLst>
            </a:custGeom>
          </p:spPr>
        </p:pic>
        <p:grpSp>
          <p:nvGrpSpPr>
            <p:cNvPr id="41" name="Group 4"/>
            <p:cNvGrpSpPr>
              <a:grpSpLocks noChangeAspect="1"/>
            </p:cNvGrpSpPr>
            <p:nvPr/>
          </p:nvGrpSpPr>
          <p:grpSpPr bwMode="auto">
            <a:xfrm>
              <a:off x="8064441" y="5589892"/>
              <a:ext cx="355718" cy="351816"/>
              <a:chOff x="3654" y="2445"/>
              <a:chExt cx="1003" cy="992"/>
            </a:xfrm>
            <a:solidFill>
              <a:sysClr val="window" lastClr="FFFFFF"/>
            </a:solidFill>
          </p:grpSpPr>
          <p:sp>
            <p:nvSpPr>
              <p:cNvPr id="59" name="Freeform 7"/>
              <p:cNvSpPr>
                <a:spLocks noEditPoints="1"/>
              </p:cNvSpPr>
              <p:nvPr/>
            </p:nvSpPr>
            <p:spPr bwMode="auto">
              <a:xfrm>
                <a:off x="3654" y="2445"/>
                <a:ext cx="1003" cy="780"/>
              </a:xfrm>
              <a:custGeom>
                <a:avLst/>
                <a:gdLst>
                  <a:gd name="T0" fmla="*/ 421 w 421"/>
                  <a:gd name="T1" fmla="*/ 57 h 328"/>
                  <a:gd name="T2" fmla="*/ 364 w 421"/>
                  <a:gd name="T3" fmla="*/ 0 h 328"/>
                  <a:gd name="T4" fmla="*/ 57 w 421"/>
                  <a:gd name="T5" fmla="*/ 0 h 328"/>
                  <a:gd name="T6" fmla="*/ 0 w 421"/>
                  <a:gd name="T7" fmla="*/ 57 h 328"/>
                  <a:gd name="T8" fmla="*/ 0 w 421"/>
                  <a:gd name="T9" fmla="*/ 271 h 328"/>
                  <a:gd name="T10" fmla="*/ 57 w 421"/>
                  <a:gd name="T11" fmla="*/ 328 h 328"/>
                  <a:gd name="T12" fmla="*/ 364 w 421"/>
                  <a:gd name="T13" fmla="*/ 328 h 328"/>
                  <a:gd name="T14" fmla="*/ 421 w 421"/>
                  <a:gd name="T15" fmla="*/ 271 h 328"/>
                  <a:gd name="T16" fmla="*/ 421 w 421"/>
                  <a:gd name="T17" fmla="*/ 57 h 328"/>
                  <a:gd name="T18" fmla="*/ 391 w 421"/>
                  <a:gd name="T19" fmla="*/ 254 h 328"/>
                  <a:gd name="T20" fmla="*/ 29 w 421"/>
                  <a:gd name="T21" fmla="*/ 254 h 328"/>
                  <a:gd name="T22" fmla="*/ 29 w 421"/>
                  <a:gd name="T23" fmla="*/ 62 h 328"/>
                  <a:gd name="T24" fmla="*/ 391 w 421"/>
                  <a:gd name="T25" fmla="*/ 62 h 328"/>
                  <a:gd name="T26" fmla="*/ 391 w 421"/>
                  <a:gd name="T27" fmla="*/ 25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1" h="328">
                    <a:moveTo>
                      <a:pt x="421" y="57"/>
                    </a:moveTo>
                    <a:cubicBezTo>
                      <a:pt x="421" y="26"/>
                      <a:pt x="395" y="0"/>
                      <a:pt x="364" y="0"/>
                    </a:cubicBezTo>
                    <a:cubicBezTo>
                      <a:pt x="57" y="0"/>
                      <a:pt x="57" y="0"/>
                      <a:pt x="57" y="0"/>
                    </a:cubicBezTo>
                    <a:cubicBezTo>
                      <a:pt x="26" y="0"/>
                      <a:pt x="0" y="26"/>
                      <a:pt x="0" y="57"/>
                    </a:cubicBezTo>
                    <a:cubicBezTo>
                      <a:pt x="0" y="271"/>
                      <a:pt x="0" y="271"/>
                      <a:pt x="0" y="271"/>
                    </a:cubicBezTo>
                    <a:cubicBezTo>
                      <a:pt x="0" y="303"/>
                      <a:pt x="26" y="328"/>
                      <a:pt x="57" y="328"/>
                    </a:cubicBezTo>
                    <a:cubicBezTo>
                      <a:pt x="364" y="328"/>
                      <a:pt x="364" y="328"/>
                      <a:pt x="364" y="328"/>
                    </a:cubicBezTo>
                    <a:cubicBezTo>
                      <a:pt x="395" y="328"/>
                      <a:pt x="421" y="303"/>
                      <a:pt x="421" y="271"/>
                    </a:cubicBezTo>
                    <a:lnTo>
                      <a:pt x="421" y="57"/>
                    </a:lnTo>
                    <a:close/>
                    <a:moveTo>
                      <a:pt x="391" y="254"/>
                    </a:moveTo>
                    <a:cubicBezTo>
                      <a:pt x="29" y="254"/>
                      <a:pt x="29" y="254"/>
                      <a:pt x="29" y="254"/>
                    </a:cubicBezTo>
                    <a:cubicBezTo>
                      <a:pt x="29" y="62"/>
                      <a:pt x="29" y="62"/>
                      <a:pt x="29" y="62"/>
                    </a:cubicBezTo>
                    <a:cubicBezTo>
                      <a:pt x="391" y="62"/>
                      <a:pt x="391" y="62"/>
                      <a:pt x="391" y="62"/>
                    </a:cubicBezTo>
                    <a:lnTo>
                      <a:pt x="391" y="2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60" name="Freeform 8"/>
              <p:cNvSpPr>
                <a:spLocks/>
              </p:cNvSpPr>
              <p:nvPr/>
            </p:nvSpPr>
            <p:spPr bwMode="auto">
              <a:xfrm>
                <a:off x="3921" y="3260"/>
                <a:ext cx="469" cy="177"/>
              </a:xfrm>
              <a:custGeom>
                <a:avLst/>
                <a:gdLst>
                  <a:gd name="T0" fmla="*/ 188 w 197"/>
                  <a:gd name="T1" fmla="*/ 51 h 74"/>
                  <a:gd name="T2" fmla="*/ 175 w 197"/>
                  <a:gd name="T3" fmla="*/ 51 h 74"/>
                  <a:gd name="T4" fmla="*/ 153 w 197"/>
                  <a:gd name="T5" fmla="*/ 28 h 74"/>
                  <a:gd name="T6" fmla="*/ 153 w 197"/>
                  <a:gd name="T7" fmla="*/ 0 h 74"/>
                  <a:gd name="T8" fmla="*/ 44 w 197"/>
                  <a:gd name="T9" fmla="*/ 0 h 74"/>
                  <a:gd name="T10" fmla="*/ 44 w 197"/>
                  <a:gd name="T11" fmla="*/ 28 h 74"/>
                  <a:gd name="T12" fmla="*/ 21 w 197"/>
                  <a:gd name="T13" fmla="*/ 51 h 74"/>
                  <a:gd name="T14" fmla="*/ 9 w 197"/>
                  <a:gd name="T15" fmla="*/ 51 h 74"/>
                  <a:gd name="T16" fmla="*/ 0 w 197"/>
                  <a:gd name="T17" fmla="*/ 61 h 74"/>
                  <a:gd name="T18" fmla="*/ 0 w 197"/>
                  <a:gd name="T19" fmla="*/ 65 h 74"/>
                  <a:gd name="T20" fmla="*/ 9 w 197"/>
                  <a:gd name="T21" fmla="*/ 74 h 74"/>
                  <a:gd name="T22" fmla="*/ 188 w 197"/>
                  <a:gd name="T23" fmla="*/ 74 h 74"/>
                  <a:gd name="T24" fmla="*/ 197 w 197"/>
                  <a:gd name="T25" fmla="*/ 65 h 74"/>
                  <a:gd name="T26" fmla="*/ 197 w 197"/>
                  <a:gd name="T27" fmla="*/ 61 h 74"/>
                  <a:gd name="T28" fmla="*/ 188 w 197"/>
                  <a:gd name="T29"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7" h="74">
                    <a:moveTo>
                      <a:pt x="188" y="51"/>
                    </a:moveTo>
                    <a:cubicBezTo>
                      <a:pt x="175" y="51"/>
                      <a:pt x="175" y="51"/>
                      <a:pt x="175" y="51"/>
                    </a:cubicBezTo>
                    <a:cubicBezTo>
                      <a:pt x="163" y="51"/>
                      <a:pt x="153" y="41"/>
                      <a:pt x="153" y="28"/>
                    </a:cubicBezTo>
                    <a:cubicBezTo>
                      <a:pt x="153" y="0"/>
                      <a:pt x="153" y="0"/>
                      <a:pt x="153" y="0"/>
                    </a:cubicBezTo>
                    <a:cubicBezTo>
                      <a:pt x="44" y="0"/>
                      <a:pt x="44" y="0"/>
                      <a:pt x="44" y="0"/>
                    </a:cubicBezTo>
                    <a:cubicBezTo>
                      <a:pt x="44" y="28"/>
                      <a:pt x="44" y="28"/>
                      <a:pt x="44" y="28"/>
                    </a:cubicBezTo>
                    <a:cubicBezTo>
                      <a:pt x="44" y="41"/>
                      <a:pt x="34" y="51"/>
                      <a:pt x="21" y="51"/>
                    </a:cubicBezTo>
                    <a:cubicBezTo>
                      <a:pt x="9" y="51"/>
                      <a:pt x="9" y="51"/>
                      <a:pt x="9" y="51"/>
                    </a:cubicBezTo>
                    <a:cubicBezTo>
                      <a:pt x="4" y="51"/>
                      <a:pt x="0" y="55"/>
                      <a:pt x="0" y="61"/>
                    </a:cubicBezTo>
                    <a:cubicBezTo>
                      <a:pt x="0" y="65"/>
                      <a:pt x="0" y="65"/>
                      <a:pt x="0" y="65"/>
                    </a:cubicBezTo>
                    <a:cubicBezTo>
                      <a:pt x="0" y="70"/>
                      <a:pt x="4" y="74"/>
                      <a:pt x="9" y="74"/>
                    </a:cubicBezTo>
                    <a:cubicBezTo>
                      <a:pt x="188" y="74"/>
                      <a:pt x="188" y="74"/>
                      <a:pt x="188" y="74"/>
                    </a:cubicBezTo>
                    <a:cubicBezTo>
                      <a:pt x="193" y="74"/>
                      <a:pt x="197" y="70"/>
                      <a:pt x="197" y="65"/>
                    </a:cubicBezTo>
                    <a:cubicBezTo>
                      <a:pt x="197" y="61"/>
                      <a:pt x="197" y="61"/>
                      <a:pt x="197" y="61"/>
                    </a:cubicBezTo>
                    <a:cubicBezTo>
                      <a:pt x="197" y="55"/>
                      <a:pt x="193" y="51"/>
                      <a:pt x="18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61" name="Freeform 11"/>
              <p:cNvSpPr>
                <a:spLocks noEditPoints="1"/>
              </p:cNvSpPr>
              <p:nvPr/>
            </p:nvSpPr>
            <p:spPr bwMode="auto">
              <a:xfrm>
                <a:off x="3654" y="2445"/>
                <a:ext cx="1003" cy="780"/>
              </a:xfrm>
              <a:custGeom>
                <a:avLst/>
                <a:gdLst>
                  <a:gd name="T0" fmla="*/ 421 w 421"/>
                  <a:gd name="T1" fmla="*/ 57 h 328"/>
                  <a:gd name="T2" fmla="*/ 364 w 421"/>
                  <a:gd name="T3" fmla="*/ 0 h 328"/>
                  <a:gd name="T4" fmla="*/ 57 w 421"/>
                  <a:gd name="T5" fmla="*/ 0 h 328"/>
                  <a:gd name="T6" fmla="*/ 0 w 421"/>
                  <a:gd name="T7" fmla="*/ 57 h 328"/>
                  <a:gd name="T8" fmla="*/ 0 w 421"/>
                  <a:gd name="T9" fmla="*/ 271 h 328"/>
                  <a:gd name="T10" fmla="*/ 57 w 421"/>
                  <a:gd name="T11" fmla="*/ 328 h 328"/>
                  <a:gd name="T12" fmla="*/ 364 w 421"/>
                  <a:gd name="T13" fmla="*/ 328 h 328"/>
                  <a:gd name="T14" fmla="*/ 421 w 421"/>
                  <a:gd name="T15" fmla="*/ 271 h 328"/>
                  <a:gd name="T16" fmla="*/ 421 w 421"/>
                  <a:gd name="T17" fmla="*/ 57 h 328"/>
                  <a:gd name="T18" fmla="*/ 391 w 421"/>
                  <a:gd name="T19" fmla="*/ 254 h 328"/>
                  <a:gd name="T20" fmla="*/ 29 w 421"/>
                  <a:gd name="T21" fmla="*/ 254 h 328"/>
                  <a:gd name="T22" fmla="*/ 29 w 421"/>
                  <a:gd name="T23" fmla="*/ 62 h 328"/>
                  <a:gd name="T24" fmla="*/ 391 w 421"/>
                  <a:gd name="T25" fmla="*/ 62 h 328"/>
                  <a:gd name="T26" fmla="*/ 391 w 421"/>
                  <a:gd name="T27" fmla="*/ 25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1" h="328">
                    <a:moveTo>
                      <a:pt x="421" y="57"/>
                    </a:moveTo>
                    <a:cubicBezTo>
                      <a:pt x="421" y="26"/>
                      <a:pt x="395" y="0"/>
                      <a:pt x="364" y="0"/>
                    </a:cubicBezTo>
                    <a:cubicBezTo>
                      <a:pt x="57" y="0"/>
                      <a:pt x="57" y="0"/>
                      <a:pt x="57" y="0"/>
                    </a:cubicBezTo>
                    <a:cubicBezTo>
                      <a:pt x="26" y="0"/>
                      <a:pt x="0" y="26"/>
                      <a:pt x="0" y="57"/>
                    </a:cubicBezTo>
                    <a:cubicBezTo>
                      <a:pt x="0" y="271"/>
                      <a:pt x="0" y="271"/>
                      <a:pt x="0" y="271"/>
                    </a:cubicBezTo>
                    <a:cubicBezTo>
                      <a:pt x="0" y="303"/>
                      <a:pt x="26" y="328"/>
                      <a:pt x="57" y="328"/>
                    </a:cubicBezTo>
                    <a:cubicBezTo>
                      <a:pt x="364" y="328"/>
                      <a:pt x="364" y="328"/>
                      <a:pt x="364" y="328"/>
                    </a:cubicBezTo>
                    <a:cubicBezTo>
                      <a:pt x="395" y="328"/>
                      <a:pt x="421" y="303"/>
                      <a:pt x="421" y="271"/>
                    </a:cubicBezTo>
                    <a:lnTo>
                      <a:pt x="421" y="57"/>
                    </a:lnTo>
                    <a:close/>
                    <a:moveTo>
                      <a:pt x="391" y="254"/>
                    </a:moveTo>
                    <a:cubicBezTo>
                      <a:pt x="29" y="254"/>
                      <a:pt x="29" y="254"/>
                      <a:pt x="29" y="254"/>
                    </a:cubicBezTo>
                    <a:cubicBezTo>
                      <a:pt x="29" y="62"/>
                      <a:pt x="29" y="62"/>
                      <a:pt x="29" y="62"/>
                    </a:cubicBezTo>
                    <a:cubicBezTo>
                      <a:pt x="391" y="62"/>
                      <a:pt x="391" y="62"/>
                      <a:pt x="391" y="62"/>
                    </a:cubicBezTo>
                    <a:lnTo>
                      <a:pt x="391" y="2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62" name="Freeform 12"/>
              <p:cNvSpPr>
                <a:spLocks/>
              </p:cNvSpPr>
              <p:nvPr/>
            </p:nvSpPr>
            <p:spPr bwMode="auto">
              <a:xfrm>
                <a:off x="3921" y="3260"/>
                <a:ext cx="469" cy="177"/>
              </a:xfrm>
              <a:custGeom>
                <a:avLst/>
                <a:gdLst>
                  <a:gd name="T0" fmla="*/ 188 w 197"/>
                  <a:gd name="T1" fmla="*/ 51 h 74"/>
                  <a:gd name="T2" fmla="*/ 175 w 197"/>
                  <a:gd name="T3" fmla="*/ 51 h 74"/>
                  <a:gd name="T4" fmla="*/ 153 w 197"/>
                  <a:gd name="T5" fmla="*/ 28 h 74"/>
                  <a:gd name="T6" fmla="*/ 153 w 197"/>
                  <a:gd name="T7" fmla="*/ 0 h 74"/>
                  <a:gd name="T8" fmla="*/ 44 w 197"/>
                  <a:gd name="T9" fmla="*/ 0 h 74"/>
                  <a:gd name="T10" fmla="*/ 44 w 197"/>
                  <a:gd name="T11" fmla="*/ 28 h 74"/>
                  <a:gd name="T12" fmla="*/ 21 w 197"/>
                  <a:gd name="T13" fmla="*/ 51 h 74"/>
                  <a:gd name="T14" fmla="*/ 9 w 197"/>
                  <a:gd name="T15" fmla="*/ 51 h 74"/>
                  <a:gd name="T16" fmla="*/ 0 w 197"/>
                  <a:gd name="T17" fmla="*/ 61 h 74"/>
                  <a:gd name="T18" fmla="*/ 0 w 197"/>
                  <a:gd name="T19" fmla="*/ 65 h 74"/>
                  <a:gd name="T20" fmla="*/ 9 w 197"/>
                  <a:gd name="T21" fmla="*/ 74 h 74"/>
                  <a:gd name="T22" fmla="*/ 188 w 197"/>
                  <a:gd name="T23" fmla="*/ 74 h 74"/>
                  <a:gd name="T24" fmla="*/ 197 w 197"/>
                  <a:gd name="T25" fmla="*/ 65 h 74"/>
                  <a:gd name="T26" fmla="*/ 197 w 197"/>
                  <a:gd name="T27" fmla="*/ 61 h 74"/>
                  <a:gd name="T28" fmla="*/ 188 w 197"/>
                  <a:gd name="T29"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7" h="74">
                    <a:moveTo>
                      <a:pt x="188" y="51"/>
                    </a:moveTo>
                    <a:cubicBezTo>
                      <a:pt x="175" y="51"/>
                      <a:pt x="175" y="51"/>
                      <a:pt x="175" y="51"/>
                    </a:cubicBezTo>
                    <a:cubicBezTo>
                      <a:pt x="163" y="51"/>
                      <a:pt x="153" y="41"/>
                      <a:pt x="153" y="28"/>
                    </a:cubicBezTo>
                    <a:cubicBezTo>
                      <a:pt x="153" y="0"/>
                      <a:pt x="153" y="0"/>
                      <a:pt x="153" y="0"/>
                    </a:cubicBezTo>
                    <a:cubicBezTo>
                      <a:pt x="44" y="0"/>
                      <a:pt x="44" y="0"/>
                      <a:pt x="44" y="0"/>
                    </a:cubicBezTo>
                    <a:cubicBezTo>
                      <a:pt x="44" y="28"/>
                      <a:pt x="44" y="28"/>
                      <a:pt x="44" y="28"/>
                    </a:cubicBezTo>
                    <a:cubicBezTo>
                      <a:pt x="44" y="41"/>
                      <a:pt x="34" y="51"/>
                      <a:pt x="21" y="51"/>
                    </a:cubicBezTo>
                    <a:cubicBezTo>
                      <a:pt x="9" y="51"/>
                      <a:pt x="9" y="51"/>
                      <a:pt x="9" y="51"/>
                    </a:cubicBezTo>
                    <a:cubicBezTo>
                      <a:pt x="4" y="51"/>
                      <a:pt x="0" y="55"/>
                      <a:pt x="0" y="61"/>
                    </a:cubicBezTo>
                    <a:cubicBezTo>
                      <a:pt x="0" y="65"/>
                      <a:pt x="0" y="65"/>
                      <a:pt x="0" y="65"/>
                    </a:cubicBezTo>
                    <a:cubicBezTo>
                      <a:pt x="0" y="70"/>
                      <a:pt x="4" y="74"/>
                      <a:pt x="9" y="74"/>
                    </a:cubicBezTo>
                    <a:cubicBezTo>
                      <a:pt x="188" y="74"/>
                      <a:pt x="188" y="74"/>
                      <a:pt x="188" y="74"/>
                    </a:cubicBezTo>
                    <a:cubicBezTo>
                      <a:pt x="193" y="74"/>
                      <a:pt x="197" y="70"/>
                      <a:pt x="197" y="65"/>
                    </a:cubicBezTo>
                    <a:cubicBezTo>
                      <a:pt x="197" y="61"/>
                      <a:pt x="197" y="61"/>
                      <a:pt x="197" y="61"/>
                    </a:cubicBezTo>
                    <a:cubicBezTo>
                      <a:pt x="197" y="55"/>
                      <a:pt x="193" y="51"/>
                      <a:pt x="18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grpSp>
          <p:nvGrpSpPr>
            <p:cNvPr id="42" name="Group 15"/>
            <p:cNvGrpSpPr>
              <a:grpSpLocks noChangeAspect="1"/>
            </p:cNvGrpSpPr>
            <p:nvPr/>
          </p:nvGrpSpPr>
          <p:grpSpPr bwMode="auto">
            <a:xfrm>
              <a:off x="8064441" y="4852470"/>
              <a:ext cx="355718" cy="366160"/>
              <a:chOff x="3876" y="2222"/>
              <a:chExt cx="1056" cy="1087"/>
            </a:xfrm>
            <a:solidFill>
              <a:sysClr val="window" lastClr="FFFFFF"/>
            </a:solidFill>
          </p:grpSpPr>
          <p:sp>
            <p:nvSpPr>
              <p:cNvPr id="49" name="Freeform 16"/>
              <p:cNvSpPr>
                <a:spLocks/>
              </p:cNvSpPr>
              <p:nvPr/>
            </p:nvSpPr>
            <p:spPr bwMode="auto">
              <a:xfrm>
                <a:off x="4075" y="2431"/>
                <a:ext cx="329" cy="352"/>
              </a:xfrm>
              <a:custGeom>
                <a:avLst/>
                <a:gdLst>
                  <a:gd name="T0" fmla="*/ 35 w 138"/>
                  <a:gd name="T1" fmla="*/ 148 h 148"/>
                  <a:gd name="T2" fmla="*/ 0 w 138"/>
                  <a:gd name="T3" fmla="*/ 148 h 148"/>
                  <a:gd name="T4" fmla="*/ 138 w 138"/>
                  <a:gd name="T5" fmla="*/ 0 h 148"/>
                  <a:gd name="T6" fmla="*/ 138 w 138"/>
                  <a:gd name="T7" fmla="*/ 35 h 148"/>
                  <a:gd name="T8" fmla="*/ 35 w 138"/>
                  <a:gd name="T9" fmla="*/ 148 h 148"/>
                </a:gdLst>
                <a:ahLst/>
                <a:cxnLst>
                  <a:cxn ang="0">
                    <a:pos x="T0" y="T1"/>
                  </a:cxn>
                  <a:cxn ang="0">
                    <a:pos x="T2" y="T3"/>
                  </a:cxn>
                  <a:cxn ang="0">
                    <a:pos x="T4" y="T5"/>
                  </a:cxn>
                  <a:cxn ang="0">
                    <a:pos x="T6" y="T7"/>
                  </a:cxn>
                  <a:cxn ang="0">
                    <a:pos x="T8" y="T9"/>
                  </a:cxn>
                </a:cxnLst>
                <a:rect l="0" t="0" r="r" b="b"/>
                <a:pathLst>
                  <a:path w="138" h="148">
                    <a:moveTo>
                      <a:pt x="35" y="148"/>
                    </a:moveTo>
                    <a:cubicBezTo>
                      <a:pt x="0" y="148"/>
                      <a:pt x="0" y="148"/>
                      <a:pt x="0" y="148"/>
                    </a:cubicBezTo>
                    <a:cubicBezTo>
                      <a:pt x="2" y="71"/>
                      <a:pt x="62" y="7"/>
                      <a:pt x="138" y="0"/>
                    </a:cubicBezTo>
                    <a:cubicBezTo>
                      <a:pt x="138" y="35"/>
                      <a:pt x="138" y="35"/>
                      <a:pt x="138" y="35"/>
                    </a:cubicBezTo>
                    <a:cubicBezTo>
                      <a:pt x="81" y="42"/>
                      <a:pt x="36" y="90"/>
                      <a:pt x="35"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50" name="Freeform 17"/>
              <p:cNvSpPr>
                <a:spLocks/>
              </p:cNvSpPr>
              <p:nvPr/>
            </p:nvSpPr>
            <p:spPr bwMode="auto">
              <a:xfrm>
                <a:off x="3876" y="2234"/>
                <a:ext cx="528" cy="549"/>
              </a:xfrm>
              <a:custGeom>
                <a:avLst/>
                <a:gdLst>
                  <a:gd name="T0" fmla="*/ 52 w 222"/>
                  <a:gd name="T1" fmla="*/ 231 h 231"/>
                  <a:gd name="T2" fmla="*/ 0 w 222"/>
                  <a:gd name="T3" fmla="*/ 231 h 231"/>
                  <a:gd name="T4" fmla="*/ 222 w 222"/>
                  <a:gd name="T5" fmla="*/ 0 h 231"/>
                  <a:gd name="T6" fmla="*/ 222 w 222"/>
                  <a:gd name="T7" fmla="*/ 52 h 231"/>
                  <a:gd name="T8" fmla="*/ 52 w 222"/>
                  <a:gd name="T9" fmla="*/ 231 h 231"/>
                </a:gdLst>
                <a:ahLst/>
                <a:cxnLst>
                  <a:cxn ang="0">
                    <a:pos x="T0" y="T1"/>
                  </a:cxn>
                  <a:cxn ang="0">
                    <a:pos x="T2" y="T3"/>
                  </a:cxn>
                  <a:cxn ang="0">
                    <a:pos x="T4" y="T5"/>
                  </a:cxn>
                  <a:cxn ang="0">
                    <a:pos x="T6" y="T7"/>
                  </a:cxn>
                  <a:cxn ang="0">
                    <a:pos x="T8" y="T9"/>
                  </a:cxn>
                </a:cxnLst>
                <a:rect l="0" t="0" r="r" b="b"/>
                <a:pathLst>
                  <a:path w="222" h="231">
                    <a:moveTo>
                      <a:pt x="52" y="231"/>
                    </a:moveTo>
                    <a:cubicBezTo>
                      <a:pt x="0" y="231"/>
                      <a:pt x="0" y="231"/>
                      <a:pt x="0" y="231"/>
                    </a:cubicBezTo>
                    <a:cubicBezTo>
                      <a:pt x="2" y="107"/>
                      <a:pt x="100" y="7"/>
                      <a:pt x="222" y="0"/>
                    </a:cubicBezTo>
                    <a:cubicBezTo>
                      <a:pt x="222" y="52"/>
                      <a:pt x="222" y="52"/>
                      <a:pt x="222" y="52"/>
                    </a:cubicBezTo>
                    <a:cubicBezTo>
                      <a:pt x="128" y="59"/>
                      <a:pt x="54" y="136"/>
                      <a:pt x="52"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51" name="Freeform 18"/>
              <p:cNvSpPr>
                <a:spLocks/>
              </p:cNvSpPr>
              <p:nvPr/>
            </p:nvSpPr>
            <p:spPr bwMode="auto">
              <a:xfrm>
                <a:off x="3928" y="2262"/>
                <a:ext cx="1004" cy="1047"/>
              </a:xfrm>
              <a:custGeom>
                <a:avLst/>
                <a:gdLst>
                  <a:gd name="T0" fmla="*/ 175 w 422"/>
                  <a:gd name="T1" fmla="*/ 317 h 440"/>
                  <a:gd name="T2" fmla="*/ 199 w 422"/>
                  <a:gd name="T3" fmla="*/ 309 h 440"/>
                  <a:gd name="T4" fmla="*/ 252 w 422"/>
                  <a:gd name="T5" fmla="*/ 257 h 440"/>
                  <a:gd name="T6" fmla="*/ 253 w 422"/>
                  <a:gd name="T7" fmla="*/ 257 h 440"/>
                  <a:gd name="T8" fmla="*/ 296 w 422"/>
                  <a:gd name="T9" fmla="*/ 206 h 440"/>
                  <a:gd name="T10" fmla="*/ 286 w 422"/>
                  <a:gd name="T11" fmla="*/ 161 h 440"/>
                  <a:gd name="T12" fmla="*/ 275 w 422"/>
                  <a:gd name="T13" fmla="*/ 154 h 440"/>
                  <a:gd name="T14" fmla="*/ 366 w 422"/>
                  <a:gd name="T15" fmla="*/ 0 h 440"/>
                  <a:gd name="T16" fmla="*/ 415 w 422"/>
                  <a:gd name="T17" fmla="*/ 98 h 440"/>
                  <a:gd name="T18" fmla="*/ 284 w 422"/>
                  <a:gd name="T19" fmla="*/ 288 h 440"/>
                  <a:gd name="T20" fmla="*/ 98 w 422"/>
                  <a:gd name="T21" fmla="*/ 436 h 440"/>
                  <a:gd name="T22" fmla="*/ 0 w 422"/>
                  <a:gd name="T23" fmla="*/ 394 h 440"/>
                  <a:gd name="T24" fmla="*/ 146 w 422"/>
                  <a:gd name="T25" fmla="*/ 292 h 440"/>
                  <a:gd name="T26" fmla="*/ 175 w 422"/>
                  <a:gd name="T27" fmla="*/ 317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2" h="440">
                    <a:moveTo>
                      <a:pt x="175" y="317"/>
                    </a:moveTo>
                    <a:cubicBezTo>
                      <a:pt x="184" y="318"/>
                      <a:pt x="193" y="315"/>
                      <a:pt x="199" y="309"/>
                    </a:cubicBezTo>
                    <a:cubicBezTo>
                      <a:pt x="217" y="293"/>
                      <a:pt x="238" y="273"/>
                      <a:pt x="252" y="257"/>
                    </a:cubicBezTo>
                    <a:cubicBezTo>
                      <a:pt x="253" y="257"/>
                      <a:pt x="253" y="257"/>
                      <a:pt x="253" y="257"/>
                    </a:cubicBezTo>
                    <a:cubicBezTo>
                      <a:pt x="266" y="243"/>
                      <a:pt x="283" y="223"/>
                      <a:pt x="296" y="206"/>
                    </a:cubicBezTo>
                    <a:cubicBezTo>
                      <a:pt x="308" y="191"/>
                      <a:pt x="303" y="169"/>
                      <a:pt x="286" y="161"/>
                    </a:cubicBezTo>
                    <a:cubicBezTo>
                      <a:pt x="282" y="159"/>
                      <a:pt x="278" y="156"/>
                      <a:pt x="275" y="154"/>
                    </a:cubicBezTo>
                    <a:cubicBezTo>
                      <a:pt x="366" y="0"/>
                      <a:pt x="366" y="0"/>
                      <a:pt x="366" y="0"/>
                    </a:cubicBezTo>
                    <a:cubicBezTo>
                      <a:pt x="399" y="16"/>
                      <a:pt x="422" y="51"/>
                      <a:pt x="415" y="98"/>
                    </a:cubicBezTo>
                    <a:cubicBezTo>
                      <a:pt x="412" y="123"/>
                      <a:pt x="355" y="213"/>
                      <a:pt x="284" y="288"/>
                    </a:cubicBezTo>
                    <a:cubicBezTo>
                      <a:pt x="209" y="368"/>
                      <a:pt x="119" y="434"/>
                      <a:pt x="98" y="436"/>
                    </a:cubicBezTo>
                    <a:cubicBezTo>
                      <a:pt x="55" y="440"/>
                      <a:pt x="20" y="429"/>
                      <a:pt x="0" y="394"/>
                    </a:cubicBezTo>
                    <a:cubicBezTo>
                      <a:pt x="146" y="292"/>
                      <a:pt x="146" y="292"/>
                      <a:pt x="146" y="292"/>
                    </a:cubicBezTo>
                    <a:cubicBezTo>
                      <a:pt x="156" y="304"/>
                      <a:pt x="158" y="315"/>
                      <a:pt x="175" y="3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52" name="Freeform 19"/>
              <p:cNvSpPr>
                <a:spLocks/>
              </p:cNvSpPr>
              <p:nvPr/>
            </p:nvSpPr>
            <p:spPr bwMode="auto">
              <a:xfrm>
                <a:off x="4499" y="2222"/>
                <a:ext cx="276" cy="394"/>
              </a:xfrm>
              <a:custGeom>
                <a:avLst/>
                <a:gdLst>
                  <a:gd name="T0" fmla="*/ 9 w 116"/>
                  <a:gd name="T1" fmla="*/ 122 h 166"/>
                  <a:gd name="T2" fmla="*/ 70 w 116"/>
                  <a:gd name="T3" fmla="*/ 19 h 166"/>
                  <a:gd name="T4" fmla="*/ 116 w 116"/>
                  <a:gd name="T5" fmla="*/ 12 h 166"/>
                  <a:gd name="T6" fmla="*/ 24 w 116"/>
                  <a:gd name="T7" fmla="*/ 166 h 166"/>
                  <a:gd name="T8" fmla="*/ 9 w 116"/>
                  <a:gd name="T9" fmla="*/ 122 h 166"/>
                </a:gdLst>
                <a:ahLst/>
                <a:cxnLst>
                  <a:cxn ang="0">
                    <a:pos x="T0" y="T1"/>
                  </a:cxn>
                  <a:cxn ang="0">
                    <a:pos x="T2" y="T3"/>
                  </a:cxn>
                  <a:cxn ang="0">
                    <a:pos x="T4" y="T5"/>
                  </a:cxn>
                  <a:cxn ang="0">
                    <a:pos x="T6" y="T7"/>
                  </a:cxn>
                  <a:cxn ang="0">
                    <a:pos x="T8" y="T9"/>
                  </a:cxn>
                </a:cxnLst>
                <a:rect l="0" t="0" r="r" b="b"/>
                <a:pathLst>
                  <a:path w="116" h="166">
                    <a:moveTo>
                      <a:pt x="9" y="122"/>
                    </a:moveTo>
                    <a:cubicBezTo>
                      <a:pt x="70" y="19"/>
                      <a:pt x="70" y="19"/>
                      <a:pt x="70" y="19"/>
                    </a:cubicBezTo>
                    <a:cubicBezTo>
                      <a:pt x="79" y="5"/>
                      <a:pt x="95" y="0"/>
                      <a:pt x="116" y="12"/>
                    </a:cubicBezTo>
                    <a:cubicBezTo>
                      <a:pt x="24" y="166"/>
                      <a:pt x="24" y="166"/>
                      <a:pt x="24" y="166"/>
                    </a:cubicBezTo>
                    <a:cubicBezTo>
                      <a:pt x="3" y="154"/>
                      <a:pt x="0" y="136"/>
                      <a:pt x="9"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53" name="Freeform 20"/>
              <p:cNvSpPr>
                <a:spLocks/>
              </p:cNvSpPr>
              <p:nvPr/>
            </p:nvSpPr>
            <p:spPr bwMode="auto">
              <a:xfrm>
                <a:off x="3878" y="2878"/>
                <a:ext cx="376" cy="302"/>
              </a:xfrm>
              <a:custGeom>
                <a:avLst/>
                <a:gdLst>
                  <a:gd name="T0" fmla="*/ 16 w 158"/>
                  <a:gd name="T1" fmla="*/ 81 h 127"/>
                  <a:gd name="T2" fmla="*/ 114 w 158"/>
                  <a:gd name="T3" fmla="*/ 10 h 127"/>
                  <a:gd name="T4" fmla="*/ 158 w 158"/>
                  <a:gd name="T5" fmla="*/ 21 h 127"/>
                  <a:gd name="T6" fmla="*/ 13 w 158"/>
                  <a:gd name="T7" fmla="*/ 127 h 127"/>
                  <a:gd name="T8" fmla="*/ 10 w 158"/>
                  <a:gd name="T9" fmla="*/ 122 h 127"/>
                  <a:gd name="T10" fmla="*/ 16 w 158"/>
                  <a:gd name="T11" fmla="*/ 81 h 127"/>
                </a:gdLst>
                <a:ahLst/>
                <a:cxnLst>
                  <a:cxn ang="0">
                    <a:pos x="T0" y="T1"/>
                  </a:cxn>
                  <a:cxn ang="0">
                    <a:pos x="T2" y="T3"/>
                  </a:cxn>
                  <a:cxn ang="0">
                    <a:pos x="T4" y="T5"/>
                  </a:cxn>
                  <a:cxn ang="0">
                    <a:pos x="T6" y="T7"/>
                  </a:cxn>
                  <a:cxn ang="0">
                    <a:pos x="T8" y="T9"/>
                  </a:cxn>
                  <a:cxn ang="0">
                    <a:pos x="T10" y="T11"/>
                  </a:cxn>
                </a:cxnLst>
                <a:rect l="0" t="0" r="r" b="b"/>
                <a:pathLst>
                  <a:path w="158" h="127">
                    <a:moveTo>
                      <a:pt x="16" y="81"/>
                    </a:moveTo>
                    <a:cubicBezTo>
                      <a:pt x="114" y="10"/>
                      <a:pt x="114" y="10"/>
                      <a:pt x="114" y="10"/>
                    </a:cubicBezTo>
                    <a:cubicBezTo>
                      <a:pt x="127" y="0"/>
                      <a:pt x="144" y="2"/>
                      <a:pt x="158" y="21"/>
                    </a:cubicBezTo>
                    <a:cubicBezTo>
                      <a:pt x="13" y="127"/>
                      <a:pt x="13" y="127"/>
                      <a:pt x="13" y="127"/>
                    </a:cubicBezTo>
                    <a:cubicBezTo>
                      <a:pt x="10" y="122"/>
                      <a:pt x="10" y="122"/>
                      <a:pt x="10" y="122"/>
                    </a:cubicBezTo>
                    <a:cubicBezTo>
                      <a:pt x="0" y="109"/>
                      <a:pt x="3" y="91"/>
                      <a:pt x="16"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54" name="Freeform 21"/>
              <p:cNvSpPr>
                <a:spLocks/>
              </p:cNvSpPr>
              <p:nvPr/>
            </p:nvSpPr>
            <p:spPr bwMode="auto">
              <a:xfrm>
                <a:off x="4075" y="2431"/>
                <a:ext cx="329" cy="352"/>
              </a:xfrm>
              <a:custGeom>
                <a:avLst/>
                <a:gdLst>
                  <a:gd name="T0" fmla="*/ 35 w 138"/>
                  <a:gd name="T1" fmla="*/ 148 h 148"/>
                  <a:gd name="T2" fmla="*/ 0 w 138"/>
                  <a:gd name="T3" fmla="*/ 148 h 148"/>
                  <a:gd name="T4" fmla="*/ 138 w 138"/>
                  <a:gd name="T5" fmla="*/ 0 h 148"/>
                  <a:gd name="T6" fmla="*/ 138 w 138"/>
                  <a:gd name="T7" fmla="*/ 35 h 148"/>
                  <a:gd name="T8" fmla="*/ 35 w 138"/>
                  <a:gd name="T9" fmla="*/ 148 h 148"/>
                </a:gdLst>
                <a:ahLst/>
                <a:cxnLst>
                  <a:cxn ang="0">
                    <a:pos x="T0" y="T1"/>
                  </a:cxn>
                  <a:cxn ang="0">
                    <a:pos x="T2" y="T3"/>
                  </a:cxn>
                  <a:cxn ang="0">
                    <a:pos x="T4" y="T5"/>
                  </a:cxn>
                  <a:cxn ang="0">
                    <a:pos x="T6" y="T7"/>
                  </a:cxn>
                  <a:cxn ang="0">
                    <a:pos x="T8" y="T9"/>
                  </a:cxn>
                </a:cxnLst>
                <a:rect l="0" t="0" r="r" b="b"/>
                <a:pathLst>
                  <a:path w="138" h="148">
                    <a:moveTo>
                      <a:pt x="35" y="148"/>
                    </a:moveTo>
                    <a:cubicBezTo>
                      <a:pt x="0" y="148"/>
                      <a:pt x="0" y="148"/>
                      <a:pt x="0" y="148"/>
                    </a:cubicBezTo>
                    <a:cubicBezTo>
                      <a:pt x="2" y="71"/>
                      <a:pt x="62" y="7"/>
                      <a:pt x="138" y="0"/>
                    </a:cubicBezTo>
                    <a:cubicBezTo>
                      <a:pt x="138" y="35"/>
                      <a:pt x="138" y="35"/>
                      <a:pt x="138" y="35"/>
                    </a:cubicBezTo>
                    <a:cubicBezTo>
                      <a:pt x="81" y="42"/>
                      <a:pt x="36" y="90"/>
                      <a:pt x="35"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55" name="Freeform 22"/>
              <p:cNvSpPr>
                <a:spLocks/>
              </p:cNvSpPr>
              <p:nvPr/>
            </p:nvSpPr>
            <p:spPr bwMode="auto">
              <a:xfrm>
                <a:off x="3876" y="2234"/>
                <a:ext cx="528" cy="549"/>
              </a:xfrm>
              <a:custGeom>
                <a:avLst/>
                <a:gdLst>
                  <a:gd name="T0" fmla="*/ 52 w 222"/>
                  <a:gd name="T1" fmla="*/ 231 h 231"/>
                  <a:gd name="T2" fmla="*/ 0 w 222"/>
                  <a:gd name="T3" fmla="*/ 231 h 231"/>
                  <a:gd name="T4" fmla="*/ 222 w 222"/>
                  <a:gd name="T5" fmla="*/ 0 h 231"/>
                  <a:gd name="T6" fmla="*/ 222 w 222"/>
                  <a:gd name="T7" fmla="*/ 52 h 231"/>
                  <a:gd name="T8" fmla="*/ 52 w 222"/>
                  <a:gd name="T9" fmla="*/ 231 h 231"/>
                </a:gdLst>
                <a:ahLst/>
                <a:cxnLst>
                  <a:cxn ang="0">
                    <a:pos x="T0" y="T1"/>
                  </a:cxn>
                  <a:cxn ang="0">
                    <a:pos x="T2" y="T3"/>
                  </a:cxn>
                  <a:cxn ang="0">
                    <a:pos x="T4" y="T5"/>
                  </a:cxn>
                  <a:cxn ang="0">
                    <a:pos x="T6" y="T7"/>
                  </a:cxn>
                  <a:cxn ang="0">
                    <a:pos x="T8" y="T9"/>
                  </a:cxn>
                </a:cxnLst>
                <a:rect l="0" t="0" r="r" b="b"/>
                <a:pathLst>
                  <a:path w="222" h="231">
                    <a:moveTo>
                      <a:pt x="52" y="231"/>
                    </a:moveTo>
                    <a:cubicBezTo>
                      <a:pt x="0" y="231"/>
                      <a:pt x="0" y="231"/>
                      <a:pt x="0" y="231"/>
                    </a:cubicBezTo>
                    <a:cubicBezTo>
                      <a:pt x="2" y="107"/>
                      <a:pt x="100" y="7"/>
                      <a:pt x="222" y="0"/>
                    </a:cubicBezTo>
                    <a:cubicBezTo>
                      <a:pt x="222" y="52"/>
                      <a:pt x="222" y="52"/>
                      <a:pt x="222" y="52"/>
                    </a:cubicBezTo>
                    <a:cubicBezTo>
                      <a:pt x="128" y="59"/>
                      <a:pt x="54" y="136"/>
                      <a:pt x="52"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56" name="Freeform 23"/>
              <p:cNvSpPr>
                <a:spLocks/>
              </p:cNvSpPr>
              <p:nvPr/>
            </p:nvSpPr>
            <p:spPr bwMode="auto">
              <a:xfrm>
                <a:off x="3928" y="2262"/>
                <a:ext cx="1004" cy="1047"/>
              </a:xfrm>
              <a:custGeom>
                <a:avLst/>
                <a:gdLst>
                  <a:gd name="T0" fmla="*/ 175 w 422"/>
                  <a:gd name="T1" fmla="*/ 317 h 440"/>
                  <a:gd name="T2" fmla="*/ 199 w 422"/>
                  <a:gd name="T3" fmla="*/ 309 h 440"/>
                  <a:gd name="T4" fmla="*/ 252 w 422"/>
                  <a:gd name="T5" fmla="*/ 257 h 440"/>
                  <a:gd name="T6" fmla="*/ 253 w 422"/>
                  <a:gd name="T7" fmla="*/ 257 h 440"/>
                  <a:gd name="T8" fmla="*/ 296 w 422"/>
                  <a:gd name="T9" fmla="*/ 206 h 440"/>
                  <a:gd name="T10" fmla="*/ 286 w 422"/>
                  <a:gd name="T11" fmla="*/ 161 h 440"/>
                  <a:gd name="T12" fmla="*/ 275 w 422"/>
                  <a:gd name="T13" fmla="*/ 154 h 440"/>
                  <a:gd name="T14" fmla="*/ 366 w 422"/>
                  <a:gd name="T15" fmla="*/ 0 h 440"/>
                  <a:gd name="T16" fmla="*/ 415 w 422"/>
                  <a:gd name="T17" fmla="*/ 98 h 440"/>
                  <a:gd name="T18" fmla="*/ 284 w 422"/>
                  <a:gd name="T19" fmla="*/ 288 h 440"/>
                  <a:gd name="T20" fmla="*/ 98 w 422"/>
                  <a:gd name="T21" fmla="*/ 436 h 440"/>
                  <a:gd name="T22" fmla="*/ 0 w 422"/>
                  <a:gd name="T23" fmla="*/ 394 h 440"/>
                  <a:gd name="T24" fmla="*/ 146 w 422"/>
                  <a:gd name="T25" fmla="*/ 292 h 440"/>
                  <a:gd name="T26" fmla="*/ 175 w 422"/>
                  <a:gd name="T27" fmla="*/ 317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2" h="440">
                    <a:moveTo>
                      <a:pt x="175" y="317"/>
                    </a:moveTo>
                    <a:cubicBezTo>
                      <a:pt x="184" y="318"/>
                      <a:pt x="193" y="315"/>
                      <a:pt x="199" y="309"/>
                    </a:cubicBezTo>
                    <a:cubicBezTo>
                      <a:pt x="217" y="293"/>
                      <a:pt x="238" y="273"/>
                      <a:pt x="252" y="257"/>
                    </a:cubicBezTo>
                    <a:cubicBezTo>
                      <a:pt x="253" y="257"/>
                      <a:pt x="253" y="257"/>
                      <a:pt x="253" y="257"/>
                    </a:cubicBezTo>
                    <a:cubicBezTo>
                      <a:pt x="266" y="243"/>
                      <a:pt x="283" y="223"/>
                      <a:pt x="296" y="206"/>
                    </a:cubicBezTo>
                    <a:cubicBezTo>
                      <a:pt x="308" y="191"/>
                      <a:pt x="303" y="169"/>
                      <a:pt x="286" y="161"/>
                    </a:cubicBezTo>
                    <a:cubicBezTo>
                      <a:pt x="282" y="159"/>
                      <a:pt x="278" y="156"/>
                      <a:pt x="275" y="154"/>
                    </a:cubicBezTo>
                    <a:cubicBezTo>
                      <a:pt x="366" y="0"/>
                      <a:pt x="366" y="0"/>
                      <a:pt x="366" y="0"/>
                    </a:cubicBezTo>
                    <a:cubicBezTo>
                      <a:pt x="399" y="16"/>
                      <a:pt x="422" y="51"/>
                      <a:pt x="415" y="98"/>
                    </a:cubicBezTo>
                    <a:cubicBezTo>
                      <a:pt x="412" y="123"/>
                      <a:pt x="355" y="213"/>
                      <a:pt x="284" y="288"/>
                    </a:cubicBezTo>
                    <a:cubicBezTo>
                      <a:pt x="209" y="368"/>
                      <a:pt x="119" y="434"/>
                      <a:pt x="98" y="436"/>
                    </a:cubicBezTo>
                    <a:cubicBezTo>
                      <a:pt x="55" y="440"/>
                      <a:pt x="20" y="429"/>
                      <a:pt x="0" y="394"/>
                    </a:cubicBezTo>
                    <a:cubicBezTo>
                      <a:pt x="146" y="292"/>
                      <a:pt x="146" y="292"/>
                      <a:pt x="146" y="292"/>
                    </a:cubicBezTo>
                    <a:cubicBezTo>
                      <a:pt x="156" y="304"/>
                      <a:pt x="158" y="315"/>
                      <a:pt x="175" y="3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57" name="Freeform 24"/>
              <p:cNvSpPr>
                <a:spLocks/>
              </p:cNvSpPr>
              <p:nvPr/>
            </p:nvSpPr>
            <p:spPr bwMode="auto">
              <a:xfrm>
                <a:off x="4499" y="2222"/>
                <a:ext cx="276" cy="394"/>
              </a:xfrm>
              <a:custGeom>
                <a:avLst/>
                <a:gdLst>
                  <a:gd name="T0" fmla="*/ 9 w 116"/>
                  <a:gd name="T1" fmla="*/ 122 h 166"/>
                  <a:gd name="T2" fmla="*/ 70 w 116"/>
                  <a:gd name="T3" fmla="*/ 19 h 166"/>
                  <a:gd name="T4" fmla="*/ 116 w 116"/>
                  <a:gd name="T5" fmla="*/ 12 h 166"/>
                  <a:gd name="T6" fmla="*/ 24 w 116"/>
                  <a:gd name="T7" fmla="*/ 166 h 166"/>
                  <a:gd name="T8" fmla="*/ 9 w 116"/>
                  <a:gd name="T9" fmla="*/ 122 h 166"/>
                </a:gdLst>
                <a:ahLst/>
                <a:cxnLst>
                  <a:cxn ang="0">
                    <a:pos x="T0" y="T1"/>
                  </a:cxn>
                  <a:cxn ang="0">
                    <a:pos x="T2" y="T3"/>
                  </a:cxn>
                  <a:cxn ang="0">
                    <a:pos x="T4" y="T5"/>
                  </a:cxn>
                  <a:cxn ang="0">
                    <a:pos x="T6" y="T7"/>
                  </a:cxn>
                  <a:cxn ang="0">
                    <a:pos x="T8" y="T9"/>
                  </a:cxn>
                </a:cxnLst>
                <a:rect l="0" t="0" r="r" b="b"/>
                <a:pathLst>
                  <a:path w="116" h="166">
                    <a:moveTo>
                      <a:pt x="9" y="122"/>
                    </a:moveTo>
                    <a:cubicBezTo>
                      <a:pt x="70" y="19"/>
                      <a:pt x="70" y="19"/>
                      <a:pt x="70" y="19"/>
                    </a:cubicBezTo>
                    <a:cubicBezTo>
                      <a:pt x="79" y="5"/>
                      <a:pt x="95" y="0"/>
                      <a:pt x="116" y="12"/>
                    </a:cubicBezTo>
                    <a:cubicBezTo>
                      <a:pt x="24" y="166"/>
                      <a:pt x="24" y="166"/>
                      <a:pt x="24" y="166"/>
                    </a:cubicBezTo>
                    <a:cubicBezTo>
                      <a:pt x="3" y="154"/>
                      <a:pt x="0" y="136"/>
                      <a:pt x="9"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58" name="Freeform 25"/>
              <p:cNvSpPr>
                <a:spLocks/>
              </p:cNvSpPr>
              <p:nvPr/>
            </p:nvSpPr>
            <p:spPr bwMode="auto">
              <a:xfrm>
                <a:off x="3878" y="2878"/>
                <a:ext cx="376" cy="302"/>
              </a:xfrm>
              <a:custGeom>
                <a:avLst/>
                <a:gdLst>
                  <a:gd name="T0" fmla="*/ 16 w 158"/>
                  <a:gd name="T1" fmla="*/ 81 h 127"/>
                  <a:gd name="T2" fmla="*/ 114 w 158"/>
                  <a:gd name="T3" fmla="*/ 10 h 127"/>
                  <a:gd name="T4" fmla="*/ 158 w 158"/>
                  <a:gd name="T5" fmla="*/ 21 h 127"/>
                  <a:gd name="T6" fmla="*/ 13 w 158"/>
                  <a:gd name="T7" fmla="*/ 127 h 127"/>
                  <a:gd name="T8" fmla="*/ 10 w 158"/>
                  <a:gd name="T9" fmla="*/ 122 h 127"/>
                  <a:gd name="T10" fmla="*/ 16 w 158"/>
                  <a:gd name="T11" fmla="*/ 81 h 127"/>
                </a:gdLst>
                <a:ahLst/>
                <a:cxnLst>
                  <a:cxn ang="0">
                    <a:pos x="T0" y="T1"/>
                  </a:cxn>
                  <a:cxn ang="0">
                    <a:pos x="T2" y="T3"/>
                  </a:cxn>
                  <a:cxn ang="0">
                    <a:pos x="T4" y="T5"/>
                  </a:cxn>
                  <a:cxn ang="0">
                    <a:pos x="T6" y="T7"/>
                  </a:cxn>
                  <a:cxn ang="0">
                    <a:pos x="T8" y="T9"/>
                  </a:cxn>
                  <a:cxn ang="0">
                    <a:pos x="T10" y="T11"/>
                  </a:cxn>
                </a:cxnLst>
                <a:rect l="0" t="0" r="r" b="b"/>
                <a:pathLst>
                  <a:path w="158" h="127">
                    <a:moveTo>
                      <a:pt x="16" y="81"/>
                    </a:moveTo>
                    <a:cubicBezTo>
                      <a:pt x="114" y="10"/>
                      <a:pt x="114" y="10"/>
                      <a:pt x="114" y="10"/>
                    </a:cubicBezTo>
                    <a:cubicBezTo>
                      <a:pt x="127" y="0"/>
                      <a:pt x="144" y="2"/>
                      <a:pt x="158" y="21"/>
                    </a:cubicBezTo>
                    <a:cubicBezTo>
                      <a:pt x="13" y="127"/>
                      <a:pt x="13" y="127"/>
                      <a:pt x="13" y="127"/>
                    </a:cubicBezTo>
                    <a:cubicBezTo>
                      <a:pt x="10" y="122"/>
                      <a:pt x="10" y="122"/>
                      <a:pt x="10" y="122"/>
                    </a:cubicBezTo>
                    <a:cubicBezTo>
                      <a:pt x="0" y="109"/>
                      <a:pt x="3" y="91"/>
                      <a:pt x="16"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grpSp>
          <p:nvGrpSpPr>
            <p:cNvPr id="43" name="Group 28"/>
            <p:cNvGrpSpPr>
              <a:grpSpLocks noChangeAspect="1"/>
            </p:cNvGrpSpPr>
            <p:nvPr/>
          </p:nvGrpSpPr>
          <p:grpSpPr bwMode="auto">
            <a:xfrm>
              <a:off x="8037630" y="4100257"/>
              <a:ext cx="409339" cy="410087"/>
              <a:chOff x="3292" y="1612"/>
              <a:chExt cx="1094" cy="1096"/>
            </a:xfrm>
            <a:solidFill>
              <a:sysClr val="window" lastClr="FFFFFF"/>
            </a:solidFill>
          </p:grpSpPr>
          <p:sp>
            <p:nvSpPr>
              <p:cNvPr id="47" name="Freeform 29"/>
              <p:cNvSpPr>
                <a:spLocks noEditPoints="1"/>
              </p:cNvSpPr>
              <p:nvPr/>
            </p:nvSpPr>
            <p:spPr bwMode="auto">
              <a:xfrm>
                <a:off x="3292" y="1612"/>
                <a:ext cx="1094" cy="1096"/>
              </a:xfrm>
              <a:custGeom>
                <a:avLst/>
                <a:gdLst>
                  <a:gd name="T0" fmla="*/ 460 w 460"/>
                  <a:gd name="T1" fmla="*/ 172 h 461"/>
                  <a:gd name="T2" fmla="*/ 387 w 460"/>
                  <a:gd name="T3" fmla="*/ 98 h 461"/>
                  <a:gd name="T4" fmla="*/ 293 w 460"/>
                  <a:gd name="T5" fmla="*/ 98 h 461"/>
                  <a:gd name="T6" fmla="*/ 271 w 460"/>
                  <a:gd name="T7" fmla="*/ 74 h 461"/>
                  <a:gd name="T8" fmla="*/ 303 w 460"/>
                  <a:gd name="T9" fmla="*/ 24 h 461"/>
                  <a:gd name="T10" fmla="*/ 299 w 460"/>
                  <a:gd name="T11" fmla="*/ 4 h 461"/>
                  <a:gd name="T12" fmla="*/ 279 w 460"/>
                  <a:gd name="T13" fmla="*/ 9 h 461"/>
                  <a:gd name="T14" fmla="*/ 243 w 460"/>
                  <a:gd name="T15" fmla="*/ 63 h 461"/>
                  <a:gd name="T16" fmla="*/ 231 w 460"/>
                  <a:gd name="T17" fmla="*/ 62 h 461"/>
                  <a:gd name="T18" fmla="*/ 218 w 460"/>
                  <a:gd name="T19" fmla="*/ 63 h 461"/>
                  <a:gd name="T20" fmla="*/ 182 w 460"/>
                  <a:gd name="T21" fmla="*/ 9 h 461"/>
                  <a:gd name="T22" fmla="*/ 162 w 460"/>
                  <a:gd name="T23" fmla="*/ 4 h 461"/>
                  <a:gd name="T24" fmla="*/ 158 w 460"/>
                  <a:gd name="T25" fmla="*/ 24 h 461"/>
                  <a:gd name="T26" fmla="*/ 191 w 460"/>
                  <a:gd name="T27" fmla="*/ 75 h 461"/>
                  <a:gd name="T28" fmla="*/ 169 w 460"/>
                  <a:gd name="T29" fmla="*/ 98 h 461"/>
                  <a:gd name="T30" fmla="*/ 74 w 460"/>
                  <a:gd name="T31" fmla="*/ 98 h 461"/>
                  <a:gd name="T32" fmla="*/ 0 w 460"/>
                  <a:gd name="T33" fmla="*/ 172 h 461"/>
                  <a:gd name="T34" fmla="*/ 0 w 460"/>
                  <a:gd name="T35" fmla="*/ 387 h 461"/>
                  <a:gd name="T36" fmla="*/ 74 w 460"/>
                  <a:gd name="T37" fmla="*/ 461 h 461"/>
                  <a:gd name="T38" fmla="*/ 387 w 460"/>
                  <a:gd name="T39" fmla="*/ 461 h 461"/>
                  <a:gd name="T40" fmla="*/ 460 w 460"/>
                  <a:gd name="T41" fmla="*/ 387 h 461"/>
                  <a:gd name="T42" fmla="*/ 460 w 460"/>
                  <a:gd name="T43" fmla="*/ 172 h 461"/>
                  <a:gd name="T44" fmla="*/ 320 w 460"/>
                  <a:gd name="T45" fmla="*/ 387 h 461"/>
                  <a:gd name="T46" fmla="*/ 274 w 460"/>
                  <a:gd name="T47" fmla="*/ 433 h 461"/>
                  <a:gd name="T48" fmla="*/ 74 w 460"/>
                  <a:gd name="T49" fmla="*/ 433 h 461"/>
                  <a:gd name="T50" fmla="*/ 28 w 460"/>
                  <a:gd name="T51" fmla="*/ 387 h 461"/>
                  <a:gd name="T52" fmla="*/ 28 w 460"/>
                  <a:gd name="T53" fmla="*/ 172 h 461"/>
                  <a:gd name="T54" fmla="*/ 74 w 460"/>
                  <a:gd name="T55" fmla="*/ 126 h 461"/>
                  <a:gd name="T56" fmla="*/ 274 w 460"/>
                  <a:gd name="T57" fmla="*/ 126 h 461"/>
                  <a:gd name="T58" fmla="*/ 320 w 460"/>
                  <a:gd name="T59" fmla="*/ 172 h 461"/>
                  <a:gd name="T60" fmla="*/ 320 w 460"/>
                  <a:gd name="T61" fmla="*/ 387 h 461"/>
                  <a:gd name="T62" fmla="*/ 390 w 460"/>
                  <a:gd name="T63" fmla="*/ 382 h 461"/>
                  <a:gd name="T64" fmla="*/ 364 w 460"/>
                  <a:gd name="T65" fmla="*/ 356 h 461"/>
                  <a:gd name="T66" fmla="*/ 390 w 460"/>
                  <a:gd name="T67" fmla="*/ 330 h 461"/>
                  <a:gd name="T68" fmla="*/ 417 w 460"/>
                  <a:gd name="T69" fmla="*/ 356 h 461"/>
                  <a:gd name="T70" fmla="*/ 390 w 460"/>
                  <a:gd name="T71" fmla="*/ 382 h 461"/>
                  <a:gd name="T72" fmla="*/ 390 w 460"/>
                  <a:gd name="T73" fmla="*/ 298 h 461"/>
                  <a:gd name="T74" fmla="*/ 364 w 460"/>
                  <a:gd name="T75" fmla="*/ 271 h 461"/>
                  <a:gd name="T76" fmla="*/ 390 w 460"/>
                  <a:gd name="T77" fmla="*/ 245 h 461"/>
                  <a:gd name="T78" fmla="*/ 417 w 460"/>
                  <a:gd name="T79" fmla="*/ 271 h 461"/>
                  <a:gd name="T80" fmla="*/ 390 w 460"/>
                  <a:gd name="T81" fmla="*/ 298 h 461"/>
                  <a:gd name="T82" fmla="*/ 390 w 460"/>
                  <a:gd name="T83" fmla="*/ 213 h 461"/>
                  <a:gd name="T84" fmla="*/ 364 w 460"/>
                  <a:gd name="T85" fmla="*/ 186 h 461"/>
                  <a:gd name="T86" fmla="*/ 390 w 460"/>
                  <a:gd name="T87" fmla="*/ 160 h 461"/>
                  <a:gd name="T88" fmla="*/ 417 w 460"/>
                  <a:gd name="T89" fmla="*/ 186 h 461"/>
                  <a:gd name="T90" fmla="*/ 390 w 460"/>
                  <a:gd name="T91" fmla="*/ 21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60" h="461">
                    <a:moveTo>
                      <a:pt x="460" y="172"/>
                    </a:moveTo>
                    <a:cubicBezTo>
                      <a:pt x="460" y="131"/>
                      <a:pt x="427" y="98"/>
                      <a:pt x="387" y="98"/>
                    </a:cubicBezTo>
                    <a:cubicBezTo>
                      <a:pt x="293" y="98"/>
                      <a:pt x="293" y="98"/>
                      <a:pt x="293" y="98"/>
                    </a:cubicBezTo>
                    <a:cubicBezTo>
                      <a:pt x="288" y="88"/>
                      <a:pt x="280" y="80"/>
                      <a:pt x="271" y="74"/>
                    </a:cubicBezTo>
                    <a:cubicBezTo>
                      <a:pt x="303" y="24"/>
                      <a:pt x="303" y="24"/>
                      <a:pt x="303" y="24"/>
                    </a:cubicBezTo>
                    <a:cubicBezTo>
                      <a:pt x="307" y="18"/>
                      <a:pt x="305" y="9"/>
                      <a:pt x="299" y="4"/>
                    </a:cubicBezTo>
                    <a:cubicBezTo>
                      <a:pt x="292" y="0"/>
                      <a:pt x="283" y="2"/>
                      <a:pt x="279" y="9"/>
                    </a:cubicBezTo>
                    <a:cubicBezTo>
                      <a:pt x="243" y="63"/>
                      <a:pt x="243" y="63"/>
                      <a:pt x="243" y="63"/>
                    </a:cubicBezTo>
                    <a:cubicBezTo>
                      <a:pt x="239" y="62"/>
                      <a:pt x="235" y="62"/>
                      <a:pt x="231" y="62"/>
                    </a:cubicBezTo>
                    <a:cubicBezTo>
                      <a:pt x="227" y="62"/>
                      <a:pt x="222" y="63"/>
                      <a:pt x="218" y="63"/>
                    </a:cubicBezTo>
                    <a:cubicBezTo>
                      <a:pt x="182" y="9"/>
                      <a:pt x="182" y="9"/>
                      <a:pt x="182" y="9"/>
                    </a:cubicBezTo>
                    <a:cubicBezTo>
                      <a:pt x="178" y="2"/>
                      <a:pt x="169" y="0"/>
                      <a:pt x="162" y="4"/>
                    </a:cubicBezTo>
                    <a:cubicBezTo>
                      <a:pt x="155" y="9"/>
                      <a:pt x="153" y="18"/>
                      <a:pt x="158" y="24"/>
                    </a:cubicBezTo>
                    <a:cubicBezTo>
                      <a:pt x="191" y="75"/>
                      <a:pt x="191" y="75"/>
                      <a:pt x="191" y="75"/>
                    </a:cubicBezTo>
                    <a:cubicBezTo>
                      <a:pt x="182" y="81"/>
                      <a:pt x="175" y="89"/>
                      <a:pt x="169" y="98"/>
                    </a:cubicBezTo>
                    <a:cubicBezTo>
                      <a:pt x="74" y="98"/>
                      <a:pt x="74" y="98"/>
                      <a:pt x="74" y="98"/>
                    </a:cubicBezTo>
                    <a:cubicBezTo>
                      <a:pt x="33" y="98"/>
                      <a:pt x="0" y="131"/>
                      <a:pt x="0" y="172"/>
                    </a:cubicBezTo>
                    <a:cubicBezTo>
                      <a:pt x="0" y="387"/>
                      <a:pt x="0" y="387"/>
                      <a:pt x="0" y="387"/>
                    </a:cubicBezTo>
                    <a:cubicBezTo>
                      <a:pt x="0" y="428"/>
                      <a:pt x="33" y="461"/>
                      <a:pt x="74" y="461"/>
                    </a:cubicBezTo>
                    <a:cubicBezTo>
                      <a:pt x="387" y="461"/>
                      <a:pt x="387" y="461"/>
                      <a:pt x="387" y="461"/>
                    </a:cubicBezTo>
                    <a:cubicBezTo>
                      <a:pt x="427" y="461"/>
                      <a:pt x="460" y="428"/>
                      <a:pt x="460" y="387"/>
                    </a:cubicBezTo>
                    <a:lnTo>
                      <a:pt x="460" y="172"/>
                    </a:lnTo>
                    <a:close/>
                    <a:moveTo>
                      <a:pt x="320" y="387"/>
                    </a:moveTo>
                    <a:cubicBezTo>
                      <a:pt x="320" y="412"/>
                      <a:pt x="299" y="433"/>
                      <a:pt x="274" y="433"/>
                    </a:cubicBezTo>
                    <a:cubicBezTo>
                      <a:pt x="74" y="433"/>
                      <a:pt x="74" y="433"/>
                      <a:pt x="74" y="433"/>
                    </a:cubicBezTo>
                    <a:cubicBezTo>
                      <a:pt x="49" y="433"/>
                      <a:pt x="28" y="412"/>
                      <a:pt x="28" y="387"/>
                    </a:cubicBezTo>
                    <a:cubicBezTo>
                      <a:pt x="28" y="172"/>
                      <a:pt x="28" y="172"/>
                      <a:pt x="28" y="172"/>
                    </a:cubicBezTo>
                    <a:cubicBezTo>
                      <a:pt x="28" y="147"/>
                      <a:pt x="49" y="126"/>
                      <a:pt x="74" y="126"/>
                    </a:cubicBezTo>
                    <a:cubicBezTo>
                      <a:pt x="274" y="126"/>
                      <a:pt x="274" y="126"/>
                      <a:pt x="274" y="126"/>
                    </a:cubicBezTo>
                    <a:cubicBezTo>
                      <a:pt x="299" y="126"/>
                      <a:pt x="320" y="147"/>
                      <a:pt x="320" y="172"/>
                    </a:cubicBezTo>
                    <a:lnTo>
                      <a:pt x="320" y="387"/>
                    </a:lnTo>
                    <a:close/>
                    <a:moveTo>
                      <a:pt x="390" y="382"/>
                    </a:moveTo>
                    <a:cubicBezTo>
                      <a:pt x="376" y="382"/>
                      <a:pt x="364" y="371"/>
                      <a:pt x="364" y="356"/>
                    </a:cubicBezTo>
                    <a:cubicBezTo>
                      <a:pt x="364" y="341"/>
                      <a:pt x="376" y="330"/>
                      <a:pt x="390" y="330"/>
                    </a:cubicBezTo>
                    <a:cubicBezTo>
                      <a:pt x="405" y="330"/>
                      <a:pt x="417" y="341"/>
                      <a:pt x="417" y="356"/>
                    </a:cubicBezTo>
                    <a:cubicBezTo>
                      <a:pt x="417" y="371"/>
                      <a:pt x="405" y="382"/>
                      <a:pt x="390" y="382"/>
                    </a:cubicBezTo>
                    <a:close/>
                    <a:moveTo>
                      <a:pt x="390" y="298"/>
                    </a:moveTo>
                    <a:cubicBezTo>
                      <a:pt x="376" y="298"/>
                      <a:pt x="364" y="286"/>
                      <a:pt x="364" y="271"/>
                    </a:cubicBezTo>
                    <a:cubicBezTo>
                      <a:pt x="364" y="257"/>
                      <a:pt x="376" y="245"/>
                      <a:pt x="390" y="245"/>
                    </a:cubicBezTo>
                    <a:cubicBezTo>
                      <a:pt x="405" y="245"/>
                      <a:pt x="417" y="257"/>
                      <a:pt x="417" y="271"/>
                    </a:cubicBezTo>
                    <a:cubicBezTo>
                      <a:pt x="417" y="286"/>
                      <a:pt x="405" y="298"/>
                      <a:pt x="390" y="298"/>
                    </a:cubicBezTo>
                    <a:close/>
                    <a:moveTo>
                      <a:pt x="390" y="213"/>
                    </a:moveTo>
                    <a:cubicBezTo>
                      <a:pt x="376" y="213"/>
                      <a:pt x="364" y="201"/>
                      <a:pt x="364" y="186"/>
                    </a:cubicBezTo>
                    <a:cubicBezTo>
                      <a:pt x="364" y="172"/>
                      <a:pt x="376" y="160"/>
                      <a:pt x="390" y="160"/>
                    </a:cubicBezTo>
                    <a:cubicBezTo>
                      <a:pt x="405" y="160"/>
                      <a:pt x="417" y="172"/>
                      <a:pt x="417" y="186"/>
                    </a:cubicBezTo>
                    <a:cubicBezTo>
                      <a:pt x="417" y="201"/>
                      <a:pt x="405" y="213"/>
                      <a:pt x="390" y="2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48" name="Freeform 30"/>
              <p:cNvSpPr>
                <a:spLocks noEditPoints="1"/>
              </p:cNvSpPr>
              <p:nvPr/>
            </p:nvSpPr>
            <p:spPr bwMode="auto">
              <a:xfrm>
                <a:off x="3292" y="1612"/>
                <a:ext cx="1094" cy="1096"/>
              </a:xfrm>
              <a:custGeom>
                <a:avLst/>
                <a:gdLst>
                  <a:gd name="T0" fmla="*/ 460 w 460"/>
                  <a:gd name="T1" fmla="*/ 172 h 461"/>
                  <a:gd name="T2" fmla="*/ 387 w 460"/>
                  <a:gd name="T3" fmla="*/ 98 h 461"/>
                  <a:gd name="T4" fmla="*/ 293 w 460"/>
                  <a:gd name="T5" fmla="*/ 98 h 461"/>
                  <a:gd name="T6" fmla="*/ 271 w 460"/>
                  <a:gd name="T7" fmla="*/ 74 h 461"/>
                  <a:gd name="T8" fmla="*/ 303 w 460"/>
                  <a:gd name="T9" fmla="*/ 24 h 461"/>
                  <a:gd name="T10" fmla="*/ 299 w 460"/>
                  <a:gd name="T11" fmla="*/ 4 h 461"/>
                  <a:gd name="T12" fmla="*/ 279 w 460"/>
                  <a:gd name="T13" fmla="*/ 9 h 461"/>
                  <a:gd name="T14" fmla="*/ 243 w 460"/>
                  <a:gd name="T15" fmla="*/ 63 h 461"/>
                  <a:gd name="T16" fmla="*/ 231 w 460"/>
                  <a:gd name="T17" fmla="*/ 62 h 461"/>
                  <a:gd name="T18" fmla="*/ 218 w 460"/>
                  <a:gd name="T19" fmla="*/ 63 h 461"/>
                  <a:gd name="T20" fmla="*/ 182 w 460"/>
                  <a:gd name="T21" fmla="*/ 9 h 461"/>
                  <a:gd name="T22" fmla="*/ 162 w 460"/>
                  <a:gd name="T23" fmla="*/ 4 h 461"/>
                  <a:gd name="T24" fmla="*/ 158 w 460"/>
                  <a:gd name="T25" fmla="*/ 24 h 461"/>
                  <a:gd name="T26" fmla="*/ 191 w 460"/>
                  <a:gd name="T27" fmla="*/ 75 h 461"/>
                  <a:gd name="T28" fmla="*/ 169 w 460"/>
                  <a:gd name="T29" fmla="*/ 98 h 461"/>
                  <a:gd name="T30" fmla="*/ 74 w 460"/>
                  <a:gd name="T31" fmla="*/ 98 h 461"/>
                  <a:gd name="T32" fmla="*/ 0 w 460"/>
                  <a:gd name="T33" fmla="*/ 172 h 461"/>
                  <a:gd name="T34" fmla="*/ 0 w 460"/>
                  <a:gd name="T35" fmla="*/ 387 h 461"/>
                  <a:gd name="T36" fmla="*/ 74 w 460"/>
                  <a:gd name="T37" fmla="*/ 461 h 461"/>
                  <a:gd name="T38" fmla="*/ 387 w 460"/>
                  <a:gd name="T39" fmla="*/ 461 h 461"/>
                  <a:gd name="T40" fmla="*/ 460 w 460"/>
                  <a:gd name="T41" fmla="*/ 387 h 461"/>
                  <a:gd name="T42" fmla="*/ 460 w 460"/>
                  <a:gd name="T43" fmla="*/ 172 h 461"/>
                  <a:gd name="T44" fmla="*/ 320 w 460"/>
                  <a:gd name="T45" fmla="*/ 387 h 461"/>
                  <a:gd name="T46" fmla="*/ 274 w 460"/>
                  <a:gd name="T47" fmla="*/ 433 h 461"/>
                  <a:gd name="T48" fmla="*/ 74 w 460"/>
                  <a:gd name="T49" fmla="*/ 433 h 461"/>
                  <a:gd name="T50" fmla="*/ 28 w 460"/>
                  <a:gd name="T51" fmla="*/ 387 h 461"/>
                  <a:gd name="T52" fmla="*/ 28 w 460"/>
                  <a:gd name="T53" fmla="*/ 172 h 461"/>
                  <a:gd name="T54" fmla="*/ 74 w 460"/>
                  <a:gd name="T55" fmla="*/ 126 h 461"/>
                  <a:gd name="T56" fmla="*/ 274 w 460"/>
                  <a:gd name="T57" fmla="*/ 126 h 461"/>
                  <a:gd name="T58" fmla="*/ 320 w 460"/>
                  <a:gd name="T59" fmla="*/ 172 h 461"/>
                  <a:gd name="T60" fmla="*/ 320 w 460"/>
                  <a:gd name="T61" fmla="*/ 387 h 461"/>
                  <a:gd name="T62" fmla="*/ 390 w 460"/>
                  <a:gd name="T63" fmla="*/ 382 h 461"/>
                  <a:gd name="T64" fmla="*/ 364 w 460"/>
                  <a:gd name="T65" fmla="*/ 356 h 461"/>
                  <a:gd name="T66" fmla="*/ 390 w 460"/>
                  <a:gd name="T67" fmla="*/ 330 h 461"/>
                  <a:gd name="T68" fmla="*/ 417 w 460"/>
                  <a:gd name="T69" fmla="*/ 356 h 461"/>
                  <a:gd name="T70" fmla="*/ 390 w 460"/>
                  <a:gd name="T71" fmla="*/ 382 h 461"/>
                  <a:gd name="T72" fmla="*/ 390 w 460"/>
                  <a:gd name="T73" fmla="*/ 298 h 461"/>
                  <a:gd name="T74" fmla="*/ 364 w 460"/>
                  <a:gd name="T75" fmla="*/ 271 h 461"/>
                  <a:gd name="T76" fmla="*/ 390 w 460"/>
                  <a:gd name="T77" fmla="*/ 245 h 461"/>
                  <a:gd name="T78" fmla="*/ 417 w 460"/>
                  <a:gd name="T79" fmla="*/ 271 h 461"/>
                  <a:gd name="T80" fmla="*/ 390 w 460"/>
                  <a:gd name="T81" fmla="*/ 298 h 461"/>
                  <a:gd name="T82" fmla="*/ 390 w 460"/>
                  <a:gd name="T83" fmla="*/ 213 h 461"/>
                  <a:gd name="T84" fmla="*/ 364 w 460"/>
                  <a:gd name="T85" fmla="*/ 186 h 461"/>
                  <a:gd name="T86" fmla="*/ 390 w 460"/>
                  <a:gd name="T87" fmla="*/ 160 h 461"/>
                  <a:gd name="T88" fmla="*/ 417 w 460"/>
                  <a:gd name="T89" fmla="*/ 186 h 461"/>
                  <a:gd name="T90" fmla="*/ 390 w 460"/>
                  <a:gd name="T91" fmla="*/ 21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60" h="461">
                    <a:moveTo>
                      <a:pt x="460" y="172"/>
                    </a:moveTo>
                    <a:cubicBezTo>
                      <a:pt x="460" y="131"/>
                      <a:pt x="427" y="98"/>
                      <a:pt x="387" y="98"/>
                    </a:cubicBezTo>
                    <a:cubicBezTo>
                      <a:pt x="293" y="98"/>
                      <a:pt x="293" y="98"/>
                      <a:pt x="293" y="98"/>
                    </a:cubicBezTo>
                    <a:cubicBezTo>
                      <a:pt x="288" y="88"/>
                      <a:pt x="280" y="80"/>
                      <a:pt x="271" y="74"/>
                    </a:cubicBezTo>
                    <a:cubicBezTo>
                      <a:pt x="303" y="24"/>
                      <a:pt x="303" y="24"/>
                      <a:pt x="303" y="24"/>
                    </a:cubicBezTo>
                    <a:cubicBezTo>
                      <a:pt x="307" y="18"/>
                      <a:pt x="305" y="9"/>
                      <a:pt x="299" y="4"/>
                    </a:cubicBezTo>
                    <a:cubicBezTo>
                      <a:pt x="292" y="0"/>
                      <a:pt x="283" y="2"/>
                      <a:pt x="279" y="9"/>
                    </a:cubicBezTo>
                    <a:cubicBezTo>
                      <a:pt x="243" y="63"/>
                      <a:pt x="243" y="63"/>
                      <a:pt x="243" y="63"/>
                    </a:cubicBezTo>
                    <a:cubicBezTo>
                      <a:pt x="239" y="62"/>
                      <a:pt x="235" y="62"/>
                      <a:pt x="231" y="62"/>
                    </a:cubicBezTo>
                    <a:cubicBezTo>
                      <a:pt x="227" y="62"/>
                      <a:pt x="222" y="63"/>
                      <a:pt x="218" y="63"/>
                    </a:cubicBezTo>
                    <a:cubicBezTo>
                      <a:pt x="182" y="9"/>
                      <a:pt x="182" y="9"/>
                      <a:pt x="182" y="9"/>
                    </a:cubicBezTo>
                    <a:cubicBezTo>
                      <a:pt x="178" y="2"/>
                      <a:pt x="169" y="0"/>
                      <a:pt x="162" y="4"/>
                    </a:cubicBezTo>
                    <a:cubicBezTo>
                      <a:pt x="155" y="9"/>
                      <a:pt x="153" y="18"/>
                      <a:pt x="158" y="24"/>
                    </a:cubicBezTo>
                    <a:cubicBezTo>
                      <a:pt x="191" y="75"/>
                      <a:pt x="191" y="75"/>
                      <a:pt x="191" y="75"/>
                    </a:cubicBezTo>
                    <a:cubicBezTo>
                      <a:pt x="182" y="81"/>
                      <a:pt x="175" y="89"/>
                      <a:pt x="169" y="98"/>
                    </a:cubicBezTo>
                    <a:cubicBezTo>
                      <a:pt x="74" y="98"/>
                      <a:pt x="74" y="98"/>
                      <a:pt x="74" y="98"/>
                    </a:cubicBezTo>
                    <a:cubicBezTo>
                      <a:pt x="33" y="98"/>
                      <a:pt x="0" y="131"/>
                      <a:pt x="0" y="172"/>
                    </a:cubicBezTo>
                    <a:cubicBezTo>
                      <a:pt x="0" y="387"/>
                      <a:pt x="0" y="387"/>
                      <a:pt x="0" y="387"/>
                    </a:cubicBezTo>
                    <a:cubicBezTo>
                      <a:pt x="0" y="428"/>
                      <a:pt x="33" y="461"/>
                      <a:pt x="74" y="461"/>
                    </a:cubicBezTo>
                    <a:cubicBezTo>
                      <a:pt x="387" y="461"/>
                      <a:pt x="387" y="461"/>
                      <a:pt x="387" y="461"/>
                    </a:cubicBezTo>
                    <a:cubicBezTo>
                      <a:pt x="427" y="461"/>
                      <a:pt x="460" y="428"/>
                      <a:pt x="460" y="387"/>
                    </a:cubicBezTo>
                    <a:lnTo>
                      <a:pt x="460" y="172"/>
                    </a:lnTo>
                    <a:close/>
                    <a:moveTo>
                      <a:pt x="320" y="387"/>
                    </a:moveTo>
                    <a:cubicBezTo>
                      <a:pt x="320" y="412"/>
                      <a:pt x="299" y="433"/>
                      <a:pt x="274" y="433"/>
                    </a:cubicBezTo>
                    <a:cubicBezTo>
                      <a:pt x="74" y="433"/>
                      <a:pt x="74" y="433"/>
                      <a:pt x="74" y="433"/>
                    </a:cubicBezTo>
                    <a:cubicBezTo>
                      <a:pt x="49" y="433"/>
                      <a:pt x="28" y="412"/>
                      <a:pt x="28" y="387"/>
                    </a:cubicBezTo>
                    <a:cubicBezTo>
                      <a:pt x="28" y="172"/>
                      <a:pt x="28" y="172"/>
                      <a:pt x="28" y="172"/>
                    </a:cubicBezTo>
                    <a:cubicBezTo>
                      <a:pt x="28" y="147"/>
                      <a:pt x="49" y="126"/>
                      <a:pt x="74" y="126"/>
                    </a:cubicBezTo>
                    <a:cubicBezTo>
                      <a:pt x="274" y="126"/>
                      <a:pt x="274" y="126"/>
                      <a:pt x="274" y="126"/>
                    </a:cubicBezTo>
                    <a:cubicBezTo>
                      <a:pt x="299" y="126"/>
                      <a:pt x="320" y="147"/>
                      <a:pt x="320" y="172"/>
                    </a:cubicBezTo>
                    <a:lnTo>
                      <a:pt x="320" y="387"/>
                    </a:lnTo>
                    <a:close/>
                    <a:moveTo>
                      <a:pt x="390" y="382"/>
                    </a:moveTo>
                    <a:cubicBezTo>
                      <a:pt x="376" y="382"/>
                      <a:pt x="364" y="371"/>
                      <a:pt x="364" y="356"/>
                    </a:cubicBezTo>
                    <a:cubicBezTo>
                      <a:pt x="364" y="341"/>
                      <a:pt x="376" y="330"/>
                      <a:pt x="390" y="330"/>
                    </a:cubicBezTo>
                    <a:cubicBezTo>
                      <a:pt x="405" y="330"/>
                      <a:pt x="417" y="341"/>
                      <a:pt x="417" y="356"/>
                    </a:cubicBezTo>
                    <a:cubicBezTo>
                      <a:pt x="417" y="371"/>
                      <a:pt x="405" y="382"/>
                      <a:pt x="390" y="382"/>
                    </a:cubicBezTo>
                    <a:close/>
                    <a:moveTo>
                      <a:pt x="390" y="298"/>
                    </a:moveTo>
                    <a:cubicBezTo>
                      <a:pt x="376" y="298"/>
                      <a:pt x="364" y="286"/>
                      <a:pt x="364" y="271"/>
                    </a:cubicBezTo>
                    <a:cubicBezTo>
                      <a:pt x="364" y="257"/>
                      <a:pt x="376" y="245"/>
                      <a:pt x="390" y="245"/>
                    </a:cubicBezTo>
                    <a:cubicBezTo>
                      <a:pt x="405" y="245"/>
                      <a:pt x="417" y="257"/>
                      <a:pt x="417" y="271"/>
                    </a:cubicBezTo>
                    <a:cubicBezTo>
                      <a:pt x="417" y="286"/>
                      <a:pt x="405" y="298"/>
                      <a:pt x="390" y="298"/>
                    </a:cubicBezTo>
                    <a:close/>
                    <a:moveTo>
                      <a:pt x="390" y="213"/>
                    </a:moveTo>
                    <a:cubicBezTo>
                      <a:pt x="376" y="213"/>
                      <a:pt x="364" y="201"/>
                      <a:pt x="364" y="186"/>
                    </a:cubicBezTo>
                    <a:cubicBezTo>
                      <a:pt x="364" y="172"/>
                      <a:pt x="376" y="160"/>
                      <a:pt x="390" y="160"/>
                    </a:cubicBezTo>
                    <a:cubicBezTo>
                      <a:pt x="405" y="160"/>
                      <a:pt x="417" y="172"/>
                      <a:pt x="417" y="186"/>
                    </a:cubicBezTo>
                    <a:cubicBezTo>
                      <a:pt x="417" y="201"/>
                      <a:pt x="405" y="213"/>
                      <a:pt x="390" y="2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sp>
          <p:nvSpPr>
            <p:cNvPr id="44" name="矩形 43"/>
            <p:cNvSpPr/>
            <p:nvPr/>
          </p:nvSpPr>
          <p:spPr>
            <a:xfrm>
              <a:off x="8566847" y="4109527"/>
              <a:ext cx="2449588" cy="492443"/>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100" cap="none" spc="0" normalizeH="0" baseline="0" noProof="0" dirty="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900" b="0" i="0" u="none" strike="noStrike" kern="100" cap="none" spc="0" normalizeH="0" baseline="0" noProof="0" dirty="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sp>
          <p:nvSpPr>
            <p:cNvPr id="45" name="矩形 44"/>
            <p:cNvSpPr/>
            <p:nvPr/>
          </p:nvSpPr>
          <p:spPr>
            <a:xfrm>
              <a:off x="8566847" y="4852471"/>
              <a:ext cx="2449588" cy="492443"/>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100" cap="none" spc="0" normalizeH="0" baseline="0" noProof="0" dirty="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900" b="0" i="0" u="none" strike="noStrike" kern="100" cap="none" spc="0" normalizeH="0" baseline="0" noProof="0" dirty="0" smtClean="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endParaRPr kumimoji="0" lang="zh-CN" altLang="zh-CN" sz="900" b="0" i="0" u="none" strike="noStrike" kern="100" cap="none" spc="0" normalizeH="0" baseline="0" noProof="0" dirty="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sp>
          <p:nvSpPr>
            <p:cNvPr id="46" name="矩形 45"/>
            <p:cNvSpPr/>
            <p:nvPr/>
          </p:nvSpPr>
          <p:spPr>
            <a:xfrm>
              <a:off x="8566847" y="5589892"/>
              <a:ext cx="2449588" cy="492443"/>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100" cap="none" spc="0" normalizeH="0" baseline="0" noProof="0" dirty="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900" b="0" i="0" u="none" strike="noStrike" kern="100" cap="none" spc="0" normalizeH="0" baseline="0" noProof="0" dirty="0" smtClean="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endParaRPr kumimoji="0" lang="zh-CN" altLang="zh-CN" sz="900" b="0" i="0" u="none" strike="noStrike" kern="100" cap="none" spc="0" normalizeH="0" baseline="0" noProof="0" dirty="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nvGrpSpPr>
          <p:cNvPr id="63" name="组合 62"/>
          <p:cNvGrpSpPr/>
          <p:nvPr/>
        </p:nvGrpSpPr>
        <p:grpSpPr>
          <a:xfrm>
            <a:off x="824422" y="2071269"/>
            <a:ext cx="5054483" cy="1248082"/>
            <a:chOff x="1099230" y="2295763"/>
            <a:chExt cx="6739310" cy="1664110"/>
          </a:xfrm>
        </p:grpSpPr>
        <p:grpSp>
          <p:nvGrpSpPr>
            <p:cNvPr id="64" name="组合 63"/>
            <p:cNvGrpSpPr/>
            <p:nvPr/>
          </p:nvGrpSpPr>
          <p:grpSpPr>
            <a:xfrm>
              <a:off x="1099230" y="2295763"/>
              <a:ext cx="6739310" cy="1652123"/>
              <a:chOff x="2047341" y="2538864"/>
              <a:chExt cx="5747657" cy="1409022"/>
            </a:xfrm>
          </p:grpSpPr>
          <p:sp>
            <p:nvSpPr>
              <p:cNvPr id="67" name="平行四边形 66"/>
              <p:cNvSpPr/>
              <p:nvPr/>
            </p:nvSpPr>
            <p:spPr>
              <a:xfrm>
                <a:off x="2047341" y="2538864"/>
                <a:ext cx="5747657" cy="1404031"/>
              </a:xfrm>
              <a:prstGeom prst="parallelogram">
                <a:avLst>
                  <a:gd name="adj" fmla="val 97363"/>
                </a:avLst>
              </a:prstGeom>
              <a:solidFill>
                <a:srgbClr val="0A97A6">
                  <a:alpha val="87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8" name="等腰三角形 67"/>
              <p:cNvSpPr/>
              <p:nvPr/>
            </p:nvSpPr>
            <p:spPr>
              <a:xfrm>
                <a:off x="3599544" y="2538864"/>
                <a:ext cx="3962400" cy="1404031"/>
              </a:xfrm>
              <a:prstGeom prst="triangle">
                <a:avLst>
                  <a:gd name="adj" fmla="val 100000"/>
                </a:avLst>
              </a:prstGeom>
              <a:solidFill>
                <a:srgbClr val="5B9BD5">
                  <a:lumMod val="50000"/>
                  <a:alpha val="77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2048528" y="2538864"/>
                <a:ext cx="1409022" cy="1409022"/>
              </a:xfrm>
              <a:prstGeom prst="rect">
                <a:avLst/>
              </a:prstGeom>
              <a:solidFill>
                <a:srgbClr val="5B9BD5">
                  <a:lumMod val="75000"/>
                  <a:alpha val="91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 lastClr="FFFFFF"/>
                  </a:solidFill>
                  <a:effectLst/>
                  <a:uLnTx/>
                  <a:uFillTx/>
                  <a:latin typeface="Calibri"/>
                  <a:ea typeface="宋体"/>
                  <a:cs typeface="+mn-cs"/>
                </a:endParaRPr>
              </a:p>
            </p:txBody>
          </p:sp>
        </p:grpSp>
        <p:sp>
          <p:nvSpPr>
            <p:cNvPr id="65" name="文本框 34"/>
            <p:cNvSpPr txBox="1"/>
            <p:nvPr/>
          </p:nvSpPr>
          <p:spPr>
            <a:xfrm>
              <a:off x="1447675" y="2534835"/>
              <a:ext cx="127214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方正正黑简体" panose="02000000000000000000" pitchFamily="2" charset="-122"/>
                  <a:ea typeface="方正正黑简体" panose="02000000000000000000" pitchFamily="2" charset="-122"/>
                </a:rPr>
                <a:t>请输入标题</a:t>
              </a:r>
            </a:p>
          </p:txBody>
        </p:sp>
        <p:sp>
          <p:nvSpPr>
            <p:cNvPr id="66" name="矩形 65"/>
            <p:cNvSpPr/>
            <p:nvPr/>
          </p:nvSpPr>
          <p:spPr>
            <a:xfrm>
              <a:off x="1216170" y="2974987"/>
              <a:ext cx="6095999" cy="984886"/>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1050" b="0" i="0" u="none" strike="noStrike" kern="100" cap="none" spc="0" normalizeH="0" baseline="0" noProof="0" dirty="0" smtClean="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kumimoji="0" lang="zh-CN" altLang="en-US" sz="1050" b="0" i="0" u="none" strike="noStrike" kern="100" cap="none" spc="0" normalizeH="0" baseline="0" noProof="0" dirty="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1050" b="0" i="0" u="none" strike="noStrike" kern="100" cap="none" spc="0" normalizeH="0" baseline="0" noProof="0" dirty="0" smtClean="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kumimoji="0" lang="zh-CN" altLang="en-US" sz="1050" b="0" i="0" u="none" strike="noStrike" kern="100" cap="none" spc="0" normalizeH="0" baseline="0" noProof="0" dirty="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1050" b="0" i="0" u="none" strike="noStrike" kern="100" cap="none" spc="0" normalizeH="0" baseline="0" noProof="0" dirty="0" smtClean="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kumimoji="0" lang="zh-CN" altLang="en-US" sz="1050" b="0" i="0" u="none" strike="noStrike" kern="100" cap="none" spc="0" normalizeH="0" baseline="0" noProof="0" dirty="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1050" b="0" i="0" u="none" strike="noStrike" kern="100" cap="none" spc="0" normalizeH="0" baseline="0" noProof="0" dirty="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1050" b="0" i="0" u="none" strike="noStrike" kern="100" cap="none" spc="0" normalizeH="0" baseline="0" noProof="0" dirty="0" smtClean="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endParaRPr kumimoji="0" lang="zh-CN" altLang="zh-CN" sz="1050" b="0" i="0" u="none" strike="noStrike" kern="100" cap="none" spc="0" normalizeH="0" baseline="0" noProof="0" dirty="0">
                <a:ln>
                  <a:noFill/>
                </a:ln>
                <a:solidFill>
                  <a:sysClr val="window" lastClr="FFFFFF"/>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spTree>
    <p:extLst>
      <p:ext uri="{BB962C8B-B14F-4D97-AF65-F5344CB8AC3E}">
        <p14:creationId xmlns:p14="http://schemas.microsoft.com/office/powerpoint/2010/main" val="43612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0-#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0-#ppt_w/2"/>
                                          </p:val>
                                        </p:tav>
                                        <p:tav tm="100000">
                                          <p:val>
                                            <p:strVal val="#ppt_x"/>
                                          </p:val>
                                        </p:tav>
                                      </p:tavLst>
                                    </p:anim>
                                    <p:anim calcmode="lin" valueType="num">
                                      <p:cBhvr additive="base">
                                        <p:cTn id="13" dur="500" fill="hold"/>
                                        <p:tgtEl>
                                          <p:spTgt spid="3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9"/>
          <p:cNvSpPr txBox="1"/>
          <p:nvPr/>
        </p:nvSpPr>
        <p:spPr>
          <a:xfrm>
            <a:off x="1216160" y="4227084"/>
            <a:ext cx="1673532" cy="415370"/>
          </a:xfrm>
          <a:prstGeom prst="rect">
            <a:avLst/>
          </a:prstGeom>
          <a:solidFill>
            <a:sysClr val="windowText" lastClr="000000">
              <a:lumMod val="50000"/>
              <a:lumOff val="50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99" b="1" i="0" u="none" strike="noStrike" kern="0" cap="none" spc="0" normalizeH="0" baseline="0" noProof="0" dirty="0" smtClean="0">
                <a:ln>
                  <a:noFill/>
                </a:ln>
                <a:solidFill>
                  <a:sysClr val="window" lastClr="FFFFFF"/>
                </a:solidFill>
                <a:effectLst/>
                <a:uLnTx/>
                <a:uFillTx/>
                <a:latin typeface="宋体"/>
                <a:ea typeface="宋体"/>
              </a:rPr>
              <a:t>添加标题</a:t>
            </a:r>
            <a:endParaRPr kumimoji="0" lang="zh-CN" altLang="en-US" sz="2099" b="1" i="0" u="none" strike="noStrike" kern="0" cap="none" spc="0" normalizeH="0" baseline="0" noProof="0" dirty="0">
              <a:ln>
                <a:noFill/>
              </a:ln>
              <a:solidFill>
                <a:sysClr val="window" lastClr="FFFFFF"/>
              </a:solidFill>
              <a:effectLst/>
              <a:uLnTx/>
              <a:uFillTx/>
              <a:latin typeface="宋体"/>
              <a:ea typeface="宋体"/>
            </a:endParaRPr>
          </a:p>
        </p:txBody>
      </p:sp>
      <p:sp>
        <p:nvSpPr>
          <p:cNvPr id="16" name="椭圆 15"/>
          <p:cNvSpPr/>
          <p:nvPr/>
        </p:nvSpPr>
        <p:spPr bwMode="auto">
          <a:xfrm>
            <a:off x="1062981" y="2113400"/>
            <a:ext cx="1897786" cy="1897786"/>
          </a:xfrm>
          <a:prstGeom prst="ellipse">
            <a:avLst/>
          </a:prstGeom>
          <a:solidFill>
            <a:srgbClr val="00AAA2"/>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endParaRPr kumimoji="0" lang="zh-CN" altLang="en-US" sz="1349" b="0" i="0" u="none" strike="noStrike" kern="0" cap="none" spc="0" normalizeH="0" baseline="0" noProof="0">
              <a:ln>
                <a:noFill/>
              </a:ln>
              <a:solidFill>
                <a:sysClr val="windowText" lastClr="000000"/>
              </a:solidFill>
              <a:effectLst/>
              <a:uLnTx/>
              <a:uFillTx/>
            </a:endParaRPr>
          </a:p>
        </p:txBody>
      </p:sp>
      <p:sp>
        <p:nvSpPr>
          <p:cNvPr id="17" name="Freeform 5"/>
          <p:cNvSpPr>
            <a:spLocks noEditPoints="1"/>
          </p:cNvSpPr>
          <p:nvPr/>
        </p:nvSpPr>
        <p:spPr bwMode="auto">
          <a:xfrm>
            <a:off x="1464572" y="2445583"/>
            <a:ext cx="1094607" cy="1251110"/>
          </a:xfrm>
          <a:custGeom>
            <a:avLst/>
            <a:gdLst>
              <a:gd name="T0" fmla="*/ 1232 w 1933"/>
              <a:gd name="T1" fmla="*/ 274 h 2183"/>
              <a:gd name="T2" fmla="*/ 958 w 1933"/>
              <a:gd name="T3" fmla="*/ 547 h 2183"/>
              <a:gd name="T4" fmla="*/ 684 w 1933"/>
              <a:gd name="T5" fmla="*/ 547 h 2183"/>
              <a:gd name="T6" fmla="*/ 411 w 1933"/>
              <a:gd name="T7" fmla="*/ 274 h 2183"/>
              <a:gd name="T8" fmla="*/ 684 w 1933"/>
              <a:gd name="T9" fmla="*/ 0 h 2183"/>
              <a:gd name="T10" fmla="*/ 958 w 1933"/>
              <a:gd name="T11" fmla="*/ 0 h 2183"/>
              <a:gd name="T12" fmla="*/ 1232 w 1933"/>
              <a:gd name="T13" fmla="*/ 274 h 2183"/>
              <a:gd name="T14" fmla="*/ 1362 w 1933"/>
              <a:gd name="T15" fmla="*/ 274 h 2183"/>
              <a:gd name="T16" fmla="*/ 1368 w 1933"/>
              <a:gd name="T17" fmla="*/ 336 h 2183"/>
              <a:gd name="T18" fmla="*/ 1026 w 1933"/>
              <a:gd name="T19" fmla="*/ 678 h 2183"/>
              <a:gd name="T20" fmla="*/ 616 w 1933"/>
              <a:gd name="T21" fmla="*/ 678 h 2183"/>
              <a:gd name="T22" fmla="*/ 274 w 1933"/>
              <a:gd name="T23" fmla="*/ 336 h 2183"/>
              <a:gd name="T24" fmla="*/ 280 w 1933"/>
              <a:gd name="T25" fmla="*/ 274 h 2183"/>
              <a:gd name="T26" fmla="*/ 0 w 1933"/>
              <a:gd name="T27" fmla="*/ 610 h 2183"/>
              <a:gd name="T28" fmla="*/ 0 w 1933"/>
              <a:gd name="T29" fmla="*/ 1841 h 2183"/>
              <a:gd name="T30" fmla="*/ 342 w 1933"/>
              <a:gd name="T31" fmla="*/ 2183 h 2183"/>
              <a:gd name="T32" fmla="*/ 1253 w 1933"/>
              <a:gd name="T33" fmla="*/ 2183 h 2183"/>
              <a:gd name="T34" fmla="*/ 881 w 1933"/>
              <a:gd name="T35" fmla="*/ 1620 h 2183"/>
              <a:gd name="T36" fmla="*/ 1492 w 1933"/>
              <a:gd name="T37" fmla="*/ 1009 h 2183"/>
              <a:gd name="T38" fmla="*/ 1642 w 1933"/>
              <a:gd name="T39" fmla="*/ 1028 h 2183"/>
              <a:gd name="T40" fmla="*/ 1642 w 1933"/>
              <a:gd name="T41" fmla="*/ 610 h 2183"/>
              <a:gd name="T42" fmla="*/ 1362 w 1933"/>
              <a:gd name="T43" fmla="*/ 274 h 2183"/>
              <a:gd name="T44" fmla="*/ 770 w 1933"/>
              <a:gd name="T45" fmla="*/ 1368 h 2183"/>
              <a:gd name="T46" fmla="*/ 770 w 1933"/>
              <a:gd name="T47" fmla="*/ 1368 h 2183"/>
              <a:gd name="T48" fmla="*/ 342 w 1933"/>
              <a:gd name="T49" fmla="*/ 1368 h 2183"/>
              <a:gd name="T50" fmla="*/ 274 w 1933"/>
              <a:gd name="T51" fmla="*/ 1300 h 2183"/>
              <a:gd name="T52" fmla="*/ 342 w 1933"/>
              <a:gd name="T53" fmla="*/ 1232 h 2183"/>
              <a:gd name="T54" fmla="*/ 770 w 1933"/>
              <a:gd name="T55" fmla="*/ 1232 h 2183"/>
              <a:gd name="T56" fmla="*/ 838 w 1933"/>
              <a:gd name="T57" fmla="*/ 1300 h 2183"/>
              <a:gd name="T58" fmla="*/ 770 w 1933"/>
              <a:gd name="T59" fmla="*/ 1368 h 2183"/>
              <a:gd name="T60" fmla="*/ 907 w 1933"/>
              <a:gd name="T61" fmla="*/ 1095 h 2183"/>
              <a:gd name="T62" fmla="*/ 907 w 1933"/>
              <a:gd name="T63" fmla="*/ 1095 h 2183"/>
              <a:gd name="T64" fmla="*/ 342 w 1933"/>
              <a:gd name="T65" fmla="*/ 1095 h 2183"/>
              <a:gd name="T66" fmla="*/ 274 w 1933"/>
              <a:gd name="T67" fmla="*/ 1026 h 2183"/>
              <a:gd name="T68" fmla="*/ 342 w 1933"/>
              <a:gd name="T69" fmla="*/ 958 h 2183"/>
              <a:gd name="T70" fmla="*/ 907 w 1933"/>
              <a:gd name="T71" fmla="*/ 958 h 2183"/>
              <a:gd name="T72" fmla="*/ 975 w 1933"/>
              <a:gd name="T73" fmla="*/ 1026 h 2183"/>
              <a:gd name="T74" fmla="*/ 907 w 1933"/>
              <a:gd name="T75" fmla="*/ 1095 h 2183"/>
              <a:gd name="T76" fmla="*/ 1605 w 1933"/>
              <a:gd name="T77" fmla="*/ 1197 h 2183"/>
              <a:gd name="T78" fmla="*/ 1497 w 1933"/>
              <a:gd name="T79" fmla="*/ 1183 h 2183"/>
              <a:gd name="T80" fmla="*/ 1060 w 1933"/>
              <a:gd name="T81" fmla="*/ 1619 h 2183"/>
              <a:gd name="T82" fmla="*/ 1405 w 1933"/>
              <a:gd name="T83" fmla="*/ 2045 h 2183"/>
              <a:gd name="T84" fmla="*/ 1497 w 1933"/>
              <a:gd name="T85" fmla="*/ 2055 h 2183"/>
              <a:gd name="T86" fmla="*/ 1933 w 1933"/>
              <a:gd name="T87" fmla="*/ 1619 h 2183"/>
              <a:gd name="T88" fmla="*/ 1605 w 1933"/>
              <a:gd name="T89" fmla="*/ 1197 h 2183"/>
              <a:gd name="T90" fmla="*/ 1743 w 1933"/>
              <a:gd name="T91" fmla="*/ 1557 h 2183"/>
              <a:gd name="T92" fmla="*/ 1743 w 1933"/>
              <a:gd name="T93" fmla="*/ 1557 h 2183"/>
              <a:gd name="T94" fmla="*/ 1605 w 1933"/>
              <a:gd name="T95" fmla="*/ 1695 h 2183"/>
              <a:gd name="T96" fmla="*/ 1497 w 1933"/>
              <a:gd name="T97" fmla="*/ 1804 h 2183"/>
              <a:gd name="T98" fmla="*/ 1373 w 1933"/>
              <a:gd name="T99" fmla="*/ 1804 h 2183"/>
              <a:gd name="T100" fmla="*/ 1250 w 1933"/>
              <a:gd name="T101" fmla="*/ 1681 h 2183"/>
              <a:gd name="T102" fmla="*/ 1250 w 1933"/>
              <a:gd name="T103" fmla="*/ 1557 h 2183"/>
              <a:gd name="T104" fmla="*/ 1373 w 1933"/>
              <a:gd name="T105" fmla="*/ 1557 h 2183"/>
              <a:gd name="T106" fmla="*/ 1435 w 1933"/>
              <a:gd name="T107" fmla="*/ 1619 h 2183"/>
              <a:gd name="T108" fmla="*/ 1605 w 1933"/>
              <a:gd name="T109" fmla="*/ 1448 h 2183"/>
              <a:gd name="T110" fmla="*/ 1620 w 1933"/>
              <a:gd name="T111" fmla="*/ 1434 h 2183"/>
              <a:gd name="T112" fmla="*/ 1743 w 1933"/>
              <a:gd name="T113" fmla="*/ 1434 h 2183"/>
              <a:gd name="T114" fmla="*/ 1743 w 1933"/>
              <a:gd name="T115" fmla="*/ 1557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3" h="2183">
                <a:moveTo>
                  <a:pt x="1232" y="274"/>
                </a:moveTo>
                <a:cubicBezTo>
                  <a:pt x="1232" y="425"/>
                  <a:pt x="1109" y="547"/>
                  <a:pt x="958" y="547"/>
                </a:cubicBezTo>
                <a:lnTo>
                  <a:pt x="684" y="547"/>
                </a:lnTo>
                <a:cubicBezTo>
                  <a:pt x="533" y="547"/>
                  <a:pt x="411" y="425"/>
                  <a:pt x="411" y="274"/>
                </a:cubicBezTo>
                <a:cubicBezTo>
                  <a:pt x="411" y="122"/>
                  <a:pt x="533" y="0"/>
                  <a:pt x="684" y="0"/>
                </a:cubicBezTo>
                <a:lnTo>
                  <a:pt x="958" y="0"/>
                </a:lnTo>
                <a:cubicBezTo>
                  <a:pt x="1109" y="0"/>
                  <a:pt x="1232" y="122"/>
                  <a:pt x="1232" y="274"/>
                </a:cubicBezTo>
                <a:close/>
                <a:moveTo>
                  <a:pt x="1362" y="274"/>
                </a:moveTo>
                <a:cubicBezTo>
                  <a:pt x="1366" y="294"/>
                  <a:pt x="1368" y="315"/>
                  <a:pt x="1368" y="336"/>
                </a:cubicBezTo>
                <a:cubicBezTo>
                  <a:pt x="1368" y="525"/>
                  <a:pt x="1215" y="678"/>
                  <a:pt x="1026" y="678"/>
                </a:cubicBezTo>
                <a:lnTo>
                  <a:pt x="616" y="678"/>
                </a:lnTo>
                <a:cubicBezTo>
                  <a:pt x="427" y="678"/>
                  <a:pt x="274" y="525"/>
                  <a:pt x="274" y="336"/>
                </a:cubicBezTo>
                <a:cubicBezTo>
                  <a:pt x="274" y="315"/>
                  <a:pt x="276" y="294"/>
                  <a:pt x="280" y="274"/>
                </a:cubicBezTo>
                <a:cubicBezTo>
                  <a:pt x="121" y="303"/>
                  <a:pt x="0" y="442"/>
                  <a:pt x="0" y="610"/>
                </a:cubicBezTo>
                <a:lnTo>
                  <a:pt x="0" y="1841"/>
                </a:lnTo>
                <a:cubicBezTo>
                  <a:pt x="0" y="2030"/>
                  <a:pt x="153" y="2183"/>
                  <a:pt x="342" y="2183"/>
                </a:cubicBezTo>
                <a:lnTo>
                  <a:pt x="1253" y="2183"/>
                </a:lnTo>
                <a:cubicBezTo>
                  <a:pt x="1034" y="2090"/>
                  <a:pt x="881" y="1873"/>
                  <a:pt x="881" y="1620"/>
                </a:cubicBezTo>
                <a:cubicBezTo>
                  <a:pt x="881" y="1283"/>
                  <a:pt x="1155" y="1009"/>
                  <a:pt x="1492" y="1009"/>
                </a:cubicBezTo>
                <a:cubicBezTo>
                  <a:pt x="1544" y="1009"/>
                  <a:pt x="1594" y="1016"/>
                  <a:pt x="1642" y="1028"/>
                </a:cubicBezTo>
                <a:lnTo>
                  <a:pt x="1642" y="610"/>
                </a:lnTo>
                <a:cubicBezTo>
                  <a:pt x="1642" y="442"/>
                  <a:pt x="1521" y="303"/>
                  <a:pt x="1362" y="274"/>
                </a:cubicBezTo>
                <a:close/>
                <a:moveTo>
                  <a:pt x="770" y="1368"/>
                </a:moveTo>
                <a:lnTo>
                  <a:pt x="770" y="1368"/>
                </a:lnTo>
                <a:lnTo>
                  <a:pt x="342" y="1368"/>
                </a:lnTo>
                <a:cubicBezTo>
                  <a:pt x="304" y="1368"/>
                  <a:pt x="274" y="1338"/>
                  <a:pt x="274" y="1300"/>
                </a:cubicBezTo>
                <a:cubicBezTo>
                  <a:pt x="274" y="1262"/>
                  <a:pt x="304" y="1232"/>
                  <a:pt x="342" y="1232"/>
                </a:cubicBezTo>
                <a:lnTo>
                  <a:pt x="770" y="1232"/>
                </a:lnTo>
                <a:cubicBezTo>
                  <a:pt x="807" y="1232"/>
                  <a:pt x="838" y="1262"/>
                  <a:pt x="838" y="1300"/>
                </a:cubicBezTo>
                <a:cubicBezTo>
                  <a:pt x="838" y="1338"/>
                  <a:pt x="807" y="1368"/>
                  <a:pt x="770" y="1368"/>
                </a:cubicBezTo>
                <a:close/>
                <a:moveTo>
                  <a:pt x="907" y="1095"/>
                </a:moveTo>
                <a:lnTo>
                  <a:pt x="907" y="1095"/>
                </a:lnTo>
                <a:lnTo>
                  <a:pt x="342" y="1095"/>
                </a:lnTo>
                <a:cubicBezTo>
                  <a:pt x="304" y="1095"/>
                  <a:pt x="274" y="1064"/>
                  <a:pt x="274" y="1026"/>
                </a:cubicBezTo>
                <a:cubicBezTo>
                  <a:pt x="274" y="988"/>
                  <a:pt x="304" y="958"/>
                  <a:pt x="342" y="958"/>
                </a:cubicBezTo>
                <a:lnTo>
                  <a:pt x="907" y="958"/>
                </a:lnTo>
                <a:cubicBezTo>
                  <a:pt x="944" y="958"/>
                  <a:pt x="975" y="988"/>
                  <a:pt x="975" y="1026"/>
                </a:cubicBezTo>
                <a:cubicBezTo>
                  <a:pt x="975" y="1064"/>
                  <a:pt x="944" y="1095"/>
                  <a:pt x="907" y="1095"/>
                </a:cubicBezTo>
                <a:close/>
                <a:moveTo>
                  <a:pt x="1605" y="1197"/>
                </a:moveTo>
                <a:cubicBezTo>
                  <a:pt x="1571" y="1187"/>
                  <a:pt x="1534" y="1183"/>
                  <a:pt x="1497" y="1183"/>
                </a:cubicBezTo>
                <a:cubicBezTo>
                  <a:pt x="1256" y="1183"/>
                  <a:pt x="1060" y="1378"/>
                  <a:pt x="1060" y="1619"/>
                </a:cubicBezTo>
                <a:cubicBezTo>
                  <a:pt x="1060" y="1828"/>
                  <a:pt x="1208" y="2003"/>
                  <a:pt x="1405" y="2045"/>
                </a:cubicBezTo>
                <a:cubicBezTo>
                  <a:pt x="1434" y="2051"/>
                  <a:pt x="1465" y="2055"/>
                  <a:pt x="1497" y="2055"/>
                </a:cubicBezTo>
                <a:cubicBezTo>
                  <a:pt x="1737" y="2055"/>
                  <a:pt x="1933" y="1860"/>
                  <a:pt x="1933" y="1619"/>
                </a:cubicBezTo>
                <a:cubicBezTo>
                  <a:pt x="1933" y="1416"/>
                  <a:pt x="1794" y="1245"/>
                  <a:pt x="1605" y="1197"/>
                </a:cubicBezTo>
                <a:close/>
                <a:moveTo>
                  <a:pt x="1743" y="1557"/>
                </a:moveTo>
                <a:lnTo>
                  <a:pt x="1743" y="1557"/>
                </a:lnTo>
                <a:lnTo>
                  <a:pt x="1605" y="1695"/>
                </a:lnTo>
                <a:lnTo>
                  <a:pt x="1497" y="1804"/>
                </a:lnTo>
                <a:cubicBezTo>
                  <a:pt x="1462" y="1838"/>
                  <a:pt x="1407" y="1838"/>
                  <a:pt x="1373" y="1804"/>
                </a:cubicBezTo>
                <a:lnTo>
                  <a:pt x="1250" y="1681"/>
                </a:lnTo>
                <a:cubicBezTo>
                  <a:pt x="1216" y="1646"/>
                  <a:pt x="1216" y="1591"/>
                  <a:pt x="1250" y="1557"/>
                </a:cubicBezTo>
                <a:cubicBezTo>
                  <a:pt x="1284" y="1523"/>
                  <a:pt x="1339" y="1523"/>
                  <a:pt x="1373" y="1557"/>
                </a:cubicBezTo>
                <a:lnTo>
                  <a:pt x="1435" y="1619"/>
                </a:lnTo>
                <a:lnTo>
                  <a:pt x="1605" y="1448"/>
                </a:lnTo>
                <a:lnTo>
                  <a:pt x="1620" y="1434"/>
                </a:lnTo>
                <a:cubicBezTo>
                  <a:pt x="1654" y="1400"/>
                  <a:pt x="1709" y="1400"/>
                  <a:pt x="1743" y="1434"/>
                </a:cubicBezTo>
                <a:cubicBezTo>
                  <a:pt x="1777" y="1468"/>
                  <a:pt x="1777" y="1523"/>
                  <a:pt x="1743" y="1557"/>
                </a:cubicBezTo>
                <a:close/>
              </a:path>
            </a:pathLst>
          </a:custGeom>
          <a:solidFill>
            <a:sysClr val="window" lastClr="FFFFFF"/>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8" name="椭圆 17"/>
          <p:cNvSpPr>
            <a:spLocks noChangeAspect="1"/>
          </p:cNvSpPr>
          <p:nvPr/>
        </p:nvSpPr>
        <p:spPr bwMode="auto">
          <a:xfrm>
            <a:off x="3277195" y="1702494"/>
            <a:ext cx="313078" cy="313078"/>
          </a:xfrm>
          <a:prstGeom prst="ellipse">
            <a:avLst/>
          </a:prstGeom>
          <a:solidFill>
            <a:srgbClr val="294A5A"/>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ysClr val="window" lastClr="FFFFFF"/>
                </a:solidFill>
                <a:effectLst/>
                <a:uLnTx/>
                <a:uFillTx/>
                <a:latin typeface="宋体"/>
                <a:ea typeface="宋体"/>
              </a:rPr>
              <a:t>1</a:t>
            </a:r>
            <a:endParaRPr kumimoji="0" lang="zh-CN" altLang="en-US" sz="1200" b="1" i="0" u="none" strike="noStrike" kern="0" cap="none" spc="0" normalizeH="0" baseline="0" noProof="0" dirty="0">
              <a:ln>
                <a:noFill/>
              </a:ln>
              <a:solidFill>
                <a:sysClr val="window" lastClr="FFFFFF"/>
              </a:solidFill>
              <a:effectLst/>
              <a:uLnTx/>
              <a:uFillTx/>
              <a:latin typeface="宋体"/>
              <a:ea typeface="宋体"/>
            </a:endParaRPr>
          </a:p>
        </p:txBody>
      </p:sp>
      <p:sp>
        <p:nvSpPr>
          <p:cNvPr id="19" name="TextBox 30"/>
          <p:cNvSpPr txBox="1"/>
          <p:nvPr/>
        </p:nvSpPr>
        <p:spPr>
          <a:xfrm>
            <a:off x="3617878" y="1654080"/>
            <a:ext cx="4562337" cy="523220"/>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a:t>
            </a:r>
            <a:r>
              <a:rPr lang="zh-CN" altLang="en-US" sz="1400" dirty="0">
                <a:latin typeface="微软雅黑" pitchFamily="34" charset="-122"/>
                <a:ea typeface="微软雅黑" pitchFamily="34" charset="-122"/>
              </a:rPr>
              <a:t>添加内容单击此处添加</a:t>
            </a:r>
            <a:r>
              <a:rPr lang="zh-CN" altLang="en-US" sz="1400" dirty="0" smtClean="0">
                <a:latin typeface="微软雅黑" pitchFamily="34" charset="-122"/>
                <a:ea typeface="微软雅黑" pitchFamily="34" charset="-122"/>
              </a:rPr>
              <a:t>内容</a:t>
            </a:r>
            <a:r>
              <a:rPr lang="zh-CN" altLang="en-US" sz="1400" dirty="0">
                <a:latin typeface="微软雅黑" pitchFamily="34" charset="-122"/>
                <a:ea typeface="微软雅黑" pitchFamily="34" charset="-122"/>
              </a:rPr>
              <a:t>单击此处添加</a:t>
            </a:r>
            <a:r>
              <a:rPr lang="zh-CN" altLang="en-US" sz="1400" dirty="0" smtClean="0">
                <a:latin typeface="微软雅黑" pitchFamily="34" charset="-122"/>
                <a:ea typeface="微软雅黑" pitchFamily="34" charset="-122"/>
              </a:rPr>
              <a:t>内容</a:t>
            </a:r>
            <a:r>
              <a:rPr lang="zh-CN" altLang="en-US" sz="1400" dirty="0">
                <a:latin typeface="微软雅黑" pitchFamily="34" charset="-122"/>
                <a:ea typeface="微软雅黑" pitchFamily="34" charset="-122"/>
              </a:rPr>
              <a:t>单击此处添加内容单击此处添加内容单击此处添加</a:t>
            </a:r>
            <a:r>
              <a:rPr lang="zh-CN" altLang="en-US" sz="1400" dirty="0" smtClean="0">
                <a:latin typeface="微软雅黑" pitchFamily="34" charset="-122"/>
                <a:ea typeface="微软雅黑" pitchFamily="34" charset="-122"/>
              </a:rPr>
              <a:t>内容</a:t>
            </a:r>
            <a:endParaRPr lang="zh-CN" altLang="en-US" sz="1400" dirty="0">
              <a:latin typeface="微软雅黑" pitchFamily="34" charset="-122"/>
              <a:ea typeface="微软雅黑" pitchFamily="34" charset="-122"/>
            </a:endParaRPr>
          </a:p>
        </p:txBody>
      </p:sp>
      <p:sp>
        <p:nvSpPr>
          <p:cNvPr id="20" name="椭圆 19"/>
          <p:cNvSpPr>
            <a:spLocks noChangeAspect="1"/>
          </p:cNvSpPr>
          <p:nvPr/>
        </p:nvSpPr>
        <p:spPr bwMode="auto">
          <a:xfrm>
            <a:off x="3277195" y="2440865"/>
            <a:ext cx="313078" cy="313078"/>
          </a:xfrm>
          <a:prstGeom prst="ellipse">
            <a:avLst/>
          </a:prstGeom>
          <a:solidFill>
            <a:srgbClr val="294A5A"/>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ysClr val="window" lastClr="FFFFFF"/>
                </a:solidFill>
                <a:effectLst/>
                <a:uLnTx/>
                <a:uFillTx/>
                <a:latin typeface="宋体"/>
                <a:ea typeface="宋体"/>
              </a:rPr>
              <a:t>2</a:t>
            </a:r>
            <a:endParaRPr kumimoji="0" lang="zh-CN" altLang="en-US" sz="1200" b="1" i="0" u="none" strike="noStrike" kern="0" cap="none" spc="0" normalizeH="0" baseline="0" noProof="0" dirty="0">
              <a:ln>
                <a:noFill/>
              </a:ln>
              <a:solidFill>
                <a:sysClr val="window" lastClr="FFFFFF"/>
              </a:solidFill>
              <a:effectLst/>
              <a:uLnTx/>
              <a:uFillTx/>
              <a:latin typeface="宋体"/>
              <a:ea typeface="宋体"/>
            </a:endParaRPr>
          </a:p>
        </p:txBody>
      </p:sp>
      <p:sp>
        <p:nvSpPr>
          <p:cNvPr id="21" name="TextBox 32"/>
          <p:cNvSpPr txBox="1"/>
          <p:nvPr/>
        </p:nvSpPr>
        <p:spPr>
          <a:xfrm>
            <a:off x="3617878" y="2360620"/>
            <a:ext cx="4562337" cy="523220"/>
          </a:xfrm>
          <a:prstGeom prst="rect">
            <a:avLst/>
          </a:prstGeom>
          <a:noFill/>
        </p:spPr>
        <p:txBody>
          <a:bodyPr wrap="square" rtlCol="0">
            <a:spAutoFit/>
          </a:bodyPr>
          <a:lstStyle/>
          <a:p>
            <a:r>
              <a:rPr lang="zh-CN" altLang="en-US" sz="1400" dirty="0">
                <a:latin typeface="微软雅黑" pitchFamily="34" charset="-122"/>
                <a:ea typeface="微软雅黑" pitchFamily="34" charset="-122"/>
              </a:rPr>
              <a:t>单击此处添加内容单击此处添加内容单击此处添加</a:t>
            </a:r>
            <a:r>
              <a:rPr lang="zh-CN" altLang="en-US" sz="1400" dirty="0" smtClean="0">
                <a:latin typeface="微软雅黑" pitchFamily="34" charset="-122"/>
                <a:ea typeface="微软雅黑" pitchFamily="34" charset="-122"/>
              </a:rPr>
              <a:t>内容</a:t>
            </a:r>
            <a:r>
              <a:rPr lang="zh-CN" altLang="en-US" sz="1400" dirty="0">
                <a:latin typeface="微软雅黑" pitchFamily="34" charset="-122"/>
                <a:ea typeface="微软雅黑" pitchFamily="34" charset="-122"/>
              </a:rPr>
              <a:t>单击此处添加内容单击此处添加内容单击此处添加</a:t>
            </a:r>
            <a:r>
              <a:rPr lang="zh-CN" altLang="en-US" sz="1400" dirty="0" smtClean="0">
                <a:latin typeface="微软雅黑" pitchFamily="34" charset="-122"/>
                <a:ea typeface="微软雅黑" pitchFamily="34" charset="-122"/>
              </a:rPr>
              <a:t>内容</a:t>
            </a:r>
            <a:endParaRPr lang="zh-CN" altLang="en-US" sz="1400" dirty="0">
              <a:latin typeface="微软雅黑" pitchFamily="34" charset="-122"/>
              <a:ea typeface="微软雅黑" pitchFamily="34" charset="-122"/>
            </a:endParaRPr>
          </a:p>
        </p:txBody>
      </p:sp>
      <p:sp>
        <p:nvSpPr>
          <p:cNvPr id="22" name="椭圆 21"/>
          <p:cNvSpPr>
            <a:spLocks noChangeAspect="1"/>
          </p:cNvSpPr>
          <p:nvPr/>
        </p:nvSpPr>
        <p:spPr bwMode="auto">
          <a:xfrm>
            <a:off x="3277195" y="3209409"/>
            <a:ext cx="313078" cy="313078"/>
          </a:xfrm>
          <a:prstGeom prst="ellipse">
            <a:avLst/>
          </a:prstGeom>
          <a:solidFill>
            <a:srgbClr val="294A5A"/>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ysClr val="window" lastClr="FFFFFF"/>
                </a:solidFill>
                <a:effectLst/>
                <a:uLnTx/>
                <a:uFillTx/>
                <a:latin typeface="宋体"/>
                <a:ea typeface="宋体"/>
              </a:rPr>
              <a:t>3</a:t>
            </a:r>
            <a:endParaRPr kumimoji="0" lang="zh-CN" altLang="en-US" sz="1200" b="1" i="0" u="none" strike="noStrike" kern="0" cap="none" spc="0" normalizeH="0" baseline="0" noProof="0" dirty="0">
              <a:ln>
                <a:noFill/>
              </a:ln>
              <a:solidFill>
                <a:sysClr val="window" lastClr="FFFFFF"/>
              </a:solidFill>
              <a:effectLst/>
              <a:uLnTx/>
              <a:uFillTx/>
              <a:latin typeface="宋体"/>
              <a:ea typeface="宋体"/>
            </a:endParaRPr>
          </a:p>
        </p:txBody>
      </p:sp>
      <p:sp>
        <p:nvSpPr>
          <p:cNvPr id="23" name="TextBox 34"/>
          <p:cNvSpPr txBox="1"/>
          <p:nvPr/>
        </p:nvSpPr>
        <p:spPr>
          <a:xfrm>
            <a:off x="3617878" y="3133208"/>
            <a:ext cx="4562337" cy="523220"/>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单击此处添加内容单击此处添加内容单击此处添加</a:t>
            </a: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内容</a:t>
            </a:r>
            <a:r>
              <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单击此处添加内容单击此处添加内容单击此处添加</a:t>
            </a: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内容</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4" name="椭圆 23"/>
          <p:cNvSpPr>
            <a:spLocks noChangeAspect="1"/>
          </p:cNvSpPr>
          <p:nvPr/>
        </p:nvSpPr>
        <p:spPr bwMode="auto">
          <a:xfrm>
            <a:off x="3277195" y="3954039"/>
            <a:ext cx="313078" cy="313078"/>
          </a:xfrm>
          <a:prstGeom prst="ellipse">
            <a:avLst/>
          </a:prstGeom>
          <a:solidFill>
            <a:srgbClr val="294A5A"/>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ysClr val="window" lastClr="FFFFFF"/>
                </a:solidFill>
                <a:effectLst/>
                <a:uLnTx/>
                <a:uFillTx/>
                <a:latin typeface="宋体"/>
                <a:ea typeface="宋体"/>
              </a:rPr>
              <a:t>4</a:t>
            </a:r>
            <a:endParaRPr kumimoji="0" lang="zh-CN" altLang="en-US" sz="1200" b="1" i="0" u="none" strike="noStrike" kern="0" cap="none" spc="0" normalizeH="0" baseline="0" noProof="0" dirty="0">
              <a:ln>
                <a:noFill/>
              </a:ln>
              <a:solidFill>
                <a:sysClr val="window" lastClr="FFFFFF"/>
              </a:solidFill>
              <a:effectLst/>
              <a:uLnTx/>
              <a:uFillTx/>
              <a:latin typeface="宋体"/>
              <a:ea typeface="宋体"/>
            </a:endParaRPr>
          </a:p>
        </p:txBody>
      </p:sp>
      <p:sp>
        <p:nvSpPr>
          <p:cNvPr id="25" name="TextBox 36"/>
          <p:cNvSpPr txBox="1"/>
          <p:nvPr/>
        </p:nvSpPr>
        <p:spPr>
          <a:xfrm>
            <a:off x="3617878" y="3877838"/>
            <a:ext cx="4562337" cy="523220"/>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单击此处添加内容单击此处添加内容单击此处添加内容</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单击此处添加内容单击此处添加内容单击此处添加</a:t>
            </a: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内容</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6" name="椭圆 25"/>
          <p:cNvSpPr>
            <a:spLocks noChangeAspect="1"/>
          </p:cNvSpPr>
          <p:nvPr/>
        </p:nvSpPr>
        <p:spPr bwMode="auto">
          <a:xfrm>
            <a:off x="3277195" y="4675029"/>
            <a:ext cx="313078" cy="313078"/>
          </a:xfrm>
          <a:prstGeom prst="ellipse">
            <a:avLst/>
          </a:prstGeom>
          <a:solidFill>
            <a:srgbClr val="294A5A"/>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ysClr val="window" lastClr="FFFFFF"/>
                </a:solidFill>
                <a:effectLst/>
                <a:uLnTx/>
                <a:uFillTx/>
                <a:latin typeface="宋体"/>
                <a:ea typeface="宋体"/>
              </a:rPr>
              <a:t>5</a:t>
            </a:r>
            <a:endParaRPr kumimoji="0" lang="zh-CN" altLang="en-US" sz="1200" b="1" i="0" u="none" strike="noStrike" kern="0" cap="none" spc="0" normalizeH="0" baseline="0" noProof="0" dirty="0">
              <a:ln>
                <a:noFill/>
              </a:ln>
              <a:solidFill>
                <a:sysClr val="window" lastClr="FFFFFF"/>
              </a:solidFill>
              <a:effectLst/>
              <a:uLnTx/>
              <a:uFillTx/>
              <a:latin typeface="宋体"/>
              <a:ea typeface="宋体"/>
            </a:endParaRPr>
          </a:p>
        </p:txBody>
      </p:sp>
      <p:sp>
        <p:nvSpPr>
          <p:cNvPr id="27" name="TextBox 38"/>
          <p:cNvSpPr txBox="1"/>
          <p:nvPr/>
        </p:nvSpPr>
        <p:spPr>
          <a:xfrm>
            <a:off x="3617878" y="4705980"/>
            <a:ext cx="4562337" cy="523220"/>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单击此处添加内容单击此处添加内容单击此处添加内容</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单击此处添加内容单击此处添加内容单击此处添加</a:t>
            </a: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内容</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67164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1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1+#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20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1+#ppt_w/2"/>
                                          </p:val>
                                        </p:tav>
                                        <p:tav tm="100000">
                                          <p:val>
                                            <p:strVal val="#ppt_x"/>
                                          </p:val>
                                        </p:tav>
                                      </p:tavLst>
                                    </p:anim>
                                    <p:anim calcmode="lin" valueType="num">
                                      <p:cBhvr additive="base">
                                        <p:cTn id="31" dur="500" fill="hold"/>
                                        <p:tgtEl>
                                          <p:spTgt spid="22"/>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30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1+#ppt_w/2"/>
                                          </p:val>
                                        </p:tav>
                                        <p:tav tm="100000">
                                          <p:val>
                                            <p:strVal val="#ppt_x"/>
                                          </p:val>
                                        </p:tav>
                                      </p:tavLst>
                                    </p:anim>
                                    <p:anim calcmode="lin" valueType="num">
                                      <p:cBhvr additive="base">
                                        <p:cTn id="35" dur="500" fill="hold"/>
                                        <p:tgtEl>
                                          <p:spTgt spid="2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4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1+#ppt_w/2"/>
                                          </p:val>
                                        </p:tav>
                                        <p:tav tm="100000">
                                          <p:val>
                                            <p:strVal val="#ppt_x"/>
                                          </p:val>
                                        </p:tav>
                                      </p:tavLst>
                                    </p:anim>
                                    <p:anim calcmode="lin" valueType="num">
                                      <p:cBhvr additive="base">
                                        <p:cTn id="39" dur="500" fill="hold"/>
                                        <p:tgtEl>
                                          <p:spTgt spid="26"/>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par>
                                <p:cTn id="44" presetID="22" presetClass="entr" presetSubtype="8" fill="hold" grpId="0" nodeType="withEffect">
                                  <p:stCondLst>
                                    <p:cond delay="10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par>
                                <p:cTn id="47" presetID="22" presetClass="entr" presetSubtype="8" fill="hold" grpId="0" nodeType="withEffect">
                                  <p:stCondLst>
                                    <p:cond delay="20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500"/>
                                        <p:tgtEl>
                                          <p:spTgt spid="23"/>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5"/>
                                        </p:tgtEl>
                                        <p:attrNameLst>
                                          <p:attrName>style.visibility</p:attrName>
                                        </p:attrNameLst>
                                      </p:cBhvr>
                                      <p:to>
                                        <p:strVal val="visible"/>
                                      </p:to>
                                    </p:set>
                                    <p:animEffect transition="in" filter="wipe(left)">
                                      <p:cBhvr>
                                        <p:cTn id="52" dur="500"/>
                                        <p:tgtEl>
                                          <p:spTgt spid="25"/>
                                        </p:tgtEl>
                                      </p:cBhvr>
                                    </p:animEffect>
                                  </p:childTnLst>
                                </p:cTn>
                              </p:par>
                              <p:par>
                                <p:cTn id="53" presetID="22" presetClass="entr" presetSubtype="8" fill="hold" grpId="0" nodeType="withEffect">
                                  <p:stCondLst>
                                    <p:cond delay="200"/>
                                  </p:stCondLst>
                                  <p:childTnLst>
                                    <p:set>
                                      <p:cBhvr>
                                        <p:cTn id="54" dur="1" fill="hold">
                                          <p:stCondLst>
                                            <p:cond delay="0"/>
                                          </p:stCondLst>
                                        </p:cTn>
                                        <p:tgtEl>
                                          <p:spTgt spid="27"/>
                                        </p:tgtEl>
                                        <p:attrNameLst>
                                          <p:attrName>style.visibility</p:attrName>
                                        </p:attrNameLst>
                                      </p:cBhvr>
                                      <p:to>
                                        <p:strVal val="visible"/>
                                      </p:to>
                                    </p:set>
                                    <p:animEffect transition="in" filter="wipe(left)">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p:bldP spid="20" grpId="0" animBg="1"/>
      <p:bldP spid="21" grpId="0"/>
      <p:bldP spid="22" grpId="0" animBg="1"/>
      <p:bldP spid="23" grpId="0"/>
      <p:bldP spid="24" grpId="0" animBg="1"/>
      <p:bldP spid="25" grpId="0"/>
      <p:bldP spid="26" grpId="0" animBg="1"/>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9"/>
          <p:cNvSpPr txBox="1"/>
          <p:nvPr/>
        </p:nvSpPr>
        <p:spPr>
          <a:xfrm>
            <a:off x="1189780" y="4069219"/>
            <a:ext cx="1673532" cy="415370"/>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99" b="1" i="0" u="none" strike="noStrike" kern="0" cap="none" spc="0" normalizeH="0" baseline="0" noProof="0" dirty="0" smtClean="0">
                <a:ln>
                  <a:noFill/>
                </a:ln>
                <a:solidFill>
                  <a:sysClr val="window" lastClr="FFFFFF"/>
                </a:solidFill>
                <a:effectLst/>
                <a:uLnTx/>
                <a:uFillTx/>
                <a:latin typeface="宋体"/>
                <a:ea typeface="宋体"/>
              </a:rPr>
              <a:t>添加标题</a:t>
            </a:r>
            <a:endParaRPr kumimoji="0" lang="zh-CN" altLang="en-US" sz="2099" b="1" i="0" u="none" strike="noStrike" kern="0" cap="none" spc="0" normalizeH="0" baseline="0" noProof="0" dirty="0">
              <a:ln>
                <a:noFill/>
              </a:ln>
              <a:solidFill>
                <a:sysClr val="window" lastClr="FFFFFF"/>
              </a:solidFill>
              <a:effectLst/>
              <a:uLnTx/>
              <a:uFillTx/>
              <a:latin typeface="宋体"/>
              <a:ea typeface="宋体"/>
            </a:endParaRPr>
          </a:p>
        </p:txBody>
      </p:sp>
      <p:sp>
        <p:nvSpPr>
          <p:cNvPr id="16" name="椭圆 15"/>
          <p:cNvSpPr/>
          <p:nvPr/>
        </p:nvSpPr>
        <p:spPr bwMode="auto">
          <a:xfrm>
            <a:off x="1036600" y="1955536"/>
            <a:ext cx="1897786" cy="1897786"/>
          </a:xfrm>
          <a:prstGeom prst="ellipse">
            <a:avLst/>
          </a:prstGeom>
          <a:solidFill>
            <a:srgbClr val="ED7D31"/>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endParaRPr kumimoji="0" lang="zh-CN" altLang="en-US" sz="1349" b="0" i="0" u="none" strike="noStrike" kern="0" cap="none" spc="0" normalizeH="0" baseline="0" noProof="0">
              <a:ln>
                <a:noFill/>
              </a:ln>
              <a:solidFill>
                <a:sysClr val="windowText" lastClr="000000"/>
              </a:solidFill>
              <a:effectLst/>
              <a:uLnTx/>
              <a:uFillTx/>
            </a:endParaRPr>
          </a:p>
        </p:txBody>
      </p:sp>
      <p:sp>
        <p:nvSpPr>
          <p:cNvPr id="17" name="椭圆 16"/>
          <p:cNvSpPr>
            <a:spLocks noChangeAspect="1"/>
          </p:cNvSpPr>
          <p:nvPr/>
        </p:nvSpPr>
        <p:spPr bwMode="auto">
          <a:xfrm>
            <a:off x="3313574" y="1621255"/>
            <a:ext cx="313078" cy="313078"/>
          </a:xfrm>
          <a:prstGeom prst="ellipse">
            <a:avLst/>
          </a:prstGeom>
          <a:solidFill>
            <a:srgbClr val="294A5A"/>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ysClr val="window" lastClr="FFFFFF"/>
                </a:solidFill>
                <a:effectLst/>
                <a:uLnTx/>
                <a:uFillTx/>
                <a:latin typeface="宋体"/>
                <a:ea typeface="宋体"/>
              </a:rPr>
              <a:t>1</a:t>
            </a:r>
            <a:endParaRPr kumimoji="0" lang="zh-CN" altLang="en-US" sz="1200" b="1" i="0" u="none" strike="noStrike" kern="0" cap="none" spc="0" normalizeH="0" baseline="0" noProof="0" dirty="0">
              <a:ln>
                <a:noFill/>
              </a:ln>
              <a:solidFill>
                <a:sysClr val="window" lastClr="FFFFFF"/>
              </a:solidFill>
              <a:effectLst/>
              <a:uLnTx/>
              <a:uFillTx/>
              <a:latin typeface="宋体"/>
              <a:ea typeface="宋体"/>
            </a:endParaRPr>
          </a:p>
        </p:txBody>
      </p:sp>
      <p:sp>
        <p:nvSpPr>
          <p:cNvPr id="18" name="TextBox 30"/>
          <p:cNvSpPr txBox="1"/>
          <p:nvPr/>
        </p:nvSpPr>
        <p:spPr>
          <a:xfrm>
            <a:off x="3600274" y="1604737"/>
            <a:ext cx="4804657" cy="523220"/>
          </a:xfrm>
          <a:prstGeom prst="rect">
            <a:avLst/>
          </a:prstGeom>
          <a:noFill/>
        </p:spPr>
        <p:txBody>
          <a:bodyPr wrap="square" rtlCol="0">
            <a:spAutoFit/>
          </a:bodyPr>
          <a:lstStyle/>
          <a:p>
            <a:r>
              <a:rPr lang="zh-CN" altLang="en-US" sz="1400" dirty="0">
                <a:latin typeface="微软雅黑" pitchFamily="34" charset="-122"/>
                <a:ea typeface="微软雅黑" pitchFamily="34" charset="-122"/>
              </a:rPr>
              <a:t>单击此处添加内容单击此处添加内容单击此处添加内容单击此处添加内容单击此处添加内容单击此处添加</a:t>
            </a:r>
            <a:r>
              <a:rPr lang="zh-CN" altLang="en-US" sz="1400" dirty="0" smtClean="0">
                <a:latin typeface="微软雅黑" pitchFamily="34" charset="-122"/>
                <a:ea typeface="微软雅黑" pitchFamily="34" charset="-122"/>
              </a:rPr>
              <a:t>内容</a:t>
            </a:r>
            <a:endParaRPr lang="zh-CN" altLang="en-US" sz="1400" dirty="0">
              <a:latin typeface="微软雅黑" pitchFamily="34" charset="-122"/>
              <a:ea typeface="微软雅黑" pitchFamily="34" charset="-122"/>
            </a:endParaRPr>
          </a:p>
        </p:txBody>
      </p:sp>
      <p:sp>
        <p:nvSpPr>
          <p:cNvPr id="19" name="椭圆 18"/>
          <p:cNvSpPr>
            <a:spLocks noChangeAspect="1"/>
          </p:cNvSpPr>
          <p:nvPr/>
        </p:nvSpPr>
        <p:spPr bwMode="auto">
          <a:xfrm>
            <a:off x="3313574" y="2359626"/>
            <a:ext cx="313078" cy="313078"/>
          </a:xfrm>
          <a:prstGeom prst="ellipse">
            <a:avLst/>
          </a:prstGeom>
          <a:solidFill>
            <a:srgbClr val="294A5A"/>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ysClr val="window" lastClr="FFFFFF"/>
                </a:solidFill>
                <a:effectLst/>
                <a:uLnTx/>
                <a:uFillTx/>
                <a:latin typeface="宋体"/>
                <a:ea typeface="宋体"/>
              </a:rPr>
              <a:t>2</a:t>
            </a:r>
            <a:endParaRPr kumimoji="0" lang="zh-CN" altLang="en-US" sz="1200" b="1" i="0" u="none" strike="noStrike" kern="0" cap="none" spc="0" normalizeH="0" baseline="0" noProof="0" dirty="0">
              <a:ln>
                <a:noFill/>
              </a:ln>
              <a:solidFill>
                <a:sysClr val="window" lastClr="FFFFFF"/>
              </a:solidFill>
              <a:effectLst/>
              <a:uLnTx/>
              <a:uFillTx/>
              <a:latin typeface="宋体"/>
              <a:ea typeface="宋体"/>
            </a:endParaRPr>
          </a:p>
        </p:txBody>
      </p:sp>
      <p:sp>
        <p:nvSpPr>
          <p:cNvPr id="20" name="TextBox 32"/>
          <p:cNvSpPr txBox="1"/>
          <p:nvPr/>
        </p:nvSpPr>
        <p:spPr>
          <a:xfrm>
            <a:off x="3600274" y="2326590"/>
            <a:ext cx="4804657" cy="523220"/>
          </a:xfrm>
          <a:prstGeom prst="rect">
            <a:avLst/>
          </a:prstGeom>
          <a:noFill/>
        </p:spPr>
        <p:txBody>
          <a:bodyPr wrap="square" rtlCol="0">
            <a:spAutoFit/>
          </a:bodyPr>
          <a:lstStyle/>
          <a:p>
            <a:r>
              <a:rPr lang="zh-CN" altLang="en-US" sz="1400" dirty="0">
                <a:latin typeface="微软雅黑" pitchFamily="34" charset="-122"/>
                <a:ea typeface="微软雅黑" pitchFamily="34" charset="-122"/>
              </a:rPr>
              <a:t>单击此处添加内容单击此处添加内容单击此处添加内容单击此处添加内容单击此处添加内容单击此处添加内容</a:t>
            </a:r>
          </a:p>
        </p:txBody>
      </p:sp>
      <p:sp>
        <p:nvSpPr>
          <p:cNvPr id="21" name="椭圆 20"/>
          <p:cNvSpPr>
            <a:spLocks noChangeAspect="1"/>
          </p:cNvSpPr>
          <p:nvPr/>
        </p:nvSpPr>
        <p:spPr bwMode="auto">
          <a:xfrm>
            <a:off x="3313574" y="3128169"/>
            <a:ext cx="313078" cy="313078"/>
          </a:xfrm>
          <a:prstGeom prst="ellipse">
            <a:avLst/>
          </a:prstGeom>
          <a:solidFill>
            <a:srgbClr val="294A5A"/>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ysClr val="window" lastClr="FFFFFF"/>
                </a:solidFill>
                <a:effectLst/>
                <a:uLnTx/>
                <a:uFillTx/>
                <a:latin typeface="宋体"/>
                <a:ea typeface="宋体"/>
              </a:rPr>
              <a:t>3</a:t>
            </a:r>
            <a:endParaRPr kumimoji="0" lang="zh-CN" altLang="en-US" sz="1200" b="1" i="0" u="none" strike="noStrike" kern="0" cap="none" spc="0" normalizeH="0" baseline="0" noProof="0" dirty="0">
              <a:ln>
                <a:noFill/>
              </a:ln>
              <a:solidFill>
                <a:sysClr val="window" lastClr="FFFFFF"/>
              </a:solidFill>
              <a:effectLst/>
              <a:uLnTx/>
              <a:uFillTx/>
              <a:latin typeface="宋体"/>
              <a:ea typeface="宋体"/>
            </a:endParaRPr>
          </a:p>
        </p:txBody>
      </p:sp>
      <p:sp>
        <p:nvSpPr>
          <p:cNvPr id="22" name="TextBox 34"/>
          <p:cNvSpPr txBox="1"/>
          <p:nvPr/>
        </p:nvSpPr>
        <p:spPr>
          <a:xfrm>
            <a:off x="3600274" y="2987983"/>
            <a:ext cx="4804657" cy="523220"/>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单击此处添加内容单击此处添加内容单击此处添加内容单击此处添加内容单击此处添加内容单击此处添加内容</a:t>
            </a:r>
          </a:p>
        </p:txBody>
      </p:sp>
      <p:sp>
        <p:nvSpPr>
          <p:cNvPr id="23" name="椭圆 22"/>
          <p:cNvSpPr>
            <a:spLocks noChangeAspect="1"/>
          </p:cNvSpPr>
          <p:nvPr/>
        </p:nvSpPr>
        <p:spPr bwMode="auto">
          <a:xfrm>
            <a:off x="3313574" y="3872800"/>
            <a:ext cx="313078" cy="313078"/>
          </a:xfrm>
          <a:prstGeom prst="ellipse">
            <a:avLst/>
          </a:prstGeom>
          <a:solidFill>
            <a:srgbClr val="294A5A"/>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ysClr val="window" lastClr="FFFFFF"/>
                </a:solidFill>
                <a:effectLst/>
                <a:uLnTx/>
                <a:uFillTx/>
                <a:latin typeface="宋体"/>
                <a:ea typeface="宋体"/>
              </a:rPr>
              <a:t>4</a:t>
            </a:r>
            <a:endParaRPr kumimoji="0" lang="zh-CN" altLang="en-US" sz="1200" b="1" i="0" u="none" strike="noStrike" kern="0" cap="none" spc="0" normalizeH="0" baseline="0" noProof="0" dirty="0">
              <a:ln>
                <a:noFill/>
              </a:ln>
              <a:solidFill>
                <a:sysClr val="window" lastClr="FFFFFF"/>
              </a:solidFill>
              <a:effectLst/>
              <a:uLnTx/>
              <a:uFillTx/>
              <a:latin typeface="宋体"/>
              <a:ea typeface="宋体"/>
            </a:endParaRPr>
          </a:p>
        </p:txBody>
      </p:sp>
      <p:sp>
        <p:nvSpPr>
          <p:cNvPr id="24" name="TextBox 36"/>
          <p:cNvSpPr txBox="1"/>
          <p:nvPr/>
        </p:nvSpPr>
        <p:spPr>
          <a:xfrm>
            <a:off x="3600274" y="3845395"/>
            <a:ext cx="4804657" cy="523220"/>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单击此处添加内容单击此处添加内容单击此处添加内容单击此处添加内容单击此处添加内容单击此处添加内容</a:t>
            </a:r>
          </a:p>
        </p:txBody>
      </p:sp>
      <p:sp>
        <p:nvSpPr>
          <p:cNvPr id="25" name="椭圆 24"/>
          <p:cNvSpPr>
            <a:spLocks noChangeAspect="1"/>
          </p:cNvSpPr>
          <p:nvPr/>
        </p:nvSpPr>
        <p:spPr bwMode="auto">
          <a:xfrm>
            <a:off x="3313574" y="4593792"/>
            <a:ext cx="313078" cy="313078"/>
          </a:xfrm>
          <a:prstGeom prst="ellipse">
            <a:avLst/>
          </a:prstGeom>
          <a:solidFill>
            <a:srgbClr val="294A5A"/>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ysClr val="window" lastClr="FFFFFF"/>
                </a:solidFill>
                <a:effectLst/>
                <a:uLnTx/>
                <a:uFillTx/>
                <a:latin typeface="宋体"/>
                <a:ea typeface="宋体"/>
              </a:rPr>
              <a:t>5</a:t>
            </a:r>
            <a:endParaRPr kumimoji="0" lang="zh-CN" altLang="en-US" sz="1200" b="1" i="0" u="none" strike="noStrike" kern="0" cap="none" spc="0" normalizeH="0" baseline="0" noProof="0" dirty="0">
              <a:ln>
                <a:noFill/>
              </a:ln>
              <a:solidFill>
                <a:sysClr val="window" lastClr="FFFFFF"/>
              </a:solidFill>
              <a:effectLst/>
              <a:uLnTx/>
              <a:uFillTx/>
              <a:latin typeface="宋体"/>
              <a:ea typeface="宋体"/>
            </a:endParaRPr>
          </a:p>
        </p:txBody>
      </p:sp>
      <p:sp>
        <p:nvSpPr>
          <p:cNvPr id="26" name="TextBox 38"/>
          <p:cNvSpPr txBox="1"/>
          <p:nvPr/>
        </p:nvSpPr>
        <p:spPr>
          <a:xfrm>
            <a:off x="3600274" y="4489956"/>
            <a:ext cx="4804657" cy="523220"/>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单击此处添加内容单击此处添加内容单击此处添加内容单击此处添加内容单击此处添加内容单击此处添加内容</a:t>
            </a:r>
          </a:p>
        </p:txBody>
      </p:sp>
      <p:sp>
        <p:nvSpPr>
          <p:cNvPr id="27" name="Freeform 6"/>
          <p:cNvSpPr>
            <a:spLocks noEditPoints="1"/>
          </p:cNvSpPr>
          <p:nvPr/>
        </p:nvSpPr>
        <p:spPr bwMode="auto">
          <a:xfrm>
            <a:off x="1477040" y="2269029"/>
            <a:ext cx="1099015" cy="1257207"/>
          </a:xfrm>
          <a:custGeom>
            <a:avLst/>
            <a:gdLst>
              <a:gd name="T0" fmla="*/ 957 w 1932"/>
              <a:gd name="T1" fmla="*/ 547 h 2183"/>
              <a:gd name="T2" fmla="*/ 410 w 1932"/>
              <a:gd name="T3" fmla="*/ 274 h 2183"/>
              <a:gd name="T4" fmla="*/ 957 w 1932"/>
              <a:gd name="T5" fmla="*/ 0 h 2183"/>
              <a:gd name="T6" fmla="*/ 1362 w 1932"/>
              <a:gd name="T7" fmla="*/ 274 h 2183"/>
              <a:gd name="T8" fmla="*/ 1026 w 1932"/>
              <a:gd name="T9" fmla="*/ 678 h 2183"/>
              <a:gd name="T10" fmla="*/ 273 w 1932"/>
              <a:gd name="T11" fmla="*/ 336 h 2183"/>
              <a:gd name="T12" fmla="*/ 0 w 1932"/>
              <a:gd name="T13" fmla="*/ 610 h 2183"/>
              <a:gd name="T14" fmla="*/ 342 w 1932"/>
              <a:gd name="T15" fmla="*/ 2183 h 2183"/>
              <a:gd name="T16" fmla="*/ 880 w 1932"/>
              <a:gd name="T17" fmla="*/ 1620 h 2183"/>
              <a:gd name="T18" fmla="*/ 1641 w 1932"/>
              <a:gd name="T19" fmla="*/ 1028 h 2183"/>
              <a:gd name="T20" fmla="*/ 1362 w 1932"/>
              <a:gd name="T21" fmla="*/ 274 h 2183"/>
              <a:gd name="T22" fmla="*/ 769 w 1932"/>
              <a:gd name="T23" fmla="*/ 1368 h 2183"/>
              <a:gd name="T24" fmla="*/ 273 w 1932"/>
              <a:gd name="T25" fmla="*/ 1300 h 2183"/>
              <a:gd name="T26" fmla="*/ 769 w 1932"/>
              <a:gd name="T27" fmla="*/ 1232 h 2183"/>
              <a:gd name="T28" fmla="*/ 769 w 1932"/>
              <a:gd name="T29" fmla="*/ 1368 h 2183"/>
              <a:gd name="T30" fmla="*/ 906 w 1932"/>
              <a:gd name="T31" fmla="*/ 1095 h 2183"/>
              <a:gd name="T32" fmla="*/ 273 w 1932"/>
              <a:gd name="T33" fmla="*/ 1026 h 2183"/>
              <a:gd name="T34" fmla="*/ 906 w 1932"/>
              <a:gd name="T35" fmla="*/ 958 h 2183"/>
              <a:gd name="T36" fmla="*/ 906 w 1932"/>
              <a:gd name="T37" fmla="*/ 1095 h 2183"/>
              <a:gd name="T38" fmla="*/ 1496 w 1932"/>
              <a:gd name="T39" fmla="*/ 1183 h 2183"/>
              <a:gd name="T40" fmla="*/ 1404 w 1932"/>
              <a:gd name="T41" fmla="*/ 2045 h 2183"/>
              <a:gd name="T42" fmla="*/ 1932 w 1932"/>
              <a:gd name="T43" fmla="*/ 1619 h 2183"/>
              <a:gd name="T44" fmla="*/ 1692 w 1932"/>
              <a:gd name="T45" fmla="*/ 1434 h 2183"/>
              <a:gd name="T46" fmla="*/ 1686 w 1932"/>
              <a:gd name="T47" fmla="*/ 1559 h 2183"/>
              <a:gd name="T48" fmla="*/ 1686 w 1932"/>
              <a:gd name="T49" fmla="*/ 1662 h 2183"/>
              <a:gd name="T50" fmla="*/ 1692 w 1932"/>
              <a:gd name="T51" fmla="*/ 1787 h 2183"/>
              <a:gd name="T52" fmla="*/ 1515 w 1932"/>
              <a:gd name="T53" fmla="*/ 1729 h 2183"/>
              <a:gd name="T54" fmla="*/ 1338 w 1932"/>
              <a:gd name="T55" fmla="*/ 1787 h 2183"/>
              <a:gd name="T56" fmla="*/ 1345 w 1932"/>
              <a:gd name="T57" fmla="*/ 1662 h 2183"/>
              <a:gd name="T58" fmla="*/ 1345 w 1932"/>
              <a:gd name="T59" fmla="*/ 1559 h 2183"/>
              <a:gd name="T60" fmla="*/ 1338 w 1932"/>
              <a:gd name="T61" fmla="*/ 1434 h 2183"/>
              <a:gd name="T62" fmla="*/ 1515 w 1932"/>
              <a:gd name="T63" fmla="*/ 1492 h 2183"/>
              <a:gd name="T64" fmla="*/ 1692 w 1932"/>
              <a:gd name="T65" fmla="*/ 1434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32" h="2183">
                <a:moveTo>
                  <a:pt x="1231" y="274"/>
                </a:moveTo>
                <a:cubicBezTo>
                  <a:pt x="1231" y="425"/>
                  <a:pt x="1108" y="547"/>
                  <a:pt x="957" y="547"/>
                </a:cubicBezTo>
                <a:lnTo>
                  <a:pt x="684" y="547"/>
                </a:lnTo>
                <a:cubicBezTo>
                  <a:pt x="533" y="547"/>
                  <a:pt x="410" y="425"/>
                  <a:pt x="410" y="274"/>
                </a:cubicBezTo>
                <a:cubicBezTo>
                  <a:pt x="410" y="122"/>
                  <a:pt x="533" y="0"/>
                  <a:pt x="684" y="0"/>
                </a:cubicBezTo>
                <a:lnTo>
                  <a:pt x="957" y="0"/>
                </a:lnTo>
                <a:cubicBezTo>
                  <a:pt x="1108" y="0"/>
                  <a:pt x="1231" y="122"/>
                  <a:pt x="1231" y="274"/>
                </a:cubicBezTo>
                <a:close/>
                <a:moveTo>
                  <a:pt x="1362" y="274"/>
                </a:moveTo>
                <a:cubicBezTo>
                  <a:pt x="1366" y="294"/>
                  <a:pt x="1368" y="315"/>
                  <a:pt x="1368" y="336"/>
                </a:cubicBezTo>
                <a:cubicBezTo>
                  <a:pt x="1368" y="525"/>
                  <a:pt x="1215" y="678"/>
                  <a:pt x="1026" y="678"/>
                </a:cubicBezTo>
                <a:lnTo>
                  <a:pt x="616" y="678"/>
                </a:lnTo>
                <a:cubicBezTo>
                  <a:pt x="426" y="678"/>
                  <a:pt x="273" y="525"/>
                  <a:pt x="273" y="336"/>
                </a:cubicBezTo>
                <a:cubicBezTo>
                  <a:pt x="273" y="315"/>
                  <a:pt x="275" y="294"/>
                  <a:pt x="279" y="274"/>
                </a:cubicBezTo>
                <a:cubicBezTo>
                  <a:pt x="120" y="303"/>
                  <a:pt x="0" y="442"/>
                  <a:pt x="0" y="610"/>
                </a:cubicBezTo>
                <a:lnTo>
                  <a:pt x="0" y="1841"/>
                </a:lnTo>
                <a:cubicBezTo>
                  <a:pt x="0" y="2030"/>
                  <a:pt x="153" y="2183"/>
                  <a:pt x="342" y="2183"/>
                </a:cubicBezTo>
                <a:lnTo>
                  <a:pt x="1252" y="2183"/>
                </a:lnTo>
                <a:cubicBezTo>
                  <a:pt x="1034" y="2090"/>
                  <a:pt x="880" y="1873"/>
                  <a:pt x="880" y="1620"/>
                </a:cubicBezTo>
                <a:cubicBezTo>
                  <a:pt x="880" y="1283"/>
                  <a:pt x="1154" y="1009"/>
                  <a:pt x="1492" y="1009"/>
                </a:cubicBezTo>
                <a:cubicBezTo>
                  <a:pt x="1544" y="1009"/>
                  <a:pt x="1594" y="1016"/>
                  <a:pt x="1641" y="1028"/>
                </a:cubicBezTo>
                <a:lnTo>
                  <a:pt x="1641" y="610"/>
                </a:lnTo>
                <a:cubicBezTo>
                  <a:pt x="1641" y="442"/>
                  <a:pt x="1521" y="303"/>
                  <a:pt x="1362" y="274"/>
                </a:cubicBezTo>
                <a:close/>
                <a:moveTo>
                  <a:pt x="769" y="1368"/>
                </a:moveTo>
                <a:lnTo>
                  <a:pt x="769" y="1368"/>
                </a:lnTo>
                <a:lnTo>
                  <a:pt x="342" y="1368"/>
                </a:lnTo>
                <a:cubicBezTo>
                  <a:pt x="304" y="1368"/>
                  <a:pt x="273" y="1338"/>
                  <a:pt x="273" y="1300"/>
                </a:cubicBezTo>
                <a:cubicBezTo>
                  <a:pt x="273" y="1262"/>
                  <a:pt x="304" y="1232"/>
                  <a:pt x="342" y="1232"/>
                </a:cubicBezTo>
                <a:lnTo>
                  <a:pt x="769" y="1232"/>
                </a:lnTo>
                <a:cubicBezTo>
                  <a:pt x="807" y="1232"/>
                  <a:pt x="838" y="1262"/>
                  <a:pt x="838" y="1300"/>
                </a:cubicBezTo>
                <a:cubicBezTo>
                  <a:pt x="838" y="1338"/>
                  <a:pt x="807" y="1368"/>
                  <a:pt x="769" y="1368"/>
                </a:cubicBezTo>
                <a:close/>
                <a:moveTo>
                  <a:pt x="906" y="1095"/>
                </a:moveTo>
                <a:lnTo>
                  <a:pt x="906" y="1095"/>
                </a:lnTo>
                <a:lnTo>
                  <a:pt x="342" y="1095"/>
                </a:lnTo>
                <a:cubicBezTo>
                  <a:pt x="304" y="1095"/>
                  <a:pt x="273" y="1064"/>
                  <a:pt x="273" y="1026"/>
                </a:cubicBezTo>
                <a:cubicBezTo>
                  <a:pt x="273" y="988"/>
                  <a:pt x="304" y="958"/>
                  <a:pt x="342" y="958"/>
                </a:cubicBezTo>
                <a:lnTo>
                  <a:pt x="906" y="958"/>
                </a:lnTo>
                <a:cubicBezTo>
                  <a:pt x="944" y="958"/>
                  <a:pt x="975" y="988"/>
                  <a:pt x="975" y="1026"/>
                </a:cubicBezTo>
                <a:cubicBezTo>
                  <a:pt x="975" y="1064"/>
                  <a:pt x="944" y="1095"/>
                  <a:pt x="906" y="1095"/>
                </a:cubicBezTo>
                <a:close/>
                <a:moveTo>
                  <a:pt x="1605" y="1197"/>
                </a:moveTo>
                <a:cubicBezTo>
                  <a:pt x="1570" y="1187"/>
                  <a:pt x="1534" y="1183"/>
                  <a:pt x="1496" y="1183"/>
                </a:cubicBezTo>
                <a:cubicBezTo>
                  <a:pt x="1255" y="1183"/>
                  <a:pt x="1060" y="1378"/>
                  <a:pt x="1060" y="1619"/>
                </a:cubicBezTo>
                <a:cubicBezTo>
                  <a:pt x="1060" y="1828"/>
                  <a:pt x="1208" y="2003"/>
                  <a:pt x="1404" y="2045"/>
                </a:cubicBezTo>
                <a:cubicBezTo>
                  <a:pt x="1434" y="2051"/>
                  <a:pt x="1464" y="2055"/>
                  <a:pt x="1496" y="2055"/>
                </a:cubicBezTo>
                <a:cubicBezTo>
                  <a:pt x="1737" y="2055"/>
                  <a:pt x="1932" y="1860"/>
                  <a:pt x="1932" y="1619"/>
                </a:cubicBezTo>
                <a:cubicBezTo>
                  <a:pt x="1932" y="1416"/>
                  <a:pt x="1793" y="1245"/>
                  <a:pt x="1605" y="1197"/>
                </a:cubicBezTo>
                <a:close/>
                <a:moveTo>
                  <a:pt x="1692" y="1434"/>
                </a:moveTo>
                <a:lnTo>
                  <a:pt x="1692" y="1434"/>
                </a:lnTo>
                <a:cubicBezTo>
                  <a:pt x="1724" y="1467"/>
                  <a:pt x="1722" y="1523"/>
                  <a:pt x="1686" y="1559"/>
                </a:cubicBezTo>
                <a:lnTo>
                  <a:pt x="1634" y="1610"/>
                </a:lnTo>
                <a:lnTo>
                  <a:pt x="1686" y="1662"/>
                </a:lnTo>
                <a:cubicBezTo>
                  <a:pt x="1722" y="1698"/>
                  <a:pt x="1724" y="1754"/>
                  <a:pt x="1692" y="1787"/>
                </a:cubicBezTo>
                <a:lnTo>
                  <a:pt x="1692" y="1787"/>
                </a:lnTo>
                <a:cubicBezTo>
                  <a:pt x="1659" y="1820"/>
                  <a:pt x="1603" y="1817"/>
                  <a:pt x="1567" y="1781"/>
                </a:cubicBezTo>
                <a:lnTo>
                  <a:pt x="1515" y="1729"/>
                </a:lnTo>
                <a:lnTo>
                  <a:pt x="1463" y="1781"/>
                </a:lnTo>
                <a:cubicBezTo>
                  <a:pt x="1427" y="1817"/>
                  <a:pt x="1371" y="1820"/>
                  <a:pt x="1338" y="1787"/>
                </a:cubicBezTo>
                <a:lnTo>
                  <a:pt x="1338" y="1787"/>
                </a:lnTo>
                <a:cubicBezTo>
                  <a:pt x="1306" y="1754"/>
                  <a:pt x="1309" y="1698"/>
                  <a:pt x="1345" y="1662"/>
                </a:cubicBezTo>
                <a:lnTo>
                  <a:pt x="1396" y="1610"/>
                </a:lnTo>
                <a:lnTo>
                  <a:pt x="1345" y="1559"/>
                </a:lnTo>
                <a:cubicBezTo>
                  <a:pt x="1309" y="1523"/>
                  <a:pt x="1306" y="1466"/>
                  <a:pt x="1338" y="1434"/>
                </a:cubicBezTo>
                <a:lnTo>
                  <a:pt x="1338" y="1434"/>
                </a:lnTo>
                <a:cubicBezTo>
                  <a:pt x="1371" y="1401"/>
                  <a:pt x="1427" y="1404"/>
                  <a:pt x="1463" y="1440"/>
                </a:cubicBezTo>
                <a:lnTo>
                  <a:pt x="1515" y="1492"/>
                </a:lnTo>
                <a:lnTo>
                  <a:pt x="1567" y="1440"/>
                </a:lnTo>
                <a:cubicBezTo>
                  <a:pt x="1603" y="1404"/>
                  <a:pt x="1659" y="1401"/>
                  <a:pt x="1692" y="1434"/>
                </a:cubicBezTo>
                <a:close/>
              </a:path>
            </a:pathLst>
          </a:custGeom>
          <a:solidFill>
            <a:sysClr val="window" lastClr="FFFFFF"/>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94237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300" fill="hold"/>
                                        <p:tgtEl>
                                          <p:spTgt spid="16"/>
                                        </p:tgtEl>
                                        <p:attrNameLst>
                                          <p:attrName>ppt_x</p:attrName>
                                        </p:attrNameLst>
                                      </p:cBhvr>
                                      <p:tavLst>
                                        <p:tav tm="0">
                                          <p:val>
                                            <p:strVal val="#ppt_x"/>
                                          </p:val>
                                        </p:tav>
                                        <p:tav tm="100000">
                                          <p:val>
                                            <p:strVal val="#ppt_x"/>
                                          </p:val>
                                        </p:tav>
                                      </p:tavLst>
                                    </p:anim>
                                    <p:anim calcmode="lin" valueType="num">
                                      <p:cBhvr additive="base">
                                        <p:cTn id="8" dur="3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ppt_x"/>
                                          </p:val>
                                        </p:tav>
                                        <p:tav tm="100000">
                                          <p:val>
                                            <p:strVal val="#ppt_x"/>
                                          </p:val>
                                        </p:tav>
                                      </p:tavLst>
                                    </p:anim>
                                    <p:anim calcmode="lin" valueType="num">
                                      <p:cBhvr additive="base">
                                        <p:cTn id="12" dur="300" fill="hold"/>
                                        <p:tgtEl>
                                          <p:spTgt spid="27"/>
                                        </p:tgtEl>
                                        <p:attrNameLst>
                                          <p:attrName>ppt_y</p:attrName>
                                        </p:attrNameLst>
                                      </p:cBhvr>
                                      <p:tavLst>
                                        <p:tav tm="0">
                                          <p:val>
                                            <p:strVal val="0-#ppt_h/2"/>
                                          </p:val>
                                        </p:tav>
                                        <p:tav tm="100000">
                                          <p:val>
                                            <p:strVal val="#ppt_y"/>
                                          </p:val>
                                        </p:tav>
                                      </p:tavLst>
                                    </p:anim>
                                  </p:childTnLst>
                                </p:cTn>
                              </p:par>
                            </p:childTnLst>
                          </p:cTn>
                        </p:par>
                        <p:par>
                          <p:cTn id="13" fill="hold">
                            <p:stCondLst>
                              <p:cond delay="300"/>
                            </p:stCondLst>
                            <p:childTnLst>
                              <p:par>
                                <p:cTn id="14" presetID="22" presetClass="entr" presetSubtype="1"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childTnLst>
                          </p:cTn>
                        </p:par>
                        <p:par>
                          <p:cTn id="17" fill="hold">
                            <p:stCondLst>
                              <p:cond delay="800"/>
                            </p:stCondLst>
                            <p:childTnLst>
                              <p:par>
                                <p:cTn id="18" presetID="2" presetClass="entr" presetSubtype="12"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0-#ppt_w/2"/>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20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0-#ppt_w/2"/>
                                          </p:val>
                                        </p:tav>
                                        <p:tav tm="100000">
                                          <p:val>
                                            <p:strVal val="#ppt_x"/>
                                          </p:val>
                                        </p:tav>
                                      </p:tavLst>
                                    </p:anim>
                                    <p:anim calcmode="lin" valueType="num">
                                      <p:cBhvr additive="base">
                                        <p:cTn id="29" dur="500" fill="hold"/>
                                        <p:tgtEl>
                                          <p:spTgt spid="21"/>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3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0-#ppt_w/2"/>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4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0-#ppt_w/2"/>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childTnLst>
                          </p:cTn>
                        </p:par>
                        <p:par>
                          <p:cTn id="38" fill="hold">
                            <p:stCondLst>
                              <p:cond delay="1700"/>
                            </p:stCondLst>
                            <p:childTnLst>
                              <p:par>
                                <p:cTn id="39" presetID="22" presetClass="entr" presetSubtype="8"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par>
                                <p:cTn id="42" presetID="22" presetClass="entr" presetSubtype="8" fill="hold" grpId="0" nodeType="withEffect">
                                  <p:stCondLst>
                                    <p:cond delay="10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500"/>
                                        <p:tgtEl>
                                          <p:spTgt spid="20"/>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par>
                                <p:cTn id="51" presetID="22" presetClass="entr" presetSubtype="8" fill="hold" grpId="0" nodeType="withEffect">
                                  <p:stCondLst>
                                    <p:cond delay="20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9" grpId="0" animBg="1"/>
      <p:bldP spid="20" grpId="0"/>
      <p:bldP spid="21" grpId="0" animBg="1"/>
      <p:bldP spid="22" grpId="0"/>
      <p:bldP spid="23" grpId="0" animBg="1"/>
      <p:bldP spid="24" grpId="0"/>
      <p:bldP spid="25" grpId="0" animBg="1"/>
      <p:bldP spid="26" grpId="0"/>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4"/>
          <p:cNvSpPr>
            <a:spLocks/>
          </p:cNvSpPr>
          <p:nvPr/>
        </p:nvSpPr>
        <p:spPr bwMode="auto">
          <a:xfrm>
            <a:off x="1183390" y="1389564"/>
            <a:ext cx="1031645" cy="1030970"/>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rgbClr val="294A5A"/>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B9BD5"/>
              </a:solidFill>
              <a:effectLst/>
              <a:uLnTx/>
              <a:uFillTx/>
              <a:latin typeface="微软雅黑" pitchFamily="34" charset="-122"/>
              <a:ea typeface="微软雅黑" pitchFamily="34" charset="-122"/>
            </a:endParaRPr>
          </a:p>
        </p:txBody>
      </p:sp>
      <p:sp>
        <p:nvSpPr>
          <p:cNvPr id="12" name="TextBox 8"/>
          <p:cNvSpPr txBox="1"/>
          <p:nvPr/>
        </p:nvSpPr>
        <p:spPr>
          <a:xfrm>
            <a:off x="2406267" y="1480229"/>
            <a:ext cx="5620767" cy="923330"/>
          </a:xfrm>
          <a:prstGeom prst="rect">
            <a:avLst/>
          </a:prstGeom>
          <a:noFill/>
        </p:spPr>
        <p:txBody>
          <a:bodyPr wrap="square" rtlCol="0">
            <a:spAutoFit/>
          </a:bodyPr>
          <a:lstStyle/>
          <a:p>
            <a:r>
              <a:rPr lang="zh-CN" altLang="en-US" dirty="0">
                <a:latin typeface="微软雅黑" pitchFamily="34" charset="-122"/>
                <a:ea typeface="微软雅黑" pitchFamily="34" charset="-122"/>
              </a:rPr>
              <a:t>单击此处添加内容单击此处添加内容单击此处添加内容单击此处添加内容单击此处添加内容单击此处添加内容</a:t>
            </a:r>
          </a:p>
        </p:txBody>
      </p:sp>
      <p:sp>
        <p:nvSpPr>
          <p:cNvPr id="13" name="TextBox 10"/>
          <p:cNvSpPr txBox="1"/>
          <p:nvPr/>
        </p:nvSpPr>
        <p:spPr>
          <a:xfrm>
            <a:off x="1135809" y="1593547"/>
            <a:ext cx="1124626" cy="36920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799"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添加标题</a:t>
            </a:r>
            <a:endParaRPr kumimoji="0" lang="zh-CN" altLang="en-US" sz="1799"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4" name="Freeform 14"/>
          <p:cNvSpPr>
            <a:spLocks/>
          </p:cNvSpPr>
          <p:nvPr/>
        </p:nvSpPr>
        <p:spPr bwMode="auto">
          <a:xfrm>
            <a:off x="1183390" y="2802436"/>
            <a:ext cx="1031645" cy="1030970"/>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rgbClr val="ED7D31"/>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B9BD5"/>
              </a:solidFill>
              <a:effectLst/>
              <a:uLnTx/>
              <a:uFillTx/>
              <a:latin typeface="微软雅黑" pitchFamily="34" charset="-122"/>
              <a:ea typeface="微软雅黑" pitchFamily="34" charset="-122"/>
            </a:endParaRPr>
          </a:p>
        </p:txBody>
      </p:sp>
      <p:sp>
        <p:nvSpPr>
          <p:cNvPr id="15" name="TextBox 12"/>
          <p:cNvSpPr txBox="1"/>
          <p:nvPr/>
        </p:nvSpPr>
        <p:spPr>
          <a:xfrm>
            <a:off x="2406267" y="2782101"/>
            <a:ext cx="5620767" cy="923330"/>
          </a:xfrm>
          <a:prstGeom prst="rect">
            <a:avLst/>
          </a:prstGeom>
          <a:noFill/>
        </p:spPr>
        <p:txBody>
          <a:bodyPr wrap="square" rtlCol="0">
            <a:spAutoFit/>
          </a:bodyPr>
          <a:lstStyle>
            <a:defPPr>
              <a:defRPr lang="zh-CN"/>
            </a:defPPr>
            <a:lvl1pPr algn="just">
              <a:defRPr sz="2400">
                <a:solidFill>
                  <a:schemeClr val="accent1"/>
                </a:solidFill>
                <a:latin typeface="+mj-ea"/>
                <a:ea typeface="+mj-ea"/>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单击此处添加内容单击此处添加内容单击此处添加内容单击此处添加内容单击此处添加内容单击此处添加内容</a:t>
            </a:r>
          </a:p>
        </p:txBody>
      </p:sp>
      <p:sp>
        <p:nvSpPr>
          <p:cNvPr id="16" name="TextBox 13"/>
          <p:cNvSpPr txBox="1"/>
          <p:nvPr/>
        </p:nvSpPr>
        <p:spPr>
          <a:xfrm>
            <a:off x="1147999" y="3095827"/>
            <a:ext cx="1124626" cy="36920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799"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添加标题</a:t>
            </a:r>
          </a:p>
        </p:txBody>
      </p:sp>
      <p:sp>
        <p:nvSpPr>
          <p:cNvPr id="17" name="Freeform 14"/>
          <p:cNvSpPr>
            <a:spLocks/>
          </p:cNvSpPr>
          <p:nvPr/>
        </p:nvSpPr>
        <p:spPr bwMode="auto">
          <a:xfrm>
            <a:off x="1183390" y="4126222"/>
            <a:ext cx="1031645" cy="1030970"/>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rgbClr val="00AAA2"/>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B9BD5"/>
              </a:solidFill>
              <a:effectLst/>
              <a:uLnTx/>
              <a:uFillTx/>
              <a:latin typeface="微软雅黑" pitchFamily="34" charset="-122"/>
              <a:ea typeface="微软雅黑" pitchFamily="34" charset="-122"/>
            </a:endParaRPr>
          </a:p>
        </p:txBody>
      </p:sp>
      <p:sp>
        <p:nvSpPr>
          <p:cNvPr id="18" name="TextBox 15"/>
          <p:cNvSpPr txBox="1"/>
          <p:nvPr/>
        </p:nvSpPr>
        <p:spPr>
          <a:xfrm>
            <a:off x="2406267" y="4355330"/>
            <a:ext cx="5620767" cy="923330"/>
          </a:xfrm>
          <a:prstGeom prst="rect">
            <a:avLst/>
          </a:prstGeom>
          <a:noFill/>
        </p:spPr>
        <p:txBody>
          <a:bodyPr wrap="square" rtlCol="0">
            <a:spAutoFit/>
          </a:bodyPr>
          <a:lstStyle/>
          <a:p>
            <a:r>
              <a:rPr lang="zh-CN" altLang="en-US" dirty="0">
                <a:latin typeface="微软雅黑" pitchFamily="34" charset="-122"/>
                <a:ea typeface="微软雅黑" pitchFamily="34" charset="-122"/>
              </a:rPr>
              <a:t>单击此处添加内容单击此处添加内容单击此处添加内容单击此处添加内容单击此处添加内容单击此处添加内容</a:t>
            </a:r>
          </a:p>
        </p:txBody>
      </p:sp>
      <p:sp>
        <p:nvSpPr>
          <p:cNvPr id="19" name="TextBox 16"/>
          <p:cNvSpPr txBox="1"/>
          <p:nvPr/>
        </p:nvSpPr>
        <p:spPr>
          <a:xfrm>
            <a:off x="1123618" y="4445121"/>
            <a:ext cx="1149006" cy="36920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799"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添加标题</a:t>
            </a:r>
          </a:p>
        </p:txBody>
      </p:sp>
    </p:spTree>
    <p:extLst>
      <p:ext uri="{BB962C8B-B14F-4D97-AF65-F5344CB8AC3E}">
        <p14:creationId xmlns:p14="http://schemas.microsoft.com/office/powerpoint/2010/main" val="4240704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00"/>
                                  </p:stCondLst>
                                  <p:childTnLst>
                                    <p:set>
                                      <p:cBhvr>
                                        <p:cTn id="6" dur="1" fill="hold">
                                          <p:stCondLst>
                                            <p:cond delay="0"/>
                                          </p:stCondLst>
                                        </p:cTn>
                                        <p:tgtEl>
                                          <p:spTgt spid="11"/>
                                        </p:tgtEl>
                                        <p:attrNameLst>
                                          <p:attrName>style.visibility</p:attrName>
                                        </p:attrNameLst>
                                      </p:cBhvr>
                                      <p:to>
                                        <p:strVal val="visible"/>
                                      </p:to>
                                    </p:set>
                                  </p:childTnLst>
                                </p:cTn>
                              </p:par>
                              <p:par>
                                <p:cTn id="7" presetID="35" presetClass="path" presetSubtype="0" accel="50000" fill="hold" grpId="1" nodeType="withEffect">
                                  <p:stCondLst>
                                    <p:cond delay="200"/>
                                  </p:stCondLst>
                                  <p:childTnLst>
                                    <p:animMotion origin="layout" path="M -6.25E-7 7.40741E-7 L -0.25026 0.27477 " pathEditMode="relative" rAng="0" ptsTypes="AA">
                                      <p:cBhvr>
                                        <p:cTn id="8" dur="500" spd="-100000" fill="hold"/>
                                        <p:tgtEl>
                                          <p:spTgt spid="11"/>
                                        </p:tgtEl>
                                        <p:attrNameLst>
                                          <p:attrName>ppt_x</p:attrName>
                                          <p:attrName>ppt_y</p:attrName>
                                        </p:attrNameLst>
                                      </p:cBhvr>
                                      <p:rCtr x="-12513" y="13727"/>
                                    </p:animMotion>
                                  </p:childTnLst>
                                </p:cTn>
                              </p:par>
                              <p:par>
                                <p:cTn id="9" presetID="1" presetClass="entr" presetSubtype="0" fill="hold" grpId="0" nodeType="withEffect">
                                  <p:stCondLst>
                                    <p:cond delay="200"/>
                                  </p:stCondLst>
                                  <p:childTnLst>
                                    <p:set>
                                      <p:cBhvr>
                                        <p:cTn id="10" dur="1" fill="hold">
                                          <p:stCondLst>
                                            <p:cond delay="0"/>
                                          </p:stCondLst>
                                        </p:cTn>
                                        <p:tgtEl>
                                          <p:spTgt spid="14"/>
                                        </p:tgtEl>
                                        <p:attrNameLst>
                                          <p:attrName>style.visibility</p:attrName>
                                        </p:attrNameLst>
                                      </p:cBhvr>
                                      <p:to>
                                        <p:strVal val="visible"/>
                                      </p:to>
                                    </p:set>
                                  </p:childTnLst>
                                </p:cTn>
                              </p:par>
                              <p:par>
                                <p:cTn id="11" presetID="35" presetClass="path" presetSubtype="0" accel="50000" fill="hold" grpId="1" nodeType="withEffect">
                                  <p:stCondLst>
                                    <p:cond delay="200"/>
                                  </p:stCondLst>
                                  <p:childTnLst>
                                    <p:animMotion origin="layout" path="M -6.25E-7 2.22222E-6 L -0.25026 2.22222E-6 " pathEditMode="relative" rAng="0" ptsTypes="AA">
                                      <p:cBhvr>
                                        <p:cTn id="12" dur="500" spd="-100000" fill="hold"/>
                                        <p:tgtEl>
                                          <p:spTgt spid="14"/>
                                        </p:tgtEl>
                                        <p:attrNameLst>
                                          <p:attrName>ppt_x</p:attrName>
                                          <p:attrName>ppt_y</p:attrName>
                                        </p:attrNameLst>
                                      </p:cBhvr>
                                      <p:rCtr x="-12513" y="0"/>
                                    </p:animMotion>
                                  </p:childTnLst>
                                </p:cTn>
                              </p:par>
                              <p:par>
                                <p:cTn id="13" presetID="1" presetClass="entr" presetSubtype="0" fill="hold" grpId="0" nodeType="withEffect">
                                  <p:stCondLst>
                                    <p:cond delay="200"/>
                                  </p:stCondLst>
                                  <p:childTnLst>
                                    <p:set>
                                      <p:cBhvr>
                                        <p:cTn id="14" dur="1" fill="hold">
                                          <p:stCondLst>
                                            <p:cond delay="0"/>
                                          </p:stCondLst>
                                        </p:cTn>
                                        <p:tgtEl>
                                          <p:spTgt spid="17"/>
                                        </p:tgtEl>
                                        <p:attrNameLst>
                                          <p:attrName>style.visibility</p:attrName>
                                        </p:attrNameLst>
                                      </p:cBhvr>
                                      <p:to>
                                        <p:strVal val="visible"/>
                                      </p:to>
                                    </p:set>
                                  </p:childTnLst>
                                </p:cTn>
                              </p:par>
                              <p:par>
                                <p:cTn id="15" presetID="35" presetClass="path" presetSubtype="0" accel="50000" fill="hold" grpId="1" nodeType="withEffect">
                                  <p:stCondLst>
                                    <p:cond delay="200"/>
                                  </p:stCondLst>
                                  <p:childTnLst>
                                    <p:animMotion origin="layout" path="M -6.25E-7 4.81481E-6 L -0.25026 -0.25741 " pathEditMode="relative" rAng="0" ptsTypes="AA">
                                      <p:cBhvr>
                                        <p:cTn id="16" dur="500" spd="-100000" fill="hold"/>
                                        <p:tgtEl>
                                          <p:spTgt spid="17"/>
                                        </p:tgtEl>
                                        <p:attrNameLst>
                                          <p:attrName>ppt_x</p:attrName>
                                          <p:attrName>ppt_y</p:attrName>
                                        </p:attrNameLst>
                                      </p:cBhvr>
                                      <p:rCtr x="-12513" y="-12870"/>
                                    </p:animMotion>
                                  </p:childTnLst>
                                </p:cTn>
                              </p:par>
                            </p:childTnLst>
                          </p:cTn>
                        </p:par>
                        <p:par>
                          <p:cTn id="17" fill="hold">
                            <p:stCondLst>
                              <p:cond delay="700"/>
                            </p:stCondLst>
                            <p:childTnLst>
                              <p:par>
                                <p:cTn id="18" presetID="31"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400" fill="hold"/>
                                        <p:tgtEl>
                                          <p:spTgt spid="13"/>
                                        </p:tgtEl>
                                        <p:attrNameLst>
                                          <p:attrName>ppt_w</p:attrName>
                                        </p:attrNameLst>
                                      </p:cBhvr>
                                      <p:tavLst>
                                        <p:tav tm="0">
                                          <p:val>
                                            <p:fltVal val="0"/>
                                          </p:val>
                                        </p:tav>
                                        <p:tav tm="100000">
                                          <p:val>
                                            <p:strVal val="#ppt_w"/>
                                          </p:val>
                                        </p:tav>
                                      </p:tavLst>
                                    </p:anim>
                                    <p:anim calcmode="lin" valueType="num">
                                      <p:cBhvr>
                                        <p:cTn id="21" dur="400" fill="hold"/>
                                        <p:tgtEl>
                                          <p:spTgt spid="13"/>
                                        </p:tgtEl>
                                        <p:attrNameLst>
                                          <p:attrName>ppt_h</p:attrName>
                                        </p:attrNameLst>
                                      </p:cBhvr>
                                      <p:tavLst>
                                        <p:tav tm="0">
                                          <p:val>
                                            <p:fltVal val="0"/>
                                          </p:val>
                                        </p:tav>
                                        <p:tav tm="100000">
                                          <p:val>
                                            <p:strVal val="#ppt_h"/>
                                          </p:val>
                                        </p:tav>
                                      </p:tavLst>
                                    </p:anim>
                                    <p:anim calcmode="lin" valueType="num">
                                      <p:cBhvr>
                                        <p:cTn id="22" dur="400" fill="hold"/>
                                        <p:tgtEl>
                                          <p:spTgt spid="13"/>
                                        </p:tgtEl>
                                        <p:attrNameLst>
                                          <p:attrName>style.rotation</p:attrName>
                                        </p:attrNameLst>
                                      </p:cBhvr>
                                      <p:tavLst>
                                        <p:tav tm="0">
                                          <p:val>
                                            <p:fltVal val="90"/>
                                          </p:val>
                                        </p:tav>
                                        <p:tav tm="100000">
                                          <p:val>
                                            <p:fltVal val="0"/>
                                          </p:val>
                                        </p:tav>
                                      </p:tavLst>
                                    </p:anim>
                                    <p:animEffect transition="in" filter="fade">
                                      <p:cBhvr>
                                        <p:cTn id="23" dur="400"/>
                                        <p:tgtEl>
                                          <p:spTgt spid="13"/>
                                        </p:tgtEl>
                                      </p:cBhvr>
                                    </p:animEffect>
                                  </p:childTnLst>
                                </p:cTn>
                              </p:par>
                            </p:childTnLst>
                          </p:cTn>
                        </p:par>
                        <p:par>
                          <p:cTn id="24" fill="hold">
                            <p:stCondLst>
                              <p:cond delay="11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600"/>
                                        <p:tgtEl>
                                          <p:spTgt spid="12"/>
                                        </p:tgtEl>
                                      </p:cBhvr>
                                    </p:animEffect>
                                    <p:anim calcmode="lin" valueType="num">
                                      <p:cBhvr>
                                        <p:cTn id="28" dur="600" fill="hold"/>
                                        <p:tgtEl>
                                          <p:spTgt spid="12"/>
                                        </p:tgtEl>
                                        <p:attrNameLst>
                                          <p:attrName>ppt_x</p:attrName>
                                        </p:attrNameLst>
                                      </p:cBhvr>
                                      <p:tavLst>
                                        <p:tav tm="0">
                                          <p:val>
                                            <p:strVal val="#ppt_x"/>
                                          </p:val>
                                        </p:tav>
                                        <p:tav tm="100000">
                                          <p:val>
                                            <p:strVal val="#ppt_x"/>
                                          </p:val>
                                        </p:tav>
                                      </p:tavLst>
                                    </p:anim>
                                    <p:anim calcmode="lin" valueType="num">
                                      <p:cBhvr>
                                        <p:cTn id="29" dur="6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1700"/>
                            </p:stCondLst>
                            <p:childTnLst>
                              <p:par>
                                <p:cTn id="31" presetID="31"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400" fill="hold"/>
                                        <p:tgtEl>
                                          <p:spTgt spid="16"/>
                                        </p:tgtEl>
                                        <p:attrNameLst>
                                          <p:attrName>ppt_w</p:attrName>
                                        </p:attrNameLst>
                                      </p:cBhvr>
                                      <p:tavLst>
                                        <p:tav tm="0">
                                          <p:val>
                                            <p:fltVal val="0"/>
                                          </p:val>
                                        </p:tav>
                                        <p:tav tm="100000">
                                          <p:val>
                                            <p:strVal val="#ppt_w"/>
                                          </p:val>
                                        </p:tav>
                                      </p:tavLst>
                                    </p:anim>
                                    <p:anim calcmode="lin" valueType="num">
                                      <p:cBhvr>
                                        <p:cTn id="34" dur="400" fill="hold"/>
                                        <p:tgtEl>
                                          <p:spTgt spid="16"/>
                                        </p:tgtEl>
                                        <p:attrNameLst>
                                          <p:attrName>ppt_h</p:attrName>
                                        </p:attrNameLst>
                                      </p:cBhvr>
                                      <p:tavLst>
                                        <p:tav tm="0">
                                          <p:val>
                                            <p:fltVal val="0"/>
                                          </p:val>
                                        </p:tav>
                                        <p:tav tm="100000">
                                          <p:val>
                                            <p:strVal val="#ppt_h"/>
                                          </p:val>
                                        </p:tav>
                                      </p:tavLst>
                                    </p:anim>
                                    <p:anim calcmode="lin" valueType="num">
                                      <p:cBhvr>
                                        <p:cTn id="35" dur="400" fill="hold"/>
                                        <p:tgtEl>
                                          <p:spTgt spid="16"/>
                                        </p:tgtEl>
                                        <p:attrNameLst>
                                          <p:attrName>style.rotation</p:attrName>
                                        </p:attrNameLst>
                                      </p:cBhvr>
                                      <p:tavLst>
                                        <p:tav tm="0">
                                          <p:val>
                                            <p:fltVal val="90"/>
                                          </p:val>
                                        </p:tav>
                                        <p:tav tm="100000">
                                          <p:val>
                                            <p:fltVal val="0"/>
                                          </p:val>
                                        </p:tav>
                                      </p:tavLst>
                                    </p:anim>
                                    <p:animEffect transition="in" filter="fade">
                                      <p:cBhvr>
                                        <p:cTn id="36" dur="400"/>
                                        <p:tgtEl>
                                          <p:spTgt spid="16"/>
                                        </p:tgtEl>
                                      </p:cBhvr>
                                    </p:animEffect>
                                  </p:childTnLst>
                                </p:cTn>
                              </p:par>
                            </p:childTnLst>
                          </p:cTn>
                        </p:par>
                        <p:par>
                          <p:cTn id="37" fill="hold">
                            <p:stCondLst>
                              <p:cond delay="2100"/>
                            </p:stCondLst>
                            <p:childTnLst>
                              <p:par>
                                <p:cTn id="38" presetID="42"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600"/>
                                        <p:tgtEl>
                                          <p:spTgt spid="15"/>
                                        </p:tgtEl>
                                      </p:cBhvr>
                                    </p:animEffect>
                                    <p:anim calcmode="lin" valueType="num">
                                      <p:cBhvr>
                                        <p:cTn id="41" dur="600" fill="hold"/>
                                        <p:tgtEl>
                                          <p:spTgt spid="15"/>
                                        </p:tgtEl>
                                        <p:attrNameLst>
                                          <p:attrName>ppt_x</p:attrName>
                                        </p:attrNameLst>
                                      </p:cBhvr>
                                      <p:tavLst>
                                        <p:tav tm="0">
                                          <p:val>
                                            <p:strVal val="#ppt_x"/>
                                          </p:val>
                                        </p:tav>
                                        <p:tav tm="100000">
                                          <p:val>
                                            <p:strVal val="#ppt_x"/>
                                          </p:val>
                                        </p:tav>
                                      </p:tavLst>
                                    </p:anim>
                                    <p:anim calcmode="lin" valueType="num">
                                      <p:cBhvr>
                                        <p:cTn id="42" dur="600" fill="hold"/>
                                        <p:tgtEl>
                                          <p:spTgt spid="15"/>
                                        </p:tgtEl>
                                        <p:attrNameLst>
                                          <p:attrName>ppt_y</p:attrName>
                                        </p:attrNameLst>
                                      </p:cBhvr>
                                      <p:tavLst>
                                        <p:tav tm="0">
                                          <p:val>
                                            <p:strVal val="#ppt_y+.1"/>
                                          </p:val>
                                        </p:tav>
                                        <p:tav tm="100000">
                                          <p:val>
                                            <p:strVal val="#ppt_y"/>
                                          </p:val>
                                        </p:tav>
                                      </p:tavLst>
                                    </p:anim>
                                  </p:childTnLst>
                                </p:cTn>
                              </p:par>
                            </p:childTnLst>
                          </p:cTn>
                        </p:par>
                        <p:par>
                          <p:cTn id="43" fill="hold">
                            <p:stCondLst>
                              <p:cond delay="2700"/>
                            </p:stCondLst>
                            <p:childTnLst>
                              <p:par>
                                <p:cTn id="44" presetID="31"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400" fill="hold"/>
                                        <p:tgtEl>
                                          <p:spTgt spid="19"/>
                                        </p:tgtEl>
                                        <p:attrNameLst>
                                          <p:attrName>ppt_w</p:attrName>
                                        </p:attrNameLst>
                                      </p:cBhvr>
                                      <p:tavLst>
                                        <p:tav tm="0">
                                          <p:val>
                                            <p:fltVal val="0"/>
                                          </p:val>
                                        </p:tav>
                                        <p:tav tm="100000">
                                          <p:val>
                                            <p:strVal val="#ppt_w"/>
                                          </p:val>
                                        </p:tav>
                                      </p:tavLst>
                                    </p:anim>
                                    <p:anim calcmode="lin" valueType="num">
                                      <p:cBhvr>
                                        <p:cTn id="47" dur="400" fill="hold"/>
                                        <p:tgtEl>
                                          <p:spTgt spid="19"/>
                                        </p:tgtEl>
                                        <p:attrNameLst>
                                          <p:attrName>ppt_h</p:attrName>
                                        </p:attrNameLst>
                                      </p:cBhvr>
                                      <p:tavLst>
                                        <p:tav tm="0">
                                          <p:val>
                                            <p:fltVal val="0"/>
                                          </p:val>
                                        </p:tav>
                                        <p:tav tm="100000">
                                          <p:val>
                                            <p:strVal val="#ppt_h"/>
                                          </p:val>
                                        </p:tav>
                                      </p:tavLst>
                                    </p:anim>
                                    <p:anim calcmode="lin" valueType="num">
                                      <p:cBhvr>
                                        <p:cTn id="48" dur="400" fill="hold"/>
                                        <p:tgtEl>
                                          <p:spTgt spid="19"/>
                                        </p:tgtEl>
                                        <p:attrNameLst>
                                          <p:attrName>style.rotation</p:attrName>
                                        </p:attrNameLst>
                                      </p:cBhvr>
                                      <p:tavLst>
                                        <p:tav tm="0">
                                          <p:val>
                                            <p:fltVal val="90"/>
                                          </p:val>
                                        </p:tav>
                                        <p:tav tm="100000">
                                          <p:val>
                                            <p:fltVal val="0"/>
                                          </p:val>
                                        </p:tav>
                                      </p:tavLst>
                                    </p:anim>
                                    <p:animEffect transition="in" filter="fade">
                                      <p:cBhvr>
                                        <p:cTn id="49" dur="400"/>
                                        <p:tgtEl>
                                          <p:spTgt spid="19"/>
                                        </p:tgtEl>
                                      </p:cBhvr>
                                    </p:animEffect>
                                  </p:childTnLst>
                                </p:cTn>
                              </p:par>
                            </p:childTnLst>
                          </p:cTn>
                        </p:par>
                        <p:par>
                          <p:cTn id="50" fill="hold">
                            <p:stCondLst>
                              <p:cond delay="310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600"/>
                                        <p:tgtEl>
                                          <p:spTgt spid="18"/>
                                        </p:tgtEl>
                                      </p:cBhvr>
                                    </p:animEffect>
                                    <p:anim calcmode="lin" valueType="num">
                                      <p:cBhvr>
                                        <p:cTn id="54" dur="600" fill="hold"/>
                                        <p:tgtEl>
                                          <p:spTgt spid="18"/>
                                        </p:tgtEl>
                                        <p:attrNameLst>
                                          <p:attrName>ppt_x</p:attrName>
                                        </p:attrNameLst>
                                      </p:cBhvr>
                                      <p:tavLst>
                                        <p:tav tm="0">
                                          <p:val>
                                            <p:strVal val="#ppt_x"/>
                                          </p:val>
                                        </p:tav>
                                        <p:tav tm="100000">
                                          <p:val>
                                            <p:strVal val="#ppt_x"/>
                                          </p:val>
                                        </p:tav>
                                      </p:tavLst>
                                    </p:anim>
                                    <p:anim calcmode="lin" valueType="num">
                                      <p:cBhvr>
                                        <p:cTn id="55" dur="6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p:bldP spid="13" grpId="0"/>
      <p:bldP spid="14" grpId="0" animBg="1"/>
      <p:bldP spid="14" grpId="1" animBg="1"/>
      <p:bldP spid="15" grpId="0"/>
      <p:bldP spid="16" grpId="0"/>
      <p:bldP spid="17" grpId="0" animBg="1"/>
      <p:bldP spid="17" grpId="1" animBg="1"/>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814423" y="3065904"/>
            <a:ext cx="2262411" cy="1367296"/>
            <a:chOff x="1085894" y="3618756"/>
            <a:chExt cx="3016548" cy="1823061"/>
          </a:xfrm>
        </p:grpSpPr>
        <p:sp>
          <p:nvSpPr>
            <p:cNvPr id="19" name="文本框 6"/>
            <p:cNvSpPr txBox="1"/>
            <p:nvPr/>
          </p:nvSpPr>
          <p:spPr>
            <a:xfrm>
              <a:off x="1859730" y="3618756"/>
              <a:ext cx="1111844" cy="33094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sysClr val="windowText" lastClr="000000"/>
                  </a:solidFill>
                  <a:effectLst/>
                  <a:uLnTx/>
                  <a:uFillTx/>
                  <a:latin typeface="方正正黑简体" panose="02000000000000000000" pitchFamily="2" charset="-122"/>
                  <a:ea typeface="方正正黑简体" panose="02000000000000000000" pitchFamily="2" charset="-122"/>
                </a:rPr>
                <a:t>请输入标题</a:t>
              </a:r>
            </a:p>
          </p:txBody>
        </p:sp>
        <p:sp>
          <p:nvSpPr>
            <p:cNvPr id="20" name="矩形 19"/>
            <p:cNvSpPr/>
            <p:nvPr/>
          </p:nvSpPr>
          <p:spPr>
            <a:xfrm>
              <a:off x="1085894" y="4456932"/>
              <a:ext cx="3016548" cy="98488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单击添加内容单击添加内容单击添加内容单击添加内容单击添加内容单击添加内容单击添加内容单击添加内容</a:t>
              </a:r>
              <a:endParaRPr kumimoji="0" lang="zh-CN" altLang="zh-CN"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sp>
          <p:nvSpPr>
            <p:cNvPr id="21" name="矩形 20"/>
            <p:cNvSpPr/>
            <p:nvPr/>
          </p:nvSpPr>
          <p:spPr>
            <a:xfrm>
              <a:off x="1269940" y="4122999"/>
              <a:ext cx="2552301" cy="45719"/>
            </a:xfrm>
            <a:prstGeom prst="rect">
              <a:avLst/>
            </a:prstGeom>
            <a:solidFill>
              <a:srgbClr val="0A97A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2" name="组合 21"/>
          <p:cNvGrpSpPr/>
          <p:nvPr/>
        </p:nvGrpSpPr>
        <p:grpSpPr>
          <a:xfrm>
            <a:off x="3556846" y="3065904"/>
            <a:ext cx="2267012" cy="1367296"/>
            <a:chOff x="1085894" y="3618756"/>
            <a:chExt cx="3022683" cy="1823061"/>
          </a:xfrm>
        </p:grpSpPr>
        <p:sp>
          <p:nvSpPr>
            <p:cNvPr id="23" name="文本框 10"/>
            <p:cNvSpPr txBox="1"/>
            <p:nvPr/>
          </p:nvSpPr>
          <p:spPr>
            <a:xfrm>
              <a:off x="1859730" y="3618756"/>
              <a:ext cx="1111844" cy="33094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sysClr val="windowText" lastClr="000000"/>
                  </a:solidFill>
                  <a:effectLst/>
                  <a:uLnTx/>
                  <a:uFillTx/>
                  <a:latin typeface="方正正黑简体" panose="02000000000000000000" pitchFamily="2" charset="-122"/>
                  <a:ea typeface="方正正黑简体" panose="02000000000000000000" pitchFamily="2" charset="-122"/>
                </a:rPr>
                <a:t>请输入标题</a:t>
              </a:r>
            </a:p>
          </p:txBody>
        </p:sp>
        <p:sp>
          <p:nvSpPr>
            <p:cNvPr id="24" name="矩形 23"/>
            <p:cNvSpPr/>
            <p:nvPr/>
          </p:nvSpPr>
          <p:spPr>
            <a:xfrm>
              <a:off x="1085894" y="4456932"/>
              <a:ext cx="3022683" cy="98488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单击添加内容单击添加内容单击添加内容单击添加内容单击添加内容单击添加内容单击添加内容单击添加内容</a:t>
              </a:r>
              <a:endParaRPr kumimoji="0" lang="zh-CN" altLang="zh-CN"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sp>
          <p:nvSpPr>
            <p:cNvPr id="25" name="矩形 24"/>
            <p:cNvSpPr/>
            <p:nvPr/>
          </p:nvSpPr>
          <p:spPr>
            <a:xfrm>
              <a:off x="1269940" y="4122999"/>
              <a:ext cx="2552301" cy="45719"/>
            </a:xfrm>
            <a:prstGeom prst="rect">
              <a:avLst/>
            </a:prstGeom>
            <a:solidFill>
              <a:srgbClr val="ED5A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6" name="组合 25"/>
          <p:cNvGrpSpPr/>
          <p:nvPr/>
        </p:nvGrpSpPr>
        <p:grpSpPr>
          <a:xfrm>
            <a:off x="6303871" y="3065906"/>
            <a:ext cx="2361158" cy="1205713"/>
            <a:chOff x="1085894" y="3618756"/>
            <a:chExt cx="3148210" cy="1607617"/>
          </a:xfrm>
        </p:grpSpPr>
        <p:sp>
          <p:nvSpPr>
            <p:cNvPr id="27" name="文本框 14"/>
            <p:cNvSpPr txBox="1"/>
            <p:nvPr/>
          </p:nvSpPr>
          <p:spPr>
            <a:xfrm>
              <a:off x="1859730" y="3618756"/>
              <a:ext cx="1111844" cy="33094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sysClr val="windowText" lastClr="000000"/>
                  </a:solidFill>
                  <a:effectLst/>
                  <a:uLnTx/>
                  <a:uFillTx/>
                  <a:latin typeface="方正正黑简体" panose="02000000000000000000" pitchFamily="2" charset="-122"/>
                  <a:ea typeface="方正正黑简体" panose="02000000000000000000" pitchFamily="2" charset="-122"/>
                </a:rPr>
                <a:t>请输入标题</a:t>
              </a:r>
            </a:p>
          </p:txBody>
        </p:sp>
        <p:sp>
          <p:nvSpPr>
            <p:cNvPr id="28" name="矩形 27"/>
            <p:cNvSpPr/>
            <p:nvPr/>
          </p:nvSpPr>
          <p:spPr>
            <a:xfrm>
              <a:off x="1085894" y="4456932"/>
              <a:ext cx="3148210"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单击添加内容单击添加内容单击添加内容单击添加内容单击添加内容单击添加内容单击添加内容单击添加内容</a:t>
              </a:r>
              <a:endParaRPr kumimoji="0" lang="zh-CN" altLang="zh-CN"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sp>
          <p:nvSpPr>
            <p:cNvPr id="29" name="矩形 28"/>
            <p:cNvSpPr/>
            <p:nvPr/>
          </p:nvSpPr>
          <p:spPr>
            <a:xfrm>
              <a:off x="1269940" y="4122999"/>
              <a:ext cx="2552301" cy="45719"/>
            </a:xfrm>
            <a:prstGeom prst="rect">
              <a:avLst/>
            </a:prstGeom>
            <a:solidFill>
              <a:srgbClr val="99CC3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0" name="矩形 29"/>
          <p:cNvSpPr/>
          <p:nvPr/>
        </p:nvSpPr>
        <p:spPr>
          <a:xfrm>
            <a:off x="791766" y="4787860"/>
            <a:ext cx="6157880" cy="369332"/>
          </a:xfrm>
          <a:prstGeom prst="rect">
            <a:avLst/>
          </a:prstGeom>
        </p:spPr>
        <p:txBody>
          <a:bodyPr wrap="square">
            <a:spAutoFit/>
          </a:bodyPr>
          <a:lstStyle/>
          <a:p>
            <a:r>
              <a:rPr lang="zh-CN" altLang="en-US" sz="900" kern="100" dirty="0">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单击添加内容单击添加内容单击添加内容单击添加内容单击添加内容单击添加内容单击添加内容单击添加</a:t>
            </a:r>
            <a:r>
              <a:rPr lang="zh-CN" altLang="en-US" sz="900" kern="100" dirty="0" smtClean="0">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lang="zh-CN" altLang="en-US" sz="900" kern="100" dirty="0">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单击添加内容单击添加内容单击添加内容单击添加内容单击添加内容单击添加内容单击添加内容单击添加</a:t>
            </a:r>
            <a:r>
              <a:rPr lang="zh-CN" altLang="en-US" sz="900" kern="100" dirty="0" smtClean="0">
                <a:latin typeface="方正兰亭细黑_GBK" panose="02000000000000000000" pitchFamily="2" charset="-122"/>
                <a:ea typeface="方正兰亭细黑_GBK" panose="02000000000000000000" pitchFamily="2" charset="-122"/>
                <a:cs typeface="Times New Roman" panose="02020603050405020304" pitchFamily="18" charset="0"/>
              </a:rPr>
              <a:t>内容</a:t>
            </a:r>
            <a:endParaRPr lang="zh-CN" altLang="zh-CN" sz="900" kern="100" dirty="0">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sp>
        <p:nvSpPr>
          <p:cNvPr id="31" name="圆角矩形 30"/>
          <p:cNvSpPr>
            <a:spLocks noChangeAspect="1"/>
          </p:cNvSpPr>
          <p:nvPr/>
        </p:nvSpPr>
        <p:spPr>
          <a:xfrm>
            <a:off x="987126" y="1654983"/>
            <a:ext cx="1917000" cy="1131133"/>
          </a:xfrm>
          <a:prstGeom prst="roundRect">
            <a:avLst>
              <a:gd name="adj" fmla="val 8291"/>
            </a:avLst>
          </a:prstGeom>
          <a:blipFill dpi="0" rotWithShape="1">
            <a:blip r:embed="rId2" cstate="email">
              <a:extLst>
                <a:ext uri="{28A0092B-C50C-407E-A947-70E740481C1C}">
                  <a14:useLocalDpi xmlns:a14="http://schemas.microsoft.com/office/drawing/2010/main"/>
                </a:ext>
              </a:extLst>
            </a:blip>
            <a:srcRect/>
            <a:stretch>
              <a:fillRect l="941" t="149"/>
            </a:stretch>
          </a:blipFill>
          <a:ln w="12700" cap="flat" cmpd="sng" algn="ctr">
            <a:noFill/>
            <a:prstDash val="solid"/>
            <a:miter lim="800000"/>
          </a:ln>
          <a:effectLst>
            <a:outerShdw blurRad="1016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圆角矩形 31"/>
          <p:cNvSpPr>
            <a:spLocks/>
          </p:cNvSpPr>
          <p:nvPr/>
        </p:nvSpPr>
        <p:spPr>
          <a:xfrm>
            <a:off x="6435235" y="1654983"/>
            <a:ext cx="1917000" cy="1131133"/>
          </a:xfrm>
          <a:prstGeom prst="roundRect">
            <a:avLst>
              <a:gd name="adj" fmla="val 9710"/>
            </a:avLst>
          </a:prstGeom>
          <a:blipFill dpi="0" rotWithShape="0">
            <a:blip r:embed="rId3" cstate="email">
              <a:extLst>
                <a:ext uri="{BEBA8EAE-BF5A-486C-A8C5-ECC9F3942E4B}">
                  <a14:imgProps xmlns:a14="http://schemas.microsoft.com/office/drawing/2010/main">
                    <a14:imgLayer r:embed="rId4">
                      <a14:imgEffect>
                        <a14:colorTemperature colorTemp="6200"/>
                      </a14:imgEffect>
                      <a14:imgEffect>
                        <a14:saturation sat="101000"/>
                      </a14:imgEffect>
                      <a14:imgEffect>
                        <a14:brightnessContrast bright="2000"/>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a:outerShdw blurRad="1016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圆角矩形 32"/>
          <p:cNvSpPr/>
          <p:nvPr/>
        </p:nvSpPr>
        <p:spPr>
          <a:xfrm>
            <a:off x="3682170" y="1654983"/>
            <a:ext cx="1914226" cy="1131133"/>
          </a:xfrm>
          <a:prstGeom prst="roundRect">
            <a:avLst>
              <a:gd name="adj" fmla="val 11697"/>
            </a:avLst>
          </a:prstGeom>
          <a:blipFill dpi="0" rotWithShape="1">
            <a:blip r:embed="rId5" cstate="email">
              <a:extLst>
                <a:ext uri="{28A0092B-C50C-407E-A947-70E740481C1C}">
                  <a14:useLocalDpi xmlns:a14="http://schemas.microsoft.com/office/drawing/2010/main"/>
                </a:ext>
              </a:extLst>
            </a:blip>
            <a:srcRect/>
            <a:tile tx="0" ty="0" sx="49000" sy="49000" flip="none" algn="tl"/>
          </a:blipFill>
          <a:ln w="12700" cap="flat" cmpd="sng" algn="ctr">
            <a:noFill/>
            <a:prstDash val="solid"/>
            <a:miter lim="800000"/>
          </a:ln>
          <a:effectLst>
            <a:outerShdw blurRad="1016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1433180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anim calcmode="lin" valueType="num">
                                      <p:cBhvr>
                                        <p:cTn id="19" dur="500" fill="hold"/>
                                        <p:tgtEl>
                                          <p:spTgt spid="33"/>
                                        </p:tgtEl>
                                        <p:attrNameLst>
                                          <p:attrName>ppt_x</p:attrName>
                                        </p:attrNameLst>
                                      </p:cBhvr>
                                      <p:tavLst>
                                        <p:tav tm="0">
                                          <p:val>
                                            <p:strVal val="#ppt_x"/>
                                          </p:val>
                                        </p:tav>
                                        <p:tav tm="100000">
                                          <p:val>
                                            <p:strVal val="#ppt_x"/>
                                          </p:val>
                                        </p:tav>
                                      </p:tavLst>
                                    </p:anim>
                                    <p:anim calcmode="lin" valueType="num">
                                      <p:cBhvr>
                                        <p:cTn id="20" dur="500" fill="hold"/>
                                        <p:tgtEl>
                                          <p:spTgt spid="3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anim calcmode="lin" valueType="num">
                                      <p:cBhvr>
                                        <p:cTn id="24" dur="500" fill="hold"/>
                                        <p:tgtEl>
                                          <p:spTgt spid="22"/>
                                        </p:tgtEl>
                                        <p:attrNameLst>
                                          <p:attrName>ppt_x</p:attrName>
                                        </p:attrNameLst>
                                      </p:cBhvr>
                                      <p:tavLst>
                                        <p:tav tm="0">
                                          <p:val>
                                            <p:strVal val="#ppt_x"/>
                                          </p:val>
                                        </p:tav>
                                        <p:tav tm="100000">
                                          <p:val>
                                            <p:strVal val="#ppt_x"/>
                                          </p:val>
                                        </p:tav>
                                      </p:tavLst>
                                    </p:anim>
                                    <p:anim calcmode="lin" valueType="num">
                                      <p:cBhvr>
                                        <p:cTn id="25" dur="5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anim calcmode="lin" valueType="num">
                                      <p:cBhvr>
                                        <p:cTn id="30" dur="500" fill="hold"/>
                                        <p:tgtEl>
                                          <p:spTgt spid="32"/>
                                        </p:tgtEl>
                                        <p:attrNameLst>
                                          <p:attrName>ppt_x</p:attrName>
                                        </p:attrNameLst>
                                      </p:cBhvr>
                                      <p:tavLst>
                                        <p:tav tm="0">
                                          <p:val>
                                            <p:strVal val="#ppt_x"/>
                                          </p:val>
                                        </p:tav>
                                        <p:tav tm="100000">
                                          <p:val>
                                            <p:strVal val="#ppt_x"/>
                                          </p:val>
                                        </p:tav>
                                      </p:tavLst>
                                    </p:anim>
                                    <p:anim calcmode="lin" valueType="num">
                                      <p:cBhvr>
                                        <p:cTn id="31" dur="500" fill="hold"/>
                                        <p:tgtEl>
                                          <p:spTgt spid="3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anim calcmode="lin" valueType="num">
                                      <p:cBhvr>
                                        <p:cTn id="35" dur="500" fill="hold"/>
                                        <p:tgtEl>
                                          <p:spTgt spid="26"/>
                                        </p:tgtEl>
                                        <p:attrNameLst>
                                          <p:attrName>ppt_x</p:attrName>
                                        </p:attrNameLst>
                                      </p:cBhvr>
                                      <p:tavLst>
                                        <p:tav tm="0">
                                          <p:val>
                                            <p:strVal val="#ppt_x"/>
                                          </p:val>
                                        </p:tav>
                                        <p:tav tm="100000">
                                          <p:val>
                                            <p:strVal val="#ppt_x"/>
                                          </p:val>
                                        </p:tav>
                                      </p:tavLst>
                                    </p:anim>
                                    <p:anim calcmode="lin" valueType="num">
                                      <p:cBhvr>
                                        <p:cTn id="36" dur="500" fill="hold"/>
                                        <p:tgtEl>
                                          <p:spTgt spid="26"/>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anim calcmode="lin" valueType="num">
                                      <p:cBhvr>
                                        <p:cTn id="41" dur="500" fill="hold"/>
                                        <p:tgtEl>
                                          <p:spTgt spid="30"/>
                                        </p:tgtEl>
                                        <p:attrNameLst>
                                          <p:attrName>ppt_x</p:attrName>
                                        </p:attrNameLst>
                                      </p:cBhvr>
                                      <p:tavLst>
                                        <p:tav tm="0">
                                          <p:val>
                                            <p:strVal val="#ppt_x"/>
                                          </p:val>
                                        </p:tav>
                                        <p:tav tm="100000">
                                          <p:val>
                                            <p:strVal val="#ppt_x"/>
                                          </p:val>
                                        </p:tav>
                                      </p:tavLst>
                                    </p:anim>
                                    <p:anim calcmode="lin" valueType="num">
                                      <p:cBhvr>
                                        <p:cTn id="42"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774833" y="1522781"/>
            <a:ext cx="7577402" cy="3418387"/>
            <a:chOff x="1033111" y="1660756"/>
            <a:chExt cx="10103202" cy="4557849"/>
          </a:xfrm>
        </p:grpSpPr>
        <p:sp>
          <p:nvSpPr>
            <p:cNvPr id="62" name="AutoShape 3"/>
            <p:cNvSpPr>
              <a:spLocks noChangeAspect="1" noChangeArrowheads="1" noTextEdit="1"/>
            </p:cNvSpPr>
            <p:nvPr/>
          </p:nvSpPr>
          <p:spPr bwMode="auto">
            <a:xfrm>
              <a:off x="1414916" y="1878467"/>
              <a:ext cx="2105025" cy="406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nvGrpSpPr>
            <p:cNvPr id="63" name="组合 62"/>
            <p:cNvGrpSpPr/>
            <p:nvPr/>
          </p:nvGrpSpPr>
          <p:grpSpPr>
            <a:xfrm>
              <a:off x="1033111" y="1660756"/>
              <a:ext cx="10103202" cy="4557849"/>
              <a:chOff x="1033111" y="1660756"/>
              <a:chExt cx="10103202" cy="4557849"/>
            </a:xfrm>
          </p:grpSpPr>
          <p:sp>
            <p:nvSpPr>
              <p:cNvPr id="65" name="文本框 9"/>
              <p:cNvSpPr txBox="1"/>
              <p:nvPr/>
            </p:nvSpPr>
            <p:spPr>
              <a:xfrm>
                <a:off x="4020457" y="1991457"/>
                <a:ext cx="1284967" cy="33094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srgbClr val="5B9BD5">
                        <a:lumMod val="75000"/>
                      </a:srgbClr>
                    </a:solidFill>
                    <a:effectLst/>
                    <a:uLnTx/>
                    <a:uFillTx/>
                    <a:latin typeface="方正正中黑简体" panose="02000000000000000000" pitchFamily="2" charset="-122"/>
                    <a:ea typeface="方正正中黑简体" panose="02000000000000000000" pitchFamily="2" charset="-122"/>
                  </a:rPr>
                  <a:t>点击输入标题</a:t>
                </a:r>
              </a:p>
            </p:txBody>
          </p:sp>
          <p:sp>
            <p:nvSpPr>
              <p:cNvPr id="66" name="矩形 65"/>
              <p:cNvSpPr/>
              <p:nvPr/>
            </p:nvSpPr>
            <p:spPr>
              <a:xfrm>
                <a:off x="4079045" y="2400755"/>
                <a:ext cx="4019926" cy="45719"/>
              </a:xfrm>
              <a:prstGeom prst="rect">
                <a:avLst/>
              </a:prstGeom>
              <a:solidFill>
                <a:srgbClr val="99CC3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7" name="矩形 66"/>
              <p:cNvSpPr/>
              <p:nvPr/>
            </p:nvSpPr>
            <p:spPr>
              <a:xfrm>
                <a:off x="4003921" y="2671143"/>
                <a:ext cx="4168054" cy="98488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105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105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105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endParaRPr kumimoji="0" lang="zh-CN" altLang="zh-CN"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sp>
            <p:nvSpPr>
              <p:cNvPr id="68" name="矩形 67"/>
              <p:cNvSpPr/>
              <p:nvPr/>
            </p:nvSpPr>
            <p:spPr>
              <a:xfrm>
                <a:off x="4000747" y="3908879"/>
                <a:ext cx="3807940" cy="492443"/>
              </a:xfrm>
              <a:prstGeom prst="rect">
                <a:avLst/>
              </a:prstGeom>
            </p:spPr>
            <p:txBody>
              <a:bodyPr wrap="square">
                <a:spAutoFit/>
              </a:bodyPr>
              <a:lstStyle/>
              <a:p>
                <a:pPr marL="128588" marR="0" lvl="0" indent="-128588" defTabSz="914400" eaLnBrk="1" fontAlgn="auto" latinLnBrk="0" hangingPunct="1">
                  <a:lnSpc>
                    <a:spcPct val="100000"/>
                  </a:lnSpc>
                  <a:spcBef>
                    <a:spcPts val="0"/>
                  </a:spcBef>
                  <a:spcAft>
                    <a:spcPts val="0"/>
                  </a:spcAft>
                  <a:buClr>
                    <a:srgbClr val="5B9BD5">
                      <a:lumMod val="75000"/>
                    </a:srgbClr>
                  </a:buClr>
                  <a:buSzTx/>
                  <a:buFont typeface="Wingdings" panose="05000000000000000000" pitchFamily="2" charset="2"/>
                  <a:buChar char="p"/>
                  <a:tabLst/>
                  <a:defRPr/>
                </a:pPr>
                <a:r>
                  <a:rPr kumimoji="0" lang="zh-CN" altLang="en-US"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90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kumimoji="0" lang="zh-CN" altLang="zh-CN" sz="90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a:t>
                </a:r>
                <a:endParaRPr kumimoji="0" lang="zh-CN" altLang="zh-CN"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sp>
            <p:nvSpPr>
              <p:cNvPr id="69" name="矩形 68"/>
              <p:cNvSpPr/>
              <p:nvPr/>
            </p:nvSpPr>
            <p:spPr>
              <a:xfrm>
                <a:off x="4000747" y="4423341"/>
                <a:ext cx="3807940" cy="492443"/>
              </a:xfrm>
              <a:prstGeom prst="rect">
                <a:avLst/>
              </a:prstGeom>
            </p:spPr>
            <p:txBody>
              <a:bodyPr wrap="square">
                <a:spAutoFit/>
              </a:bodyPr>
              <a:lstStyle/>
              <a:p>
                <a:pPr marL="128588" marR="0" lvl="0" indent="-128588" defTabSz="914400" eaLnBrk="1" fontAlgn="auto" latinLnBrk="0" hangingPunct="1">
                  <a:lnSpc>
                    <a:spcPct val="100000"/>
                  </a:lnSpc>
                  <a:spcBef>
                    <a:spcPts val="0"/>
                  </a:spcBef>
                  <a:spcAft>
                    <a:spcPts val="0"/>
                  </a:spcAft>
                  <a:buClr>
                    <a:srgbClr val="5B9BD5">
                      <a:lumMod val="75000"/>
                    </a:srgbClr>
                  </a:buClr>
                  <a:buSzTx/>
                  <a:buFont typeface="Wingdings" panose="05000000000000000000" pitchFamily="2" charset="2"/>
                  <a:buChar char="p"/>
                  <a:tabLst/>
                  <a:defRPr/>
                </a:pPr>
                <a:r>
                  <a:rPr kumimoji="0" lang="zh-CN" altLang="en-US"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90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kumimoji="0" lang="zh-CN" altLang="zh-CN" sz="90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a:t>
                </a:r>
                <a:endParaRPr kumimoji="0" lang="zh-CN" altLang="zh-CN"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sp>
            <p:nvSpPr>
              <p:cNvPr id="70" name="矩形 69"/>
              <p:cNvSpPr/>
              <p:nvPr/>
            </p:nvSpPr>
            <p:spPr>
              <a:xfrm>
                <a:off x="4020457" y="4920470"/>
                <a:ext cx="3807940" cy="492443"/>
              </a:xfrm>
              <a:prstGeom prst="rect">
                <a:avLst/>
              </a:prstGeom>
            </p:spPr>
            <p:txBody>
              <a:bodyPr wrap="square">
                <a:spAutoFit/>
              </a:bodyPr>
              <a:lstStyle/>
              <a:p>
                <a:pPr marL="128588" marR="0" lvl="0" indent="-128588" defTabSz="914400" eaLnBrk="1" fontAlgn="auto" latinLnBrk="0" hangingPunct="1">
                  <a:lnSpc>
                    <a:spcPct val="100000"/>
                  </a:lnSpc>
                  <a:spcBef>
                    <a:spcPts val="0"/>
                  </a:spcBef>
                  <a:spcAft>
                    <a:spcPts val="0"/>
                  </a:spcAft>
                  <a:buClr>
                    <a:srgbClr val="5B9BD5">
                      <a:lumMod val="75000"/>
                    </a:srgbClr>
                  </a:buClr>
                  <a:buSzTx/>
                  <a:buFont typeface="Wingdings" panose="05000000000000000000" pitchFamily="2" charset="2"/>
                  <a:buChar char="p"/>
                  <a:tabLst/>
                  <a:defRPr/>
                </a:pPr>
                <a:r>
                  <a:rPr kumimoji="0" lang="zh-CN" altLang="en-US"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90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kumimoji="0" lang="zh-CN" altLang="zh-CN" sz="90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a:t>
                </a:r>
                <a:endParaRPr kumimoji="0" lang="zh-CN" altLang="zh-CN" sz="90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sp>
            <p:nvSpPr>
              <p:cNvPr id="71" name="矩形 70"/>
              <p:cNvSpPr/>
              <p:nvPr/>
            </p:nvSpPr>
            <p:spPr>
              <a:xfrm>
                <a:off x="4073752" y="5620501"/>
                <a:ext cx="4019926" cy="45719"/>
              </a:xfrm>
              <a:prstGeom prst="rect">
                <a:avLst/>
              </a:prstGeom>
              <a:solidFill>
                <a:srgbClr val="ED5A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72" name="组合 71"/>
              <p:cNvGrpSpPr/>
              <p:nvPr/>
            </p:nvGrpSpPr>
            <p:grpSpPr>
              <a:xfrm>
                <a:off x="1033111" y="1660756"/>
                <a:ext cx="2333429" cy="4557849"/>
                <a:chOff x="1425814" y="1629954"/>
                <a:chExt cx="2333429" cy="4557849"/>
              </a:xfrm>
            </p:grpSpPr>
            <p:grpSp>
              <p:nvGrpSpPr>
                <p:cNvPr id="96" name="组合 95"/>
                <p:cNvGrpSpPr/>
                <p:nvPr/>
              </p:nvGrpSpPr>
              <p:grpSpPr>
                <a:xfrm>
                  <a:off x="1425814" y="1629954"/>
                  <a:ext cx="2333429" cy="4557849"/>
                  <a:chOff x="6149222" y="273242"/>
                  <a:chExt cx="3432175" cy="6704013"/>
                </a:xfrm>
              </p:grpSpPr>
              <p:sp>
                <p:nvSpPr>
                  <p:cNvPr id="98" name="AutoShape 60"/>
                  <p:cNvSpPr>
                    <a:spLocks noChangeAspect="1" noChangeArrowheads="1" noTextEdit="1"/>
                  </p:cNvSpPr>
                  <p:nvPr/>
                </p:nvSpPr>
                <p:spPr bwMode="auto">
                  <a:xfrm>
                    <a:off x="6149222" y="273242"/>
                    <a:ext cx="3432175" cy="670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9" name="Freeform 62"/>
                  <p:cNvSpPr>
                    <a:spLocks/>
                  </p:cNvSpPr>
                  <p:nvPr/>
                </p:nvSpPr>
                <p:spPr bwMode="auto">
                  <a:xfrm>
                    <a:off x="6149222" y="276417"/>
                    <a:ext cx="3432175" cy="6700838"/>
                  </a:xfrm>
                  <a:custGeom>
                    <a:avLst/>
                    <a:gdLst>
                      <a:gd name="T0" fmla="*/ 912 w 912"/>
                      <a:gd name="T1" fmla="*/ 1660 h 1784"/>
                      <a:gd name="T2" fmla="*/ 781 w 912"/>
                      <a:gd name="T3" fmla="*/ 1784 h 1784"/>
                      <a:gd name="T4" fmla="*/ 131 w 912"/>
                      <a:gd name="T5" fmla="*/ 1784 h 1784"/>
                      <a:gd name="T6" fmla="*/ 0 w 912"/>
                      <a:gd name="T7" fmla="*/ 1660 h 1784"/>
                      <a:gd name="T8" fmla="*/ 0 w 912"/>
                      <a:gd name="T9" fmla="*/ 124 h 1784"/>
                      <a:gd name="T10" fmla="*/ 131 w 912"/>
                      <a:gd name="T11" fmla="*/ 0 h 1784"/>
                      <a:gd name="T12" fmla="*/ 781 w 912"/>
                      <a:gd name="T13" fmla="*/ 0 h 1784"/>
                      <a:gd name="T14" fmla="*/ 912 w 912"/>
                      <a:gd name="T15" fmla="*/ 124 h 1784"/>
                      <a:gd name="T16" fmla="*/ 912 w 912"/>
                      <a:gd name="T17" fmla="*/ 1660 h 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2" h="1784">
                        <a:moveTo>
                          <a:pt x="912" y="1660"/>
                        </a:moveTo>
                        <a:cubicBezTo>
                          <a:pt x="912" y="1728"/>
                          <a:pt x="853" y="1784"/>
                          <a:pt x="781" y="1784"/>
                        </a:cubicBezTo>
                        <a:cubicBezTo>
                          <a:pt x="131" y="1784"/>
                          <a:pt x="131" y="1784"/>
                          <a:pt x="131" y="1784"/>
                        </a:cubicBezTo>
                        <a:cubicBezTo>
                          <a:pt x="59" y="1784"/>
                          <a:pt x="0" y="1728"/>
                          <a:pt x="0" y="1660"/>
                        </a:cubicBezTo>
                        <a:cubicBezTo>
                          <a:pt x="0" y="124"/>
                          <a:pt x="0" y="124"/>
                          <a:pt x="0" y="124"/>
                        </a:cubicBezTo>
                        <a:cubicBezTo>
                          <a:pt x="0" y="55"/>
                          <a:pt x="59" y="0"/>
                          <a:pt x="131" y="0"/>
                        </a:cubicBezTo>
                        <a:cubicBezTo>
                          <a:pt x="781" y="0"/>
                          <a:pt x="781" y="0"/>
                          <a:pt x="781" y="0"/>
                        </a:cubicBezTo>
                        <a:cubicBezTo>
                          <a:pt x="853" y="0"/>
                          <a:pt x="912" y="55"/>
                          <a:pt x="912" y="124"/>
                        </a:cubicBezTo>
                        <a:cubicBezTo>
                          <a:pt x="912" y="1660"/>
                          <a:pt x="912" y="1660"/>
                          <a:pt x="912" y="1660"/>
                        </a:cubicBezTo>
                      </a:path>
                    </a:pathLst>
                  </a:custGeom>
                  <a:solidFill>
                    <a:srgbClr val="A8A9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0" name="Freeform 63"/>
                  <p:cNvSpPr>
                    <a:spLocks/>
                  </p:cNvSpPr>
                  <p:nvPr/>
                </p:nvSpPr>
                <p:spPr bwMode="auto">
                  <a:xfrm>
                    <a:off x="6152397" y="281180"/>
                    <a:ext cx="3425825" cy="6688138"/>
                  </a:xfrm>
                  <a:custGeom>
                    <a:avLst/>
                    <a:gdLst>
                      <a:gd name="T0" fmla="*/ 910 w 910"/>
                      <a:gd name="T1" fmla="*/ 1657 h 1781"/>
                      <a:gd name="T2" fmla="*/ 779 w 910"/>
                      <a:gd name="T3" fmla="*/ 1781 h 1781"/>
                      <a:gd name="T4" fmla="*/ 131 w 910"/>
                      <a:gd name="T5" fmla="*/ 1781 h 1781"/>
                      <a:gd name="T6" fmla="*/ 0 w 910"/>
                      <a:gd name="T7" fmla="*/ 1657 h 1781"/>
                      <a:gd name="T8" fmla="*/ 0 w 910"/>
                      <a:gd name="T9" fmla="*/ 124 h 1781"/>
                      <a:gd name="T10" fmla="*/ 131 w 910"/>
                      <a:gd name="T11" fmla="*/ 0 h 1781"/>
                      <a:gd name="T12" fmla="*/ 779 w 910"/>
                      <a:gd name="T13" fmla="*/ 0 h 1781"/>
                      <a:gd name="T14" fmla="*/ 910 w 910"/>
                      <a:gd name="T15" fmla="*/ 124 h 1781"/>
                      <a:gd name="T16" fmla="*/ 910 w 910"/>
                      <a:gd name="T17" fmla="*/ 1657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0" h="1781">
                        <a:moveTo>
                          <a:pt x="910" y="1657"/>
                        </a:moveTo>
                        <a:cubicBezTo>
                          <a:pt x="910" y="1726"/>
                          <a:pt x="851" y="1781"/>
                          <a:pt x="779" y="1781"/>
                        </a:cubicBezTo>
                        <a:cubicBezTo>
                          <a:pt x="131" y="1781"/>
                          <a:pt x="131" y="1781"/>
                          <a:pt x="131" y="1781"/>
                        </a:cubicBezTo>
                        <a:cubicBezTo>
                          <a:pt x="59" y="1781"/>
                          <a:pt x="0" y="1726"/>
                          <a:pt x="0" y="1657"/>
                        </a:cubicBezTo>
                        <a:cubicBezTo>
                          <a:pt x="0" y="124"/>
                          <a:pt x="0" y="124"/>
                          <a:pt x="0" y="124"/>
                        </a:cubicBezTo>
                        <a:cubicBezTo>
                          <a:pt x="0" y="56"/>
                          <a:pt x="59" y="0"/>
                          <a:pt x="131" y="0"/>
                        </a:cubicBezTo>
                        <a:cubicBezTo>
                          <a:pt x="779" y="0"/>
                          <a:pt x="779" y="0"/>
                          <a:pt x="779" y="0"/>
                        </a:cubicBezTo>
                        <a:cubicBezTo>
                          <a:pt x="851" y="0"/>
                          <a:pt x="910" y="56"/>
                          <a:pt x="910" y="124"/>
                        </a:cubicBezTo>
                        <a:cubicBezTo>
                          <a:pt x="910" y="1657"/>
                          <a:pt x="910" y="1657"/>
                          <a:pt x="910" y="1657"/>
                        </a:cubicBezTo>
                      </a:path>
                    </a:pathLst>
                  </a:custGeom>
                  <a:solidFill>
                    <a:srgbClr val="B0B1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1" name="Freeform 64"/>
                  <p:cNvSpPr>
                    <a:spLocks/>
                  </p:cNvSpPr>
                  <p:nvPr/>
                </p:nvSpPr>
                <p:spPr bwMode="auto">
                  <a:xfrm>
                    <a:off x="6160335" y="284355"/>
                    <a:ext cx="3409950" cy="6681788"/>
                  </a:xfrm>
                  <a:custGeom>
                    <a:avLst/>
                    <a:gdLst>
                      <a:gd name="T0" fmla="*/ 906 w 906"/>
                      <a:gd name="T1" fmla="*/ 1655 h 1779"/>
                      <a:gd name="T2" fmla="*/ 776 w 906"/>
                      <a:gd name="T3" fmla="*/ 1779 h 1779"/>
                      <a:gd name="T4" fmla="*/ 130 w 906"/>
                      <a:gd name="T5" fmla="*/ 1779 h 1779"/>
                      <a:gd name="T6" fmla="*/ 0 w 906"/>
                      <a:gd name="T7" fmla="*/ 1655 h 1779"/>
                      <a:gd name="T8" fmla="*/ 0 w 906"/>
                      <a:gd name="T9" fmla="*/ 124 h 1779"/>
                      <a:gd name="T10" fmla="*/ 130 w 906"/>
                      <a:gd name="T11" fmla="*/ 0 h 1779"/>
                      <a:gd name="T12" fmla="*/ 776 w 906"/>
                      <a:gd name="T13" fmla="*/ 0 h 1779"/>
                      <a:gd name="T14" fmla="*/ 906 w 906"/>
                      <a:gd name="T15" fmla="*/ 124 h 1779"/>
                      <a:gd name="T16" fmla="*/ 906 w 906"/>
                      <a:gd name="T17" fmla="*/ 1655 h 1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6" h="1779">
                        <a:moveTo>
                          <a:pt x="906" y="1655"/>
                        </a:moveTo>
                        <a:cubicBezTo>
                          <a:pt x="906" y="1724"/>
                          <a:pt x="848" y="1779"/>
                          <a:pt x="776" y="1779"/>
                        </a:cubicBezTo>
                        <a:cubicBezTo>
                          <a:pt x="130" y="1779"/>
                          <a:pt x="130" y="1779"/>
                          <a:pt x="130" y="1779"/>
                        </a:cubicBezTo>
                        <a:cubicBezTo>
                          <a:pt x="58" y="1779"/>
                          <a:pt x="0" y="1724"/>
                          <a:pt x="0" y="1655"/>
                        </a:cubicBezTo>
                        <a:cubicBezTo>
                          <a:pt x="0" y="124"/>
                          <a:pt x="0" y="124"/>
                          <a:pt x="0" y="124"/>
                        </a:cubicBezTo>
                        <a:cubicBezTo>
                          <a:pt x="0" y="56"/>
                          <a:pt x="58" y="0"/>
                          <a:pt x="130" y="0"/>
                        </a:cubicBezTo>
                        <a:cubicBezTo>
                          <a:pt x="776" y="0"/>
                          <a:pt x="776" y="0"/>
                          <a:pt x="776" y="0"/>
                        </a:cubicBezTo>
                        <a:cubicBezTo>
                          <a:pt x="848" y="0"/>
                          <a:pt x="906" y="56"/>
                          <a:pt x="906" y="124"/>
                        </a:cubicBezTo>
                        <a:cubicBezTo>
                          <a:pt x="906" y="1655"/>
                          <a:pt x="906" y="1655"/>
                          <a:pt x="906" y="1655"/>
                        </a:cubicBezTo>
                      </a:path>
                    </a:pathLst>
                  </a:custGeom>
                  <a:solidFill>
                    <a:srgbClr val="B9B9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2" name="Freeform 65"/>
                  <p:cNvSpPr>
                    <a:spLocks/>
                  </p:cNvSpPr>
                  <p:nvPr/>
                </p:nvSpPr>
                <p:spPr bwMode="auto">
                  <a:xfrm>
                    <a:off x="6165097" y="292292"/>
                    <a:ext cx="3402013" cy="6670675"/>
                  </a:xfrm>
                  <a:custGeom>
                    <a:avLst/>
                    <a:gdLst>
                      <a:gd name="T0" fmla="*/ 904 w 904"/>
                      <a:gd name="T1" fmla="*/ 1652 h 1776"/>
                      <a:gd name="T2" fmla="*/ 774 w 904"/>
                      <a:gd name="T3" fmla="*/ 1776 h 1776"/>
                      <a:gd name="T4" fmla="*/ 130 w 904"/>
                      <a:gd name="T5" fmla="*/ 1776 h 1776"/>
                      <a:gd name="T6" fmla="*/ 0 w 904"/>
                      <a:gd name="T7" fmla="*/ 1652 h 1776"/>
                      <a:gd name="T8" fmla="*/ 0 w 904"/>
                      <a:gd name="T9" fmla="*/ 123 h 1776"/>
                      <a:gd name="T10" fmla="*/ 130 w 904"/>
                      <a:gd name="T11" fmla="*/ 0 h 1776"/>
                      <a:gd name="T12" fmla="*/ 774 w 904"/>
                      <a:gd name="T13" fmla="*/ 0 h 1776"/>
                      <a:gd name="T14" fmla="*/ 904 w 904"/>
                      <a:gd name="T15" fmla="*/ 123 h 1776"/>
                      <a:gd name="T16" fmla="*/ 904 w 904"/>
                      <a:gd name="T17" fmla="*/ 1652 h 1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4" h="1776">
                        <a:moveTo>
                          <a:pt x="904" y="1652"/>
                        </a:moveTo>
                        <a:cubicBezTo>
                          <a:pt x="904" y="1720"/>
                          <a:pt x="846" y="1776"/>
                          <a:pt x="774" y="1776"/>
                        </a:cubicBezTo>
                        <a:cubicBezTo>
                          <a:pt x="130" y="1776"/>
                          <a:pt x="130" y="1776"/>
                          <a:pt x="130" y="1776"/>
                        </a:cubicBezTo>
                        <a:cubicBezTo>
                          <a:pt x="58" y="1776"/>
                          <a:pt x="0" y="1720"/>
                          <a:pt x="0" y="1652"/>
                        </a:cubicBezTo>
                        <a:cubicBezTo>
                          <a:pt x="0" y="123"/>
                          <a:pt x="0" y="123"/>
                          <a:pt x="0" y="123"/>
                        </a:cubicBezTo>
                        <a:cubicBezTo>
                          <a:pt x="0" y="55"/>
                          <a:pt x="58" y="0"/>
                          <a:pt x="130" y="0"/>
                        </a:cubicBezTo>
                        <a:cubicBezTo>
                          <a:pt x="774" y="0"/>
                          <a:pt x="774" y="0"/>
                          <a:pt x="774" y="0"/>
                        </a:cubicBezTo>
                        <a:cubicBezTo>
                          <a:pt x="846" y="0"/>
                          <a:pt x="904" y="55"/>
                          <a:pt x="904" y="123"/>
                        </a:cubicBezTo>
                        <a:cubicBezTo>
                          <a:pt x="904" y="1652"/>
                          <a:pt x="904" y="1652"/>
                          <a:pt x="904" y="1652"/>
                        </a:cubicBezTo>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3" name="Freeform 66"/>
                  <p:cNvSpPr>
                    <a:spLocks/>
                  </p:cNvSpPr>
                  <p:nvPr/>
                </p:nvSpPr>
                <p:spPr bwMode="auto">
                  <a:xfrm>
                    <a:off x="6168272" y="295467"/>
                    <a:ext cx="3394075" cy="6659563"/>
                  </a:xfrm>
                  <a:custGeom>
                    <a:avLst/>
                    <a:gdLst>
                      <a:gd name="T0" fmla="*/ 902 w 902"/>
                      <a:gd name="T1" fmla="*/ 1650 h 1773"/>
                      <a:gd name="T2" fmla="*/ 772 w 902"/>
                      <a:gd name="T3" fmla="*/ 1773 h 1773"/>
                      <a:gd name="T4" fmla="*/ 130 w 902"/>
                      <a:gd name="T5" fmla="*/ 1773 h 1773"/>
                      <a:gd name="T6" fmla="*/ 0 w 902"/>
                      <a:gd name="T7" fmla="*/ 1650 h 1773"/>
                      <a:gd name="T8" fmla="*/ 0 w 902"/>
                      <a:gd name="T9" fmla="*/ 124 h 1773"/>
                      <a:gd name="T10" fmla="*/ 130 w 902"/>
                      <a:gd name="T11" fmla="*/ 0 h 1773"/>
                      <a:gd name="T12" fmla="*/ 772 w 902"/>
                      <a:gd name="T13" fmla="*/ 0 h 1773"/>
                      <a:gd name="T14" fmla="*/ 902 w 902"/>
                      <a:gd name="T15" fmla="*/ 124 h 1773"/>
                      <a:gd name="T16" fmla="*/ 902 w 902"/>
                      <a:gd name="T17" fmla="*/ 1650 h 1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2" h="1773">
                        <a:moveTo>
                          <a:pt x="902" y="1650"/>
                        </a:moveTo>
                        <a:cubicBezTo>
                          <a:pt x="902" y="1718"/>
                          <a:pt x="844" y="1773"/>
                          <a:pt x="772" y="1773"/>
                        </a:cubicBezTo>
                        <a:cubicBezTo>
                          <a:pt x="130" y="1773"/>
                          <a:pt x="130" y="1773"/>
                          <a:pt x="130" y="1773"/>
                        </a:cubicBezTo>
                        <a:cubicBezTo>
                          <a:pt x="58" y="1773"/>
                          <a:pt x="0" y="1718"/>
                          <a:pt x="0" y="1650"/>
                        </a:cubicBezTo>
                        <a:cubicBezTo>
                          <a:pt x="0" y="124"/>
                          <a:pt x="0" y="124"/>
                          <a:pt x="0" y="124"/>
                        </a:cubicBezTo>
                        <a:cubicBezTo>
                          <a:pt x="0" y="55"/>
                          <a:pt x="58" y="0"/>
                          <a:pt x="130" y="0"/>
                        </a:cubicBezTo>
                        <a:cubicBezTo>
                          <a:pt x="772" y="0"/>
                          <a:pt x="772" y="0"/>
                          <a:pt x="772" y="0"/>
                        </a:cubicBezTo>
                        <a:cubicBezTo>
                          <a:pt x="844" y="0"/>
                          <a:pt x="902" y="55"/>
                          <a:pt x="902" y="124"/>
                        </a:cubicBezTo>
                        <a:cubicBezTo>
                          <a:pt x="902" y="1650"/>
                          <a:pt x="902" y="1650"/>
                          <a:pt x="902" y="1650"/>
                        </a:cubicBezTo>
                      </a:path>
                    </a:pathLst>
                  </a:custGeom>
                  <a:solidFill>
                    <a:srgbClr val="C9C9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4" name="Freeform 67"/>
                  <p:cNvSpPr>
                    <a:spLocks/>
                  </p:cNvSpPr>
                  <p:nvPr/>
                </p:nvSpPr>
                <p:spPr bwMode="auto">
                  <a:xfrm>
                    <a:off x="6176210" y="300230"/>
                    <a:ext cx="3378200" cy="6650038"/>
                  </a:xfrm>
                  <a:custGeom>
                    <a:avLst/>
                    <a:gdLst>
                      <a:gd name="T0" fmla="*/ 898 w 898"/>
                      <a:gd name="T1" fmla="*/ 1648 h 1771"/>
                      <a:gd name="T2" fmla="*/ 769 w 898"/>
                      <a:gd name="T3" fmla="*/ 1771 h 1771"/>
                      <a:gd name="T4" fmla="*/ 129 w 898"/>
                      <a:gd name="T5" fmla="*/ 1771 h 1771"/>
                      <a:gd name="T6" fmla="*/ 0 w 898"/>
                      <a:gd name="T7" fmla="*/ 1648 h 1771"/>
                      <a:gd name="T8" fmla="*/ 0 w 898"/>
                      <a:gd name="T9" fmla="*/ 124 h 1771"/>
                      <a:gd name="T10" fmla="*/ 129 w 898"/>
                      <a:gd name="T11" fmla="*/ 0 h 1771"/>
                      <a:gd name="T12" fmla="*/ 769 w 898"/>
                      <a:gd name="T13" fmla="*/ 0 h 1771"/>
                      <a:gd name="T14" fmla="*/ 898 w 898"/>
                      <a:gd name="T15" fmla="*/ 124 h 1771"/>
                      <a:gd name="T16" fmla="*/ 898 w 898"/>
                      <a:gd name="T17" fmla="*/ 1648 h 1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8" h="1771">
                        <a:moveTo>
                          <a:pt x="898" y="1648"/>
                        </a:moveTo>
                        <a:cubicBezTo>
                          <a:pt x="898" y="1716"/>
                          <a:pt x="841" y="1771"/>
                          <a:pt x="769" y="1771"/>
                        </a:cubicBezTo>
                        <a:cubicBezTo>
                          <a:pt x="129" y="1771"/>
                          <a:pt x="129" y="1771"/>
                          <a:pt x="129" y="1771"/>
                        </a:cubicBezTo>
                        <a:cubicBezTo>
                          <a:pt x="57" y="1771"/>
                          <a:pt x="0" y="1716"/>
                          <a:pt x="0" y="1648"/>
                        </a:cubicBezTo>
                        <a:cubicBezTo>
                          <a:pt x="0" y="124"/>
                          <a:pt x="0" y="124"/>
                          <a:pt x="0" y="124"/>
                        </a:cubicBezTo>
                        <a:cubicBezTo>
                          <a:pt x="0" y="56"/>
                          <a:pt x="57" y="0"/>
                          <a:pt x="129" y="0"/>
                        </a:cubicBezTo>
                        <a:cubicBezTo>
                          <a:pt x="769" y="0"/>
                          <a:pt x="769" y="0"/>
                          <a:pt x="769" y="0"/>
                        </a:cubicBezTo>
                        <a:cubicBezTo>
                          <a:pt x="841" y="0"/>
                          <a:pt x="898" y="56"/>
                          <a:pt x="898" y="124"/>
                        </a:cubicBezTo>
                        <a:cubicBezTo>
                          <a:pt x="898" y="1648"/>
                          <a:pt x="898" y="1648"/>
                          <a:pt x="898" y="1648"/>
                        </a:cubicBezTo>
                      </a:path>
                    </a:pathLst>
                  </a:cu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5" name="Freeform 68"/>
                  <p:cNvSpPr>
                    <a:spLocks/>
                  </p:cNvSpPr>
                  <p:nvPr/>
                </p:nvSpPr>
                <p:spPr bwMode="auto">
                  <a:xfrm>
                    <a:off x="6179385" y="306580"/>
                    <a:ext cx="3371850" cy="6640513"/>
                  </a:xfrm>
                  <a:custGeom>
                    <a:avLst/>
                    <a:gdLst>
                      <a:gd name="T0" fmla="*/ 896 w 896"/>
                      <a:gd name="T1" fmla="*/ 1645 h 1768"/>
                      <a:gd name="T2" fmla="*/ 767 w 896"/>
                      <a:gd name="T3" fmla="*/ 1768 h 1768"/>
                      <a:gd name="T4" fmla="*/ 129 w 896"/>
                      <a:gd name="T5" fmla="*/ 1768 h 1768"/>
                      <a:gd name="T6" fmla="*/ 0 w 896"/>
                      <a:gd name="T7" fmla="*/ 1645 h 1768"/>
                      <a:gd name="T8" fmla="*/ 0 w 896"/>
                      <a:gd name="T9" fmla="*/ 123 h 1768"/>
                      <a:gd name="T10" fmla="*/ 129 w 896"/>
                      <a:gd name="T11" fmla="*/ 0 h 1768"/>
                      <a:gd name="T12" fmla="*/ 767 w 896"/>
                      <a:gd name="T13" fmla="*/ 0 h 1768"/>
                      <a:gd name="T14" fmla="*/ 896 w 896"/>
                      <a:gd name="T15" fmla="*/ 123 h 1768"/>
                      <a:gd name="T16" fmla="*/ 896 w 896"/>
                      <a:gd name="T17" fmla="*/ 1645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1768">
                        <a:moveTo>
                          <a:pt x="896" y="1645"/>
                        </a:moveTo>
                        <a:cubicBezTo>
                          <a:pt x="896" y="1713"/>
                          <a:pt x="838" y="1768"/>
                          <a:pt x="767" y="1768"/>
                        </a:cubicBezTo>
                        <a:cubicBezTo>
                          <a:pt x="129" y="1768"/>
                          <a:pt x="129" y="1768"/>
                          <a:pt x="129" y="1768"/>
                        </a:cubicBezTo>
                        <a:cubicBezTo>
                          <a:pt x="58" y="1768"/>
                          <a:pt x="0" y="1713"/>
                          <a:pt x="0" y="1645"/>
                        </a:cubicBezTo>
                        <a:cubicBezTo>
                          <a:pt x="0" y="123"/>
                          <a:pt x="0" y="123"/>
                          <a:pt x="0" y="123"/>
                        </a:cubicBezTo>
                        <a:cubicBezTo>
                          <a:pt x="0" y="55"/>
                          <a:pt x="58" y="0"/>
                          <a:pt x="129" y="0"/>
                        </a:cubicBezTo>
                        <a:cubicBezTo>
                          <a:pt x="767" y="0"/>
                          <a:pt x="767" y="0"/>
                          <a:pt x="767" y="0"/>
                        </a:cubicBezTo>
                        <a:cubicBezTo>
                          <a:pt x="838" y="0"/>
                          <a:pt x="896" y="55"/>
                          <a:pt x="896" y="123"/>
                        </a:cubicBezTo>
                        <a:cubicBezTo>
                          <a:pt x="896" y="1645"/>
                          <a:pt x="896" y="1645"/>
                          <a:pt x="896" y="1645"/>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6" name="Freeform 69"/>
                  <p:cNvSpPr>
                    <a:spLocks/>
                  </p:cNvSpPr>
                  <p:nvPr/>
                </p:nvSpPr>
                <p:spPr bwMode="auto">
                  <a:xfrm>
                    <a:off x="6182560" y="311342"/>
                    <a:ext cx="3365500" cy="6627813"/>
                  </a:xfrm>
                  <a:custGeom>
                    <a:avLst/>
                    <a:gdLst>
                      <a:gd name="T0" fmla="*/ 894 w 894"/>
                      <a:gd name="T1" fmla="*/ 1643 h 1765"/>
                      <a:gd name="T2" fmla="*/ 765 w 894"/>
                      <a:gd name="T3" fmla="*/ 1765 h 1765"/>
                      <a:gd name="T4" fmla="*/ 129 w 894"/>
                      <a:gd name="T5" fmla="*/ 1765 h 1765"/>
                      <a:gd name="T6" fmla="*/ 0 w 894"/>
                      <a:gd name="T7" fmla="*/ 1643 h 1765"/>
                      <a:gd name="T8" fmla="*/ 0 w 894"/>
                      <a:gd name="T9" fmla="*/ 123 h 1765"/>
                      <a:gd name="T10" fmla="*/ 129 w 894"/>
                      <a:gd name="T11" fmla="*/ 0 h 1765"/>
                      <a:gd name="T12" fmla="*/ 765 w 894"/>
                      <a:gd name="T13" fmla="*/ 0 h 1765"/>
                      <a:gd name="T14" fmla="*/ 894 w 894"/>
                      <a:gd name="T15" fmla="*/ 123 h 1765"/>
                      <a:gd name="T16" fmla="*/ 894 w 894"/>
                      <a:gd name="T17" fmla="*/ 1643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4" h="1765">
                        <a:moveTo>
                          <a:pt x="894" y="1643"/>
                        </a:moveTo>
                        <a:cubicBezTo>
                          <a:pt x="894" y="1710"/>
                          <a:pt x="836" y="1765"/>
                          <a:pt x="765" y="1765"/>
                        </a:cubicBezTo>
                        <a:cubicBezTo>
                          <a:pt x="129" y="1765"/>
                          <a:pt x="129" y="1765"/>
                          <a:pt x="129" y="1765"/>
                        </a:cubicBezTo>
                        <a:cubicBezTo>
                          <a:pt x="58" y="1765"/>
                          <a:pt x="0" y="1710"/>
                          <a:pt x="0" y="1643"/>
                        </a:cubicBezTo>
                        <a:cubicBezTo>
                          <a:pt x="0" y="123"/>
                          <a:pt x="0" y="123"/>
                          <a:pt x="0" y="123"/>
                        </a:cubicBezTo>
                        <a:cubicBezTo>
                          <a:pt x="0" y="55"/>
                          <a:pt x="58" y="0"/>
                          <a:pt x="129" y="0"/>
                        </a:cubicBezTo>
                        <a:cubicBezTo>
                          <a:pt x="765" y="0"/>
                          <a:pt x="765" y="0"/>
                          <a:pt x="765" y="0"/>
                        </a:cubicBezTo>
                        <a:cubicBezTo>
                          <a:pt x="836" y="0"/>
                          <a:pt x="894" y="55"/>
                          <a:pt x="894" y="123"/>
                        </a:cubicBezTo>
                        <a:cubicBezTo>
                          <a:pt x="894" y="1643"/>
                          <a:pt x="894" y="1643"/>
                          <a:pt x="894" y="1643"/>
                        </a:cubicBezTo>
                      </a:path>
                    </a:pathLst>
                  </a:custGeom>
                  <a:solidFill>
                    <a:srgbClr val="E2E2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7" name="Freeform 70"/>
                  <p:cNvSpPr>
                    <a:spLocks/>
                  </p:cNvSpPr>
                  <p:nvPr/>
                </p:nvSpPr>
                <p:spPr bwMode="auto">
                  <a:xfrm>
                    <a:off x="6190497" y="314517"/>
                    <a:ext cx="3349625" cy="6621463"/>
                  </a:xfrm>
                  <a:custGeom>
                    <a:avLst/>
                    <a:gdLst>
                      <a:gd name="T0" fmla="*/ 890 w 890"/>
                      <a:gd name="T1" fmla="*/ 1640 h 1763"/>
                      <a:gd name="T2" fmla="*/ 762 w 890"/>
                      <a:gd name="T3" fmla="*/ 1763 h 1763"/>
                      <a:gd name="T4" fmla="*/ 127 w 890"/>
                      <a:gd name="T5" fmla="*/ 1763 h 1763"/>
                      <a:gd name="T6" fmla="*/ 0 w 890"/>
                      <a:gd name="T7" fmla="*/ 1640 h 1763"/>
                      <a:gd name="T8" fmla="*/ 0 w 890"/>
                      <a:gd name="T9" fmla="*/ 123 h 1763"/>
                      <a:gd name="T10" fmla="*/ 127 w 890"/>
                      <a:gd name="T11" fmla="*/ 0 h 1763"/>
                      <a:gd name="T12" fmla="*/ 762 w 890"/>
                      <a:gd name="T13" fmla="*/ 0 h 1763"/>
                      <a:gd name="T14" fmla="*/ 890 w 890"/>
                      <a:gd name="T15" fmla="*/ 123 h 1763"/>
                      <a:gd name="T16" fmla="*/ 890 w 890"/>
                      <a:gd name="T17" fmla="*/ 1640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0" h="1763">
                        <a:moveTo>
                          <a:pt x="890" y="1640"/>
                        </a:moveTo>
                        <a:cubicBezTo>
                          <a:pt x="890" y="1708"/>
                          <a:pt x="833" y="1763"/>
                          <a:pt x="762" y="1763"/>
                        </a:cubicBezTo>
                        <a:cubicBezTo>
                          <a:pt x="127" y="1763"/>
                          <a:pt x="127" y="1763"/>
                          <a:pt x="127" y="1763"/>
                        </a:cubicBezTo>
                        <a:cubicBezTo>
                          <a:pt x="57" y="1763"/>
                          <a:pt x="0" y="1708"/>
                          <a:pt x="0" y="1640"/>
                        </a:cubicBezTo>
                        <a:cubicBezTo>
                          <a:pt x="0" y="123"/>
                          <a:pt x="0" y="123"/>
                          <a:pt x="0" y="123"/>
                        </a:cubicBezTo>
                        <a:cubicBezTo>
                          <a:pt x="0" y="55"/>
                          <a:pt x="57" y="0"/>
                          <a:pt x="127" y="0"/>
                        </a:cubicBezTo>
                        <a:cubicBezTo>
                          <a:pt x="762" y="0"/>
                          <a:pt x="762" y="0"/>
                          <a:pt x="762" y="0"/>
                        </a:cubicBezTo>
                        <a:cubicBezTo>
                          <a:pt x="833" y="0"/>
                          <a:pt x="890" y="55"/>
                          <a:pt x="890" y="123"/>
                        </a:cubicBezTo>
                        <a:cubicBezTo>
                          <a:pt x="890" y="1640"/>
                          <a:pt x="890" y="1640"/>
                          <a:pt x="890" y="164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8" name="Freeform 71"/>
                  <p:cNvSpPr>
                    <a:spLocks/>
                  </p:cNvSpPr>
                  <p:nvPr/>
                </p:nvSpPr>
                <p:spPr bwMode="auto">
                  <a:xfrm>
                    <a:off x="6195260" y="322455"/>
                    <a:ext cx="3341688" cy="6610350"/>
                  </a:xfrm>
                  <a:custGeom>
                    <a:avLst/>
                    <a:gdLst>
                      <a:gd name="T0" fmla="*/ 888 w 888"/>
                      <a:gd name="T1" fmla="*/ 1637 h 1760"/>
                      <a:gd name="T2" fmla="*/ 761 w 888"/>
                      <a:gd name="T3" fmla="*/ 1760 h 1760"/>
                      <a:gd name="T4" fmla="*/ 127 w 888"/>
                      <a:gd name="T5" fmla="*/ 1760 h 1760"/>
                      <a:gd name="T6" fmla="*/ 0 w 888"/>
                      <a:gd name="T7" fmla="*/ 1637 h 1760"/>
                      <a:gd name="T8" fmla="*/ 0 w 888"/>
                      <a:gd name="T9" fmla="*/ 122 h 1760"/>
                      <a:gd name="T10" fmla="*/ 127 w 888"/>
                      <a:gd name="T11" fmla="*/ 0 h 1760"/>
                      <a:gd name="T12" fmla="*/ 761 w 888"/>
                      <a:gd name="T13" fmla="*/ 0 h 1760"/>
                      <a:gd name="T14" fmla="*/ 888 w 888"/>
                      <a:gd name="T15" fmla="*/ 122 h 1760"/>
                      <a:gd name="T16" fmla="*/ 888 w 888"/>
                      <a:gd name="T17" fmla="*/ 1637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8" h="1760">
                        <a:moveTo>
                          <a:pt x="888" y="1637"/>
                        </a:moveTo>
                        <a:cubicBezTo>
                          <a:pt x="888" y="1705"/>
                          <a:pt x="831" y="1760"/>
                          <a:pt x="761" y="1760"/>
                        </a:cubicBezTo>
                        <a:cubicBezTo>
                          <a:pt x="127" y="1760"/>
                          <a:pt x="127" y="1760"/>
                          <a:pt x="127" y="1760"/>
                        </a:cubicBezTo>
                        <a:cubicBezTo>
                          <a:pt x="57" y="1760"/>
                          <a:pt x="0" y="1705"/>
                          <a:pt x="0" y="1637"/>
                        </a:cubicBezTo>
                        <a:cubicBezTo>
                          <a:pt x="0" y="122"/>
                          <a:pt x="0" y="122"/>
                          <a:pt x="0" y="122"/>
                        </a:cubicBezTo>
                        <a:cubicBezTo>
                          <a:pt x="0" y="55"/>
                          <a:pt x="57" y="0"/>
                          <a:pt x="127" y="0"/>
                        </a:cubicBezTo>
                        <a:cubicBezTo>
                          <a:pt x="761" y="0"/>
                          <a:pt x="761" y="0"/>
                          <a:pt x="761" y="0"/>
                        </a:cubicBezTo>
                        <a:cubicBezTo>
                          <a:pt x="831" y="0"/>
                          <a:pt x="888" y="55"/>
                          <a:pt x="888" y="122"/>
                        </a:cubicBezTo>
                        <a:cubicBezTo>
                          <a:pt x="888" y="1637"/>
                          <a:pt x="888" y="1637"/>
                          <a:pt x="888" y="1637"/>
                        </a:cubicBezTo>
                      </a:path>
                    </a:pathLst>
                  </a:custGeom>
                  <a:solidFill>
                    <a:sysClr val="windowText" lastClr="000000">
                      <a:lumMod val="95000"/>
                      <a:lumOff val="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9" name="Freeform 74"/>
                  <p:cNvSpPr>
                    <a:spLocks/>
                  </p:cNvSpPr>
                  <p:nvPr/>
                </p:nvSpPr>
                <p:spPr bwMode="auto">
                  <a:xfrm>
                    <a:off x="7541460" y="779655"/>
                    <a:ext cx="661988" cy="131763"/>
                  </a:xfrm>
                  <a:custGeom>
                    <a:avLst/>
                    <a:gdLst>
                      <a:gd name="T0" fmla="*/ 176 w 176"/>
                      <a:gd name="T1" fmla="*/ 17 h 35"/>
                      <a:gd name="T2" fmla="*/ 158 w 176"/>
                      <a:gd name="T3" fmla="*/ 35 h 35"/>
                      <a:gd name="T4" fmla="*/ 18 w 176"/>
                      <a:gd name="T5" fmla="*/ 35 h 35"/>
                      <a:gd name="T6" fmla="*/ 0 w 176"/>
                      <a:gd name="T7" fmla="*/ 17 h 35"/>
                      <a:gd name="T8" fmla="*/ 18 w 176"/>
                      <a:gd name="T9" fmla="*/ 0 h 35"/>
                      <a:gd name="T10" fmla="*/ 158 w 176"/>
                      <a:gd name="T11" fmla="*/ 0 h 35"/>
                      <a:gd name="T12" fmla="*/ 176 w 176"/>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176" h="35">
                        <a:moveTo>
                          <a:pt x="176" y="17"/>
                        </a:moveTo>
                        <a:cubicBezTo>
                          <a:pt x="176" y="27"/>
                          <a:pt x="168" y="35"/>
                          <a:pt x="158" y="35"/>
                        </a:cubicBezTo>
                        <a:cubicBezTo>
                          <a:pt x="18" y="35"/>
                          <a:pt x="18" y="35"/>
                          <a:pt x="18" y="35"/>
                        </a:cubicBezTo>
                        <a:cubicBezTo>
                          <a:pt x="8" y="35"/>
                          <a:pt x="0" y="27"/>
                          <a:pt x="0" y="17"/>
                        </a:cubicBezTo>
                        <a:cubicBezTo>
                          <a:pt x="0" y="8"/>
                          <a:pt x="8" y="0"/>
                          <a:pt x="18" y="0"/>
                        </a:cubicBezTo>
                        <a:cubicBezTo>
                          <a:pt x="158" y="0"/>
                          <a:pt x="158" y="0"/>
                          <a:pt x="158" y="0"/>
                        </a:cubicBezTo>
                        <a:cubicBezTo>
                          <a:pt x="168" y="0"/>
                          <a:pt x="176" y="8"/>
                          <a:pt x="176"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10" name="Freeform 75"/>
                  <p:cNvSpPr>
                    <a:spLocks/>
                  </p:cNvSpPr>
                  <p:nvPr/>
                </p:nvSpPr>
                <p:spPr bwMode="auto">
                  <a:xfrm>
                    <a:off x="7546222" y="784417"/>
                    <a:ext cx="650875" cy="119063"/>
                  </a:xfrm>
                  <a:custGeom>
                    <a:avLst/>
                    <a:gdLst>
                      <a:gd name="T0" fmla="*/ 17 w 173"/>
                      <a:gd name="T1" fmla="*/ 0 h 32"/>
                      <a:gd name="T2" fmla="*/ 156 w 173"/>
                      <a:gd name="T3" fmla="*/ 0 h 32"/>
                      <a:gd name="T4" fmla="*/ 173 w 173"/>
                      <a:gd name="T5" fmla="*/ 16 h 32"/>
                      <a:gd name="T6" fmla="*/ 156 w 173"/>
                      <a:gd name="T7" fmla="*/ 32 h 32"/>
                      <a:gd name="T8" fmla="*/ 17 w 173"/>
                      <a:gd name="T9" fmla="*/ 32 h 32"/>
                      <a:gd name="T10" fmla="*/ 0 w 173"/>
                      <a:gd name="T11" fmla="*/ 16 h 32"/>
                      <a:gd name="T12" fmla="*/ 17 w 17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73" h="32">
                        <a:moveTo>
                          <a:pt x="17" y="0"/>
                        </a:moveTo>
                        <a:cubicBezTo>
                          <a:pt x="156" y="0"/>
                          <a:pt x="156" y="0"/>
                          <a:pt x="156" y="0"/>
                        </a:cubicBezTo>
                        <a:cubicBezTo>
                          <a:pt x="166" y="0"/>
                          <a:pt x="173" y="8"/>
                          <a:pt x="173" y="16"/>
                        </a:cubicBezTo>
                        <a:cubicBezTo>
                          <a:pt x="173" y="25"/>
                          <a:pt x="166" y="32"/>
                          <a:pt x="156" y="32"/>
                        </a:cubicBezTo>
                        <a:cubicBezTo>
                          <a:pt x="17" y="32"/>
                          <a:pt x="17" y="32"/>
                          <a:pt x="17" y="32"/>
                        </a:cubicBezTo>
                        <a:cubicBezTo>
                          <a:pt x="8" y="32"/>
                          <a:pt x="0" y="25"/>
                          <a:pt x="0" y="16"/>
                        </a:cubicBezTo>
                        <a:cubicBezTo>
                          <a:pt x="0" y="8"/>
                          <a:pt x="8" y="0"/>
                          <a:pt x="17" y="0"/>
                        </a:cubicBezTo>
                        <a:close/>
                      </a:path>
                    </a:pathLst>
                  </a:custGeom>
                  <a:solidFill>
                    <a:srgbClr val="E8E7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11" name="Freeform 76"/>
                  <p:cNvSpPr>
                    <a:spLocks/>
                  </p:cNvSpPr>
                  <p:nvPr/>
                </p:nvSpPr>
                <p:spPr bwMode="auto">
                  <a:xfrm>
                    <a:off x="7549397" y="792355"/>
                    <a:ext cx="642938" cy="107950"/>
                  </a:xfrm>
                  <a:custGeom>
                    <a:avLst/>
                    <a:gdLst>
                      <a:gd name="T0" fmla="*/ 16 w 171"/>
                      <a:gd name="T1" fmla="*/ 0 h 29"/>
                      <a:gd name="T2" fmla="*/ 155 w 171"/>
                      <a:gd name="T3" fmla="*/ 0 h 29"/>
                      <a:gd name="T4" fmla="*/ 171 w 171"/>
                      <a:gd name="T5" fmla="*/ 14 h 29"/>
                      <a:gd name="T6" fmla="*/ 155 w 171"/>
                      <a:gd name="T7" fmla="*/ 29 h 29"/>
                      <a:gd name="T8" fmla="*/ 16 w 171"/>
                      <a:gd name="T9" fmla="*/ 29 h 29"/>
                      <a:gd name="T10" fmla="*/ 0 w 171"/>
                      <a:gd name="T11" fmla="*/ 14 h 29"/>
                      <a:gd name="T12" fmla="*/ 16 w 17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171" h="29">
                        <a:moveTo>
                          <a:pt x="16" y="0"/>
                        </a:moveTo>
                        <a:cubicBezTo>
                          <a:pt x="155" y="0"/>
                          <a:pt x="155" y="0"/>
                          <a:pt x="155" y="0"/>
                        </a:cubicBezTo>
                        <a:cubicBezTo>
                          <a:pt x="164" y="0"/>
                          <a:pt x="171" y="6"/>
                          <a:pt x="171" y="14"/>
                        </a:cubicBezTo>
                        <a:cubicBezTo>
                          <a:pt x="171" y="23"/>
                          <a:pt x="164" y="29"/>
                          <a:pt x="155" y="29"/>
                        </a:cubicBezTo>
                        <a:cubicBezTo>
                          <a:pt x="16" y="29"/>
                          <a:pt x="16" y="29"/>
                          <a:pt x="16" y="29"/>
                        </a:cubicBezTo>
                        <a:cubicBezTo>
                          <a:pt x="7" y="29"/>
                          <a:pt x="0" y="23"/>
                          <a:pt x="0" y="14"/>
                        </a:cubicBezTo>
                        <a:cubicBezTo>
                          <a:pt x="0" y="6"/>
                          <a:pt x="7" y="0"/>
                          <a:pt x="16" y="0"/>
                        </a:cubicBezTo>
                        <a:close/>
                      </a:path>
                    </a:pathLst>
                  </a:custGeom>
                  <a:solidFill>
                    <a:srgbClr val="D0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12" name="Freeform 77"/>
                  <p:cNvSpPr>
                    <a:spLocks/>
                  </p:cNvSpPr>
                  <p:nvPr/>
                </p:nvSpPr>
                <p:spPr bwMode="auto">
                  <a:xfrm>
                    <a:off x="7552572" y="795530"/>
                    <a:ext cx="633413" cy="101600"/>
                  </a:xfrm>
                  <a:custGeom>
                    <a:avLst/>
                    <a:gdLst>
                      <a:gd name="T0" fmla="*/ 15 w 168"/>
                      <a:gd name="T1" fmla="*/ 0 h 27"/>
                      <a:gd name="T2" fmla="*/ 154 w 168"/>
                      <a:gd name="T3" fmla="*/ 0 h 27"/>
                      <a:gd name="T4" fmla="*/ 168 w 168"/>
                      <a:gd name="T5" fmla="*/ 13 h 27"/>
                      <a:gd name="T6" fmla="*/ 154 w 168"/>
                      <a:gd name="T7" fmla="*/ 27 h 27"/>
                      <a:gd name="T8" fmla="*/ 15 w 168"/>
                      <a:gd name="T9" fmla="*/ 27 h 27"/>
                      <a:gd name="T10" fmla="*/ 0 w 168"/>
                      <a:gd name="T11" fmla="*/ 13 h 27"/>
                      <a:gd name="T12" fmla="*/ 15 w 168"/>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168" h="27">
                        <a:moveTo>
                          <a:pt x="15" y="0"/>
                        </a:moveTo>
                        <a:cubicBezTo>
                          <a:pt x="154" y="0"/>
                          <a:pt x="154" y="0"/>
                          <a:pt x="154" y="0"/>
                        </a:cubicBezTo>
                        <a:cubicBezTo>
                          <a:pt x="162" y="0"/>
                          <a:pt x="168" y="6"/>
                          <a:pt x="168" y="13"/>
                        </a:cubicBezTo>
                        <a:cubicBezTo>
                          <a:pt x="168" y="21"/>
                          <a:pt x="162" y="27"/>
                          <a:pt x="154" y="27"/>
                        </a:cubicBezTo>
                        <a:cubicBezTo>
                          <a:pt x="15" y="27"/>
                          <a:pt x="15" y="27"/>
                          <a:pt x="15" y="27"/>
                        </a:cubicBezTo>
                        <a:cubicBezTo>
                          <a:pt x="7" y="27"/>
                          <a:pt x="0" y="21"/>
                          <a:pt x="0" y="13"/>
                        </a:cubicBezTo>
                        <a:cubicBezTo>
                          <a:pt x="0" y="6"/>
                          <a:pt x="7" y="0"/>
                          <a:pt x="15" y="0"/>
                        </a:cubicBezTo>
                        <a:close/>
                      </a:path>
                    </a:pathLst>
                  </a:custGeom>
                  <a:solidFill>
                    <a:srgbClr val="B9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13" name="Freeform 78"/>
                  <p:cNvSpPr>
                    <a:spLocks/>
                  </p:cNvSpPr>
                  <p:nvPr/>
                </p:nvSpPr>
                <p:spPr bwMode="auto">
                  <a:xfrm>
                    <a:off x="7557335" y="798705"/>
                    <a:ext cx="623888" cy="90488"/>
                  </a:xfrm>
                  <a:custGeom>
                    <a:avLst/>
                    <a:gdLst>
                      <a:gd name="T0" fmla="*/ 13 w 166"/>
                      <a:gd name="T1" fmla="*/ 0 h 24"/>
                      <a:gd name="T2" fmla="*/ 153 w 166"/>
                      <a:gd name="T3" fmla="*/ 0 h 24"/>
                      <a:gd name="T4" fmla="*/ 166 w 166"/>
                      <a:gd name="T5" fmla="*/ 12 h 24"/>
                      <a:gd name="T6" fmla="*/ 153 w 166"/>
                      <a:gd name="T7" fmla="*/ 24 h 24"/>
                      <a:gd name="T8" fmla="*/ 13 w 166"/>
                      <a:gd name="T9" fmla="*/ 24 h 24"/>
                      <a:gd name="T10" fmla="*/ 0 w 166"/>
                      <a:gd name="T11" fmla="*/ 12 h 24"/>
                      <a:gd name="T12" fmla="*/ 13 w 16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6" h="24">
                        <a:moveTo>
                          <a:pt x="13" y="0"/>
                        </a:moveTo>
                        <a:cubicBezTo>
                          <a:pt x="153" y="0"/>
                          <a:pt x="153" y="0"/>
                          <a:pt x="153" y="0"/>
                        </a:cubicBezTo>
                        <a:cubicBezTo>
                          <a:pt x="160" y="0"/>
                          <a:pt x="166" y="6"/>
                          <a:pt x="166" y="12"/>
                        </a:cubicBezTo>
                        <a:cubicBezTo>
                          <a:pt x="166" y="19"/>
                          <a:pt x="160" y="24"/>
                          <a:pt x="153" y="24"/>
                        </a:cubicBezTo>
                        <a:cubicBezTo>
                          <a:pt x="13" y="24"/>
                          <a:pt x="13" y="24"/>
                          <a:pt x="13" y="24"/>
                        </a:cubicBezTo>
                        <a:cubicBezTo>
                          <a:pt x="6" y="24"/>
                          <a:pt x="0" y="19"/>
                          <a:pt x="0" y="12"/>
                        </a:cubicBezTo>
                        <a:cubicBezTo>
                          <a:pt x="0" y="6"/>
                          <a:pt x="6" y="0"/>
                          <a:pt x="13" y="0"/>
                        </a:cubicBezTo>
                        <a:close/>
                      </a:path>
                    </a:pathLst>
                  </a:custGeom>
                  <a:solidFill>
                    <a:srgbClr val="A49F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14" name="Freeform 79"/>
                  <p:cNvSpPr>
                    <a:spLocks/>
                  </p:cNvSpPr>
                  <p:nvPr/>
                </p:nvSpPr>
                <p:spPr bwMode="auto">
                  <a:xfrm>
                    <a:off x="7560510" y="806642"/>
                    <a:ext cx="612775" cy="79375"/>
                  </a:xfrm>
                  <a:custGeom>
                    <a:avLst/>
                    <a:gdLst>
                      <a:gd name="T0" fmla="*/ 12 w 163"/>
                      <a:gd name="T1" fmla="*/ 0 h 21"/>
                      <a:gd name="T2" fmla="*/ 151 w 163"/>
                      <a:gd name="T3" fmla="*/ 0 h 21"/>
                      <a:gd name="T4" fmla="*/ 163 w 163"/>
                      <a:gd name="T5" fmla="*/ 10 h 21"/>
                      <a:gd name="T6" fmla="*/ 151 w 163"/>
                      <a:gd name="T7" fmla="*/ 21 h 21"/>
                      <a:gd name="T8" fmla="*/ 12 w 163"/>
                      <a:gd name="T9" fmla="*/ 21 h 21"/>
                      <a:gd name="T10" fmla="*/ 0 w 163"/>
                      <a:gd name="T11" fmla="*/ 10 h 21"/>
                      <a:gd name="T12" fmla="*/ 12 w 163"/>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63" h="21">
                        <a:moveTo>
                          <a:pt x="12" y="0"/>
                        </a:moveTo>
                        <a:cubicBezTo>
                          <a:pt x="151" y="0"/>
                          <a:pt x="151" y="0"/>
                          <a:pt x="151" y="0"/>
                        </a:cubicBezTo>
                        <a:cubicBezTo>
                          <a:pt x="158" y="0"/>
                          <a:pt x="163" y="5"/>
                          <a:pt x="163" y="10"/>
                        </a:cubicBezTo>
                        <a:cubicBezTo>
                          <a:pt x="163" y="16"/>
                          <a:pt x="158" y="21"/>
                          <a:pt x="151" y="21"/>
                        </a:cubicBezTo>
                        <a:cubicBezTo>
                          <a:pt x="12" y="21"/>
                          <a:pt x="12" y="21"/>
                          <a:pt x="12" y="21"/>
                        </a:cubicBezTo>
                        <a:cubicBezTo>
                          <a:pt x="6" y="21"/>
                          <a:pt x="0" y="16"/>
                          <a:pt x="0" y="10"/>
                        </a:cubicBezTo>
                        <a:cubicBezTo>
                          <a:pt x="0" y="5"/>
                          <a:pt x="6" y="0"/>
                          <a:pt x="12" y="0"/>
                        </a:cubicBezTo>
                        <a:close/>
                      </a:path>
                    </a:pathLst>
                  </a:custGeom>
                  <a:solidFill>
                    <a:srgbClr val="8F8A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15" name="Freeform 80"/>
                  <p:cNvSpPr>
                    <a:spLocks/>
                  </p:cNvSpPr>
                  <p:nvPr/>
                </p:nvSpPr>
                <p:spPr bwMode="auto">
                  <a:xfrm>
                    <a:off x="7568447" y="809817"/>
                    <a:ext cx="601663" cy="71438"/>
                  </a:xfrm>
                  <a:custGeom>
                    <a:avLst/>
                    <a:gdLst>
                      <a:gd name="T0" fmla="*/ 10 w 160"/>
                      <a:gd name="T1" fmla="*/ 0 h 19"/>
                      <a:gd name="T2" fmla="*/ 149 w 160"/>
                      <a:gd name="T3" fmla="*/ 0 h 19"/>
                      <a:gd name="T4" fmla="*/ 160 w 160"/>
                      <a:gd name="T5" fmla="*/ 9 h 19"/>
                      <a:gd name="T6" fmla="*/ 149 w 160"/>
                      <a:gd name="T7" fmla="*/ 19 h 19"/>
                      <a:gd name="T8" fmla="*/ 10 w 160"/>
                      <a:gd name="T9" fmla="*/ 19 h 19"/>
                      <a:gd name="T10" fmla="*/ 0 w 160"/>
                      <a:gd name="T11" fmla="*/ 9 h 19"/>
                      <a:gd name="T12" fmla="*/ 10 w 160"/>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60" h="19">
                        <a:moveTo>
                          <a:pt x="10" y="0"/>
                        </a:moveTo>
                        <a:cubicBezTo>
                          <a:pt x="149" y="0"/>
                          <a:pt x="149" y="0"/>
                          <a:pt x="149" y="0"/>
                        </a:cubicBezTo>
                        <a:cubicBezTo>
                          <a:pt x="155" y="0"/>
                          <a:pt x="160" y="4"/>
                          <a:pt x="160" y="9"/>
                        </a:cubicBezTo>
                        <a:cubicBezTo>
                          <a:pt x="160" y="15"/>
                          <a:pt x="155" y="19"/>
                          <a:pt x="149" y="19"/>
                        </a:cubicBezTo>
                        <a:cubicBezTo>
                          <a:pt x="10" y="19"/>
                          <a:pt x="10" y="19"/>
                          <a:pt x="10" y="19"/>
                        </a:cubicBezTo>
                        <a:cubicBezTo>
                          <a:pt x="4" y="19"/>
                          <a:pt x="0" y="15"/>
                          <a:pt x="0" y="9"/>
                        </a:cubicBezTo>
                        <a:cubicBezTo>
                          <a:pt x="0" y="4"/>
                          <a:pt x="4" y="0"/>
                          <a:pt x="10" y="0"/>
                        </a:cubicBezTo>
                        <a:close/>
                      </a:path>
                    </a:pathLst>
                  </a:custGeom>
                  <a:solidFill>
                    <a:srgbClr val="7A76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16" name="Freeform 81"/>
                  <p:cNvSpPr>
                    <a:spLocks/>
                  </p:cNvSpPr>
                  <p:nvPr/>
                </p:nvSpPr>
                <p:spPr bwMode="auto">
                  <a:xfrm>
                    <a:off x="7571622" y="814580"/>
                    <a:ext cx="590550" cy="60325"/>
                  </a:xfrm>
                  <a:custGeom>
                    <a:avLst/>
                    <a:gdLst>
                      <a:gd name="T0" fmla="*/ 9 w 157"/>
                      <a:gd name="T1" fmla="*/ 0 h 16"/>
                      <a:gd name="T2" fmla="*/ 148 w 157"/>
                      <a:gd name="T3" fmla="*/ 0 h 16"/>
                      <a:gd name="T4" fmla="*/ 157 w 157"/>
                      <a:gd name="T5" fmla="*/ 8 h 16"/>
                      <a:gd name="T6" fmla="*/ 148 w 157"/>
                      <a:gd name="T7" fmla="*/ 16 h 16"/>
                      <a:gd name="T8" fmla="*/ 9 w 157"/>
                      <a:gd name="T9" fmla="*/ 16 h 16"/>
                      <a:gd name="T10" fmla="*/ 0 w 157"/>
                      <a:gd name="T11" fmla="*/ 8 h 16"/>
                      <a:gd name="T12" fmla="*/ 9 w 157"/>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57" h="16">
                        <a:moveTo>
                          <a:pt x="9" y="0"/>
                        </a:moveTo>
                        <a:cubicBezTo>
                          <a:pt x="148" y="0"/>
                          <a:pt x="148" y="0"/>
                          <a:pt x="148" y="0"/>
                        </a:cubicBezTo>
                        <a:cubicBezTo>
                          <a:pt x="153" y="0"/>
                          <a:pt x="157" y="4"/>
                          <a:pt x="157" y="8"/>
                        </a:cubicBezTo>
                        <a:cubicBezTo>
                          <a:pt x="157" y="13"/>
                          <a:pt x="153" y="16"/>
                          <a:pt x="148" y="16"/>
                        </a:cubicBezTo>
                        <a:cubicBezTo>
                          <a:pt x="9" y="16"/>
                          <a:pt x="9" y="16"/>
                          <a:pt x="9" y="16"/>
                        </a:cubicBezTo>
                        <a:cubicBezTo>
                          <a:pt x="4" y="16"/>
                          <a:pt x="0" y="13"/>
                          <a:pt x="0" y="8"/>
                        </a:cubicBezTo>
                        <a:cubicBezTo>
                          <a:pt x="0" y="4"/>
                          <a:pt x="4" y="0"/>
                          <a:pt x="9" y="0"/>
                        </a:cubicBezTo>
                        <a:close/>
                      </a:path>
                    </a:pathLst>
                  </a:custGeom>
                  <a:solidFill>
                    <a:srgbClr val="6763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17" name="Freeform 82"/>
                  <p:cNvSpPr>
                    <a:spLocks/>
                  </p:cNvSpPr>
                  <p:nvPr/>
                </p:nvSpPr>
                <p:spPr bwMode="auto">
                  <a:xfrm>
                    <a:off x="7576385" y="820930"/>
                    <a:ext cx="579438" cy="49213"/>
                  </a:xfrm>
                  <a:custGeom>
                    <a:avLst/>
                    <a:gdLst>
                      <a:gd name="T0" fmla="*/ 7 w 154"/>
                      <a:gd name="T1" fmla="*/ 0 h 13"/>
                      <a:gd name="T2" fmla="*/ 147 w 154"/>
                      <a:gd name="T3" fmla="*/ 0 h 13"/>
                      <a:gd name="T4" fmla="*/ 154 w 154"/>
                      <a:gd name="T5" fmla="*/ 6 h 13"/>
                      <a:gd name="T6" fmla="*/ 147 w 154"/>
                      <a:gd name="T7" fmla="*/ 13 h 13"/>
                      <a:gd name="T8" fmla="*/ 7 w 154"/>
                      <a:gd name="T9" fmla="*/ 13 h 13"/>
                      <a:gd name="T10" fmla="*/ 0 w 154"/>
                      <a:gd name="T11" fmla="*/ 6 h 13"/>
                      <a:gd name="T12" fmla="*/ 7 w 15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54" h="13">
                        <a:moveTo>
                          <a:pt x="7" y="0"/>
                        </a:moveTo>
                        <a:cubicBezTo>
                          <a:pt x="147" y="0"/>
                          <a:pt x="147" y="0"/>
                          <a:pt x="147" y="0"/>
                        </a:cubicBezTo>
                        <a:cubicBezTo>
                          <a:pt x="151" y="0"/>
                          <a:pt x="154" y="3"/>
                          <a:pt x="154" y="6"/>
                        </a:cubicBezTo>
                        <a:cubicBezTo>
                          <a:pt x="154" y="10"/>
                          <a:pt x="151" y="13"/>
                          <a:pt x="147" y="13"/>
                        </a:cubicBezTo>
                        <a:cubicBezTo>
                          <a:pt x="7" y="13"/>
                          <a:pt x="7" y="13"/>
                          <a:pt x="7" y="13"/>
                        </a:cubicBezTo>
                        <a:cubicBezTo>
                          <a:pt x="3" y="13"/>
                          <a:pt x="0" y="10"/>
                          <a:pt x="0" y="6"/>
                        </a:cubicBezTo>
                        <a:cubicBezTo>
                          <a:pt x="0" y="3"/>
                          <a:pt x="3" y="0"/>
                          <a:pt x="7" y="0"/>
                        </a:cubicBezTo>
                        <a:close/>
                      </a:path>
                    </a:pathLst>
                  </a:custGeom>
                  <a:solidFill>
                    <a:srgbClr val="5553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18" name="Freeform 83"/>
                  <p:cNvSpPr>
                    <a:spLocks/>
                  </p:cNvSpPr>
                  <p:nvPr/>
                </p:nvSpPr>
                <p:spPr bwMode="auto">
                  <a:xfrm>
                    <a:off x="7579560" y="825692"/>
                    <a:ext cx="571500" cy="41275"/>
                  </a:xfrm>
                  <a:custGeom>
                    <a:avLst/>
                    <a:gdLst>
                      <a:gd name="T0" fmla="*/ 6 w 152"/>
                      <a:gd name="T1" fmla="*/ 11 h 11"/>
                      <a:gd name="T2" fmla="*/ 0 w 152"/>
                      <a:gd name="T3" fmla="*/ 5 h 11"/>
                      <a:gd name="T4" fmla="*/ 6 w 152"/>
                      <a:gd name="T5" fmla="*/ 0 h 11"/>
                      <a:gd name="T6" fmla="*/ 146 w 152"/>
                      <a:gd name="T7" fmla="*/ 0 h 11"/>
                      <a:gd name="T8" fmla="*/ 152 w 152"/>
                      <a:gd name="T9" fmla="*/ 5 h 11"/>
                      <a:gd name="T10" fmla="*/ 146 w 152"/>
                      <a:gd name="T11" fmla="*/ 11 h 11"/>
                      <a:gd name="T12" fmla="*/ 6 w 152"/>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52" h="11">
                        <a:moveTo>
                          <a:pt x="6" y="11"/>
                        </a:moveTo>
                        <a:cubicBezTo>
                          <a:pt x="3" y="11"/>
                          <a:pt x="0" y="8"/>
                          <a:pt x="0" y="5"/>
                        </a:cubicBezTo>
                        <a:cubicBezTo>
                          <a:pt x="0" y="3"/>
                          <a:pt x="3" y="0"/>
                          <a:pt x="6" y="0"/>
                        </a:cubicBezTo>
                        <a:cubicBezTo>
                          <a:pt x="146" y="0"/>
                          <a:pt x="146" y="0"/>
                          <a:pt x="146" y="0"/>
                        </a:cubicBezTo>
                        <a:cubicBezTo>
                          <a:pt x="149" y="0"/>
                          <a:pt x="152" y="3"/>
                          <a:pt x="152" y="5"/>
                        </a:cubicBezTo>
                        <a:cubicBezTo>
                          <a:pt x="152" y="8"/>
                          <a:pt x="149" y="11"/>
                          <a:pt x="146" y="11"/>
                        </a:cubicBezTo>
                        <a:lnTo>
                          <a:pt x="6" y="11"/>
                        </a:lnTo>
                        <a:close/>
                      </a:path>
                    </a:pathLst>
                  </a:custGeom>
                  <a:solidFill>
                    <a:srgbClr val="4344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pic>
                <p:nvPicPr>
                  <p:cNvPr id="119" name="图片 11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00497" y="6248325"/>
                    <a:ext cx="415665" cy="416876"/>
                  </a:xfrm>
                  <a:custGeom>
                    <a:avLst/>
                    <a:gdLst>
                      <a:gd name="connsiteX0" fmla="*/ 208438 w 415665"/>
                      <a:gd name="connsiteY0" fmla="*/ 0 h 416876"/>
                      <a:gd name="connsiteX1" fmla="*/ 412642 w 415665"/>
                      <a:gd name="connsiteY1" fmla="*/ 166431 h 416876"/>
                      <a:gd name="connsiteX2" fmla="*/ 415665 w 415665"/>
                      <a:gd name="connsiteY2" fmla="*/ 196425 h 416876"/>
                      <a:gd name="connsiteX3" fmla="*/ 415665 w 415665"/>
                      <a:gd name="connsiteY3" fmla="*/ 220451 h 416876"/>
                      <a:gd name="connsiteX4" fmla="*/ 412642 w 415665"/>
                      <a:gd name="connsiteY4" fmla="*/ 250446 h 416876"/>
                      <a:gd name="connsiteX5" fmla="*/ 208438 w 415665"/>
                      <a:gd name="connsiteY5" fmla="*/ 416876 h 416876"/>
                      <a:gd name="connsiteX6" fmla="*/ 0 w 415665"/>
                      <a:gd name="connsiteY6" fmla="*/ 208438 h 416876"/>
                      <a:gd name="connsiteX7" fmla="*/ 208438 w 415665"/>
                      <a:gd name="connsiteY7" fmla="*/ 0 h 41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5665" h="416876">
                        <a:moveTo>
                          <a:pt x="208438" y="0"/>
                        </a:moveTo>
                        <a:cubicBezTo>
                          <a:pt x="309166" y="0"/>
                          <a:pt x="393205" y="71449"/>
                          <a:pt x="412642" y="166431"/>
                        </a:cubicBezTo>
                        <a:lnTo>
                          <a:pt x="415665" y="196425"/>
                        </a:lnTo>
                        <a:lnTo>
                          <a:pt x="415665" y="220451"/>
                        </a:lnTo>
                        <a:lnTo>
                          <a:pt x="412642" y="250446"/>
                        </a:lnTo>
                        <a:cubicBezTo>
                          <a:pt x="393205" y="345427"/>
                          <a:pt x="309166" y="416876"/>
                          <a:pt x="208438" y="416876"/>
                        </a:cubicBezTo>
                        <a:cubicBezTo>
                          <a:pt x="93321" y="416876"/>
                          <a:pt x="0" y="323555"/>
                          <a:pt x="0" y="208438"/>
                        </a:cubicBezTo>
                        <a:cubicBezTo>
                          <a:pt x="0" y="93321"/>
                          <a:pt x="93321" y="0"/>
                          <a:pt x="208438" y="0"/>
                        </a:cubicBezTo>
                        <a:close/>
                      </a:path>
                    </a:pathLst>
                  </a:custGeom>
                  <a:solidFill>
                    <a:sysClr val="windowText" lastClr="000000"/>
                  </a:solidFill>
                  <a:ln>
                    <a:noFill/>
                  </a:ln>
                </p:spPr>
              </p:pic>
            </p:grpSp>
            <p:pic>
              <p:nvPicPr>
                <p:cNvPr id="97" name="图片 96"/>
                <p:cNvPicPr>
                  <a:picLocks noChangeAspect="1"/>
                </p:cNvPicPr>
                <p:nvPr/>
              </p:nvPicPr>
              <p:blipFill>
                <a:blip r:embed="rId3" cstate="email">
                  <a:grayscl/>
                  <a:extLst>
                    <a:ext uri="{28A0092B-C50C-407E-A947-70E740481C1C}">
                      <a14:useLocalDpi xmlns:a14="http://schemas.microsoft.com/office/drawing/2010/main"/>
                    </a:ext>
                  </a:extLst>
                </a:blip>
                <a:srcRect/>
                <a:stretch>
                  <a:fillRect/>
                </a:stretch>
              </p:blipFill>
              <p:spPr>
                <a:xfrm>
                  <a:off x="1665125" y="2521404"/>
                  <a:ext cx="1855788" cy="2868613"/>
                </a:xfrm>
                <a:custGeom>
                  <a:avLst/>
                  <a:gdLst>
                    <a:gd name="connsiteX0" fmla="*/ 0 w 1855788"/>
                    <a:gd name="connsiteY0" fmla="*/ 0 h 2868613"/>
                    <a:gd name="connsiteX1" fmla="*/ 1855788 w 1855788"/>
                    <a:gd name="connsiteY1" fmla="*/ 0 h 2868613"/>
                    <a:gd name="connsiteX2" fmla="*/ 1855788 w 1855788"/>
                    <a:gd name="connsiteY2" fmla="*/ 2868613 h 2868613"/>
                    <a:gd name="connsiteX3" fmla="*/ 0 w 1855788"/>
                    <a:gd name="connsiteY3" fmla="*/ 2868613 h 2868613"/>
                  </a:gdLst>
                  <a:ahLst/>
                  <a:cxnLst>
                    <a:cxn ang="0">
                      <a:pos x="connsiteX0" y="connsiteY0"/>
                    </a:cxn>
                    <a:cxn ang="0">
                      <a:pos x="connsiteX1" y="connsiteY1"/>
                    </a:cxn>
                    <a:cxn ang="0">
                      <a:pos x="connsiteX2" y="connsiteY2"/>
                    </a:cxn>
                    <a:cxn ang="0">
                      <a:pos x="connsiteX3" y="connsiteY3"/>
                    </a:cxn>
                  </a:cxnLst>
                  <a:rect l="l" t="t" r="r" b="b"/>
                  <a:pathLst>
                    <a:path w="1855788" h="2868613">
                      <a:moveTo>
                        <a:pt x="0" y="0"/>
                      </a:moveTo>
                      <a:lnTo>
                        <a:pt x="1855788" y="0"/>
                      </a:lnTo>
                      <a:lnTo>
                        <a:pt x="1855788" y="2868613"/>
                      </a:lnTo>
                      <a:lnTo>
                        <a:pt x="0" y="2868613"/>
                      </a:lnTo>
                      <a:close/>
                    </a:path>
                  </a:pathLst>
                </a:custGeom>
              </p:spPr>
            </p:pic>
          </p:grpSp>
          <p:grpSp>
            <p:nvGrpSpPr>
              <p:cNvPr id="73" name="组合 72"/>
              <p:cNvGrpSpPr/>
              <p:nvPr/>
            </p:nvGrpSpPr>
            <p:grpSpPr>
              <a:xfrm>
                <a:off x="8818356" y="1660757"/>
                <a:ext cx="2317957" cy="4527627"/>
                <a:chOff x="6149222" y="273242"/>
                <a:chExt cx="3432175" cy="6704013"/>
              </a:xfrm>
            </p:grpSpPr>
            <p:sp>
              <p:nvSpPr>
                <p:cNvPr id="74" name="AutoShape 60"/>
                <p:cNvSpPr>
                  <a:spLocks noChangeAspect="1" noChangeArrowheads="1" noTextEdit="1"/>
                </p:cNvSpPr>
                <p:nvPr/>
              </p:nvSpPr>
              <p:spPr bwMode="auto">
                <a:xfrm>
                  <a:off x="6149222" y="273242"/>
                  <a:ext cx="3432175" cy="670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75" name="Freeform 62"/>
                <p:cNvSpPr>
                  <a:spLocks/>
                </p:cNvSpPr>
                <p:nvPr/>
              </p:nvSpPr>
              <p:spPr bwMode="auto">
                <a:xfrm>
                  <a:off x="6149222" y="276417"/>
                  <a:ext cx="3432175" cy="6700838"/>
                </a:xfrm>
                <a:custGeom>
                  <a:avLst/>
                  <a:gdLst>
                    <a:gd name="T0" fmla="*/ 912 w 912"/>
                    <a:gd name="T1" fmla="*/ 1660 h 1784"/>
                    <a:gd name="T2" fmla="*/ 781 w 912"/>
                    <a:gd name="T3" fmla="*/ 1784 h 1784"/>
                    <a:gd name="T4" fmla="*/ 131 w 912"/>
                    <a:gd name="T5" fmla="*/ 1784 h 1784"/>
                    <a:gd name="T6" fmla="*/ 0 w 912"/>
                    <a:gd name="T7" fmla="*/ 1660 h 1784"/>
                    <a:gd name="T8" fmla="*/ 0 w 912"/>
                    <a:gd name="T9" fmla="*/ 124 h 1784"/>
                    <a:gd name="T10" fmla="*/ 131 w 912"/>
                    <a:gd name="T11" fmla="*/ 0 h 1784"/>
                    <a:gd name="T12" fmla="*/ 781 w 912"/>
                    <a:gd name="T13" fmla="*/ 0 h 1784"/>
                    <a:gd name="T14" fmla="*/ 912 w 912"/>
                    <a:gd name="T15" fmla="*/ 124 h 1784"/>
                    <a:gd name="T16" fmla="*/ 912 w 912"/>
                    <a:gd name="T17" fmla="*/ 1660 h 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2" h="1784">
                      <a:moveTo>
                        <a:pt x="912" y="1660"/>
                      </a:moveTo>
                      <a:cubicBezTo>
                        <a:pt x="912" y="1728"/>
                        <a:pt x="853" y="1784"/>
                        <a:pt x="781" y="1784"/>
                      </a:cubicBezTo>
                      <a:cubicBezTo>
                        <a:pt x="131" y="1784"/>
                        <a:pt x="131" y="1784"/>
                        <a:pt x="131" y="1784"/>
                      </a:cubicBezTo>
                      <a:cubicBezTo>
                        <a:pt x="59" y="1784"/>
                        <a:pt x="0" y="1728"/>
                        <a:pt x="0" y="1660"/>
                      </a:cubicBezTo>
                      <a:cubicBezTo>
                        <a:pt x="0" y="124"/>
                        <a:pt x="0" y="124"/>
                        <a:pt x="0" y="124"/>
                      </a:cubicBezTo>
                      <a:cubicBezTo>
                        <a:pt x="0" y="55"/>
                        <a:pt x="59" y="0"/>
                        <a:pt x="131" y="0"/>
                      </a:cubicBezTo>
                      <a:cubicBezTo>
                        <a:pt x="781" y="0"/>
                        <a:pt x="781" y="0"/>
                        <a:pt x="781" y="0"/>
                      </a:cubicBezTo>
                      <a:cubicBezTo>
                        <a:pt x="853" y="0"/>
                        <a:pt x="912" y="55"/>
                        <a:pt x="912" y="124"/>
                      </a:cubicBezTo>
                      <a:cubicBezTo>
                        <a:pt x="912" y="1660"/>
                        <a:pt x="912" y="1660"/>
                        <a:pt x="912" y="1660"/>
                      </a:cubicBezTo>
                    </a:path>
                  </a:pathLst>
                </a:custGeom>
                <a:solidFill>
                  <a:srgbClr val="A8A9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76" name="Freeform 63"/>
                <p:cNvSpPr>
                  <a:spLocks/>
                </p:cNvSpPr>
                <p:nvPr/>
              </p:nvSpPr>
              <p:spPr bwMode="auto">
                <a:xfrm>
                  <a:off x="6152397" y="281180"/>
                  <a:ext cx="3425825" cy="6688138"/>
                </a:xfrm>
                <a:custGeom>
                  <a:avLst/>
                  <a:gdLst>
                    <a:gd name="T0" fmla="*/ 910 w 910"/>
                    <a:gd name="T1" fmla="*/ 1657 h 1781"/>
                    <a:gd name="T2" fmla="*/ 779 w 910"/>
                    <a:gd name="T3" fmla="*/ 1781 h 1781"/>
                    <a:gd name="T4" fmla="*/ 131 w 910"/>
                    <a:gd name="T5" fmla="*/ 1781 h 1781"/>
                    <a:gd name="T6" fmla="*/ 0 w 910"/>
                    <a:gd name="T7" fmla="*/ 1657 h 1781"/>
                    <a:gd name="T8" fmla="*/ 0 w 910"/>
                    <a:gd name="T9" fmla="*/ 124 h 1781"/>
                    <a:gd name="T10" fmla="*/ 131 w 910"/>
                    <a:gd name="T11" fmla="*/ 0 h 1781"/>
                    <a:gd name="T12" fmla="*/ 779 w 910"/>
                    <a:gd name="T13" fmla="*/ 0 h 1781"/>
                    <a:gd name="T14" fmla="*/ 910 w 910"/>
                    <a:gd name="T15" fmla="*/ 124 h 1781"/>
                    <a:gd name="T16" fmla="*/ 910 w 910"/>
                    <a:gd name="T17" fmla="*/ 1657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0" h="1781">
                      <a:moveTo>
                        <a:pt x="910" y="1657"/>
                      </a:moveTo>
                      <a:cubicBezTo>
                        <a:pt x="910" y="1726"/>
                        <a:pt x="851" y="1781"/>
                        <a:pt x="779" y="1781"/>
                      </a:cubicBezTo>
                      <a:cubicBezTo>
                        <a:pt x="131" y="1781"/>
                        <a:pt x="131" y="1781"/>
                        <a:pt x="131" y="1781"/>
                      </a:cubicBezTo>
                      <a:cubicBezTo>
                        <a:pt x="59" y="1781"/>
                        <a:pt x="0" y="1726"/>
                        <a:pt x="0" y="1657"/>
                      </a:cubicBezTo>
                      <a:cubicBezTo>
                        <a:pt x="0" y="124"/>
                        <a:pt x="0" y="124"/>
                        <a:pt x="0" y="124"/>
                      </a:cubicBezTo>
                      <a:cubicBezTo>
                        <a:pt x="0" y="56"/>
                        <a:pt x="59" y="0"/>
                        <a:pt x="131" y="0"/>
                      </a:cubicBezTo>
                      <a:cubicBezTo>
                        <a:pt x="779" y="0"/>
                        <a:pt x="779" y="0"/>
                        <a:pt x="779" y="0"/>
                      </a:cubicBezTo>
                      <a:cubicBezTo>
                        <a:pt x="851" y="0"/>
                        <a:pt x="910" y="56"/>
                        <a:pt x="910" y="124"/>
                      </a:cubicBezTo>
                      <a:cubicBezTo>
                        <a:pt x="910" y="1657"/>
                        <a:pt x="910" y="1657"/>
                        <a:pt x="910" y="1657"/>
                      </a:cubicBezTo>
                    </a:path>
                  </a:pathLst>
                </a:custGeom>
                <a:solidFill>
                  <a:srgbClr val="B0B1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77" name="Freeform 64"/>
                <p:cNvSpPr>
                  <a:spLocks/>
                </p:cNvSpPr>
                <p:nvPr/>
              </p:nvSpPr>
              <p:spPr bwMode="auto">
                <a:xfrm>
                  <a:off x="6160335" y="284355"/>
                  <a:ext cx="3409950" cy="6681788"/>
                </a:xfrm>
                <a:custGeom>
                  <a:avLst/>
                  <a:gdLst>
                    <a:gd name="T0" fmla="*/ 906 w 906"/>
                    <a:gd name="T1" fmla="*/ 1655 h 1779"/>
                    <a:gd name="T2" fmla="*/ 776 w 906"/>
                    <a:gd name="T3" fmla="*/ 1779 h 1779"/>
                    <a:gd name="T4" fmla="*/ 130 w 906"/>
                    <a:gd name="T5" fmla="*/ 1779 h 1779"/>
                    <a:gd name="T6" fmla="*/ 0 w 906"/>
                    <a:gd name="T7" fmla="*/ 1655 h 1779"/>
                    <a:gd name="T8" fmla="*/ 0 w 906"/>
                    <a:gd name="T9" fmla="*/ 124 h 1779"/>
                    <a:gd name="T10" fmla="*/ 130 w 906"/>
                    <a:gd name="T11" fmla="*/ 0 h 1779"/>
                    <a:gd name="T12" fmla="*/ 776 w 906"/>
                    <a:gd name="T13" fmla="*/ 0 h 1779"/>
                    <a:gd name="T14" fmla="*/ 906 w 906"/>
                    <a:gd name="T15" fmla="*/ 124 h 1779"/>
                    <a:gd name="T16" fmla="*/ 906 w 906"/>
                    <a:gd name="T17" fmla="*/ 1655 h 1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6" h="1779">
                      <a:moveTo>
                        <a:pt x="906" y="1655"/>
                      </a:moveTo>
                      <a:cubicBezTo>
                        <a:pt x="906" y="1724"/>
                        <a:pt x="848" y="1779"/>
                        <a:pt x="776" y="1779"/>
                      </a:cubicBezTo>
                      <a:cubicBezTo>
                        <a:pt x="130" y="1779"/>
                        <a:pt x="130" y="1779"/>
                        <a:pt x="130" y="1779"/>
                      </a:cubicBezTo>
                      <a:cubicBezTo>
                        <a:pt x="58" y="1779"/>
                        <a:pt x="0" y="1724"/>
                        <a:pt x="0" y="1655"/>
                      </a:cubicBezTo>
                      <a:cubicBezTo>
                        <a:pt x="0" y="124"/>
                        <a:pt x="0" y="124"/>
                        <a:pt x="0" y="124"/>
                      </a:cubicBezTo>
                      <a:cubicBezTo>
                        <a:pt x="0" y="56"/>
                        <a:pt x="58" y="0"/>
                        <a:pt x="130" y="0"/>
                      </a:cubicBezTo>
                      <a:cubicBezTo>
                        <a:pt x="776" y="0"/>
                        <a:pt x="776" y="0"/>
                        <a:pt x="776" y="0"/>
                      </a:cubicBezTo>
                      <a:cubicBezTo>
                        <a:pt x="848" y="0"/>
                        <a:pt x="906" y="56"/>
                        <a:pt x="906" y="124"/>
                      </a:cubicBezTo>
                      <a:cubicBezTo>
                        <a:pt x="906" y="1655"/>
                        <a:pt x="906" y="1655"/>
                        <a:pt x="906" y="1655"/>
                      </a:cubicBezTo>
                    </a:path>
                  </a:pathLst>
                </a:custGeom>
                <a:solidFill>
                  <a:srgbClr val="B9B9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78" name="Freeform 65"/>
                <p:cNvSpPr>
                  <a:spLocks/>
                </p:cNvSpPr>
                <p:nvPr/>
              </p:nvSpPr>
              <p:spPr bwMode="auto">
                <a:xfrm>
                  <a:off x="6165097" y="292292"/>
                  <a:ext cx="3402013" cy="6670675"/>
                </a:xfrm>
                <a:custGeom>
                  <a:avLst/>
                  <a:gdLst>
                    <a:gd name="T0" fmla="*/ 904 w 904"/>
                    <a:gd name="T1" fmla="*/ 1652 h 1776"/>
                    <a:gd name="T2" fmla="*/ 774 w 904"/>
                    <a:gd name="T3" fmla="*/ 1776 h 1776"/>
                    <a:gd name="T4" fmla="*/ 130 w 904"/>
                    <a:gd name="T5" fmla="*/ 1776 h 1776"/>
                    <a:gd name="T6" fmla="*/ 0 w 904"/>
                    <a:gd name="T7" fmla="*/ 1652 h 1776"/>
                    <a:gd name="T8" fmla="*/ 0 w 904"/>
                    <a:gd name="T9" fmla="*/ 123 h 1776"/>
                    <a:gd name="T10" fmla="*/ 130 w 904"/>
                    <a:gd name="T11" fmla="*/ 0 h 1776"/>
                    <a:gd name="T12" fmla="*/ 774 w 904"/>
                    <a:gd name="T13" fmla="*/ 0 h 1776"/>
                    <a:gd name="T14" fmla="*/ 904 w 904"/>
                    <a:gd name="T15" fmla="*/ 123 h 1776"/>
                    <a:gd name="T16" fmla="*/ 904 w 904"/>
                    <a:gd name="T17" fmla="*/ 1652 h 1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4" h="1776">
                      <a:moveTo>
                        <a:pt x="904" y="1652"/>
                      </a:moveTo>
                      <a:cubicBezTo>
                        <a:pt x="904" y="1720"/>
                        <a:pt x="846" y="1776"/>
                        <a:pt x="774" y="1776"/>
                      </a:cubicBezTo>
                      <a:cubicBezTo>
                        <a:pt x="130" y="1776"/>
                        <a:pt x="130" y="1776"/>
                        <a:pt x="130" y="1776"/>
                      </a:cubicBezTo>
                      <a:cubicBezTo>
                        <a:pt x="58" y="1776"/>
                        <a:pt x="0" y="1720"/>
                        <a:pt x="0" y="1652"/>
                      </a:cubicBezTo>
                      <a:cubicBezTo>
                        <a:pt x="0" y="123"/>
                        <a:pt x="0" y="123"/>
                        <a:pt x="0" y="123"/>
                      </a:cubicBezTo>
                      <a:cubicBezTo>
                        <a:pt x="0" y="55"/>
                        <a:pt x="58" y="0"/>
                        <a:pt x="130" y="0"/>
                      </a:cubicBezTo>
                      <a:cubicBezTo>
                        <a:pt x="774" y="0"/>
                        <a:pt x="774" y="0"/>
                        <a:pt x="774" y="0"/>
                      </a:cubicBezTo>
                      <a:cubicBezTo>
                        <a:pt x="846" y="0"/>
                        <a:pt x="904" y="55"/>
                        <a:pt x="904" y="123"/>
                      </a:cubicBezTo>
                      <a:cubicBezTo>
                        <a:pt x="904" y="1652"/>
                        <a:pt x="904" y="1652"/>
                        <a:pt x="904" y="1652"/>
                      </a:cubicBezTo>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79" name="Freeform 66"/>
                <p:cNvSpPr>
                  <a:spLocks/>
                </p:cNvSpPr>
                <p:nvPr/>
              </p:nvSpPr>
              <p:spPr bwMode="auto">
                <a:xfrm>
                  <a:off x="6168272" y="295467"/>
                  <a:ext cx="3394075" cy="6659563"/>
                </a:xfrm>
                <a:custGeom>
                  <a:avLst/>
                  <a:gdLst>
                    <a:gd name="T0" fmla="*/ 902 w 902"/>
                    <a:gd name="T1" fmla="*/ 1650 h 1773"/>
                    <a:gd name="T2" fmla="*/ 772 w 902"/>
                    <a:gd name="T3" fmla="*/ 1773 h 1773"/>
                    <a:gd name="T4" fmla="*/ 130 w 902"/>
                    <a:gd name="T5" fmla="*/ 1773 h 1773"/>
                    <a:gd name="T6" fmla="*/ 0 w 902"/>
                    <a:gd name="T7" fmla="*/ 1650 h 1773"/>
                    <a:gd name="T8" fmla="*/ 0 w 902"/>
                    <a:gd name="T9" fmla="*/ 124 h 1773"/>
                    <a:gd name="T10" fmla="*/ 130 w 902"/>
                    <a:gd name="T11" fmla="*/ 0 h 1773"/>
                    <a:gd name="T12" fmla="*/ 772 w 902"/>
                    <a:gd name="T13" fmla="*/ 0 h 1773"/>
                    <a:gd name="T14" fmla="*/ 902 w 902"/>
                    <a:gd name="T15" fmla="*/ 124 h 1773"/>
                    <a:gd name="T16" fmla="*/ 902 w 902"/>
                    <a:gd name="T17" fmla="*/ 1650 h 1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2" h="1773">
                      <a:moveTo>
                        <a:pt x="902" y="1650"/>
                      </a:moveTo>
                      <a:cubicBezTo>
                        <a:pt x="902" y="1718"/>
                        <a:pt x="844" y="1773"/>
                        <a:pt x="772" y="1773"/>
                      </a:cubicBezTo>
                      <a:cubicBezTo>
                        <a:pt x="130" y="1773"/>
                        <a:pt x="130" y="1773"/>
                        <a:pt x="130" y="1773"/>
                      </a:cubicBezTo>
                      <a:cubicBezTo>
                        <a:pt x="58" y="1773"/>
                        <a:pt x="0" y="1718"/>
                        <a:pt x="0" y="1650"/>
                      </a:cubicBezTo>
                      <a:cubicBezTo>
                        <a:pt x="0" y="124"/>
                        <a:pt x="0" y="124"/>
                        <a:pt x="0" y="124"/>
                      </a:cubicBezTo>
                      <a:cubicBezTo>
                        <a:pt x="0" y="55"/>
                        <a:pt x="58" y="0"/>
                        <a:pt x="130" y="0"/>
                      </a:cubicBezTo>
                      <a:cubicBezTo>
                        <a:pt x="772" y="0"/>
                        <a:pt x="772" y="0"/>
                        <a:pt x="772" y="0"/>
                      </a:cubicBezTo>
                      <a:cubicBezTo>
                        <a:pt x="844" y="0"/>
                        <a:pt x="902" y="55"/>
                        <a:pt x="902" y="124"/>
                      </a:cubicBezTo>
                      <a:cubicBezTo>
                        <a:pt x="902" y="1650"/>
                        <a:pt x="902" y="1650"/>
                        <a:pt x="902" y="1650"/>
                      </a:cubicBezTo>
                    </a:path>
                  </a:pathLst>
                </a:custGeom>
                <a:solidFill>
                  <a:srgbClr val="C9C9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0" name="Freeform 67"/>
                <p:cNvSpPr>
                  <a:spLocks/>
                </p:cNvSpPr>
                <p:nvPr/>
              </p:nvSpPr>
              <p:spPr bwMode="auto">
                <a:xfrm>
                  <a:off x="6176210" y="300230"/>
                  <a:ext cx="3378200" cy="6650038"/>
                </a:xfrm>
                <a:custGeom>
                  <a:avLst/>
                  <a:gdLst>
                    <a:gd name="T0" fmla="*/ 898 w 898"/>
                    <a:gd name="T1" fmla="*/ 1648 h 1771"/>
                    <a:gd name="T2" fmla="*/ 769 w 898"/>
                    <a:gd name="T3" fmla="*/ 1771 h 1771"/>
                    <a:gd name="T4" fmla="*/ 129 w 898"/>
                    <a:gd name="T5" fmla="*/ 1771 h 1771"/>
                    <a:gd name="T6" fmla="*/ 0 w 898"/>
                    <a:gd name="T7" fmla="*/ 1648 h 1771"/>
                    <a:gd name="T8" fmla="*/ 0 w 898"/>
                    <a:gd name="T9" fmla="*/ 124 h 1771"/>
                    <a:gd name="T10" fmla="*/ 129 w 898"/>
                    <a:gd name="T11" fmla="*/ 0 h 1771"/>
                    <a:gd name="T12" fmla="*/ 769 w 898"/>
                    <a:gd name="T13" fmla="*/ 0 h 1771"/>
                    <a:gd name="T14" fmla="*/ 898 w 898"/>
                    <a:gd name="T15" fmla="*/ 124 h 1771"/>
                    <a:gd name="T16" fmla="*/ 898 w 898"/>
                    <a:gd name="T17" fmla="*/ 1648 h 1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8" h="1771">
                      <a:moveTo>
                        <a:pt x="898" y="1648"/>
                      </a:moveTo>
                      <a:cubicBezTo>
                        <a:pt x="898" y="1716"/>
                        <a:pt x="841" y="1771"/>
                        <a:pt x="769" y="1771"/>
                      </a:cubicBezTo>
                      <a:cubicBezTo>
                        <a:pt x="129" y="1771"/>
                        <a:pt x="129" y="1771"/>
                        <a:pt x="129" y="1771"/>
                      </a:cubicBezTo>
                      <a:cubicBezTo>
                        <a:pt x="57" y="1771"/>
                        <a:pt x="0" y="1716"/>
                        <a:pt x="0" y="1648"/>
                      </a:cubicBezTo>
                      <a:cubicBezTo>
                        <a:pt x="0" y="124"/>
                        <a:pt x="0" y="124"/>
                        <a:pt x="0" y="124"/>
                      </a:cubicBezTo>
                      <a:cubicBezTo>
                        <a:pt x="0" y="56"/>
                        <a:pt x="57" y="0"/>
                        <a:pt x="129" y="0"/>
                      </a:cubicBezTo>
                      <a:cubicBezTo>
                        <a:pt x="769" y="0"/>
                        <a:pt x="769" y="0"/>
                        <a:pt x="769" y="0"/>
                      </a:cubicBezTo>
                      <a:cubicBezTo>
                        <a:pt x="841" y="0"/>
                        <a:pt x="898" y="56"/>
                        <a:pt x="898" y="124"/>
                      </a:cubicBezTo>
                      <a:cubicBezTo>
                        <a:pt x="898" y="1648"/>
                        <a:pt x="898" y="1648"/>
                        <a:pt x="898" y="1648"/>
                      </a:cubicBezTo>
                    </a:path>
                  </a:pathLst>
                </a:cu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1" name="Freeform 68"/>
                <p:cNvSpPr>
                  <a:spLocks/>
                </p:cNvSpPr>
                <p:nvPr/>
              </p:nvSpPr>
              <p:spPr bwMode="auto">
                <a:xfrm>
                  <a:off x="6179385" y="306580"/>
                  <a:ext cx="3371850" cy="6640513"/>
                </a:xfrm>
                <a:custGeom>
                  <a:avLst/>
                  <a:gdLst>
                    <a:gd name="T0" fmla="*/ 896 w 896"/>
                    <a:gd name="T1" fmla="*/ 1645 h 1768"/>
                    <a:gd name="T2" fmla="*/ 767 w 896"/>
                    <a:gd name="T3" fmla="*/ 1768 h 1768"/>
                    <a:gd name="T4" fmla="*/ 129 w 896"/>
                    <a:gd name="T5" fmla="*/ 1768 h 1768"/>
                    <a:gd name="T6" fmla="*/ 0 w 896"/>
                    <a:gd name="T7" fmla="*/ 1645 h 1768"/>
                    <a:gd name="T8" fmla="*/ 0 w 896"/>
                    <a:gd name="T9" fmla="*/ 123 h 1768"/>
                    <a:gd name="T10" fmla="*/ 129 w 896"/>
                    <a:gd name="T11" fmla="*/ 0 h 1768"/>
                    <a:gd name="T12" fmla="*/ 767 w 896"/>
                    <a:gd name="T13" fmla="*/ 0 h 1768"/>
                    <a:gd name="T14" fmla="*/ 896 w 896"/>
                    <a:gd name="T15" fmla="*/ 123 h 1768"/>
                    <a:gd name="T16" fmla="*/ 896 w 896"/>
                    <a:gd name="T17" fmla="*/ 1645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1768">
                      <a:moveTo>
                        <a:pt x="896" y="1645"/>
                      </a:moveTo>
                      <a:cubicBezTo>
                        <a:pt x="896" y="1713"/>
                        <a:pt x="838" y="1768"/>
                        <a:pt x="767" y="1768"/>
                      </a:cubicBezTo>
                      <a:cubicBezTo>
                        <a:pt x="129" y="1768"/>
                        <a:pt x="129" y="1768"/>
                        <a:pt x="129" y="1768"/>
                      </a:cubicBezTo>
                      <a:cubicBezTo>
                        <a:pt x="58" y="1768"/>
                        <a:pt x="0" y="1713"/>
                        <a:pt x="0" y="1645"/>
                      </a:cubicBezTo>
                      <a:cubicBezTo>
                        <a:pt x="0" y="123"/>
                        <a:pt x="0" y="123"/>
                        <a:pt x="0" y="123"/>
                      </a:cubicBezTo>
                      <a:cubicBezTo>
                        <a:pt x="0" y="55"/>
                        <a:pt x="58" y="0"/>
                        <a:pt x="129" y="0"/>
                      </a:cubicBezTo>
                      <a:cubicBezTo>
                        <a:pt x="767" y="0"/>
                        <a:pt x="767" y="0"/>
                        <a:pt x="767" y="0"/>
                      </a:cubicBezTo>
                      <a:cubicBezTo>
                        <a:pt x="838" y="0"/>
                        <a:pt x="896" y="55"/>
                        <a:pt x="896" y="123"/>
                      </a:cubicBezTo>
                      <a:cubicBezTo>
                        <a:pt x="896" y="1645"/>
                        <a:pt x="896" y="1645"/>
                        <a:pt x="896" y="1645"/>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2" name="Freeform 69"/>
                <p:cNvSpPr>
                  <a:spLocks/>
                </p:cNvSpPr>
                <p:nvPr/>
              </p:nvSpPr>
              <p:spPr bwMode="auto">
                <a:xfrm>
                  <a:off x="6182560" y="311342"/>
                  <a:ext cx="3365500" cy="6627813"/>
                </a:xfrm>
                <a:custGeom>
                  <a:avLst/>
                  <a:gdLst>
                    <a:gd name="T0" fmla="*/ 894 w 894"/>
                    <a:gd name="T1" fmla="*/ 1643 h 1765"/>
                    <a:gd name="T2" fmla="*/ 765 w 894"/>
                    <a:gd name="T3" fmla="*/ 1765 h 1765"/>
                    <a:gd name="T4" fmla="*/ 129 w 894"/>
                    <a:gd name="T5" fmla="*/ 1765 h 1765"/>
                    <a:gd name="T6" fmla="*/ 0 w 894"/>
                    <a:gd name="T7" fmla="*/ 1643 h 1765"/>
                    <a:gd name="T8" fmla="*/ 0 w 894"/>
                    <a:gd name="T9" fmla="*/ 123 h 1765"/>
                    <a:gd name="T10" fmla="*/ 129 w 894"/>
                    <a:gd name="T11" fmla="*/ 0 h 1765"/>
                    <a:gd name="T12" fmla="*/ 765 w 894"/>
                    <a:gd name="T13" fmla="*/ 0 h 1765"/>
                    <a:gd name="T14" fmla="*/ 894 w 894"/>
                    <a:gd name="T15" fmla="*/ 123 h 1765"/>
                    <a:gd name="T16" fmla="*/ 894 w 894"/>
                    <a:gd name="T17" fmla="*/ 1643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4" h="1765">
                      <a:moveTo>
                        <a:pt x="894" y="1643"/>
                      </a:moveTo>
                      <a:cubicBezTo>
                        <a:pt x="894" y="1710"/>
                        <a:pt x="836" y="1765"/>
                        <a:pt x="765" y="1765"/>
                      </a:cubicBezTo>
                      <a:cubicBezTo>
                        <a:pt x="129" y="1765"/>
                        <a:pt x="129" y="1765"/>
                        <a:pt x="129" y="1765"/>
                      </a:cubicBezTo>
                      <a:cubicBezTo>
                        <a:pt x="58" y="1765"/>
                        <a:pt x="0" y="1710"/>
                        <a:pt x="0" y="1643"/>
                      </a:cubicBezTo>
                      <a:cubicBezTo>
                        <a:pt x="0" y="123"/>
                        <a:pt x="0" y="123"/>
                        <a:pt x="0" y="123"/>
                      </a:cubicBezTo>
                      <a:cubicBezTo>
                        <a:pt x="0" y="55"/>
                        <a:pt x="58" y="0"/>
                        <a:pt x="129" y="0"/>
                      </a:cubicBezTo>
                      <a:cubicBezTo>
                        <a:pt x="765" y="0"/>
                        <a:pt x="765" y="0"/>
                        <a:pt x="765" y="0"/>
                      </a:cubicBezTo>
                      <a:cubicBezTo>
                        <a:pt x="836" y="0"/>
                        <a:pt x="894" y="55"/>
                        <a:pt x="894" y="123"/>
                      </a:cubicBezTo>
                      <a:cubicBezTo>
                        <a:pt x="894" y="1643"/>
                        <a:pt x="894" y="1643"/>
                        <a:pt x="894" y="1643"/>
                      </a:cubicBezTo>
                    </a:path>
                  </a:pathLst>
                </a:custGeom>
                <a:solidFill>
                  <a:srgbClr val="E2E2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3" name="Freeform 70"/>
                <p:cNvSpPr>
                  <a:spLocks/>
                </p:cNvSpPr>
                <p:nvPr/>
              </p:nvSpPr>
              <p:spPr bwMode="auto">
                <a:xfrm>
                  <a:off x="6190497" y="314517"/>
                  <a:ext cx="3349625" cy="6621463"/>
                </a:xfrm>
                <a:custGeom>
                  <a:avLst/>
                  <a:gdLst>
                    <a:gd name="T0" fmla="*/ 890 w 890"/>
                    <a:gd name="T1" fmla="*/ 1640 h 1763"/>
                    <a:gd name="T2" fmla="*/ 762 w 890"/>
                    <a:gd name="T3" fmla="*/ 1763 h 1763"/>
                    <a:gd name="T4" fmla="*/ 127 w 890"/>
                    <a:gd name="T5" fmla="*/ 1763 h 1763"/>
                    <a:gd name="T6" fmla="*/ 0 w 890"/>
                    <a:gd name="T7" fmla="*/ 1640 h 1763"/>
                    <a:gd name="T8" fmla="*/ 0 w 890"/>
                    <a:gd name="T9" fmla="*/ 123 h 1763"/>
                    <a:gd name="T10" fmla="*/ 127 w 890"/>
                    <a:gd name="T11" fmla="*/ 0 h 1763"/>
                    <a:gd name="T12" fmla="*/ 762 w 890"/>
                    <a:gd name="T13" fmla="*/ 0 h 1763"/>
                    <a:gd name="T14" fmla="*/ 890 w 890"/>
                    <a:gd name="T15" fmla="*/ 123 h 1763"/>
                    <a:gd name="T16" fmla="*/ 890 w 890"/>
                    <a:gd name="T17" fmla="*/ 1640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0" h="1763">
                      <a:moveTo>
                        <a:pt x="890" y="1640"/>
                      </a:moveTo>
                      <a:cubicBezTo>
                        <a:pt x="890" y="1708"/>
                        <a:pt x="833" y="1763"/>
                        <a:pt x="762" y="1763"/>
                      </a:cubicBezTo>
                      <a:cubicBezTo>
                        <a:pt x="127" y="1763"/>
                        <a:pt x="127" y="1763"/>
                        <a:pt x="127" y="1763"/>
                      </a:cubicBezTo>
                      <a:cubicBezTo>
                        <a:pt x="57" y="1763"/>
                        <a:pt x="0" y="1708"/>
                        <a:pt x="0" y="1640"/>
                      </a:cubicBezTo>
                      <a:cubicBezTo>
                        <a:pt x="0" y="123"/>
                        <a:pt x="0" y="123"/>
                        <a:pt x="0" y="123"/>
                      </a:cubicBezTo>
                      <a:cubicBezTo>
                        <a:pt x="0" y="55"/>
                        <a:pt x="57" y="0"/>
                        <a:pt x="127" y="0"/>
                      </a:cubicBezTo>
                      <a:cubicBezTo>
                        <a:pt x="762" y="0"/>
                        <a:pt x="762" y="0"/>
                        <a:pt x="762" y="0"/>
                      </a:cubicBezTo>
                      <a:cubicBezTo>
                        <a:pt x="833" y="0"/>
                        <a:pt x="890" y="55"/>
                        <a:pt x="890" y="123"/>
                      </a:cubicBezTo>
                      <a:cubicBezTo>
                        <a:pt x="890" y="1640"/>
                        <a:pt x="890" y="1640"/>
                        <a:pt x="890" y="164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4" name="Freeform 71"/>
                <p:cNvSpPr>
                  <a:spLocks/>
                </p:cNvSpPr>
                <p:nvPr/>
              </p:nvSpPr>
              <p:spPr bwMode="auto">
                <a:xfrm>
                  <a:off x="6195260" y="322455"/>
                  <a:ext cx="3341688" cy="6610350"/>
                </a:xfrm>
                <a:custGeom>
                  <a:avLst/>
                  <a:gdLst>
                    <a:gd name="T0" fmla="*/ 888 w 888"/>
                    <a:gd name="T1" fmla="*/ 1637 h 1760"/>
                    <a:gd name="T2" fmla="*/ 761 w 888"/>
                    <a:gd name="T3" fmla="*/ 1760 h 1760"/>
                    <a:gd name="T4" fmla="*/ 127 w 888"/>
                    <a:gd name="T5" fmla="*/ 1760 h 1760"/>
                    <a:gd name="T6" fmla="*/ 0 w 888"/>
                    <a:gd name="T7" fmla="*/ 1637 h 1760"/>
                    <a:gd name="T8" fmla="*/ 0 w 888"/>
                    <a:gd name="T9" fmla="*/ 122 h 1760"/>
                    <a:gd name="T10" fmla="*/ 127 w 888"/>
                    <a:gd name="T11" fmla="*/ 0 h 1760"/>
                    <a:gd name="T12" fmla="*/ 761 w 888"/>
                    <a:gd name="T13" fmla="*/ 0 h 1760"/>
                    <a:gd name="T14" fmla="*/ 888 w 888"/>
                    <a:gd name="T15" fmla="*/ 122 h 1760"/>
                    <a:gd name="T16" fmla="*/ 888 w 888"/>
                    <a:gd name="T17" fmla="*/ 1637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8" h="1760">
                      <a:moveTo>
                        <a:pt x="888" y="1637"/>
                      </a:moveTo>
                      <a:cubicBezTo>
                        <a:pt x="888" y="1705"/>
                        <a:pt x="831" y="1760"/>
                        <a:pt x="761" y="1760"/>
                      </a:cubicBezTo>
                      <a:cubicBezTo>
                        <a:pt x="127" y="1760"/>
                        <a:pt x="127" y="1760"/>
                        <a:pt x="127" y="1760"/>
                      </a:cubicBezTo>
                      <a:cubicBezTo>
                        <a:pt x="57" y="1760"/>
                        <a:pt x="0" y="1705"/>
                        <a:pt x="0" y="1637"/>
                      </a:cubicBezTo>
                      <a:cubicBezTo>
                        <a:pt x="0" y="122"/>
                        <a:pt x="0" y="122"/>
                        <a:pt x="0" y="122"/>
                      </a:cubicBezTo>
                      <a:cubicBezTo>
                        <a:pt x="0" y="55"/>
                        <a:pt x="57" y="0"/>
                        <a:pt x="127" y="0"/>
                      </a:cubicBezTo>
                      <a:cubicBezTo>
                        <a:pt x="761" y="0"/>
                        <a:pt x="761" y="0"/>
                        <a:pt x="761" y="0"/>
                      </a:cubicBezTo>
                      <a:cubicBezTo>
                        <a:pt x="831" y="0"/>
                        <a:pt x="888" y="55"/>
                        <a:pt x="888" y="122"/>
                      </a:cubicBezTo>
                      <a:cubicBezTo>
                        <a:pt x="888" y="1637"/>
                        <a:pt x="888" y="1637"/>
                        <a:pt x="888" y="1637"/>
                      </a:cubicBezTo>
                    </a:path>
                  </a:pathLst>
                </a:custGeom>
                <a:solidFill>
                  <a:sysClr val="windowText" lastClr="000000">
                    <a:lumMod val="95000"/>
                    <a:lumOff val="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5" name="Freeform 74"/>
                <p:cNvSpPr>
                  <a:spLocks/>
                </p:cNvSpPr>
                <p:nvPr/>
              </p:nvSpPr>
              <p:spPr bwMode="auto">
                <a:xfrm>
                  <a:off x="7541460" y="779655"/>
                  <a:ext cx="661988" cy="131763"/>
                </a:xfrm>
                <a:custGeom>
                  <a:avLst/>
                  <a:gdLst>
                    <a:gd name="T0" fmla="*/ 176 w 176"/>
                    <a:gd name="T1" fmla="*/ 17 h 35"/>
                    <a:gd name="T2" fmla="*/ 158 w 176"/>
                    <a:gd name="T3" fmla="*/ 35 h 35"/>
                    <a:gd name="T4" fmla="*/ 18 w 176"/>
                    <a:gd name="T5" fmla="*/ 35 h 35"/>
                    <a:gd name="T6" fmla="*/ 0 w 176"/>
                    <a:gd name="T7" fmla="*/ 17 h 35"/>
                    <a:gd name="T8" fmla="*/ 18 w 176"/>
                    <a:gd name="T9" fmla="*/ 0 h 35"/>
                    <a:gd name="T10" fmla="*/ 158 w 176"/>
                    <a:gd name="T11" fmla="*/ 0 h 35"/>
                    <a:gd name="T12" fmla="*/ 176 w 176"/>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176" h="35">
                      <a:moveTo>
                        <a:pt x="176" y="17"/>
                      </a:moveTo>
                      <a:cubicBezTo>
                        <a:pt x="176" y="27"/>
                        <a:pt x="168" y="35"/>
                        <a:pt x="158" y="35"/>
                      </a:cubicBezTo>
                      <a:cubicBezTo>
                        <a:pt x="18" y="35"/>
                        <a:pt x="18" y="35"/>
                        <a:pt x="18" y="35"/>
                      </a:cubicBezTo>
                      <a:cubicBezTo>
                        <a:pt x="8" y="35"/>
                        <a:pt x="0" y="27"/>
                        <a:pt x="0" y="17"/>
                      </a:cubicBezTo>
                      <a:cubicBezTo>
                        <a:pt x="0" y="8"/>
                        <a:pt x="8" y="0"/>
                        <a:pt x="18" y="0"/>
                      </a:cubicBezTo>
                      <a:cubicBezTo>
                        <a:pt x="158" y="0"/>
                        <a:pt x="158" y="0"/>
                        <a:pt x="158" y="0"/>
                      </a:cubicBezTo>
                      <a:cubicBezTo>
                        <a:pt x="168" y="0"/>
                        <a:pt x="176" y="8"/>
                        <a:pt x="176"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6" name="Freeform 75"/>
                <p:cNvSpPr>
                  <a:spLocks/>
                </p:cNvSpPr>
                <p:nvPr/>
              </p:nvSpPr>
              <p:spPr bwMode="auto">
                <a:xfrm>
                  <a:off x="7546222" y="784417"/>
                  <a:ext cx="650875" cy="119063"/>
                </a:xfrm>
                <a:custGeom>
                  <a:avLst/>
                  <a:gdLst>
                    <a:gd name="T0" fmla="*/ 17 w 173"/>
                    <a:gd name="T1" fmla="*/ 0 h 32"/>
                    <a:gd name="T2" fmla="*/ 156 w 173"/>
                    <a:gd name="T3" fmla="*/ 0 h 32"/>
                    <a:gd name="T4" fmla="*/ 173 w 173"/>
                    <a:gd name="T5" fmla="*/ 16 h 32"/>
                    <a:gd name="T6" fmla="*/ 156 w 173"/>
                    <a:gd name="T7" fmla="*/ 32 h 32"/>
                    <a:gd name="T8" fmla="*/ 17 w 173"/>
                    <a:gd name="T9" fmla="*/ 32 h 32"/>
                    <a:gd name="T10" fmla="*/ 0 w 173"/>
                    <a:gd name="T11" fmla="*/ 16 h 32"/>
                    <a:gd name="T12" fmla="*/ 17 w 17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73" h="32">
                      <a:moveTo>
                        <a:pt x="17" y="0"/>
                      </a:moveTo>
                      <a:cubicBezTo>
                        <a:pt x="156" y="0"/>
                        <a:pt x="156" y="0"/>
                        <a:pt x="156" y="0"/>
                      </a:cubicBezTo>
                      <a:cubicBezTo>
                        <a:pt x="166" y="0"/>
                        <a:pt x="173" y="8"/>
                        <a:pt x="173" y="16"/>
                      </a:cubicBezTo>
                      <a:cubicBezTo>
                        <a:pt x="173" y="25"/>
                        <a:pt x="166" y="32"/>
                        <a:pt x="156" y="32"/>
                      </a:cubicBezTo>
                      <a:cubicBezTo>
                        <a:pt x="17" y="32"/>
                        <a:pt x="17" y="32"/>
                        <a:pt x="17" y="32"/>
                      </a:cubicBezTo>
                      <a:cubicBezTo>
                        <a:pt x="8" y="32"/>
                        <a:pt x="0" y="25"/>
                        <a:pt x="0" y="16"/>
                      </a:cubicBezTo>
                      <a:cubicBezTo>
                        <a:pt x="0" y="8"/>
                        <a:pt x="8" y="0"/>
                        <a:pt x="17" y="0"/>
                      </a:cubicBezTo>
                      <a:close/>
                    </a:path>
                  </a:pathLst>
                </a:custGeom>
                <a:solidFill>
                  <a:srgbClr val="E8E7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7" name="Freeform 76"/>
                <p:cNvSpPr>
                  <a:spLocks/>
                </p:cNvSpPr>
                <p:nvPr/>
              </p:nvSpPr>
              <p:spPr bwMode="auto">
                <a:xfrm>
                  <a:off x="7549397" y="792355"/>
                  <a:ext cx="642938" cy="107950"/>
                </a:xfrm>
                <a:custGeom>
                  <a:avLst/>
                  <a:gdLst>
                    <a:gd name="T0" fmla="*/ 16 w 171"/>
                    <a:gd name="T1" fmla="*/ 0 h 29"/>
                    <a:gd name="T2" fmla="*/ 155 w 171"/>
                    <a:gd name="T3" fmla="*/ 0 h 29"/>
                    <a:gd name="T4" fmla="*/ 171 w 171"/>
                    <a:gd name="T5" fmla="*/ 14 h 29"/>
                    <a:gd name="T6" fmla="*/ 155 w 171"/>
                    <a:gd name="T7" fmla="*/ 29 h 29"/>
                    <a:gd name="T8" fmla="*/ 16 w 171"/>
                    <a:gd name="T9" fmla="*/ 29 h 29"/>
                    <a:gd name="T10" fmla="*/ 0 w 171"/>
                    <a:gd name="T11" fmla="*/ 14 h 29"/>
                    <a:gd name="T12" fmla="*/ 16 w 17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171" h="29">
                      <a:moveTo>
                        <a:pt x="16" y="0"/>
                      </a:moveTo>
                      <a:cubicBezTo>
                        <a:pt x="155" y="0"/>
                        <a:pt x="155" y="0"/>
                        <a:pt x="155" y="0"/>
                      </a:cubicBezTo>
                      <a:cubicBezTo>
                        <a:pt x="164" y="0"/>
                        <a:pt x="171" y="6"/>
                        <a:pt x="171" y="14"/>
                      </a:cubicBezTo>
                      <a:cubicBezTo>
                        <a:pt x="171" y="23"/>
                        <a:pt x="164" y="29"/>
                        <a:pt x="155" y="29"/>
                      </a:cubicBezTo>
                      <a:cubicBezTo>
                        <a:pt x="16" y="29"/>
                        <a:pt x="16" y="29"/>
                        <a:pt x="16" y="29"/>
                      </a:cubicBezTo>
                      <a:cubicBezTo>
                        <a:pt x="7" y="29"/>
                        <a:pt x="0" y="23"/>
                        <a:pt x="0" y="14"/>
                      </a:cubicBezTo>
                      <a:cubicBezTo>
                        <a:pt x="0" y="6"/>
                        <a:pt x="7" y="0"/>
                        <a:pt x="16" y="0"/>
                      </a:cubicBezTo>
                      <a:close/>
                    </a:path>
                  </a:pathLst>
                </a:custGeom>
                <a:solidFill>
                  <a:srgbClr val="D0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8" name="Freeform 77"/>
                <p:cNvSpPr>
                  <a:spLocks/>
                </p:cNvSpPr>
                <p:nvPr/>
              </p:nvSpPr>
              <p:spPr bwMode="auto">
                <a:xfrm>
                  <a:off x="7552572" y="795530"/>
                  <a:ext cx="633413" cy="101600"/>
                </a:xfrm>
                <a:custGeom>
                  <a:avLst/>
                  <a:gdLst>
                    <a:gd name="T0" fmla="*/ 15 w 168"/>
                    <a:gd name="T1" fmla="*/ 0 h 27"/>
                    <a:gd name="T2" fmla="*/ 154 w 168"/>
                    <a:gd name="T3" fmla="*/ 0 h 27"/>
                    <a:gd name="T4" fmla="*/ 168 w 168"/>
                    <a:gd name="T5" fmla="*/ 13 h 27"/>
                    <a:gd name="T6" fmla="*/ 154 w 168"/>
                    <a:gd name="T7" fmla="*/ 27 h 27"/>
                    <a:gd name="T8" fmla="*/ 15 w 168"/>
                    <a:gd name="T9" fmla="*/ 27 h 27"/>
                    <a:gd name="T10" fmla="*/ 0 w 168"/>
                    <a:gd name="T11" fmla="*/ 13 h 27"/>
                    <a:gd name="T12" fmla="*/ 15 w 168"/>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168" h="27">
                      <a:moveTo>
                        <a:pt x="15" y="0"/>
                      </a:moveTo>
                      <a:cubicBezTo>
                        <a:pt x="154" y="0"/>
                        <a:pt x="154" y="0"/>
                        <a:pt x="154" y="0"/>
                      </a:cubicBezTo>
                      <a:cubicBezTo>
                        <a:pt x="162" y="0"/>
                        <a:pt x="168" y="6"/>
                        <a:pt x="168" y="13"/>
                      </a:cubicBezTo>
                      <a:cubicBezTo>
                        <a:pt x="168" y="21"/>
                        <a:pt x="162" y="27"/>
                        <a:pt x="154" y="27"/>
                      </a:cubicBezTo>
                      <a:cubicBezTo>
                        <a:pt x="15" y="27"/>
                        <a:pt x="15" y="27"/>
                        <a:pt x="15" y="27"/>
                      </a:cubicBezTo>
                      <a:cubicBezTo>
                        <a:pt x="7" y="27"/>
                        <a:pt x="0" y="21"/>
                        <a:pt x="0" y="13"/>
                      </a:cubicBezTo>
                      <a:cubicBezTo>
                        <a:pt x="0" y="6"/>
                        <a:pt x="7" y="0"/>
                        <a:pt x="15" y="0"/>
                      </a:cubicBezTo>
                      <a:close/>
                    </a:path>
                  </a:pathLst>
                </a:custGeom>
                <a:solidFill>
                  <a:srgbClr val="B9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9" name="Freeform 78"/>
                <p:cNvSpPr>
                  <a:spLocks/>
                </p:cNvSpPr>
                <p:nvPr/>
              </p:nvSpPr>
              <p:spPr bwMode="auto">
                <a:xfrm>
                  <a:off x="7557335" y="798705"/>
                  <a:ext cx="623888" cy="90488"/>
                </a:xfrm>
                <a:custGeom>
                  <a:avLst/>
                  <a:gdLst>
                    <a:gd name="T0" fmla="*/ 13 w 166"/>
                    <a:gd name="T1" fmla="*/ 0 h 24"/>
                    <a:gd name="T2" fmla="*/ 153 w 166"/>
                    <a:gd name="T3" fmla="*/ 0 h 24"/>
                    <a:gd name="T4" fmla="*/ 166 w 166"/>
                    <a:gd name="T5" fmla="*/ 12 h 24"/>
                    <a:gd name="T6" fmla="*/ 153 w 166"/>
                    <a:gd name="T7" fmla="*/ 24 h 24"/>
                    <a:gd name="T8" fmla="*/ 13 w 166"/>
                    <a:gd name="T9" fmla="*/ 24 h 24"/>
                    <a:gd name="T10" fmla="*/ 0 w 166"/>
                    <a:gd name="T11" fmla="*/ 12 h 24"/>
                    <a:gd name="T12" fmla="*/ 13 w 16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6" h="24">
                      <a:moveTo>
                        <a:pt x="13" y="0"/>
                      </a:moveTo>
                      <a:cubicBezTo>
                        <a:pt x="153" y="0"/>
                        <a:pt x="153" y="0"/>
                        <a:pt x="153" y="0"/>
                      </a:cubicBezTo>
                      <a:cubicBezTo>
                        <a:pt x="160" y="0"/>
                        <a:pt x="166" y="6"/>
                        <a:pt x="166" y="12"/>
                      </a:cubicBezTo>
                      <a:cubicBezTo>
                        <a:pt x="166" y="19"/>
                        <a:pt x="160" y="24"/>
                        <a:pt x="153" y="24"/>
                      </a:cubicBezTo>
                      <a:cubicBezTo>
                        <a:pt x="13" y="24"/>
                        <a:pt x="13" y="24"/>
                        <a:pt x="13" y="24"/>
                      </a:cubicBezTo>
                      <a:cubicBezTo>
                        <a:pt x="6" y="24"/>
                        <a:pt x="0" y="19"/>
                        <a:pt x="0" y="12"/>
                      </a:cubicBezTo>
                      <a:cubicBezTo>
                        <a:pt x="0" y="6"/>
                        <a:pt x="6" y="0"/>
                        <a:pt x="13" y="0"/>
                      </a:cubicBezTo>
                      <a:close/>
                    </a:path>
                  </a:pathLst>
                </a:custGeom>
                <a:solidFill>
                  <a:srgbClr val="A49F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0" name="Freeform 79"/>
                <p:cNvSpPr>
                  <a:spLocks/>
                </p:cNvSpPr>
                <p:nvPr/>
              </p:nvSpPr>
              <p:spPr bwMode="auto">
                <a:xfrm>
                  <a:off x="7560510" y="806642"/>
                  <a:ext cx="612775" cy="79375"/>
                </a:xfrm>
                <a:custGeom>
                  <a:avLst/>
                  <a:gdLst>
                    <a:gd name="T0" fmla="*/ 12 w 163"/>
                    <a:gd name="T1" fmla="*/ 0 h 21"/>
                    <a:gd name="T2" fmla="*/ 151 w 163"/>
                    <a:gd name="T3" fmla="*/ 0 h 21"/>
                    <a:gd name="T4" fmla="*/ 163 w 163"/>
                    <a:gd name="T5" fmla="*/ 10 h 21"/>
                    <a:gd name="T6" fmla="*/ 151 w 163"/>
                    <a:gd name="T7" fmla="*/ 21 h 21"/>
                    <a:gd name="T8" fmla="*/ 12 w 163"/>
                    <a:gd name="T9" fmla="*/ 21 h 21"/>
                    <a:gd name="T10" fmla="*/ 0 w 163"/>
                    <a:gd name="T11" fmla="*/ 10 h 21"/>
                    <a:gd name="T12" fmla="*/ 12 w 163"/>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63" h="21">
                      <a:moveTo>
                        <a:pt x="12" y="0"/>
                      </a:moveTo>
                      <a:cubicBezTo>
                        <a:pt x="151" y="0"/>
                        <a:pt x="151" y="0"/>
                        <a:pt x="151" y="0"/>
                      </a:cubicBezTo>
                      <a:cubicBezTo>
                        <a:pt x="158" y="0"/>
                        <a:pt x="163" y="5"/>
                        <a:pt x="163" y="10"/>
                      </a:cubicBezTo>
                      <a:cubicBezTo>
                        <a:pt x="163" y="16"/>
                        <a:pt x="158" y="21"/>
                        <a:pt x="151" y="21"/>
                      </a:cubicBezTo>
                      <a:cubicBezTo>
                        <a:pt x="12" y="21"/>
                        <a:pt x="12" y="21"/>
                        <a:pt x="12" y="21"/>
                      </a:cubicBezTo>
                      <a:cubicBezTo>
                        <a:pt x="6" y="21"/>
                        <a:pt x="0" y="16"/>
                        <a:pt x="0" y="10"/>
                      </a:cubicBezTo>
                      <a:cubicBezTo>
                        <a:pt x="0" y="5"/>
                        <a:pt x="6" y="0"/>
                        <a:pt x="12" y="0"/>
                      </a:cubicBezTo>
                      <a:close/>
                    </a:path>
                  </a:pathLst>
                </a:custGeom>
                <a:solidFill>
                  <a:srgbClr val="8F8A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1" name="Freeform 80"/>
                <p:cNvSpPr>
                  <a:spLocks/>
                </p:cNvSpPr>
                <p:nvPr/>
              </p:nvSpPr>
              <p:spPr bwMode="auto">
                <a:xfrm>
                  <a:off x="7568447" y="809817"/>
                  <a:ext cx="601663" cy="71438"/>
                </a:xfrm>
                <a:custGeom>
                  <a:avLst/>
                  <a:gdLst>
                    <a:gd name="T0" fmla="*/ 10 w 160"/>
                    <a:gd name="T1" fmla="*/ 0 h 19"/>
                    <a:gd name="T2" fmla="*/ 149 w 160"/>
                    <a:gd name="T3" fmla="*/ 0 h 19"/>
                    <a:gd name="T4" fmla="*/ 160 w 160"/>
                    <a:gd name="T5" fmla="*/ 9 h 19"/>
                    <a:gd name="T6" fmla="*/ 149 w 160"/>
                    <a:gd name="T7" fmla="*/ 19 h 19"/>
                    <a:gd name="T8" fmla="*/ 10 w 160"/>
                    <a:gd name="T9" fmla="*/ 19 h 19"/>
                    <a:gd name="T10" fmla="*/ 0 w 160"/>
                    <a:gd name="T11" fmla="*/ 9 h 19"/>
                    <a:gd name="T12" fmla="*/ 10 w 160"/>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60" h="19">
                      <a:moveTo>
                        <a:pt x="10" y="0"/>
                      </a:moveTo>
                      <a:cubicBezTo>
                        <a:pt x="149" y="0"/>
                        <a:pt x="149" y="0"/>
                        <a:pt x="149" y="0"/>
                      </a:cubicBezTo>
                      <a:cubicBezTo>
                        <a:pt x="155" y="0"/>
                        <a:pt x="160" y="4"/>
                        <a:pt x="160" y="9"/>
                      </a:cubicBezTo>
                      <a:cubicBezTo>
                        <a:pt x="160" y="15"/>
                        <a:pt x="155" y="19"/>
                        <a:pt x="149" y="19"/>
                      </a:cubicBezTo>
                      <a:cubicBezTo>
                        <a:pt x="10" y="19"/>
                        <a:pt x="10" y="19"/>
                        <a:pt x="10" y="19"/>
                      </a:cubicBezTo>
                      <a:cubicBezTo>
                        <a:pt x="4" y="19"/>
                        <a:pt x="0" y="15"/>
                        <a:pt x="0" y="9"/>
                      </a:cubicBezTo>
                      <a:cubicBezTo>
                        <a:pt x="0" y="4"/>
                        <a:pt x="4" y="0"/>
                        <a:pt x="10" y="0"/>
                      </a:cubicBezTo>
                      <a:close/>
                    </a:path>
                  </a:pathLst>
                </a:custGeom>
                <a:solidFill>
                  <a:srgbClr val="7A76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2" name="Freeform 81"/>
                <p:cNvSpPr>
                  <a:spLocks/>
                </p:cNvSpPr>
                <p:nvPr/>
              </p:nvSpPr>
              <p:spPr bwMode="auto">
                <a:xfrm>
                  <a:off x="7571622" y="814580"/>
                  <a:ext cx="590550" cy="60325"/>
                </a:xfrm>
                <a:custGeom>
                  <a:avLst/>
                  <a:gdLst>
                    <a:gd name="T0" fmla="*/ 9 w 157"/>
                    <a:gd name="T1" fmla="*/ 0 h 16"/>
                    <a:gd name="T2" fmla="*/ 148 w 157"/>
                    <a:gd name="T3" fmla="*/ 0 h 16"/>
                    <a:gd name="T4" fmla="*/ 157 w 157"/>
                    <a:gd name="T5" fmla="*/ 8 h 16"/>
                    <a:gd name="T6" fmla="*/ 148 w 157"/>
                    <a:gd name="T7" fmla="*/ 16 h 16"/>
                    <a:gd name="T8" fmla="*/ 9 w 157"/>
                    <a:gd name="T9" fmla="*/ 16 h 16"/>
                    <a:gd name="T10" fmla="*/ 0 w 157"/>
                    <a:gd name="T11" fmla="*/ 8 h 16"/>
                    <a:gd name="T12" fmla="*/ 9 w 157"/>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57" h="16">
                      <a:moveTo>
                        <a:pt x="9" y="0"/>
                      </a:moveTo>
                      <a:cubicBezTo>
                        <a:pt x="148" y="0"/>
                        <a:pt x="148" y="0"/>
                        <a:pt x="148" y="0"/>
                      </a:cubicBezTo>
                      <a:cubicBezTo>
                        <a:pt x="153" y="0"/>
                        <a:pt x="157" y="4"/>
                        <a:pt x="157" y="8"/>
                      </a:cubicBezTo>
                      <a:cubicBezTo>
                        <a:pt x="157" y="13"/>
                        <a:pt x="153" y="16"/>
                        <a:pt x="148" y="16"/>
                      </a:cubicBezTo>
                      <a:cubicBezTo>
                        <a:pt x="9" y="16"/>
                        <a:pt x="9" y="16"/>
                        <a:pt x="9" y="16"/>
                      </a:cubicBezTo>
                      <a:cubicBezTo>
                        <a:pt x="4" y="16"/>
                        <a:pt x="0" y="13"/>
                        <a:pt x="0" y="8"/>
                      </a:cubicBezTo>
                      <a:cubicBezTo>
                        <a:pt x="0" y="4"/>
                        <a:pt x="4" y="0"/>
                        <a:pt x="9" y="0"/>
                      </a:cubicBezTo>
                      <a:close/>
                    </a:path>
                  </a:pathLst>
                </a:custGeom>
                <a:solidFill>
                  <a:srgbClr val="6763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3" name="Freeform 82"/>
                <p:cNvSpPr>
                  <a:spLocks/>
                </p:cNvSpPr>
                <p:nvPr/>
              </p:nvSpPr>
              <p:spPr bwMode="auto">
                <a:xfrm>
                  <a:off x="7576385" y="820930"/>
                  <a:ext cx="579438" cy="49213"/>
                </a:xfrm>
                <a:custGeom>
                  <a:avLst/>
                  <a:gdLst>
                    <a:gd name="T0" fmla="*/ 7 w 154"/>
                    <a:gd name="T1" fmla="*/ 0 h 13"/>
                    <a:gd name="T2" fmla="*/ 147 w 154"/>
                    <a:gd name="T3" fmla="*/ 0 h 13"/>
                    <a:gd name="T4" fmla="*/ 154 w 154"/>
                    <a:gd name="T5" fmla="*/ 6 h 13"/>
                    <a:gd name="T6" fmla="*/ 147 w 154"/>
                    <a:gd name="T7" fmla="*/ 13 h 13"/>
                    <a:gd name="T8" fmla="*/ 7 w 154"/>
                    <a:gd name="T9" fmla="*/ 13 h 13"/>
                    <a:gd name="T10" fmla="*/ 0 w 154"/>
                    <a:gd name="T11" fmla="*/ 6 h 13"/>
                    <a:gd name="T12" fmla="*/ 7 w 15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54" h="13">
                      <a:moveTo>
                        <a:pt x="7" y="0"/>
                      </a:moveTo>
                      <a:cubicBezTo>
                        <a:pt x="147" y="0"/>
                        <a:pt x="147" y="0"/>
                        <a:pt x="147" y="0"/>
                      </a:cubicBezTo>
                      <a:cubicBezTo>
                        <a:pt x="151" y="0"/>
                        <a:pt x="154" y="3"/>
                        <a:pt x="154" y="6"/>
                      </a:cubicBezTo>
                      <a:cubicBezTo>
                        <a:pt x="154" y="10"/>
                        <a:pt x="151" y="13"/>
                        <a:pt x="147" y="13"/>
                      </a:cubicBezTo>
                      <a:cubicBezTo>
                        <a:pt x="7" y="13"/>
                        <a:pt x="7" y="13"/>
                        <a:pt x="7" y="13"/>
                      </a:cubicBezTo>
                      <a:cubicBezTo>
                        <a:pt x="3" y="13"/>
                        <a:pt x="0" y="10"/>
                        <a:pt x="0" y="6"/>
                      </a:cubicBezTo>
                      <a:cubicBezTo>
                        <a:pt x="0" y="3"/>
                        <a:pt x="3" y="0"/>
                        <a:pt x="7" y="0"/>
                      </a:cubicBezTo>
                      <a:close/>
                    </a:path>
                  </a:pathLst>
                </a:custGeom>
                <a:solidFill>
                  <a:srgbClr val="5553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4" name="Freeform 83"/>
                <p:cNvSpPr>
                  <a:spLocks/>
                </p:cNvSpPr>
                <p:nvPr/>
              </p:nvSpPr>
              <p:spPr bwMode="auto">
                <a:xfrm>
                  <a:off x="7579560" y="825692"/>
                  <a:ext cx="571500" cy="41275"/>
                </a:xfrm>
                <a:custGeom>
                  <a:avLst/>
                  <a:gdLst>
                    <a:gd name="T0" fmla="*/ 6 w 152"/>
                    <a:gd name="T1" fmla="*/ 11 h 11"/>
                    <a:gd name="T2" fmla="*/ 0 w 152"/>
                    <a:gd name="T3" fmla="*/ 5 h 11"/>
                    <a:gd name="T4" fmla="*/ 6 w 152"/>
                    <a:gd name="T5" fmla="*/ 0 h 11"/>
                    <a:gd name="T6" fmla="*/ 146 w 152"/>
                    <a:gd name="T7" fmla="*/ 0 h 11"/>
                    <a:gd name="T8" fmla="*/ 152 w 152"/>
                    <a:gd name="T9" fmla="*/ 5 h 11"/>
                    <a:gd name="T10" fmla="*/ 146 w 152"/>
                    <a:gd name="T11" fmla="*/ 11 h 11"/>
                    <a:gd name="T12" fmla="*/ 6 w 152"/>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52" h="11">
                      <a:moveTo>
                        <a:pt x="6" y="11"/>
                      </a:moveTo>
                      <a:cubicBezTo>
                        <a:pt x="3" y="11"/>
                        <a:pt x="0" y="8"/>
                        <a:pt x="0" y="5"/>
                      </a:cubicBezTo>
                      <a:cubicBezTo>
                        <a:pt x="0" y="3"/>
                        <a:pt x="3" y="0"/>
                        <a:pt x="6" y="0"/>
                      </a:cubicBezTo>
                      <a:cubicBezTo>
                        <a:pt x="146" y="0"/>
                        <a:pt x="146" y="0"/>
                        <a:pt x="146" y="0"/>
                      </a:cubicBezTo>
                      <a:cubicBezTo>
                        <a:pt x="149" y="0"/>
                        <a:pt x="152" y="3"/>
                        <a:pt x="152" y="5"/>
                      </a:cubicBezTo>
                      <a:cubicBezTo>
                        <a:pt x="152" y="8"/>
                        <a:pt x="149" y="11"/>
                        <a:pt x="146" y="11"/>
                      </a:cubicBezTo>
                      <a:lnTo>
                        <a:pt x="6" y="11"/>
                      </a:lnTo>
                      <a:close/>
                    </a:path>
                  </a:pathLst>
                </a:custGeom>
                <a:solidFill>
                  <a:srgbClr val="4344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pic>
              <p:nvPicPr>
                <p:cNvPr id="95" name="图片 9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00497" y="6248325"/>
                  <a:ext cx="415665" cy="416876"/>
                </a:xfrm>
                <a:custGeom>
                  <a:avLst/>
                  <a:gdLst>
                    <a:gd name="connsiteX0" fmla="*/ 208438 w 415665"/>
                    <a:gd name="connsiteY0" fmla="*/ 0 h 416876"/>
                    <a:gd name="connsiteX1" fmla="*/ 412642 w 415665"/>
                    <a:gd name="connsiteY1" fmla="*/ 166431 h 416876"/>
                    <a:gd name="connsiteX2" fmla="*/ 415665 w 415665"/>
                    <a:gd name="connsiteY2" fmla="*/ 196425 h 416876"/>
                    <a:gd name="connsiteX3" fmla="*/ 415665 w 415665"/>
                    <a:gd name="connsiteY3" fmla="*/ 220451 h 416876"/>
                    <a:gd name="connsiteX4" fmla="*/ 412642 w 415665"/>
                    <a:gd name="connsiteY4" fmla="*/ 250446 h 416876"/>
                    <a:gd name="connsiteX5" fmla="*/ 208438 w 415665"/>
                    <a:gd name="connsiteY5" fmla="*/ 416876 h 416876"/>
                    <a:gd name="connsiteX6" fmla="*/ 0 w 415665"/>
                    <a:gd name="connsiteY6" fmla="*/ 208438 h 416876"/>
                    <a:gd name="connsiteX7" fmla="*/ 208438 w 415665"/>
                    <a:gd name="connsiteY7" fmla="*/ 0 h 41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5665" h="416876">
                      <a:moveTo>
                        <a:pt x="208438" y="0"/>
                      </a:moveTo>
                      <a:cubicBezTo>
                        <a:pt x="309166" y="0"/>
                        <a:pt x="393205" y="71449"/>
                        <a:pt x="412642" y="166431"/>
                      </a:cubicBezTo>
                      <a:lnTo>
                        <a:pt x="415665" y="196425"/>
                      </a:lnTo>
                      <a:lnTo>
                        <a:pt x="415665" y="220451"/>
                      </a:lnTo>
                      <a:lnTo>
                        <a:pt x="412642" y="250446"/>
                      </a:lnTo>
                      <a:cubicBezTo>
                        <a:pt x="393205" y="345427"/>
                        <a:pt x="309166" y="416876"/>
                        <a:pt x="208438" y="416876"/>
                      </a:cubicBezTo>
                      <a:cubicBezTo>
                        <a:pt x="93321" y="416876"/>
                        <a:pt x="0" y="323555"/>
                        <a:pt x="0" y="208438"/>
                      </a:cubicBezTo>
                      <a:cubicBezTo>
                        <a:pt x="0" y="93321"/>
                        <a:pt x="93321" y="0"/>
                        <a:pt x="208438" y="0"/>
                      </a:cubicBezTo>
                      <a:close/>
                    </a:path>
                  </a:pathLst>
                </a:custGeom>
                <a:solidFill>
                  <a:sysClr val="windowText" lastClr="000000"/>
                </a:solidFill>
                <a:ln>
                  <a:noFill/>
                </a:ln>
              </p:spPr>
            </p:pic>
          </p:grpSp>
        </p:grpSp>
        <p:pic>
          <p:nvPicPr>
            <p:cNvPr id="64" name="图片 63"/>
            <p:cNvPicPr>
              <a:picLocks noChangeAspect="1"/>
            </p:cNvPicPr>
            <p:nvPr/>
          </p:nvPicPr>
          <p:blipFill>
            <a:blip r:embed="rId4" cstate="email">
              <a:grayscl/>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a:ext>
              </a:extLst>
            </a:blip>
            <a:srcRect/>
            <a:stretch>
              <a:fillRect/>
            </a:stretch>
          </p:blipFill>
          <p:spPr>
            <a:xfrm>
              <a:off x="9008725" y="2548463"/>
              <a:ext cx="1854902" cy="2872356"/>
            </a:xfrm>
            <a:custGeom>
              <a:avLst/>
              <a:gdLst>
                <a:gd name="connsiteX0" fmla="*/ 0 w 1855788"/>
                <a:gd name="connsiteY0" fmla="*/ 0 h 2868613"/>
                <a:gd name="connsiteX1" fmla="*/ 1855788 w 1855788"/>
                <a:gd name="connsiteY1" fmla="*/ 0 h 2868613"/>
                <a:gd name="connsiteX2" fmla="*/ 1855788 w 1855788"/>
                <a:gd name="connsiteY2" fmla="*/ 2868613 h 2868613"/>
                <a:gd name="connsiteX3" fmla="*/ 0 w 1855788"/>
                <a:gd name="connsiteY3" fmla="*/ 2868613 h 2868613"/>
              </a:gdLst>
              <a:ahLst/>
              <a:cxnLst>
                <a:cxn ang="0">
                  <a:pos x="connsiteX0" y="connsiteY0"/>
                </a:cxn>
                <a:cxn ang="0">
                  <a:pos x="connsiteX1" y="connsiteY1"/>
                </a:cxn>
                <a:cxn ang="0">
                  <a:pos x="connsiteX2" y="connsiteY2"/>
                </a:cxn>
                <a:cxn ang="0">
                  <a:pos x="connsiteX3" y="connsiteY3"/>
                </a:cxn>
              </a:cxnLst>
              <a:rect l="l" t="t" r="r" b="b"/>
              <a:pathLst>
                <a:path w="1855788" h="2868613">
                  <a:moveTo>
                    <a:pt x="0" y="0"/>
                  </a:moveTo>
                  <a:lnTo>
                    <a:pt x="1855788" y="0"/>
                  </a:lnTo>
                  <a:lnTo>
                    <a:pt x="1855788" y="2868613"/>
                  </a:lnTo>
                  <a:lnTo>
                    <a:pt x="0" y="2868613"/>
                  </a:lnTo>
                  <a:close/>
                </a:path>
              </a:pathLst>
            </a:custGeom>
          </p:spPr>
        </p:pic>
      </p:grpSp>
    </p:spTree>
    <p:extLst>
      <p:ext uri="{BB962C8B-B14F-4D97-AF65-F5344CB8AC3E}">
        <p14:creationId xmlns:p14="http://schemas.microsoft.com/office/powerpoint/2010/main" val="1286866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right)">
                                      <p:cBhvr>
                                        <p:cTn id="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val 7"/>
          <p:cNvSpPr>
            <a:spLocks noChangeArrowheads="1"/>
          </p:cNvSpPr>
          <p:nvPr/>
        </p:nvSpPr>
        <p:spPr bwMode="auto">
          <a:xfrm>
            <a:off x="2539547" y="2620370"/>
            <a:ext cx="623644" cy="622453"/>
          </a:xfrm>
          <a:prstGeom prst="ellipse">
            <a:avLst/>
          </a:prstGeom>
          <a:solidFill>
            <a:srgbClr val="99CC39"/>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Oval 6"/>
          <p:cNvSpPr>
            <a:spLocks noChangeArrowheads="1"/>
          </p:cNvSpPr>
          <p:nvPr/>
        </p:nvSpPr>
        <p:spPr bwMode="auto">
          <a:xfrm>
            <a:off x="2152745" y="1725368"/>
            <a:ext cx="623644" cy="623644"/>
          </a:xfrm>
          <a:prstGeom prst="ellipse">
            <a:avLst/>
          </a:prstGeom>
          <a:solidFill>
            <a:srgbClr val="00AAA2"/>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Freeform 13"/>
          <p:cNvSpPr>
            <a:spLocks/>
          </p:cNvSpPr>
          <p:nvPr/>
        </p:nvSpPr>
        <p:spPr bwMode="auto">
          <a:xfrm>
            <a:off x="2572873" y="2095508"/>
            <a:ext cx="22613" cy="2380"/>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Oval 9"/>
          <p:cNvSpPr>
            <a:spLocks noChangeArrowheads="1"/>
          </p:cNvSpPr>
          <p:nvPr/>
        </p:nvSpPr>
        <p:spPr bwMode="auto">
          <a:xfrm>
            <a:off x="2539547" y="3711746"/>
            <a:ext cx="623644" cy="623644"/>
          </a:xfrm>
          <a:prstGeom prst="ellipse">
            <a:avLst/>
          </a:prstGeom>
          <a:solidFill>
            <a:srgbClr val="ED5A00"/>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Oval 8"/>
          <p:cNvSpPr>
            <a:spLocks noChangeArrowheads="1"/>
          </p:cNvSpPr>
          <p:nvPr/>
        </p:nvSpPr>
        <p:spPr bwMode="auto">
          <a:xfrm>
            <a:off x="2152745" y="4606747"/>
            <a:ext cx="623644" cy="622453"/>
          </a:xfrm>
          <a:prstGeom prst="ellipse">
            <a:avLst/>
          </a:prstGeom>
          <a:solidFill>
            <a:srgbClr val="484849"/>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Oval 5"/>
          <p:cNvSpPr>
            <a:spLocks noChangeArrowheads="1"/>
          </p:cNvSpPr>
          <p:nvPr/>
        </p:nvSpPr>
        <p:spPr bwMode="auto">
          <a:xfrm>
            <a:off x="603241" y="2657346"/>
            <a:ext cx="1782697" cy="1782696"/>
          </a:xfrm>
          <a:prstGeom prst="ellipse">
            <a:avLst/>
          </a:prstGeom>
          <a:solidFill>
            <a:srgbClr val="294A5A"/>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TextBox 26"/>
          <p:cNvSpPr txBox="1"/>
          <p:nvPr/>
        </p:nvSpPr>
        <p:spPr>
          <a:xfrm>
            <a:off x="853517" y="3791578"/>
            <a:ext cx="1316318" cy="41537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99" b="1" i="0" u="none" strike="noStrike" kern="0" cap="none" spc="0" normalizeH="0" baseline="0" noProof="0" dirty="0" smtClean="0">
                <a:ln>
                  <a:noFill/>
                </a:ln>
                <a:solidFill>
                  <a:sysClr val="window" lastClr="FFFFFF"/>
                </a:solidFill>
                <a:effectLst/>
                <a:uLnTx/>
                <a:uFillTx/>
                <a:latin typeface="宋体"/>
                <a:ea typeface="宋体"/>
              </a:rPr>
              <a:t>添加标题</a:t>
            </a:r>
            <a:endParaRPr kumimoji="0" lang="zh-CN" altLang="en-US" sz="2099" b="1" i="0" u="none" strike="noStrike" kern="0" cap="none" spc="0" normalizeH="0" baseline="0" noProof="0" dirty="0">
              <a:ln>
                <a:noFill/>
              </a:ln>
              <a:solidFill>
                <a:sysClr val="window" lastClr="FFFFFF"/>
              </a:solidFill>
              <a:effectLst/>
              <a:uLnTx/>
              <a:uFillTx/>
              <a:latin typeface="宋体"/>
              <a:ea typeface="宋体"/>
            </a:endParaRPr>
          </a:p>
        </p:txBody>
      </p:sp>
      <p:sp>
        <p:nvSpPr>
          <p:cNvPr id="29" name="TextBox 27"/>
          <p:cNvSpPr txBox="1"/>
          <p:nvPr/>
        </p:nvSpPr>
        <p:spPr>
          <a:xfrm>
            <a:off x="2791770" y="1556802"/>
            <a:ext cx="2802639" cy="323037"/>
          </a:xfrm>
          <a:prstGeom prst="rect">
            <a:avLst/>
          </a:prstGeom>
          <a:noFill/>
        </p:spPr>
        <p:txBody>
          <a:bodyPr wrap="square" rtlCol="0">
            <a:spAutoFit/>
          </a:bodyPr>
          <a:lstStyle/>
          <a:p>
            <a:r>
              <a:rPr lang="zh-CN" altLang="en-US" sz="1499" b="1" dirty="0" smtClean="0">
                <a:latin typeface="微软雅黑" panose="020B0503020204020204" pitchFamily="34" charset="-122"/>
                <a:ea typeface="微软雅黑" panose="020B0503020204020204" pitchFamily="34" charset="-122"/>
              </a:rPr>
              <a:t>单击此处添加小标题</a:t>
            </a:r>
            <a:endParaRPr lang="zh-CN" altLang="en-US" sz="1499" b="1" dirty="0">
              <a:latin typeface="微软雅黑" panose="020B0503020204020204" pitchFamily="34" charset="-122"/>
              <a:ea typeface="微软雅黑" panose="020B0503020204020204" pitchFamily="34" charset="-122"/>
            </a:endParaRPr>
          </a:p>
        </p:txBody>
      </p:sp>
      <p:sp>
        <p:nvSpPr>
          <p:cNvPr id="30" name="TextBox 28"/>
          <p:cNvSpPr txBox="1"/>
          <p:nvPr/>
        </p:nvSpPr>
        <p:spPr>
          <a:xfrm>
            <a:off x="2838556" y="1887676"/>
            <a:ext cx="5511707" cy="30008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a:t>
            </a:r>
            <a:r>
              <a:rPr lang="zh-CN" altLang="en-US" dirty="0">
                <a:latin typeface="微软雅黑" panose="020B0503020204020204" pitchFamily="34" charset="-122"/>
                <a:ea typeface="微软雅黑" panose="020B0503020204020204" pitchFamily="34" charset="-122"/>
              </a:rPr>
              <a:t>标题</a:t>
            </a:r>
            <a:r>
              <a:rPr lang="zh-CN" altLang="en-US" dirty="0" smtClean="0">
                <a:latin typeface="微软雅黑" panose="020B0503020204020204" pitchFamily="34" charset="-122"/>
                <a:ea typeface="微软雅黑" panose="020B0503020204020204" pitchFamily="34" charset="-122"/>
              </a:rPr>
              <a:t>内容</a:t>
            </a:r>
            <a:r>
              <a:rPr lang="zh-CN" altLang="en-US" dirty="0">
                <a:latin typeface="微软雅黑" panose="020B0503020204020204" pitchFamily="34" charset="-122"/>
                <a:ea typeface="微软雅黑" panose="020B0503020204020204" pitchFamily="34" charset="-122"/>
              </a:rPr>
              <a:t>添加标题</a:t>
            </a:r>
            <a:r>
              <a:rPr lang="zh-CN" altLang="en-US" dirty="0" smtClean="0">
                <a:latin typeface="微软雅黑" panose="020B0503020204020204" pitchFamily="34" charset="-122"/>
                <a:ea typeface="微软雅黑" panose="020B0503020204020204" pitchFamily="34" charset="-122"/>
              </a:rPr>
              <a:t>内容</a:t>
            </a:r>
            <a:r>
              <a:rPr lang="zh-CN" altLang="en-US" dirty="0">
                <a:latin typeface="微软雅黑" panose="020B0503020204020204" pitchFamily="34" charset="-122"/>
                <a:ea typeface="微软雅黑" panose="020B0503020204020204" pitchFamily="34" charset="-122"/>
              </a:rPr>
              <a:t>添加标题</a:t>
            </a:r>
            <a:r>
              <a:rPr lang="zh-CN" altLang="en-US" dirty="0" smtClean="0">
                <a:latin typeface="微软雅黑" panose="020B0503020204020204" pitchFamily="34" charset="-122"/>
                <a:ea typeface="微软雅黑" panose="020B0503020204020204" pitchFamily="34" charset="-122"/>
              </a:rPr>
              <a:t>内容</a:t>
            </a:r>
            <a:r>
              <a:rPr lang="zh-CN" altLang="en-US" dirty="0">
                <a:latin typeface="微软雅黑" panose="020B0503020204020204" pitchFamily="34" charset="-122"/>
                <a:ea typeface="微软雅黑" panose="020B0503020204020204" pitchFamily="34" charset="-122"/>
              </a:rPr>
              <a:t>添加标题</a:t>
            </a:r>
            <a:r>
              <a:rPr lang="zh-CN" altLang="en-US" dirty="0" smtClean="0">
                <a:latin typeface="微软雅黑" panose="020B0503020204020204" pitchFamily="34" charset="-122"/>
                <a:ea typeface="微软雅黑" panose="020B0503020204020204" pitchFamily="34" charset="-122"/>
              </a:rPr>
              <a:t>内容</a:t>
            </a:r>
            <a:endParaRPr lang="zh-CN" altLang="en-US" dirty="0">
              <a:latin typeface="微软雅黑" panose="020B0503020204020204" pitchFamily="34" charset="-122"/>
              <a:ea typeface="微软雅黑" panose="020B0503020204020204" pitchFamily="34" charset="-122"/>
            </a:endParaRPr>
          </a:p>
        </p:txBody>
      </p:sp>
      <p:sp>
        <p:nvSpPr>
          <p:cNvPr id="31" name="TextBox 29"/>
          <p:cNvSpPr txBox="1"/>
          <p:nvPr/>
        </p:nvSpPr>
        <p:spPr>
          <a:xfrm>
            <a:off x="2791770" y="4633942"/>
            <a:ext cx="3940899" cy="323037"/>
          </a:xfrm>
          <a:prstGeom prst="rect">
            <a:avLst/>
          </a:prstGeom>
          <a:noFill/>
        </p:spPr>
        <p:txBody>
          <a:bodyPr wrap="square" rtlCol="0">
            <a:spAutoFit/>
          </a:bodyPr>
          <a:lstStyle/>
          <a:p>
            <a:r>
              <a:rPr lang="zh-CN" altLang="en-US" sz="1499" dirty="0">
                <a:latin typeface="微软雅黑" panose="020B0503020204020204" pitchFamily="34" charset="-122"/>
                <a:ea typeface="微软雅黑" panose="020B0503020204020204" pitchFamily="34" charset="-122"/>
              </a:rPr>
              <a:t>单击此处添加小标题</a:t>
            </a:r>
          </a:p>
        </p:txBody>
      </p:sp>
      <p:sp>
        <p:nvSpPr>
          <p:cNvPr id="32" name="TextBox 30"/>
          <p:cNvSpPr txBox="1"/>
          <p:nvPr/>
        </p:nvSpPr>
        <p:spPr>
          <a:xfrm>
            <a:off x="2838556" y="4926528"/>
            <a:ext cx="5511707" cy="30008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添加标题内容添加标题内容添加标题内容添加标题内容</a:t>
            </a:r>
          </a:p>
        </p:txBody>
      </p:sp>
      <p:sp>
        <p:nvSpPr>
          <p:cNvPr id="33" name="TextBox 31"/>
          <p:cNvSpPr txBox="1"/>
          <p:nvPr/>
        </p:nvSpPr>
        <p:spPr>
          <a:xfrm>
            <a:off x="3170347" y="3561210"/>
            <a:ext cx="3076457" cy="323037"/>
          </a:xfrm>
          <a:prstGeom prst="rect">
            <a:avLst/>
          </a:prstGeom>
          <a:noFill/>
        </p:spPr>
        <p:txBody>
          <a:bodyPr wrap="square" rtlCol="0">
            <a:spAutoFit/>
          </a:bodyPr>
          <a:lstStyle/>
          <a:p>
            <a:r>
              <a:rPr lang="zh-CN" altLang="en-US" sz="1499" dirty="0">
                <a:latin typeface="微软雅黑" panose="020B0503020204020204" pitchFamily="34" charset="-122"/>
                <a:ea typeface="微软雅黑" panose="020B0503020204020204" pitchFamily="34" charset="-122"/>
              </a:rPr>
              <a:t>单击此处添加小标题</a:t>
            </a:r>
          </a:p>
        </p:txBody>
      </p:sp>
      <p:sp>
        <p:nvSpPr>
          <p:cNvPr id="34" name="TextBox 32"/>
          <p:cNvSpPr txBox="1"/>
          <p:nvPr/>
        </p:nvSpPr>
        <p:spPr>
          <a:xfrm>
            <a:off x="3217131" y="3853796"/>
            <a:ext cx="5133130" cy="30008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添加标题内容添加标题内容添加标题内容添加标题内容</a:t>
            </a:r>
          </a:p>
        </p:txBody>
      </p:sp>
      <p:sp>
        <p:nvSpPr>
          <p:cNvPr id="35" name="TextBox 33"/>
          <p:cNvSpPr txBox="1"/>
          <p:nvPr/>
        </p:nvSpPr>
        <p:spPr>
          <a:xfrm>
            <a:off x="3170346" y="2486868"/>
            <a:ext cx="2968487" cy="323037"/>
          </a:xfrm>
          <a:prstGeom prst="rect">
            <a:avLst/>
          </a:prstGeom>
          <a:noFill/>
        </p:spPr>
        <p:txBody>
          <a:bodyPr wrap="square" rtlCol="0">
            <a:spAutoFit/>
          </a:bodyPr>
          <a:lstStyle>
            <a:defPPr>
              <a:defRPr lang="zh-CN"/>
            </a:defPPr>
            <a:lvl1pPr>
              <a:defRPr sz="2000" b="1">
                <a:solidFill>
                  <a:schemeClr val="accent1"/>
                </a:solidFill>
                <a:latin typeface="+mj-ea"/>
                <a:ea typeface="+mj-ea"/>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99"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单击此处添加小标题</a:t>
            </a:r>
          </a:p>
        </p:txBody>
      </p:sp>
      <p:sp>
        <p:nvSpPr>
          <p:cNvPr id="36" name="TextBox 34"/>
          <p:cNvSpPr txBox="1"/>
          <p:nvPr/>
        </p:nvSpPr>
        <p:spPr>
          <a:xfrm>
            <a:off x="3217133" y="2779454"/>
            <a:ext cx="5511707" cy="30008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添加标题内容添加标题内容添加标题内容添加标题</a:t>
            </a:r>
            <a:r>
              <a:rPr lang="zh-CN" altLang="en-US" dirty="0" smtClean="0">
                <a:latin typeface="微软雅黑" panose="020B0503020204020204" pitchFamily="34" charset="-122"/>
                <a:ea typeface="微软雅黑" panose="020B0503020204020204" pitchFamily="34" charset="-122"/>
              </a:rPr>
              <a:t>内容</a:t>
            </a:r>
            <a:endParaRPr lang="zh-CN" altLang="en-US" dirty="0">
              <a:latin typeface="微软雅黑" panose="020B0503020204020204" pitchFamily="34" charset="-122"/>
              <a:ea typeface="微软雅黑" panose="020B0503020204020204" pitchFamily="34" charset="-122"/>
            </a:endParaRPr>
          </a:p>
        </p:txBody>
      </p:sp>
      <p:sp>
        <p:nvSpPr>
          <p:cNvPr id="37" name="Freeform 5"/>
          <p:cNvSpPr>
            <a:spLocks noEditPoints="1"/>
          </p:cNvSpPr>
          <p:nvPr/>
        </p:nvSpPr>
        <p:spPr bwMode="auto">
          <a:xfrm>
            <a:off x="1146911" y="2811000"/>
            <a:ext cx="695355" cy="881671"/>
          </a:xfrm>
          <a:custGeom>
            <a:avLst/>
            <a:gdLst>
              <a:gd name="T0" fmla="*/ 622 w 794"/>
              <a:gd name="T1" fmla="*/ 491 h 1018"/>
              <a:gd name="T2" fmla="*/ 481 w 794"/>
              <a:gd name="T3" fmla="*/ 612 h 1018"/>
              <a:gd name="T4" fmla="*/ 667 w 794"/>
              <a:gd name="T5" fmla="*/ 641 h 1018"/>
              <a:gd name="T6" fmla="*/ 672 w 794"/>
              <a:gd name="T7" fmla="*/ 487 h 1018"/>
              <a:gd name="T8" fmla="*/ 794 w 794"/>
              <a:gd name="T9" fmla="*/ 420 h 1018"/>
              <a:gd name="T10" fmla="*/ 747 w 794"/>
              <a:gd name="T11" fmla="*/ 487 h 1018"/>
              <a:gd name="T12" fmla="*/ 713 w 794"/>
              <a:gd name="T13" fmla="*/ 679 h 1018"/>
              <a:gd name="T14" fmla="*/ 631 w 794"/>
              <a:gd name="T15" fmla="*/ 709 h 1018"/>
              <a:gd name="T16" fmla="*/ 442 w 794"/>
              <a:gd name="T17" fmla="*/ 719 h 1018"/>
              <a:gd name="T18" fmla="*/ 627 w 794"/>
              <a:gd name="T19" fmla="*/ 911 h 1018"/>
              <a:gd name="T20" fmla="*/ 659 w 794"/>
              <a:gd name="T21" fmla="*/ 971 h 1018"/>
              <a:gd name="T22" fmla="*/ 565 w 794"/>
              <a:gd name="T23" fmla="*/ 971 h 1018"/>
              <a:gd name="T24" fmla="*/ 428 w 794"/>
              <a:gd name="T25" fmla="*/ 906 h 1018"/>
              <a:gd name="T26" fmla="*/ 456 w 794"/>
              <a:gd name="T27" fmla="*/ 971 h 1018"/>
              <a:gd name="T28" fmla="*/ 361 w 794"/>
              <a:gd name="T29" fmla="*/ 971 h 1018"/>
              <a:gd name="T30" fmla="*/ 381 w 794"/>
              <a:gd name="T31" fmla="*/ 905 h 1018"/>
              <a:gd name="T32" fmla="*/ 243 w 794"/>
              <a:gd name="T33" fmla="*/ 971 h 1018"/>
              <a:gd name="T34" fmla="*/ 148 w 794"/>
              <a:gd name="T35" fmla="*/ 971 h 1018"/>
              <a:gd name="T36" fmla="*/ 173 w 794"/>
              <a:gd name="T37" fmla="*/ 911 h 1018"/>
              <a:gd name="T38" fmla="*/ 346 w 794"/>
              <a:gd name="T39" fmla="*/ 719 h 1018"/>
              <a:gd name="T40" fmla="*/ 154 w 794"/>
              <a:gd name="T41" fmla="*/ 706 h 1018"/>
              <a:gd name="T42" fmla="*/ 81 w 794"/>
              <a:gd name="T43" fmla="*/ 679 h 1018"/>
              <a:gd name="T44" fmla="*/ 47 w 794"/>
              <a:gd name="T45" fmla="*/ 487 h 1018"/>
              <a:gd name="T46" fmla="*/ 0 w 794"/>
              <a:gd name="T47" fmla="*/ 420 h 1018"/>
              <a:gd name="T48" fmla="*/ 122 w 794"/>
              <a:gd name="T49" fmla="*/ 487 h 1018"/>
              <a:gd name="T50" fmla="*/ 127 w 794"/>
              <a:gd name="T51" fmla="*/ 641 h 1018"/>
              <a:gd name="T52" fmla="*/ 316 w 794"/>
              <a:gd name="T53" fmla="*/ 611 h 1018"/>
              <a:gd name="T54" fmla="*/ 168 w 794"/>
              <a:gd name="T55" fmla="*/ 491 h 1018"/>
              <a:gd name="T56" fmla="*/ 591 w 794"/>
              <a:gd name="T57" fmla="*/ 126 h 1018"/>
              <a:gd name="T58" fmla="*/ 494 w 794"/>
              <a:gd name="T59" fmla="*/ 168 h 1018"/>
              <a:gd name="T60" fmla="*/ 297 w 794"/>
              <a:gd name="T61" fmla="*/ 194 h 1018"/>
              <a:gd name="T62" fmla="*/ 287 w 794"/>
              <a:gd name="T63" fmla="*/ 273 h 1018"/>
              <a:gd name="T64" fmla="*/ 504 w 794"/>
              <a:gd name="T65" fmla="*/ 299 h 1018"/>
              <a:gd name="T66" fmla="*/ 287 w 794"/>
              <a:gd name="T67" fmla="*/ 273 h 1018"/>
              <a:gd name="T68" fmla="*/ 514 w 794"/>
              <a:gd name="T69" fmla="*/ 383 h 1018"/>
              <a:gd name="T70" fmla="*/ 277 w 794"/>
              <a:gd name="T71" fmla="*/ 4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4" h="1018">
                <a:moveTo>
                  <a:pt x="591" y="126"/>
                </a:moveTo>
                <a:cubicBezTo>
                  <a:pt x="601" y="248"/>
                  <a:pt x="611" y="370"/>
                  <a:pt x="622" y="491"/>
                </a:cubicBezTo>
                <a:cubicBezTo>
                  <a:pt x="607" y="518"/>
                  <a:pt x="550" y="536"/>
                  <a:pt x="481" y="544"/>
                </a:cubicBezTo>
                <a:lnTo>
                  <a:pt x="481" y="612"/>
                </a:lnTo>
                <a:cubicBezTo>
                  <a:pt x="548" y="619"/>
                  <a:pt x="604" y="634"/>
                  <a:pt x="624" y="657"/>
                </a:cubicBezTo>
                <a:lnTo>
                  <a:pt x="667" y="641"/>
                </a:lnTo>
                <a:lnTo>
                  <a:pt x="695" y="487"/>
                </a:lnTo>
                <a:lnTo>
                  <a:pt x="672" y="487"/>
                </a:lnTo>
                <a:lnTo>
                  <a:pt x="654" y="420"/>
                </a:lnTo>
                <a:lnTo>
                  <a:pt x="794" y="420"/>
                </a:lnTo>
                <a:lnTo>
                  <a:pt x="776" y="487"/>
                </a:lnTo>
                <a:lnTo>
                  <a:pt x="747" y="487"/>
                </a:lnTo>
                <a:lnTo>
                  <a:pt x="715" y="665"/>
                </a:lnTo>
                <a:lnTo>
                  <a:pt x="713" y="679"/>
                </a:lnTo>
                <a:lnTo>
                  <a:pt x="699" y="684"/>
                </a:lnTo>
                <a:lnTo>
                  <a:pt x="631" y="709"/>
                </a:lnTo>
                <a:lnTo>
                  <a:pt x="631" y="719"/>
                </a:lnTo>
                <a:lnTo>
                  <a:pt x="442" y="719"/>
                </a:lnTo>
                <a:lnTo>
                  <a:pt x="442" y="866"/>
                </a:lnTo>
                <a:cubicBezTo>
                  <a:pt x="504" y="871"/>
                  <a:pt x="565" y="887"/>
                  <a:pt x="627" y="911"/>
                </a:cubicBezTo>
                <a:lnTo>
                  <a:pt x="621" y="925"/>
                </a:lnTo>
                <a:cubicBezTo>
                  <a:pt x="643" y="929"/>
                  <a:pt x="659" y="948"/>
                  <a:pt x="659" y="971"/>
                </a:cubicBezTo>
                <a:cubicBezTo>
                  <a:pt x="659" y="997"/>
                  <a:pt x="638" y="1018"/>
                  <a:pt x="612" y="1018"/>
                </a:cubicBezTo>
                <a:cubicBezTo>
                  <a:pt x="586" y="1018"/>
                  <a:pt x="565" y="997"/>
                  <a:pt x="565" y="971"/>
                </a:cubicBezTo>
                <a:cubicBezTo>
                  <a:pt x="565" y="958"/>
                  <a:pt x="570" y="946"/>
                  <a:pt x="579" y="938"/>
                </a:cubicBezTo>
                <a:cubicBezTo>
                  <a:pt x="528" y="920"/>
                  <a:pt x="478" y="910"/>
                  <a:pt x="428" y="906"/>
                </a:cubicBezTo>
                <a:lnTo>
                  <a:pt x="430" y="929"/>
                </a:lnTo>
                <a:cubicBezTo>
                  <a:pt x="445" y="937"/>
                  <a:pt x="456" y="953"/>
                  <a:pt x="456" y="971"/>
                </a:cubicBezTo>
                <a:cubicBezTo>
                  <a:pt x="456" y="997"/>
                  <a:pt x="434" y="1018"/>
                  <a:pt x="408" y="1018"/>
                </a:cubicBezTo>
                <a:cubicBezTo>
                  <a:pt x="382" y="1018"/>
                  <a:pt x="361" y="997"/>
                  <a:pt x="361" y="971"/>
                </a:cubicBezTo>
                <a:cubicBezTo>
                  <a:pt x="361" y="954"/>
                  <a:pt x="370" y="940"/>
                  <a:pt x="383" y="931"/>
                </a:cubicBezTo>
                <a:lnTo>
                  <a:pt x="381" y="905"/>
                </a:lnTo>
                <a:cubicBezTo>
                  <a:pt x="330" y="907"/>
                  <a:pt x="278" y="916"/>
                  <a:pt x="226" y="935"/>
                </a:cubicBezTo>
                <a:cubicBezTo>
                  <a:pt x="236" y="943"/>
                  <a:pt x="243" y="956"/>
                  <a:pt x="243" y="971"/>
                </a:cubicBezTo>
                <a:cubicBezTo>
                  <a:pt x="243" y="997"/>
                  <a:pt x="222" y="1018"/>
                  <a:pt x="196" y="1018"/>
                </a:cubicBezTo>
                <a:cubicBezTo>
                  <a:pt x="170" y="1018"/>
                  <a:pt x="148" y="997"/>
                  <a:pt x="148" y="971"/>
                </a:cubicBezTo>
                <a:cubicBezTo>
                  <a:pt x="148" y="950"/>
                  <a:pt x="162" y="933"/>
                  <a:pt x="180" y="927"/>
                </a:cubicBezTo>
                <a:lnTo>
                  <a:pt x="173" y="911"/>
                </a:lnTo>
                <a:cubicBezTo>
                  <a:pt x="231" y="886"/>
                  <a:pt x="288" y="871"/>
                  <a:pt x="346" y="866"/>
                </a:cubicBezTo>
                <a:lnTo>
                  <a:pt x="346" y="719"/>
                </a:lnTo>
                <a:lnTo>
                  <a:pt x="154" y="719"/>
                </a:lnTo>
                <a:lnTo>
                  <a:pt x="154" y="706"/>
                </a:lnTo>
                <a:lnTo>
                  <a:pt x="95" y="684"/>
                </a:lnTo>
                <a:lnTo>
                  <a:pt x="81" y="679"/>
                </a:lnTo>
                <a:lnTo>
                  <a:pt x="78" y="665"/>
                </a:lnTo>
                <a:lnTo>
                  <a:pt x="47" y="487"/>
                </a:lnTo>
                <a:lnTo>
                  <a:pt x="17" y="487"/>
                </a:lnTo>
                <a:lnTo>
                  <a:pt x="0" y="420"/>
                </a:lnTo>
                <a:lnTo>
                  <a:pt x="139" y="420"/>
                </a:lnTo>
                <a:lnTo>
                  <a:pt x="122" y="487"/>
                </a:lnTo>
                <a:lnTo>
                  <a:pt x="99" y="487"/>
                </a:lnTo>
                <a:lnTo>
                  <a:pt x="127" y="641"/>
                </a:lnTo>
                <a:lnTo>
                  <a:pt x="163" y="654"/>
                </a:lnTo>
                <a:cubicBezTo>
                  <a:pt x="186" y="631"/>
                  <a:pt x="246" y="617"/>
                  <a:pt x="316" y="611"/>
                </a:cubicBezTo>
                <a:lnTo>
                  <a:pt x="316" y="546"/>
                </a:lnTo>
                <a:cubicBezTo>
                  <a:pt x="240" y="539"/>
                  <a:pt x="178" y="521"/>
                  <a:pt x="168" y="491"/>
                </a:cubicBezTo>
                <a:cubicBezTo>
                  <a:pt x="178" y="370"/>
                  <a:pt x="189" y="248"/>
                  <a:pt x="199" y="126"/>
                </a:cubicBezTo>
                <a:cubicBezTo>
                  <a:pt x="219" y="6"/>
                  <a:pt x="561" y="0"/>
                  <a:pt x="591" y="126"/>
                </a:cubicBezTo>
                <a:close/>
                <a:moveTo>
                  <a:pt x="297" y="168"/>
                </a:moveTo>
                <a:lnTo>
                  <a:pt x="494" y="168"/>
                </a:lnTo>
                <a:lnTo>
                  <a:pt x="494" y="194"/>
                </a:lnTo>
                <a:lnTo>
                  <a:pt x="297" y="194"/>
                </a:lnTo>
                <a:lnTo>
                  <a:pt x="297" y="168"/>
                </a:lnTo>
                <a:close/>
                <a:moveTo>
                  <a:pt x="287" y="273"/>
                </a:moveTo>
                <a:lnTo>
                  <a:pt x="504" y="273"/>
                </a:lnTo>
                <a:lnTo>
                  <a:pt x="504" y="299"/>
                </a:lnTo>
                <a:lnTo>
                  <a:pt x="287" y="299"/>
                </a:lnTo>
                <a:lnTo>
                  <a:pt x="287" y="273"/>
                </a:lnTo>
                <a:close/>
                <a:moveTo>
                  <a:pt x="277" y="383"/>
                </a:moveTo>
                <a:lnTo>
                  <a:pt x="514" y="383"/>
                </a:lnTo>
                <a:lnTo>
                  <a:pt x="514" y="409"/>
                </a:lnTo>
                <a:lnTo>
                  <a:pt x="277" y="409"/>
                </a:lnTo>
                <a:lnTo>
                  <a:pt x="277" y="383"/>
                </a:lnTo>
                <a:close/>
              </a:path>
            </a:pathLst>
          </a:custGeom>
          <a:solidFill>
            <a:sysClr val="window" lastClr="FFFFFF"/>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TextBox 36"/>
          <p:cNvSpPr txBox="1"/>
          <p:nvPr/>
        </p:nvSpPr>
        <p:spPr>
          <a:xfrm>
            <a:off x="2224693" y="1817986"/>
            <a:ext cx="562975" cy="46153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399"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01</a:t>
            </a:r>
            <a:endParaRPr kumimoji="0" lang="zh-CN" altLang="en-US" sz="2399"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9" name="TextBox 38"/>
          <p:cNvSpPr txBox="1"/>
          <p:nvPr/>
        </p:nvSpPr>
        <p:spPr>
          <a:xfrm>
            <a:off x="2602916" y="2716269"/>
            <a:ext cx="562975" cy="46153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399"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02</a:t>
            </a:r>
            <a:endParaRPr kumimoji="0" lang="zh-CN" altLang="en-US" sz="2399"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0" name="TextBox 39"/>
          <p:cNvSpPr txBox="1"/>
          <p:nvPr/>
        </p:nvSpPr>
        <p:spPr>
          <a:xfrm>
            <a:off x="2591099" y="3791846"/>
            <a:ext cx="562975" cy="46153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399"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03</a:t>
            </a:r>
            <a:endParaRPr kumimoji="0" lang="zh-CN" altLang="en-US" sz="2399"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1" name="TextBox 40"/>
          <p:cNvSpPr txBox="1"/>
          <p:nvPr/>
        </p:nvSpPr>
        <p:spPr>
          <a:xfrm>
            <a:off x="2212874" y="4694893"/>
            <a:ext cx="562975" cy="46153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399"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04</a:t>
            </a:r>
            <a:endParaRPr kumimoji="0" lang="zh-CN" altLang="en-US" sz="2399"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278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500"/>
                                        <p:tgtEl>
                                          <p:spTgt spid="2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anim calcmode="lin" valueType="num">
                                      <p:cBhvr>
                                        <p:cTn id="12" dur="500" fill="hold"/>
                                        <p:tgtEl>
                                          <p:spTgt spid="37"/>
                                        </p:tgtEl>
                                        <p:attrNameLst>
                                          <p:attrName>ppt_x</p:attrName>
                                        </p:attrNameLst>
                                      </p:cBhvr>
                                      <p:tavLst>
                                        <p:tav tm="0">
                                          <p:val>
                                            <p:strVal val="#ppt_x"/>
                                          </p:val>
                                        </p:tav>
                                        <p:tav tm="100000">
                                          <p:val>
                                            <p:strVal val="#ppt_x"/>
                                          </p:val>
                                        </p:tav>
                                      </p:tavLst>
                                    </p:anim>
                                    <p:anim calcmode="lin" valueType="num">
                                      <p:cBhvr>
                                        <p:cTn id="13" dur="500" fill="hold"/>
                                        <p:tgtEl>
                                          <p:spTgt spid="3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anim calcmode="lin" valueType="num">
                                      <p:cBhvr>
                                        <p:cTn id="17" dur="500" fill="hold"/>
                                        <p:tgtEl>
                                          <p:spTgt spid="28"/>
                                        </p:tgtEl>
                                        <p:attrNameLst>
                                          <p:attrName>ppt_x</p:attrName>
                                        </p:attrNameLst>
                                      </p:cBhvr>
                                      <p:tavLst>
                                        <p:tav tm="0">
                                          <p:val>
                                            <p:strVal val="#ppt_x"/>
                                          </p:val>
                                        </p:tav>
                                        <p:tav tm="100000">
                                          <p:val>
                                            <p:strVal val="#ppt_x"/>
                                          </p:val>
                                        </p:tav>
                                      </p:tavLst>
                                    </p:anim>
                                    <p:anim calcmode="lin" valueType="num">
                                      <p:cBhvr>
                                        <p:cTn id="18" dur="500" fill="hold"/>
                                        <p:tgtEl>
                                          <p:spTgt spid="28"/>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par>
                                <p:cTn id="22" presetID="56" presetClass="path" presetSubtype="0" accel="50000" decel="50000" fill="hold" grpId="1" nodeType="withEffect">
                                  <p:stCondLst>
                                    <p:cond delay="0"/>
                                  </p:stCondLst>
                                  <p:childTnLst>
                                    <p:animMotion origin="layout" path="M 2.36113E-6 -3.33333E-6 L -0.09991 0.29653 " pathEditMode="relative" rAng="0" ptsTypes="AA">
                                      <p:cBhvr>
                                        <p:cTn id="23" dur="500" spd="-100000" fill="hold"/>
                                        <p:tgtEl>
                                          <p:spTgt spid="23"/>
                                        </p:tgtEl>
                                        <p:attrNameLst>
                                          <p:attrName>ppt_x</p:attrName>
                                          <p:attrName>ppt_y</p:attrName>
                                        </p:attrNameLst>
                                      </p:cBhvr>
                                      <p:rCtr x="-4995" y="14815"/>
                                    </p:animMotion>
                                  </p:childTnLst>
                                </p:cTn>
                              </p:par>
                              <p:par>
                                <p:cTn id="24" presetID="1" presetClass="entr" presetSubtype="0" fill="hold" grpId="0" nodeType="withEffect">
                                  <p:stCondLst>
                                    <p:cond delay="100"/>
                                  </p:stCondLst>
                                  <p:childTnLst>
                                    <p:set>
                                      <p:cBhvr>
                                        <p:cTn id="25" dur="1" fill="hold">
                                          <p:stCondLst>
                                            <p:cond delay="0"/>
                                          </p:stCondLst>
                                        </p:cTn>
                                        <p:tgtEl>
                                          <p:spTgt spid="22"/>
                                        </p:tgtEl>
                                        <p:attrNameLst>
                                          <p:attrName>style.visibility</p:attrName>
                                        </p:attrNameLst>
                                      </p:cBhvr>
                                      <p:to>
                                        <p:strVal val="visible"/>
                                      </p:to>
                                    </p:set>
                                  </p:childTnLst>
                                </p:cTn>
                              </p:par>
                              <p:par>
                                <p:cTn id="26" presetID="56" presetClass="path" presetSubtype="0" accel="50000" decel="50000" fill="hold" grpId="1" nodeType="withEffect">
                                  <p:stCondLst>
                                    <p:cond delay="100"/>
                                  </p:stCondLst>
                                  <p:childTnLst>
                                    <p:animMotion origin="layout" path="M 3.1885E-6 4.07407E-6 L -0.14219 0.12268 " pathEditMode="relative" rAng="0" ptsTypes="AA">
                                      <p:cBhvr>
                                        <p:cTn id="27" dur="500" spd="-100000" fill="hold"/>
                                        <p:tgtEl>
                                          <p:spTgt spid="22"/>
                                        </p:tgtEl>
                                        <p:attrNameLst>
                                          <p:attrName>ppt_x</p:attrName>
                                          <p:attrName>ppt_y</p:attrName>
                                        </p:attrNameLst>
                                      </p:cBhvr>
                                      <p:rCtr x="-7116" y="6134"/>
                                    </p:animMotion>
                                  </p:childTnLst>
                                </p:cTn>
                              </p:par>
                              <p:par>
                                <p:cTn id="28" presetID="1" presetClass="entr" presetSubtype="0" fill="hold" grpId="0" nodeType="withEffect">
                                  <p:stCondLst>
                                    <p:cond delay="200"/>
                                  </p:stCondLst>
                                  <p:childTnLst>
                                    <p:set>
                                      <p:cBhvr>
                                        <p:cTn id="29" dur="1" fill="hold">
                                          <p:stCondLst>
                                            <p:cond delay="0"/>
                                          </p:stCondLst>
                                        </p:cTn>
                                        <p:tgtEl>
                                          <p:spTgt spid="25"/>
                                        </p:tgtEl>
                                        <p:attrNameLst>
                                          <p:attrName>style.visibility</p:attrName>
                                        </p:attrNameLst>
                                      </p:cBhvr>
                                      <p:to>
                                        <p:strVal val="visible"/>
                                      </p:to>
                                    </p:set>
                                  </p:childTnLst>
                                </p:cTn>
                              </p:par>
                              <p:par>
                                <p:cTn id="30" presetID="56" presetClass="path" presetSubtype="0" accel="50000" decel="50000" fill="hold" grpId="1" nodeType="withEffect">
                                  <p:stCondLst>
                                    <p:cond delay="200"/>
                                  </p:stCondLst>
                                  <p:childTnLst>
                                    <p:animMotion origin="layout" path="M 3.1885E-6 4.07407E-6 L -0.14219 -0.08982 " pathEditMode="relative" rAng="0" ptsTypes="AA">
                                      <p:cBhvr>
                                        <p:cTn id="31" dur="500" spd="-100000" fill="hold"/>
                                        <p:tgtEl>
                                          <p:spTgt spid="25"/>
                                        </p:tgtEl>
                                        <p:attrNameLst>
                                          <p:attrName>ppt_x</p:attrName>
                                          <p:attrName>ppt_y</p:attrName>
                                        </p:attrNameLst>
                                      </p:cBhvr>
                                      <p:rCtr x="-7116" y="-4491"/>
                                    </p:animMotion>
                                  </p:childTnLst>
                                </p:cTn>
                              </p:par>
                              <p:par>
                                <p:cTn id="32" presetID="1" presetClass="entr" presetSubtype="0" fill="hold" grpId="0" nodeType="withEffect">
                                  <p:stCondLst>
                                    <p:cond delay="300"/>
                                  </p:stCondLst>
                                  <p:childTnLst>
                                    <p:set>
                                      <p:cBhvr>
                                        <p:cTn id="33" dur="1" fill="hold">
                                          <p:stCondLst>
                                            <p:cond delay="0"/>
                                          </p:stCondLst>
                                        </p:cTn>
                                        <p:tgtEl>
                                          <p:spTgt spid="26"/>
                                        </p:tgtEl>
                                        <p:attrNameLst>
                                          <p:attrName>style.visibility</p:attrName>
                                        </p:attrNameLst>
                                      </p:cBhvr>
                                      <p:to>
                                        <p:strVal val="visible"/>
                                      </p:to>
                                    </p:set>
                                  </p:childTnLst>
                                </p:cTn>
                              </p:par>
                              <p:par>
                                <p:cTn id="34" presetID="56" presetClass="path" presetSubtype="0" accel="50000" decel="50000" fill="hold" grpId="1" nodeType="withEffect">
                                  <p:stCondLst>
                                    <p:cond delay="300"/>
                                  </p:stCondLst>
                                  <p:childTnLst>
                                    <p:animMotion origin="layout" path="M 2.36113E-6 1.48148E-6 L -0.09991 -0.26366 " pathEditMode="relative" rAng="0" ptsTypes="AA">
                                      <p:cBhvr>
                                        <p:cTn id="35" dur="500" spd="-100000" fill="hold"/>
                                        <p:tgtEl>
                                          <p:spTgt spid="26"/>
                                        </p:tgtEl>
                                        <p:attrNameLst>
                                          <p:attrName>ppt_x</p:attrName>
                                          <p:attrName>ppt_y</p:attrName>
                                        </p:attrNameLst>
                                      </p:cBhvr>
                                      <p:rCtr x="-4995" y="-13194"/>
                                    </p:animMotion>
                                  </p:childTnLst>
                                </p:cTn>
                              </p:par>
                            </p:childTnLst>
                          </p:cTn>
                        </p:par>
                        <p:par>
                          <p:cTn id="36" fill="hold">
                            <p:stCondLst>
                              <p:cond delay="1800"/>
                            </p:stCondLst>
                            <p:childTnLst>
                              <p:par>
                                <p:cTn id="37" presetID="31" presetClass="entr" presetSubtype="0"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 calcmode="lin" valueType="num">
                                      <p:cBhvr>
                                        <p:cTn id="41" dur="500" fill="hold"/>
                                        <p:tgtEl>
                                          <p:spTgt spid="38"/>
                                        </p:tgtEl>
                                        <p:attrNameLst>
                                          <p:attrName>style.rotation</p:attrName>
                                        </p:attrNameLst>
                                      </p:cBhvr>
                                      <p:tavLst>
                                        <p:tav tm="0">
                                          <p:val>
                                            <p:fltVal val="90"/>
                                          </p:val>
                                        </p:tav>
                                        <p:tav tm="100000">
                                          <p:val>
                                            <p:fltVal val="0"/>
                                          </p:val>
                                        </p:tav>
                                      </p:tavLst>
                                    </p:anim>
                                    <p:animEffect transition="in" filter="fade">
                                      <p:cBhvr>
                                        <p:cTn id="42" dur="500"/>
                                        <p:tgtEl>
                                          <p:spTgt spid="38"/>
                                        </p:tgtEl>
                                      </p:cBhvr>
                                    </p:animEffect>
                                  </p:childTnLst>
                                </p:cTn>
                              </p:par>
                            </p:childTnLst>
                          </p:cTn>
                        </p:par>
                        <p:par>
                          <p:cTn id="43" fill="hold">
                            <p:stCondLst>
                              <p:cond delay="230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childTnLst>
                          </p:cTn>
                        </p:par>
                        <p:par>
                          <p:cTn id="47" fill="hold">
                            <p:stCondLst>
                              <p:cond delay="2800"/>
                            </p:stCondLst>
                            <p:childTnLst>
                              <p:par>
                                <p:cTn id="48" presetID="22" presetClass="entr" presetSubtype="1"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up)">
                                      <p:cBhvr>
                                        <p:cTn id="50" dur="500"/>
                                        <p:tgtEl>
                                          <p:spTgt spid="30"/>
                                        </p:tgtEl>
                                      </p:cBhvr>
                                    </p:animEffect>
                                  </p:childTnLst>
                                </p:cTn>
                              </p:par>
                            </p:childTnLst>
                          </p:cTn>
                        </p:par>
                        <p:par>
                          <p:cTn id="51" fill="hold">
                            <p:stCondLst>
                              <p:cond delay="3300"/>
                            </p:stCondLst>
                            <p:childTnLst>
                              <p:par>
                                <p:cTn id="52" presetID="31"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p:cTn id="54" dur="500" fill="hold"/>
                                        <p:tgtEl>
                                          <p:spTgt spid="39"/>
                                        </p:tgtEl>
                                        <p:attrNameLst>
                                          <p:attrName>ppt_w</p:attrName>
                                        </p:attrNameLst>
                                      </p:cBhvr>
                                      <p:tavLst>
                                        <p:tav tm="0">
                                          <p:val>
                                            <p:fltVal val="0"/>
                                          </p:val>
                                        </p:tav>
                                        <p:tav tm="100000">
                                          <p:val>
                                            <p:strVal val="#ppt_w"/>
                                          </p:val>
                                        </p:tav>
                                      </p:tavLst>
                                    </p:anim>
                                    <p:anim calcmode="lin" valueType="num">
                                      <p:cBhvr>
                                        <p:cTn id="55" dur="500" fill="hold"/>
                                        <p:tgtEl>
                                          <p:spTgt spid="39"/>
                                        </p:tgtEl>
                                        <p:attrNameLst>
                                          <p:attrName>ppt_h</p:attrName>
                                        </p:attrNameLst>
                                      </p:cBhvr>
                                      <p:tavLst>
                                        <p:tav tm="0">
                                          <p:val>
                                            <p:fltVal val="0"/>
                                          </p:val>
                                        </p:tav>
                                        <p:tav tm="100000">
                                          <p:val>
                                            <p:strVal val="#ppt_h"/>
                                          </p:val>
                                        </p:tav>
                                      </p:tavLst>
                                    </p:anim>
                                    <p:anim calcmode="lin" valueType="num">
                                      <p:cBhvr>
                                        <p:cTn id="56" dur="500" fill="hold"/>
                                        <p:tgtEl>
                                          <p:spTgt spid="39"/>
                                        </p:tgtEl>
                                        <p:attrNameLst>
                                          <p:attrName>style.rotation</p:attrName>
                                        </p:attrNameLst>
                                      </p:cBhvr>
                                      <p:tavLst>
                                        <p:tav tm="0">
                                          <p:val>
                                            <p:fltVal val="90"/>
                                          </p:val>
                                        </p:tav>
                                        <p:tav tm="100000">
                                          <p:val>
                                            <p:fltVal val="0"/>
                                          </p:val>
                                        </p:tav>
                                      </p:tavLst>
                                    </p:anim>
                                    <p:animEffect transition="in" filter="fade">
                                      <p:cBhvr>
                                        <p:cTn id="57" dur="500"/>
                                        <p:tgtEl>
                                          <p:spTgt spid="39"/>
                                        </p:tgtEl>
                                      </p:cBhvr>
                                    </p:animEffect>
                                  </p:childTnLst>
                                </p:cTn>
                              </p:par>
                            </p:childTnLst>
                          </p:cTn>
                        </p:par>
                        <p:par>
                          <p:cTn id="58" fill="hold">
                            <p:stCondLst>
                              <p:cond delay="3800"/>
                            </p:stCondLst>
                            <p:childTnLst>
                              <p:par>
                                <p:cTn id="59" presetID="22" presetClass="entr" presetSubtype="8"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wipe(left)">
                                      <p:cBhvr>
                                        <p:cTn id="61" dur="500"/>
                                        <p:tgtEl>
                                          <p:spTgt spid="35"/>
                                        </p:tgtEl>
                                      </p:cBhvr>
                                    </p:animEffect>
                                  </p:childTnLst>
                                </p:cTn>
                              </p:par>
                            </p:childTnLst>
                          </p:cTn>
                        </p:par>
                        <p:par>
                          <p:cTn id="62" fill="hold">
                            <p:stCondLst>
                              <p:cond delay="4300"/>
                            </p:stCondLst>
                            <p:childTnLst>
                              <p:par>
                                <p:cTn id="63" presetID="22" presetClass="entr" presetSubtype="1"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up)">
                                      <p:cBhvr>
                                        <p:cTn id="65" dur="500"/>
                                        <p:tgtEl>
                                          <p:spTgt spid="36"/>
                                        </p:tgtEl>
                                      </p:cBhvr>
                                    </p:animEffect>
                                  </p:childTnLst>
                                </p:cTn>
                              </p:par>
                            </p:childTnLst>
                          </p:cTn>
                        </p:par>
                        <p:par>
                          <p:cTn id="66" fill="hold">
                            <p:stCondLst>
                              <p:cond delay="4800"/>
                            </p:stCondLst>
                            <p:childTnLst>
                              <p:par>
                                <p:cTn id="67" presetID="31" presetClass="entr" presetSubtype="0"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p:cTn id="69" dur="500" fill="hold"/>
                                        <p:tgtEl>
                                          <p:spTgt spid="40"/>
                                        </p:tgtEl>
                                        <p:attrNameLst>
                                          <p:attrName>ppt_w</p:attrName>
                                        </p:attrNameLst>
                                      </p:cBhvr>
                                      <p:tavLst>
                                        <p:tav tm="0">
                                          <p:val>
                                            <p:fltVal val="0"/>
                                          </p:val>
                                        </p:tav>
                                        <p:tav tm="100000">
                                          <p:val>
                                            <p:strVal val="#ppt_w"/>
                                          </p:val>
                                        </p:tav>
                                      </p:tavLst>
                                    </p:anim>
                                    <p:anim calcmode="lin" valueType="num">
                                      <p:cBhvr>
                                        <p:cTn id="70" dur="500" fill="hold"/>
                                        <p:tgtEl>
                                          <p:spTgt spid="40"/>
                                        </p:tgtEl>
                                        <p:attrNameLst>
                                          <p:attrName>ppt_h</p:attrName>
                                        </p:attrNameLst>
                                      </p:cBhvr>
                                      <p:tavLst>
                                        <p:tav tm="0">
                                          <p:val>
                                            <p:fltVal val="0"/>
                                          </p:val>
                                        </p:tav>
                                        <p:tav tm="100000">
                                          <p:val>
                                            <p:strVal val="#ppt_h"/>
                                          </p:val>
                                        </p:tav>
                                      </p:tavLst>
                                    </p:anim>
                                    <p:anim calcmode="lin" valueType="num">
                                      <p:cBhvr>
                                        <p:cTn id="71" dur="500" fill="hold"/>
                                        <p:tgtEl>
                                          <p:spTgt spid="40"/>
                                        </p:tgtEl>
                                        <p:attrNameLst>
                                          <p:attrName>style.rotation</p:attrName>
                                        </p:attrNameLst>
                                      </p:cBhvr>
                                      <p:tavLst>
                                        <p:tav tm="0">
                                          <p:val>
                                            <p:fltVal val="90"/>
                                          </p:val>
                                        </p:tav>
                                        <p:tav tm="100000">
                                          <p:val>
                                            <p:fltVal val="0"/>
                                          </p:val>
                                        </p:tav>
                                      </p:tavLst>
                                    </p:anim>
                                    <p:animEffect transition="in" filter="fade">
                                      <p:cBhvr>
                                        <p:cTn id="72" dur="500"/>
                                        <p:tgtEl>
                                          <p:spTgt spid="40"/>
                                        </p:tgtEl>
                                      </p:cBhvr>
                                    </p:animEffect>
                                  </p:childTnLst>
                                </p:cTn>
                              </p:par>
                            </p:childTnLst>
                          </p:cTn>
                        </p:par>
                        <p:par>
                          <p:cTn id="73" fill="hold">
                            <p:stCondLst>
                              <p:cond delay="5300"/>
                            </p:stCondLst>
                            <p:childTnLst>
                              <p:par>
                                <p:cTn id="74" presetID="22" presetClass="entr" presetSubtype="8"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left)">
                                      <p:cBhvr>
                                        <p:cTn id="76" dur="500"/>
                                        <p:tgtEl>
                                          <p:spTgt spid="33"/>
                                        </p:tgtEl>
                                      </p:cBhvr>
                                    </p:animEffect>
                                  </p:childTnLst>
                                </p:cTn>
                              </p:par>
                            </p:childTnLst>
                          </p:cTn>
                        </p:par>
                        <p:par>
                          <p:cTn id="77" fill="hold">
                            <p:stCondLst>
                              <p:cond delay="5800"/>
                            </p:stCondLst>
                            <p:childTnLst>
                              <p:par>
                                <p:cTn id="78" presetID="22" presetClass="entr" presetSubtype="1"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wipe(up)">
                                      <p:cBhvr>
                                        <p:cTn id="80" dur="500"/>
                                        <p:tgtEl>
                                          <p:spTgt spid="34"/>
                                        </p:tgtEl>
                                      </p:cBhvr>
                                    </p:animEffect>
                                  </p:childTnLst>
                                </p:cTn>
                              </p:par>
                            </p:childTnLst>
                          </p:cTn>
                        </p:par>
                        <p:par>
                          <p:cTn id="81" fill="hold">
                            <p:stCondLst>
                              <p:cond delay="6300"/>
                            </p:stCondLst>
                            <p:childTnLst>
                              <p:par>
                                <p:cTn id="82" presetID="31" presetClass="entr" presetSubtype="0" fill="hold" grpId="0" nodeType="after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 calcmode="lin" valueType="num">
                                      <p:cBhvr>
                                        <p:cTn id="86" dur="500" fill="hold"/>
                                        <p:tgtEl>
                                          <p:spTgt spid="41"/>
                                        </p:tgtEl>
                                        <p:attrNameLst>
                                          <p:attrName>style.rotation</p:attrName>
                                        </p:attrNameLst>
                                      </p:cBhvr>
                                      <p:tavLst>
                                        <p:tav tm="0">
                                          <p:val>
                                            <p:fltVal val="90"/>
                                          </p:val>
                                        </p:tav>
                                        <p:tav tm="100000">
                                          <p:val>
                                            <p:fltVal val="0"/>
                                          </p:val>
                                        </p:tav>
                                      </p:tavLst>
                                    </p:anim>
                                    <p:animEffect transition="in" filter="fade">
                                      <p:cBhvr>
                                        <p:cTn id="87" dur="500"/>
                                        <p:tgtEl>
                                          <p:spTgt spid="41"/>
                                        </p:tgtEl>
                                      </p:cBhvr>
                                    </p:animEffect>
                                  </p:childTnLst>
                                </p:cTn>
                              </p:par>
                            </p:childTnLst>
                          </p:cTn>
                        </p:par>
                        <p:par>
                          <p:cTn id="88" fill="hold">
                            <p:stCondLst>
                              <p:cond delay="6800"/>
                            </p:stCondLst>
                            <p:childTnLst>
                              <p:par>
                                <p:cTn id="89" presetID="22" presetClass="entr" presetSubtype="8"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left)">
                                      <p:cBhvr>
                                        <p:cTn id="91" dur="500"/>
                                        <p:tgtEl>
                                          <p:spTgt spid="31"/>
                                        </p:tgtEl>
                                      </p:cBhvr>
                                    </p:animEffect>
                                  </p:childTnLst>
                                </p:cTn>
                              </p:par>
                            </p:childTnLst>
                          </p:cTn>
                        </p:par>
                        <p:par>
                          <p:cTn id="92" fill="hold">
                            <p:stCondLst>
                              <p:cond delay="7300"/>
                            </p:stCondLst>
                            <p:childTnLst>
                              <p:par>
                                <p:cTn id="93" presetID="22" presetClass="entr" presetSubtype="1"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wipe(up)">
                                      <p:cBhvr>
                                        <p:cTn id="9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5" grpId="0" animBg="1"/>
      <p:bldP spid="25" grpId="1" animBg="1"/>
      <p:bldP spid="26" grpId="0" animBg="1"/>
      <p:bldP spid="26" grpId="1" animBg="1"/>
      <p:bldP spid="27" grpId="0" animBg="1"/>
      <p:bldP spid="28" grpId="0"/>
      <p:bldP spid="29" grpId="0"/>
      <p:bldP spid="30" grpId="0"/>
      <p:bldP spid="31" grpId="0"/>
      <p:bldP spid="32" grpId="0"/>
      <p:bldP spid="33" grpId="0"/>
      <p:bldP spid="34" grpId="0"/>
      <p:bldP spid="35" grpId="0"/>
      <p:bldP spid="36" grpId="0"/>
      <p:bldP spid="37" grpId="0" animBg="1"/>
      <p:bldP spid="38" grpId="0"/>
      <p:bldP spid="39" grpId="0"/>
      <p:bldP spid="40" grpId="0"/>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3493778" y="2202362"/>
            <a:ext cx="1411747" cy="1097195"/>
            <a:chOff x="4660568" y="2411481"/>
            <a:chExt cx="1882329" cy="1462927"/>
          </a:xfrm>
        </p:grpSpPr>
        <p:grpSp>
          <p:nvGrpSpPr>
            <p:cNvPr id="72" name="组合 71"/>
            <p:cNvGrpSpPr/>
            <p:nvPr/>
          </p:nvGrpSpPr>
          <p:grpSpPr>
            <a:xfrm rot="5400000">
              <a:off x="4870269" y="2201780"/>
              <a:ext cx="1462927" cy="1882329"/>
              <a:chOff x="524981" y="-5570867"/>
              <a:chExt cx="4276683" cy="5502752"/>
            </a:xfrm>
          </p:grpSpPr>
          <p:pic>
            <p:nvPicPr>
              <p:cNvPr id="74" name="Picture 1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4981" y="-545859"/>
                <a:ext cx="4276682" cy="47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1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4981" y="-5570867"/>
                <a:ext cx="479624" cy="503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1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22040" y="-861067"/>
                <a:ext cx="322254" cy="32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2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322040" y="-1017027"/>
                <a:ext cx="164416" cy="162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2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98028" y="-5570867"/>
                <a:ext cx="481972" cy="47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Picture 2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473424" y="-5413028"/>
                <a:ext cx="164416" cy="319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2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637718" y="-5570867"/>
                <a:ext cx="163946" cy="319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2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479879" y="-5570867"/>
                <a:ext cx="164416" cy="16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26"/>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2544004" y="-400704"/>
                <a:ext cx="253670" cy="253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 name="Picture 27"/>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544004" y="-400704"/>
                <a:ext cx="253200" cy="2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Picture 28"/>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2622923" y="-319906"/>
                <a:ext cx="93482" cy="9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2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71365" y="-5001520"/>
                <a:ext cx="6107" cy="4078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35"/>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637718" y="-5570867"/>
                <a:ext cx="163946" cy="5289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36"/>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4477530" y="-5570867"/>
                <a:ext cx="166295" cy="5133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37"/>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4320161" y="-5570867"/>
                <a:ext cx="163946" cy="4822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38"/>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1458861" y="-5570867"/>
                <a:ext cx="2867407" cy="473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icture 39"/>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301023" y="-5570867"/>
                <a:ext cx="163946" cy="31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3" name="图片 72"/>
            <p:cNvPicPr>
              <a:picLocks noChangeAspect="1"/>
            </p:cNvPicPr>
            <p:nvPr/>
          </p:nvPicPr>
          <p:blipFill>
            <a:blip r:embed="rId19" cstate="email">
              <a:extLst>
                <a:ext uri="{BEBA8EAE-BF5A-486C-A8C5-ECC9F3942E4B}">
                  <a14:imgProps xmlns:a14="http://schemas.microsoft.com/office/drawing/2010/main">
                    <a14:imgLayer r:embed="rId20">
                      <a14:imgEffect>
                        <a14:saturation sat="66000"/>
                      </a14:imgEffect>
                    </a14:imgLayer>
                  </a14:imgProps>
                </a:ext>
                <a:ext uri="{28A0092B-C50C-407E-A947-70E740481C1C}">
                  <a14:useLocalDpi xmlns:a14="http://schemas.microsoft.com/office/drawing/2010/main"/>
                </a:ext>
              </a:extLst>
            </a:blip>
            <a:srcRect/>
            <a:stretch>
              <a:fillRect/>
            </a:stretch>
          </p:blipFill>
          <p:spPr>
            <a:xfrm>
              <a:off x="4824324" y="2552206"/>
              <a:ext cx="1578676" cy="1172758"/>
            </a:xfrm>
            <a:custGeom>
              <a:avLst/>
              <a:gdLst>
                <a:gd name="connsiteX0" fmla="*/ 0 w 1239113"/>
                <a:gd name="connsiteY0" fmla="*/ 0 h 933020"/>
                <a:gd name="connsiteX1" fmla="*/ 1239113 w 1239113"/>
                <a:gd name="connsiteY1" fmla="*/ 0 h 933020"/>
                <a:gd name="connsiteX2" fmla="*/ 1239113 w 1239113"/>
                <a:gd name="connsiteY2" fmla="*/ 933020 h 933020"/>
                <a:gd name="connsiteX3" fmla="*/ 0 w 1239113"/>
                <a:gd name="connsiteY3" fmla="*/ 933020 h 933020"/>
              </a:gdLst>
              <a:ahLst/>
              <a:cxnLst>
                <a:cxn ang="0">
                  <a:pos x="connsiteX0" y="connsiteY0"/>
                </a:cxn>
                <a:cxn ang="0">
                  <a:pos x="connsiteX1" y="connsiteY1"/>
                </a:cxn>
                <a:cxn ang="0">
                  <a:pos x="connsiteX2" y="connsiteY2"/>
                </a:cxn>
                <a:cxn ang="0">
                  <a:pos x="connsiteX3" y="connsiteY3"/>
                </a:cxn>
              </a:cxnLst>
              <a:rect l="l" t="t" r="r" b="b"/>
              <a:pathLst>
                <a:path w="1239113" h="933020">
                  <a:moveTo>
                    <a:pt x="0" y="0"/>
                  </a:moveTo>
                  <a:lnTo>
                    <a:pt x="1239113" y="0"/>
                  </a:lnTo>
                  <a:lnTo>
                    <a:pt x="1239113" y="933020"/>
                  </a:lnTo>
                  <a:lnTo>
                    <a:pt x="0" y="933020"/>
                  </a:lnTo>
                  <a:close/>
                </a:path>
              </a:pathLst>
            </a:custGeom>
          </p:spPr>
        </p:pic>
      </p:grpSp>
      <p:grpSp>
        <p:nvGrpSpPr>
          <p:cNvPr id="91" name="组合 90"/>
          <p:cNvGrpSpPr/>
          <p:nvPr/>
        </p:nvGrpSpPr>
        <p:grpSpPr>
          <a:xfrm>
            <a:off x="5896471" y="1870750"/>
            <a:ext cx="2300152" cy="1787654"/>
            <a:chOff x="7861961" y="2007990"/>
            <a:chExt cx="3066869" cy="2383539"/>
          </a:xfrm>
        </p:grpSpPr>
        <p:grpSp>
          <p:nvGrpSpPr>
            <p:cNvPr id="92" name="组合 91"/>
            <p:cNvGrpSpPr/>
            <p:nvPr/>
          </p:nvGrpSpPr>
          <p:grpSpPr>
            <a:xfrm>
              <a:off x="7861961" y="2007990"/>
              <a:ext cx="3066869" cy="2383539"/>
              <a:chOff x="4660568" y="2411481"/>
              <a:chExt cx="1882329" cy="1462927"/>
            </a:xfrm>
          </p:grpSpPr>
          <p:pic>
            <p:nvPicPr>
              <p:cNvPr id="95" name="图片 94"/>
              <p:cNvPicPr>
                <a:picLocks noChangeAspect="1"/>
              </p:cNvPicPr>
              <p:nvPr/>
            </p:nvPicPr>
            <p:blipFill>
              <a:blip r:embed="rId21" cstate="email">
                <a:extLst>
                  <a:ext uri="{BEBA8EAE-BF5A-486C-A8C5-ECC9F3942E4B}">
                    <a14:imgProps xmlns:a14="http://schemas.microsoft.com/office/drawing/2010/main">
                      <a14:imgLayer r:embed="rId22">
                        <a14:imgEffect>
                          <a14:saturation sat="66000"/>
                        </a14:imgEffect>
                      </a14:imgLayer>
                    </a14:imgProps>
                  </a:ext>
                  <a:ext uri="{28A0092B-C50C-407E-A947-70E740481C1C}">
                    <a14:useLocalDpi xmlns:a14="http://schemas.microsoft.com/office/drawing/2010/main"/>
                  </a:ext>
                </a:extLst>
              </a:blip>
              <a:srcRect/>
              <a:stretch>
                <a:fillRect/>
              </a:stretch>
            </p:blipFill>
            <p:spPr>
              <a:xfrm>
                <a:off x="4831080" y="2545802"/>
                <a:ext cx="1548394" cy="1172758"/>
              </a:xfrm>
              <a:custGeom>
                <a:avLst/>
                <a:gdLst>
                  <a:gd name="connsiteX0" fmla="*/ 0 w 1239113"/>
                  <a:gd name="connsiteY0" fmla="*/ 0 h 933020"/>
                  <a:gd name="connsiteX1" fmla="*/ 1239113 w 1239113"/>
                  <a:gd name="connsiteY1" fmla="*/ 0 h 933020"/>
                  <a:gd name="connsiteX2" fmla="*/ 1239113 w 1239113"/>
                  <a:gd name="connsiteY2" fmla="*/ 933020 h 933020"/>
                  <a:gd name="connsiteX3" fmla="*/ 0 w 1239113"/>
                  <a:gd name="connsiteY3" fmla="*/ 933020 h 933020"/>
                </a:gdLst>
                <a:ahLst/>
                <a:cxnLst>
                  <a:cxn ang="0">
                    <a:pos x="connsiteX0" y="connsiteY0"/>
                  </a:cxn>
                  <a:cxn ang="0">
                    <a:pos x="connsiteX1" y="connsiteY1"/>
                  </a:cxn>
                  <a:cxn ang="0">
                    <a:pos x="connsiteX2" y="connsiteY2"/>
                  </a:cxn>
                  <a:cxn ang="0">
                    <a:pos x="connsiteX3" y="connsiteY3"/>
                  </a:cxn>
                </a:cxnLst>
                <a:rect l="l" t="t" r="r" b="b"/>
                <a:pathLst>
                  <a:path w="1239113" h="933020">
                    <a:moveTo>
                      <a:pt x="0" y="0"/>
                    </a:moveTo>
                    <a:lnTo>
                      <a:pt x="1239113" y="0"/>
                    </a:lnTo>
                    <a:lnTo>
                      <a:pt x="1239113" y="933020"/>
                    </a:lnTo>
                    <a:lnTo>
                      <a:pt x="0" y="933020"/>
                    </a:lnTo>
                    <a:close/>
                  </a:path>
                </a:pathLst>
              </a:custGeom>
            </p:spPr>
          </p:pic>
          <p:grpSp>
            <p:nvGrpSpPr>
              <p:cNvPr id="96" name="组合 95"/>
              <p:cNvGrpSpPr/>
              <p:nvPr/>
            </p:nvGrpSpPr>
            <p:grpSpPr>
              <a:xfrm rot="5400000">
                <a:off x="4870269" y="2201780"/>
                <a:ext cx="1462927" cy="1882329"/>
                <a:chOff x="524981" y="-5570867"/>
                <a:chExt cx="4276683" cy="5502752"/>
              </a:xfrm>
            </p:grpSpPr>
            <p:pic>
              <p:nvPicPr>
                <p:cNvPr id="97" name="Picture 17"/>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524981" y="-545859"/>
                  <a:ext cx="4276682" cy="47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 name="Picture 18"/>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524981" y="-5570867"/>
                  <a:ext cx="479624" cy="503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Picture 19"/>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4322040" y="-861067"/>
                  <a:ext cx="322254" cy="32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20"/>
                <p:cNvPicPr>
                  <a:picLocks noChangeAspect="1" noChangeArrowheads="1"/>
                </p:cNvPicPr>
                <p:nvPr/>
              </p:nvPicPr>
              <p:blipFill>
                <a:blip r:embed="rId26" cstate="email">
                  <a:extLst>
                    <a:ext uri="{28A0092B-C50C-407E-A947-70E740481C1C}">
                      <a14:useLocalDpi xmlns:a14="http://schemas.microsoft.com/office/drawing/2010/main"/>
                    </a:ext>
                  </a:extLst>
                </a:blip>
                <a:srcRect/>
                <a:stretch>
                  <a:fillRect/>
                </a:stretch>
              </p:blipFill>
              <p:spPr bwMode="auto">
                <a:xfrm>
                  <a:off x="4322040" y="-1017027"/>
                  <a:ext cx="164416" cy="162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Picture 21"/>
                <p:cNvPicPr>
                  <a:picLocks noChangeAspect="1" noChangeArrowheads="1"/>
                </p:cNvPicPr>
                <p:nvPr/>
              </p:nvPicPr>
              <p:blipFill>
                <a:blip r:embed="rId27" cstate="email">
                  <a:extLst>
                    <a:ext uri="{28A0092B-C50C-407E-A947-70E740481C1C}">
                      <a14:useLocalDpi xmlns:a14="http://schemas.microsoft.com/office/drawing/2010/main"/>
                    </a:ext>
                  </a:extLst>
                </a:blip>
                <a:srcRect/>
                <a:stretch>
                  <a:fillRect/>
                </a:stretch>
              </p:blipFill>
              <p:spPr bwMode="auto">
                <a:xfrm>
                  <a:off x="998028" y="-5570867"/>
                  <a:ext cx="481972" cy="47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Picture 22"/>
                <p:cNvPicPr>
                  <a:picLocks noChangeAspect="1" noChangeArrowheads="1"/>
                </p:cNvPicPr>
                <p:nvPr/>
              </p:nvPicPr>
              <p:blipFill>
                <a:blip r:embed="rId28" cstate="email">
                  <a:extLst>
                    <a:ext uri="{28A0092B-C50C-407E-A947-70E740481C1C}">
                      <a14:useLocalDpi xmlns:a14="http://schemas.microsoft.com/office/drawing/2010/main"/>
                    </a:ext>
                  </a:extLst>
                </a:blip>
                <a:srcRect/>
                <a:stretch>
                  <a:fillRect/>
                </a:stretch>
              </p:blipFill>
              <p:spPr bwMode="auto">
                <a:xfrm>
                  <a:off x="1473424" y="-5413028"/>
                  <a:ext cx="164416" cy="319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Picture 23"/>
                <p:cNvPicPr>
                  <a:picLocks noChangeAspect="1" noChangeArrowheads="1"/>
                </p:cNvPicPr>
                <p:nvPr/>
              </p:nvPicPr>
              <p:blipFill>
                <a:blip r:embed="rId29" cstate="email">
                  <a:extLst>
                    <a:ext uri="{28A0092B-C50C-407E-A947-70E740481C1C}">
                      <a14:useLocalDpi xmlns:a14="http://schemas.microsoft.com/office/drawing/2010/main"/>
                    </a:ext>
                  </a:extLst>
                </a:blip>
                <a:srcRect/>
                <a:stretch>
                  <a:fillRect/>
                </a:stretch>
              </p:blipFill>
              <p:spPr bwMode="auto">
                <a:xfrm>
                  <a:off x="4637718" y="-5570867"/>
                  <a:ext cx="163946" cy="319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 name="Picture 24"/>
                <p:cNvPicPr>
                  <a:picLocks noChangeAspect="1" noChangeArrowheads="1"/>
                </p:cNvPicPr>
                <p:nvPr/>
              </p:nvPicPr>
              <p:blipFill>
                <a:blip r:embed="rId30" cstate="email">
                  <a:extLst>
                    <a:ext uri="{28A0092B-C50C-407E-A947-70E740481C1C}">
                      <a14:useLocalDpi xmlns:a14="http://schemas.microsoft.com/office/drawing/2010/main"/>
                    </a:ext>
                  </a:extLst>
                </a:blip>
                <a:srcRect/>
                <a:stretch>
                  <a:fillRect/>
                </a:stretch>
              </p:blipFill>
              <p:spPr bwMode="auto">
                <a:xfrm>
                  <a:off x="4479879" y="-5570867"/>
                  <a:ext cx="164416" cy="16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 name="Picture 26"/>
                <p:cNvPicPr>
                  <a:picLocks noChangeAspect="1" noChangeArrowheads="1"/>
                </p:cNvPicPr>
                <p:nvPr/>
              </p:nvPicPr>
              <p:blipFill>
                <a:blip r:embed="rId31" cstate="email">
                  <a:extLst>
                    <a:ext uri="{28A0092B-C50C-407E-A947-70E740481C1C}">
                      <a14:useLocalDpi xmlns:a14="http://schemas.microsoft.com/office/drawing/2010/main"/>
                    </a:ext>
                  </a:extLst>
                </a:blip>
                <a:srcRect/>
                <a:stretch>
                  <a:fillRect/>
                </a:stretch>
              </p:blipFill>
              <p:spPr bwMode="auto">
                <a:xfrm>
                  <a:off x="2544004" y="-400704"/>
                  <a:ext cx="253670" cy="253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 name="Picture 27"/>
                <p:cNvPicPr>
                  <a:picLocks noChangeAspect="1" noChangeArrowheads="1"/>
                </p:cNvPicPr>
                <p:nvPr/>
              </p:nvPicPr>
              <p:blipFill>
                <a:blip r:embed="rId32" cstate="email">
                  <a:extLst>
                    <a:ext uri="{28A0092B-C50C-407E-A947-70E740481C1C}">
                      <a14:useLocalDpi xmlns:a14="http://schemas.microsoft.com/office/drawing/2010/main"/>
                    </a:ext>
                  </a:extLst>
                </a:blip>
                <a:srcRect/>
                <a:stretch>
                  <a:fillRect/>
                </a:stretch>
              </p:blipFill>
              <p:spPr bwMode="auto">
                <a:xfrm>
                  <a:off x="2544004" y="-400704"/>
                  <a:ext cx="253200" cy="2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 name="Picture 28"/>
                <p:cNvPicPr>
                  <a:picLocks noChangeAspect="1" noChangeArrowheads="1"/>
                </p:cNvPicPr>
                <p:nvPr/>
              </p:nvPicPr>
              <p:blipFill>
                <a:blip r:embed="rId33" cstate="email">
                  <a:extLst>
                    <a:ext uri="{28A0092B-C50C-407E-A947-70E740481C1C}">
                      <a14:useLocalDpi xmlns:a14="http://schemas.microsoft.com/office/drawing/2010/main"/>
                    </a:ext>
                  </a:extLst>
                </a:blip>
                <a:srcRect/>
                <a:stretch>
                  <a:fillRect/>
                </a:stretch>
              </p:blipFill>
              <p:spPr bwMode="auto">
                <a:xfrm>
                  <a:off x="2622923" y="-319906"/>
                  <a:ext cx="93482" cy="9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 name="Picture 2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71365" y="-5001520"/>
                  <a:ext cx="6107" cy="4078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 name="Picture 35"/>
                <p:cNvPicPr>
                  <a:picLocks noChangeAspect="1" noChangeArrowheads="1"/>
                </p:cNvPicPr>
                <p:nvPr/>
              </p:nvPicPr>
              <p:blipFill>
                <a:blip r:embed="rId34" cstate="email">
                  <a:extLst>
                    <a:ext uri="{28A0092B-C50C-407E-A947-70E740481C1C}">
                      <a14:useLocalDpi xmlns:a14="http://schemas.microsoft.com/office/drawing/2010/main"/>
                    </a:ext>
                  </a:extLst>
                </a:blip>
                <a:srcRect/>
                <a:stretch>
                  <a:fillRect/>
                </a:stretch>
              </p:blipFill>
              <p:spPr bwMode="auto">
                <a:xfrm>
                  <a:off x="4637718" y="-5570867"/>
                  <a:ext cx="163946" cy="5289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 name="Picture 36"/>
                <p:cNvPicPr>
                  <a:picLocks noChangeAspect="1" noChangeArrowheads="1"/>
                </p:cNvPicPr>
                <p:nvPr/>
              </p:nvPicPr>
              <p:blipFill>
                <a:blip r:embed="rId35" cstate="email">
                  <a:extLst>
                    <a:ext uri="{28A0092B-C50C-407E-A947-70E740481C1C}">
                      <a14:useLocalDpi xmlns:a14="http://schemas.microsoft.com/office/drawing/2010/main"/>
                    </a:ext>
                  </a:extLst>
                </a:blip>
                <a:srcRect/>
                <a:stretch>
                  <a:fillRect/>
                </a:stretch>
              </p:blipFill>
              <p:spPr bwMode="auto">
                <a:xfrm>
                  <a:off x="4477530" y="-5570867"/>
                  <a:ext cx="166295" cy="5133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 name="Picture 37"/>
                <p:cNvPicPr>
                  <a:picLocks noChangeAspect="1" noChangeArrowheads="1"/>
                </p:cNvPicPr>
                <p:nvPr/>
              </p:nvPicPr>
              <p:blipFill>
                <a:blip r:embed="rId36" cstate="email">
                  <a:extLst>
                    <a:ext uri="{28A0092B-C50C-407E-A947-70E740481C1C}">
                      <a14:useLocalDpi xmlns:a14="http://schemas.microsoft.com/office/drawing/2010/main"/>
                    </a:ext>
                  </a:extLst>
                </a:blip>
                <a:srcRect/>
                <a:stretch>
                  <a:fillRect/>
                </a:stretch>
              </p:blipFill>
              <p:spPr bwMode="auto">
                <a:xfrm>
                  <a:off x="4320161" y="-5570867"/>
                  <a:ext cx="163946" cy="4822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 name="Picture 38"/>
                <p:cNvPicPr>
                  <a:picLocks noChangeAspect="1" noChangeArrowheads="1"/>
                </p:cNvPicPr>
                <p:nvPr/>
              </p:nvPicPr>
              <p:blipFill>
                <a:blip r:embed="rId37" cstate="email">
                  <a:extLst>
                    <a:ext uri="{28A0092B-C50C-407E-A947-70E740481C1C}">
                      <a14:useLocalDpi xmlns:a14="http://schemas.microsoft.com/office/drawing/2010/main"/>
                    </a:ext>
                  </a:extLst>
                </a:blip>
                <a:srcRect/>
                <a:stretch>
                  <a:fillRect/>
                </a:stretch>
              </p:blipFill>
              <p:spPr bwMode="auto">
                <a:xfrm>
                  <a:off x="1458861" y="-5570867"/>
                  <a:ext cx="2867407" cy="473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39"/>
                <p:cNvPicPr>
                  <a:picLocks noChangeAspect="1" noChangeArrowheads="1"/>
                </p:cNvPicPr>
                <p:nvPr/>
              </p:nvPicPr>
              <p:blipFill>
                <a:blip r:embed="rId38" cstate="email">
                  <a:extLst>
                    <a:ext uri="{28A0092B-C50C-407E-A947-70E740481C1C}">
                      <a14:useLocalDpi xmlns:a14="http://schemas.microsoft.com/office/drawing/2010/main"/>
                    </a:ext>
                  </a:extLst>
                </a:blip>
                <a:srcRect/>
                <a:stretch>
                  <a:fillRect/>
                </a:stretch>
              </p:blipFill>
              <p:spPr bwMode="auto">
                <a:xfrm>
                  <a:off x="1301023" y="-5570867"/>
                  <a:ext cx="163946" cy="31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93" name="矩形 92"/>
            <p:cNvSpPr/>
            <p:nvPr/>
          </p:nvSpPr>
          <p:spPr>
            <a:xfrm rot="5400000">
              <a:off x="8426442" y="1960878"/>
              <a:ext cx="1865160" cy="245942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94" name="图片 93"/>
            <p:cNvPicPr>
              <a:picLocks noChangeAspect="1"/>
            </p:cNvPicPr>
            <p:nvPr/>
          </p:nvPicPr>
          <p:blipFill>
            <a:blip r:embed="rId39" cstate="email">
              <a:extLst>
                <a:ext uri="{BEBA8EAE-BF5A-486C-A8C5-ECC9F3942E4B}">
                  <a14:imgProps xmlns:a14="http://schemas.microsoft.com/office/drawing/2010/main">
                    <a14:imgLayer r:embed="rId40">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8122836" y="2213288"/>
              <a:ext cx="2547441" cy="1918157"/>
            </a:xfrm>
            <a:custGeom>
              <a:avLst/>
              <a:gdLst>
                <a:gd name="connsiteX0" fmla="*/ 0 w 2146090"/>
                <a:gd name="connsiteY0" fmla="*/ 0 h 1615950"/>
                <a:gd name="connsiteX1" fmla="*/ 2146090 w 2146090"/>
                <a:gd name="connsiteY1" fmla="*/ 0 h 1615950"/>
                <a:gd name="connsiteX2" fmla="*/ 2146090 w 2146090"/>
                <a:gd name="connsiteY2" fmla="*/ 1615950 h 1615950"/>
                <a:gd name="connsiteX3" fmla="*/ 0 w 2146090"/>
                <a:gd name="connsiteY3" fmla="*/ 1615950 h 1615950"/>
              </a:gdLst>
              <a:ahLst/>
              <a:cxnLst>
                <a:cxn ang="0">
                  <a:pos x="connsiteX0" y="connsiteY0"/>
                </a:cxn>
                <a:cxn ang="0">
                  <a:pos x="connsiteX1" y="connsiteY1"/>
                </a:cxn>
                <a:cxn ang="0">
                  <a:pos x="connsiteX2" y="connsiteY2"/>
                </a:cxn>
                <a:cxn ang="0">
                  <a:pos x="connsiteX3" y="connsiteY3"/>
                </a:cxn>
              </a:cxnLst>
              <a:rect l="l" t="t" r="r" b="b"/>
              <a:pathLst>
                <a:path w="2146090" h="1615950">
                  <a:moveTo>
                    <a:pt x="0" y="0"/>
                  </a:moveTo>
                  <a:lnTo>
                    <a:pt x="2146090" y="0"/>
                  </a:lnTo>
                  <a:lnTo>
                    <a:pt x="2146090" y="1615950"/>
                  </a:lnTo>
                  <a:lnTo>
                    <a:pt x="0" y="1615950"/>
                  </a:lnTo>
                  <a:close/>
                </a:path>
              </a:pathLst>
            </a:custGeom>
          </p:spPr>
        </p:pic>
      </p:grpSp>
      <p:sp>
        <p:nvSpPr>
          <p:cNvPr id="114" name="矩形 113"/>
          <p:cNvSpPr/>
          <p:nvPr/>
        </p:nvSpPr>
        <p:spPr>
          <a:xfrm>
            <a:off x="791769" y="1520896"/>
            <a:ext cx="5518967" cy="369332"/>
          </a:xfrm>
          <a:prstGeom prst="rect">
            <a:avLst/>
          </a:prstGeom>
        </p:spPr>
        <p:txBody>
          <a:bodyPr wrap="square">
            <a:spAutoFit/>
          </a:bodyPr>
          <a:lstStyle/>
          <a:p>
            <a:r>
              <a:rPr lang="zh-CN" altLang="en-US" sz="900" kern="100" dirty="0">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lang="zh-CN" altLang="en-US" sz="900" kern="100" dirty="0" smtClean="0">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lang="zh-CN" altLang="en-US" sz="900" kern="100" dirty="0">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lang="zh-CN" altLang="en-US" sz="900" kern="100" dirty="0" smtClean="0">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lang="zh-CN" altLang="en-US" sz="900" kern="100" dirty="0">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lang="zh-CN" altLang="en-US" sz="900" kern="100" dirty="0" smtClean="0">
                <a:latin typeface="方正兰亭细黑_GBK" panose="02000000000000000000" pitchFamily="2" charset="-122"/>
                <a:ea typeface="方正兰亭细黑_GBK" panose="02000000000000000000" pitchFamily="2" charset="-122"/>
                <a:cs typeface="Times New Roman" panose="02020603050405020304" pitchFamily="18" charset="0"/>
              </a:rPr>
              <a:t>内容</a:t>
            </a:r>
            <a:endParaRPr lang="zh-CN" altLang="zh-CN" sz="900" kern="100" dirty="0">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sp>
        <p:nvSpPr>
          <p:cNvPr id="115" name="右箭头 114"/>
          <p:cNvSpPr/>
          <p:nvPr/>
        </p:nvSpPr>
        <p:spPr>
          <a:xfrm>
            <a:off x="2966470" y="2536438"/>
            <a:ext cx="394389" cy="367804"/>
          </a:xfrm>
          <a:prstGeom prst="rightArrow">
            <a:avLst/>
          </a:prstGeom>
          <a:gradFill>
            <a:gsLst>
              <a:gs pos="62000">
                <a:srgbClr val="3F81BD"/>
              </a:gs>
              <a:gs pos="0">
                <a:srgbClr val="5B9BD5">
                  <a:lumMod val="20000"/>
                  <a:lumOff val="80000"/>
                </a:srgbClr>
              </a:gs>
              <a:gs pos="100000">
                <a:srgbClr val="5B9BD5">
                  <a:lumMod val="7500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6" name="右箭头 115"/>
          <p:cNvSpPr/>
          <p:nvPr/>
        </p:nvSpPr>
        <p:spPr>
          <a:xfrm>
            <a:off x="5138527" y="2541319"/>
            <a:ext cx="394389" cy="367804"/>
          </a:xfrm>
          <a:prstGeom prst="rightArrow">
            <a:avLst/>
          </a:prstGeom>
          <a:gradFill>
            <a:gsLst>
              <a:gs pos="62000">
                <a:srgbClr val="3F81BD"/>
              </a:gs>
              <a:gs pos="0">
                <a:srgbClr val="5B9BD5">
                  <a:lumMod val="20000"/>
                  <a:lumOff val="80000"/>
                </a:srgbClr>
              </a:gs>
              <a:gs pos="100000">
                <a:srgbClr val="5B9BD5">
                  <a:lumMod val="7500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7" name="文本框 51"/>
          <p:cNvSpPr txBox="1"/>
          <p:nvPr/>
        </p:nvSpPr>
        <p:spPr>
          <a:xfrm>
            <a:off x="3537126" y="3461066"/>
            <a:ext cx="963725" cy="248209"/>
          </a:xfrm>
          <a:prstGeom prst="rect">
            <a:avLst/>
          </a:prstGeom>
          <a:noFill/>
        </p:spPr>
        <p:txBody>
          <a:bodyPr wrap="none" rtlCol="0">
            <a:spAutoFit/>
          </a:bodyPr>
          <a:lstStyle/>
          <a:p>
            <a:r>
              <a:rPr lang="zh-CN" altLang="en-US" sz="1013" dirty="0">
                <a:latin typeface="方正正中黑简体" panose="02000000000000000000" pitchFamily="2" charset="-122"/>
                <a:ea typeface="方正正中黑简体" panose="02000000000000000000" pitchFamily="2" charset="-122"/>
              </a:rPr>
              <a:t>点击输入标题</a:t>
            </a:r>
          </a:p>
        </p:txBody>
      </p:sp>
      <p:sp>
        <p:nvSpPr>
          <p:cNvPr id="118" name="矩形 117"/>
          <p:cNvSpPr/>
          <p:nvPr/>
        </p:nvSpPr>
        <p:spPr>
          <a:xfrm flipV="1">
            <a:off x="3537124" y="3900257"/>
            <a:ext cx="2427368" cy="39829"/>
          </a:xfrm>
          <a:prstGeom prst="rect">
            <a:avLst/>
          </a:prstGeom>
          <a:solidFill>
            <a:srgbClr val="0A97A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9" name="矩形 118"/>
          <p:cNvSpPr/>
          <p:nvPr/>
        </p:nvSpPr>
        <p:spPr>
          <a:xfrm>
            <a:off x="3537124" y="4113675"/>
            <a:ext cx="4745074" cy="577081"/>
          </a:xfrm>
          <a:prstGeom prst="rect">
            <a:avLst/>
          </a:prstGeom>
        </p:spPr>
        <p:txBody>
          <a:bodyPr wrap="square">
            <a:spAutoFit/>
          </a:bodyPr>
          <a:lstStyle/>
          <a:p>
            <a:r>
              <a:rPr lang="zh-CN" altLang="en-US" sz="1050" kern="100" dirty="0">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lang="zh-CN" altLang="en-US" sz="1050" kern="100" dirty="0" smtClean="0">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lang="zh-CN" altLang="en-US" sz="1050" kern="100" dirty="0">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lang="zh-CN" altLang="en-US" sz="1050" kern="100" dirty="0" smtClean="0">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lang="zh-CN" altLang="en-US" sz="1050" kern="100" dirty="0">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lang="zh-CN" altLang="en-US" sz="1050" kern="100" dirty="0" smtClean="0">
                <a:latin typeface="方正兰亭细黑_GBK" panose="02000000000000000000" pitchFamily="2" charset="-122"/>
                <a:ea typeface="方正兰亭细黑_GBK" panose="02000000000000000000" pitchFamily="2" charset="-122"/>
                <a:cs typeface="Times New Roman" panose="02020603050405020304" pitchFamily="18" charset="0"/>
              </a:rPr>
              <a:t>内容</a:t>
            </a:r>
            <a:endParaRPr lang="zh-CN" altLang="zh-CN" sz="1050" kern="100" dirty="0">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nvGrpSpPr>
          <p:cNvPr id="120" name="组合 119"/>
          <p:cNvGrpSpPr/>
          <p:nvPr/>
        </p:nvGrpSpPr>
        <p:grpSpPr>
          <a:xfrm>
            <a:off x="778543" y="2097758"/>
            <a:ext cx="2097941" cy="2699394"/>
            <a:chOff x="1000695" y="2431247"/>
            <a:chExt cx="2797255" cy="3599192"/>
          </a:xfrm>
        </p:grpSpPr>
        <p:grpSp>
          <p:nvGrpSpPr>
            <p:cNvPr id="121" name="组合 120"/>
            <p:cNvGrpSpPr/>
            <p:nvPr/>
          </p:nvGrpSpPr>
          <p:grpSpPr>
            <a:xfrm>
              <a:off x="1000695" y="2431247"/>
              <a:ext cx="2797255" cy="3599192"/>
              <a:chOff x="524981" y="-5570867"/>
              <a:chExt cx="4276683" cy="5502752"/>
            </a:xfrm>
          </p:grpSpPr>
          <p:pic>
            <p:nvPicPr>
              <p:cNvPr id="123" name="Picture 17"/>
              <p:cNvPicPr>
                <a:picLocks noChangeAspect="1" noChangeArrowheads="1"/>
              </p:cNvPicPr>
              <p:nvPr/>
            </p:nvPicPr>
            <p:blipFill>
              <a:blip r:embed="rId41" cstate="email">
                <a:extLst>
                  <a:ext uri="{28A0092B-C50C-407E-A947-70E740481C1C}">
                    <a14:useLocalDpi xmlns:a14="http://schemas.microsoft.com/office/drawing/2010/main"/>
                  </a:ext>
                </a:extLst>
              </a:blip>
              <a:srcRect/>
              <a:stretch>
                <a:fillRect/>
              </a:stretch>
            </p:blipFill>
            <p:spPr bwMode="auto">
              <a:xfrm>
                <a:off x="524981" y="-545859"/>
                <a:ext cx="4276682" cy="47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 name="Picture 18"/>
              <p:cNvPicPr>
                <a:picLocks noChangeAspect="1" noChangeArrowheads="1"/>
              </p:cNvPicPr>
              <p:nvPr/>
            </p:nvPicPr>
            <p:blipFill>
              <a:blip r:embed="rId42" cstate="email">
                <a:extLst>
                  <a:ext uri="{28A0092B-C50C-407E-A947-70E740481C1C}">
                    <a14:useLocalDpi xmlns:a14="http://schemas.microsoft.com/office/drawing/2010/main"/>
                  </a:ext>
                </a:extLst>
              </a:blip>
              <a:srcRect/>
              <a:stretch>
                <a:fillRect/>
              </a:stretch>
            </p:blipFill>
            <p:spPr bwMode="auto">
              <a:xfrm>
                <a:off x="524981" y="-5570867"/>
                <a:ext cx="479624" cy="503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 name="Picture 19"/>
              <p:cNvPicPr>
                <a:picLocks noChangeAspect="1" noChangeArrowheads="1"/>
              </p:cNvPicPr>
              <p:nvPr/>
            </p:nvPicPr>
            <p:blipFill>
              <a:blip r:embed="rId43" cstate="email">
                <a:extLst>
                  <a:ext uri="{28A0092B-C50C-407E-A947-70E740481C1C}">
                    <a14:useLocalDpi xmlns:a14="http://schemas.microsoft.com/office/drawing/2010/main"/>
                  </a:ext>
                </a:extLst>
              </a:blip>
              <a:srcRect/>
              <a:stretch>
                <a:fillRect/>
              </a:stretch>
            </p:blipFill>
            <p:spPr bwMode="auto">
              <a:xfrm>
                <a:off x="4322040" y="-861067"/>
                <a:ext cx="322254" cy="32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 name="Picture 20"/>
              <p:cNvPicPr>
                <a:picLocks noChangeAspect="1" noChangeArrowheads="1"/>
              </p:cNvPicPr>
              <p:nvPr/>
            </p:nvPicPr>
            <p:blipFill>
              <a:blip r:embed="rId44" cstate="email">
                <a:extLst>
                  <a:ext uri="{28A0092B-C50C-407E-A947-70E740481C1C}">
                    <a14:useLocalDpi xmlns:a14="http://schemas.microsoft.com/office/drawing/2010/main"/>
                  </a:ext>
                </a:extLst>
              </a:blip>
              <a:srcRect/>
              <a:stretch>
                <a:fillRect/>
              </a:stretch>
            </p:blipFill>
            <p:spPr bwMode="auto">
              <a:xfrm>
                <a:off x="4322040" y="-1017027"/>
                <a:ext cx="164416" cy="162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7" name="Picture 21"/>
              <p:cNvPicPr>
                <a:picLocks noChangeAspect="1" noChangeArrowheads="1"/>
              </p:cNvPicPr>
              <p:nvPr/>
            </p:nvPicPr>
            <p:blipFill>
              <a:blip r:embed="rId45" cstate="email">
                <a:extLst>
                  <a:ext uri="{28A0092B-C50C-407E-A947-70E740481C1C}">
                    <a14:useLocalDpi xmlns:a14="http://schemas.microsoft.com/office/drawing/2010/main"/>
                  </a:ext>
                </a:extLst>
              </a:blip>
              <a:srcRect/>
              <a:stretch>
                <a:fillRect/>
              </a:stretch>
            </p:blipFill>
            <p:spPr bwMode="auto">
              <a:xfrm>
                <a:off x="998028" y="-5570867"/>
                <a:ext cx="481972" cy="47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 name="Picture 22"/>
              <p:cNvPicPr>
                <a:picLocks noChangeAspect="1" noChangeArrowheads="1"/>
              </p:cNvPicPr>
              <p:nvPr/>
            </p:nvPicPr>
            <p:blipFill>
              <a:blip r:embed="rId46" cstate="email">
                <a:extLst>
                  <a:ext uri="{28A0092B-C50C-407E-A947-70E740481C1C}">
                    <a14:useLocalDpi xmlns:a14="http://schemas.microsoft.com/office/drawing/2010/main"/>
                  </a:ext>
                </a:extLst>
              </a:blip>
              <a:srcRect/>
              <a:stretch>
                <a:fillRect/>
              </a:stretch>
            </p:blipFill>
            <p:spPr bwMode="auto">
              <a:xfrm>
                <a:off x="1473424" y="-5413028"/>
                <a:ext cx="164416" cy="319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 name="Picture 23"/>
              <p:cNvPicPr>
                <a:picLocks noChangeAspect="1" noChangeArrowheads="1"/>
              </p:cNvPicPr>
              <p:nvPr/>
            </p:nvPicPr>
            <p:blipFill>
              <a:blip r:embed="rId47" cstate="email">
                <a:extLst>
                  <a:ext uri="{28A0092B-C50C-407E-A947-70E740481C1C}">
                    <a14:useLocalDpi xmlns:a14="http://schemas.microsoft.com/office/drawing/2010/main"/>
                  </a:ext>
                </a:extLst>
              </a:blip>
              <a:srcRect/>
              <a:stretch>
                <a:fillRect/>
              </a:stretch>
            </p:blipFill>
            <p:spPr bwMode="auto">
              <a:xfrm>
                <a:off x="4637718" y="-5570867"/>
                <a:ext cx="163946" cy="319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 name="Picture 24"/>
              <p:cNvPicPr>
                <a:picLocks noChangeAspect="1" noChangeArrowheads="1"/>
              </p:cNvPicPr>
              <p:nvPr/>
            </p:nvPicPr>
            <p:blipFill>
              <a:blip r:embed="rId48" cstate="email">
                <a:extLst>
                  <a:ext uri="{28A0092B-C50C-407E-A947-70E740481C1C}">
                    <a14:useLocalDpi xmlns:a14="http://schemas.microsoft.com/office/drawing/2010/main"/>
                  </a:ext>
                </a:extLst>
              </a:blip>
              <a:srcRect/>
              <a:stretch>
                <a:fillRect/>
              </a:stretch>
            </p:blipFill>
            <p:spPr bwMode="auto">
              <a:xfrm>
                <a:off x="4479879" y="-5570867"/>
                <a:ext cx="164416" cy="16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 name="Picture 26"/>
              <p:cNvPicPr>
                <a:picLocks noChangeAspect="1" noChangeArrowheads="1"/>
              </p:cNvPicPr>
              <p:nvPr/>
            </p:nvPicPr>
            <p:blipFill>
              <a:blip r:embed="rId49" cstate="email">
                <a:extLst>
                  <a:ext uri="{28A0092B-C50C-407E-A947-70E740481C1C}">
                    <a14:useLocalDpi xmlns:a14="http://schemas.microsoft.com/office/drawing/2010/main"/>
                  </a:ext>
                </a:extLst>
              </a:blip>
              <a:srcRect/>
              <a:stretch>
                <a:fillRect/>
              </a:stretch>
            </p:blipFill>
            <p:spPr bwMode="auto">
              <a:xfrm>
                <a:off x="2544004" y="-400704"/>
                <a:ext cx="253670" cy="253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 name="Picture 27"/>
              <p:cNvPicPr>
                <a:picLocks noChangeAspect="1" noChangeArrowheads="1"/>
              </p:cNvPicPr>
              <p:nvPr/>
            </p:nvPicPr>
            <p:blipFill>
              <a:blip r:embed="rId50" cstate="email">
                <a:extLst>
                  <a:ext uri="{28A0092B-C50C-407E-A947-70E740481C1C}">
                    <a14:useLocalDpi xmlns:a14="http://schemas.microsoft.com/office/drawing/2010/main"/>
                  </a:ext>
                </a:extLst>
              </a:blip>
              <a:srcRect/>
              <a:stretch>
                <a:fillRect/>
              </a:stretch>
            </p:blipFill>
            <p:spPr bwMode="auto">
              <a:xfrm>
                <a:off x="2544004" y="-400704"/>
                <a:ext cx="253200" cy="2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 name="Picture 28"/>
              <p:cNvPicPr>
                <a:picLocks noChangeAspect="1" noChangeArrowheads="1"/>
              </p:cNvPicPr>
              <p:nvPr/>
            </p:nvPicPr>
            <p:blipFill>
              <a:blip r:embed="rId51" cstate="email">
                <a:extLst>
                  <a:ext uri="{28A0092B-C50C-407E-A947-70E740481C1C}">
                    <a14:useLocalDpi xmlns:a14="http://schemas.microsoft.com/office/drawing/2010/main"/>
                  </a:ext>
                </a:extLst>
              </a:blip>
              <a:srcRect/>
              <a:stretch>
                <a:fillRect/>
              </a:stretch>
            </p:blipFill>
            <p:spPr bwMode="auto">
              <a:xfrm>
                <a:off x="2622923" y="-319906"/>
                <a:ext cx="93482" cy="9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Picture 2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71365" y="-5001520"/>
                <a:ext cx="6107" cy="4078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 name="Picture 35"/>
              <p:cNvPicPr>
                <a:picLocks noChangeAspect="1" noChangeArrowheads="1"/>
              </p:cNvPicPr>
              <p:nvPr/>
            </p:nvPicPr>
            <p:blipFill>
              <a:blip r:embed="rId52" cstate="email">
                <a:extLst>
                  <a:ext uri="{28A0092B-C50C-407E-A947-70E740481C1C}">
                    <a14:useLocalDpi xmlns:a14="http://schemas.microsoft.com/office/drawing/2010/main"/>
                  </a:ext>
                </a:extLst>
              </a:blip>
              <a:srcRect/>
              <a:stretch>
                <a:fillRect/>
              </a:stretch>
            </p:blipFill>
            <p:spPr bwMode="auto">
              <a:xfrm>
                <a:off x="4637718" y="-5570867"/>
                <a:ext cx="163946" cy="5289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 name="Picture 36"/>
              <p:cNvPicPr>
                <a:picLocks noChangeAspect="1" noChangeArrowheads="1"/>
              </p:cNvPicPr>
              <p:nvPr/>
            </p:nvPicPr>
            <p:blipFill>
              <a:blip r:embed="rId53" cstate="email">
                <a:extLst>
                  <a:ext uri="{28A0092B-C50C-407E-A947-70E740481C1C}">
                    <a14:useLocalDpi xmlns:a14="http://schemas.microsoft.com/office/drawing/2010/main"/>
                  </a:ext>
                </a:extLst>
              </a:blip>
              <a:srcRect/>
              <a:stretch>
                <a:fillRect/>
              </a:stretch>
            </p:blipFill>
            <p:spPr bwMode="auto">
              <a:xfrm>
                <a:off x="4477530" y="-5570867"/>
                <a:ext cx="166295" cy="5133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 name="Picture 37"/>
              <p:cNvPicPr>
                <a:picLocks noChangeAspect="1" noChangeArrowheads="1"/>
              </p:cNvPicPr>
              <p:nvPr/>
            </p:nvPicPr>
            <p:blipFill>
              <a:blip r:embed="rId54" cstate="email">
                <a:extLst>
                  <a:ext uri="{28A0092B-C50C-407E-A947-70E740481C1C}">
                    <a14:useLocalDpi xmlns:a14="http://schemas.microsoft.com/office/drawing/2010/main"/>
                  </a:ext>
                </a:extLst>
              </a:blip>
              <a:srcRect/>
              <a:stretch>
                <a:fillRect/>
              </a:stretch>
            </p:blipFill>
            <p:spPr bwMode="auto">
              <a:xfrm>
                <a:off x="4320161" y="-5570867"/>
                <a:ext cx="163946" cy="4822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 name="Picture 38"/>
              <p:cNvPicPr>
                <a:picLocks noChangeAspect="1" noChangeArrowheads="1"/>
              </p:cNvPicPr>
              <p:nvPr/>
            </p:nvPicPr>
            <p:blipFill>
              <a:blip r:embed="rId55" cstate="email">
                <a:extLst>
                  <a:ext uri="{28A0092B-C50C-407E-A947-70E740481C1C}">
                    <a14:useLocalDpi xmlns:a14="http://schemas.microsoft.com/office/drawing/2010/main"/>
                  </a:ext>
                </a:extLst>
              </a:blip>
              <a:srcRect/>
              <a:stretch>
                <a:fillRect/>
              </a:stretch>
            </p:blipFill>
            <p:spPr bwMode="auto">
              <a:xfrm>
                <a:off x="1458861" y="-5570867"/>
                <a:ext cx="2867407" cy="473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 name="Picture 39"/>
              <p:cNvPicPr>
                <a:picLocks noChangeAspect="1" noChangeArrowheads="1"/>
              </p:cNvPicPr>
              <p:nvPr/>
            </p:nvPicPr>
            <p:blipFill>
              <a:blip r:embed="rId56" cstate="email">
                <a:extLst>
                  <a:ext uri="{28A0092B-C50C-407E-A947-70E740481C1C}">
                    <a14:useLocalDpi xmlns:a14="http://schemas.microsoft.com/office/drawing/2010/main"/>
                  </a:ext>
                </a:extLst>
              </a:blip>
              <a:srcRect/>
              <a:stretch>
                <a:fillRect/>
              </a:stretch>
            </p:blipFill>
            <p:spPr bwMode="auto">
              <a:xfrm>
                <a:off x="1301023" y="-5570867"/>
                <a:ext cx="163946" cy="31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2" name="图片 121"/>
            <p:cNvPicPr>
              <a:picLocks noChangeAspect="1"/>
            </p:cNvPicPr>
            <p:nvPr/>
          </p:nvPicPr>
          <p:blipFill>
            <a:blip r:embed="rId57" cstate="email">
              <a:extLst>
                <a:ext uri="{28A0092B-C50C-407E-A947-70E740481C1C}">
                  <a14:useLocalDpi xmlns:a14="http://schemas.microsoft.com/office/drawing/2010/main"/>
                </a:ext>
              </a:extLst>
            </a:blip>
            <a:srcRect/>
            <a:stretch>
              <a:fillRect/>
            </a:stretch>
          </p:blipFill>
          <p:spPr>
            <a:xfrm>
              <a:off x="1238578" y="2738552"/>
              <a:ext cx="2321491" cy="3001420"/>
            </a:xfrm>
            <a:custGeom>
              <a:avLst/>
              <a:gdLst>
                <a:gd name="connsiteX0" fmla="*/ 0 w 2321491"/>
                <a:gd name="connsiteY0" fmla="*/ 0 h 3001420"/>
                <a:gd name="connsiteX1" fmla="*/ 2321491 w 2321491"/>
                <a:gd name="connsiteY1" fmla="*/ 0 h 3001420"/>
                <a:gd name="connsiteX2" fmla="*/ 2321491 w 2321491"/>
                <a:gd name="connsiteY2" fmla="*/ 3001420 h 3001420"/>
                <a:gd name="connsiteX3" fmla="*/ 0 w 2321491"/>
                <a:gd name="connsiteY3" fmla="*/ 3001420 h 3001420"/>
              </a:gdLst>
              <a:ahLst/>
              <a:cxnLst>
                <a:cxn ang="0">
                  <a:pos x="connsiteX0" y="connsiteY0"/>
                </a:cxn>
                <a:cxn ang="0">
                  <a:pos x="connsiteX1" y="connsiteY1"/>
                </a:cxn>
                <a:cxn ang="0">
                  <a:pos x="connsiteX2" y="connsiteY2"/>
                </a:cxn>
                <a:cxn ang="0">
                  <a:pos x="connsiteX3" y="connsiteY3"/>
                </a:cxn>
              </a:cxnLst>
              <a:rect l="l" t="t" r="r" b="b"/>
              <a:pathLst>
                <a:path w="2321491" h="3001420">
                  <a:moveTo>
                    <a:pt x="0" y="0"/>
                  </a:moveTo>
                  <a:lnTo>
                    <a:pt x="2321491" y="0"/>
                  </a:lnTo>
                  <a:lnTo>
                    <a:pt x="2321491" y="3001420"/>
                  </a:lnTo>
                  <a:lnTo>
                    <a:pt x="0" y="3001420"/>
                  </a:lnTo>
                  <a:close/>
                </a:path>
              </a:pathLst>
            </a:custGeom>
          </p:spPr>
        </p:pic>
      </p:grpSp>
    </p:spTree>
    <p:extLst>
      <p:ext uri="{BB962C8B-B14F-4D97-AF65-F5344CB8AC3E}">
        <p14:creationId xmlns:p14="http://schemas.microsoft.com/office/powerpoint/2010/main" val="1304657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wipe(left)">
                                      <p:cBhvr>
                                        <p:cTn id="7" dur="500"/>
                                        <p:tgtEl>
                                          <p:spTgt spid="1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20"/>
                                        </p:tgtEl>
                                        <p:attrNameLst>
                                          <p:attrName>style.visibility</p:attrName>
                                        </p:attrNameLst>
                                      </p:cBhvr>
                                      <p:to>
                                        <p:strVal val="visible"/>
                                      </p:to>
                                    </p:set>
                                    <p:animEffect transition="in" filter="fade">
                                      <p:cBhvr>
                                        <p:cTn id="12" dur="1000"/>
                                        <p:tgtEl>
                                          <p:spTgt spid="120"/>
                                        </p:tgtEl>
                                      </p:cBhvr>
                                    </p:animEffect>
                                    <p:anim calcmode="lin" valueType="num">
                                      <p:cBhvr>
                                        <p:cTn id="13" dur="1000" fill="hold"/>
                                        <p:tgtEl>
                                          <p:spTgt spid="120"/>
                                        </p:tgtEl>
                                        <p:attrNameLst>
                                          <p:attrName>ppt_x</p:attrName>
                                        </p:attrNameLst>
                                      </p:cBhvr>
                                      <p:tavLst>
                                        <p:tav tm="0">
                                          <p:val>
                                            <p:strVal val="#ppt_x"/>
                                          </p:val>
                                        </p:tav>
                                        <p:tav tm="100000">
                                          <p:val>
                                            <p:strVal val="#ppt_x"/>
                                          </p:val>
                                        </p:tav>
                                      </p:tavLst>
                                    </p:anim>
                                    <p:anim calcmode="lin" valueType="num">
                                      <p:cBhvr>
                                        <p:cTn id="1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15"/>
                                        </p:tgtEl>
                                        <p:attrNameLst>
                                          <p:attrName>style.visibility</p:attrName>
                                        </p:attrNameLst>
                                      </p:cBhvr>
                                      <p:to>
                                        <p:strVal val="visible"/>
                                      </p:to>
                                    </p:set>
                                    <p:animEffect transition="in" filter="barn(inVertical)">
                                      <p:cBhvr>
                                        <p:cTn id="19" dur="500"/>
                                        <p:tgtEl>
                                          <p:spTgt spid="11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1000"/>
                                        <p:tgtEl>
                                          <p:spTgt spid="71"/>
                                        </p:tgtEl>
                                      </p:cBhvr>
                                    </p:animEffect>
                                    <p:anim calcmode="lin" valueType="num">
                                      <p:cBhvr>
                                        <p:cTn id="25" dur="1000" fill="hold"/>
                                        <p:tgtEl>
                                          <p:spTgt spid="71"/>
                                        </p:tgtEl>
                                        <p:attrNameLst>
                                          <p:attrName>ppt_x</p:attrName>
                                        </p:attrNameLst>
                                      </p:cBhvr>
                                      <p:tavLst>
                                        <p:tav tm="0">
                                          <p:val>
                                            <p:strVal val="#ppt_x"/>
                                          </p:val>
                                        </p:tav>
                                        <p:tav tm="100000">
                                          <p:val>
                                            <p:strVal val="#ppt_x"/>
                                          </p:val>
                                        </p:tav>
                                      </p:tavLst>
                                    </p:anim>
                                    <p:anim calcmode="lin" valueType="num">
                                      <p:cBhvr>
                                        <p:cTn id="26"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16"/>
                                        </p:tgtEl>
                                        <p:attrNameLst>
                                          <p:attrName>style.visibility</p:attrName>
                                        </p:attrNameLst>
                                      </p:cBhvr>
                                      <p:to>
                                        <p:strVal val="visible"/>
                                      </p:to>
                                    </p:set>
                                    <p:animEffect transition="in" filter="barn(inVertical)">
                                      <p:cBhvr>
                                        <p:cTn id="31" dur="500"/>
                                        <p:tgtEl>
                                          <p:spTgt spid="116"/>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fade">
                                      <p:cBhvr>
                                        <p:cTn id="36" dur="1000"/>
                                        <p:tgtEl>
                                          <p:spTgt spid="91"/>
                                        </p:tgtEl>
                                      </p:cBhvr>
                                    </p:animEffect>
                                    <p:anim calcmode="lin" valueType="num">
                                      <p:cBhvr>
                                        <p:cTn id="37" dur="1000" fill="hold"/>
                                        <p:tgtEl>
                                          <p:spTgt spid="91"/>
                                        </p:tgtEl>
                                        <p:attrNameLst>
                                          <p:attrName>ppt_x</p:attrName>
                                        </p:attrNameLst>
                                      </p:cBhvr>
                                      <p:tavLst>
                                        <p:tav tm="0">
                                          <p:val>
                                            <p:strVal val="#ppt_x"/>
                                          </p:val>
                                        </p:tav>
                                        <p:tav tm="100000">
                                          <p:val>
                                            <p:strVal val="#ppt_x"/>
                                          </p:val>
                                        </p:tav>
                                      </p:tavLst>
                                    </p:anim>
                                    <p:anim calcmode="lin" valueType="num">
                                      <p:cBhvr>
                                        <p:cTn id="3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17"/>
                                        </p:tgtEl>
                                        <p:attrNameLst>
                                          <p:attrName>style.visibility</p:attrName>
                                        </p:attrNameLst>
                                      </p:cBhvr>
                                      <p:to>
                                        <p:strVal val="visible"/>
                                      </p:to>
                                    </p:set>
                                    <p:animEffect transition="in" filter="wipe(left)">
                                      <p:cBhvr>
                                        <p:cTn id="43" dur="500"/>
                                        <p:tgtEl>
                                          <p:spTgt spid="117"/>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18"/>
                                        </p:tgtEl>
                                        <p:attrNameLst>
                                          <p:attrName>style.visibility</p:attrName>
                                        </p:attrNameLst>
                                      </p:cBhvr>
                                      <p:to>
                                        <p:strVal val="visible"/>
                                      </p:to>
                                    </p:set>
                                    <p:animEffect transition="in" filter="fade">
                                      <p:cBhvr>
                                        <p:cTn id="48" dur="1000"/>
                                        <p:tgtEl>
                                          <p:spTgt spid="118"/>
                                        </p:tgtEl>
                                      </p:cBhvr>
                                    </p:animEffect>
                                    <p:anim calcmode="lin" valueType="num">
                                      <p:cBhvr>
                                        <p:cTn id="49" dur="1000" fill="hold"/>
                                        <p:tgtEl>
                                          <p:spTgt spid="118"/>
                                        </p:tgtEl>
                                        <p:attrNameLst>
                                          <p:attrName>ppt_x</p:attrName>
                                        </p:attrNameLst>
                                      </p:cBhvr>
                                      <p:tavLst>
                                        <p:tav tm="0">
                                          <p:val>
                                            <p:strVal val="#ppt_x"/>
                                          </p:val>
                                        </p:tav>
                                        <p:tav tm="100000">
                                          <p:val>
                                            <p:strVal val="#ppt_x"/>
                                          </p:val>
                                        </p:tav>
                                      </p:tavLst>
                                    </p:anim>
                                    <p:anim calcmode="lin" valueType="num">
                                      <p:cBhvr>
                                        <p:cTn id="50"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9"/>
                                        </p:tgtEl>
                                        <p:attrNameLst>
                                          <p:attrName>style.visibility</p:attrName>
                                        </p:attrNameLst>
                                      </p:cBhvr>
                                      <p:to>
                                        <p:strVal val="visible"/>
                                      </p:to>
                                    </p:set>
                                    <p:animEffect transition="in" filter="wipe(left)">
                                      <p:cBhvr>
                                        <p:cTn id="55"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15" grpId="0" animBg="1"/>
      <p:bldP spid="116" grpId="0" animBg="1"/>
      <p:bldP spid="117" grpId="0"/>
      <p:bldP spid="118" grpId="0" animBg="1"/>
      <p:bldP spid="1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0114" y="4005064"/>
            <a:ext cx="7960398"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课件下载：</a:t>
            </a:r>
            <a:r>
              <a:rPr lang="en-US" altLang="zh-CN" sz="1600" dirty="0" smtClean="0">
                <a:solidFill>
                  <a:srgbClr val="EEECE1">
                    <a:lumMod val="25000"/>
                  </a:srgbClr>
                </a:solidFill>
                <a:hlinkClick r:id="rId12"/>
              </a:rPr>
              <a:t>www.1ppt.com/kejian/</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9144000" cy="2222508"/>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77867" y="714816"/>
            <a:ext cx="5790477" cy="1346032"/>
          </a:xfrm>
          <a:prstGeom prst="rect">
            <a:avLst/>
          </a:prstGeom>
          <a:noFill/>
          <a:ln>
            <a:noFill/>
          </a:ln>
        </p:spPr>
      </p:pic>
      <p:sp>
        <p:nvSpPr>
          <p:cNvPr id="15" name="Rectangle 3"/>
          <p:cNvSpPr>
            <a:spLocks noChangeArrowheads="1"/>
          </p:cNvSpPr>
          <p:nvPr/>
        </p:nvSpPr>
        <p:spPr bwMode="auto">
          <a:xfrm>
            <a:off x="468313" y="2386385"/>
            <a:ext cx="4103687"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p>
          <a:p>
            <a:pPr fontAlgn="auto">
              <a:lnSpc>
                <a:spcPct val="150000"/>
              </a:lnSpc>
              <a:spcBef>
                <a:spcPts val="0"/>
              </a:spcBef>
              <a:spcAft>
                <a:spcPts val="0"/>
              </a:spcAft>
              <a:buClr>
                <a:srgbClr val="5B8CC1"/>
              </a:buClr>
              <a:buFont typeface="Wingdings" pitchFamily="2" charset="2"/>
              <a:buChar char="n"/>
              <a:defRPr/>
            </a:pP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fontAlgn="auto">
              <a:spcBef>
                <a:spcPct val="20000"/>
              </a:spcBef>
              <a:spcAft>
                <a:spcPts val="0"/>
              </a:spcAft>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386385"/>
            <a:ext cx="4103688"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p>
          <a:p>
            <a:pPr fontAlgn="auto">
              <a:lnSpc>
                <a:spcPct val="150000"/>
              </a:lnSpc>
              <a:spcBef>
                <a:spcPts val="0"/>
              </a:spcBef>
              <a:spcAft>
                <a:spcPts val="0"/>
              </a:spcAft>
              <a:buClr>
                <a:srgbClr val="5B8CC1"/>
              </a:buClr>
              <a:buFont typeface="Wingdings" pitchFamily="2" charset="2"/>
              <a:buChar char="n"/>
              <a:defRPr/>
            </a:pP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fontAlgn="auto">
              <a:lnSpc>
                <a:spcPct val="150000"/>
              </a:lnSpc>
              <a:spcBef>
                <a:spcPts val="0"/>
              </a:spcBef>
              <a:spcAft>
                <a:spcPts val="0"/>
              </a:spcAft>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03638"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45400"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7938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5"/>
          <p:cNvSpPr>
            <a:spLocks/>
          </p:cNvSpPr>
          <p:nvPr/>
        </p:nvSpPr>
        <p:spPr bwMode="auto">
          <a:xfrm>
            <a:off x="890242" y="1463047"/>
            <a:ext cx="228511" cy="3231285"/>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6"/>
          <p:cNvSpPr>
            <a:spLocks/>
          </p:cNvSpPr>
          <p:nvPr/>
        </p:nvSpPr>
        <p:spPr bwMode="auto">
          <a:xfrm>
            <a:off x="890242" y="1822475"/>
            <a:ext cx="228511" cy="2871857"/>
          </a:xfrm>
          <a:custGeom>
            <a:avLst/>
            <a:gdLst>
              <a:gd name="T0" fmla="*/ 175 w 351"/>
              <a:gd name="T1" fmla="*/ 0 h 4397"/>
              <a:gd name="T2" fmla="*/ 175 w 351"/>
              <a:gd name="T3" fmla="*/ 0 h 4397"/>
              <a:gd name="T4" fmla="*/ 351 w 351"/>
              <a:gd name="T5" fmla="*/ 143 h 4397"/>
              <a:gd name="T6" fmla="*/ 351 w 351"/>
              <a:gd name="T7" fmla="*/ 4254 h 4397"/>
              <a:gd name="T8" fmla="*/ 175 w 351"/>
              <a:gd name="T9" fmla="*/ 4397 h 4397"/>
              <a:gd name="T10" fmla="*/ 175 w 351"/>
              <a:gd name="T11" fmla="*/ 4397 h 4397"/>
              <a:gd name="T12" fmla="*/ 0 w 351"/>
              <a:gd name="T13" fmla="*/ 4254 h 4397"/>
              <a:gd name="T14" fmla="*/ 0 w 351"/>
              <a:gd name="T15" fmla="*/ 143 h 4397"/>
              <a:gd name="T16" fmla="*/ 175 w 351"/>
              <a:gd name="T17" fmla="*/ 0 h 4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397">
                <a:moveTo>
                  <a:pt x="175" y="0"/>
                </a:moveTo>
                <a:lnTo>
                  <a:pt x="175" y="0"/>
                </a:lnTo>
                <a:cubicBezTo>
                  <a:pt x="272" y="0"/>
                  <a:pt x="351" y="64"/>
                  <a:pt x="351" y="143"/>
                </a:cubicBezTo>
                <a:lnTo>
                  <a:pt x="351" y="4254"/>
                </a:lnTo>
                <a:cubicBezTo>
                  <a:pt x="351" y="4332"/>
                  <a:pt x="272" y="4397"/>
                  <a:pt x="175" y="4397"/>
                </a:cubicBezTo>
                <a:lnTo>
                  <a:pt x="175" y="4397"/>
                </a:lnTo>
                <a:cubicBezTo>
                  <a:pt x="79" y="4397"/>
                  <a:pt x="0" y="4332"/>
                  <a:pt x="0" y="4254"/>
                </a:cubicBezTo>
                <a:lnTo>
                  <a:pt x="0" y="143"/>
                </a:lnTo>
                <a:cubicBezTo>
                  <a:pt x="0" y="64"/>
                  <a:pt x="79" y="0"/>
                  <a:pt x="175" y="0"/>
                </a:cubicBezTo>
                <a:close/>
              </a:path>
            </a:pathLst>
          </a:custGeom>
          <a:solidFill>
            <a:srgbClr val="00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Oval 7"/>
          <p:cNvSpPr>
            <a:spLocks noChangeArrowheads="1"/>
          </p:cNvSpPr>
          <p:nvPr/>
        </p:nvSpPr>
        <p:spPr bwMode="auto">
          <a:xfrm>
            <a:off x="792649" y="4418215"/>
            <a:ext cx="439169" cy="439169"/>
          </a:xfrm>
          <a:prstGeom prst="ellipse">
            <a:avLst/>
          </a:prstGeom>
          <a:solidFill>
            <a:srgbClr val="00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Freeform 8"/>
          <p:cNvSpPr>
            <a:spLocks/>
          </p:cNvSpPr>
          <p:nvPr/>
        </p:nvSpPr>
        <p:spPr bwMode="auto">
          <a:xfrm>
            <a:off x="1771090" y="1463047"/>
            <a:ext cx="229701" cy="3231285"/>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9"/>
          <p:cNvSpPr>
            <a:spLocks/>
          </p:cNvSpPr>
          <p:nvPr/>
        </p:nvSpPr>
        <p:spPr bwMode="auto">
          <a:xfrm>
            <a:off x="1771090" y="2194994"/>
            <a:ext cx="229701" cy="2499336"/>
          </a:xfrm>
          <a:custGeom>
            <a:avLst/>
            <a:gdLst>
              <a:gd name="T0" fmla="*/ 175 w 351"/>
              <a:gd name="T1" fmla="*/ 0 h 3828"/>
              <a:gd name="T2" fmla="*/ 175 w 351"/>
              <a:gd name="T3" fmla="*/ 0 h 3828"/>
              <a:gd name="T4" fmla="*/ 351 w 351"/>
              <a:gd name="T5" fmla="*/ 124 h 3828"/>
              <a:gd name="T6" fmla="*/ 351 w 351"/>
              <a:gd name="T7" fmla="*/ 3703 h 3828"/>
              <a:gd name="T8" fmla="*/ 175 w 351"/>
              <a:gd name="T9" fmla="*/ 3828 h 3828"/>
              <a:gd name="T10" fmla="*/ 175 w 351"/>
              <a:gd name="T11" fmla="*/ 3828 h 3828"/>
              <a:gd name="T12" fmla="*/ 0 w 351"/>
              <a:gd name="T13" fmla="*/ 3703 h 3828"/>
              <a:gd name="T14" fmla="*/ 0 w 351"/>
              <a:gd name="T15" fmla="*/ 124 h 3828"/>
              <a:gd name="T16" fmla="*/ 175 w 351"/>
              <a:gd name="T17" fmla="*/ 0 h 3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3828">
                <a:moveTo>
                  <a:pt x="175" y="0"/>
                </a:moveTo>
                <a:lnTo>
                  <a:pt x="175" y="0"/>
                </a:lnTo>
                <a:cubicBezTo>
                  <a:pt x="272" y="0"/>
                  <a:pt x="351" y="56"/>
                  <a:pt x="351" y="124"/>
                </a:cubicBezTo>
                <a:lnTo>
                  <a:pt x="351" y="3703"/>
                </a:lnTo>
                <a:cubicBezTo>
                  <a:pt x="351" y="3772"/>
                  <a:pt x="272" y="3828"/>
                  <a:pt x="175" y="3828"/>
                </a:cubicBezTo>
                <a:lnTo>
                  <a:pt x="175" y="3828"/>
                </a:lnTo>
                <a:cubicBezTo>
                  <a:pt x="79" y="3828"/>
                  <a:pt x="0" y="3772"/>
                  <a:pt x="0" y="3703"/>
                </a:cubicBezTo>
                <a:lnTo>
                  <a:pt x="0" y="124"/>
                </a:lnTo>
                <a:cubicBezTo>
                  <a:pt x="0" y="56"/>
                  <a:pt x="79" y="0"/>
                  <a:pt x="175" y="0"/>
                </a:cubicBezTo>
                <a:close/>
              </a:path>
            </a:pathLst>
          </a:custGeom>
          <a:solidFill>
            <a:srgbClr val="93C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Oval 10"/>
          <p:cNvSpPr>
            <a:spLocks noChangeArrowheads="1"/>
          </p:cNvSpPr>
          <p:nvPr/>
        </p:nvSpPr>
        <p:spPr bwMode="auto">
          <a:xfrm>
            <a:off x="1673497" y="4418215"/>
            <a:ext cx="439169" cy="439169"/>
          </a:xfrm>
          <a:prstGeom prst="ellipse">
            <a:avLst/>
          </a:prstGeom>
          <a:solidFill>
            <a:srgbClr val="93C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11"/>
          <p:cNvSpPr>
            <a:spLocks/>
          </p:cNvSpPr>
          <p:nvPr/>
        </p:nvSpPr>
        <p:spPr bwMode="auto">
          <a:xfrm>
            <a:off x="2596299" y="1463047"/>
            <a:ext cx="229701" cy="3231285"/>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12"/>
          <p:cNvSpPr>
            <a:spLocks/>
          </p:cNvSpPr>
          <p:nvPr/>
        </p:nvSpPr>
        <p:spPr bwMode="auto">
          <a:xfrm>
            <a:off x="2596299" y="1596344"/>
            <a:ext cx="229701" cy="3097987"/>
          </a:xfrm>
          <a:custGeom>
            <a:avLst/>
            <a:gdLst>
              <a:gd name="T0" fmla="*/ 175 w 351"/>
              <a:gd name="T1" fmla="*/ 0 h 4744"/>
              <a:gd name="T2" fmla="*/ 175 w 351"/>
              <a:gd name="T3" fmla="*/ 0 h 4744"/>
              <a:gd name="T4" fmla="*/ 351 w 351"/>
              <a:gd name="T5" fmla="*/ 154 h 4744"/>
              <a:gd name="T6" fmla="*/ 351 w 351"/>
              <a:gd name="T7" fmla="*/ 4589 h 4744"/>
              <a:gd name="T8" fmla="*/ 175 w 351"/>
              <a:gd name="T9" fmla="*/ 4744 h 4744"/>
              <a:gd name="T10" fmla="*/ 175 w 351"/>
              <a:gd name="T11" fmla="*/ 4744 h 4744"/>
              <a:gd name="T12" fmla="*/ 0 w 351"/>
              <a:gd name="T13" fmla="*/ 4589 h 4744"/>
              <a:gd name="T14" fmla="*/ 0 w 351"/>
              <a:gd name="T15" fmla="*/ 154 h 4744"/>
              <a:gd name="T16" fmla="*/ 175 w 351"/>
              <a:gd name="T17" fmla="*/ 0 h 4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744">
                <a:moveTo>
                  <a:pt x="175" y="0"/>
                </a:moveTo>
                <a:lnTo>
                  <a:pt x="175" y="0"/>
                </a:lnTo>
                <a:cubicBezTo>
                  <a:pt x="272" y="0"/>
                  <a:pt x="351" y="69"/>
                  <a:pt x="351" y="154"/>
                </a:cubicBezTo>
                <a:lnTo>
                  <a:pt x="351" y="4589"/>
                </a:lnTo>
                <a:cubicBezTo>
                  <a:pt x="351" y="4674"/>
                  <a:pt x="272" y="4744"/>
                  <a:pt x="175" y="4744"/>
                </a:cubicBezTo>
                <a:lnTo>
                  <a:pt x="175" y="4744"/>
                </a:lnTo>
                <a:cubicBezTo>
                  <a:pt x="79" y="4744"/>
                  <a:pt x="0" y="4674"/>
                  <a:pt x="0" y="4589"/>
                </a:cubicBezTo>
                <a:lnTo>
                  <a:pt x="0" y="154"/>
                </a:lnTo>
                <a:cubicBezTo>
                  <a:pt x="0" y="69"/>
                  <a:pt x="79" y="0"/>
                  <a:pt x="175" y="0"/>
                </a:cubicBezTo>
                <a:close/>
              </a:path>
            </a:pathLst>
          </a:custGeom>
          <a:solidFill>
            <a:srgbClr val="F4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Oval 13"/>
          <p:cNvSpPr>
            <a:spLocks noChangeArrowheads="1"/>
          </p:cNvSpPr>
          <p:nvPr/>
        </p:nvSpPr>
        <p:spPr bwMode="auto">
          <a:xfrm>
            <a:off x="2498706" y="4418215"/>
            <a:ext cx="439169" cy="439169"/>
          </a:xfrm>
          <a:prstGeom prst="ellipse">
            <a:avLst/>
          </a:prstGeom>
          <a:solidFill>
            <a:srgbClr val="F4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14"/>
          <p:cNvSpPr>
            <a:spLocks/>
          </p:cNvSpPr>
          <p:nvPr/>
        </p:nvSpPr>
        <p:spPr bwMode="auto">
          <a:xfrm>
            <a:off x="3527431" y="1463047"/>
            <a:ext cx="229701" cy="3231285"/>
          </a:xfrm>
          <a:custGeom>
            <a:avLst/>
            <a:gdLst>
              <a:gd name="T0" fmla="*/ 176 w 352"/>
              <a:gd name="T1" fmla="*/ 0 h 4948"/>
              <a:gd name="T2" fmla="*/ 176 w 352"/>
              <a:gd name="T3" fmla="*/ 0 h 4948"/>
              <a:gd name="T4" fmla="*/ 352 w 352"/>
              <a:gd name="T5" fmla="*/ 176 h 4948"/>
              <a:gd name="T6" fmla="*/ 352 w 352"/>
              <a:gd name="T7" fmla="*/ 4772 h 4948"/>
              <a:gd name="T8" fmla="*/ 176 w 352"/>
              <a:gd name="T9" fmla="*/ 4948 h 4948"/>
              <a:gd name="T10" fmla="*/ 176 w 352"/>
              <a:gd name="T11" fmla="*/ 4948 h 4948"/>
              <a:gd name="T12" fmla="*/ 0 w 352"/>
              <a:gd name="T13" fmla="*/ 4772 h 4948"/>
              <a:gd name="T14" fmla="*/ 0 w 352"/>
              <a:gd name="T15" fmla="*/ 176 h 4948"/>
              <a:gd name="T16" fmla="*/ 176 w 352"/>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948">
                <a:moveTo>
                  <a:pt x="176" y="0"/>
                </a:moveTo>
                <a:lnTo>
                  <a:pt x="176" y="0"/>
                </a:lnTo>
                <a:cubicBezTo>
                  <a:pt x="273" y="0"/>
                  <a:pt x="352" y="79"/>
                  <a:pt x="352" y="176"/>
                </a:cubicBezTo>
                <a:lnTo>
                  <a:pt x="352" y="4772"/>
                </a:lnTo>
                <a:cubicBezTo>
                  <a:pt x="352" y="4869"/>
                  <a:pt x="273" y="4948"/>
                  <a:pt x="176" y="4948"/>
                </a:cubicBezTo>
                <a:lnTo>
                  <a:pt x="176" y="4948"/>
                </a:lnTo>
                <a:cubicBezTo>
                  <a:pt x="79" y="4948"/>
                  <a:pt x="0" y="4869"/>
                  <a:pt x="0" y="4772"/>
                </a:cubicBezTo>
                <a:lnTo>
                  <a:pt x="0" y="176"/>
                </a:lnTo>
                <a:cubicBezTo>
                  <a:pt x="0" y="79"/>
                  <a:pt x="79" y="0"/>
                  <a:pt x="176"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15"/>
          <p:cNvSpPr>
            <a:spLocks/>
          </p:cNvSpPr>
          <p:nvPr/>
        </p:nvSpPr>
        <p:spPr bwMode="auto">
          <a:xfrm>
            <a:off x="3527431" y="1948910"/>
            <a:ext cx="229701" cy="2745421"/>
          </a:xfrm>
          <a:custGeom>
            <a:avLst/>
            <a:gdLst>
              <a:gd name="T0" fmla="*/ 176 w 352"/>
              <a:gd name="T1" fmla="*/ 0 h 4581"/>
              <a:gd name="T2" fmla="*/ 176 w 352"/>
              <a:gd name="T3" fmla="*/ 0 h 4581"/>
              <a:gd name="T4" fmla="*/ 352 w 352"/>
              <a:gd name="T5" fmla="*/ 149 h 4581"/>
              <a:gd name="T6" fmla="*/ 352 w 352"/>
              <a:gd name="T7" fmla="*/ 4432 h 4581"/>
              <a:gd name="T8" fmla="*/ 176 w 352"/>
              <a:gd name="T9" fmla="*/ 4581 h 4581"/>
              <a:gd name="T10" fmla="*/ 176 w 352"/>
              <a:gd name="T11" fmla="*/ 4581 h 4581"/>
              <a:gd name="T12" fmla="*/ 0 w 352"/>
              <a:gd name="T13" fmla="*/ 4432 h 4581"/>
              <a:gd name="T14" fmla="*/ 0 w 352"/>
              <a:gd name="T15" fmla="*/ 149 h 4581"/>
              <a:gd name="T16" fmla="*/ 176 w 352"/>
              <a:gd name="T17" fmla="*/ 0 h 4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581">
                <a:moveTo>
                  <a:pt x="176" y="0"/>
                </a:moveTo>
                <a:lnTo>
                  <a:pt x="176" y="0"/>
                </a:lnTo>
                <a:cubicBezTo>
                  <a:pt x="273" y="0"/>
                  <a:pt x="352" y="67"/>
                  <a:pt x="352" y="149"/>
                </a:cubicBezTo>
                <a:lnTo>
                  <a:pt x="352" y="4432"/>
                </a:lnTo>
                <a:cubicBezTo>
                  <a:pt x="352" y="4514"/>
                  <a:pt x="273" y="4581"/>
                  <a:pt x="176" y="4581"/>
                </a:cubicBezTo>
                <a:lnTo>
                  <a:pt x="176" y="4581"/>
                </a:lnTo>
                <a:cubicBezTo>
                  <a:pt x="79" y="4581"/>
                  <a:pt x="0" y="4514"/>
                  <a:pt x="0" y="4432"/>
                </a:cubicBezTo>
                <a:lnTo>
                  <a:pt x="0" y="149"/>
                </a:lnTo>
                <a:cubicBezTo>
                  <a:pt x="0" y="67"/>
                  <a:pt x="79" y="0"/>
                  <a:pt x="176" y="0"/>
                </a:cubicBezTo>
                <a:close/>
              </a:path>
            </a:pathLst>
          </a:custGeom>
          <a:solidFill>
            <a:srgbClr val="ED7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Oval 16"/>
          <p:cNvSpPr>
            <a:spLocks noChangeArrowheads="1"/>
          </p:cNvSpPr>
          <p:nvPr/>
        </p:nvSpPr>
        <p:spPr bwMode="auto">
          <a:xfrm>
            <a:off x="3431029" y="4418215"/>
            <a:ext cx="439169" cy="439169"/>
          </a:xfrm>
          <a:prstGeom prst="ellipse">
            <a:avLst/>
          </a:prstGeom>
          <a:solidFill>
            <a:srgbClr val="ED7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TextBox 19"/>
          <p:cNvSpPr txBox="1"/>
          <p:nvPr/>
        </p:nvSpPr>
        <p:spPr>
          <a:xfrm>
            <a:off x="618205" y="4911550"/>
            <a:ext cx="768687" cy="461665"/>
          </a:xfrm>
          <a:prstGeom prst="rect">
            <a:avLst/>
          </a:prstGeom>
          <a:noFill/>
        </p:spPr>
        <p:txBody>
          <a:bodyPr wrap="square" rtlCol="0">
            <a:spAutoFit/>
          </a:bodyPr>
          <a:lstStyle/>
          <a:p>
            <a:pPr algn="ctr"/>
            <a:r>
              <a:rPr lang="zh-CN" altLang="en-US" sz="1200" dirty="0" smtClean="0">
                <a:latin typeface="+mj-ea"/>
                <a:ea typeface="+mj-ea"/>
              </a:rPr>
              <a:t>添加标题</a:t>
            </a:r>
            <a:endParaRPr lang="zh-CN" altLang="en-US" sz="1200" dirty="0">
              <a:latin typeface="+mj-ea"/>
              <a:ea typeface="+mj-ea"/>
            </a:endParaRPr>
          </a:p>
        </p:txBody>
      </p:sp>
      <p:sp>
        <p:nvSpPr>
          <p:cNvPr id="39" name="TextBox 21"/>
          <p:cNvSpPr txBox="1"/>
          <p:nvPr/>
        </p:nvSpPr>
        <p:spPr>
          <a:xfrm>
            <a:off x="1504670" y="4911550"/>
            <a:ext cx="768687" cy="461665"/>
          </a:xfrm>
          <a:prstGeom prst="rect">
            <a:avLst/>
          </a:prstGeom>
          <a:noFill/>
        </p:spPr>
        <p:txBody>
          <a:bodyPr wrap="square" rtlCol="0">
            <a:spAutoFit/>
          </a:bodyPr>
          <a:lstStyle/>
          <a:p>
            <a:pPr algn="ctr"/>
            <a:r>
              <a:rPr lang="zh-CN" altLang="en-US" sz="1200" dirty="0">
                <a:latin typeface="微软雅黑" panose="020B0503020204020204" pitchFamily="34" charset="-122"/>
                <a:ea typeface="微软雅黑" panose="020B0503020204020204" pitchFamily="34" charset="-122"/>
              </a:rPr>
              <a:t>添加标题</a:t>
            </a:r>
          </a:p>
        </p:txBody>
      </p:sp>
      <p:sp>
        <p:nvSpPr>
          <p:cNvPr id="40" name="TextBox 22"/>
          <p:cNvSpPr txBox="1"/>
          <p:nvPr/>
        </p:nvSpPr>
        <p:spPr>
          <a:xfrm>
            <a:off x="2367495" y="4911551"/>
            <a:ext cx="768687" cy="461665"/>
          </a:xfrm>
          <a:prstGeom prst="rect">
            <a:avLst/>
          </a:prstGeom>
          <a:noFill/>
        </p:spPr>
        <p:txBody>
          <a:bodyPr wrap="square" rtlCol="0">
            <a:spAutoFit/>
          </a:bodyPr>
          <a:lstStyle/>
          <a:p>
            <a:pPr algn="ctr"/>
            <a:r>
              <a:rPr lang="zh-CN" altLang="en-US" sz="1200" dirty="0">
                <a:latin typeface="微软雅黑" panose="020B0503020204020204" pitchFamily="34" charset="-122"/>
                <a:ea typeface="微软雅黑" panose="020B0503020204020204" pitchFamily="34" charset="-122"/>
              </a:rPr>
              <a:t>添加标题</a:t>
            </a:r>
          </a:p>
        </p:txBody>
      </p:sp>
      <p:sp>
        <p:nvSpPr>
          <p:cNvPr id="41" name="TextBox 23"/>
          <p:cNvSpPr txBox="1"/>
          <p:nvPr/>
        </p:nvSpPr>
        <p:spPr>
          <a:xfrm>
            <a:off x="3265778" y="4911551"/>
            <a:ext cx="768687" cy="461665"/>
          </a:xfrm>
          <a:prstGeom prst="rect">
            <a:avLst/>
          </a:prstGeom>
          <a:noFill/>
        </p:spPr>
        <p:txBody>
          <a:bodyPr wrap="square" rtlCol="0">
            <a:spAutoFit/>
          </a:bodyPr>
          <a:lstStyle/>
          <a:p>
            <a:pPr algn="ctr"/>
            <a:r>
              <a:rPr lang="zh-CN" altLang="en-US" sz="1200" dirty="0">
                <a:latin typeface="微软雅黑" panose="020B0503020204020204" pitchFamily="34" charset="-122"/>
                <a:ea typeface="微软雅黑" panose="020B0503020204020204" pitchFamily="34" charset="-122"/>
              </a:rPr>
              <a:t>添加标题</a:t>
            </a:r>
          </a:p>
        </p:txBody>
      </p:sp>
      <p:sp>
        <p:nvSpPr>
          <p:cNvPr id="42" name="矩形 83"/>
          <p:cNvSpPr>
            <a:spLocks noChangeArrowheads="1"/>
          </p:cNvSpPr>
          <p:nvPr/>
        </p:nvSpPr>
        <p:spPr bwMode="auto">
          <a:xfrm>
            <a:off x="4663496" y="1329845"/>
            <a:ext cx="3830617" cy="3736402"/>
          </a:xfrm>
          <a:prstGeom prst="rect">
            <a:avLst/>
          </a:prstGeom>
          <a:solidFill>
            <a:srgbClr val="F2F2F2"/>
          </a:solidFill>
          <a:ln w="9525" cmpd="sng">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TextBox 84"/>
          <p:cNvSpPr txBox="1">
            <a:spLocks noChangeArrowheads="1"/>
          </p:cNvSpPr>
          <p:nvPr/>
        </p:nvSpPr>
        <p:spPr bwMode="auto">
          <a:xfrm>
            <a:off x="4805719" y="1419106"/>
            <a:ext cx="3466275" cy="2793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smtClean="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endParaRPr lang="en-US" altLang="zh-CN" dirty="0" smtClean="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p>
          <a:p>
            <a:pPr algn="just"/>
            <a:endParaRPr lang="en-US" altLang="zh-CN" dirty="0" smtClean="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r>
              <a:rPr lang="zh-CN" altLang="en-US" dirty="0" smtClean="0">
                <a:solidFill>
                  <a:srgbClr val="595959"/>
                </a:solidFill>
                <a:latin typeface="微软雅黑" pitchFamily="34" charset="-122"/>
                <a:ea typeface="微软雅黑" pitchFamily="34" charset="-122"/>
                <a:sym typeface="微软雅黑" pitchFamily="34" charset="-122"/>
              </a:rPr>
              <a:t>。这里</a:t>
            </a:r>
            <a:r>
              <a:rPr lang="zh-CN" altLang="en-US" dirty="0">
                <a:solidFill>
                  <a:srgbClr val="595959"/>
                </a:solidFill>
                <a:latin typeface="微软雅黑" pitchFamily="34" charset="-122"/>
                <a:ea typeface="微软雅黑" pitchFamily="34" charset="-122"/>
                <a:sym typeface="微软雅黑" pitchFamily="34" charset="-122"/>
              </a:rPr>
              <a:t>可以用简要的话描述出工作完成的情况，未完成的工作是什么原因也可以在这里说明。</a:t>
            </a:r>
          </a:p>
          <a:p>
            <a:pPr algn="just"/>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44" name="Freeform 12"/>
          <p:cNvSpPr>
            <a:spLocks/>
          </p:cNvSpPr>
          <p:nvPr/>
        </p:nvSpPr>
        <p:spPr bwMode="auto">
          <a:xfrm>
            <a:off x="4607555" y="1220351"/>
            <a:ext cx="396324" cy="397513"/>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94A5A"/>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12"/>
          <p:cNvSpPr>
            <a:spLocks/>
          </p:cNvSpPr>
          <p:nvPr/>
        </p:nvSpPr>
        <p:spPr bwMode="auto">
          <a:xfrm flipH="1" flipV="1">
            <a:off x="8178612" y="4754950"/>
            <a:ext cx="396324" cy="397513"/>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D7D3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TextBox 20"/>
          <p:cNvSpPr txBox="1"/>
          <p:nvPr/>
        </p:nvSpPr>
        <p:spPr>
          <a:xfrm>
            <a:off x="794362" y="4533219"/>
            <a:ext cx="484428" cy="3000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rPr>
              <a:t>90%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47" name="TextBox 29"/>
          <p:cNvSpPr txBox="1"/>
          <p:nvPr/>
        </p:nvSpPr>
        <p:spPr>
          <a:xfrm>
            <a:off x="1669006" y="4533219"/>
            <a:ext cx="484428" cy="3000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rPr>
              <a:t>70%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48" name="TextBox 30"/>
          <p:cNvSpPr txBox="1"/>
          <p:nvPr/>
        </p:nvSpPr>
        <p:spPr>
          <a:xfrm>
            <a:off x="2496372" y="4533219"/>
            <a:ext cx="484428" cy="3000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rPr>
              <a:t>98%</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49" name="TextBox 31"/>
          <p:cNvSpPr txBox="1"/>
          <p:nvPr/>
        </p:nvSpPr>
        <p:spPr>
          <a:xfrm>
            <a:off x="3418295" y="4533219"/>
            <a:ext cx="484428" cy="3000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 lastClr="FFFFFF"/>
                </a:solidFill>
                <a:effectLst/>
                <a:uLnTx/>
                <a:uFillTx/>
              </a:rPr>
              <a:t>85%</a:t>
            </a:r>
            <a:endParaRPr kumimoji="0" lang="zh-CN" altLang="en-US" sz="18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32892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anim calcmode="lin" valueType="num">
                                      <p:cBhvr>
                                        <p:cTn id="13" dur="500" fill="hold"/>
                                        <p:tgtEl>
                                          <p:spTgt spid="29"/>
                                        </p:tgtEl>
                                        <p:attrNameLst>
                                          <p:attrName>ppt_x</p:attrName>
                                        </p:attrNameLst>
                                      </p:cBhvr>
                                      <p:tavLst>
                                        <p:tav tm="0">
                                          <p:val>
                                            <p:strVal val="#ppt_x"/>
                                          </p:val>
                                        </p:tav>
                                        <p:tav tm="100000">
                                          <p:val>
                                            <p:strVal val="#ppt_x"/>
                                          </p:val>
                                        </p:tav>
                                      </p:tavLst>
                                    </p:anim>
                                    <p:anim calcmode="lin" valueType="num">
                                      <p:cBhvr>
                                        <p:cTn id="14" dur="5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anim calcmode="lin" valueType="num">
                                      <p:cBhvr>
                                        <p:cTn id="18" dur="500" fill="hold"/>
                                        <p:tgtEl>
                                          <p:spTgt spid="32"/>
                                        </p:tgtEl>
                                        <p:attrNameLst>
                                          <p:attrName>ppt_x</p:attrName>
                                        </p:attrNameLst>
                                      </p:cBhvr>
                                      <p:tavLst>
                                        <p:tav tm="0">
                                          <p:val>
                                            <p:strVal val="#ppt_x"/>
                                          </p:val>
                                        </p:tav>
                                        <p:tav tm="100000">
                                          <p:val>
                                            <p:strVal val="#ppt_x"/>
                                          </p:val>
                                        </p:tav>
                                      </p:tavLst>
                                    </p:anim>
                                    <p:anim calcmode="lin" valueType="num">
                                      <p:cBhvr>
                                        <p:cTn id="19" dur="500" fill="hold"/>
                                        <p:tgtEl>
                                          <p:spTgt spid="3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3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ppt_x</p:attrName>
                                        </p:attrNameLst>
                                      </p:cBhvr>
                                      <p:tavLst>
                                        <p:tav tm="0">
                                          <p:val>
                                            <p:strVal val="#ppt_x"/>
                                          </p:val>
                                        </p:tav>
                                        <p:tav tm="100000">
                                          <p:val>
                                            <p:strVal val="#ppt_x"/>
                                          </p:val>
                                        </p:tav>
                                      </p:tavLst>
                                    </p:anim>
                                    <p:anim calcmode="lin" valueType="num">
                                      <p:cBhvr>
                                        <p:cTn id="24" dur="500" fill="hold"/>
                                        <p:tgtEl>
                                          <p:spTgt spid="35"/>
                                        </p:tgtEl>
                                        <p:attrNameLst>
                                          <p:attrName>ppt_y</p:attrName>
                                        </p:attrNameLst>
                                      </p:cBhvr>
                                      <p:tavLst>
                                        <p:tav tm="0">
                                          <p:val>
                                            <p:strVal val="#ppt_y+.1"/>
                                          </p:val>
                                        </p:tav>
                                        <p:tav tm="100000">
                                          <p:val>
                                            <p:strVal val="#ppt_y"/>
                                          </p:val>
                                        </p:tav>
                                      </p:tavLst>
                                    </p:anim>
                                  </p:childTnLst>
                                </p:cTn>
                              </p:par>
                            </p:childTnLst>
                          </p:cTn>
                        </p:par>
                        <p:par>
                          <p:cTn id="25" fill="hold">
                            <p:stCondLst>
                              <p:cond delay="800"/>
                            </p:stCondLst>
                            <p:childTnLst>
                              <p:par>
                                <p:cTn id="26" presetID="21" presetClass="entr" presetSubtype="1"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heel(1)">
                                      <p:cBhvr>
                                        <p:cTn id="28" dur="500"/>
                                        <p:tgtEl>
                                          <p:spTgt spid="28"/>
                                        </p:tgtEl>
                                      </p:cBhvr>
                                    </p:animEffect>
                                  </p:childTnLst>
                                </p:cTn>
                              </p:par>
                            </p:childTnLst>
                          </p:cTn>
                        </p:par>
                        <p:par>
                          <p:cTn id="29" fill="hold">
                            <p:stCondLst>
                              <p:cond delay="1300"/>
                            </p:stCondLst>
                            <p:childTnLst>
                              <p:par>
                                <p:cTn id="30" presetID="22" presetClass="entr" presetSubtype="4"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400"/>
                                        <p:tgtEl>
                                          <p:spTgt spid="27"/>
                                        </p:tgtEl>
                                      </p:cBhvr>
                                    </p:animEffect>
                                  </p:childTnLst>
                                </p:cTn>
                              </p:par>
                            </p:childTnLst>
                          </p:cTn>
                        </p:par>
                        <p:par>
                          <p:cTn id="33" fill="hold">
                            <p:stCondLst>
                              <p:cond delay="1700"/>
                            </p:stCondLst>
                            <p:childTnLst>
                              <p:par>
                                <p:cTn id="34" presetID="31" presetClass="entr" presetSubtype="0"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p:cTn id="36" dur="300" fill="hold"/>
                                        <p:tgtEl>
                                          <p:spTgt spid="46"/>
                                        </p:tgtEl>
                                        <p:attrNameLst>
                                          <p:attrName>ppt_w</p:attrName>
                                        </p:attrNameLst>
                                      </p:cBhvr>
                                      <p:tavLst>
                                        <p:tav tm="0">
                                          <p:val>
                                            <p:fltVal val="0"/>
                                          </p:val>
                                        </p:tav>
                                        <p:tav tm="100000">
                                          <p:val>
                                            <p:strVal val="#ppt_w"/>
                                          </p:val>
                                        </p:tav>
                                      </p:tavLst>
                                    </p:anim>
                                    <p:anim calcmode="lin" valueType="num">
                                      <p:cBhvr>
                                        <p:cTn id="37" dur="300" fill="hold"/>
                                        <p:tgtEl>
                                          <p:spTgt spid="46"/>
                                        </p:tgtEl>
                                        <p:attrNameLst>
                                          <p:attrName>ppt_h</p:attrName>
                                        </p:attrNameLst>
                                      </p:cBhvr>
                                      <p:tavLst>
                                        <p:tav tm="0">
                                          <p:val>
                                            <p:fltVal val="0"/>
                                          </p:val>
                                        </p:tav>
                                        <p:tav tm="100000">
                                          <p:val>
                                            <p:strVal val="#ppt_h"/>
                                          </p:val>
                                        </p:tav>
                                      </p:tavLst>
                                    </p:anim>
                                    <p:anim calcmode="lin" valueType="num">
                                      <p:cBhvr>
                                        <p:cTn id="38" dur="300" fill="hold"/>
                                        <p:tgtEl>
                                          <p:spTgt spid="46"/>
                                        </p:tgtEl>
                                        <p:attrNameLst>
                                          <p:attrName>style.rotation</p:attrName>
                                        </p:attrNameLst>
                                      </p:cBhvr>
                                      <p:tavLst>
                                        <p:tav tm="0">
                                          <p:val>
                                            <p:fltVal val="90"/>
                                          </p:val>
                                        </p:tav>
                                        <p:tav tm="100000">
                                          <p:val>
                                            <p:fltVal val="0"/>
                                          </p:val>
                                        </p:tav>
                                      </p:tavLst>
                                    </p:anim>
                                    <p:animEffect transition="in" filter="fade">
                                      <p:cBhvr>
                                        <p:cTn id="39" dur="300"/>
                                        <p:tgtEl>
                                          <p:spTgt spid="46"/>
                                        </p:tgtEl>
                                      </p:cBhvr>
                                    </p:animEffect>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400"/>
                                        <p:tgtEl>
                                          <p:spTgt spid="38"/>
                                        </p:tgtEl>
                                      </p:cBhvr>
                                    </p:animEffect>
                                    <p:anim calcmode="lin" valueType="num">
                                      <p:cBhvr>
                                        <p:cTn id="44" dur="400" fill="hold"/>
                                        <p:tgtEl>
                                          <p:spTgt spid="38"/>
                                        </p:tgtEl>
                                        <p:attrNameLst>
                                          <p:attrName>ppt_x</p:attrName>
                                        </p:attrNameLst>
                                      </p:cBhvr>
                                      <p:tavLst>
                                        <p:tav tm="0">
                                          <p:val>
                                            <p:strVal val="#ppt_x"/>
                                          </p:val>
                                        </p:tav>
                                        <p:tav tm="100000">
                                          <p:val>
                                            <p:strVal val="#ppt_x"/>
                                          </p:val>
                                        </p:tav>
                                      </p:tavLst>
                                    </p:anim>
                                    <p:anim calcmode="lin" valueType="num">
                                      <p:cBhvr>
                                        <p:cTn id="45" dur="400" fill="hold"/>
                                        <p:tgtEl>
                                          <p:spTgt spid="38"/>
                                        </p:tgtEl>
                                        <p:attrNameLst>
                                          <p:attrName>ppt_y</p:attrName>
                                        </p:attrNameLst>
                                      </p:cBhvr>
                                      <p:tavLst>
                                        <p:tav tm="0">
                                          <p:val>
                                            <p:strVal val="#ppt_y+.1"/>
                                          </p:val>
                                        </p:tav>
                                        <p:tav tm="100000">
                                          <p:val>
                                            <p:strVal val="#ppt_y"/>
                                          </p:val>
                                        </p:tav>
                                      </p:tavLst>
                                    </p:anim>
                                  </p:childTnLst>
                                </p:cTn>
                              </p:par>
                            </p:childTnLst>
                          </p:cTn>
                        </p:par>
                        <p:par>
                          <p:cTn id="46" fill="hold">
                            <p:stCondLst>
                              <p:cond delay="2400"/>
                            </p:stCondLst>
                            <p:childTnLst>
                              <p:par>
                                <p:cTn id="47" presetID="21" presetClass="entr" presetSubtype="1"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heel(1)">
                                      <p:cBhvr>
                                        <p:cTn id="49" dur="500"/>
                                        <p:tgtEl>
                                          <p:spTgt spid="31"/>
                                        </p:tgtEl>
                                      </p:cBhvr>
                                    </p:animEffect>
                                  </p:childTnLst>
                                </p:cTn>
                              </p:par>
                            </p:childTnLst>
                          </p:cTn>
                        </p:par>
                        <p:par>
                          <p:cTn id="50" fill="hold">
                            <p:stCondLst>
                              <p:cond delay="2900"/>
                            </p:stCondLst>
                            <p:childTnLst>
                              <p:par>
                                <p:cTn id="51" presetID="22" presetClass="entr" presetSubtype="4"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down)">
                                      <p:cBhvr>
                                        <p:cTn id="53" dur="400"/>
                                        <p:tgtEl>
                                          <p:spTgt spid="30"/>
                                        </p:tgtEl>
                                      </p:cBhvr>
                                    </p:animEffect>
                                  </p:childTnLst>
                                </p:cTn>
                              </p:par>
                            </p:childTnLst>
                          </p:cTn>
                        </p:par>
                        <p:par>
                          <p:cTn id="54" fill="hold">
                            <p:stCondLst>
                              <p:cond delay="3300"/>
                            </p:stCondLst>
                            <p:childTnLst>
                              <p:par>
                                <p:cTn id="55" presetID="31" presetClass="entr" presetSubtype="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300" fill="hold"/>
                                        <p:tgtEl>
                                          <p:spTgt spid="47"/>
                                        </p:tgtEl>
                                        <p:attrNameLst>
                                          <p:attrName>ppt_w</p:attrName>
                                        </p:attrNameLst>
                                      </p:cBhvr>
                                      <p:tavLst>
                                        <p:tav tm="0">
                                          <p:val>
                                            <p:fltVal val="0"/>
                                          </p:val>
                                        </p:tav>
                                        <p:tav tm="100000">
                                          <p:val>
                                            <p:strVal val="#ppt_w"/>
                                          </p:val>
                                        </p:tav>
                                      </p:tavLst>
                                    </p:anim>
                                    <p:anim calcmode="lin" valueType="num">
                                      <p:cBhvr>
                                        <p:cTn id="58" dur="300" fill="hold"/>
                                        <p:tgtEl>
                                          <p:spTgt spid="47"/>
                                        </p:tgtEl>
                                        <p:attrNameLst>
                                          <p:attrName>ppt_h</p:attrName>
                                        </p:attrNameLst>
                                      </p:cBhvr>
                                      <p:tavLst>
                                        <p:tav tm="0">
                                          <p:val>
                                            <p:fltVal val="0"/>
                                          </p:val>
                                        </p:tav>
                                        <p:tav tm="100000">
                                          <p:val>
                                            <p:strVal val="#ppt_h"/>
                                          </p:val>
                                        </p:tav>
                                      </p:tavLst>
                                    </p:anim>
                                    <p:anim calcmode="lin" valueType="num">
                                      <p:cBhvr>
                                        <p:cTn id="59" dur="300" fill="hold"/>
                                        <p:tgtEl>
                                          <p:spTgt spid="47"/>
                                        </p:tgtEl>
                                        <p:attrNameLst>
                                          <p:attrName>style.rotation</p:attrName>
                                        </p:attrNameLst>
                                      </p:cBhvr>
                                      <p:tavLst>
                                        <p:tav tm="0">
                                          <p:val>
                                            <p:fltVal val="90"/>
                                          </p:val>
                                        </p:tav>
                                        <p:tav tm="100000">
                                          <p:val>
                                            <p:fltVal val="0"/>
                                          </p:val>
                                        </p:tav>
                                      </p:tavLst>
                                    </p:anim>
                                    <p:animEffect transition="in" filter="fade">
                                      <p:cBhvr>
                                        <p:cTn id="60" dur="300"/>
                                        <p:tgtEl>
                                          <p:spTgt spid="47"/>
                                        </p:tgtEl>
                                      </p:cBhvr>
                                    </p:animEffect>
                                  </p:childTnLst>
                                </p:cTn>
                              </p:par>
                              <p:par>
                                <p:cTn id="61" presetID="42" presetClass="entr" presetSubtype="0" fill="hold" grpId="0"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400"/>
                                        <p:tgtEl>
                                          <p:spTgt spid="39"/>
                                        </p:tgtEl>
                                      </p:cBhvr>
                                    </p:animEffect>
                                    <p:anim calcmode="lin" valueType="num">
                                      <p:cBhvr>
                                        <p:cTn id="64" dur="400" fill="hold"/>
                                        <p:tgtEl>
                                          <p:spTgt spid="39"/>
                                        </p:tgtEl>
                                        <p:attrNameLst>
                                          <p:attrName>ppt_x</p:attrName>
                                        </p:attrNameLst>
                                      </p:cBhvr>
                                      <p:tavLst>
                                        <p:tav tm="0">
                                          <p:val>
                                            <p:strVal val="#ppt_x"/>
                                          </p:val>
                                        </p:tav>
                                        <p:tav tm="100000">
                                          <p:val>
                                            <p:strVal val="#ppt_x"/>
                                          </p:val>
                                        </p:tav>
                                      </p:tavLst>
                                    </p:anim>
                                    <p:anim calcmode="lin" valueType="num">
                                      <p:cBhvr>
                                        <p:cTn id="65" dur="400" fill="hold"/>
                                        <p:tgtEl>
                                          <p:spTgt spid="39"/>
                                        </p:tgtEl>
                                        <p:attrNameLst>
                                          <p:attrName>ppt_y</p:attrName>
                                        </p:attrNameLst>
                                      </p:cBhvr>
                                      <p:tavLst>
                                        <p:tav tm="0">
                                          <p:val>
                                            <p:strVal val="#ppt_y+.1"/>
                                          </p:val>
                                        </p:tav>
                                        <p:tav tm="100000">
                                          <p:val>
                                            <p:strVal val="#ppt_y"/>
                                          </p:val>
                                        </p:tav>
                                      </p:tavLst>
                                    </p:anim>
                                  </p:childTnLst>
                                </p:cTn>
                              </p:par>
                            </p:childTnLst>
                          </p:cTn>
                        </p:par>
                        <p:par>
                          <p:cTn id="66" fill="hold">
                            <p:stCondLst>
                              <p:cond delay="3700"/>
                            </p:stCondLst>
                            <p:childTnLst>
                              <p:par>
                                <p:cTn id="67" presetID="21" presetClass="entr" presetSubtype="1"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wheel(1)">
                                      <p:cBhvr>
                                        <p:cTn id="69" dur="500"/>
                                        <p:tgtEl>
                                          <p:spTgt spid="34"/>
                                        </p:tgtEl>
                                      </p:cBhvr>
                                    </p:animEffect>
                                  </p:childTnLst>
                                </p:cTn>
                              </p:par>
                            </p:childTnLst>
                          </p:cTn>
                        </p:par>
                        <p:par>
                          <p:cTn id="70" fill="hold">
                            <p:stCondLst>
                              <p:cond delay="4200"/>
                            </p:stCondLst>
                            <p:childTnLst>
                              <p:par>
                                <p:cTn id="71" presetID="22" presetClass="entr" presetSubtype="4"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wipe(down)">
                                      <p:cBhvr>
                                        <p:cTn id="73" dur="400"/>
                                        <p:tgtEl>
                                          <p:spTgt spid="33"/>
                                        </p:tgtEl>
                                      </p:cBhvr>
                                    </p:animEffect>
                                  </p:childTnLst>
                                </p:cTn>
                              </p:par>
                            </p:childTnLst>
                          </p:cTn>
                        </p:par>
                        <p:par>
                          <p:cTn id="74" fill="hold">
                            <p:stCondLst>
                              <p:cond delay="4600"/>
                            </p:stCondLst>
                            <p:childTnLst>
                              <p:par>
                                <p:cTn id="75" presetID="31" presetClass="entr" presetSubtype="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 calcmode="lin" valueType="num">
                                      <p:cBhvr>
                                        <p:cTn id="77" dur="300" fill="hold"/>
                                        <p:tgtEl>
                                          <p:spTgt spid="48"/>
                                        </p:tgtEl>
                                        <p:attrNameLst>
                                          <p:attrName>ppt_w</p:attrName>
                                        </p:attrNameLst>
                                      </p:cBhvr>
                                      <p:tavLst>
                                        <p:tav tm="0">
                                          <p:val>
                                            <p:fltVal val="0"/>
                                          </p:val>
                                        </p:tav>
                                        <p:tav tm="100000">
                                          <p:val>
                                            <p:strVal val="#ppt_w"/>
                                          </p:val>
                                        </p:tav>
                                      </p:tavLst>
                                    </p:anim>
                                    <p:anim calcmode="lin" valueType="num">
                                      <p:cBhvr>
                                        <p:cTn id="78" dur="300" fill="hold"/>
                                        <p:tgtEl>
                                          <p:spTgt spid="48"/>
                                        </p:tgtEl>
                                        <p:attrNameLst>
                                          <p:attrName>ppt_h</p:attrName>
                                        </p:attrNameLst>
                                      </p:cBhvr>
                                      <p:tavLst>
                                        <p:tav tm="0">
                                          <p:val>
                                            <p:fltVal val="0"/>
                                          </p:val>
                                        </p:tav>
                                        <p:tav tm="100000">
                                          <p:val>
                                            <p:strVal val="#ppt_h"/>
                                          </p:val>
                                        </p:tav>
                                      </p:tavLst>
                                    </p:anim>
                                    <p:anim calcmode="lin" valueType="num">
                                      <p:cBhvr>
                                        <p:cTn id="79" dur="300" fill="hold"/>
                                        <p:tgtEl>
                                          <p:spTgt spid="48"/>
                                        </p:tgtEl>
                                        <p:attrNameLst>
                                          <p:attrName>style.rotation</p:attrName>
                                        </p:attrNameLst>
                                      </p:cBhvr>
                                      <p:tavLst>
                                        <p:tav tm="0">
                                          <p:val>
                                            <p:fltVal val="90"/>
                                          </p:val>
                                        </p:tav>
                                        <p:tav tm="100000">
                                          <p:val>
                                            <p:fltVal val="0"/>
                                          </p:val>
                                        </p:tav>
                                      </p:tavLst>
                                    </p:anim>
                                    <p:animEffect transition="in" filter="fade">
                                      <p:cBhvr>
                                        <p:cTn id="80" dur="300"/>
                                        <p:tgtEl>
                                          <p:spTgt spid="48"/>
                                        </p:tgtEl>
                                      </p:cBhvr>
                                    </p:animEffect>
                                  </p:childTnLst>
                                </p:cTn>
                              </p:par>
                              <p:par>
                                <p:cTn id="81" presetID="42" presetClass="entr" presetSubtype="0" fill="hold" grpId="0" nodeType="with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fade">
                                      <p:cBhvr>
                                        <p:cTn id="83" dur="400"/>
                                        <p:tgtEl>
                                          <p:spTgt spid="40"/>
                                        </p:tgtEl>
                                      </p:cBhvr>
                                    </p:animEffect>
                                    <p:anim calcmode="lin" valueType="num">
                                      <p:cBhvr>
                                        <p:cTn id="84" dur="400" fill="hold"/>
                                        <p:tgtEl>
                                          <p:spTgt spid="40"/>
                                        </p:tgtEl>
                                        <p:attrNameLst>
                                          <p:attrName>ppt_x</p:attrName>
                                        </p:attrNameLst>
                                      </p:cBhvr>
                                      <p:tavLst>
                                        <p:tav tm="0">
                                          <p:val>
                                            <p:strVal val="#ppt_x"/>
                                          </p:val>
                                        </p:tav>
                                        <p:tav tm="100000">
                                          <p:val>
                                            <p:strVal val="#ppt_x"/>
                                          </p:val>
                                        </p:tav>
                                      </p:tavLst>
                                    </p:anim>
                                    <p:anim calcmode="lin" valueType="num">
                                      <p:cBhvr>
                                        <p:cTn id="85" dur="400" fill="hold"/>
                                        <p:tgtEl>
                                          <p:spTgt spid="40"/>
                                        </p:tgtEl>
                                        <p:attrNameLst>
                                          <p:attrName>ppt_y</p:attrName>
                                        </p:attrNameLst>
                                      </p:cBhvr>
                                      <p:tavLst>
                                        <p:tav tm="0">
                                          <p:val>
                                            <p:strVal val="#ppt_y+.1"/>
                                          </p:val>
                                        </p:tav>
                                        <p:tav tm="100000">
                                          <p:val>
                                            <p:strVal val="#ppt_y"/>
                                          </p:val>
                                        </p:tav>
                                      </p:tavLst>
                                    </p:anim>
                                  </p:childTnLst>
                                </p:cTn>
                              </p:par>
                            </p:childTnLst>
                          </p:cTn>
                        </p:par>
                        <p:par>
                          <p:cTn id="86" fill="hold">
                            <p:stCondLst>
                              <p:cond delay="5000"/>
                            </p:stCondLst>
                            <p:childTnLst>
                              <p:par>
                                <p:cTn id="87" presetID="21" presetClass="entr" presetSubtype="1"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heel(1)">
                                      <p:cBhvr>
                                        <p:cTn id="89" dur="500"/>
                                        <p:tgtEl>
                                          <p:spTgt spid="37"/>
                                        </p:tgtEl>
                                      </p:cBhvr>
                                    </p:animEffect>
                                  </p:childTnLst>
                                </p:cTn>
                              </p:par>
                            </p:childTnLst>
                          </p:cTn>
                        </p:par>
                        <p:par>
                          <p:cTn id="90" fill="hold">
                            <p:stCondLst>
                              <p:cond delay="5500"/>
                            </p:stCondLst>
                            <p:childTnLst>
                              <p:par>
                                <p:cTn id="91" presetID="22" presetClass="entr" presetSubtype="4" fill="hold" grpId="0" nodeType="after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wipe(down)">
                                      <p:cBhvr>
                                        <p:cTn id="93" dur="400"/>
                                        <p:tgtEl>
                                          <p:spTgt spid="36"/>
                                        </p:tgtEl>
                                      </p:cBhvr>
                                    </p:animEffect>
                                  </p:childTnLst>
                                </p:cTn>
                              </p:par>
                            </p:childTnLst>
                          </p:cTn>
                        </p:par>
                        <p:par>
                          <p:cTn id="94" fill="hold">
                            <p:stCondLst>
                              <p:cond delay="5900"/>
                            </p:stCondLst>
                            <p:childTnLst>
                              <p:par>
                                <p:cTn id="95" presetID="31" presetClass="entr" presetSubtype="0"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 calcmode="lin" valueType="num">
                                      <p:cBhvr>
                                        <p:cTn id="97" dur="300" fill="hold"/>
                                        <p:tgtEl>
                                          <p:spTgt spid="49"/>
                                        </p:tgtEl>
                                        <p:attrNameLst>
                                          <p:attrName>ppt_w</p:attrName>
                                        </p:attrNameLst>
                                      </p:cBhvr>
                                      <p:tavLst>
                                        <p:tav tm="0">
                                          <p:val>
                                            <p:fltVal val="0"/>
                                          </p:val>
                                        </p:tav>
                                        <p:tav tm="100000">
                                          <p:val>
                                            <p:strVal val="#ppt_w"/>
                                          </p:val>
                                        </p:tav>
                                      </p:tavLst>
                                    </p:anim>
                                    <p:anim calcmode="lin" valueType="num">
                                      <p:cBhvr>
                                        <p:cTn id="98" dur="300" fill="hold"/>
                                        <p:tgtEl>
                                          <p:spTgt spid="49"/>
                                        </p:tgtEl>
                                        <p:attrNameLst>
                                          <p:attrName>ppt_h</p:attrName>
                                        </p:attrNameLst>
                                      </p:cBhvr>
                                      <p:tavLst>
                                        <p:tav tm="0">
                                          <p:val>
                                            <p:fltVal val="0"/>
                                          </p:val>
                                        </p:tav>
                                        <p:tav tm="100000">
                                          <p:val>
                                            <p:strVal val="#ppt_h"/>
                                          </p:val>
                                        </p:tav>
                                      </p:tavLst>
                                    </p:anim>
                                    <p:anim calcmode="lin" valueType="num">
                                      <p:cBhvr>
                                        <p:cTn id="99" dur="300" fill="hold"/>
                                        <p:tgtEl>
                                          <p:spTgt spid="49"/>
                                        </p:tgtEl>
                                        <p:attrNameLst>
                                          <p:attrName>style.rotation</p:attrName>
                                        </p:attrNameLst>
                                      </p:cBhvr>
                                      <p:tavLst>
                                        <p:tav tm="0">
                                          <p:val>
                                            <p:fltVal val="90"/>
                                          </p:val>
                                        </p:tav>
                                        <p:tav tm="100000">
                                          <p:val>
                                            <p:fltVal val="0"/>
                                          </p:val>
                                        </p:tav>
                                      </p:tavLst>
                                    </p:anim>
                                    <p:animEffect transition="in" filter="fade">
                                      <p:cBhvr>
                                        <p:cTn id="100" dur="300"/>
                                        <p:tgtEl>
                                          <p:spTgt spid="49"/>
                                        </p:tgtEl>
                                      </p:cBhvr>
                                    </p:animEffect>
                                  </p:childTnLst>
                                </p:cTn>
                              </p:par>
                              <p:par>
                                <p:cTn id="101" presetID="42" presetClass="entr" presetSubtype="0"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400"/>
                                        <p:tgtEl>
                                          <p:spTgt spid="41"/>
                                        </p:tgtEl>
                                      </p:cBhvr>
                                    </p:animEffect>
                                    <p:anim calcmode="lin" valueType="num">
                                      <p:cBhvr>
                                        <p:cTn id="104" dur="400" fill="hold"/>
                                        <p:tgtEl>
                                          <p:spTgt spid="41"/>
                                        </p:tgtEl>
                                        <p:attrNameLst>
                                          <p:attrName>ppt_x</p:attrName>
                                        </p:attrNameLst>
                                      </p:cBhvr>
                                      <p:tavLst>
                                        <p:tav tm="0">
                                          <p:val>
                                            <p:strVal val="#ppt_x"/>
                                          </p:val>
                                        </p:tav>
                                        <p:tav tm="100000">
                                          <p:val>
                                            <p:strVal val="#ppt_x"/>
                                          </p:val>
                                        </p:tav>
                                      </p:tavLst>
                                    </p:anim>
                                    <p:anim calcmode="lin" valueType="num">
                                      <p:cBhvr>
                                        <p:cTn id="105" dur="400" fill="hold"/>
                                        <p:tgtEl>
                                          <p:spTgt spid="41"/>
                                        </p:tgtEl>
                                        <p:attrNameLst>
                                          <p:attrName>ppt_y</p:attrName>
                                        </p:attrNameLst>
                                      </p:cBhvr>
                                      <p:tavLst>
                                        <p:tav tm="0">
                                          <p:val>
                                            <p:strVal val="#ppt_y+.1"/>
                                          </p:val>
                                        </p:tav>
                                        <p:tav tm="100000">
                                          <p:val>
                                            <p:strVal val="#ppt_y"/>
                                          </p:val>
                                        </p:tav>
                                      </p:tavLst>
                                    </p:anim>
                                  </p:childTnLst>
                                </p:cTn>
                              </p:par>
                            </p:childTnLst>
                          </p:cTn>
                        </p:par>
                        <p:par>
                          <p:cTn id="106" fill="hold">
                            <p:stCondLst>
                              <p:cond delay="6300"/>
                            </p:stCondLst>
                            <p:childTnLst>
                              <p:par>
                                <p:cTn id="107" presetID="1" presetClass="entr" presetSubtype="0" fill="hold" grpId="0" nodeType="afterEffect">
                                  <p:stCondLst>
                                    <p:cond delay="0"/>
                                  </p:stCondLst>
                                  <p:childTnLst>
                                    <p:set>
                                      <p:cBhvr>
                                        <p:cTn id="108" dur="1" fill="hold">
                                          <p:stCondLst>
                                            <p:cond delay="0"/>
                                          </p:stCondLst>
                                        </p:cTn>
                                        <p:tgtEl>
                                          <p:spTgt spid="44"/>
                                        </p:tgtEl>
                                        <p:attrNameLst>
                                          <p:attrName>style.visibility</p:attrName>
                                        </p:attrNameLst>
                                      </p:cBhvr>
                                      <p:to>
                                        <p:strVal val="visible"/>
                                      </p:to>
                                    </p:set>
                                  </p:childTnLst>
                                </p:cTn>
                              </p:par>
                              <p:par>
                                <p:cTn id="109" presetID="35" presetClass="path" presetSubtype="0" accel="50000" decel="50000" fill="hold" grpId="1" nodeType="withEffect">
                                  <p:stCondLst>
                                    <p:cond delay="0"/>
                                  </p:stCondLst>
                                  <p:childTnLst>
                                    <p:animMotion origin="layout" path="M -2.36893E-6 -3.7037E-6 L 0.20476 0.34445 " pathEditMode="relative" rAng="0" ptsTypes="AA">
                                      <p:cBhvr>
                                        <p:cTn id="110" dur="500" spd="-99900" fill="hold"/>
                                        <p:tgtEl>
                                          <p:spTgt spid="44"/>
                                        </p:tgtEl>
                                        <p:attrNameLst>
                                          <p:attrName>ppt_x,ppt_y</p:attrName>
                                        </p:attrNameLst>
                                      </p:cBhvr>
                                      <p:rCtr x="10238" y="17222"/>
                                    </p:animMotion>
                                  </p:childTnLst>
                                </p:cTn>
                              </p:par>
                              <p:par>
                                <p:cTn id="111" presetID="1" presetClass="entr" presetSubtype="0" fill="hold" grpId="0" nodeType="withEffect">
                                  <p:stCondLst>
                                    <p:cond delay="0"/>
                                  </p:stCondLst>
                                  <p:childTnLst>
                                    <p:set>
                                      <p:cBhvr>
                                        <p:cTn id="112" dur="1" fill="hold">
                                          <p:stCondLst>
                                            <p:cond delay="0"/>
                                          </p:stCondLst>
                                        </p:cTn>
                                        <p:tgtEl>
                                          <p:spTgt spid="45"/>
                                        </p:tgtEl>
                                        <p:attrNameLst>
                                          <p:attrName>style.visibility</p:attrName>
                                        </p:attrNameLst>
                                      </p:cBhvr>
                                      <p:to>
                                        <p:strVal val="visible"/>
                                      </p:to>
                                    </p:set>
                                  </p:childTnLst>
                                </p:cTn>
                              </p:par>
                              <p:par>
                                <p:cTn id="113" presetID="35" presetClass="path" presetSubtype="0" accel="50000" decel="50000" fill="hold" grpId="1" nodeType="withEffect">
                                  <p:stCondLst>
                                    <p:cond delay="0"/>
                                  </p:stCondLst>
                                  <p:childTnLst>
                                    <p:animMotion origin="layout" path="M -1.7445E-6 -3.7037E-6 L -0.18564 -0.34305 " pathEditMode="relative" rAng="0" ptsTypes="AA">
                                      <p:cBhvr>
                                        <p:cTn id="114" dur="500" spd="-99900" fill="hold"/>
                                        <p:tgtEl>
                                          <p:spTgt spid="45"/>
                                        </p:tgtEl>
                                        <p:attrNameLst>
                                          <p:attrName>ppt_x,ppt_y</p:attrName>
                                        </p:attrNameLst>
                                      </p:cBhvr>
                                      <p:rCtr x="-9288" y="-17153"/>
                                    </p:animMotion>
                                  </p:childTnLst>
                                </p:cTn>
                              </p:par>
                              <p:par>
                                <p:cTn id="115" presetID="10" presetClass="entr" presetSubtype="0" fill="hold" grpId="0" nodeType="withEffect">
                                  <p:stCondLst>
                                    <p:cond delay="0"/>
                                  </p:stCondLst>
                                  <p:childTnLst>
                                    <p:set>
                                      <p:cBhvr>
                                        <p:cTn id="116" dur="1" fill="hold">
                                          <p:stCondLst>
                                            <p:cond delay="0"/>
                                          </p:stCondLst>
                                        </p:cTn>
                                        <p:tgtEl>
                                          <p:spTgt spid="42"/>
                                        </p:tgtEl>
                                        <p:attrNameLst>
                                          <p:attrName>style.visibility</p:attrName>
                                        </p:attrNameLst>
                                      </p:cBhvr>
                                      <p:to>
                                        <p:strVal val="visible"/>
                                      </p:to>
                                    </p:set>
                                    <p:anim calcmode="lin" valueType="num">
                                      <p:cBhvr>
                                        <p:cTn id="117" dur="500" fill="hold"/>
                                        <p:tgtEl>
                                          <p:spTgt spid="42"/>
                                        </p:tgtEl>
                                        <p:attrNameLst>
                                          <p:attrName>ppt_w</p:attrName>
                                        </p:attrNameLst>
                                      </p:cBhvr>
                                      <p:tavLst>
                                        <p:tav tm="0">
                                          <p:val>
                                            <p:fltVal val="0"/>
                                          </p:val>
                                        </p:tav>
                                        <p:tav tm="100000">
                                          <p:val>
                                            <p:strVal val="#ppt_w"/>
                                          </p:val>
                                        </p:tav>
                                      </p:tavLst>
                                    </p:anim>
                                    <p:anim calcmode="lin" valueType="num">
                                      <p:cBhvr>
                                        <p:cTn id="118" dur="500" fill="hold"/>
                                        <p:tgtEl>
                                          <p:spTgt spid="42"/>
                                        </p:tgtEl>
                                        <p:attrNameLst>
                                          <p:attrName>ppt_h</p:attrName>
                                        </p:attrNameLst>
                                      </p:cBhvr>
                                      <p:tavLst>
                                        <p:tav tm="0">
                                          <p:val>
                                            <p:fltVal val="0"/>
                                          </p:val>
                                        </p:tav>
                                        <p:tav tm="100000">
                                          <p:val>
                                            <p:strVal val="#ppt_h"/>
                                          </p:val>
                                        </p:tav>
                                      </p:tavLst>
                                    </p:anim>
                                    <p:animEffect transition="in" filter="fade">
                                      <p:cBhvr>
                                        <p:cTn id="119" dur="500"/>
                                        <p:tgtEl>
                                          <p:spTgt spid="42"/>
                                        </p:tgtEl>
                                      </p:cBhvr>
                                    </p:animEffect>
                                  </p:childTnLst>
                                </p:cTn>
                              </p:par>
                            </p:childTnLst>
                          </p:cTn>
                        </p:par>
                        <p:par>
                          <p:cTn id="120" fill="hold">
                            <p:stCondLst>
                              <p:cond delay="6800"/>
                            </p:stCondLst>
                            <p:childTnLst>
                              <p:par>
                                <p:cTn id="121" presetID="22" presetClass="entr" presetSubtype="1" fill="hold" nodeType="afterEffect">
                                  <p:stCondLst>
                                    <p:cond delay="0"/>
                                  </p:stCondLst>
                                  <p:childTnLst>
                                    <p:set>
                                      <p:cBhvr>
                                        <p:cTn id="122" dur="1" fill="hold">
                                          <p:stCondLst>
                                            <p:cond delay="0"/>
                                          </p:stCondLst>
                                        </p:cTn>
                                        <p:tgtEl>
                                          <p:spTgt spid="43">
                                            <p:txEl>
                                              <p:pRg st="0" end="0"/>
                                            </p:txEl>
                                          </p:spTgt>
                                        </p:tgtEl>
                                        <p:attrNameLst>
                                          <p:attrName>style.visibility</p:attrName>
                                        </p:attrNameLst>
                                      </p:cBhvr>
                                      <p:to>
                                        <p:strVal val="visible"/>
                                      </p:to>
                                    </p:set>
                                    <p:animEffect transition="in" filter="wipe(up)">
                                      <p:cBhvr>
                                        <p:cTn id="123" dur="500"/>
                                        <p:tgtEl>
                                          <p:spTgt spid="43">
                                            <p:txEl>
                                              <p:pRg st="0" end="0"/>
                                            </p:txEl>
                                          </p:spTgt>
                                        </p:tgtEl>
                                      </p:cBhvr>
                                    </p:animEffect>
                                  </p:childTnLst>
                                </p:cTn>
                              </p:par>
                            </p:childTnLst>
                          </p:cTn>
                        </p:par>
                        <p:par>
                          <p:cTn id="124" fill="hold">
                            <p:stCondLst>
                              <p:cond delay="7300"/>
                            </p:stCondLst>
                            <p:childTnLst>
                              <p:par>
                                <p:cTn id="125" presetID="22" presetClass="entr" presetSubtype="1" fill="hold" nodeType="afterEffect">
                                  <p:stCondLst>
                                    <p:cond delay="0"/>
                                  </p:stCondLst>
                                  <p:childTnLst>
                                    <p:set>
                                      <p:cBhvr>
                                        <p:cTn id="126" dur="1" fill="hold">
                                          <p:stCondLst>
                                            <p:cond delay="0"/>
                                          </p:stCondLst>
                                        </p:cTn>
                                        <p:tgtEl>
                                          <p:spTgt spid="43">
                                            <p:txEl>
                                              <p:pRg st="1" end="1"/>
                                            </p:txEl>
                                          </p:spTgt>
                                        </p:tgtEl>
                                        <p:attrNameLst>
                                          <p:attrName>style.visibility</p:attrName>
                                        </p:attrNameLst>
                                      </p:cBhvr>
                                      <p:to>
                                        <p:strVal val="visible"/>
                                      </p:to>
                                    </p:set>
                                    <p:animEffect transition="in" filter="wipe(up)">
                                      <p:cBhvr>
                                        <p:cTn id="127" dur="500"/>
                                        <p:tgtEl>
                                          <p:spTgt spid="43">
                                            <p:txEl>
                                              <p:pRg st="1" end="1"/>
                                            </p:txEl>
                                          </p:spTgt>
                                        </p:tgtEl>
                                      </p:cBhvr>
                                    </p:animEffect>
                                  </p:childTnLst>
                                </p:cTn>
                              </p:par>
                            </p:childTnLst>
                          </p:cTn>
                        </p:par>
                        <p:par>
                          <p:cTn id="128" fill="hold">
                            <p:stCondLst>
                              <p:cond delay="7800"/>
                            </p:stCondLst>
                            <p:childTnLst>
                              <p:par>
                                <p:cTn id="129" presetID="22" presetClass="entr" presetSubtype="1" fill="hold" nodeType="afterEffect">
                                  <p:stCondLst>
                                    <p:cond delay="0"/>
                                  </p:stCondLst>
                                  <p:childTnLst>
                                    <p:set>
                                      <p:cBhvr>
                                        <p:cTn id="130" dur="1" fill="hold">
                                          <p:stCondLst>
                                            <p:cond delay="0"/>
                                          </p:stCondLst>
                                        </p:cTn>
                                        <p:tgtEl>
                                          <p:spTgt spid="43">
                                            <p:txEl>
                                              <p:pRg st="3" end="3"/>
                                            </p:txEl>
                                          </p:spTgt>
                                        </p:tgtEl>
                                        <p:attrNameLst>
                                          <p:attrName>style.visibility</p:attrName>
                                        </p:attrNameLst>
                                      </p:cBhvr>
                                      <p:to>
                                        <p:strVal val="visible"/>
                                      </p:to>
                                    </p:set>
                                    <p:animEffect transition="in" filter="wipe(up)">
                                      <p:cBhvr>
                                        <p:cTn id="131" dur="500"/>
                                        <p:tgtEl>
                                          <p:spTgt spid="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animBg="1" autoUpdateAnimBg="0"/>
      <p:bldP spid="44" grpId="0" animBg="1"/>
      <p:bldP spid="44" grpId="1" animBg="1"/>
      <p:bldP spid="45" grpId="0" animBg="1"/>
      <p:bldP spid="45" grpId="1" animBg="1"/>
      <p:bldP spid="46" grpId="0"/>
      <p:bldP spid="47" grpId="0"/>
      <p:bldP spid="48" grpId="0"/>
      <p:bldP spid="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图示 14"/>
          <p:cNvGraphicFramePr/>
          <p:nvPr>
            <p:extLst>
              <p:ext uri="{D42A27DB-BD31-4B8C-83A1-F6EECF244321}">
                <p14:modId xmlns:p14="http://schemas.microsoft.com/office/powerpoint/2010/main" val="2302165912"/>
              </p:ext>
            </p:extLst>
          </p:nvPr>
        </p:nvGraphicFramePr>
        <p:xfrm>
          <a:off x="507506" y="1666783"/>
          <a:ext cx="4386963" cy="29246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6" name="组合 15"/>
          <p:cNvGrpSpPr/>
          <p:nvPr/>
        </p:nvGrpSpPr>
        <p:grpSpPr>
          <a:xfrm>
            <a:off x="4689628" y="1862867"/>
            <a:ext cx="3155777" cy="415498"/>
            <a:chOff x="6252835" y="2048561"/>
            <a:chExt cx="4207702" cy="553997"/>
          </a:xfrm>
        </p:grpSpPr>
        <p:sp>
          <p:nvSpPr>
            <p:cNvPr id="17" name="任意多边形 16"/>
            <p:cNvSpPr/>
            <p:nvPr/>
          </p:nvSpPr>
          <p:spPr>
            <a:xfrm rot="2774622">
              <a:off x="6252835" y="2111269"/>
              <a:ext cx="389337" cy="389337"/>
            </a:xfrm>
            <a:custGeom>
              <a:avLst/>
              <a:gdLst>
                <a:gd name="connsiteX0" fmla="*/ 851193 w 1702386"/>
                <a:gd name="connsiteY0" fmla="*/ 582034 h 1702386"/>
                <a:gd name="connsiteX1" fmla="*/ 1120351 w 1702386"/>
                <a:gd name="connsiteY1" fmla="*/ 851192 h 1702386"/>
                <a:gd name="connsiteX2" fmla="*/ 851193 w 1702386"/>
                <a:gd name="connsiteY2" fmla="*/ 1120350 h 1702386"/>
                <a:gd name="connsiteX3" fmla="*/ 582035 w 1702386"/>
                <a:gd name="connsiteY3" fmla="*/ 851192 h 1702386"/>
                <a:gd name="connsiteX4" fmla="*/ 851193 w 1702386"/>
                <a:gd name="connsiteY4" fmla="*/ 582034 h 1702386"/>
                <a:gd name="connsiteX5" fmla="*/ 851193 w 1702386"/>
                <a:gd name="connsiteY5" fmla="*/ 312876 h 1702386"/>
                <a:gd name="connsiteX6" fmla="*/ 312877 w 1702386"/>
                <a:gd name="connsiteY6" fmla="*/ 851192 h 1702386"/>
                <a:gd name="connsiteX7" fmla="*/ 851193 w 1702386"/>
                <a:gd name="connsiteY7" fmla="*/ 1389508 h 1702386"/>
                <a:gd name="connsiteX8" fmla="*/ 1389509 w 1702386"/>
                <a:gd name="connsiteY8" fmla="*/ 851192 h 1702386"/>
                <a:gd name="connsiteX9" fmla="*/ 851193 w 1702386"/>
                <a:gd name="connsiteY9" fmla="*/ 312876 h 1702386"/>
                <a:gd name="connsiteX10" fmla="*/ 851194 w 1702386"/>
                <a:gd name="connsiteY10" fmla="*/ 0 h 1702386"/>
                <a:gd name="connsiteX11" fmla="*/ 1702386 w 1702386"/>
                <a:gd name="connsiteY11" fmla="*/ 0 h 1702386"/>
                <a:gd name="connsiteX12" fmla="*/ 1702386 w 1702386"/>
                <a:gd name="connsiteY12" fmla="*/ 851193 h 1702386"/>
                <a:gd name="connsiteX13" fmla="*/ 851193 w 1702386"/>
                <a:gd name="connsiteY13" fmla="*/ 1702386 h 1702386"/>
                <a:gd name="connsiteX14" fmla="*/ 0 w 1702386"/>
                <a:gd name="connsiteY14" fmla="*/ 851193 h 1702386"/>
                <a:gd name="connsiteX15" fmla="*/ 1 w 1702386"/>
                <a:gd name="connsiteY15" fmla="*/ 851193 h 1702386"/>
                <a:gd name="connsiteX16" fmla="*/ 851194 w 1702386"/>
                <a:gd name="connsiteY16" fmla="*/ 0 h 1702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02386" h="1702386">
                  <a:moveTo>
                    <a:pt x="851193" y="582034"/>
                  </a:moveTo>
                  <a:cubicBezTo>
                    <a:pt x="999845" y="582034"/>
                    <a:pt x="1120351" y="702540"/>
                    <a:pt x="1120351" y="851192"/>
                  </a:cubicBezTo>
                  <a:cubicBezTo>
                    <a:pt x="1120351" y="999844"/>
                    <a:pt x="999845" y="1120350"/>
                    <a:pt x="851193" y="1120350"/>
                  </a:cubicBezTo>
                  <a:cubicBezTo>
                    <a:pt x="702541" y="1120350"/>
                    <a:pt x="582035" y="999844"/>
                    <a:pt x="582035" y="851192"/>
                  </a:cubicBezTo>
                  <a:cubicBezTo>
                    <a:pt x="582035" y="702540"/>
                    <a:pt x="702541" y="582034"/>
                    <a:pt x="851193" y="582034"/>
                  </a:cubicBezTo>
                  <a:close/>
                  <a:moveTo>
                    <a:pt x="851193" y="312876"/>
                  </a:moveTo>
                  <a:cubicBezTo>
                    <a:pt x="553889" y="312876"/>
                    <a:pt x="312877" y="553888"/>
                    <a:pt x="312877" y="851192"/>
                  </a:cubicBezTo>
                  <a:cubicBezTo>
                    <a:pt x="312877" y="1148496"/>
                    <a:pt x="553889" y="1389508"/>
                    <a:pt x="851193" y="1389508"/>
                  </a:cubicBezTo>
                  <a:cubicBezTo>
                    <a:pt x="1148497" y="1389508"/>
                    <a:pt x="1389509" y="1148496"/>
                    <a:pt x="1389509" y="851192"/>
                  </a:cubicBezTo>
                  <a:cubicBezTo>
                    <a:pt x="1389509" y="553888"/>
                    <a:pt x="1148497" y="312876"/>
                    <a:pt x="851193" y="312876"/>
                  </a:cubicBezTo>
                  <a:close/>
                  <a:moveTo>
                    <a:pt x="851194" y="0"/>
                  </a:moveTo>
                  <a:lnTo>
                    <a:pt x="1702386" y="0"/>
                  </a:lnTo>
                  <a:lnTo>
                    <a:pt x="1702386" y="851193"/>
                  </a:lnTo>
                  <a:cubicBezTo>
                    <a:pt x="1702386" y="1321294"/>
                    <a:pt x="1321294" y="1702386"/>
                    <a:pt x="851193" y="1702386"/>
                  </a:cubicBezTo>
                  <a:cubicBezTo>
                    <a:pt x="381092" y="1702386"/>
                    <a:pt x="0" y="1321294"/>
                    <a:pt x="0" y="851193"/>
                  </a:cubicBezTo>
                  <a:lnTo>
                    <a:pt x="1" y="851193"/>
                  </a:lnTo>
                  <a:cubicBezTo>
                    <a:pt x="1" y="381092"/>
                    <a:pt x="381093" y="0"/>
                    <a:pt x="851194" y="0"/>
                  </a:cubicBezTo>
                  <a:close/>
                </a:path>
              </a:pathLst>
            </a:custGeom>
            <a:solidFill>
              <a:srgbClr val="0A97A6"/>
            </a:solidFill>
            <a:ln w="1270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矩形 17"/>
            <p:cNvSpPr/>
            <p:nvPr/>
          </p:nvSpPr>
          <p:spPr>
            <a:xfrm>
              <a:off x="7057270" y="2048561"/>
              <a:ext cx="3403267" cy="55399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a:t>
              </a: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a:t>
              </a:r>
              <a:r>
                <a:rPr kumimoji="0" lang="zh-CN" altLang="en-US" sz="105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a:t>
              </a:r>
              <a:r>
                <a:rPr kumimoji="0" lang="zh-CN" altLang="en-US" sz="105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a:t>
              </a:r>
              <a:r>
                <a:rPr kumimoji="0" lang="zh-CN" altLang="en-US" sz="105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endParaRPr kumimoji="0" lang="zh-CN" altLang="zh-CN"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nvGrpSpPr>
          <p:cNvPr id="19" name="组合 18"/>
          <p:cNvGrpSpPr/>
          <p:nvPr/>
        </p:nvGrpSpPr>
        <p:grpSpPr>
          <a:xfrm>
            <a:off x="4689627" y="2726463"/>
            <a:ext cx="3155776" cy="415498"/>
            <a:chOff x="6252836" y="3200028"/>
            <a:chExt cx="4207701" cy="553997"/>
          </a:xfrm>
        </p:grpSpPr>
        <p:sp>
          <p:nvSpPr>
            <p:cNvPr id="20" name="任意多边形 19"/>
            <p:cNvSpPr/>
            <p:nvPr/>
          </p:nvSpPr>
          <p:spPr>
            <a:xfrm rot="2774622">
              <a:off x="6252836" y="3266969"/>
              <a:ext cx="389337" cy="389337"/>
            </a:xfrm>
            <a:custGeom>
              <a:avLst/>
              <a:gdLst>
                <a:gd name="connsiteX0" fmla="*/ 851193 w 1702386"/>
                <a:gd name="connsiteY0" fmla="*/ 582034 h 1702386"/>
                <a:gd name="connsiteX1" fmla="*/ 1120351 w 1702386"/>
                <a:gd name="connsiteY1" fmla="*/ 851192 h 1702386"/>
                <a:gd name="connsiteX2" fmla="*/ 851193 w 1702386"/>
                <a:gd name="connsiteY2" fmla="*/ 1120350 h 1702386"/>
                <a:gd name="connsiteX3" fmla="*/ 582035 w 1702386"/>
                <a:gd name="connsiteY3" fmla="*/ 851192 h 1702386"/>
                <a:gd name="connsiteX4" fmla="*/ 851193 w 1702386"/>
                <a:gd name="connsiteY4" fmla="*/ 582034 h 1702386"/>
                <a:gd name="connsiteX5" fmla="*/ 851193 w 1702386"/>
                <a:gd name="connsiteY5" fmla="*/ 312876 h 1702386"/>
                <a:gd name="connsiteX6" fmla="*/ 312877 w 1702386"/>
                <a:gd name="connsiteY6" fmla="*/ 851192 h 1702386"/>
                <a:gd name="connsiteX7" fmla="*/ 851193 w 1702386"/>
                <a:gd name="connsiteY7" fmla="*/ 1389508 h 1702386"/>
                <a:gd name="connsiteX8" fmla="*/ 1389509 w 1702386"/>
                <a:gd name="connsiteY8" fmla="*/ 851192 h 1702386"/>
                <a:gd name="connsiteX9" fmla="*/ 851193 w 1702386"/>
                <a:gd name="connsiteY9" fmla="*/ 312876 h 1702386"/>
                <a:gd name="connsiteX10" fmla="*/ 851194 w 1702386"/>
                <a:gd name="connsiteY10" fmla="*/ 0 h 1702386"/>
                <a:gd name="connsiteX11" fmla="*/ 1702386 w 1702386"/>
                <a:gd name="connsiteY11" fmla="*/ 0 h 1702386"/>
                <a:gd name="connsiteX12" fmla="*/ 1702386 w 1702386"/>
                <a:gd name="connsiteY12" fmla="*/ 851193 h 1702386"/>
                <a:gd name="connsiteX13" fmla="*/ 851193 w 1702386"/>
                <a:gd name="connsiteY13" fmla="*/ 1702386 h 1702386"/>
                <a:gd name="connsiteX14" fmla="*/ 0 w 1702386"/>
                <a:gd name="connsiteY14" fmla="*/ 851193 h 1702386"/>
                <a:gd name="connsiteX15" fmla="*/ 1 w 1702386"/>
                <a:gd name="connsiteY15" fmla="*/ 851193 h 1702386"/>
                <a:gd name="connsiteX16" fmla="*/ 851194 w 1702386"/>
                <a:gd name="connsiteY16" fmla="*/ 0 h 1702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02386" h="1702386">
                  <a:moveTo>
                    <a:pt x="851193" y="582034"/>
                  </a:moveTo>
                  <a:cubicBezTo>
                    <a:pt x="999845" y="582034"/>
                    <a:pt x="1120351" y="702540"/>
                    <a:pt x="1120351" y="851192"/>
                  </a:cubicBezTo>
                  <a:cubicBezTo>
                    <a:pt x="1120351" y="999844"/>
                    <a:pt x="999845" y="1120350"/>
                    <a:pt x="851193" y="1120350"/>
                  </a:cubicBezTo>
                  <a:cubicBezTo>
                    <a:pt x="702541" y="1120350"/>
                    <a:pt x="582035" y="999844"/>
                    <a:pt x="582035" y="851192"/>
                  </a:cubicBezTo>
                  <a:cubicBezTo>
                    <a:pt x="582035" y="702540"/>
                    <a:pt x="702541" y="582034"/>
                    <a:pt x="851193" y="582034"/>
                  </a:cubicBezTo>
                  <a:close/>
                  <a:moveTo>
                    <a:pt x="851193" y="312876"/>
                  </a:moveTo>
                  <a:cubicBezTo>
                    <a:pt x="553889" y="312876"/>
                    <a:pt x="312877" y="553888"/>
                    <a:pt x="312877" y="851192"/>
                  </a:cubicBezTo>
                  <a:cubicBezTo>
                    <a:pt x="312877" y="1148496"/>
                    <a:pt x="553889" y="1389508"/>
                    <a:pt x="851193" y="1389508"/>
                  </a:cubicBezTo>
                  <a:cubicBezTo>
                    <a:pt x="1148497" y="1389508"/>
                    <a:pt x="1389509" y="1148496"/>
                    <a:pt x="1389509" y="851192"/>
                  </a:cubicBezTo>
                  <a:cubicBezTo>
                    <a:pt x="1389509" y="553888"/>
                    <a:pt x="1148497" y="312876"/>
                    <a:pt x="851193" y="312876"/>
                  </a:cubicBezTo>
                  <a:close/>
                  <a:moveTo>
                    <a:pt x="851194" y="0"/>
                  </a:moveTo>
                  <a:lnTo>
                    <a:pt x="1702386" y="0"/>
                  </a:lnTo>
                  <a:lnTo>
                    <a:pt x="1702386" y="851193"/>
                  </a:lnTo>
                  <a:cubicBezTo>
                    <a:pt x="1702386" y="1321294"/>
                    <a:pt x="1321294" y="1702386"/>
                    <a:pt x="851193" y="1702386"/>
                  </a:cubicBezTo>
                  <a:cubicBezTo>
                    <a:pt x="381092" y="1702386"/>
                    <a:pt x="0" y="1321294"/>
                    <a:pt x="0" y="851193"/>
                  </a:cubicBezTo>
                  <a:lnTo>
                    <a:pt x="1" y="851193"/>
                  </a:lnTo>
                  <a:cubicBezTo>
                    <a:pt x="1" y="381092"/>
                    <a:pt x="381093" y="0"/>
                    <a:pt x="851194" y="0"/>
                  </a:cubicBezTo>
                  <a:close/>
                </a:path>
              </a:pathLst>
            </a:custGeom>
            <a:solidFill>
              <a:srgbClr val="99CC39"/>
            </a:solidFill>
            <a:ln w="1270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矩形 20"/>
            <p:cNvSpPr/>
            <p:nvPr/>
          </p:nvSpPr>
          <p:spPr>
            <a:xfrm>
              <a:off x="7057269" y="3200028"/>
              <a:ext cx="3403268" cy="55399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a:t>
              </a:r>
              <a:r>
                <a:rPr kumimoji="0" lang="zh-CN" altLang="en-US" sz="1050" b="0" i="0" u="none" strike="noStrike" kern="100" cap="none" spc="0" normalizeH="0" baseline="0" noProof="0" dirty="0" smtClean="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内容</a:t>
              </a:r>
              <a:endParaRPr kumimoji="0" lang="zh-CN" altLang="zh-CN"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nvGrpSpPr>
          <p:cNvPr id="22" name="组合 21"/>
          <p:cNvGrpSpPr/>
          <p:nvPr/>
        </p:nvGrpSpPr>
        <p:grpSpPr>
          <a:xfrm>
            <a:off x="4689627" y="3590067"/>
            <a:ext cx="3155776" cy="415498"/>
            <a:chOff x="6252836" y="4351494"/>
            <a:chExt cx="4207701" cy="553997"/>
          </a:xfrm>
        </p:grpSpPr>
        <p:sp>
          <p:nvSpPr>
            <p:cNvPr id="23" name="任意多边形 22"/>
            <p:cNvSpPr/>
            <p:nvPr/>
          </p:nvSpPr>
          <p:spPr>
            <a:xfrm rot="2774622">
              <a:off x="6252836" y="4422670"/>
              <a:ext cx="389337" cy="389337"/>
            </a:xfrm>
            <a:custGeom>
              <a:avLst/>
              <a:gdLst>
                <a:gd name="connsiteX0" fmla="*/ 851193 w 1702386"/>
                <a:gd name="connsiteY0" fmla="*/ 582034 h 1702386"/>
                <a:gd name="connsiteX1" fmla="*/ 1120351 w 1702386"/>
                <a:gd name="connsiteY1" fmla="*/ 851192 h 1702386"/>
                <a:gd name="connsiteX2" fmla="*/ 851193 w 1702386"/>
                <a:gd name="connsiteY2" fmla="*/ 1120350 h 1702386"/>
                <a:gd name="connsiteX3" fmla="*/ 582035 w 1702386"/>
                <a:gd name="connsiteY3" fmla="*/ 851192 h 1702386"/>
                <a:gd name="connsiteX4" fmla="*/ 851193 w 1702386"/>
                <a:gd name="connsiteY4" fmla="*/ 582034 h 1702386"/>
                <a:gd name="connsiteX5" fmla="*/ 851193 w 1702386"/>
                <a:gd name="connsiteY5" fmla="*/ 312876 h 1702386"/>
                <a:gd name="connsiteX6" fmla="*/ 312877 w 1702386"/>
                <a:gd name="connsiteY6" fmla="*/ 851192 h 1702386"/>
                <a:gd name="connsiteX7" fmla="*/ 851193 w 1702386"/>
                <a:gd name="connsiteY7" fmla="*/ 1389508 h 1702386"/>
                <a:gd name="connsiteX8" fmla="*/ 1389509 w 1702386"/>
                <a:gd name="connsiteY8" fmla="*/ 851192 h 1702386"/>
                <a:gd name="connsiteX9" fmla="*/ 851193 w 1702386"/>
                <a:gd name="connsiteY9" fmla="*/ 312876 h 1702386"/>
                <a:gd name="connsiteX10" fmla="*/ 851194 w 1702386"/>
                <a:gd name="connsiteY10" fmla="*/ 0 h 1702386"/>
                <a:gd name="connsiteX11" fmla="*/ 1702386 w 1702386"/>
                <a:gd name="connsiteY11" fmla="*/ 0 h 1702386"/>
                <a:gd name="connsiteX12" fmla="*/ 1702386 w 1702386"/>
                <a:gd name="connsiteY12" fmla="*/ 851193 h 1702386"/>
                <a:gd name="connsiteX13" fmla="*/ 851193 w 1702386"/>
                <a:gd name="connsiteY13" fmla="*/ 1702386 h 1702386"/>
                <a:gd name="connsiteX14" fmla="*/ 0 w 1702386"/>
                <a:gd name="connsiteY14" fmla="*/ 851193 h 1702386"/>
                <a:gd name="connsiteX15" fmla="*/ 1 w 1702386"/>
                <a:gd name="connsiteY15" fmla="*/ 851193 h 1702386"/>
                <a:gd name="connsiteX16" fmla="*/ 851194 w 1702386"/>
                <a:gd name="connsiteY16" fmla="*/ 0 h 1702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02386" h="1702386">
                  <a:moveTo>
                    <a:pt x="851193" y="582034"/>
                  </a:moveTo>
                  <a:cubicBezTo>
                    <a:pt x="999845" y="582034"/>
                    <a:pt x="1120351" y="702540"/>
                    <a:pt x="1120351" y="851192"/>
                  </a:cubicBezTo>
                  <a:cubicBezTo>
                    <a:pt x="1120351" y="999844"/>
                    <a:pt x="999845" y="1120350"/>
                    <a:pt x="851193" y="1120350"/>
                  </a:cubicBezTo>
                  <a:cubicBezTo>
                    <a:pt x="702541" y="1120350"/>
                    <a:pt x="582035" y="999844"/>
                    <a:pt x="582035" y="851192"/>
                  </a:cubicBezTo>
                  <a:cubicBezTo>
                    <a:pt x="582035" y="702540"/>
                    <a:pt x="702541" y="582034"/>
                    <a:pt x="851193" y="582034"/>
                  </a:cubicBezTo>
                  <a:close/>
                  <a:moveTo>
                    <a:pt x="851193" y="312876"/>
                  </a:moveTo>
                  <a:cubicBezTo>
                    <a:pt x="553889" y="312876"/>
                    <a:pt x="312877" y="553888"/>
                    <a:pt x="312877" y="851192"/>
                  </a:cubicBezTo>
                  <a:cubicBezTo>
                    <a:pt x="312877" y="1148496"/>
                    <a:pt x="553889" y="1389508"/>
                    <a:pt x="851193" y="1389508"/>
                  </a:cubicBezTo>
                  <a:cubicBezTo>
                    <a:pt x="1148497" y="1389508"/>
                    <a:pt x="1389509" y="1148496"/>
                    <a:pt x="1389509" y="851192"/>
                  </a:cubicBezTo>
                  <a:cubicBezTo>
                    <a:pt x="1389509" y="553888"/>
                    <a:pt x="1148497" y="312876"/>
                    <a:pt x="851193" y="312876"/>
                  </a:cubicBezTo>
                  <a:close/>
                  <a:moveTo>
                    <a:pt x="851194" y="0"/>
                  </a:moveTo>
                  <a:lnTo>
                    <a:pt x="1702386" y="0"/>
                  </a:lnTo>
                  <a:lnTo>
                    <a:pt x="1702386" y="851193"/>
                  </a:lnTo>
                  <a:cubicBezTo>
                    <a:pt x="1702386" y="1321294"/>
                    <a:pt x="1321294" y="1702386"/>
                    <a:pt x="851193" y="1702386"/>
                  </a:cubicBezTo>
                  <a:cubicBezTo>
                    <a:pt x="381092" y="1702386"/>
                    <a:pt x="0" y="1321294"/>
                    <a:pt x="0" y="851193"/>
                  </a:cubicBezTo>
                  <a:lnTo>
                    <a:pt x="1" y="851193"/>
                  </a:lnTo>
                  <a:cubicBezTo>
                    <a:pt x="1" y="381092"/>
                    <a:pt x="381093" y="0"/>
                    <a:pt x="851194" y="0"/>
                  </a:cubicBezTo>
                  <a:close/>
                </a:path>
              </a:pathLst>
            </a:custGeom>
            <a:solidFill>
              <a:srgbClr val="ED5A00"/>
            </a:solidFill>
            <a:ln w="1270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矩形 23"/>
            <p:cNvSpPr/>
            <p:nvPr/>
          </p:nvSpPr>
          <p:spPr>
            <a:xfrm>
              <a:off x="7057269" y="4351494"/>
              <a:ext cx="3403268" cy="55399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nvGrpSpPr>
          <p:cNvPr id="25" name="组合 24"/>
          <p:cNvGrpSpPr/>
          <p:nvPr/>
        </p:nvGrpSpPr>
        <p:grpSpPr>
          <a:xfrm>
            <a:off x="4689628" y="4453662"/>
            <a:ext cx="3155777" cy="415498"/>
            <a:chOff x="6252835" y="5502961"/>
            <a:chExt cx="4207702" cy="553998"/>
          </a:xfrm>
        </p:grpSpPr>
        <p:sp>
          <p:nvSpPr>
            <p:cNvPr id="26" name="任意多边形 25"/>
            <p:cNvSpPr/>
            <p:nvPr/>
          </p:nvSpPr>
          <p:spPr>
            <a:xfrm rot="2774622">
              <a:off x="6252835" y="5569903"/>
              <a:ext cx="389337" cy="389337"/>
            </a:xfrm>
            <a:custGeom>
              <a:avLst/>
              <a:gdLst>
                <a:gd name="connsiteX0" fmla="*/ 851193 w 1702386"/>
                <a:gd name="connsiteY0" fmla="*/ 582034 h 1702386"/>
                <a:gd name="connsiteX1" fmla="*/ 1120351 w 1702386"/>
                <a:gd name="connsiteY1" fmla="*/ 851192 h 1702386"/>
                <a:gd name="connsiteX2" fmla="*/ 851193 w 1702386"/>
                <a:gd name="connsiteY2" fmla="*/ 1120350 h 1702386"/>
                <a:gd name="connsiteX3" fmla="*/ 582035 w 1702386"/>
                <a:gd name="connsiteY3" fmla="*/ 851192 h 1702386"/>
                <a:gd name="connsiteX4" fmla="*/ 851193 w 1702386"/>
                <a:gd name="connsiteY4" fmla="*/ 582034 h 1702386"/>
                <a:gd name="connsiteX5" fmla="*/ 851193 w 1702386"/>
                <a:gd name="connsiteY5" fmla="*/ 312876 h 1702386"/>
                <a:gd name="connsiteX6" fmla="*/ 312877 w 1702386"/>
                <a:gd name="connsiteY6" fmla="*/ 851192 h 1702386"/>
                <a:gd name="connsiteX7" fmla="*/ 851193 w 1702386"/>
                <a:gd name="connsiteY7" fmla="*/ 1389508 h 1702386"/>
                <a:gd name="connsiteX8" fmla="*/ 1389509 w 1702386"/>
                <a:gd name="connsiteY8" fmla="*/ 851192 h 1702386"/>
                <a:gd name="connsiteX9" fmla="*/ 851193 w 1702386"/>
                <a:gd name="connsiteY9" fmla="*/ 312876 h 1702386"/>
                <a:gd name="connsiteX10" fmla="*/ 851194 w 1702386"/>
                <a:gd name="connsiteY10" fmla="*/ 0 h 1702386"/>
                <a:gd name="connsiteX11" fmla="*/ 1702386 w 1702386"/>
                <a:gd name="connsiteY11" fmla="*/ 0 h 1702386"/>
                <a:gd name="connsiteX12" fmla="*/ 1702386 w 1702386"/>
                <a:gd name="connsiteY12" fmla="*/ 851193 h 1702386"/>
                <a:gd name="connsiteX13" fmla="*/ 851193 w 1702386"/>
                <a:gd name="connsiteY13" fmla="*/ 1702386 h 1702386"/>
                <a:gd name="connsiteX14" fmla="*/ 0 w 1702386"/>
                <a:gd name="connsiteY14" fmla="*/ 851193 h 1702386"/>
                <a:gd name="connsiteX15" fmla="*/ 1 w 1702386"/>
                <a:gd name="connsiteY15" fmla="*/ 851193 h 1702386"/>
                <a:gd name="connsiteX16" fmla="*/ 851194 w 1702386"/>
                <a:gd name="connsiteY16" fmla="*/ 0 h 1702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02386" h="1702386">
                  <a:moveTo>
                    <a:pt x="851193" y="582034"/>
                  </a:moveTo>
                  <a:cubicBezTo>
                    <a:pt x="999845" y="582034"/>
                    <a:pt x="1120351" y="702540"/>
                    <a:pt x="1120351" y="851192"/>
                  </a:cubicBezTo>
                  <a:cubicBezTo>
                    <a:pt x="1120351" y="999844"/>
                    <a:pt x="999845" y="1120350"/>
                    <a:pt x="851193" y="1120350"/>
                  </a:cubicBezTo>
                  <a:cubicBezTo>
                    <a:pt x="702541" y="1120350"/>
                    <a:pt x="582035" y="999844"/>
                    <a:pt x="582035" y="851192"/>
                  </a:cubicBezTo>
                  <a:cubicBezTo>
                    <a:pt x="582035" y="702540"/>
                    <a:pt x="702541" y="582034"/>
                    <a:pt x="851193" y="582034"/>
                  </a:cubicBezTo>
                  <a:close/>
                  <a:moveTo>
                    <a:pt x="851193" y="312876"/>
                  </a:moveTo>
                  <a:cubicBezTo>
                    <a:pt x="553889" y="312876"/>
                    <a:pt x="312877" y="553888"/>
                    <a:pt x="312877" y="851192"/>
                  </a:cubicBezTo>
                  <a:cubicBezTo>
                    <a:pt x="312877" y="1148496"/>
                    <a:pt x="553889" y="1389508"/>
                    <a:pt x="851193" y="1389508"/>
                  </a:cubicBezTo>
                  <a:cubicBezTo>
                    <a:pt x="1148497" y="1389508"/>
                    <a:pt x="1389509" y="1148496"/>
                    <a:pt x="1389509" y="851192"/>
                  </a:cubicBezTo>
                  <a:cubicBezTo>
                    <a:pt x="1389509" y="553888"/>
                    <a:pt x="1148497" y="312876"/>
                    <a:pt x="851193" y="312876"/>
                  </a:cubicBezTo>
                  <a:close/>
                  <a:moveTo>
                    <a:pt x="851194" y="0"/>
                  </a:moveTo>
                  <a:lnTo>
                    <a:pt x="1702386" y="0"/>
                  </a:lnTo>
                  <a:lnTo>
                    <a:pt x="1702386" y="851193"/>
                  </a:lnTo>
                  <a:cubicBezTo>
                    <a:pt x="1702386" y="1321294"/>
                    <a:pt x="1321294" y="1702386"/>
                    <a:pt x="851193" y="1702386"/>
                  </a:cubicBezTo>
                  <a:cubicBezTo>
                    <a:pt x="381092" y="1702386"/>
                    <a:pt x="0" y="1321294"/>
                    <a:pt x="0" y="851193"/>
                  </a:cubicBezTo>
                  <a:lnTo>
                    <a:pt x="1" y="851193"/>
                  </a:lnTo>
                  <a:cubicBezTo>
                    <a:pt x="1" y="381092"/>
                    <a:pt x="381093" y="0"/>
                    <a:pt x="851194" y="0"/>
                  </a:cubicBezTo>
                  <a:close/>
                </a:path>
              </a:pathLst>
            </a:custGeom>
            <a:solidFill>
              <a:srgbClr val="484849"/>
            </a:solidFill>
            <a:ln w="1270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矩形 26"/>
            <p:cNvSpPr/>
            <p:nvPr/>
          </p:nvSpPr>
          <p:spPr>
            <a:xfrm>
              <a:off x="7057270" y="5502961"/>
              <a:ext cx="3403267" cy="55399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spTree>
    <p:extLst>
      <p:ext uri="{BB962C8B-B14F-4D97-AF65-F5344CB8AC3E}">
        <p14:creationId xmlns:p14="http://schemas.microsoft.com/office/powerpoint/2010/main" val="1553347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91778" y="2123293"/>
            <a:ext cx="1264444" cy="1264444"/>
            <a:chOff x="1059916" y="2586038"/>
            <a:chExt cx="1685925" cy="1685925"/>
          </a:xfrm>
        </p:grpSpPr>
        <p:sp>
          <p:nvSpPr>
            <p:cNvPr id="27" name="椭圆 26"/>
            <p:cNvSpPr/>
            <p:nvPr/>
          </p:nvSpPr>
          <p:spPr>
            <a:xfrm>
              <a:off x="1059916" y="2586038"/>
              <a:ext cx="1685925" cy="1685925"/>
            </a:xfrm>
            <a:prstGeom prst="ellipse">
              <a:avLst/>
            </a:prstGeom>
            <a:solidFill>
              <a:srgbClr val="0A97A6"/>
            </a:solidFill>
            <a:ln w="12700" cap="flat" cmpd="sng" algn="ctr">
              <a:no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饼形 27"/>
            <p:cNvSpPr/>
            <p:nvPr/>
          </p:nvSpPr>
          <p:spPr>
            <a:xfrm>
              <a:off x="1178933" y="2703909"/>
              <a:ext cx="1450182" cy="1450182"/>
            </a:xfrm>
            <a:prstGeom prst="pie">
              <a:avLst>
                <a:gd name="adj1" fmla="val 20028227"/>
                <a:gd name="adj2" fmla="val 16200000"/>
              </a:avLst>
            </a:prstGeom>
            <a:gradFill flip="none" rotWithShape="1">
              <a:gsLst>
                <a:gs pos="0">
                  <a:srgbClr val="5B9BD5">
                    <a:lumMod val="60000"/>
                    <a:lumOff val="40000"/>
                  </a:srgbClr>
                </a:gs>
                <a:gs pos="66000">
                  <a:srgbClr val="5B9BD5">
                    <a:lumMod val="75000"/>
                  </a:srgbClr>
                </a:gs>
                <a:gs pos="100000">
                  <a:srgbClr val="5B9BD5">
                    <a:lumMod val="75000"/>
                  </a:srgbClr>
                </a:gs>
              </a:gsLst>
              <a:lin ang="13500000" scaled="1"/>
              <a:tileRect/>
            </a:gra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2923778" y="2123293"/>
            <a:ext cx="1264444" cy="1264444"/>
            <a:chOff x="3483567" y="2586038"/>
            <a:chExt cx="1685925" cy="1685925"/>
          </a:xfrm>
        </p:grpSpPr>
        <p:sp>
          <p:nvSpPr>
            <p:cNvPr id="30" name="椭圆 29"/>
            <p:cNvSpPr/>
            <p:nvPr/>
          </p:nvSpPr>
          <p:spPr>
            <a:xfrm>
              <a:off x="3483567" y="2586038"/>
              <a:ext cx="1685925" cy="1685925"/>
            </a:xfrm>
            <a:prstGeom prst="ellipse">
              <a:avLst/>
            </a:prstGeom>
            <a:solidFill>
              <a:srgbClr val="99CC39"/>
            </a:solidFill>
            <a:ln w="12700" cap="flat" cmpd="sng" algn="ctr">
              <a:no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饼形 30"/>
            <p:cNvSpPr/>
            <p:nvPr/>
          </p:nvSpPr>
          <p:spPr>
            <a:xfrm>
              <a:off x="3602584" y="2703909"/>
              <a:ext cx="1450182" cy="1450182"/>
            </a:xfrm>
            <a:prstGeom prst="pie">
              <a:avLst>
                <a:gd name="adj1" fmla="val 2904593"/>
                <a:gd name="adj2" fmla="val 16200000"/>
              </a:avLst>
            </a:prstGeom>
            <a:gradFill flip="none" rotWithShape="1">
              <a:gsLst>
                <a:gs pos="0">
                  <a:srgbClr val="5B9BD5">
                    <a:lumMod val="60000"/>
                    <a:lumOff val="40000"/>
                  </a:srgbClr>
                </a:gs>
                <a:gs pos="66000">
                  <a:srgbClr val="5B9BD5">
                    <a:lumMod val="75000"/>
                  </a:srgbClr>
                </a:gs>
                <a:gs pos="100000">
                  <a:srgbClr val="5B9BD5">
                    <a:lumMod val="75000"/>
                  </a:srgbClr>
                </a:gs>
              </a:gsLst>
              <a:lin ang="13500000" scaled="1"/>
              <a:tileRect/>
            </a:gra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4955778" y="2123293"/>
            <a:ext cx="1264444" cy="1264444"/>
            <a:chOff x="5788201" y="2586038"/>
            <a:chExt cx="1685925" cy="1685925"/>
          </a:xfrm>
        </p:grpSpPr>
        <p:sp>
          <p:nvSpPr>
            <p:cNvPr id="33" name="椭圆 32"/>
            <p:cNvSpPr/>
            <p:nvPr/>
          </p:nvSpPr>
          <p:spPr>
            <a:xfrm>
              <a:off x="5788201" y="2586038"/>
              <a:ext cx="1685925" cy="1685925"/>
            </a:xfrm>
            <a:prstGeom prst="ellipse">
              <a:avLst/>
            </a:prstGeom>
            <a:solidFill>
              <a:srgbClr val="ED5A00"/>
            </a:solidFill>
            <a:ln w="12700" cap="flat" cmpd="sng" algn="ctr">
              <a:no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饼形 33"/>
            <p:cNvSpPr/>
            <p:nvPr/>
          </p:nvSpPr>
          <p:spPr>
            <a:xfrm>
              <a:off x="5907218" y="2703909"/>
              <a:ext cx="1450182" cy="1450182"/>
            </a:xfrm>
            <a:prstGeom prst="pie">
              <a:avLst>
                <a:gd name="adj1" fmla="val 8317594"/>
                <a:gd name="adj2" fmla="val 16200000"/>
              </a:avLst>
            </a:prstGeom>
            <a:gradFill flip="none" rotWithShape="1">
              <a:gsLst>
                <a:gs pos="0">
                  <a:srgbClr val="5B9BD5">
                    <a:lumMod val="60000"/>
                    <a:lumOff val="40000"/>
                  </a:srgbClr>
                </a:gs>
                <a:gs pos="66000">
                  <a:srgbClr val="5B9BD5">
                    <a:lumMod val="75000"/>
                  </a:srgbClr>
                </a:gs>
                <a:gs pos="100000">
                  <a:srgbClr val="5B9BD5">
                    <a:lumMod val="75000"/>
                  </a:srgbClr>
                </a:gs>
              </a:gsLst>
              <a:lin ang="13500000" scaled="1"/>
              <a:tileRect/>
            </a:gra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5" name="组合 34"/>
          <p:cNvGrpSpPr/>
          <p:nvPr/>
        </p:nvGrpSpPr>
        <p:grpSpPr>
          <a:xfrm>
            <a:off x="6987778" y="2123293"/>
            <a:ext cx="1264444" cy="1264444"/>
            <a:chOff x="8092835" y="2586038"/>
            <a:chExt cx="1685925" cy="1685925"/>
          </a:xfrm>
        </p:grpSpPr>
        <p:sp>
          <p:nvSpPr>
            <p:cNvPr id="36" name="椭圆 35"/>
            <p:cNvSpPr/>
            <p:nvPr/>
          </p:nvSpPr>
          <p:spPr>
            <a:xfrm>
              <a:off x="8092835" y="2586038"/>
              <a:ext cx="1685925" cy="1685925"/>
            </a:xfrm>
            <a:prstGeom prst="ellipse">
              <a:avLst/>
            </a:prstGeom>
            <a:solidFill>
              <a:srgbClr val="484849"/>
            </a:solidFill>
            <a:ln w="12700" cap="flat" cmpd="sng" algn="ctr">
              <a:no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饼形 36"/>
            <p:cNvSpPr/>
            <p:nvPr/>
          </p:nvSpPr>
          <p:spPr>
            <a:xfrm>
              <a:off x="8211852" y="2703909"/>
              <a:ext cx="1450182" cy="1450182"/>
            </a:xfrm>
            <a:prstGeom prst="pie">
              <a:avLst>
                <a:gd name="adj1" fmla="val 11473035"/>
                <a:gd name="adj2" fmla="val 16200000"/>
              </a:avLst>
            </a:prstGeom>
            <a:gradFill flip="none" rotWithShape="1">
              <a:gsLst>
                <a:gs pos="0">
                  <a:srgbClr val="5B9BD5">
                    <a:lumMod val="60000"/>
                    <a:lumOff val="40000"/>
                  </a:srgbClr>
                </a:gs>
                <a:gs pos="66000">
                  <a:srgbClr val="5B9BD5">
                    <a:lumMod val="75000"/>
                  </a:srgbClr>
                </a:gs>
                <a:gs pos="100000">
                  <a:srgbClr val="5B9BD5">
                    <a:lumMod val="75000"/>
                  </a:srgbClr>
                </a:gs>
              </a:gsLst>
              <a:lin ang="13500000" scaled="1"/>
              <a:tileRect/>
            </a:gra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834165" y="3747179"/>
            <a:ext cx="1379669" cy="1049973"/>
            <a:chOff x="1112220" y="4243220"/>
            <a:chExt cx="1839558" cy="1399964"/>
          </a:xfrm>
        </p:grpSpPr>
        <p:sp>
          <p:nvSpPr>
            <p:cNvPr id="39" name="文本框 18"/>
            <p:cNvSpPr txBox="1"/>
            <p:nvPr/>
          </p:nvSpPr>
          <p:spPr>
            <a:xfrm>
              <a:off x="1362585" y="4243220"/>
              <a:ext cx="1400383" cy="400109"/>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srgbClr val="5B9BD5">
                      <a:lumMod val="75000"/>
                    </a:srgbClr>
                  </a:solidFill>
                  <a:effectLst/>
                  <a:uLnTx/>
                  <a:uFillTx/>
                  <a:latin typeface="方正正黑简体" panose="02000000000000000000" pitchFamily="2" charset="-122"/>
                  <a:ea typeface="方正正黑简体" panose="02000000000000000000" pitchFamily="2" charset="-122"/>
                </a:rPr>
                <a:t>请输入标题</a:t>
              </a:r>
            </a:p>
          </p:txBody>
        </p:sp>
        <p:sp>
          <p:nvSpPr>
            <p:cNvPr id="40" name="矩形 39"/>
            <p:cNvSpPr/>
            <p:nvPr/>
          </p:nvSpPr>
          <p:spPr>
            <a:xfrm>
              <a:off x="1112220" y="4873743"/>
              <a:ext cx="1839558"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nvGrpSpPr>
          <p:cNvPr id="41" name="组合 40"/>
          <p:cNvGrpSpPr/>
          <p:nvPr/>
        </p:nvGrpSpPr>
        <p:grpSpPr>
          <a:xfrm>
            <a:off x="2866167" y="3747179"/>
            <a:ext cx="1379669" cy="1049973"/>
            <a:chOff x="1112220" y="4243220"/>
            <a:chExt cx="1839558" cy="1399964"/>
          </a:xfrm>
        </p:grpSpPr>
        <p:sp>
          <p:nvSpPr>
            <p:cNvPr id="42" name="文本框 21"/>
            <p:cNvSpPr txBox="1"/>
            <p:nvPr/>
          </p:nvSpPr>
          <p:spPr>
            <a:xfrm>
              <a:off x="1362585" y="4243220"/>
              <a:ext cx="1400383" cy="400109"/>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srgbClr val="5B9BD5">
                      <a:lumMod val="75000"/>
                    </a:srgbClr>
                  </a:solidFill>
                  <a:effectLst/>
                  <a:uLnTx/>
                  <a:uFillTx/>
                  <a:latin typeface="方正正黑简体" panose="02000000000000000000" pitchFamily="2" charset="-122"/>
                  <a:ea typeface="方正正黑简体" panose="02000000000000000000" pitchFamily="2" charset="-122"/>
                </a:rPr>
                <a:t>请输入标题</a:t>
              </a:r>
            </a:p>
          </p:txBody>
        </p:sp>
        <p:sp>
          <p:nvSpPr>
            <p:cNvPr id="43" name="矩形 42"/>
            <p:cNvSpPr/>
            <p:nvPr/>
          </p:nvSpPr>
          <p:spPr>
            <a:xfrm>
              <a:off x="1112220" y="4873743"/>
              <a:ext cx="1839558"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nvGrpSpPr>
          <p:cNvPr id="44" name="组合 43"/>
          <p:cNvGrpSpPr/>
          <p:nvPr/>
        </p:nvGrpSpPr>
        <p:grpSpPr>
          <a:xfrm>
            <a:off x="4898166" y="3747179"/>
            <a:ext cx="1379669" cy="1049973"/>
            <a:chOff x="1112220" y="4243220"/>
            <a:chExt cx="1839558" cy="1399964"/>
          </a:xfrm>
        </p:grpSpPr>
        <p:sp>
          <p:nvSpPr>
            <p:cNvPr id="45" name="文本框 24"/>
            <p:cNvSpPr txBox="1"/>
            <p:nvPr/>
          </p:nvSpPr>
          <p:spPr>
            <a:xfrm>
              <a:off x="1362585" y="4243220"/>
              <a:ext cx="1400383" cy="400109"/>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srgbClr val="5B9BD5">
                      <a:lumMod val="75000"/>
                    </a:srgbClr>
                  </a:solidFill>
                  <a:effectLst/>
                  <a:uLnTx/>
                  <a:uFillTx/>
                  <a:latin typeface="方正正黑简体" panose="02000000000000000000" pitchFamily="2" charset="-122"/>
                  <a:ea typeface="方正正黑简体" panose="02000000000000000000" pitchFamily="2" charset="-122"/>
                </a:rPr>
                <a:t>请输入标题</a:t>
              </a:r>
            </a:p>
          </p:txBody>
        </p:sp>
        <p:sp>
          <p:nvSpPr>
            <p:cNvPr id="46" name="矩形 45"/>
            <p:cNvSpPr/>
            <p:nvPr/>
          </p:nvSpPr>
          <p:spPr>
            <a:xfrm>
              <a:off x="1112220" y="4873743"/>
              <a:ext cx="1839558"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grpSp>
        <p:nvGrpSpPr>
          <p:cNvPr id="47" name="组合 46"/>
          <p:cNvGrpSpPr/>
          <p:nvPr/>
        </p:nvGrpSpPr>
        <p:grpSpPr>
          <a:xfrm>
            <a:off x="6933058" y="3747179"/>
            <a:ext cx="1379669" cy="1049973"/>
            <a:chOff x="1112220" y="4243220"/>
            <a:chExt cx="1839558" cy="1399964"/>
          </a:xfrm>
        </p:grpSpPr>
        <p:sp>
          <p:nvSpPr>
            <p:cNvPr id="48" name="文本框 27"/>
            <p:cNvSpPr txBox="1"/>
            <p:nvPr/>
          </p:nvSpPr>
          <p:spPr>
            <a:xfrm>
              <a:off x="1362585" y="4243220"/>
              <a:ext cx="1400383" cy="400109"/>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srgbClr val="5B9BD5">
                      <a:lumMod val="75000"/>
                    </a:srgbClr>
                  </a:solidFill>
                  <a:effectLst/>
                  <a:uLnTx/>
                  <a:uFillTx/>
                  <a:latin typeface="方正正黑简体" panose="02000000000000000000" pitchFamily="2" charset="-122"/>
                  <a:ea typeface="方正正黑简体" panose="02000000000000000000" pitchFamily="2" charset="-122"/>
                </a:rPr>
                <a:t>请输入标题</a:t>
              </a:r>
            </a:p>
          </p:txBody>
        </p:sp>
        <p:sp>
          <p:nvSpPr>
            <p:cNvPr id="49" name="矩形 48"/>
            <p:cNvSpPr/>
            <p:nvPr/>
          </p:nvSpPr>
          <p:spPr>
            <a:xfrm>
              <a:off x="1112220" y="4873743"/>
              <a:ext cx="1839558"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a:t>
              </a:r>
              <a:endParaRPr kumimoji="0" lang="zh-CN" altLang="zh-CN" sz="1050" b="0" i="0" u="none" strike="noStrike" kern="100" cap="none" spc="0" normalizeH="0" baseline="0" noProof="0" dirty="0">
                <a:ln>
                  <a:noFill/>
                </a:ln>
                <a:solidFill>
                  <a:sysClr val="windowText" lastClr="000000"/>
                </a:solidFill>
                <a:effectLst/>
                <a:uLnTx/>
                <a:uFillTx/>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grpSp>
    </p:spTree>
    <p:extLst>
      <p:ext uri="{BB962C8B-B14F-4D97-AF65-F5344CB8AC3E}">
        <p14:creationId xmlns:p14="http://schemas.microsoft.com/office/powerpoint/2010/main" val="68979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anim calcmode="lin" valueType="num">
                                      <p:cBhvr>
                                        <p:cTn id="14" dur="500" fill="hold"/>
                                        <p:tgtEl>
                                          <p:spTgt spid="29"/>
                                        </p:tgtEl>
                                        <p:attrNameLst>
                                          <p:attrName>ppt_x</p:attrName>
                                        </p:attrNameLst>
                                      </p:cBhvr>
                                      <p:tavLst>
                                        <p:tav tm="0">
                                          <p:val>
                                            <p:strVal val="#ppt_x"/>
                                          </p:val>
                                        </p:tav>
                                        <p:tav tm="100000">
                                          <p:val>
                                            <p:strVal val="#ppt_x"/>
                                          </p:val>
                                        </p:tav>
                                      </p:tavLst>
                                    </p:anim>
                                    <p:anim calcmode="lin" valueType="num">
                                      <p:cBhvr>
                                        <p:cTn id="15" dur="5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anim calcmode="lin" valueType="num">
                                      <p:cBhvr>
                                        <p:cTn id="20" dur="500" fill="hold"/>
                                        <p:tgtEl>
                                          <p:spTgt spid="32"/>
                                        </p:tgtEl>
                                        <p:attrNameLst>
                                          <p:attrName>ppt_x</p:attrName>
                                        </p:attrNameLst>
                                      </p:cBhvr>
                                      <p:tavLst>
                                        <p:tav tm="0">
                                          <p:val>
                                            <p:strVal val="#ppt_x"/>
                                          </p:val>
                                        </p:tav>
                                        <p:tav tm="100000">
                                          <p:val>
                                            <p:strVal val="#ppt_x"/>
                                          </p:val>
                                        </p:tav>
                                      </p:tavLst>
                                    </p:anim>
                                    <p:anim calcmode="lin" valueType="num">
                                      <p:cBhvr>
                                        <p:cTn id="21" dur="500" fill="hold"/>
                                        <p:tgtEl>
                                          <p:spTgt spid="3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anim calcmode="lin" valueType="num">
                                      <p:cBhvr>
                                        <p:cTn id="26" dur="500" fill="hold"/>
                                        <p:tgtEl>
                                          <p:spTgt spid="35"/>
                                        </p:tgtEl>
                                        <p:attrNameLst>
                                          <p:attrName>ppt_x</p:attrName>
                                        </p:attrNameLst>
                                      </p:cBhvr>
                                      <p:tavLst>
                                        <p:tav tm="0">
                                          <p:val>
                                            <p:strVal val="#ppt_x"/>
                                          </p:val>
                                        </p:tav>
                                        <p:tav tm="100000">
                                          <p:val>
                                            <p:strVal val="#ppt_x"/>
                                          </p:val>
                                        </p:tav>
                                      </p:tavLst>
                                    </p:anim>
                                    <p:anim calcmode="lin" valueType="num">
                                      <p:cBhvr>
                                        <p:cTn id="27" dur="50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anim calcmode="lin" valueType="num">
                                      <p:cBhvr>
                                        <p:cTn id="32" dur="500" fill="hold"/>
                                        <p:tgtEl>
                                          <p:spTgt spid="38"/>
                                        </p:tgtEl>
                                        <p:attrNameLst>
                                          <p:attrName>ppt_x</p:attrName>
                                        </p:attrNameLst>
                                      </p:cBhvr>
                                      <p:tavLst>
                                        <p:tav tm="0">
                                          <p:val>
                                            <p:strVal val="#ppt_x"/>
                                          </p:val>
                                        </p:tav>
                                        <p:tav tm="100000">
                                          <p:val>
                                            <p:strVal val="#ppt_x"/>
                                          </p:val>
                                        </p:tav>
                                      </p:tavLst>
                                    </p:anim>
                                    <p:anim calcmode="lin" valueType="num">
                                      <p:cBhvr>
                                        <p:cTn id="33" dur="500" fill="hold"/>
                                        <p:tgtEl>
                                          <p:spTgt spid="3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strVal val="#ppt_x"/>
                                          </p:val>
                                        </p:tav>
                                        <p:tav tm="100000">
                                          <p:val>
                                            <p:strVal val="#ppt_x"/>
                                          </p:val>
                                        </p:tav>
                                      </p:tavLst>
                                    </p:anim>
                                    <p:anim calcmode="lin" valueType="num">
                                      <p:cBhvr>
                                        <p:cTn id="39" dur="5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anim calcmode="lin" valueType="num">
                                      <p:cBhvr>
                                        <p:cTn id="44" dur="500" fill="hold"/>
                                        <p:tgtEl>
                                          <p:spTgt spid="44"/>
                                        </p:tgtEl>
                                        <p:attrNameLst>
                                          <p:attrName>ppt_x</p:attrName>
                                        </p:attrNameLst>
                                      </p:cBhvr>
                                      <p:tavLst>
                                        <p:tav tm="0">
                                          <p:val>
                                            <p:strVal val="#ppt_x"/>
                                          </p:val>
                                        </p:tav>
                                        <p:tav tm="100000">
                                          <p:val>
                                            <p:strVal val="#ppt_x"/>
                                          </p:val>
                                        </p:tav>
                                      </p:tavLst>
                                    </p:anim>
                                    <p:anim calcmode="lin" valueType="num">
                                      <p:cBhvr>
                                        <p:cTn id="45" dur="500" fill="hold"/>
                                        <p:tgtEl>
                                          <p:spTgt spid="44"/>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anim calcmode="lin" valueType="num">
                                      <p:cBhvr>
                                        <p:cTn id="50" dur="500" fill="hold"/>
                                        <p:tgtEl>
                                          <p:spTgt spid="47"/>
                                        </p:tgtEl>
                                        <p:attrNameLst>
                                          <p:attrName>ppt_x</p:attrName>
                                        </p:attrNameLst>
                                      </p:cBhvr>
                                      <p:tavLst>
                                        <p:tav tm="0">
                                          <p:val>
                                            <p:strVal val="#ppt_x"/>
                                          </p:val>
                                        </p:tav>
                                        <p:tav tm="100000">
                                          <p:val>
                                            <p:strVal val="#ppt_x"/>
                                          </p:val>
                                        </p:tav>
                                      </p:tavLst>
                                    </p:anim>
                                    <p:anim calcmode="lin" valueType="num">
                                      <p:cBhvr>
                                        <p:cTn id="51"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E:\我的文档\商务图片\19147185_150127007000_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783319" y="3328924"/>
            <a:ext cx="3766774" cy="2116300"/>
          </a:xfrm>
          <a:prstGeom prst="rect">
            <a:avLst/>
          </a:prstGeom>
          <a:noFill/>
          <a:ln>
            <a:solidFill>
              <a:srgbClr val="5B9BD5">
                <a:lumMod val="40000"/>
                <a:lumOff val="60000"/>
              </a:srgbClr>
            </a:solidFill>
          </a:ln>
          <a:extLst>
            <a:ext uri="{909E8E84-426E-40DD-AFC4-6F175D3DCCD1}">
              <a14:hiddenFill xmlns:a14="http://schemas.microsoft.com/office/drawing/2010/main">
                <a:solidFill>
                  <a:srgbClr val="FFFFFF"/>
                </a:solidFill>
              </a14:hiddenFill>
            </a:ext>
          </a:extLst>
        </p:spPr>
      </p:pic>
      <p:pic>
        <p:nvPicPr>
          <p:cNvPr id="9" name="Picture 3" descr="E:\我的文档\商务图片\Nipic_1082507_2009120709052602481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671672" y="3325201"/>
            <a:ext cx="3832929" cy="2120023"/>
          </a:xfrm>
          <a:prstGeom prst="rect">
            <a:avLst/>
          </a:prstGeom>
          <a:noFill/>
          <a:ln>
            <a:solidFill>
              <a:srgbClr val="5B9BD5">
                <a:lumMod val="40000"/>
                <a:lumOff val="60000"/>
              </a:srgbClr>
            </a:solidFill>
          </a:ln>
          <a:extLst>
            <a:ext uri="{909E8E84-426E-40DD-AFC4-6F175D3DCCD1}">
              <a14:hiddenFill xmlns:a14="http://schemas.microsoft.com/office/drawing/2010/main">
                <a:solidFill>
                  <a:srgbClr val="FFFFFF"/>
                </a:solidFill>
              </a14:hiddenFill>
            </a:ext>
          </a:extLst>
        </p:spPr>
      </p:pic>
      <p:sp>
        <p:nvSpPr>
          <p:cNvPr id="10" name="矩形 83"/>
          <p:cNvSpPr>
            <a:spLocks noChangeArrowheads="1"/>
          </p:cNvSpPr>
          <p:nvPr/>
        </p:nvSpPr>
        <p:spPr bwMode="auto">
          <a:xfrm>
            <a:off x="784165" y="1546353"/>
            <a:ext cx="7666794" cy="1587567"/>
          </a:xfrm>
          <a:prstGeom prst="rect">
            <a:avLst/>
          </a:prstGeom>
          <a:solidFill>
            <a:srgbClr val="F2F2F2"/>
          </a:solidFill>
          <a:ln w="9525" cmpd="sng">
            <a:solidFill>
              <a:sysClr val="windowText" lastClr="00000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TextBox 84"/>
          <p:cNvSpPr txBox="1">
            <a:spLocks noChangeArrowheads="1"/>
          </p:cNvSpPr>
          <p:nvPr/>
        </p:nvSpPr>
        <p:spPr bwMode="auto">
          <a:xfrm>
            <a:off x="939498" y="1656653"/>
            <a:ext cx="733348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smtClean="0">
                <a:solidFill>
                  <a:srgbClr val="595959"/>
                </a:solidFill>
                <a:latin typeface="微软雅黑" pitchFamily="34" charset="-122"/>
                <a:ea typeface="微软雅黑" pitchFamily="34" charset="-122"/>
                <a:sym typeface="微软雅黑" pitchFamily="34" charset="-122"/>
              </a:rPr>
              <a:t>这里简述部门会议组织开展情况，下面配图更换成自己的即</a:t>
            </a:r>
            <a:r>
              <a:rPr lang="zh-CN" altLang="en-US" dirty="0">
                <a:solidFill>
                  <a:srgbClr val="595959"/>
                </a:solidFill>
                <a:latin typeface="微软雅黑" pitchFamily="34" charset="-122"/>
                <a:ea typeface="微软雅黑" pitchFamily="34" charset="-122"/>
                <a:sym typeface="微软雅黑" pitchFamily="34" charset="-122"/>
              </a:rPr>
              <a:t>可。这里简述部门会议组织开展情况，下面配图更换成自己的即可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。这里</a:t>
            </a:r>
            <a:r>
              <a:rPr lang="zh-CN" altLang="en-US" dirty="0">
                <a:solidFill>
                  <a:srgbClr val="595959"/>
                </a:solidFill>
                <a:latin typeface="微软雅黑" pitchFamily="34" charset="-122"/>
                <a:ea typeface="微软雅黑" pitchFamily="34" charset="-122"/>
                <a:sym typeface="微软雅黑" pitchFamily="34" charset="-122"/>
              </a:rPr>
              <a:t>简述部门会议组织开展情况，下面配图更换成自己的即可。这里简述部门会议组织开展情况，下面配图更换成自己的即可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a:t>
            </a:r>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12" name="Freeform 12"/>
          <p:cNvSpPr>
            <a:spLocks/>
          </p:cNvSpPr>
          <p:nvPr/>
        </p:nvSpPr>
        <p:spPr bwMode="auto">
          <a:xfrm>
            <a:off x="728227" y="1436859"/>
            <a:ext cx="396324" cy="397513"/>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94A5A"/>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12"/>
          <p:cNvSpPr>
            <a:spLocks/>
          </p:cNvSpPr>
          <p:nvPr/>
        </p:nvSpPr>
        <p:spPr bwMode="auto">
          <a:xfrm flipH="1" flipV="1">
            <a:off x="8108275" y="2788006"/>
            <a:ext cx="396324" cy="397513"/>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D7D3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0074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56836E-6 -3.7037E-7 L 0.36686 0.15278 " pathEditMode="relative" rAng="0" ptsTypes="AA">
                                      <p:cBhvr>
                                        <p:cTn id="8" dur="500" spd="-99900" fill="hold"/>
                                        <p:tgtEl>
                                          <p:spTgt spid="12"/>
                                        </p:tgtEl>
                                        <p:attrNameLst>
                                          <p:attrName>ppt_x,ppt_y</p:attrName>
                                        </p:attrNameLst>
                                      </p:cBhvr>
                                      <p:rCtr x="18343" y="7639"/>
                                    </p:animMotion>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7.85742E-7 -3.33333E-6 L -0.39495 -0.11018 " pathEditMode="relative" rAng="0" ptsTypes="AA">
                                      <p:cBhvr>
                                        <p:cTn id="12" dur="500" spd="-99900" fill="hold"/>
                                        <p:tgtEl>
                                          <p:spTgt spid="13"/>
                                        </p:tgtEl>
                                        <p:attrNameLst>
                                          <p:attrName>ppt_x,ppt_y</p:attrName>
                                        </p:attrNameLst>
                                      </p:cBhvr>
                                      <p:rCtr x="-19748" y="-5509"/>
                                    </p:animMotion>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wipe(up)">
                                      <p:cBhvr>
                                        <p:cTn id="21" dur="500"/>
                                        <p:tgtEl>
                                          <p:spTgt spid="11">
                                            <p:txEl>
                                              <p:pRg st="0" end="0"/>
                                            </p:txEl>
                                          </p:spTgt>
                                        </p:tgtEl>
                                      </p:cBhvr>
                                    </p:animEffect>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P spid="12" grpId="0" animBg="1"/>
      <p:bldP spid="12" grpId="1" animBg="1"/>
      <p:bldP spid="13" grpId="0" animBg="1"/>
      <p:bldP spid="1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0"/>
          <p:cNvSpPr>
            <a:spLocks noEditPoints="1"/>
          </p:cNvSpPr>
          <p:nvPr/>
        </p:nvSpPr>
        <p:spPr bwMode="auto">
          <a:xfrm>
            <a:off x="530814" y="3168625"/>
            <a:ext cx="1983997" cy="213039"/>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5 w 3467"/>
              <a:gd name="T11" fmla="*/ 374 h 374"/>
              <a:gd name="T12" fmla="*/ 1905 w 3467"/>
              <a:gd name="T13" fmla="*/ 238 h 374"/>
              <a:gd name="T14" fmla="*/ 2014 w 3467"/>
              <a:gd name="T15" fmla="*/ 103 h 374"/>
              <a:gd name="T16" fmla="*/ 1795 w 3467"/>
              <a:gd name="T17" fmla="*/ 103 h 374"/>
              <a:gd name="T18" fmla="*/ 1577 w 3467"/>
              <a:gd name="T19" fmla="*/ 103 h 374"/>
              <a:gd name="T20" fmla="*/ 1686 w 3467"/>
              <a:gd name="T21" fmla="*/ 238 h 374"/>
              <a:gd name="T22" fmla="*/ 1795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rgbClr val="ED7D31"/>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11"/>
          <p:cNvSpPr>
            <a:spLocks noEditPoints="1"/>
          </p:cNvSpPr>
          <p:nvPr/>
        </p:nvSpPr>
        <p:spPr bwMode="auto">
          <a:xfrm>
            <a:off x="2606453" y="3168625"/>
            <a:ext cx="1983997" cy="213039"/>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rgbClr val="00AAA2"/>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12"/>
          <p:cNvSpPr>
            <a:spLocks noEditPoints="1"/>
          </p:cNvSpPr>
          <p:nvPr/>
        </p:nvSpPr>
        <p:spPr bwMode="auto">
          <a:xfrm>
            <a:off x="4667811" y="3168625"/>
            <a:ext cx="1983997" cy="213039"/>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rgbClr val="ED7D31"/>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13"/>
          <p:cNvSpPr>
            <a:spLocks noEditPoints="1"/>
          </p:cNvSpPr>
          <p:nvPr/>
        </p:nvSpPr>
        <p:spPr bwMode="auto">
          <a:xfrm>
            <a:off x="6738689" y="3168625"/>
            <a:ext cx="1983997" cy="213039"/>
          </a:xfrm>
          <a:custGeom>
            <a:avLst/>
            <a:gdLst>
              <a:gd name="T0" fmla="*/ 0 w 3466"/>
              <a:gd name="T1" fmla="*/ 51 h 374"/>
              <a:gd name="T2" fmla="*/ 3466 w 3466"/>
              <a:gd name="T3" fmla="*/ 51 h 374"/>
              <a:gd name="T4" fmla="*/ 3466 w 3466"/>
              <a:gd name="T5" fmla="*/ 0 h 374"/>
              <a:gd name="T6" fmla="*/ 0 w 3466"/>
              <a:gd name="T7" fmla="*/ 0 h 374"/>
              <a:gd name="T8" fmla="*/ 0 w 3466"/>
              <a:gd name="T9" fmla="*/ 51 h 374"/>
              <a:gd name="T10" fmla="*/ 1795 w 3466"/>
              <a:gd name="T11" fmla="*/ 374 h 374"/>
              <a:gd name="T12" fmla="*/ 1904 w 3466"/>
              <a:gd name="T13" fmla="*/ 238 h 374"/>
              <a:gd name="T14" fmla="*/ 2013 w 3466"/>
              <a:gd name="T15" fmla="*/ 103 h 374"/>
              <a:gd name="T16" fmla="*/ 1795 w 3466"/>
              <a:gd name="T17" fmla="*/ 103 h 374"/>
              <a:gd name="T18" fmla="*/ 1576 w 3466"/>
              <a:gd name="T19" fmla="*/ 103 h 374"/>
              <a:gd name="T20" fmla="*/ 1686 w 3466"/>
              <a:gd name="T21" fmla="*/ 238 h 374"/>
              <a:gd name="T22" fmla="*/ 1795 w 3466"/>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6" h="374">
                <a:moveTo>
                  <a:pt x="0" y="51"/>
                </a:moveTo>
                <a:lnTo>
                  <a:pt x="3466" y="51"/>
                </a:lnTo>
                <a:lnTo>
                  <a:pt x="3466" y="0"/>
                </a:lnTo>
                <a:lnTo>
                  <a:pt x="0" y="0"/>
                </a:lnTo>
                <a:lnTo>
                  <a:pt x="0" y="51"/>
                </a:lnTo>
                <a:close/>
                <a:moveTo>
                  <a:pt x="1795" y="374"/>
                </a:moveTo>
                <a:lnTo>
                  <a:pt x="1904" y="238"/>
                </a:lnTo>
                <a:lnTo>
                  <a:pt x="2013" y="103"/>
                </a:lnTo>
                <a:lnTo>
                  <a:pt x="1795" y="103"/>
                </a:lnTo>
                <a:lnTo>
                  <a:pt x="1576" y="103"/>
                </a:lnTo>
                <a:lnTo>
                  <a:pt x="1686" y="238"/>
                </a:lnTo>
                <a:lnTo>
                  <a:pt x="1795" y="374"/>
                </a:lnTo>
                <a:close/>
              </a:path>
            </a:pathLst>
          </a:custGeom>
          <a:solidFill>
            <a:srgbClr val="00AAA2"/>
          </a:solid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TextBox 11"/>
          <p:cNvSpPr txBox="1"/>
          <p:nvPr/>
        </p:nvSpPr>
        <p:spPr>
          <a:xfrm>
            <a:off x="530545" y="3572351"/>
            <a:ext cx="1969372" cy="300082"/>
          </a:xfrm>
          <a:prstGeom prst="rect">
            <a:avLst/>
          </a:prstGeom>
          <a:solidFill>
            <a:srgbClr val="ED7D31"/>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宋体"/>
                <a:ea typeface="宋体"/>
              </a:rPr>
              <a:t>添加标题</a:t>
            </a:r>
            <a:endParaRPr kumimoji="0" lang="en-US" altLang="zh-CN" sz="1800" b="1" i="0" u="none" strike="noStrike" kern="0" cap="none" spc="0" normalizeH="0" baseline="0" noProof="0" dirty="0" smtClean="0">
              <a:ln>
                <a:noFill/>
              </a:ln>
              <a:solidFill>
                <a:sysClr val="window" lastClr="FFFFFF"/>
              </a:solidFill>
              <a:effectLst/>
              <a:uLnTx/>
              <a:uFillTx/>
              <a:latin typeface="宋体"/>
              <a:ea typeface="宋体"/>
            </a:endParaRPr>
          </a:p>
        </p:txBody>
      </p:sp>
      <p:sp>
        <p:nvSpPr>
          <p:cNvPr id="23" name="TextBox 12"/>
          <p:cNvSpPr txBox="1"/>
          <p:nvPr/>
        </p:nvSpPr>
        <p:spPr>
          <a:xfrm>
            <a:off x="511591" y="3916213"/>
            <a:ext cx="1984974" cy="1384995"/>
          </a:xfrm>
          <a:prstGeom prst="rect">
            <a:avLst/>
          </a:prstGeom>
          <a:noFill/>
        </p:spPr>
        <p:txBody>
          <a:bodyPr wrap="square" rtlCol="0">
            <a:spAutoFit/>
          </a:bodyPr>
          <a:lstStyle/>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p>
          <a:p>
            <a:pPr algn="ctr"/>
            <a:endParaRPr lang="zh-CN" altLang="en-US" sz="1200" dirty="0">
              <a:latin typeface="+mn-ea"/>
              <a:ea typeface="+mn-ea"/>
            </a:endParaRPr>
          </a:p>
        </p:txBody>
      </p:sp>
      <p:sp>
        <p:nvSpPr>
          <p:cNvPr id="24" name="TextBox 13"/>
          <p:cNvSpPr txBox="1"/>
          <p:nvPr/>
        </p:nvSpPr>
        <p:spPr>
          <a:xfrm>
            <a:off x="2628069" y="3572351"/>
            <a:ext cx="1969372" cy="300082"/>
          </a:xfrm>
          <a:prstGeom prst="rect">
            <a:avLst/>
          </a:prstGeom>
          <a:solidFill>
            <a:srgbClr val="00AAA2"/>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宋体"/>
                <a:ea typeface="宋体"/>
              </a:rPr>
              <a:t>添加标题</a:t>
            </a:r>
            <a:endParaRPr kumimoji="0" lang="en-US" altLang="zh-CN" sz="1800" b="1" i="0" u="none" strike="noStrike" kern="0" cap="none" spc="0" normalizeH="0" baseline="0" noProof="0" dirty="0" smtClean="0">
              <a:ln>
                <a:noFill/>
              </a:ln>
              <a:solidFill>
                <a:sysClr val="window" lastClr="FFFFFF"/>
              </a:solidFill>
              <a:effectLst/>
              <a:uLnTx/>
              <a:uFillTx/>
              <a:latin typeface="宋体"/>
              <a:ea typeface="宋体"/>
            </a:endParaRPr>
          </a:p>
        </p:txBody>
      </p:sp>
      <p:sp>
        <p:nvSpPr>
          <p:cNvPr id="25" name="TextBox 14"/>
          <p:cNvSpPr txBox="1"/>
          <p:nvPr/>
        </p:nvSpPr>
        <p:spPr>
          <a:xfrm>
            <a:off x="4715361" y="3572351"/>
            <a:ext cx="1969372" cy="300082"/>
          </a:xfrm>
          <a:prstGeom prst="rect">
            <a:avLst/>
          </a:prstGeom>
          <a:solidFill>
            <a:srgbClr val="ED7D31"/>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宋体"/>
                <a:ea typeface="宋体"/>
              </a:rPr>
              <a:t>添加标题</a:t>
            </a:r>
            <a:endParaRPr kumimoji="0" lang="en-US" altLang="zh-CN" sz="1800" b="1" i="0" u="none" strike="noStrike" kern="0" cap="none" spc="0" normalizeH="0" baseline="0" noProof="0" dirty="0" smtClean="0">
              <a:ln>
                <a:noFill/>
              </a:ln>
              <a:solidFill>
                <a:sysClr val="window" lastClr="FFFFFF"/>
              </a:solidFill>
              <a:effectLst/>
              <a:uLnTx/>
              <a:uFillTx/>
              <a:latin typeface="宋体"/>
              <a:ea typeface="宋体"/>
            </a:endParaRPr>
          </a:p>
        </p:txBody>
      </p:sp>
      <p:sp>
        <p:nvSpPr>
          <p:cNvPr id="26" name="TextBox 15"/>
          <p:cNvSpPr txBox="1"/>
          <p:nvPr/>
        </p:nvSpPr>
        <p:spPr>
          <a:xfrm>
            <a:off x="6761725" y="3572351"/>
            <a:ext cx="1969372" cy="300082"/>
          </a:xfrm>
          <a:prstGeom prst="rect">
            <a:avLst/>
          </a:prstGeom>
          <a:solidFill>
            <a:srgbClr val="00AAA2"/>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宋体"/>
                <a:ea typeface="宋体"/>
              </a:rPr>
              <a:t>添加标题</a:t>
            </a:r>
            <a:endParaRPr kumimoji="0" lang="en-US" altLang="zh-CN" sz="1800" b="1" i="0" u="none" strike="noStrike" kern="0" cap="none" spc="0" normalizeH="0" baseline="0" noProof="0" dirty="0" smtClean="0">
              <a:ln>
                <a:noFill/>
              </a:ln>
              <a:solidFill>
                <a:sysClr val="window" lastClr="FFFFFF"/>
              </a:solidFill>
              <a:effectLst/>
              <a:uLnTx/>
              <a:uFillTx/>
              <a:latin typeface="宋体"/>
              <a:ea typeface="宋体"/>
            </a:endParaRPr>
          </a:p>
        </p:txBody>
      </p:sp>
      <p:sp>
        <p:nvSpPr>
          <p:cNvPr id="27" name="TextBox 16"/>
          <p:cNvSpPr txBox="1"/>
          <p:nvPr/>
        </p:nvSpPr>
        <p:spPr>
          <a:xfrm>
            <a:off x="2598883" y="3916213"/>
            <a:ext cx="1984974" cy="1384995"/>
          </a:xfrm>
          <a:prstGeom prst="rect">
            <a:avLst/>
          </a:prstGeom>
          <a:noFill/>
        </p:spPr>
        <p:txBody>
          <a:bodyPr wrap="square" rtlCol="0">
            <a:spAutoFit/>
          </a:bodyPr>
          <a:lstStyle/>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p>
          <a:p>
            <a:pPr algn="ctr"/>
            <a:endParaRPr lang="zh-CN" altLang="en-US" sz="1200" dirty="0">
              <a:latin typeface="+mn-ea"/>
              <a:ea typeface="+mn-ea"/>
            </a:endParaRPr>
          </a:p>
        </p:txBody>
      </p:sp>
      <p:sp>
        <p:nvSpPr>
          <p:cNvPr id="28" name="TextBox 17"/>
          <p:cNvSpPr txBox="1"/>
          <p:nvPr/>
        </p:nvSpPr>
        <p:spPr>
          <a:xfrm>
            <a:off x="4679970" y="3916213"/>
            <a:ext cx="1984974" cy="1384995"/>
          </a:xfrm>
          <a:prstGeom prst="rect">
            <a:avLst/>
          </a:prstGeom>
          <a:noFill/>
        </p:spPr>
        <p:txBody>
          <a:bodyPr wrap="square" rtlCol="0">
            <a:spAutoFit/>
          </a:bodyPr>
          <a:lstStyle/>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p>
          <a:p>
            <a:pPr algn="ctr"/>
            <a:endParaRPr lang="zh-CN" altLang="en-US" sz="1200" dirty="0">
              <a:latin typeface="+mn-ea"/>
              <a:ea typeface="+mn-ea"/>
            </a:endParaRPr>
          </a:p>
        </p:txBody>
      </p:sp>
      <p:sp>
        <p:nvSpPr>
          <p:cNvPr id="29" name="TextBox 18"/>
          <p:cNvSpPr txBox="1"/>
          <p:nvPr/>
        </p:nvSpPr>
        <p:spPr>
          <a:xfrm>
            <a:off x="6767262" y="3916213"/>
            <a:ext cx="1984974" cy="1384995"/>
          </a:xfrm>
          <a:prstGeom prst="rect">
            <a:avLst/>
          </a:prstGeom>
          <a:noFill/>
        </p:spPr>
        <p:txBody>
          <a:bodyPr wrap="square" rtlCol="0">
            <a:spAutoFit/>
          </a:bodyPr>
          <a:lstStyle/>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endParaRPr lang="en-US" altLang="zh-CN" sz="1200" dirty="0">
              <a:latin typeface="+mn-ea"/>
              <a:ea typeface="+mn-ea"/>
            </a:endParaRPr>
          </a:p>
          <a:p>
            <a:pPr algn="ctr"/>
            <a:r>
              <a:rPr lang="zh-CN" altLang="en-US" sz="1200" dirty="0">
                <a:latin typeface="+mn-ea"/>
                <a:ea typeface="+mn-ea"/>
              </a:rPr>
              <a:t>这里可以添加主要内容</a:t>
            </a:r>
          </a:p>
          <a:p>
            <a:pPr algn="ctr"/>
            <a:endParaRPr lang="zh-CN" altLang="en-US" sz="1200" dirty="0">
              <a:latin typeface="+mn-ea"/>
              <a:ea typeface="+mn-ea"/>
            </a:endParaRPr>
          </a:p>
        </p:txBody>
      </p:sp>
      <p:sp>
        <p:nvSpPr>
          <p:cNvPr id="30" name="Rectangle 6"/>
          <p:cNvSpPr>
            <a:spLocks noChangeArrowheads="1"/>
          </p:cNvSpPr>
          <p:nvPr/>
        </p:nvSpPr>
        <p:spPr bwMode="auto">
          <a:xfrm>
            <a:off x="536765" y="1592853"/>
            <a:ext cx="1979237" cy="1537687"/>
          </a:xfrm>
          <a:prstGeom prst="rect">
            <a:avLst/>
          </a:prstGeom>
          <a:blipFill>
            <a:blip r:embed="rId2" cstate="email">
              <a:extLst>
                <a:ext uri="{28A0092B-C50C-407E-A947-70E740481C1C}">
                  <a14:useLocalDpi xmlns:a14="http://schemas.microsoft.com/office/drawing/2010/main"/>
                </a:ext>
              </a:extLst>
            </a:blip>
            <a:stretch>
              <a:fillRect/>
            </a:stretch>
          </a:blip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Rectangle 7"/>
          <p:cNvSpPr>
            <a:spLocks noChangeArrowheads="1"/>
          </p:cNvSpPr>
          <p:nvPr/>
        </p:nvSpPr>
        <p:spPr bwMode="auto">
          <a:xfrm>
            <a:off x="2605263" y="1592853"/>
            <a:ext cx="1979237" cy="1537687"/>
          </a:xfrm>
          <a:prstGeom prst="rect">
            <a:avLst/>
          </a:pr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Rectangle 8"/>
          <p:cNvSpPr>
            <a:spLocks noChangeArrowheads="1"/>
          </p:cNvSpPr>
          <p:nvPr/>
        </p:nvSpPr>
        <p:spPr bwMode="auto">
          <a:xfrm>
            <a:off x="4673761" y="1592853"/>
            <a:ext cx="1979237" cy="1537687"/>
          </a:xfrm>
          <a:prstGeom prst="rect">
            <a:avLst/>
          </a:prstGeom>
          <a:blipFill>
            <a:blip r:embed="rId4" cstate="email">
              <a:extLst>
                <a:ext uri="{28A0092B-C50C-407E-A947-70E740481C1C}">
                  <a14:useLocalDpi xmlns:a14="http://schemas.microsoft.com/office/drawing/2010/main"/>
                </a:ext>
              </a:extLst>
            </a:blip>
            <a:stretch>
              <a:fillRect/>
            </a:stretch>
          </a:blip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Rectangle 9"/>
          <p:cNvSpPr>
            <a:spLocks noChangeArrowheads="1"/>
          </p:cNvSpPr>
          <p:nvPr/>
        </p:nvSpPr>
        <p:spPr bwMode="auto">
          <a:xfrm>
            <a:off x="6742258" y="1592853"/>
            <a:ext cx="1978046" cy="1537687"/>
          </a:xfrm>
          <a:prstGeom prst="rect">
            <a:avLst/>
          </a:prstGeom>
          <a:blipFill>
            <a:blip r:embed="rId5" cstate="email">
              <a:extLst>
                <a:ext uri="{28A0092B-C50C-407E-A947-70E740481C1C}">
                  <a14:useLocalDpi xmlns:a14="http://schemas.microsoft.com/office/drawing/2010/main"/>
                </a:ext>
              </a:extLst>
            </a:blip>
            <a:stretch>
              <a:fillRect/>
            </a:stretch>
          </a:blipFill>
          <a:ln>
            <a:noFill/>
          </a:ln>
        </p:spPr>
        <p:txBody>
          <a:bodyPr vert="horz" wrap="square" lIns="68553" tIns="34277" rIns="68553" bIns="3427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2142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childTnLst>
                          </p:cTn>
                        </p:par>
                        <p:par>
                          <p:cTn id="25" fill="hold">
                            <p:stCondLst>
                              <p:cond delay="1600"/>
                            </p:stCondLst>
                            <p:childTnLst>
                              <p:par>
                                <p:cTn id="26" presetID="47"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anim calcmode="lin" valueType="num">
                                      <p:cBhvr>
                                        <p:cTn id="29" dur="500" fill="hold"/>
                                        <p:tgtEl>
                                          <p:spTgt spid="18"/>
                                        </p:tgtEl>
                                        <p:attrNameLst>
                                          <p:attrName>ppt_x</p:attrName>
                                        </p:attrNameLst>
                                      </p:cBhvr>
                                      <p:tavLst>
                                        <p:tav tm="0">
                                          <p:val>
                                            <p:strVal val="#ppt_x"/>
                                          </p:val>
                                        </p:tav>
                                        <p:tav tm="100000">
                                          <p:val>
                                            <p:strVal val="#ppt_x"/>
                                          </p:val>
                                        </p:tav>
                                      </p:tavLst>
                                    </p:anim>
                                    <p:anim calcmode="lin" valueType="num">
                                      <p:cBhvr>
                                        <p:cTn id="30" dur="500" fill="hold"/>
                                        <p:tgtEl>
                                          <p:spTgt spid="1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1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anim calcmode="lin" valueType="num">
                                      <p:cBhvr>
                                        <p:cTn id="34" dur="500" fill="hold"/>
                                        <p:tgtEl>
                                          <p:spTgt spid="19"/>
                                        </p:tgtEl>
                                        <p:attrNameLst>
                                          <p:attrName>ppt_x</p:attrName>
                                        </p:attrNameLst>
                                      </p:cBhvr>
                                      <p:tavLst>
                                        <p:tav tm="0">
                                          <p:val>
                                            <p:strVal val="#ppt_x"/>
                                          </p:val>
                                        </p:tav>
                                        <p:tav tm="100000">
                                          <p:val>
                                            <p:strVal val="#ppt_x"/>
                                          </p:val>
                                        </p:tav>
                                      </p:tavLst>
                                    </p:anim>
                                    <p:anim calcmode="lin" valueType="num">
                                      <p:cBhvr>
                                        <p:cTn id="35" dur="500" fill="hold"/>
                                        <p:tgtEl>
                                          <p:spTgt spid="1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20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anim calcmode="lin" valueType="num">
                                      <p:cBhvr>
                                        <p:cTn id="39" dur="500" fill="hold"/>
                                        <p:tgtEl>
                                          <p:spTgt spid="20"/>
                                        </p:tgtEl>
                                        <p:attrNameLst>
                                          <p:attrName>ppt_x</p:attrName>
                                        </p:attrNameLst>
                                      </p:cBhvr>
                                      <p:tavLst>
                                        <p:tav tm="0">
                                          <p:val>
                                            <p:strVal val="#ppt_x"/>
                                          </p:val>
                                        </p:tav>
                                        <p:tav tm="100000">
                                          <p:val>
                                            <p:strVal val="#ppt_x"/>
                                          </p:val>
                                        </p:tav>
                                      </p:tavLst>
                                    </p:anim>
                                    <p:anim calcmode="lin" valueType="num">
                                      <p:cBhvr>
                                        <p:cTn id="40" dur="500" fill="hold"/>
                                        <p:tgtEl>
                                          <p:spTgt spid="2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30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anim calcmode="lin" valueType="num">
                                      <p:cBhvr>
                                        <p:cTn id="44" dur="500" fill="hold"/>
                                        <p:tgtEl>
                                          <p:spTgt spid="21"/>
                                        </p:tgtEl>
                                        <p:attrNameLst>
                                          <p:attrName>ppt_x</p:attrName>
                                        </p:attrNameLst>
                                      </p:cBhvr>
                                      <p:tavLst>
                                        <p:tav tm="0">
                                          <p:val>
                                            <p:strVal val="#ppt_x"/>
                                          </p:val>
                                        </p:tav>
                                        <p:tav tm="100000">
                                          <p:val>
                                            <p:strVal val="#ppt_x"/>
                                          </p:val>
                                        </p:tav>
                                      </p:tavLst>
                                    </p:anim>
                                    <p:anim calcmode="lin" valueType="num">
                                      <p:cBhvr>
                                        <p:cTn id="45" dur="500" fill="hold"/>
                                        <p:tgtEl>
                                          <p:spTgt spid="21"/>
                                        </p:tgtEl>
                                        <p:attrNameLst>
                                          <p:attrName>ppt_y</p:attrName>
                                        </p:attrNameLst>
                                      </p:cBhvr>
                                      <p:tavLst>
                                        <p:tav tm="0">
                                          <p:val>
                                            <p:strVal val="#ppt_y-.1"/>
                                          </p:val>
                                        </p:tav>
                                        <p:tav tm="100000">
                                          <p:val>
                                            <p:strVal val="#ppt_y"/>
                                          </p:val>
                                        </p:tav>
                                      </p:tavLst>
                                    </p:anim>
                                  </p:childTnLst>
                                </p:cTn>
                              </p:par>
                            </p:childTnLst>
                          </p:cTn>
                        </p:par>
                        <p:par>
                          <p:cTn id="46" fill="hold">
                            <p:stCondLst>
                              <p:cond delay="2400"/>
                            </p:stCondLst>
                            <p:childTnLst>
                              <p:par>
                                <p:cTn id="47" presetID="2" presetClass="entr" presetSubtype="12"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0-#ppt_w/2"/>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2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0-#ppt_w/2"/>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4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0-#ppt_w/2"/>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60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0-#ppt_w/2"/>
                                          </p:val>
                                        </p:tav>
                                        <p:tav tm="100000">
                                          <p:val>
                                            <p:strVal val="#ppt_x"/>
                                          </p:val>
                                        </p:tav>
                                      </p:tavLst>
                                    </p:anim>
                                    <p:anim calcmode="lin" valueType="num">
                                      <p:cBhvr additive="base">
                                        <p:cTn id="62" dur="500" fill="hold"/>
                                        <p:tgtEl>
                                          <p:spTgt spid="26"/>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22" presetClass="entr" presetSubtype="1"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up)">
                                      <p:cBhvr>
                                        <p:cTn id="66" dur="500"/>
                                        <p:tgtEl>
                                          <p:spTgt spid="23"/>
                                        </p:tgtEl>
                                      </p:cBhvr>
                                    </p:animEffect>
                                  </p:childTnLst>
                                </p:cTn>
                              </p:par>
                              <p:par>
                                <p:cTn id="67" presetID="22" presetClass="entr" presetSubtype="1" fill="hold" grpId="0" nodeType="withEffect">
                                  <p:stCondLst>
                                    <p:cond delay="20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par>
                                <p:cTn id="70" presetID="22" presetClass="entr" presetSubtype="1" fill="hold" grpId="0" nodeType="withEffect">
                                  <p:stCondLst>
                                    <p:cond delay="400"/>
                                  </p:stCondLst>
                                  <p:childTnLst>
                                    <p:set>
                                      <p:cBhvr>
                                        <p:cTn id="71" dur="1" fill="hold">
                                          <p:stCondLst>
                                            <p:cond delay="0"/>
                                          </p:stCondLst>
                                        </p:cTn>
                                        <p:tgtEl>
                                          <p:spTgt spid="28"/>
                                        </p:tgtEl>
                                        <p:attrNameLst>
                                          <p:attrName>style.visibility</p:attrName>
                                        </p:attrNameLst>
                                      </p:cBhvr>
                                      <p:to>
                                        <p:strVal val="visible"/>
                                      </p:to>
                                    </p:set>
                                    <p:animEffect transition="in" filter="wipe(up)">
                                      <p:cBhvr>
                                        <p:cTn id="72" dur="500"/>
                                        <p:tgtEl>
                                          <p:spTgt spid="28"/>
                                        </p:tgtEl>
                                      </p:cBhvr>
                                    </p:animEffect>
                                  </p:childTnLst>
                                </p:cTn>
                              </p:par>
                              <p:par>
                                <p:cTn id="73" presetID="22" presetClass="entr" presetSubtype="1" fill="hold" grpId="0" nodeType="withEffect">
                                  <p:stCondLst>
                                    <p:cond delay="60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animBg="1"/>
      <p:bldP spid="25" grpId="0" animBg="1"/>
      <p:bldP spid="26" grpId="0" animBg="1"/>
      <p:bldP spid="27" grpId="0"/>
      <p:bldP spid="28" grpId="0"/>
      <p:bldP spid="29" grpId="0"/>
      <p:bldP spid="30" grpId="0" animBg="1"/>
      <p:bldP spid="31" grpId="0" animBg="1"/>
      <p:bldP spid="32" grpId="0" animBg="1"/>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437199" y="1412776"/>
            <a:ext cx="8311265" cy="4248472"/>
            <a:chOff x="1275059" y="1604512"/>
            <a:chExt cx="7090960" cy="3624688"/>
          </a:xfrm>
        </p:grpSpPr>
        <p:sp>
          <p:nvSpPr>
            <p:cNvPr id="32" name="椭圆 31"/>
            <p:cNvSpPr/>
            <p:nvPr/>
          </p:nvSpPr>
          <p:spPr>
            <a:xfrm>
              <a:off x="1741796" y="1604512"/>
              <a:ext cx="1429907" cy="1429906"/>
            </a:xfrm>
            <a:prstGeom prst="ellipse">
              <a:avLst/>
            </a:prstGeom>
            <a:solidFill>
              <a:srgbClr val="ED5A00"/>
            </a:solidFill>
            <a:ln w="6350" cap="flat" cmpd="sng" algn="ctr">
              <a:noFill/>
              <a:prstDash val="solid"/>
              <a:miter lim="800000"/>
            </a:ln>
            <a:effectLst>
              <a:outerShdw blurRad="101600" dist="63500" dir="2700000" algn="tl"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ED7D31"/>
                </a:solidFill>
                <a:effectLst/>
                <a:uLnTx/>
                <a:uFillTx/>
                <a:latin typeface="微软雅黑" pitchFamily="34" charset="-122"/>
                <a:ea typeface="微软雅黑" pitchFamily="34" charset="-122"/>
              </a:endParaRPr>
            </a:p>
          </p:txBody>
        </p:sp>
        <p:sp>
          <p:nvSpPr>
            <p:cNvPr id="33" name="椭圆 32"/>
            <p:cNvSpPr/>
            <p:nvPr/>
          </p:nvSpPr>
          <p:spPr>
            <a:xfrm>
              <a:off x="1275059" y="2580980"/>
              <a:ext cx="933474" cy="933473"/>
            </a:xfrm>
            <a:prstGeom prst="ellipse">
              <a:avLst/>
            </a:prstGeom>
            <a:solidFill>
              <a:srgbClr val="99CC39">
                <a:alpha val="90000"/>
              </a:srgbClr>
            </a:solidFill>
            <a:ln w="6350" cap="flat" cmpd="sng" algn="ctr">
              <a:noFill/>
              <a:prstDash val="solid"/>
              <a:miter lim="800000"/>
            </a:ln>
            <a:effectLst>
              <a:outerShdw blurRad="101600" dist="63500" dir="2700000" algn="tl"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4" name="椭圆 33"/>
            <p:cNvSpPr/>
            <p:nvPr/>
          </p:nvSpPr>
          <p:spPr>
            <a:xfrm>
              <a:off x="3451394" y="2250429"/>
              <a:ext cx="2198162" cy="2198162"/>
            </a:xfrm>
            <a:prstGeom prst="ellipse">
              <a:avLst/>
            </a:prstGeom>
            <a:solidFill>
              <a:srgbClr val="294A5A">
                <a:alpha val="87000"/>
              </a:srgbClr>
            </a:solidFill>
            <a:ln w="6350" cap="flat" cmpd="sng" algn="ctr">
              <a:noFill/>
              <a:prstDash val="solid"/>
              <a:miter lim="800000"/>
            </a:ln>
            <a:effectLst>
              <a:outerShdw blurRad="101600" dist="63500" dir="2700000" algn="tl"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5" name="同心圆 34"/>
            <p:cNvSpPr/>
            <p:nvPr/>
          </p:nvSpPr>
          <p:spPr>
            <a:xfrm>
              <a:off x="6589395" y="3611807"/>
              <a:ext cx="606214" cy="606214"/>
            </a:xfrm>
            <a:prstGeom prst="donut">
              <a:avLst>
                <a:gd name="adj" fmla="val 5385"/>
              </a:avLst>
            </a:prstGeom>
            <a:solidFill>
              <a:srgbClr val="294A5A"/>
            </a:solidFill>
            <a:ln w="6350" cap="flat" cmpd="sng" algn="ctr">
              <a:noFill/>
              <a:prstDash val="solid"/>
              <a:miter lim="800000"/>
            </a:ln>
            <a:effectLst>
              <a:outerShdw blurRad="101600" dist="63500" dir="2700000" algn="tl"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36" name="组合 35"/>
            <p:cNvGrpSpPr/>
            <p:nvPr/>
          </p:nvGrpSpPr>
          <p:grpSpPr>
            <a:xfrm>
              <a:off x="5422458" y="1819089"/>
              <a:ext cx="1291252" cy="850629"/>
              <a:chOff x="7224180" y="1761907"/>
              <a:chExt cx="1721668" cy="1134172"/>
            </a:xfrm>
          </p:grpSpPr>
          <p:cxnSp>
            <p:nvCxnSpPr>
              <p:cNvPr id="37" name="直接连接符 36"/>
              <p:cNvCxnSpPr>
                <a:endCxn id="38" idx="2"/>
              </p:cNvCxnSpPr>
              <p:nvPr/>
            </p:nvCxnSpPr>
            <p:spPr>
              <a:xfrm flipV="1">
                <a:off x="7224180" y="2310159"/>
                <a:ext cx="625165" cy="585920"/>
              </a:xfrm>
              <a:prstGeom prst="line">
                <a:avLst/>
              </a:prstGeom>
              <a:noFill/>
              <a:ln w="25400" cap="flat" cmpd="sng" algn="ctr">
                <a:solidFill>
                  <a:srgbClr val="294A5A"/>
                </a:solidFill>
                <a:prstDash val="solid"/>
                <a:miter lim="800000"/>
              </a:ln>
              <a:effectLst/>
            </p:spPr>
          </p:cxnSp>
          <p:sp>
            <p:nvSpPr>
              <p:cNvPr id="38" name="同心圆 37"/>
              <p:cNvSpPr/>
              <p:nvPr/>
            </p:nvSpPr>
            <p:spPr>
              <a:xfrm>
                <a:off x="7849344" y="1761907"/>
                <a:ext cx="1096504" cy="1096504"/>
              </a:xfrm>
              <a:prstGeom prst="donut">
                <a:avLst>
                  <a:gd name="adj" fmla="val 5385"/>
                </a:avLst>
              </a:prstGeom>
              <a:solidFill>
                <a:srgbClr val="ED5A00"/>
              </a:solidFill>
              <a:ln w="6350" cap="flat" cmpd="sng" algn="ctr">
                <a:noFill/>
                <a:prstDash val="solid"/>
                <a:miter lim="800000"/>
              </a:ln>
              <a:effectLst>
                <a:outerShdw blurRad="101600" dist="63500" dir="2700000" algn="tl"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grpSp>
          <p:nvGrpSpPr>
            <p:cNvPr id="39" name="组合 38"/>
            <p:cNvGrpSpPr/>
            <p:nvPr/>
          </p:nvGrpSpPr>
          <p:grpSpPr>
            <a:xfrm>
              <a:off x="5624914" y="2536640"/>
              <a:ext cx="2741105" cy="1258604"/>
              <a:chOff x="7494121" y="2718640"/>
              <a:chExt cx="3654806" cy="1678139"/>
            </a:xfrm>
          </p:grpSpPr>
          <p:sp>
            <p:nvSpPr>
              <p:cNvPr id="40" name="同心圆 39"/>
              <p:cNvSpPr/>
              <p:nvPr/>
            </p:nvSpPr>
            <p:spPr>
              <a:xfrm>
                <a:off x="9470788" y="2718640"/>
                <a:ext cx="1678139" cy="1678139"/>
              </a:xfrm>
              <a:prstGeom prst="donut">
                <a:avLst>
                  <a:gd name="adj" fmla="val 5385"/>
                </a:avLst>
              </a:prstGeom>
              <a:solidFill>
                <a:srgbClr val="0A97A6"/>
              </a:solidFill>
              <a:ln w="6350" cap="flat" cmpd="sng" algn="ctr">
                <a:noFill/>
                <a:prstDash val="solid"/>
                <a:miter lim="800000"/>
              </a:ln>
              <a:effectLst>
                <a:outerShdw blurRad="101600" dist="63500" dir="2700000" algn="tl"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41" name="直接连接符 40"/>
              <p:cNvCxnSpPr>
                <a:endCxn id="40" idx="2"/>
              </p:cNvCxnSpPr>
              <p:nvPr/>
            </p:nvCxnSpPr>
            <p:spPr>
              <a:xfrm>
                <a:off x="7494121" y="3475183"/>
                <a:ext cx="1976667" cy="82527"/>
              </a:xfrm>
              <a:prstGeom prst="line">
                <a:avLst/>
              </a:prstGeom>
              <a:noFill/>
              <a:ln w="25400" cap="flat" cmpd="sng" algn="ctr">
                <a:solidFill>
                  <a:srgbClr val="294A5A"/>
                </a:solidFill>
                <a:prstDash val="solid"/>
                <a:miter lim="800000"/>
              </a:ln>
              <a:effectLst/>
            </p:spPr>
          </p:cxnSp>
        </p:grpSp>
        <p:grpSp>
          <p:nvGrpSpPr>
            <p:cNvPr id="42" name="组合 41"/>
            <p:cNvGrpSpPr/>
            <p:nvPr/>
          </p:nvGrpSpPr>
          <p:grpSpPr>
            <a:xfrm>
              <a:off x="5268991" y="4134900"/>
              <a:ext cx="1474865" cy="1094300"/>
              <a:chOff x="7019559" y="4849658"/>
              <a:chExt cx="1966487" cy="1459067"/>
            </a:xfrm>
          </p:grpSpPr>
          <p:sp>
            <p:nvSpPr>
              <p:cNvPr id="43" name="同心圆 42"/>
              <p:cNvSpPr/>
              <p:nvPr/>
            </p:nvSpPr>
            <p:spPr>
              <a:xfrm>
                <a:off x="7526979" y="4849658"/>
                <a:ext cx="1459067" cy="1459067"/>
              </a:xfrm>
              <a:prstGeom prst="donut">
                <a:avLst>
                  <a:gd name="adj" fmla="val 5385"/>
                </a:avLst>
              </a:prstGeom>
              <a:solidFill>
                <a:srgbClr val="99CC39"/>
              </a:solidFill>
              <a:ln w="6350" cap="flat" cmpd="sng" algn="ctr">
                <a:noFill/>
                <a:prstDash val="solid"/>
                <a:miter lim="800000"/>
              </a:ln>
              <a:effectLst>
                <a:outerShdw blurRad="101600" dist="63500" dir="2700000" algn="tl"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44" name="直接连接符 43"/>
              <p:cNvCxnSpPr/>
              <p:nvPr/>
            </p:nvCxnSpPr>
            <p:spPr>
              <a:xfrm>
                <a:off x="7019559" y="5025709"/>
                <a:ext cx="591915" cy="394043"/>
              </a:xfrm>
              <a:prstGeom prst="line">
                <a:avLst/>
              </a:prstGeom>
              <a:noFill/>
              <a:ln w="25400" cap="flat" cmpd="sng" algn="ctr">
                <a:solidFill>
                  <a:srgbClr val="294A5A"/>
                </a:solidFill>
                <a:prstDash val="solid"/>
                <a:miter lim="800000"/>
              </a:ln>
              <a:effectLst/>
            </p:spPr>
          </p:cxnSp>
        </p:grpSp>
        <p:sp>
          <p:nvSpPr>
            <p:cNvPr id="45" name="文本框 18"/>
            <p:cNvSpPr txBox="1"/>
            <p:nvPr/>
          </p:nvSpPr>
          <p:spPr>
            <a:xfrm>
              <a:off x="1397456" y="2823652"/>
              <a:ext cx="68868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请输入标题</a:t>
              </a:r>
            </a:p>
          </p:txBody>
        </p:sp>
        <p:sp>
          <p:nvSpPr>
            <p:cNvPr id="46" name="椭圆 45"/>
            <p:cNvSpPr/>
            <p:nvPr/>
          </p:nvSpPr>
          <p:spPr>
            <a:xfrm>
              <a:off x="1983537" y="2697319"/>
              <a:ext cx="1729900" cy="1729900"/>
            </a:xfrm>
            <a:prstGeom prst="ellipse">
              <a:avLst/>
            </a:prstGeom>
            <a:solidFill>
              <a:srgbClr val="0A97A6">
                <a:alpha val="85000"/>
              </a:srgbClr>
            </a:solidFill>
            <a:ln w="6350" cap="flat" cmpd="sng" algn="ctr">
              <a:noFill/>
              <a:prstDash val="solid"/>
              <a:miter lim="800000"/>
            </a:ln>
            <a:effectLst>
              <a:outerShdw blurRad="101600" dist="63500" dir="2700000" algn="tl"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47" name="组合 46"/>
            <p:cNvGrpSpPr/>
            <p:nvPr/>
          </p:nvGrpSpPr>
          <p:grpSpPr>
            <a:xfrm>
              <a:off x="2128065" y="3060294"/>
              <a:ext cx="1456014" cy="929200"/>
              <a:chOff x="2831659" y="3416850"/>
              <a:chExt cx="1941352" cy="1238933"/>
            </a:xfrm>
          </p:grpSpPr>
          <p:sp>
            <p:nvSpPr>
              <p:cNvPr id="48" name="文本框 21"/>
              <p:cNvSpPr txBox="1"/>
              <p:nvPr/>
            </p:nvSpPr>
            <p:spPr>
              <a:xfrm>
                <a:off x="3241476" y="3416850"/>
                <a:ext cx="127214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请输入标题</a:t>
                </a:r>
              </a:p>
            </p:txBody>
          </p:sp>
          <p:sp>
            <p:nvSpPr>
              <p:cNvPr id="49" name="矩形 48"/>
              <p:cNvSpPr/>
              <p:nvPr/>
            </p:nvSpPr>
            <p:spPr>
              <a:xfrm>
                <a:off x="2831659" y="3886342"/>
                <a:ext cx="1941352"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单击添加内容单击添加内容单击添加内容单击添加内容</a:t>
                </a:r>
                <a:endParaRPr kumimoji="0" lang="zh-CN" altLang="zh-CN"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endParaRPr>
              </a:p>
            </p:txBody>
          </p:sp>
        </p:grpSp>
        <p:grpSp>
          <p:nvGrpSpPr>
            <p:cNvPr id="50" name="组合 49"/>
            <p:cNvGrpSpPr/>
            <p:nvPr/>
          </p:nvGrpSpPr>
          <p:grpSpPr>
            <a:xfrm>
              <a:off x="3722899" y="2614656"/>
              <a:ext cx="1745767" cy="1826062"/>
              <a:chOff x="4958101" y="2822663"/>
              <a:chExt cx="2327689" cy="2434749"/>
            </a:xfrm>
          </p:grpSpPr>
          <p:sp>
            <p:nvSpPr>
              <p:cNvPr id="51" name="文本框 24"/>
              <p:cNvSpPr txBox="1"/>
              <p:nvPr/>
            </p:nvSpPr>
            <p:spPr>
              <a:xfrm>
                <a:off x="5456244" y="2822663"/>
                <a:ext cx="127214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请输入标题</a:t>
                </a:r>
              </a:p>
            </p:txBody>
          </p:sp>
          <p:sp>
            <p:nvSpPr>
              <p:cNvPr id="52" name="矩形 51"/>
              <p:cNvSpPr/>
              <p:nvPr/>
            </p:nvSpPr>
            <p:spPr>
              <a:xfrm>
                <a:off x="4958101" y="3410753"/>
                <a:ext cx="2327689" cy="184665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单击添加内容单击添加内容单击添加内容单击添加</a:t>
                </a:r>
                <a:r>
                  <a:rPr kumimoji="0" lang="zh-CN" altLang="en-US" sz="1050" b="0" i="0" u="none" strike="noStrike" kern="100" cap="none" spc="0" normalizeH="0" baseline="0" noProof="0" dirty="0" smtClean="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内容</a:t>
                </a:r>
                <a:r>
                  <a:rPr kumimoji="0" lang="zh-CN" altLang="en-US"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单击添加内容单击添加内容单击添加内容单击添加</a:t>
                </a:r>
                <a:r>
                  <a:rPr kumimoji="0" lang="zh-CN" altLang="en-US" sz="1050" b="0" i="0" u="none" strike="noStrike" kern="100" cap="none" spc="0" normalizeH="0" baseline="0" noProof="0" dirty="0" smtClean="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内容</a:t>
                </a:r>
                <a:r>
                  <a:rPr kumimoji="0" lang="zh-CN" altLang="en-US"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单击添加内容单击添加内容单击添加内容单击添加内容</a:t>
                </a:r>
                <a:endParaRPr kumimoji="0" lang="zh-CN" altLang="zh-CN"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05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endParaRPr>
              </a:p>
            </p:txBody>
          </p:sp>
        </p:grpSp>
        <p:sp>
          <p:nvSpPr>
            <p:cNvPr id="53" name="矩形 52"/>
            <p:cNvSpPr/>
            <p:nvPr/>
          </p:nvSpPr>
          <p:spPr>
            <a:xfrm>
              <a:off x="7186763" y="2790938"/>
              <a:ext cx="1154093" cy="630209"/>
            </a:xfrm>
            <a:prstGeom prst="rect">
              <a:avLst/>
            </a:prstGeom>
          </p:spPr>
          <p:txBody>
            <a:bodyPr wrap="square">
              <a:spAutoFit/>
            </a:bodyPr>
            <a:lstStyle/>
            <a:p>
              <a:pPr algn="ctr"/>
              <a:r>
                <a:rPr lang="zh-CN" altLang="en-US" sz="1050" kern="100" dirty="0" smtClean="0">
                  <a:latin typeface="微软雅黑" pitchFamily="34" charset="-122"/>
                  <a:ea typeface="微软雅黑" pitchFamily="34" charset="-122"/>
                  <a:cs typeface="Times New Roman" panose="02020603050405020304" pitchFamily="18" charset="0"/>
                </a:rPr>
                <a:t>单击</a:t>
              </a:r>
              <a:r>
                <a:rPr lang="zh-CN" altLang="en-US" sz="1050" kern="100" dirty="0">
                  <a:latin typeface="微软雅黑" pitchFamily="34" charset="-122"/>
                  <a:ea typeface="微软雅黑" pitchFamily="34" charset="-122"/>
                  <a:cs typeface="Times New Roman" panose="02020603050405020304" pitchFamily="18" charset="0"/>
                </a:rPr>
                <a:t>添加内容单击添加内容单击添加内容单击添加内容</a:t>
              </a:r>
              <a:endParaRPr lang="zh-CN" altLang="zh-CN" sz="1050" kern="100" dirty="0">
                <a:latin typeface="微软雅黑" pitchFamily="34" charset="-122"/>
                <a:ea typeface="微软雅黑" pitchFamily="34" charset="-122"/>
                <a:cs typeface="Times New Roman" panose="02020603050405020304" pitchFamily="18" charset="0"/>
              </a:endParaRPr>
            </a:p>
            <a:p>
              <a:pPr algn="ctr"/>
              <a:endParaRPr lang="zh-CN" altLang="zh-CN" sz="1050" kern="100" dirty="0">
                <a:latin typeface="微软雅黑" pitchFamily="34" charset="-122"/>
                <a:ea typeface="微软雅黑" pitchFamily="34" charset="-122"/>
                <a:cs typeface="Times New Roman" panose="02020603050405020304" pitchFamily="18" charset="0"/>
              </a:endParaRPr>
            </a:p>
          </p:txBody>
        </p:sp>
        <p:sp>
          <p:nvSpPr>
            <p:cNvPr id="54" name="矩形 53"/>
            <p:cNvSpPr/>
            <p:nvPr/>
          </p:nvSpPr>
          <p:spPr>
            <a:xfrm>
              <a:off x="5791308" y="4305290"/>
              <a:ext cx="952548" cy="784830"/>
            </a:xfrm>
            <a:prstGeom prst="rect">
              <a:avLst/>
            </a:prstGeom>
          </p:spPr>
          <p:txBody>
            <a:bodyPr wrap="square">
              <a:spAutoFit/>
            </a:bodyPr>
            <a:lstStyle/>
            <a:p>
              <a:r>
                <a:rPr lang="zh-CN" altLang="zh-CN" sz="900" kern="100" dirty="0" smtClean="0">
                  <a:latin typeface="微软雅黑" pitchFamily="34" charset="-122"/>
                  <a:ea typeface="微软雅黑" pitchFamily="34" charset="-122"/>
                  <a:cs typeface="Times New Roman" panose="02020603050405020304" pitchFamily="18" charset="0"/>
                </a:rPr>
                <a:t>木</a:t>
              </a:r>
              <a:r>
                <a:rPr lang="zh-CN" altLang="en-US" sz="900" kern="100" dirty="0">
                  <a:latin typeface="微软雅黑" pitchFamily="34" charset="-122"/>
                  <a:ea typeface="微软雅黑" pitchFamily="34" charset="-122"/>
                  <a:cs typeface="Times New Roman" panose="02020603050405020304" pitchFamily="18" charset="0"/>
                </a:rPr>
                <a:t>单击添加内容单击添加内容单击添加内容单击添加内容</a:t>
              </a:r>
              <a:endParaRPr lang="zh-CN" altLang="zh-CN" sz="900" kern="100" dirty="0">
                <a:latin typeface="微软雅黑" pitchFamily="34" charset="-122"/>
                <a:ea typeface="微软雅黑" pitchFamily="34" charset="-122"/>
                <a:cs typeface="Times New Roman" panose="02020603050405020304" pitchFamily="18" charset="0"/>
              </a:endParaRPr>
            </a:p>
          </p:txBody>
        </p:sp>
        <p:sp>
          <p:nvSpPr>
            <p:cNvPr id="55" name="文本框 28"/>
            <p:cNvSpPr txBox="1"/>
            <p:nvPr/>
          </p:nvSpPr>
          <p:spPr>
            <a:xfrm>
              <a:off x="6010322" y="1863277"/>
              <a:ext cx="619828" cy="738664"/>
            </a:xfrm>
            <a:prstGeom prst="rect">
              <a:avLst/>
            </a:prstGeom>
            <a:noFill/>
          </p:spPr>
          <p:txBody>
            <a:bodyPr wrap="square" rtlCol="0">
              <a:spAutoFit/>
            </a:bodyPr>
            <a:lstStyle/>
            <a:p>
              <a:r>
                <a:rPr lang="zh-CN" altLang="en-US" sz="1050" kern="100" dirty="0" smtClean="0">
                  <a:latin typeface="微软雅黑" pitchFamily="34" charset="-122"/>
                  <a:ea typeface="微软雅黑" pitchFamily="34" charset="-122"/>
                  <a:cs typeface="Times New Roman" panose="02020603050405020304" pitchFamily="18" charset="0"/>
                </a:rPr>
                <a:t>单击添加内容单击添加内容</a:t>
              </a:r>
              <a:endParaRPr lang="zh-CN" altLang="zh-CN" sz="1050" kern="100" dirty="0">
                <a:latin typeface="微软雅黑" pitchFamily="34" charset="-122"/>
                <a:ea typeface="微软雅黑" pitchFamily="34" charset="-122"/>
                <a:cs typeface="Times New Roman" panose="02020603050405020304" pitchFamily="18" charset="0"/>
              </a:endParaRPr>
            </a:p>
          </p:txBody>
        </p:sp>
        <p:grpSp>
          <p:nvGrpSpPr>
            <p:cNvPr id="56" name="组合 55"/>
            <p:cNvGrpSpPr/>
            <p:nvPr/>
          </p:nvGrpSpPr>
          <p:grpSpPr>
            <a:xfrm>
              <a:off x="5615739" y="3514447"/>
              <a:ext cx="1556051" cy="691155"/>
              <a:chOff x="7481888" y="4022393"/>
              <a:chExt cx="2074734" cy="921541"/>
            </a:xfrm>
          </p:grpSpPr>
          <p:cxnSp>
            <p:nvCxnSpPr>
              <p:cNvPr id="57" name="直接连接符 56"/>
              <p:cNvCxnSpPr/>
              <p:nvPr/>
            </p:nvCxnSpPr>
            <p:spPr>
              <a:xfrm>
                <a:off x="7481888" y="4022393"/>
                <a:ext cx="1352550" cy="473407"/>
              </a:xfrm>
              <a:prstGeom prst="line">
                <a:avLst/>
              </a:prstGeom>
              <a:noFill/>
              <a:ln w="25400" cap="flat" cmpd="sng" algn="ctr">
                <a:solidFill>
                  <a:srgbClr val="294A5A"/>
                </a:solidFill>
                <a:prstDash val="solid"/>
                <a:miter lim="800000"/>
              </a:ln>
              <a:effectLst/>
            </p:spPr>
          </p:cxnSp>
          <p:sp>
            <p:nvSpPr>
              <p:cNvPr id="58" name="文本框 31"/>
              <p:cNvSpPr txBox="1"/>
              <p:nvPr/>
            </p:nvSpPr>
            <p:spPr>
              <a:xfrm>
                <a:off x="8897852" y="4174492"/>
                <a:ext cx="658770" cy="76944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单击添加内容</a:t>
                </a:r>
                <a:endParaRPr kumimoji="0" lang="zh-CN" altLang="en-US" sz="10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59" name="组合 58"/>
            <p:cNvGrpSpPr/>
            <p:nvPr/>
          </p:nvGrpSpPr>
          <p:grpSpPr>
            <a:xfrm>
              <a:off x="1890804" y="1874373"/>
              <a:ext cx="1194845" cy="813586"/>
              <a:chOff x="2515308" y="1835618"/>
              <a:chExt cx="1593126" cy="1084781"/>
            </a:xfrm>
          </p:grpSpPr>
          <p:sp>
            <p:nvSpPr>
              <p:cNvPr id="60" name="文本框 33"/>
              <p:cNvSpPr txBox="1"/>
              <p:nvPr/>
            </p:nvSpPr>
            <p:spPr>
              <a:xfrm>
                <a:off x="2706577" y="1835618"/>
                <a:ext cx="127214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请输入标题</a:t>
                </a:r>
              </a:p>
            </p:txBody>
          </p:sp>
          <p:sp>
            <p:nvSpPr>
              <p:cNvPr id="61" name="矩形 60"/>
              <p:cNvSpPr/>
              <p:nvPr/>
            </p:nvSpPr>
            <p:spPr>
              <a:xfrm>
                <a:off x="2515308" y="2243291"/>
                <a:ext cx="1593126" cy="67710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rPr>
                  <a:t>单击添加内容单击添加内容单击添加内容单击添加内容</a:t>
                </a:r>
                <a:endParaRPr kumimoji="0" lang="zh-CN" altLang="zh-CN" sz="900" b="0" i="0" u="none" strike="noStrike" kern="100" cap="none" spc="0" normalizeH="0" baseline="0" noProof="0" dirty="0">
                  <a:ln>
                    <a:noFill/>
                  </a:ln>
                  <a:solidFill>
                    <a:sysClr val="window" lastClr="FFFFFF"/>
                  </a:solidFill>
                  <a:effectLst/>
                  <a:uLnTx/>
                  <a:uFillTx/>
                  <a:latin typeface="微软雅黑" pitchFamily="34" charset="-122"/>
                  <a:ea typeface="微软雅黑" pitchFamily="34" charset="-122"/>
                  <a:cs typeface="Times New Roman" panose="02020603050405020304" pitchFamily="18" charset="0"/>
                </a:endParaRPr>
              </a:p>
            </p:txBody>
          </p:sp>
        </p:grpSp>
      </p:grpSp>
    </p:spTree>
    <p:extLst>
      <p:ext uri="{BB962C8B-B14F-4D97-AF65-F5344CB8AC3E}">
        <p14:creationId xmlns:p14="http://schemas.microsoft.com/office/powerpoint/2010/main" val="15015341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4"/>
          <p:cNvSpPr txBox="1">
            <a:spLocks noChangeArrowheads="1"/>
          </p:cNvSpPr>
          <p:nvPr/>
        </p:nvSpPr>
        <p:spPr bwMode="auto">
          <a:xfrm>
            <a:off x="818612" y="1447659"/>
            <a:ext cx="7579619" cy="50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marL="0" marR="0" lvl="0" indent="0" algn="just" defTabSz="914400" eaLnBrk="0" fontAlgn="auto" latinLnBrk="0" hangingPunct="0">
              <a:lnSpc>
                <a:spcPct val="100000"/>
              </a:lnSpc>
              <a:spcBef>
                <a:spcPts val="0"/>
              </a:spcBef>
              <a:spcAft>
                <a:spcPts val="0"/>
              </a:spcAft>
              <a:buClrTx/>
              <a:buSzTx/>
              <a:buFontTx/>
              <a:buNone/>
              <a:tabLst/>
              <a:defRPr/>
            </a:pPr>
            <a:r>
              <a:rPr kumimoji="0" lang="zh-CN" altLang="en-US" sz="1349"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这里可以列举出所做的其他工作，这里可以列举出所做的其他工作，这里可以列举出所做的其他工作，这里可以列举出所做的其他工作，这里可以列举出所做的其他工作</a:t>
            </a:r>
          </a:p>
        </p:txBody>
      </p:sp>
      <p:sp>
        <p:nvSpPr>
          <p:cNvPr id="14" name="矩形 13"/>
          <p:cNvSpPr/>
          <p:nvPr/>
        </p:nvSpPr>
        <p:spPr bwMode="auto">
          <a:xfrm>
            <a:off x="1092345" y="2257432"/>
            <a:ext cx="2051427" cy="1457593"/>
          </a:xfrm>
          <a:prstGeom prst="rect">
            <a:avLst/>
          </a:prstGeom>
          <a:blipFill>
            <a:blip r:embed="rId2" cstate="email">
              <a:extLst>
                <a:ext uri="{28A0092B-C50C-407E-A947-70E740481C1C}">
                  <a14:useLocalDpi xmlns:a14="http://schemas.microsoft.com/office/drawing/2010/main"/>
                </a:ext>
              </a:extLst>
            </a:blip>
            <a:stretch>
              <a:fillRect/>
            </a:stretch>
          </a:blipFill>
          <a:ln w="9525" cap="flat" cmpd="sng" algn="ctr">
            <a:solidFill>
              <a:srgbClr val="5B9BD5">
                <a:lumMod val="60000"/>
                <a:lumOff val="40000"/>
              </a:srgbClr>
            </a:solid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endParaRPr kumimoji="0" lang="zh-CN" altLang="en-US" sz="1349" b="0" i="0" u="none" strike="noStrike" kern="0" cap="none" spc="0" normalizeH="0" baseline="0" noProof="0">
              <a:ln>
                <a:noFill/>
              </a:ln>
              <a:solidFill>
                <a:sysClr val="windowText" lastClr="000000"/>
              </a:solidFill>
              <a:effectLst/>
              <a:uLnTx/>
              <a:uFillTx/>
            </a:endParaRPr>
          </a:p>
        </p:txBody>
      </p:sp>
      <p:sp>
        <p:nvSpPr>
          <p:cNvPr id="15" name="矩形 14"/>
          <p:cNvSpPr/>
          <p:nvPr/>
        </p:nvSpPr>
        <p:spPr bwMode="auto">
          <a:xfrm>
            <a:off x="3574444" y="2257432"/>
            <a:ext cx="2051427" cy="1457593"/>
          </a:xfrm>
          <a:prstGeom prst="rect">
            <a:avLst/>
          </a:prstGeom>
          <a:blipFill>
            <a:blip r:embed="rId3" cstate="email">
              <a:extLst>
                <a:ext uri="{28A0092B-C50C-407E-A947-70E740481C1C}">
                  <a14:useLocalDpi xmlns:a14="http://schemas.microsoft.com/office/drawing/2010/main"/>
                </a:ext>
              </a:extLst>
            </a:blip>
            <a:stretch>
              <a:fillRect/>
            </a:stretch>
          </a:blipFill>
          <a:ln w="9525" cap="flat" cmpd="sng" algn="ctr">
            <a:solidFill>
              <a:srgbClr val="5B9BD5">
                <a:lumMod val="60000"/>
                <a:lumOff val="40000"/>
              </a:srgbClr>
            </a:solid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endParaRPr kumimoji="0" lang="zh-CN" altLang="en-US" sz="1349" b="0" i="0" u="none" strike="noStrike" kern="0" cap="none" spc="0" normalizeH="0" baseline="0" noProof="0">
              <a:ln>
                <a:noFill/>
              </a:ln>
              <a:solidFill>
                <a:sysClr val="windowText" lastClr="000000"/>
              </a:solidFill>
              <a:effectLst/>
              <a:uLnTx/>
              <a:uFillTx/>
            </a:endParaRPr>
          </a:p>
        </p:txBody>
      </p:sp>
      <p:sp>
        <p:nvSpPr>
          <p:cNvPr id="16" name="矩形 15"/>
          <p:cNvSpPr/>
          <p:nvPr/>
        </p:nvSpPr>
        <p:spPr bwMode="auto">
          <a:xfrm>
            <a:off x="6056544" y="2257432"/>
            <a:ext cx="2051427" cy="1457593"/>
          </a:xfrm>
          <a:prstGeom prst="rect">
            <a:avLst/>
          </a:prstGeom>
          <a:blipFill>
            <a:blip r:embed="rId4" cstate="email">
              <a:extLst>
                <a:ext uri="{28A0092B-C50C-407E-A947-70E740481C1C}">
                  <a14:useLocalDpi xmlns:a14="http://schemas.microsoft.com/office/drawing/2010/main"/>
                </a:ext>
              </a:extLst>
            </a:blip>
            <a:stretch>
              <a:fillRect/>
            </a:stretch>
          </a:blipFill>
          <a:ln w="9525" cap="flat" cmpd="sng" algn="ctr">
            <a:solidFill>
              <a:srgbClr val="5B9BD5">
                <a:lumMod val="60000"/>
                <a:lumOff val="40000"/>
              </a:srgbClr>
            </a:solid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endParaRPr kumimoji="0" lang="zh-CN" altLang="en-US" sz="1349" b="0" i="0" u="none" strike="noStrike" kern="0" cap="none" spc="0" normalizeH="0" baseline="0" noProof="0">
              <a:ln>
                <a:noFill/>
              </a:ln>
              <a:solidFill>
                <a:sysClr val="windowText" lastClr="000000"/>
              </a:solidFill>
              <a:effectLst/>
              <a:uLnTx/>
              <a:uFillTx/>
            </a:endParaRPr>
          </a:p>
        </p:txBody>
      </p:sp>
      <p:sp>
        <p:nvSpPr>
          <p:cNvPr id="17" name="矩形 16"/>
          <p:cNvSpPr/>
          <p:nvPr/>
        </p:nvSpPr>
        <p:spPr bwMode="auto">
          <a:xfrm>
            <a:off x="1" y="3876980"/>
            <a:ext cx="9144000" cy="485864"/>
          </a:xfrm>
          <a:prstGeom prst="rect">
            <a:avLst/>
          </a:prstGeom>
          <a:solidFill>
            <a:srgbClr val="00AAA2"/>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marL="0" marR="0" lvl="0" indent="0" defTabSz="685526" eaLnBrk="1" fontAlgn="auto" latinLnBrk="0" hangingPunct="1">
              <a:lnSpc>
                <a:spcPct val="100000"/>
              </a:lnSpc>
              <a:spcBef>
                <a:spcPts val="0"/>
              </a:spcBef>
              <a:spcAft>
                <a:spcPts val="0"/>
              </a:spcAft>
              <a:buClrTx/>
              <a:buSzTx/>
              <a:buFontTx/>
              <a:buNone/>
              <a:tabLst/>
              <a:defRPr/>
            </a:pPr>
            <a:endParaRPr kumimoji="0" lang="zh-CN" altLang="en-US" sz="1349" b="0" i="0" u="none" strike="noStrike" kern="0" cap="none" spc="0" normalizeH="0" baseline="0" noProof="0">
              <a:ln>
                <a:noFill/>
              </a:ln>
              <a:solidFill>
                <a:sysClr val="windowText" lastClr="000000"/>
              </a:solidFill>
              <a:effectLst/>
              <a:uLnTx/>
              <a:uFillTx/>
            </a:endParaRPr>
          </a:p>
        </p:txBody>
      </p:sp>
      <p:sp>
        <p:nvSpPr>
          <p:cNvPr id="18" name="TextBox 16"/>
          <p:cNvSpPr txBox="1"/>
          <p:nvPr/>
        </p:nvSpPr>
        <p:spPr>
          <a:xfrm>
            <a:off x="1132340" y="3951810"/>
            <a:ext cx="1631166" cy="36920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799" b="1" i="0" u="none" strike="noStrike" kern="0" cap="none" spc="0" normalizeH="0" baseline="0" noProof="0" dirty="0">
                <a:ln>
                  <a:noFill/>
                </a:ln>
                <a:solidFill>
                  <a:sysClr val="window" lastClr="FFFFFF"/>
                </a:solidFill>
                <a:effectLst/>
                <a:uLnTx/>
                <a:uFillTx/>
                <a:latin typeface="宋体"/>
                <a:ea typeface="宋体"/>
              </a:rPr>
              <a:t>这里是标题</a:t>
            </a:r>
            <a:endParaRPr kumimoji="0" lang="en-US" altLang="zh-CN" sz="1799" b="1" i="0" u="none" strike="noStrike" kern="0" cap="none" spc="0" normalizeH="0" baseline="0" noProof="0" dirty="0">
              <a:ln>
                <a:noFill/>
              </a:ln>
              <a:solidFill>
                <a:sysClr val="window" lastClr="FFFFFF"/>
              </a:solidFill>
              <a:effectLst/>
              <a:uLnTx/>
              <a:uFillTx/>
              <a:latin typeface="宋体"/>
              <a:ea typeface="宋体"/>
            </a:endParaRPr>
          </a:p>
        </p:txBody>
      </p:sp>
      <p:sp>
        <p:nvSpPr>
          <p:cNvPr id="19" name="TextBox 17"/>
          <p:cNvSpPr txBox="1"/>
          <p:nvPr/>
        </p:nvSpPr>
        <p:spPr>
          <a:xfrm>
            <a:off x="1068820" y="4510861"/>
            <a:ext cx="2074950" cy="646331"/>
          </a:xfrm>
          <a:prstGeom prst="rect">
            <a:avLst/>
          </a:prstGeom>
          <a:noFill/>
        </p:spPr>
        <p:txBody>
          <a:bodyPr wrap="square" rtlCol="0">
            <a:spAutoFit/>
          </a:bodyPr>
          <a:lstStyle/>
          <a:p>
            <a:pPr algn="ctr"/>
            <a:r>
              <a:rPr lang="zh-CN" altLang="en-US" sz="1200" dirty="0">
                <a:latin typeface="+mn-ea"/>
                <a:ea typeface="+mn-ea"/>
              </a:rPr>
              <a:t>这里可以添加主要内容这里可以添加主要内容这里可以添加主要</a:t>
            </a:r>
          </a:p>
        </p:txBody>
      </p:sp>
      <p:sp>
        <p:nvSpPr>
          <p:cNvPr id="20" name="TextBox 18"/>
          <p:cNvSpPr txBox="1"/>
          <p:nvPr/>
        </p:nvSpPr>
        <p:spPr>
          <a:xfrm>
            <a:off x="3803385" y="3951810"/>
            <a:ext cx="1631166" cy="36920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799" b="1" i="0" u="none" strike="noStrike" kern="0" cap="none" spc="0" normalizeH="0" baseline="0" noProof="0" dirty="0">
                <a:ln>
                  <a:noFill/>
                </a:ln>
                <a:solidFill>
                  <a:sysClr val="window" lastClr="FFFFFF"/>
                </a:solidFill>
                <a:effectLst/>
                <a:uLnTx/>
                <a:uFillTx/>
                <a:latin typeface="宋体"/>
                <a:ea typeface="宋体"/>
              </a:rPr>
              <a:t>这里是标题</a:t>
            </a:r>
            <a:endParaRPr kumimoji="0" lang="en-US" altLang="zh-CN" sz="1799" b="1" i="0" u="none" strike="noStrike" kern="0" cap="none" spc="0" normalizeH="0" baseline="0" noProof="0" dirty="0">
              <a:ln>
                <a:noFill/>
              </a:ln>
              <a:solidFill>
                <a:sysClr val="window" lastClr="FFFFFF"/>
              </a:solidFill>
              <a:effectLst/>
              <a:uLnTx/>
              <a:uFillTx/>
              <a:latin typeface="宋体"/>
              <a:ea typeface="宋体"/>
            </a:endParaRPr>
          </a:p>
        </p:txBody>
      </p:sp>
      <p:sp>
        <p:nvSpPr>
          <p:cNvPr id="21" name="TextBox 19"/>
          <p:cNvSpPr txBox="1"/>
          <p:nvPr/>
        </p:nvSpPr>
        <p:spPr>
          <a:xfrm>
            <a:off x="3550919" y="4510861"/>
            <a:ext cx="2074950" cy="646331"/>
          </a:xfrm>
          <a:prstGeom prst="rect">
            <a:avLst/>
          </a:prstGeom>
          <a:noFill/>
        </p:spPr>
        <p:txBody>
          <a:bodyPr wrap="square" rtlCol="0">
            <a:spAutoFit/>
          </a:bodyPr>
          <a:lstStyle/>
          <a:p>
            <a:pPr algn="ctr"/>
            <a:r>
              <a:rPr lang="zh-CN" altLang="en-US" sz="1200" dirty="0">
                <a:latin typeface="+mn-ea"/>
                <a:ea typeface="+mn-ea"/>
              </a:rPr>
              <a:t>这里可以添加主要内容这里可以添加主要内容这里可以添加主要</a:t>
            </a:r>
          </a:p>
        </p:txBody>
      </p:sp>
      <p:sp>
        <p:nvSpPr>
          <p:cNvPr id="22" name="TextBox 20"/>
          <p:cNvSpPr txBox="1"/>
          <p:nvPr/>
        </p:nvSpPr>
        <p:spPr>
          <a:xfrm>
            <a:off x="6297304" y="3951810"/>
            <a:ext cx="1631166" cy="36920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799" b="1" i="0" u="none" strike="noStrike" kern="0" cap="none" spc="0" normalizeH="0" baseline="0" noProof="0" dirty="0">
                <a:ln>
                  <a:noFill/>
                </a:ln>
                <a:solidFill>
                  <a:sysClr val="window" lastClr="FFFFFF"/>
                </a:solidFill>
                <a:effectLst/>
                <a:uLnTx/>
                <a:uFillTx/>
                <a:latin typeface="宋体"/>
                <a:ea typeface="宋体"/>
              </a:rPr>
              <a:t>这里是标题</a:t>
            </a:r>
            <a:endParaRPr kumimoji="0" lang="en-US" altLang="zh-CN" sz="1799" b="1" i="0" u="none" strike="noStrike" kern="0" cap="none" spc="0" normalizeH="0" baseline="0" noProof="0" dirty="0">
              <a:ln>
                <a:noFill/>
              </a:ln>
              <a:solidFill>
                <a:sysClr val="window" lastClr="FFFFFF"/>
              </a:solidFill>
              <a:effectLst/>
              <a:uLnTx/>
              <a:uFillTx/>
              <a:latin typeface="宋体"/>
              <a:ea typeface="宋体"/>
            </a:endParaRPr>
          </a:p>
        </p:txBody>
      </p:sp>
      <p:sp>
        <p:nvSpPr>
          <p:cNvPr id="23" name="TextBox 21"/>
          <p:cNvSpPr txBox="1"/>
          <p:nvPr/>
        </p:nvSpPr>
        <p:spPr>
          <a:xfrm>
            <a:off x="6044838" y="4510861"/>
            <a:ext cx="2074950" cy="646331"/>
          </a:xfrm>
          <a:prstGeom prst="rect">
            <a:avLst/>
          </a:prstGeom>
          <a:noFill/>
        </p:spPr>
        <p:txBody>
          <a:bodyPr wrap="square" rtlCol="0">
            <a:spAutoFit/>
          </a:bodyPr>
          <a:lstStyle/>
          <a:p>
            <a:pPr algn="ctr"/>
            <a:r>
              <a:rPr lang="zh-CN" altLang="en-US" sz="1200" dirty="0">
                <a:latin typeface="+mn-ea"/>
                <a:ea typeface="+mn-ea"/>
              </a:rPr>
              <a:t>这里可以添加主要内容这里可以添加主要内容这里可以添加主要</a:t>
            </a:r>
          </a:p>
        </p:txBody>
      </p:sp>
    </p:spTree>
    <p:extLst>
      <p:ext uri="{BB962C8B-B14F-4D97-AF65-F5344CB8AC3E}">
        <p14:creationId xmlns:p14="http://schemas.microsoft.com/office/powerpoint/2010/main" val="2671877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up)">
                                      <p:cBhvr>
                                        <p:cTn id="7" dur="500"/>
                                        <p:tgtEl>
                                          <p:spTgt spid="13">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400"/>
                                        <p:tgtEl>
                                          <p:spTgt spid="14"/>
                                        </p:tgtEl>
                                        <p:attrNameLst>
                                          <p:attrName>ppt_y</p:attrName>
                                        </p:attrNameLst>
                                      </p:cBhvr>
                                      <p:tavLst>
                                        <p:tav tm="0">
                                          <p:val>
                                            <p:strVal val="#ppt_y+#ppt_h*1.125000"/>
                                          </p:val>
                                        </p:tav>
                                        <p:tav tm="100000">
                                          <p:val>
                                            <p:strVal val="#ppt_y"/>
                                          </p:val>
                                        </p:tav>
                                      </p:tavLst>
                                    </p:anim>
                                    <p:animEffect transition="in" filter="wipe(up)">
                                      <p:cBhvr>
                                        <p:cTn id="16" dur="400"/>
                                        <p:tgtEl>
                                          <p:spTgt spid="14"/>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400"/>
                                        <p:tgtEl>
                                          <p:spTgt spid="15"/>
                                        </p:tgtEl>
                                        <p:attrNameLst>
                                          <p:attrName>ppt_y</p:attrName>
                                        </p:attrNameLst>
                                      </p:cBhvr>
                                      <p:tavLst>
                                        <p:tav tm="0">
                                          <p:val>
                                            <p:strVal val="#ppt_y+#ppt_h*1.125000"/>
                                          </p:val>
                                        </p:tav>
                                        <p:tav tm="100000">
                                          <p:val>
                                            <p:strVal val="#ppt_y"/>
                                          </p:val>
                                        </p:tav>
                                      </p:tavLst>
                                    </p:anim>
                                    <p:animEffect transition="in" filter="wipe(up)">
                                      <p:cBhvr>
                                        <p:cTn id="20" dur="400"/>
                                        <p:tgtEl>
                                          <p:spTgt spid="15"/>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400"/>
                                        <p:tgtEl>
                                          <p:spTgt spid="16"/>
                                        </p:tgtEl>
                                        <p:attrNameLst>
                                          <p:attrName>ppt_y</p:attrName>
                                        </p:attrNameLst>
                                      </p:cBhvr>
                                      <p:tavLst>
                                        <p:tav tm="0">
                                          <p:val>
                                            <p:strVal val="#ppt_y+#ppt_h*1.125000"/>
                                          </p:val>
                                        </p:tav>
                                        <p:tav tm="100000">
                                          <p:val>
                                            <p:strVal val="#ppt_y"/>
                                          </p:val>
                                        </p:tav>
                                      </p:tavLst>
                                    </p:anim>
                                    <p:animEffect transition="in" filter="wipe(up)">
                                      <p:cBhvr>
                                        <p:cTn id="24" dur="400"/>
                                        <p:tgtEl>
                                          <p:spTgt spid="16"/>
                                        </p:tgtEl>
                                      </p:cBhvr>
                                    </p:animEffect>
                                  </p:childTnLst>
                                </p:cTn>
                              </p:par>
                              <p:par>
                                <p:cTn id="25" presetID="2" presetClass="entr" presetSubtype="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1+#ppt_w/2"/>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up)">
                                      <p:cBhvr>
                                        <p:cTn id="4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p:bldP spid="19" grpId="0"/>
      <p:bldP spid="20" grpId="0"/>
      <p:bldP spid="21" grpId="0"/>
      <p:bldP spid="22" grpId="0"/>
      <p:bldP spid="23" grpId="0"/>
    </p:bld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23087</TotalTime>
  <Words>2023</Words>
  <Application>Microsoft Office PowerPoint</Application>
  <PresentationFormat>全屏显示(4:3)</PresentationFormat>
  <Paragraphs>206</Paragraphs>
  <Slides>21</Slides>
  <Notes>0</Notes>
  <HiddenSlides>0</HiddenSlides>
  <MMClips>0</MMClips>
  <ScaleCrop>false</ScaleCrop>
  <HeadingPairs>
    <vt:vector size="4" baseType="variant">
      <vt:variant>
        <vt:lpstr>主题</vt:lpstr>
      </vt:variant>
      <vt:variant>
        <vt:i4>2</vt:i4>
      </vt:variant>
      <vt:variant>
        <vt:lpstr>幻灯片标题</vt:lpstr>
      </vt:variant>
      <vt:variant>
        <vt:i4>21</vt:i4>
      </vt:variant>
    </vt:vector>
  </HeadingPairs>
  <TitlesOfParts>
    <vt:vector size="23" baseType="lpstr">
      <vt:lpstr>第一PPT模板网：www.1ppt.com</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Windows User</cp:lastModifiedBy>
  <cp:revision>1376</cp:revision>
  <dcterms:created xsi:type="dcterms:W3CDTF">2009-02-11T05:37:22Z</dcterms:created>
  <dcterms:modified xsi:type="dcterms:W3CDTF">2017-03-03T06:36:23Z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