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25"/>
  </p:notesMasterIdLst>
  <p:handoutMasterIdLst>
    <p:handoutMasterId r:id="rId26"/>
  </p:handoutMasterIdLst>
  <p:sldIdLst>
    <p:sldId id="427" r:id="rId3"/>
    <p:sldId id="428" r:id="rId4"/>
    <p:sldId id="429" r:id="rId5"/>
    <p:sldId id="430" r:id="rId6"/>
    <p:sldId id="431" r:id="rId7"/>
    <p:sldId id="432" r:id="rId8"/>
    <p:sldId id="433" r:id="rId9"/>
    <p:sldId id="434" r:id="rId10"/>
    <p:sldId id="435" r:id="rId11"/>
    <p:sldId id="436" r:id="rId12"/>
    <p:sldId id="437" r:id="rId13"/>
    <p:sldId id="438" r:id="rId14"/>
    <p:sldId id="439" r:id="rId15"/>
    <p:sldId id="442" r:id="rId16"/>
    <p:sldId id="441" r:id="rId17"/>
    <p:sldId id="440" r:id="rId18"/>
    <p:sldId id="443" r:id="rId19"/>
    <p:sldId id="444" r:id="rId20"/>
    <p:sldId id="445" r:id="rId21"/>
    <p:sldId id="446" r:id="rId22"/>
    <p:sldId id="448" r:id="rId23"/>
    <p:sldId id="359" r:id="rId2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1570" autoAdjust="0"/>
    <p:restoredTop sz="95672" autoAdjust="0"/>
  </p:normalViewPr>
  <p:slideViewPr>
    <p:cSldViewPr>
      <p:cViewPr>
        <p:scale>
          <a:sx n="100" d="100"/>
          <a:sy n="100" d="100"/>
        </p:scale>
        <p:origin x="-2148" y="-2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10" d="100"/>
        <a:sy n="11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2017/2/27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2017/2/27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/>
          <p:cNvSpPr/>
          <p:nvPr userDrawn="1"/>
        </p:nvSpPr>
        <p:spPr bwMode="auto">
          <a:xfrm>
            <a:off x="-8625" y="801569"/>
            <a:ext cx="9180511" cy="537236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 userDrawn="1"/>
        </p:nvSpPr>
        <p:spPr bwMode="auto">
          <a:xfrm>
            <a:off x="-6351" y="-14288"/>
            <a:ext cx="9178237" cy="871538"/>
          </a:xfrm>
          <a:prstGeom prst="rect">
            <a:avLst/>
          </a:prstGeom>
          <a:blipFill dpi="0" rotWithShape="1">
            <a:blip r:embed="rId4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-6351" y="-14288"/>
            <a:ext cx="9186863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74003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 bwMode="auto">
          <a:xfrm>
            <a:off x="-17251" y="836712"/>
            <a:ext cx="9180511" cy="5372360"/>
          </a:xfrm>
          <a:prstGeom prst="rect">
            <a:avLst/>
          </a:prstGeom>
          <a:gradFill flip="none" rotWithShape="1">
            <a:gsLst>
              <a:gs pos="0">
                <a:srgbClr val="16355B"/>
              </a:gs>
              <a:gs pos="50000">
                <a:srgbClr val="0A2037"/>
              </a:gs>
              <a:gs pos="100000">
                <a:srgbClr val="000D18"/>
              </a:gs>
            </a:gsLst>
            <a:path path="circle">
              <a:fillToRect l="50000" t="50000" r="50000" b="50000"/>
            </a:path>
            <a:tileRect/>
          </a:gra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-6351" y="-14288"/>
            <a:ext cx="9186863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8" name="图片 11" descr="png素材 (276).png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8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11" name="Picture 6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  <p:extLst>
      <p:ext uri="{BB962C8B-B14F-4D97-AF65-F5344CB8AC3E}">
        <p14:creationId xmlns:p14="http://schemas.microsoft.com/office/powerpoint/2010/main" val="17170012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2017/2/27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712" r:id="rId2"/>
    <p:sldLayoutId id="2147483713" r:id="rId3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2017/2/27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40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kejian/" TargetMode="External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5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image" Target="../media/image42.png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4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50492"/>
            <a:ext cx="8332788" cy="4214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9" name="组合 2"/>
          <p:cNvGrpSpPr>
            <a:grpSpLocks/>
          </p:cNvGrpSpPr>
          <p:nvPr/>
        </p:nvGrpSpPr>
        <p:grpSpPr bwMode="auto">
          <a:xfrm>
            <a:off x="2691680" y="826690"/>
            <a:ext cx="1727200" cy="787400"/>
            <a:chOff x="1485899" y="1092199"/>
            <a:chExt cx="1727201" cy="787142"/>
          </a:xfrm>
        </p:grpSpPr>
        <p:pic>
          <p:nvPicPr>
            <p:cNvPr id="30" name="图片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042" t="14458" r="17552" b="31241"/>
            <a:stretch>
              <a:fillRect/>
            </a:stretch>
          </p:blipFill>
          <p:spPr bwMode="auto">
            <a:xfrm>
              <a:off x="1485899" y="1092199"/>
              <a:ext cx="1143001" cy="6985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" name="图片 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244488" y="1441449"/>
              <a:ext cx="968612" cy="4378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2" name="组合 5"/>
          <p:cNvGrpSpPr>
            <a:grpSpLocks/>
          </p:cNvGrpSpPr>
          <p:nvPr/>
        </p:nvGrpSpPr>
        <p:grpSpPr bwMode="auto">
          <a:xfrm>
            <a:off x="2590080" y="1890315"/>
            <a:ext cx="3494088" cy="536575"/>
            <a:chOff x="1943573" y="2380991"/>
            <a:chExt cx="3493733" cy="535920"/>
          </a:xfrm>
        </p:grpSpPr>
        <p:grpSp>
          <p:nvGrpSpPr>
            <p:cNvPr id="33" name="组合 6"/>
            <p:cNvGrpSpPr>
              <a:grpSpLocks/>
            </p:cNvGrpSpPr>
            <p:nvPr/>
          </p:nvGrpSpPr>
          <p:grpSpPr bwMode="auto">
            <a:xfrm>
              <a:off x="1943573" y="2380991"/>
              <a:ext cx="1982433" cy="535920"/>
              <a:chOff x="1943573" y="2380991"/>
              <a:chExt cx="1982433" cy="535920"/>
            </a:xfrm>
          </p:grpSpPr>
          <p:sp>
            <p:nvSpPr>
              <p:cNvPr id="35" name="文本框 8"/>
              <p:cNvSpPr txBox="1">
                <a:spLocks noChangeArrowheads="1"/>
              </p:cNvSpPr>
              <p:nvPr/>
            </p:nvSpPr>
            <p:spPr bwMode="auto">
              <a:xfrm>
                <a:off x="1943573" y="2380991"/>
                <a:ext cx="1152288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2800">
                    <a:latin typeface="楷体" pitchFamily="49" charset="-122"/>
                    <a:ea typeface="楷体" pitchFamily="49" charset="-122"/>
                  </a:rPr>
                  <a:t>缘起</a:t>
                </a:r>
              </a:p>
            </p:txBody>
          </p:sp>
          <p:sp>
            <p:nvSpPr>
              <p:cNvPr id="36" name="文本框 9"/>
              <p:cNvSpPr txBox="1">
                <a:spLocks noChangeArrowheads="1"/>
              </p:cNvSpPr>
              <p:nvPr/>
            </p:nvSpPr>
            <p:spPr bwMode="auto">
              <a:xfrm>
                <a:off x="2773718" y="2393691"/>
                <a:ext cx="1152288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sz="2800">
                    <a:solidFill>
                      <a:srgbClr val="C00000"/>
                    </a:solidFill>
                    <a:latin typeface="楷体" pitchFamily="49" charset="-122"/>
                    <a:ea typeface="楷体" pitchFamily="49" charset="-122"/>
                  </a:rPr>
                  <a:t>·</a:t>
                </a:r>
                <a:endParaRPr lang="zh-CN" altLang="en-US" sz="2800">
                  <a:solidFill>
                    <a:srgbClr val="C00000"/>
                  </a:solidFill>
                  <a:latin typeface="楷体" pitchFamily="49" charset="-122"/>
                  <a:ea typeface="楷体" pitchFamily="49" charset="-122"/>
                </a:endParaRPr>
              </a:p>
            </p:txBody>
          </p:sp>
        </p:grpSp>
        <p:sp>
          <p:nvSpPr>
            <p:cNvPr id="34" name="文本框 7"/>
            <p:cNvSpPr txBox="1">
              <a:spLocks noChangeArrowheads="1"/>
            </p:cNvSpPr>
            <p:nvPr/>
          </p:nvSpPr>
          <p:spPr bwMode="auto">
            <a:xfrm>
              <a:off x="3238501" y="2380991"/>
              <a:ext cx="219880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>
                  <a:latin typeface="楷体" pitchFamily="49" charset="-122"/>
                  <a:ea typeface="楷体" pitchFamily="49" charset="-122"/>
                </a:rPr>
                <a:t>项目概述</a:t>
              </a:r>
            </a:p>
          </p:txBody>
        </p:sp>
      </p:grpSp>
      <p:grpSp>
        <p:nvGrpSpPr>
          <p:cNvPr id="37" name="组合 10"/>
          <p:cNvGrpSpPr>
            <a:grpSpLocks/>
          </p:cNvGrpSpPr>
          <p:nvPr/>
        </p:nvGrpSpPr>
        <p:grpSpPr bwMode="auto">
          <a:xfrm>
            <a:off x="2590080" y="2422128"/>
            <a:ext cx="3494088" cy="536575"/>
            <a:chOff x="1943573" y="3052722"/>
            <a:chExt cx="3493733" cy="535920"/>
          </a:xfrm>
        </p:grpSpPr>
        <p:sp>
          <p:nvSpPr>
            <p:cNvPr id="38" name="文本框 11"/>
            <p:cNvSpPr txBox="1">
              <a:spLocks noChangeArrowheads="1"/>
            </p:cNvSpPr>
            <p:nvPr/>
          </p:nvSpPr>
          <p:spPr bwMode="auto">
            <a:xfrm>
              <a:off x="1943573" y="3052722"/>
              <a:ext cx="115228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>
                  <a:latin typeface="楷体" pitchFamily="49" charset="-122"/>
                  <a:ea typeface="楷体" pitchFamily="49" charset="-122"/>
                </a:rPr>
                <a:t>聚心</a:t>
              </a:r>
            </a:p>
          </p:txBody>
        </p:sp>
        <p:sp>
          <p:nvSpPr>
            <p:cNvPr id="39" name="文本框 12"/>
            <p:cNvSpPr txBox="1">
              <a:spLocks noChangeArrowheads="1"/>
            </p:cNvSpPr>
            <p:nvPr/>
          </p:nvSpPr>
          <p:spPr bwMode="auto">
            <a:xfrm>
              <a:off x="2773718" y="3065422"/>
              <a:ext cx="115228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800">
                  <a:solidFill>
                    <a:srgbClr val="C00000"/>
                  </a:solidFill>
                  <a:latin typeface="楷体" pitchFamily="49" charset="-122"/>
                  <a:ea typeface="楷体" pitchFamily="49" charset="-122"/>
                </a:rPr>
                <a:t>·</a:t>
              </a:r>
              <a:endParaRPr lang="zh-CN" altLang="en-US" sz="2800">
                <a:solidFill>
                  <a:srgbClr val="C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40" name="文本框 13"/>
            <p:cNvSpPr txBox="1">
              <a:spLocks noChangeArrowheads="1"/>
            </p:cNvSpPr>
            <p:nvPr/>
          </p:nvSpPr>
          <p:spPr bwMode="auto">
            <a:xfrm>
              <a:off x="3238501" y="3052722"/>
              <a:ext cx="219880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 dirty="0">
                  <a:latin typeface="楷体" pitchFamily="49" charset="-122"/>
                  <a:ea typeface="楷体" pitchFamily="49" charset="-122"/>
                </a:rPr>
                <a:t>团队成员</a:t>
              </a:r>
            </a:p>
          </p:txBody>
        </p:sp>
      </p:grpSp>
      <p:grpSp>
        <p:nvGrpSpPr>
          <p:cNvPr id="41" name="组合 14"/>
          <p:cNvGrpSpPr>
            <a:grpSpLocks/>
          </p:cNvGrpSpPr>
          <p:nvPr/>
        </p:nvGrpSpPr>
        <p:grpSpPr bwMode="auto">
          <a:xfrm>
            <a:off x="2590080" y="2966640"/>
            <a:ext cx="3494088" cy="536575"/>
            <a:chOff x="1943573" y="3741449"/>
            <a:chExt cx="3493733" cy="535920"/>
          </a:xfrm>
        </p:grpSpPr>
        <p:sp>
          <p:nvSpPr>
            <p:cNvPr id="42" name="文本框 15"/>
            <p:cNvSpPr txBox="1">
              <a:spLocks noChangeArrowheads="1"/>
            </p:cNvSpPr>
            <p:nvPr/>
          </p:nvSpPr>
          <p:spPr bwMode="auto">
            <a:xfrm>
              <a:off x="1943573" y="3741449"/>
              <a:ext cx="115228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>
                  <a:latin typeface="楷体" pitchFamily="49" charset="-122"/>
                  <a:ea typeface="楷体" pitchFamily="49" charset="-122"/>
                </a:rPr>
                <a:t>臻美</a:t>
              </a:r>
            </a:p>
          </p:txBody>
        </p:sp>
        <p:sp>
          <p:nvSpPr>
            <p:cNvPr id="43" name="文本框 16"/>
            <p:cNvSpPr txBox="1">
              <a:spLocks noChangeArrowheads="1"/>
            </p:cNvSpPr>
            <p:nvPr/>
          </p:nvSpPr>
          <p:spPr bwMode="auto">
            <a:xfrm>
              <a:off x="2773718" y="3754149"/>
              <a:ext cx="115228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800">
                  <a:solidFill>
                    <a:srgbClr val="C00000"/>
                  </a:solidFill>
                  <a:latin typeface="楷体" pitchFamily="49" charset="-122"/>
                  <a:ea typeface="楷体" pitchFamily="49" charset="-122"/>
                </a:rPr>
                <a:t>·</a:t>
              </a:r>
              <a:endParaRPr lang="zh-CN" altLang="en-US" sz="2800">
                <a:solidFill>
                  <a:srgbClr val="C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44" name="文本框 17"/>
            <p:cNvSpPr txBox="1">
              <a:spLocks noChangeArrowheads="1"/>
            </p:cNvSpPr>
            <p:nvPr/>
          </p:nvSpPr>
          <p:spPr bwMode="auto">
            <a:xfrm>
              <a:off x="3238501" y="3741449"/>
              <a:ext cx="219880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>
                  <a:latin typeface="楷体" pitchFamily="49" charset="-122"/>
                  <a:ea typeface="楷体" pitchFamily="49" charset="-122"/>
                </a:rPr>
                <a:t>行业市场</a:t>
              </a:r>
            </a:p>
          </p:txBody>
        </p:sp>
      </p:grpSp>
      <p:grpSp>
        <p:nvGrpSpPr>
          <p:cNvPr id="45" name="组合 18"/>
          <p:cNvGrpSpPr>
            <a:grpSpLocks/>
          </p:cNvGrpSpPr>
          <p:nvPr/>
        </p:nvGrpSpPr>
        <p:grpSpPr bwMode="auto">
          <a:xfrm>
            <a:off x="2590080" y="3498453"/>
            <a:ext cx="3494088" cy="536575"/>
            <a:chOff x="1943573" y="4424699"/>
            <a:chExt cx="3493733" cy="535920"/>
          </a:xfrm>
        </p:grpSpPr>
        <p:sp>
          <p:nvSpPr>
            <p:cNvPr id="46" name="文本框 19"/>
            <p:cNvSpPr txBox="1">
              <a:spLocks noChangeArrowheads="1"/>
            </p:cNvSpPr>
            <p:nvPr/>
          </p:nvSpPr>
          <p:spPr bwMode="auto">
            <a:xfrm>
              <a:off x="1943573" y="4424699"/>
              <a:ext cx="115228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>
                  <a:latin typeface="楷体" pitchFamily="49" charset="-122"/>
                  <a:ea typeface="楷体" pitchFamily="49" charset="-122"/>
                </a:rPr>
                <a:t>闪耀</a:t>
              </a:r>
            </a:p>
          </p:txBody>
        </p:sp>
        <p:sp>
          <p:nvSpPr>
            <p:cNvPr id="47" name="文本框 20"/>
            <p:cNvSpPr txBox="1">
              <a:spLocks noChangeArrowheads="1"/>
            </p:cNvSpPr>
            <p:nvPr/>
          </p:nvSpPr>
          <p:spPr bwMode="auto">
            <a:xfrm>
              <a:off x="2773718" y="4437399"/>
              <a:ext cx="115228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800">
                  <a:solidFill>
                    <a:srgbClr val="C00000"/>
                  </a:solidFill>
                  <a:latin typeface="楷体" pitchFamily="49" charset="-122"/>
                  <a:ea typeface="楷体" pitchFamily="49" charset="-122"/>
                </a:rPr>
                <a:t>·</a:t>
              </a:r>
              <a:endParaRPr lang="zh-CN" altLang="en-US" sz="2800">
                <a:solidFill>
                  <a:srgbClr val="C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48" name="文本框 21"/>
            <p:cNvSpPr txBox="1">
              <a:spLocks noChangeArrowheads="1"/>
            </p:cNvSpPr>
            <p:nvPr/>
          </p:nvSpPr>
          <p:spPr bwMode="auto">
            <a:xfrm>
              <a:off x="3238501" y="4424699"/>
              <a:ext cx="219880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>
                  <a:latin typeface="楷体" pitchFamily="49" charset="-122"/>
                  <a:ea typeface="楷体" pitchFamily="49" charset="-122"/>
                </a:rPr>
                <a:t>项目特色</a:t>
              </a:r>
            </a:p>
          </p:txBody>
        </p:sp>
      </p:grpSp>
      <p:grpSp>
        <p:nvGrpSpPr>
          <p:cNvPr id="49" name="组合 22"/>
          <p:cNvGrpSpPr>
            <a:grpSpLocks/>
          </p:cNvGrpSpPr>
          <p:nvPr/>
        </p:nvGrpSpPr>
        <p:grpSpPr bwMode="auto">
          <a:xfrm>
            <a:off x="2590080" y="4046140"/>
            <a:ext cx="3494088" cy="534988"/>
            <a:chOff x="1943573" y="5107949"/>
            <a:chExt cx="3493733" cy="535920"/>
          </a:xfrm>
        </p:grpSpPr>
        <p:sp>
          <p:nvSpPr>
            <p:cNvPr id="50" name="文本框 23"/>
            <p:cNvSpPr txBox="1">
              <a:spLocks noChangeArrowheads="1"/>
            </p:cNvSpPr>
            <p:nvPr/>
          </p:nvSpPr>
          <p:spPr bwMode="auto">
            <a:xfrm>
              <a:off x="1943573" y="5107949"/>
              <a:ext cx="115228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>
                  <a:latin typeface="楷体" pitchFamily="49" charset="-122"/>
                  <a:ea typeface="楷体" pitchFamily="49" charset="-122"/>
                </a:rPr>
                <a:t>并进</a:t>
              </a:r>
            </a:p>
          </p:txBody>
        </p:sp>
        <p:sp>
          <p:nvSpPr>
            <p:cNvPr id="51" name="文本框 24"/>
            <p:cNvSpPr txBox="1">
              <a:spLocks noChangeArrowheads="1"/>
            </p:cNvSpPr>
            <p:nvPr/>
          </p:nvSpPr>
          <p:spPr bwMode="auto">
            <a:xfrm>
              <a:off x="2773718" y="5120649"/>
              <a:ext cx="115228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800">
                  <a:solidFill>
                    <a:srgbClr val="C00000"/>
                  </a:solidFill>
                  <a:latin typeface="楷体" pitchFamily="49" charset="-122"/>
                  <a:ea typeface="楷体" pitchFamily="49" charset="-122"/>
                </a:rPr>
                <a:t>·</a:t>
              </a:r>
              <a:endParaRPr lang="zh-CN" altLang="en-US" sz="2800">
                <a:solidFill>
                  <a:srgbClr val="C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52" name="文本框 25"/>
            <p:cNvSpPr txBox="1">
              <a:spLocks noChangeArrowheads="1"/>
            </p:cNvSpPr>
            <p:nvPr/>
          </p:nvSpPr>
          <p:spPr bwMode="auto">
            <a:xfrm>
              <a:off x="3238501" y="5107949"/>
              <a:ext cx="219880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>
                  <a:latin typeface="楷体" pitchFamily="49" charset="-122"/>
                  <a:ea typeface="楷体" pitchFamily="49" charset="-122"/>
                </a:rPr>
                <a:t>财务计划</a:t>
              </a:r>
            </a:p>
          </p:txBody>
        </p:sp>
      </p:grpSp>
      <p:cxnSp>
        <p:nvCxnSpPr>
          <p:cNvPr id="53" name="直接连接符 52"/>
          <p:cNvCxnSpPr/>
          <p:nvPr/>
        </p:nvCxnSpPr>
        <p:spPr>
          <a:xfrm>
            <a:off x="2704380" y="1706165"/>
            <a:ext cx="2730500" cy="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65000"/>
              </a:sysClr>
            </a:solidFill>
            <a:prstDash val="solid"/>
            <a:miter lim="800000"/>
          </a:ln>
          <a:effectLst/>
        </p:spPr>
      </p:cxnSp>
    </p:spTree>
    <p:extLst>
      <p:ext uri="{BB962C8B-B14F-4D97-AF65-F5344CB8AC3E}">
        <p14:creationId xmlns:p14="http://schemas.microsoft.com/office/powerpoint/2010/main" val="694383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3"/>
          <p:cNvGrpSpPr>
            <a:grpSpLocks/>
          </p:cNvGrpSpPr>
          <p:nvPr/>
        </p:nvGrpSpPr>
        <p:grpSpPr bwMode="auto">
          <a:xfrm>
            <a:off x="70346" y="807616"/>
            <a:ext cx="5365750" cy="965200"/>
            <a:chOff x="193779" y="40265"/>
            <a:chExt cx="6466453" cy="1163332"/>
          </a:xfrm>
        </p:grpSpPr>
        <p:pic>
          <p:nvPicPr>
            <p:cNvPr id="25" name="Picture 9" descr="F:\ppt素材\图标\我收集的图标\字体\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3077989" y="-2378646"/>
              <a:ext cx="899790" cy="62646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" name="Picture 6" descr="F:\超棒ppt模板\中国风\中国风物件\maobi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3779" y="40265"/>
              <a:ext cx="985348" cy="985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" name="TextBox 2"/>
            <p:cNvSpPr txBox="1">
              <a:spLocks noChangeArrowheads="1"/>
            </p:cNvSpPr>
            <p:nvPr/>
          </p:nvSpPr>
          <p:spPr bwMode="auto">
            <a:xfrm>
              <a:off x="1585183" y="633875"/>
              <a:ext cx="2674359" cy="445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单击此处添加标题</a:t>
              </a:r>
              <a:endParaRPr kumimoji="0" lang="zh-CN" altLang="en-US" sz="2400" b="1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28" name="直接连接符 27"/>
          <p:cNvCxnSpPr/>
          <p:nvPr/>
        </p:nvCxnSpPr>
        <p:spPr>
          <a:xfrm>
            <a:off x="4843910" y="5526088"/>
            <a:ext cx="4213225" cy="0"/>
          </a:xfrm>
          <a:prstGeom prst="line">
            <a:avLst/>
          </a:prstGeom>
          <a:noFill/>
          <a:ln w="28575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</p:cxnSp>
      <p:cxnSp>
        <p:nvCxnSpPr>
          <p:cNvPr id="29" name="直接连接符 28"/>
          <p:cNvCxnSpPr/>
          <p:nvPr/>
        </p:nvCxnSpPr>
        <p:spPr>
          <a:xfrm>
            <a:off x="5416997" y="4214813"/>
            <a:ext cx="3640138" cy="0"/>
          </a:xfrm>
          <a:prstGeom prst="line">
            <a:avLst/>
          </a:prstGeom>
          <a:noFill/>
          <a:ln w="28575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</p:cxnSp>
      <p:cxnSp>
        <p:nvCxnSpPr>
          <p:cNvPr id="30" name="直接连接符 29"/>
          <p:cNvCxnSpPr/>
          <p:nvPr/>
        </p:nvCxnSpPr>
        <p:spPr>
          <a:xfrm>
            <a:off x="4843910" y="2814638"/>
            <a:ext cx="4213225" cy="0"/>
          </a:xfrm>
          <a:prstGeom prst="line">
            <a:avLst/>
          </a:prstGeom>
          <a:noFill/>
          <a:ln w="28575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</p:cxnSp>
      <p:sp>
        <p:nvSpPr>
          <p:cNvPr id="31" name="六边形 30"/>
          <p:cNvSpPr/>
          <p:nvPr/>
        </p:nvSpPr>
        <p:spPr>
          <a:xfrm>
            <a:off x="1187624" y="2925764"/>
            <a:ext cx="2451696" cy="2112896"/>
          </a:xfrm>
          <a:prstGeom prst="hexagon">
            <a:avLst/>
          </a:prstGeom>
          <a:solidFill>
            <a:sysClr val="windowText" lastClr="000000">
              <a:lumMod val="95000"/>
              <a:lumOff val="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文本框 55"/>
          <p:cNvSpPr txBox="1"/>
          <p:nvPr/>
        </p:nvSpPr>
        <p:spPr>
          <a:xfrm>
            <a:off x="1582891" y="3717032"/>
            <a:ext cx="1620957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添加标题</a:t>
            </a:r>
            <a:endParaRPr kumimoji="0" lang="en-US" altLang="zh-CN" sz="2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Freeform 7"/>
          <p:cNvSpPr/>
          <p:nvPr/>
        </p:nvSpPr>
        <p:spPr bwMode="auto">
          <a:xfrm flipH="1">
            <a:off x="3832672" y="1968500"/>
            <a:ext cx="1584325" cy="4232275"/>
          </a:xfrm>
          <a:custGeom>
            <a:avLst/>
            <a:gdLst>
              <a:gd name="T0" fmla="*/ 1750 w 1750"/>
              <a:gd name="T1" fmla="*/ 272 h 5527"/>
              <a:gd name="T2" fmla="*/ 314 w 1750"/>
              <a:gd name="T3" fmla="*/ 2778 h 5527"/>
              <a:gd name="T4" fmla="*/ 1699 w 1750"/>
              <a:gd name="T5" fmla="*/ 5254 h 5527"/>
              <a:gd name="T6" fmla="*/ 1542 w 1750"/>
              <a:gd name="T7" fmla="*/ 5527 h 5527"/>
              <a:gd name="T8" fmla="*/ 0 w 1750"/>
              <a:gd name="T9" fmla="*/ 2778 h 5527"/>
              <a:gd name="T10" fmla="*/ 1593 w 1750"/>
              <a:gd name="T11" fmla="*/ 0 h 5527"/>
              <a:gd name="T12" fmla="*/ 1750 w 1750"/>
              <a:gd name="T13" fmla="*/ 272 h 55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50" h="5527">
                <a:moveTo>
                  <a:pt x="1750" y="272"/>
                </a:moveTo>
                <a:cubicBezTo>
                  <a:pt x="891" y="777"/>
                  <a:pt x="314" y="1710"/>
                  <a:pt x="314" y="2778"/>
                </a:cubicBezTo>
                <a:cubicBezTo>
                  <a:pt x="314" y="3825"/>
                  <a:pt x="868" y="4743"/>
                  <a:pt x="1699" y="5254"/>
                </a:cubicBezTo>
                <a:lnTo>
                  <a:pt x="1542" y="5527"/>
                </a:lnTo>
                <a:cubicBezTo>
                  <a:pt x="617" y="4961"/>
                  <a:pt x="0" y="3942"/>
                  <a:pt x="0" y="2778"/>
                </a:cubicBezTo>
                <a:cubicBezTo>
                  <a:pt x="0" y="1594"/>
                  <a:pt x="640" y="559"/>
                  <a:pt x="1593" y="0"/>
                </a:cubicBezTo>
                <a:lnTo>
                  <a:pt x="1750" y="272"/>
                </a:lnTo>
                <a:close/>
              </a:path>
            </a:pathLst>
          </a:custGeom>
          <a:solidFill>
            <a:sysClr val="windowText" lastClr="000000">
              <a:lumMod val="50000"/>
              <a:lumOff val="50000"/>
            </a:sysClr>
          </a:solidFill>
          <a:ln>
            <a:noFill/>
          </a:ln>
        </p:spPr>
        <p:txBody>
          <a:bodyPr lIns="121920" tIns="60960" rIns="121920" bIns="6096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4889407" y="2125427"/>
            <a:ext cx="647003" cy="557761"/>
            <a:chOff x="5867317" y="1889686"/>
            <a:chExt cx="647003" cy="557761"/>
          </a:xfrm>
          <a:solidFill>
            <a:srgbClr val="454434"/>
          </a:solidFill>
        </p:grpSpPr>
        <p:sp>
          <p:nvSpPr>
            <p:cNvPr id="35" name="六边形 34"/>
            <p:cNvSpPr/>
            <p:nvPr/>
          </p:nvSpPr>
          <p:spPr>
            <a:xfrm>
              <a:off x="5867317" y="1889686"/>
              <a:ext cx="647003" cy="557761"/>
            </a:xfrm>
            <a:prstGeom prst="hexag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" name="文本框 59"/>
            <p:cNvSpPr txBox="1"/>
            <p:nvPr/>
          </p:nvSpPr>
          <p:spPr>
            <a:xfrm>
              <a:off x="5953496" y="1966640"/>
              <a:ext cx="486030" cy="400110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01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482810" y="3524734"/>
            <a:ext cx="647003" cy="557761"/>
            <a:chOff x="5867317" y="1889686"/>
            <a:chExt cx="647003" cy="557761"/>
          </a:xfrm>
          <a:solidFill>
            <a:srgbClr val="454434"/>
          </a:solidFill>
        </p:grpSpPr>
        <p:sp>
          <p:nvSpPr>
            <p:cNvPr id="38" name="六边形 37"/>
            <p:cNvSpPr/>
            <p:nvPr/>
          </p:nvSpPr>
          <p:spPr>
            <a:xfrm>
              <a:off x="5867317" y="1889686"/>
              <a:ext cx="647003" cy="557761"/>
            </a:xfrm>
            <a:prstGeom prst="hexag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9" name="文本框 62"/>
            <p:cNvSpPr txBox="1"/>
            <p:nvPr/>
          </p:nvSpPr>
          <p:spPr>
            <a:xfrm>
              <a:off x="5953496" y="1966640"/>
              <a:ext cx="486030" cy="400110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02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5216565" y="4878127"/>
            <a:ext cx="647003" cy="557761"/>
            <a:chOff x="5867317" y="1889686"/>
            <a:chExt cx="647003" cy="557761"/>
          </a:xfrm>
          <a:solidFill>
            <a:srgbClr val="454434"/>
          </a:solidFill>
        </p:grpSpPr>
        <p:sp>
          <p:nvSpPr>
            <p:cNvPr id="41" name="六边形 40"/>
            <p:cNvSpPr/>
            <p:nvPr/>
          </p:nvSpPr>
          <p:spPr>
            <a:xfrm>
              <a:off x="5867317" y="1889686"/>
              <a:ext cx="647003" cy="557761"/>
            </a:xfrm>
            <a:prstGeom prst="hexag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2" name="文本框 65"/>
            <p:cNvSpPr txBox="1"/>
            <p:nvPr/>
          </p:nvSpPr>
          <p:spPr>
            <a:xfrm>
              <a:off x="5953496" y="1966640"/>
              <a:ext cx="486030" cy="400110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03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3" name="TextBox 27"/>
          <p:cNvSpPr txBox="1"/>
          <p:nvPr/>
        </p:nvSpPr>
        <p:spPr>
          <a:xfrm>
            <a:off x="5569397" y="2079625"/>
            <a:ext cx="2930525" cy="652463"/>
          </a:xfrm>
          <a:prstGeom prst="rect">
            <a:avLst/>
          </a:prstGeom>
          <a:noFill/>
        </p:spPr>
        <p:txBody>
          <a:bodyPr lIns="91464" tIns="45732" rIns="91464" bIns="45732">
            <a:spAutoFit/>
          </a:bodyPr>
          <a:lstStyle/>
          <a:p>
            <a:pPr marL="0" marR="0" lvl="0" indent="0" defTabSz="121917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</a:p>
        </p:txBody>
      </p:sp>
      <p:sp>
        <p:nvSpPr>
          <p:cNvPr id="44" name="TextBox 27"/>
          <p:cNvSpPr txBox="1"/>
          <p:nvPr/>
        </p:nvSpPr>
        <p:spPr>
          <a:xfrm>
            <a:off x="6196460" y="3475038"/>
            <a:ext cx="2930525" cy="652462"/>
          </a:xfrm>
          <a:prstGeom prst="rect">
            <a:avLst/>
          </a:prstGeom>
          <a:noFill/>
        </p:spPr>
        <p:txBody>
          <a:bodyPr lIns="91464" tIns="45732" rIns="91464" bIns="45732">
            <a:spAutoFit/>
          </a:bodyPr>
          <a:lstStyle/>
          <a:p>
            <a:pPr marL="0" marR="0" lvl="0" indent="0" defTabSz="121917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</a:p>
        </p:txBody>
      </p:sp>
      <p:sp>
        <p:nvSpPr>
          <p:cNvPr id="45" name="TextBox 27"/>
          <p:cNvSpPr txBox="1"/>
          <p:nvPr/>
        </p:nvSpPr>
        <p:spPr>
          <a:xfrm>
            <a:off x="5950397" y="4838700"/>
            <a:ext cx="2930525" cy="652463"/>
          </a:xfrm>
          <a:prstGeom prst="rect">
            <a:avLst/>
          </a:prstGeom>
          <a:noFill/>
        </p:spPr>
        <p:txBody>
          <a:bodyPr lIns="91464" tIns="45732" rIns="91464" bIns="45732">
            <a:spAutoFit/>
          </a:bodyPr>
          <a:lstStyle/>
          <a:p>
            <a:pPr marL="0" marR="0" lvl="0" indent="0" defTabSz="121917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</a:p>
        </p:txBody>
      </p:sp>
    </p:spTree>
    <p:extLst>
      <p:ext uri="{BB962C8B-B14F-4D97-AF65-F5344CB8AC3E}">
        <p14:creationId xmlns:p14="http://schemas.microsoft.com/office/powerpoint/2010/main" val="3671648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75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975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/>
      <p:bldP spid="43" grpId="0"/>
      <p:bldP spid="44" grpId="0"/>
      <p:bldP spid="4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Oval 63@|1FFC:0|FBC:0|LFC:16777215|LBC:16777215"/>
          <p:cNvSpPr>
            <a:spLocks noChangeArrowheads="1"/>
          </p:cNvSpPr>
          <p:nvPr/>
        </p:nvSpPr>
        <p:spPr bwMode="auto">
          <a:xfrm>
            <a:off x="3784303" y="3379688"/>
            <a:ext cx="1244600" cy="1241425"/>
          </a:xfrm>
          <a:prstGeom prst="ellipse">
            <a:avLst/>
          </a:prstGeom>
          <a:solidFill>
            <a:sysClr val="window" lastClr="FFFFFF">
              <a:lumMod val="85000"/>
            </a:sysClr>
          </a:solidFill>
          <a:ln w="9525">
            <a:noFill/>
            <a:round/>
            <a:headEnd/>
            <a:tailEnd/>
          </a:ln>
        </p:spPr>
        <p:txBody>
          <a:bodyPr lIns="121920" tIns="60960" rIns="121920" bIns="60960"/>
          <a:lstStyle/>
          <a:p>
            <a:pPr marL="0" marR="0" lvl="0" indent="0" defTabSz="137546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556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Rectangle 63@|1FFC:0|FBC:0|LFC:16777215|LBC:16777215"/>
          <p:cNvSpPr/>
          <p:nvPr/>
        </p:nvSpPr>
        <p:spPr>
          <a:xfrm>
            <a:off x="4098628" y="3676551"/>
            <a:ext cx="663575" cy="666750"/>
          </a:xfrm>
          <a:prstGeom prst="rect">
            <a:avLst/>
          </a:prstGeom>
          <a:solidFill>
            <a:sysClr val="window" lastClr="FFFFFF">
              <a:lumMod val="85000"/>
            </a:sysClr>
          </a:solidFill>
        </p:spPr>
        <p:txBody>
          <a:bodyPr wrap="none">
            <a:spAutoFit/>
          </a:bodyPr>
          <a:lstStyle/>
          <a:p>
            <a:pPr marL="0" marR="0" lvl="0" indent="0" algn="ctr" defTabSz="137546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733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</a:t>
            </a:r>
          </a:p>
        </p:txBody>
      </p:sp>
      <p:cxnSp>
        <p:nvCxnSpPr>
          <p:cNvPr id="55" name="Straight Connector 69@|9FFC:0|FBC:0|LFC:9868950|LBC:16777215"/>
          <p:cNvCxnSpPr/>
          <p:nvPr/>
        </p:nvCxnSpPr>
        <p:spPr>
          <a:xfrm flipH="1" flipV="1">
            <a:off x="3344566" y="2171601"/>
            <a:ext cx="295275" cy="266700"/>
          </a:xfrm>
          <a:prstGeom prst="line">
            <a:avLst/>
          </a:prstGeom>
          <a:noFill/>
          <a:ln w="12700" cap="flat" cmpd="sng" algn="ctr">
            <a:solidFill>
              <a:srgbClr val="ADBACA"/>
            </a:solidFill>
            <a:prstDash val="solid"/>
            <a:miter lim="800000"/>
          </a:ln>
          <a:effectLst/>
        </p:spPr>
      </p:cxnSp>
      <p:cxnSp>
        <p:nvCxnSpPr>
          <p:cNvPr id="56" name="Straight Connector 72@|9FFC:0|FBC:0|LFC:9868950|LBC:16777215"/>
          <p:cNvCxnSpPr/>
          <p:nvPr/>
        </p:nvCxnSpPr>
        <p:spPr>
          <a:xfrm flipH="1">
            <a:off x="2215853" y="2176363"/>
            <a:ext cx="1128713" cy="0"/>
          </a:xfrm>
          <a:prstGeom prst="line">
            <a:avLst/>
          </a:prstGeom>
          <a:noFill/>
          <a:ln w="12700" cap="flat" cmpd="sng" algn="ctr">
            <a:solidFill>
              <a:srgbClr val="ADBACA"/>
            </a:solidFill>
            <a:prstDash val="solid"/>
            <a:miter lim="800000"/>
          </a:ln>
          <a:effectLst/>
        </p:spPr>
      </p:cxnSp>
      <p:cxnSp>
        <p:nvCxnSpPr>
          <p:cNvPr id="57" name="Straight Connector 75@|9FFC:0|FBC:0|LFC:9868950|LBC:16777215"/>
          <p:cNvCxnSpPr/>
          <p:nvPr/>
        </p:nvCxnSpPr>
        <p:spPr>
          <a:xfrm flipV="1">
            <a:off x="5122566" y="2162076"/>
            <a:ext cx="295275" cy="271462"/>
          </a:xfrm>
          <a:prstGeom prst="line">
            <a:avLst/>
          </a:prstGeom>
          <a:noFill/>
          <a:ln w="12700" cap="flat" cmpd="sng" algn="ctr">
            <a:solidFill>
              <a:srgbClr val="ADBACA"/>
            </a:solidFill>
            <a:prstDash val="solid"/>
            <a:miter lim="800000"/>
          </a:ln>
          <a:effectLst/>
        </p:spPr>
      </p:cxnSp>
      <p:cxnSp>
        <p:nvCxnSpPr>
          <p:cNvPr id="58" name="Straight Connector 82@|9FFC:0|FBC:0|LFC:9868950|LBC:16777215"/>
          <p:cNvCxnSpPr/>
          <p:nvPr/>
        </p:nvCxnSpPr>
        <p:spPr>
          <a:xfrm flipH="1">
            <a:off x="3365203" y="5549801"/>
            <a:ext cx="295275" cy="268287"/>
          </a:xfrm>
          <a:prstGeom prst="line">
            <a:avLst/>
          </a:prstGeom>
          <a:noFill/>
          <a:ln w="12700" cap="flat" cmpd="sng" algn="ctr">
            <a:solidFill>
              <a:srgbClr val="ADBACA"/>
            </a:solidFill>
            <a:prstDash val="solid"/>
            <a:miter lim="800000"/>
          </a:ln>
          <a:effectLst/>
        </p:spPr>
      </p:cxnSp>
      <p:cxnSp>
        <p:nvCxnSpPr>
          <p:cNvPr id="59" name="Straight Connector 83@|9FFC:0|FBC:0|LFC:9868950|LBC:16777215"/>
          <p:cNvCxnSpPr/>
          <p:nvPr/>
        </p:nvCxnSpPr>
        <p:spPr>
          <a:xfrm flipH="1">
            <a:off x="2215853" y="5813326"/>
            <a:ext cx="1149350" cy="0"/>
          </a:xfrm>
          <a:prstGeom prst="line">
            <a:avLst/>
          </a:prstGeom>
          <a:noFill/>
          <a:ln w="12700" cap="flat" cmpd="sng" algn="ctr">
            <a:solidFill>
              <a:srgbClr val="ADBACA"/>
            </a:solidFill>
            <a:prstDash val="solid"/>
            <a:miter lim="800000"/>
          </a:ln>
          <a:effectLst/>
        </p:spPr>
      </p:cxnSp>
      <p:cxnSp>
        <p:nvCxnSpPr>
          <p:cNvPr id="60" name="Straight Connector 85@|9FFC:0|FBC:0|LFC:9868950|LBC:16777215"/>
          <p:cNvCxnSpPr/>
          <p:nvPr/>
        </p:nvCxnSpPr>
        <p:spPr>
          <a:xfrm>
            <a:off x="5092403" y="5567263"/>
            <a:ext cx="295275" cy="273050"/>
          </a:xfrm>
          <a:prstGeom prst="line">
            <a:avLst/>
          </a:prstGeom>
          <a:noFill/>
          <a:ln w="12700" cap="flat" cmpd="sng" algn="ctr">
            <a:solidFill>
              <a:srgbClr val="ADBACA"/>
            </a:solidFill>
            <a:prstDash val="solid"/>
            <a:miter lim="800000"/>
          </a:ln>
          <a:effectLst/>
        </p:spPr>
      </p:cxnSp>
      <p:cxnSp>
        <p:nvCxnSpPr>
          <p:cNvPr id="61" name="Straight Connector 76@|9FFC:0|FBC:0|LFC:9868950|LBC:16777215"/>
          <p:cNvCxnSpPr/>
          <p:nvPr/>
        </p:nvCxnSpPr>
        <p:spPr>
          <a:xfrm>
            <a:off x="5430541" y="2166838"/>
            <a:ext cx="1189037" cy="0"/>
          </a:xfrm>
          <a:prstGeom prst="line">
            <a:avLst/>
          </a:prstGeom>
          <a:noFill/>
          <a:ln w="12700" cap="flat" cmpd="sng" algn="ctr">
            <a:solidFill>
              <a:srgbClr val="ADBACA"/>
            </a:solidFill>
            <a:prstDash val="solid"/>
            <a:miter lim="800000"/>
          </a:ln>
          <a:effectLst/>
        </p:spPr>
      </p:cxnSp>
      <p:cxnSp>
        <p:nvCxnSpPr>
          <p:cNvPr id="62" name="Straight Connector 86@|9FFC:0|FBC:0|LFC:9868950|LBC:16777215"/>
          <p:cNvCxnSpPr/>
          <p:nvPr/>
        </p:nvCxnSpPr>
        <p:spPr>
          <a:xfrm flipV="1">
            <a:off x="5387678" y="5835551"/>
            <a:ext cx="1190625" cy="0"/>
          </a:xfrm>
          <a:prstGeom prst="line">
            <a:avLst/>
          </a:prstGeom>
          <a:noFill/>
          <a:ln w="12700" cap="flat" cmpd="sng" algn="ctr">
            <a:solidFill>
              <a:srgbClr val="ADBACA"/>
            </a:solidFill>
            <a:prstDash val="solid"/>
            <a:miter lim="800000"/>
          </a:ln>
          <a:effectLst/>
        </p:spPr>
      </p:cxnSp>
      <p:cxnSp>
        <p:nvCxnSpPr>
          <p:cNvPr id="63" name="Straight Connector 87"/>
          <p:cNvCxnSpPr/>
          <p:nvPr/>
        </p:nvCxnSpPr>
        <p:spPr>
          <a:xfrm flipH="1">
            <a:off x="2215853" y="3378101"/>
            <a:ext cx="569913" cy="0"/>
          </a:xfrm>
          <a:prstGeom prst="line">
            <a:avLst/>
          </a:prstGeom>
          <a:noFill/>
          <a:ln w="12700" cap="flat" cmpd="sng" algn="ctr">
            <a:solidFill>
              <a:srgbClr val="ADBACA"/>
            </a:solidFill>
            <a:prstDash val="solid"/>
            <a:miter lim="800000"/>
          </a:ln>
          <a:effectLst/>
        </p:spPr>
      </p:cxnSp>
      <p:cxnSp>
        <p:nvCxnSpPr>
          <p:cNvPr id="64" name="Straight Connector 89"/>
          <p:cNvCxnSpPr/>
          <p:nvPr/>
        </p:nvCxnSpPr>
        <p:spPr>
          <a:xfrm flipH="1">
            <a:off x="6046491" y="3390801"/>
            <a:ext cx="569912" cy="0"/>
          </a:xfrm>
          <a:prstGeom prst="line">
            <a:avLst/>
          </a:prstGeom>
          <a:noFill/>
          <a:ln w="12700" cap="flat" cmpd="sng" algn="ctr">
            <a:solidFill>
              <a:srgbClr val="ADBACA"/>
            </a:solidFill>
            <a:prstDash val="solid"/>
            <a:miter lim="800000"/>
          </a:ln>
          <a:effectLst/>
        </p:spPr>
      </p:cxnSp>
      <p:cxnSp>
        <p:nvCxnSpPr>
          <p:cNvPr id="65" name="Straight Connector 92"/>
          <p:cNvCxnSpPr/>
          <p:nvPr/>
        </p:nvCxnSpPr>
        <p:spPr>
          <a:xfrm flipH="1">
            <a:off x="2228553" y="4640163"/>
            <a:ext cx="569913" cy="0"/>
          </a:xfrm>
          <a:prstGeom prst="line">
            <a:avLst/>
          </a:prstGeom>
          <a:noFill/>
          <a:ln w="12700" cap="flat" cmpd="sng" algn="ctr">
            <a:solidFill>
              <a:srgbClr val="ADBACA"/>
            </a:solidFill>
            <a:prstDash val="solid"/>
            <a:miter lim="800000"/>
          </a:ln>
          <a:effectLst/>
        </p:spPr>
      </p:cxnSp>
      <p:cxnSp>
        <p:nvCxnSpPr>
          <p:cNvPr id="66" name="Straight Connector 93"/>
          <p:cNvCxnSpPr/>
          <p:nvPr/>
        </p:nvCxnSpPr>
        <p:spPr>
          <a:xfrm flipH="1">
            <a:off x="6033791" y="4652863"/>
            <a:ext cx="569912" cy="0"/>
          </a:xfrm>
          <a:prstGeom prst="line">
            <a:avLst/>
          </a:prstGeom>
          <a:noFill/>
          <a:ln w="12700" cap="flat" cmpd="sng" algn="ctr">
            <a:solidFill>
              <a:srgbClr val="ADBACA"/>
            </a:solidFill>
            <a:prstDash val="solid"/>
            <a:miter lim="800000"/>
          </a:ln>
          <a:effectLst/>
        </p:spPr>
      </p:cxnSp>
      <p:sp>
        <p:nvSpPr>
          <p:cNvPr id="67" name="Freeform 7@|5FFC:0|FBC:0|LFC:16777215|LBC:16777215"/>
          <p:cNvSpPr>
            <a:spLocks/>
          </p:cNvSpPr>
          <p:nvPr/>
        </p:nvSpPr>
        <p:spPr bwMode="auto">
          <a:xfrm>
            <a:off x="4414541" y="2271613"/>
            <a:ext cx="1220787" cy="1182688"/>
          </a:xfrm>
          <a:custGeom>
            <a:avLst/>
            <a:gdLst/>
            <a:ahLst/>
            <a:cxnLst>
              <a:cxn ang="0">
                <a:pos x="228" y="162"/>
              </a:cxn>
              <a:cxn ang="0">
                <a:pos x="276" y="114"/>
              </a:cxn>
              <a:cxn ang="0">
                <a:pos x="276" y="114"/>
              </a:cxn>
              <a:cxn ang="0">
                <a:pos x="0" y="0"/>
              </a:cxn>
              <a:cxn ang="0">
                <a:pos x="0" y="217"/>
              </a:cxn>
              <a:cxn ang="0">
                <a:pos x="122" y="268"/>
              </a:cxn>
              <a:cxn ang="0">
                <a:pos x="122" y="268"/>
              </a:cxn>
              <a:cxn ang="0">
                <a:pos x="181" y="209"/>
              </a:cxn>
              <a:cxn ang="0">
                <a:pos x="226" y="208"/>
              </a:cxn>
              <a:cxn ang="0">
                <a:pos x="228" y="162"/>
              </a:cxn>
            </a:cxnLst>
            <a:rect l="0" t="0" r="r" b="b"/>
            <a:pathLst>
              <a:path w="276" h="268">
                <a:moveTo>
                  <a:pt x="228" y="162"/>
                </a:moveTo>
                <a:cubicBezTo>
                  <a:pt x="276" y="114"/>
                  <a:pt x="276" y="114"/>
                  <a:pt x="276" y="114"/>
                </a:cubicBezTo>
                <a:cubicBezTo>
                  <a:pt x="276" y="114"/>
                  <a:pt x="276" y="114"/>
                  <a:pt x="276" y="114"/>
                </a:cubicBezTo>
                <a:cubicBezTo>
                  <a:pt x="200" y="38"/>
                  <a:pt x="100" y="0"/>
                  <a:pt x="0" y="0"/>
                </a:cubicBezTo>
                <a:cubicBezTo>
                  <a:pt x="0" y="217"/>
                  <a:pt x="0" y="217"/>
                  <a:pt x="0" y="217"/>
                </a:cubicBezTo>
                <a:cubicBezTo>
                  <a:pt x="44" y="217"/>
                  <a:pt x="88" y="234"/>
                  <a:pt x="122" y="268"/>
                </a:cubicBezTo>
                <a:cubicBezTo>
                  <a:pt x="122" y="268"/>
                  <a:pt x="122" y="268"/>
                  <a:pt x="122" y="268"/>
                </a:cubicBezTo>
                <a:cubicBezTo>
                  <a:pt x="181" y="209"/>
                  <a:pt x="181" y="209"/>
                  <a:pt x="181" y="209"/>
                </a:cubicBezTo>
                <a:cubicBezTo>
                  <a:pt x="226" y="208"/>
                  <a:pt x="226" y="208"/>
                  <a:pt x="226" y="208"/>
                </a:cubicBezTo>
                <a:lnTo>
                  <a:pt x="228" y="162"/>
                </a:lnTo>
                <a:close/>
              </a:path>
            </a:pathLst>
          </a:custGeom>
          <a:solidFill>
            <a:srgbClr val="6C7176"/>
          </a:solidFill>
          <a:ln w="9525">
            <a:noFill/>
            <a:round/>
            <a:headEnd/>
            <a:tailEnd/>
          </a:ln>
        </p:spPr>
        <p:txBody>
          <a:bodyPr lIns="121920" tIns="60960" rIns="121920" bIns="60960"/>
          <a:lstStyle/>
          <a:p>
            <a:pPr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556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8" name="Rectangle 54@|1FFC:0|FBC:0|LFC:16777215|LBC:16777215"/>
          <p:cNvSpPr/>
          <p:nvPr/>
        </p:nvSpPr>
        <p:spPr>
          <a:xfrm>
            <a:off x="4684416" y="2563713"/>
            <a:ext cx="441325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</a:t>
            </a:r>
          </a:p>
        </p:txBody>
      </p:sp>
      <p:sp>
        <p:nvSpPr>
          <p:cNvPr id="69" name="Freeform 9@|5FFC:2381804|FBC:16777215|LFC:16777215|LBC:16777215"/>
          <p:cNvSpPr>
            <a:spLocks/>
          </p:cNvSpPr>
          <p:nvPr/>
        </p:nvSpPr>
        <p:spPr bwMode="auto">
          <a:xfrm>
            <a:off x="3193753" y="2271613"/>
            <a:ext cx="1358900" cy="1182688"/>
          </a:xfrm>
          <a:custGeom>
            <a:avLst/>
            <a:gdLst/>
            <a:ahLst/>
            <a:cxnLst>
              <a:cxn ang="0">
                <a:pos x="276" y="67"/>
              </a:cxn>
              <a:cxn ang="0">
                <a:pos x="276" y="0"/>
              </a:cxn>
              <a:cxn ang="0">
                <a:pos x="276" y="0"/>
              </a:cxn>
              <a:cxn ang="0">
                <a:pos x="0" y="114"/>
              </a:cxn>
              <a:cxn ang="0">
                <a:pos x="153" y="268"/>
              </a:cxn>
              <a:cxn ang="0">
                <a:pos x="276" y="217"/>
              </a:cxn>
              <a:cxn ang="0">
                <a:pos x="276" y="217"/>
              </a:cxn>
              <a:cxn ang="0">
                <a:pos x="276" y="134"/>
              </a:cxn>
              <a:cxn ang="0">
                <a:pos x="307" y="101"/>
              </a:cxn>
              <a:cxn ang="0">
                <a:pos x="276" y="67"/>
              </a:cxn>
            </a:cxnLst>
            <a:rect l="0" t="0" r="r" b="b"/>
            <a:pathLst>
              <a:path w="307" h="268">
                <a:moveTo>
                  <a:pt x="276" y="67"/>
                </a:moveTo>
                <a:cubicBezTo>
                  <a:pt x="276" y="0"/>
                  <a:pt x="276" y="0"/>
                  <a:pt x="276" y="0"/>
                </a:cubicBezTo>
                <a:cubicBezTo>
                  <a:pt x="276" y="0"/>
                  <a:pt x="276" y="0"/>
                  <a:pt x="276" y="0"/>
                </a:cubicBezTo>
                <a:cubicBezTo>
                  <a:pt x="168" y="0"/>
                  <a:pt x="70" y="43"/>
                  <a:pt x="0" y="114"/>
                </a:cubicBezTo>
                <a:cubicBezTo>
                  <a:pt x="153" y="268"/>
                  <a:pt x="153" y="268"/>
                  <a:pt x="153" y="268"/>
                </a:cubicBezTo>
                <a:cubicBezTo>
                  <a:pt x="185" y="236"/>
                  <a:pt x="228" y="217"/>
                  <a:pt x="276" y="217"/>
                </a:cubicBezTo>
                <a:cubicBezTo>
                  <a:pt x="276" y="217"/>
                  <a:pt x="276" y="217"/>
                  <a:pt x="276" y="217"/>
                </a:cubicBezTo>
                <a:cubicBezTo>
                  <a:pt x="276" y="134"/>
                  <a:pt x="276" y="134"/>
                  <a:pt x="276" y="134"/>
                </a:cubicBezTo>
                <a:cubicBezTo>
                  <a:pt x="307" y="101"/>
                  <a:pt x="307" y="101"/>
                  <a:pt x="307" y="101"/>
                </a:cubicBezTo>
                <a:lnTo>
                  <a:pt x="276" y="67"/>
                </a:lnTo>
                <a:close/>
              </a:path>
            </a:pathLst>
          </a:custGeom>
          <a:solidFill>
            <a:srgbClr val="A8A8A8"/>
          </a:solidFill>
          <a:ln w="9525">
            <a:noFill/>
            <a:round/>
            <a:headEnd/>
            <a:tailEnd/>
          </a:ln>
        </p:spPr>
        <p:txBody>
          <a:bodyPr lIns="121920" tIns="60960" rIns="121920" bIns="60960"/>
          <a:lstStyle/>
          <a:p>
            <a:pPr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556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0" name="Rectangle 52@|1FFC:16777215|FBC:16777215|LFC:16777215|LBC:16777215"/>
          <p:cNvSpPr/>
          <p:nvPr/>
        </p:nvSpPr>
        <p:spPr>
          <a:xfrm>
            <a:off x="3790653" y="2487513"/>
            <a:ext cx="441325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</a:t>
            </a:r>
          </a:p>
        </p:txBody>
      </p:sp>
      <p:sp>
        <p:nvSpPr>
          <p:cNvPr id="71" name="Freeform 10@|5FFC:1554685|FBC:16777215|LFC:16777215|LBC:16777215"/>
          <p:cNvSpPr>
            <a:spLocks/>
          </p:cNvSpPr>
          <p:nvPr/>
        </p:nvSpPr>
        <p:spPr bwMode="auto">
          <a:xfrm>
            <a:off x="2685753" y="2773263"/>
            <a:ext cx="1185863" cy="1220788"/>
          </a:xfrm>
          <a:custGeom>
            <a:avLst/>
            <a:gdLst/>
            <a:ahLst/>
            <a:cxnLst>
              <a:cxn ang="0">
                <a:pos x="0" y="276"/>
              </a:cxn>
              <a:cxn ang="0">
                <a:pos x="218" y="276"/>
              </a:cxn>
              <a:cxn ang="0">
                <a:pos x="268" y="154"/>
              </a:cxn>
              <a:cxn ang="0">
                <a:pos x="209" y="95"/>
              </a:cxn>
              <a:cxn ang="0">
                <a:pos x="208" y="48"/>
              </a:cxn>
              <a:cxn ang="0">
                <a:pos x="162" y="48"/>
              </a:cxn>
              <a:cxn ang="0">
                <a:pos x="115" y="0"/>
              </a:cxn>
              <a:cxn ang="0">
                <a:pos x="0" y="276"/>
              </a:cxn>
            </a:cxnLst>
            <a:rect l="0" t="0" r="r" b="b"/>
            <a:pathLst>
              <a:path w="268" h="276">
                <a:moveTo>
                  <a:pt x="0" y="276"/>
                </a:moveTo>
                <a:cubicBezTo>
                  <a:pt x="218" y="276"/>
                  <a:pt x="218" y="276"/>
                  <a:pt x="218" y="276"/>
                </a:cubicBezTo>
                <a:cubicBezTo>
                  <a:pt x="218" y="232"/>
                  <a:pt x="234" y="187"/>
                  <a:pt x="268" y="154"/>
                </a:cubicBezTo>
                <a:cubicBezTo>
                  <a:pt x="209" y="95"/>
                  <a:pt x="209" y="95"/>
                  <a:pt x="209" y="95"/>
                </a:cubicBezTo>
                <a:cubicBezTo>
                  <a:pt x="208" y="48"/>
                  <a:pt x="208" y="48"/>
                  <a:pt x="208" y="48"/>
                </a:cubicBezTo>
                <a:cubicBezTo>
                  <a:pt x="162" y="48"/>
                  <a:pt x="162" y="48"/>
                  <a:pt x="162" y="48"/>
                </a:cubicBezTo>
                <a:cubicBezTo>
                  <a:pt x="115" y="0"/>
                  <a:pt x="115" y="0"/>
                  <a:pt x="115" y="0"/>
                </a:cubicBezTo>
                <a:cubicBezTo>
                  <a:pt x="38" y="76"/>
                  <a:pt x="0" y="176"/>
                  <a:pt x="0" y="276"/>
                </a:cubicBezTo>
                <a:close/>
              </a:path>
            </a:pathLst>
          </a:custGeom>
          <a:solidFill>
            <a:srgbClr val="6C7176"/>
          </a:solidFill>
          <a:ln w="9525">
            <a:noFill/>
            <a:round/>
            <a:headEnd/>
            <a:tailEnd/>
          </a:ln>
        </p:spPr>
        <p:txBody>
          <a:bodyPr lIns="121920" tIns="60960" rIns="121920" bIns="60960"/>
          <a:lstStyle/>
          <a:p>
            <a:pPr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556" b="1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2" name="Rectangle 77@|1FFC:16777215|FBC:16777215|LFC:16777215|LBC:16777215"/>
          <p:cNvSpPr/>
          <p:nvPr/>
        </p:nvSpPr>
        <p:spPr>
          <a:xfrm>
            <a:off x="3042941" y="3163788"/>
            <a:ext cx="441325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</a:t>
            </a:r>
          </a:p>
        </p:txBody>
      </p:sp>
      <p:sp>
        <p:nvSpPr>
          <p:cNvPr id="73" name="Freeform 11@|5FFC:0|FBC:0|LFC:16777215|LBC:16777215"/>
          <p:cNvSpPr>
            <a:spLocks/>
          </p:cNvSpPr>
          <p:nvPr/>
        </p:nvSpPr>
        <p:spPr bwMode="auto">
          <a:xfrm>
            <a:off x="2687341" y="3852763"/>
            <a:ext cx="1185862" cy="1360488"/>
          </a:xfrm>
          <a:custGeom>
            <a:avLst/>
            <a:gdLst/>
            <a:ahLst/>
            <a:cxnLst>
              <a:cxn ang="0">
                <a:pos x="114" y="308"/>
              </a:cxn>
              <a:cxn ang="0">
                <a:pos x="268" y="155"/>
              </a:cxn>
              <a:cxn ang="0">
                <a:pos x="217" y="32"/>
              </a:cxn>
              <a:cxn ang="0">
                <a:pos x="134" y="32"/>
              </a:cxn>
              <a:cxn ang="0">
                <a:pos x="100" y="0"/>
              </a:cxn>
              <a:cxn ang="0">
                <a:pos x="67" y="32"/>
              </a:cxn>
              <a:cxn ang="0">
                <a:pos x="0" y="32"/>
              </a:cxn>
              <a:cxn ang="0">
                <a:pos x="114" y="308"/>
              </a:cxn>
            </a:cxnLst>
            <a:rect l="0" t="0" r="r" b="b"/>
            <a:pathLst>
              <a:path w="268" h="308">
                <a:moveTo>
                  <a:pt x="114" y="308"/>
                </a:moveTo>
                <a:cubicBezTo>
                  <a:pt x="268" y="155"/>
                  <a:pt x="268" y="155"/>
                  <a:pt x="268" y="155"/>
                </a:cubicBezTo>
                <a:cubicBezTo>
                  <a:pt x="237" y="123"/>
                  <a:pt x="217" y="80"/>
                  <a:pt x="217" y="32"/>
                </a:cubicBezTo>
                <a:cubicBezTo>
                  <a:pt x="134" y="32"/>
                  <a:pt x="134" y="32"/>
                  <a:pt x="134" y="32"/>
                </a:cubicBezTo>
                <a:cubicBezTo>
                  <a:pt x="100" y="0"/>
                  <a:pt x="100" y="0"/>
                  <a:pt x="100" y="0"/>
                </a:cubicBezTo>
                <a:cubicBezTo>
                  <a:pt x="67" y="32"/>
                  <a:pt x="67" y="32"/>
                  <a:pt x="67" y="3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40"/>
                  <a:pt x="44" y="237"/>
                  <a:pt x="114" y="308"/>
                </a:cubicBezTo>
                <a:close/>
              </a:path>
            </a:pathLst>
          </a:custGeom>
          <a:solidFill>
            <a:srgbClr val="A8A8A8"/>
          </a:solidFill>
          <a:ln w="9525">
            <a:noFill/>
            <a:round/>
            <a:headEnd/>
            <a:tailEnd/>
          </a:ln>
        </p:spPr>
        <p:txBody>
          <a:bodyPr lIns="121920" tIns="60960" rIns="121920" bIns="60960"/>
          <a:lstStyle/>
          <a:p>
            <a:pPr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556" b="1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4" name="Rectangle 53@|1FFC:0|FBC:0|LFC:16777215|LBC:16777215"/>
          <p:cNvSpPr/>
          <p:nvPr/>
        </p:nvSpPr>
        <p:spPr>
          <a:xfrm>
            <a:off x="3003253" y="4043263"/>
            <a:ext cx="441325" cy="6477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</a:t>
            </a:r>
          </a:p>
        </p:txBody>
      </p:sp>
      <p:sp>
        <p:nvSpPr>
          <p:cNvPr id="75" name="Freeform 12@|5FFC:14657585|FBC:16777215|LFC:16777215|LBC:16777215"/>
          <p:cNvSpPr>
            <a:spLocks/>
          </p:cNvSpPr>
          <p:nvPr/>
        </p:nvSpPr>
        <p:spPr bwMode="auto">
          <a:xfrm>
            <a:off x="3193753" y="4536976"/>
            <a:ext cx="1220788" cy="1179512"/>
          </a:xfrm>
          <a:custGeom>
            <a:avLst/>
            <a:gdLst/>
            <a:ahLst/>
            <a:cxnLst>
              <a:cxn ang="0">
                <a:pos x="276" y="267"/>
              </a:cxn>
              <a:cxn ang="0">
                <a:pos x="276" y="50"/>
              </a:cxn>
              <a:cxn ang="0">
                <a:pos x="153" y="0"/>
              </a:cxn>
              <a:cxn ang="0">
                <a:pos x="94" y="58"/>
              </a:cxn>
              <a:cxn ang="0">
                <a:pos x="48" y="60"/>
              </a:cxn>
              <a:cxn ang="0">
                <a:pos x="47" y="105"/>
              </a:cxn>
              <a:cxn ang="0">
                <a:pos x="0" y="153"/>
              </a:cxn>
              <a:cxn ang="0">
                <a:pos x="276" y="267"/>
              </a:cxn>
            </a:cxnLst>
            <a:rect l="0" t="0" r="r" b="b"/>
            <a:pathLst>
              <a:path w="276" h="267">
                <a:moveTo>
                  <a:pt x="276" y="267"/>
                </a:moveTo>
                <a:cubicBezTo>
                  <a:pt x="276" y="50"/>
                  <a:pt x="276" y="50"/>
                  <a:pt x="276" y="50"/>
                </a:cubicBezTo>
                <a:cubicBezTo>
                  <a:pt x="231" y="50"/>
                  <a:pt x="187" y="33"/>
                  <a:pt x="153" y="0"/>
                </a:cubicBezTo>
                <a:cubicBezTo>
                  <a:pt x="94" y="58"/>
                  <a:pt x="94" y="58"/>
                  <a:pt x="94" y="58"/>
                </a:cubicBezTo>
                <a:cubicBezTo>
                  <a:pt x="48" y="60"/>
                  <a:pt x="48" y="60"/>
                  <a:pt x="48" y="60"/>
                </a:cubicBezTo>
                <a:cubicBezTo>
                  <a:pt x="47" y="105"/>
                  <a:pt x="47" y="105"/>
                  <a:pt x="47" y="105"/>
                </a:cubicBezTo>
                <a:cubicBezTo>
                  <a:pt x="0" y="153"/>
                  <a:pt x="0" y="153"/>
                  <a:pt x="0" y="153"/>
                </a:cubicBezTo>
                <a:cubicBezTo>
                  <a:pt x="76" y="229"/>
                  <a:pt x="176" y="267"/>
                  <a:pt x="276" y="267"/>
                </a:cubicBezTo>
                <a:close/>
              </a:path>
            </a:pathLst>
          </a:custGeom>
          <a:solidFill>
            <a:srgbClr val="6C7176"/>
          </a:solidFill>
          <a:ln w="9525">
            <a:noFill/>
            <a:round/>
            <a:headEnd/>
            <a:tailEnd/>
          </a:ln>
        </p:spPr>
        <p:txBody>
          <a:bodyPr lIns="121920" tIns="60960" rIns="121920" bIns="60960"/>
          <a:lstStyle/>
          <a:p>
            <a:pPr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556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6" name="Rectangle 62@|1FFC:16777215|FBC:16777215|LFC:16777215|LBC:16777215"/>
          <p:cNvSpPr/>
          <p:nvPr/>
        </p:nvSpPr>
        <p:spPr>
          <a:xfrm>
            <a:off x="3671591" y="4771926"/>
            <a:ext cx="441325" cy="64611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</a:t>
            </a:r>
          </a:p>
        </p:txBody>
      </p:sp>
      <p:sp>
        <p:nvSpPr>
          <p:cNvPr id="77" name="Freeform 13@|5FFC:0|FBC:0|LFC:16777215|LBC:16777215"/>
          <p:cNvSpPr>
            <a:spLocks/>
          </p:cNvSpPr>
          <p:nvPr/>
        </p:nvSpPr>
        <p:spPr bwMode="auto">
          <a:xfrm>
            <a:off x="4273253" y="4536976"/>
            <a:ext cx="1362075" cy="1179512"/>
          </a:xfrm>
          <a:custGeom>
            <a:avLst/>
            <a:gdLst/>
            <a:ahLst/>
            <a:cxnLst>
              <a:cxn ang="0">
                <a:pos x="308" y="153"/>
              </a:cxn>
              <a:cxn ang="0">
                <a:pos x="154" y="0"/>
              </a:cxn>
              <a:cxn ang="0">
                <a:pos x="32" y="50"/>
              </a:cxn>
              <a:cxn ang="0">
                <a:pos x="32" y="133"/>
              </a:cxn>
              <a:cxn ang="0">
                <a:pos x="0" y="168"/>
              </a:cxn>
              <a:cxn ang="0">
                <a:pos x="32" y="200"/>
              </a:cxn>
              <a:cxn ang="0">
                <a:pos x="32" y="267"/>
              </a:cxn>
              <a:cxn ang="0">
                <a:pos x="308" y="153"/>
              </a:cxn>
            </a:cxnLst>
            <a:rect l="0" t="0" r="r" b="b"/>
            <a:pathLst>
              <a:path w="308" h="267">
                <a:moveTo>
                  <a:pt x="308" y="153"/>
                </a:moveTo>
                <a:cubicBezTo>
                  <a:pt x="154" y="0"/>
                  <a:pt x="154" y="0"/>
                  <a:pt x="154" y="0"/>
                </a:cubicBezTo>
                <a:cubicBezTo>
                  <a:pt x="123" y="31"/>
                  <a:pt x="80" y="50"/>
                  <a:pt x="32" y="50"/>
                </a:cubicBezTo>
                <a:cubicBezTo>
                  <a:pt x="32" y="133"/>
                  <a:pt x="32" y="133"/>
                  <a:pt x="32" y="133"/>
                </a:cubicBezTo>
                <a:cubicBezTo>
                  <a:pt x="0" y="168"/>
                  <a:pt x="0" y="168"/>
                  <a:pt x="0" y="168"/>
                </a:cubicBezTo>
                <a:cubicBezTo>
                  <a:pt x="32" y="200"/>
                  <a:pt x="32" y="200"/>
                  <a:pt x="32" y="200"/>
                </a:cubicBezTo>
                <a:cubicBezTo>
                  <a:pt x="32" y="267"/>
                  <a:pt x="32" y="267"/>
                  <a:pt x="32" y="267"/>
                </a:cubicBezTo>
                <a:cubicBezTo>
                  <a:pt x="140" y="267"/>
                  <a:pt x="237" y="224"/>
                  <a:pt x="308" y="153"/>
                </a:cubicBezTo>
                <a:close/>
              </a:path>
            </a:pathLst>
          </a:custGeom>
          <a:solidFill>
            <a:srgbClr val="A8A8A8"/>
          </a:solidFill>
          <a:ln w="9525">
            <a:noFill/>
            <a:round/>
            <a:headEnd/>
            <a:tailEnd/>
          </a:ln>
        </p:spPr>
        <p:txBody>
          <a:bodyPr lIns="121920" tIns="60960" rIns="121920" bIns="60960"/>
          <a:lstStyle/>
          <a:p>
            <a:pPr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556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8" name="Rectangle 60@|1FFC:0|FBC:0|LFC:16777215|LBC:16777215"/>
          <p:cNvSpPr/>
          <p:nvPr/>
        </p:nvSpPr>
        <p:spPr>
          <a:xfrm>
            <a:off x="4632028" y="4778276"/>
            <a:ext cx="441325" cy="6477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</a:t>
            </a:r>
          </a:p>
        </p:txBody>
      </p:sp>
      <p:sp>
        <p:nvSpPr>
          <p:cNvPr id="79" name="Freeform 14@|5FFC:0|FBC:0|LFC:16777215|LBC:16777215"/>
          <p:cNvSpPr>
            <a:spLocks/>
          </p:cNvSpPr>
          <p:nvPr/>
        </p:nvSpPr>
        <p:spPr bwMode="auto">
          <a:xfrm>
            <a:off x="4954291" y="3994051"/>
            <a:ext cx="1185862" cy="1219200"/>
          </a:xfrm>
          <a:custGeom>
            <a:avLst/>
            <a:gdLst/>
            <a:ahLst/>
            <a:cxnLst>
              <a:cxn ang="0">
                <a:pos x="106" y="228"/>
              </a:cxn>
              <a:cxn ang="0">
                <a:pos x="154" y="276"/>
              </a:cxn>
              <a:cxn ang="0">
                <a:pos x="154" y="276"/>
              </a:cxn>
              <a:cxn ang="0">
                <a:pos x="268" y="0"/>
              </a:cxn>
              <a:cxn ang="0">
                <a:pos x="51" y="0"/>
              </a:cxn>
              <a:cxn ang="0">
                <a:pos x="0" y="123"/>
              </a:cxn>
              <a:cxn ang="0">
                <a:pos x="0" y="123"/>
              </a:cxn>
              <a:cxn ang="0">
                <a:pos x="59" y="181"/>
              </a:cxn>
              <a:cxn ang="0">
                <a:pos x="60" y="227"/>
              </a:cxn>
              <a:cxn ang="0">
                <a:pos x="106" y="228"/>
              </a:cxn>
            </a:cxnLst>
            <a:rect l="0" t="0" r="r" b="b"/>
            <a:pathLst>
              <a:path w="268" h="276">
                <a:moveTo>
                  <a:pt x="106" y="228"/>
                </a:moveTo>
                <a:cubicBezTo>
                  <a:pt x="154" y="276"/>
                  <a:pt x="154" y="276"/>
                  <a:pt x="154" y="276"/>
                </a:cubicBezTo>
                <a:cubicBezTo>
                  <a:pt x="154" y="276"/>
                  <a:pt x="154" y="276"/>
                  <a:pt x="154" y="276"/>
                </a:cubicBezTo>
                <a:cubicBezTo>
                  <a:pt x="230" y="200"/>
                  <a:pt x="268" y="100"/>
                  <a:pt x="268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1" y="44"/>
                  <a:pt x="34" y="89"/>
                  <a:pt x="0" y="123"/>
                </a:cubicBezTo>
                <a:cubicBezTo>
                  <a:pt x="0" y="123"/>
                  <a:pt x="0" y="123"/>
                  <a:pt x="0" y="123"/>
                </a:cubicBezTo>
                <a:cubicBezTo>
                  <a:pt x="59" y="181"/>
                  <a:pt x="59" y="181"/>
                  <a:pt x="59" y="181"/>
                </a:cubicBezTo>
                <a:cubicBezTo>
                  <a:pt x="60" y="227"/>
                  <a:pt x="60" y="227"/>
                  <a:pt x="60" y="227"/>
                </a:cubicBezTo>
                <a:lnTo>
                  <a:pt x="106" y="228"/>
                </a:lnTo>
                <a:close/>
              </a:path>
            </a:pathLst>
          </a:custGeom>
          <a:solidFill>
            <a:srgbClr val="6C7176"/>
          </a:solidFill>
          <a:ln w="9525">
            <a:noFill/>
            <a:round/>
            <a:headEnd/>
            <a:tailEnd/>
          </a:ln>
        </p:spPr>
        <p:txBody>
          <a:bodyPr lIns="121920" tIns="60960" rIns="121920" bIns="60960"/>
          <a:lstStyle/>
          <a:p>
            <a:pPr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556" b="1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Rectangle 78@|1FFC:0|FBC:0|LFC:16777215|LBC:16777215"/>
          <p:cNvSpPr/>
          <p:nvPr/>
        </p:nvSpPr>
        <p:spPr>
          <a:xfrm>
            <a:off x="5351166" y="4157563"/>
            <a:ext cx="441325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</a:t>
            </a:r>
          </a:p>
        </p:txBody>
      </p:sp>
      <p:sp>
        <p:nvSpPr>
          <p:cNvPr id="81" name="Freeform 15@|5FFC:0|FBC:0|LFC:16777215|LBC:16777215"/>
          <p:cNvSpPr>
            <a:spLocks/>
          </p:cNvSpPr>
          <p:nvPr/>
        </p:nvSpPr>
        <p:spPr bwMode="auto">
          <a:xfrm>
            <a:off x="4954291" y="2773263"/>
            <a:ext cx="1185862" cy="1362075"/>
          </a:xfrm>
          <a:custGeom>
            <a:avLst/>
            <a:gdLst/>
            <a:ahLst/>
            <a:cxnLst>
              <a:cxn ang="0">
                <a:pos x="201" y="276"/>
              </a:cxn>
              <a:cxn ang="0">
                <a:pos x="268" y="276"/>
              </a:cxn>
              <a:cxn ang="0">
                <a:pos x="268" y="276"/>
              </a:cxn>
              <a:cxn ang="0">
                <a:pos x="154" y="0"/>
              </a:cxn>
              <a:cxn ang="0">
                <a:pos x="0" y="154"/>
              </a:cxn>
              <a:cxn ang="0">
                <a:pos x="51" y="276"/>
              </a:cxn>
              <a:cxn ang="0">
                <a:pos x="51" y="276"/>
              </a:cxn>
              <a:cxn ang="0">
                <a:pos x="134" y="276"/>
              </a:cxn>
              <a:cxn ang="0">
                <a:pos x="166" y="308"/>
              </a:cxn>
              <a:cxn ang="0">
                <a:pos x="201" y="276"/>
              </a:cxn>
            </a:cxnLst>
            <a:rect l="0" t="0" r="r" b="b"/>
            <a:pathLst>
              <a:path w="268" h="308">
                <a:moveTo>
                  <a:pt x="201" y="276"/>
                </a:moveTo>
                <a:cubicBezTo>
                  <a:pt x="268" y="276"/>
                  <a:pt x="268" y="276"/>
                  <a:pt x="268" y="276"/>
                </a:cubicBezTo>
                <a:cubicBezTo>
                  <a:pt x="268" y="276"/>
                  <a:pt x="268" y="276"/>
                  <a:pt x="268" y="276"/>
                </a:cubicBezTo>
                <a:cubicBezTo>
                  <a:pt x="268" y="168"/>
                  <a:pt x="224" y="71"/>
                  <a:pt x="154" y="0"/>
                </a:cubicBezTo>
                <a:cubicBezTo>
                  <a:pt x="0" y="154"/>
                  <a:pt x="0" y="154"/>
                  <a:pt x="0" y="154"/>
                </a:cubicBezTo>
                <a:cubicBezTo>
                  <a:pt x="32" y="185"/>
                  <a:pt x="51" y="228"/>
                  <a:pt x="51" y="276"/>
                </a:cubicBezTo>
                <a:cubicBezTo>
                  <a:pt x="51" y="276"/>
                  <a:pt x="51" y="276"/>
                  <a:pt x="51" y="276"/>
                </a:cubicBezTo>
                <a:cubicBezTo>
                  <a:pt x="134" y="276"/>
                  <a:pt x="134" y="276"/>
                  <a:pt x="134" y="276"/>
                </a:cubicBezTo>
                <a:cubicBezTo>
                  <a:pt x="166" y="308"/>
                  <a:pt x="166" y="308"/>
                  <a:pt x="166" y="308"/>
                </a:cubicBezTo>
                <a:lnTo>
                  <a:pt x="201" y="276"/>
                </a:lnTo>
                <a:close/>
              </a:path>
            </a:pathLst>
          </a:custGeom>
          <a:solidFill>
            <a:srgbClr val="A8A8A8"/>
          </a:solidFill>
          <a:ln w="9525">
            <a:noFill/>
            <a:round/>
            <a:headEnd/>
            <a:tailEnd/>
          </a:ln>
        </p:spPr>
        <p:txBody>
          <a:bodyPr lIns="121920" tIns="60960" rIns="121920" bIns="60960"/>
          <a:lstStyle/>
          <a:p>
            <a:pPr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556" b="1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Rectangle 59@|1FFC:0|FBC:0|LFC:16777215|LBC:16777215"/>
          <p:cNvSpPr/>
          <p:nvPr/>
        </p:nvSpPr>
        <p:spPr>
          <a:xfrm>
            <a:off x="5381328" y="3270151"/>
            <a:ext cx="439738" cy="64611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</a:t>
            </a:r>
          </a:p>
        </p:txBody>
      </p:sp>
      <p:sp>
        <p:nvSpPr>
          <p:cNvPr id="83" name="Freeform 16"/>
          <p:cNvSpPr>
            <a:spLocks/>
          </p:cNvSpPr>
          <p:nvPr/>
        </p:nvSpPr>
        <p:spPr bwMode="auto">
          <a:xfrm>
            <a:off x="5201941" y="2981226"/>
            <a:ext cx="207962" cy="207962"/>
          </a:xfrm>
          <a:custGeom>
            <a:avLst/>
            <a:gdLst/>
            <a:ahLst/>
            <a:cxnLst>
              <a:cxn ang="0">
                <a:pos x="106" y="0"/>
              </a:cxn>
              <a:cxn ang="0">
                <a:pos x="102" y="106"/>
              </a:cxn>
              <a:cxn ang="0">
                <a:pos x="0" y="106"/>
              </a:cxn>
              <a:cxn ang="0">
                <a:pos x="106" y="0"/>
              </a:cxn>
            </a:cxnLst>
            <a:rect l="0" t="0" r="r" b="b"/>
            <a:pathLst>
              <a:path w="106" h="106">
                <a:moveTo>
                  <a:pt x="106" y="0"/>
                </a:moveTo>
                <a:lnTo>
                  <a:pt x="102" y="106"/>
                </a:lnTo>
                <a:lnTo>
                  <a:pt x="0" y="106"/>
                </a:lnTo>
                <a:lnTo>
                  <a:pt x="106" y="0"/>
                </a:lnTo>
                <a:close/>
              </a:path>
            </a:pathLst>
          </a:custGeom>
          <a:solidFill>
            <a:srgbClr val="6C7176"/>
          </a:solidFill>
          <a:ln w="9525">
            <a:noFill/>
            <a:round/>
            <a:headEnd/>
            <a:tailEnd/>
          </a:ln>
        </p:spPr>
        <p:txBody>
          <a:bodyPr lIns="121920" tIns="60960" rIns="121920" bIns="60960"/>
          <a:lstStyle/>
          <a:p>
            <a:pPr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556" b="1" dirty="0">
              <a:solidFill>
                <a:srgbClr val="198C8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TextBox 13@|17FFC:16777215|FBC:16777215|LFC:16777215|LBC:16777215"/>
          <p:cNvSpPr txBox="1"/>
          <p:nvPr/>
        </p:nvSpPr>
        <p:spPr>
          <a:xfrm>
            <a:off x="6835478" y="1938238"/>
            <a:ext cx="1954213" cy="24606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5" name="TextBox 13@|17FFC:16777215|FBC:16777215|LFC:16777215|LBC:16777215"/>
          <p:cNvSpPr txBox="1"/>
          <p:nvPr/>
        </p:nvSpPr>
        <p:spPr>
          <a:xfrm>
            <a:off x="6835478" y="2223988"/>
            <a:ext cx="2335213" cy="18415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6" name="TextBox 13@|17FFC:16777215|FBC:16777215|LFC:16777215|LBC:16777215"/>
          <p:cNvSpPr txBox="1"/>
          <p:nvPr/>
        </p:nvSpPr>
        <p:spPr>
          <a:xfrm>
            <a:off x="6835478" y="3120926"/>
            <a:ext cx="1954213" cy="24606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TextBox 13@|17FFC:16777215|FBC:16777215|LFC:16777215|LBC:16777215"/>
          <p:cNvSpPr txBox="1"/>
          <p:nvPr/>
        </p:nvSpPr>
        <p:spPr>
          <a:xfrm>
            <a:off x="6835478" y="3406676"/>
            <a:ext cx="2335213" cy="1857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8" name="TextBox 13@|17FFC:16777215|FBC:16777215|LFC:16777215|LBC:16777215"/>
          <p:cNvSpPr txBox="1"/>
          <p:nvPr/>
        </p:nvSpPr>
        <p:spPr>
          <a:xfrm>
            <a:off x="6835478" y="4417913"/>
            <a:ext cx="1954213" cy="24606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9" name="TextBox 13@|17FFC:16777215|FBC:16777215|LFC:16777215|LBC:16777215"/>
          <p:cNvSpPr txBox="1"/>
          <p:nvPr/>
        </p:nvSpPr>
        <p:spPr>
          <a:xfrm>
            <a:off x="6835478" y="4703663"/>
            <a:ext cx="2335213" cy="18415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0" name="TextBox 13@|17FFC:16777215|FBC:16777215|LFC:16777215|LBC:16777215"/>
          <p:cNvSpPr txBox="1"/>
          <p:nvPr/>
        </p:nvSpPr>
        <p:spPr>
          <a:xfrm>
            <a:off x="6835478" y="5549801"/>
            <a:ext cx="1954213" cy="24606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1" name="TextBox 13@|17FFC:16777215|FBC:16777215|LFC:16777215|LBC:16777215"/>
          <p:cNvSpPr txBox="1"/>
          <p:nvPr/>
        </p:nvSpPr>
        <p:spPr>
          <a:xfrm>
            <a:off x="6835478" y="5835551"/>
            <a:ext cx="2335213" cy="1857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2" name="TextBox 13@|17FFC:16777215|FBC:16777215|LFC:16777215|LBC:16777215"/>
          <p:cNvSpPr txBox="1"/>
          <p:nvPr/>
        </p:nvSpPr>
        <p:spPr>
          <a:xfrm>
            <a:off x="677566" y="1903313"/>
            <a:ext cx="1239837" cy="24606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r"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3" name="TextBox 13@|17FFC:16777215|FBC:16777215|LFC:16777215|LBC:16777215"/>
          <p:cNvSpPr txBox="1"/>
          <p:nvPr/>
        </p:nvSpPr>
        <p:spPr>
          <a:xfrm>
            <a:off x="436266" y="2189063"/>
            <a:ext cx="1481137" cy="18415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r"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4" name="TextBox 13@|17FFC:16777215|FBC:16777215|LFC:16777215|LBC:16777215"/>
          <p:cNvSpPr txBox="1"/>
          <p:nvPr/>
        </p:nvSpPr>
        <p:spPr>
          <a:xfrm>
            <a:off x="677566" y="3086001"/>
            <a:ext cx="1239837" cy="24606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r"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5" name="TextBox 13@|17FFC:16777215|FBC:16777215|LFC:16777215|LBC:16777215"/>
          <p:cNvSpPr txBox="1"/>
          <p:nvPr/>
        </p:nvSpPr>
        <p:spPr>
          <a:xfrm>
            <a:off x="436266" y="3371751"/>
            <a:ext cx="1481137" cy="1857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r"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6" name="TextBox 13@|17FFC:16777215|FBC:16777215|LFC:16777215|LBC:16777215"/>
          <p:cNvSpPr txBox="1"/>
          <p:nvPr/>
        </p:nvSpPr>
        <p:spPr>
          <a:xfrm>
            <a:off x="677566" y="4382988"/>
            <a:ext cx="1239837" cy="24606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r"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7" name="TextBox 13@|17FFC:16777215|FBC:16777215|LFC:16777215|LBC:16777215"/>
          <p:cNvSpPr txBox="1"/>
          <p:nvPr/>
        </p:nvSpPr>
        <p:spPr>
          <a:xfrm>
            <a:off x="436266" y="4668738"/>
            <a:ext cx="1481137" cy="18415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r"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8" name="TextBox 13@|17FFC:16777215|FBC:16777215|LFC:16777215|LBC:16777215"/>
          <p:cNvSpPr txBox="1"/>
          <p:nvPr/>
        </p:nvSpPr>
        <p:spPr>
          <a:xfrm>
            <a:off x="677566" y="5514876"/>
            <a:ext cx="1239837" cy="24606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r"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9" name="TextBox 13@|17FFC:16777215|FBC:16777215|LFC:16777215|LBC:16777215"/>
          <p:cNvSpPr txBox="1"/>
          <p:nvPr/>
        </p:nvSpPr>
        <p:spPr>
          <a:xfrm>
            <a:off x="436266" y="5800626"/>
            <a:ext cx="1481137" cy="1857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r"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00" name="组合 3"/>
          <p:cNvGrpSpPr>
            <a:grpSpLocks/>
          </p:cNvGrpSpPr>
          <p:nvPr/>
        </p:nvGrpSpPr>
        <p:grpSpPr bwMode="auto">
          <a:xfrm>
            <a:off x="107504" y="735608"/>
            <a:ext cx="5365750" cy="965200"/>
            <a:chOff x="193779" y="40265"/>
            <a:chExt cx="6466453" cy="1163332"/>
          </a:xfrm>
        </p:grpSpPr>
        <p:pic>
          <p:nvPicPr>
            <p:cNvPr id="101" name="Picture 9" descr="F:\ppt素材\图标\我收集的图标\字体\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3077989" y="-2378646"/>
              <a:ext cx="899790" cy="62646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" name="Picture 6" descr="F:\超棒ppt模板\中国风\中国风物件\maobi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3779" y="40265"/>
              <a:ext cx="985348" cy="985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3" name="TextBox 2"/>
            <p:cNvSpPr txBox="1">
              <a:spLocks noChangeArrowheads="1"/>
            </p:cNvSpPr>
            <p:nvPr/>
          </p:nvSpPr>
          <p:spPr bwMode="auto">
            <a:xfrm>
              <a:off x="1585183" y="633875"/>
              <a:ext cx="2674359" cy="445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楷体" pitchFamily="49" charset="-122"/>
                  <a:ea typeface="楷体" pitchFamily="49" charset="-122"/>
                </a:rPr>
                <a:t>单击此处添加标题</a:t>
              </a:r>
              <a:endParaRPr kumimoji="0" lang="zh-CN" altLang="en-US" sz="2400" b="1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94237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54" grpId="0" animBg="1"/>
      <p:bldP spid="68" grpId="0"/>
      <p:bldP spid="70" grpId="0"/>
      <p:bldP spid="72" grpId="0"/>
      <p:bldP spid="74" grpId="0"/>
      <p:bldP spid="76" grpId="0"/>
      <p:bldP spid="78" grpId="0"/>
      <p:bldP spid="80" grpId="0"/>
      <p:bldP spid="82" grpId="0"/>
      <p:bldP spid="84" grpId="0"/>
      <p:bldP spid="85" grpId="0"/>
      <p:bldP spid="86" grpId="0"/>
      <p:bldP spid="87" grpId="0"/>
      <p:bldP spid="88" grpId="0"/>
      <p:bldP spid="89" grpId="0"/>
      <p:bldP spid="90" grpId="0"/>
      <p:bldP spid="91" grpId="0"/>
      <p:bldP spid="92" grpId="0"/>
      <p:bldP spid="93" grpId="0"/>
      <p:bldP spid="94" grpId="0"/>
      <p:bldP spid="95" grpId="0"/>
      <p:bldP spid="96" grpId="0"/>
      <p:bldP spid="97" grpId="0"/>
      <p:bldP spid="98" grpId="0"/>
      <p:bldP spid="9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3"/>
          <p:cNvGrpSpPr>
            <a:grpSpLocks/>
          </p:cNvGrpSpPr>
          <p:nvPr/>
        </p:nvGrpSpPr>
        <p:grpSpPr bwMode="auto">
          <a:xfrm>
            <a:off x="152400" y="735608"/>
            <a:ext cx="5365750" cy="965200"/>
            <a:chOff x="193779" y="40265"/>
            <a:chExt cx="6466453" cy="1163332"/>
          </a:xfrm>
        </p:grpSpPr>
        <p:pic>
          <p:nvPicPr>
            <p:cNvPr id="10" name="Picture 9" descr="F:\ppt素材\图标\我收集的图标\字体\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3077989" y="-2378646"/>
              <a:ext cx="899790" cy="62646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6" descr="F:\超棒ppt模板\中国风\中国风物件\maobi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3779" y="40265"/>
              <a:ext cx="985348" cy="985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TextBox 2"/>
            <p:cNvSpPr txBox="1">
              <a:spLocks noChangeArrowheads="1"/>
            </p:cNvSpPr>
            <p:nvPr/>
          </p:nvSpPr>
          <p:spPr bwMode="auto">
            <a:xfrm>
              <a:off x="1585183" y="633875"/>
              <a:ext cx="2674359" cy="445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楷体" pitchFamily="49" charset="-122"/>
                  <a:ea typeface="楷体" pitchFamily="49" charset="-122"/>
                </a:rPr>
                <a:t>单击此处添加标题</a:t>
              </a:r>
              <a:endParaRPr kumimoji="0" lang="zh-CN" altLang="en-US" sz="2400" b="1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</a:endParaRPr>
            </a:p>
          </p:txBody>
        </p:sp>
      </p:grpSp>
      <p:sp>
        <p:nvSpPr>
          <p:cNvPr id="13" name="矩形 77"/>
          <p:cNvSpPr>
            <a:spLocks noChangeArrowheads="1"/>
          </p:cNvSpPr>
          <p:nvPr/>
        </p:nvSpPr>
        <p:spPr bwMode="auto">
          <a:xfrm>
            <a:off x="3914775" y="3158158"/>
            <a:ext cx="3632200" cy="103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3914775" y="2693020"/>
            <a:ext cx="275431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pic>
        <p:nvPicPr>
          <p:cNvPr id="15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850" y="1472233"/>
            <a:ext cx="6224588" cy="524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40704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3"/>
          <p:cNvGrpSpPr>
            <a:grpSpLocks/>
          </p:cNvGrpSpPr>
          <p:nvPr/>
        </p:nvGrpSpPr>
        <p:grpSpPr bwMode="auto">
          <a:xfrm>
            <a:off x="107504" y="951632"/>
            <a:ext cx="5365750" cy="965200"/>
            <a:chOff x="193779" y="40265"/>
            <a:chExt cx="6466453" cy="1163332"/>
          </a:xfrm>
        </p:grpSpPr>
        <p:pic>
          <p:nvPicPr>
            <p:cNvPr id="12" name="Picture 9" descr="F:\ppt素材\图标\我收集的图标\字体\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3077989" y="-2378646"/>
              <a:ext cx="899790" cy="62646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6" descr="F:\超棒ppt模板\中国风\中国风物件\maobi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3779" y="40265"/>
              <a:ext cx="985348" cy="985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TextBox 2"/>
            <p:cNvSpPr txBox="1">
              <a:spLocks noChangeArrowheads="1"/>
            </p:cNvSpPr>
            <p:nvPr/>
          </p:nvSpPr>
          <p:spPr bwMode="auto">
            <a:xfrm>
              <a:off x="1585183" y="633875"/>
              <a:ext cx="2674359" cy="445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楷体" pitchFamily="49" charset="-122"/>
                  <a:ea typeface="楷体" pitchFamily="49" charset="-122"/>
                </a:rPr>
                <a:t>单击此处添加标题</a:t>
              </a:r>
              <a:endParaRPr kumimoji="0" lang="zh-CN" altLang="en-US" sz="2400" b="1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</a:endParaRPr>
            </a:p>
          </p:txBody>
        </p:sp>
      </p:grpSp>
      <p:sp>
        <p:nvSpPr>
          <p:cNvPr id="15" name="矩形 16"/>
          <p:cNvSpPr>
            <a:spLocks noChangeArrowheads="1"/>
          </p:cNvSpPr>
          <p:nvPr/>
        </p:nvSpPr>
        <p:spPr bwMode="auto">
          <a:xfrm>
            <a:off x="5951909" y="3387725"/>
            <a:ext cx="312737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单击此处编辑您要的内容，建议您在展示时采用微软雅黑字体，本模版所有图形线条及其相应素材均可自由编辑、改色、替换。</a:t>
            </a:r>
          </a:p>
        </p:txBody>
      </p:sp>
      <p:grpSp>
        <p:nvGrpSpPr>
          <p:cNvPr id="16" name="组合 17"/>
          <p:cNvGrpSpPr>
            <a:grpSpLocks/>
          </p:cNvGrpSpPr>
          <p:nvPr/>
        </p:nvGrpSpPr>
        <p:grpSpPr bwMode="auto">
          <a:xfrm>
            <a:off x="5951909" y="2263775"/>
            <a:ext cx="3876675" cy="1066800"/>
            <a:chOff x="5282798" y="2737911"/>
            <a:chExt cx="3877973" cy="1065858"/>
          </a:xfrm>
        </p:grpSpPr>
        <p:pic>
          <p:nvPicPr>
            <p:cNvPr id="17" name="图片 1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82798" y="2737911"/>
              <a:ext cx="3877973" cy="10658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文本框 19"/>
            <p:cNvSpPr txBox="1">
              <a:spLocks noChangeArrowheads="1"/>
            </p:cNvSpPr>
            <p:nvPr/>
          </p:nvSpPr>
          <p:spPr bwMode="auto">
            <a:xfrm>
              <a:off x="5667376" y="3028950"/>
              <a:ext cx="165735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单击添加标题</a:t>
              </a:r>
            </a:p>
          </p:txBody>
        </p:sp>
      </p:grpSp>
      <p:pic>
        <p:nvPicPr>
          <p:cNvPr id="19" name="图片 1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071" y="2263775"/>
            <a:ext cx="5357813" cy="3859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46052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65738"/>
            <a:ext cx="9010650" cy="1858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2213" y="2066925"/>
            <a:ext cx="1219200" cy="137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矩形 7"/>
          <p:cNvSpPr>
            <a:spLocks noChangeArrowheads="1"/>
          </p:cNvSpPr>
          <p:nvPr/>
        </p:nvSpPr>
        <p:spPr bwMode="auto">
          <a:xfrm>
            <a:off x="1520825" y="3984625"/>
            <a:ext cx="5567363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  <p:sp>
        <p:nvSpPr>
          <p:cNvPr id="16" name="矩形 12"/>
          <p:cNvSpPr>
            <a:spLocks noChangeArrowheads="1"/>
          </p:cNvSpPr>
          <p:nvPr/>
        </p:nvSpPr>
        <p:spPr bwMode="auto">
          <a:xfrm>
            <a:off x="1520825" y="3189288"/>
            <a:ext cx="5567363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  <p:grpSp>
        <p:nvGrpSpPr>
          <p:cNvPr id="17" name="组合 13"/>
          <p:cNvGrpSpPr>
            <a:grpSpLocks/>
          </p:cNvGrpSpPr>
          <p:nvPr/>
        </p:nvGrpSpPr>
        <p:grpSpPr bwMode="auto">
          <a:xfrm>
            <a:off x="1520825" y="2066925"/>
            <a:ext cx="3878263" cy="1065213"/>
            <a:chOff x="5282798" y="2737911"/>
            <a:chExt cx="3877973" cy="1065858"/>
          </a:xfrm>
        </p:grpSpPr>
        <p:pic>
          <p:nvPicPr>
            <p:cNvPr id="18" name="图片 1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82798" y="2737911"/>
              <a:ext cx="3877973" cy="10658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文本框 15"/>
            <p:cNvSpPr txBox="1">
              <a:spLocks noChangeArrowheads="1"/>
            </p:cNvSpPr>
            <p:nvPr/>
          </p:nvSpPr>
          <p:spPr bwMode="auto">
            <a:xfrm>
              <a:off x="5667376" y="3028950"/>
              <a:ext cx="165735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单击添加标题</a:t>
              </a:r>
            </a:p>
          </p:txBody>
        </p:sp>
      </p:grpSp>
      <p:grpSp>
        <p:nvGrpSpPr>
          <p:cNvPr id="20" name="组合 3"/>
          <p:cNvGrpSpPr>
            <a:grpSpLocks/>
          </p:cNvGrpSpPr>
          <p:nvPr/>
        </p:nvGrpSpPr>
        <p:grpSpPr bwMode="auto">
          <a:xfrm>
            <a:off x="152400" y="764704"/>
            <a:ext cx="5365750" cy="965200"/>
            <a:chOff x="193779" y="40265"/>
            <a:chExt cx="6466453" cy="1163332"/>
          </a:xfrm>
        </p:grpSpPr>
        <p:pic>
          <p:nvPicPr>
            <p:cNvPr id="21" name="Picture 9" descr="F:\ppt素材\图标\我收集的图标\字体\3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3077989" y="-2378646"/>
              <a:ext cx="899790" cy="62646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" name="Picture 6" descr="F:\超棒ppt模板\中国风\中国风物件\maobi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3779" y="40265"/>
              <a:ext cx="985348" cy="985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TextBox 2"/>
            <p:cNvSpPr txBox="1">
              <a:spLocks noChangeArrowheads="1"/>
            </p:cNvSpPr>
            <p:nvPr/>
          </p:nvSpPr>
          <p:spPr bwMode="auto">
            <a:xfrm>
              <a:off x="1585183" y="633875"/>
              <a:ext cx="2674359" cy="445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楷体" pitchFamily="49" charset="-122"/>
                  <a:ea typeface="楷体" pitchFamily="49" charset="-122"/>
                </a:rPr>
                <a:t>单击此处添加标题</a:t>
              </a:r>
              <a:endParaRPr kumimoji="0" lang="zh-CN" altLang="en-US" sz="2400" b="1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40442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3"/>
          <p:cNvGrpSpPr>
            <a:grpSpLocks/>
          </p:cNvGrpSpPr>
          <p:nvPr/>
        </p:nvGrpSpPr>
        <p:grpSpPr bwMode="auto">
          <a:xfrm>
            <a:off x="107504" y="807616"/>
            <a:ext cx="5365750" cy="965200"/>
            <a:chOff x="193779" y="40265"/>
            <a:chExt cx="6466453" cy="1163332"/>
          </a:xfrm>
        </p:grpSpPr>
        <p:pic>
          <p:nvPicPr>
            <p:cNvPr id="18" name="Picture 9" descr="F:\ppt素材\图标\我收集的图标\字体\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3077989" y="-2378646"/>
              <a:ext cx="899790" cy="62646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Picture 6" descr="F:\超棒ppt模板\中国风\中国风物件\maobi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3779" y="40265"/>
              <a:ext cx="985348" cy="985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" name="TextBox 2"/>
            <p:cNvSpPr txBox="1">
              <a:spLocks noChangeArrowheads="1"/>
            </p:cNvSpPr>
            <p:nvPr/>
          </p:nvSpPr>
          <p:spPr bwMode="auto">
            <a:xfrm>
              <a:off x="1585183" y="633875"/>
              <a:ext cx="2674359" cy="445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楷体" pitchFamily="49" charset="-122"/>
                  <a:ea typeface="楷体" pitchFamily="49" charset="-122"/>
                </a:rPr>
                <a:t>单击此处添加标题</a:t>
              </a:r>
              <a:endParaRPr kumimoji="0" lang="zh-CN" altLang="en-US" sz="2400" b="1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21" name="组合 20"/>
          <p:cNvGrpSpPr>
            <a:grpSpLocks/>
          </p:cNvGrpSpPr>
          <p:nvPr/>
        </p:nvGrpSpPr>
        <p:grpSpPr bwMode="auto">
          <a:xfrm>
            <a:off x="3510162" y="1889249"/>
            <a:ext cx="2035175" cy="1755775"/>
            <a:chOff x="1162304" y="2953657"/>
            <a:chExt cx="2035695" cy="1754909"/>
          </a:xfrm>
        </p:grpSpPr>
        <p:sp>
          <p:nvSpPr>
            <p:cNvPr id="22" name="六边形 21"/>
            <p:cNvSpPr/>
            <p:nvPr/>
          </p:nvSpPr>
          <p:spPr>
            <a:xfrm>
              <a:off x="1162304" y="2953657"/>
              <a:ext cx="2035695" cy="1754909"/>
            </a:xfrm>
            <a:prstGeom prst="hexagon">
              <a:avLst/>
            </a:prstGeom>
            <a:solidFill>
              <a:srgbClr val="45443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23" name="文本框 51"/>
            <p:cNvSpPr txBox="1">
              <a:spLocks noChangeArrowheads="1"/>
            </p:cNvSpPr>
            <p:nvPr/>
          </p:nvSpPr>
          <p:spPr bwMode="auto">
            <a:xfrm>
              <a:off x="1356511" y="3354057"/>
              <a:ext cx="1627369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0" cap="none" spc="0" normalizeH="0" baseline="0" noProof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itchFamily="34" charset="0"/>
                  <a:ea typeface="宋体" pitchFamily="2" charset="-122"/>
                </a:rPr>
                <a:t>解决问题</a:t>
              </a:r>
              <a:endParaRPr kumimoji="0" lang="en-US" altLang="zh-CN" sz="2800" b="1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0" cap="none" spc="0" normalizeH="0" baseline="0" noProof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itchFamily="34" charset="0"/>
                  <a:ea typeface="宋体" pitchFamily="2" charset="-122"/>
                </a:rPr>
                <a:t>  </a:t>
              </a:r>
              <a:r>
                <a:rPr kumimoji="0" lang="zh-CN" altLang="en-US" sz="2800" b="1" i="0" u="none" strike="noStrike" kern="0" cap="none" spc="0" normalizeH="0" baseline="0" noProof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itchFamily="34" charset="0"/>
                  <a:ea typeface="宋体" pitchFamily="2" charset="-122"/>
                </a:rPr>
                <a:t>的方法</a:t>
              </a:r>
            </a:p>
          </p:txBody>
        </p:sp>
      </p:grpSp>
      <p:cxnSp>
        <p:nvCxnSpPr>
          <p:cNvPr id="24" name="直接连接符 23"/>
          <p:cNvCxnSpPr/>
          <p:nvPr/>
        </p:nvCxnSpPr>
        <p:spPr>
          <a:xfrm>
            <a:off x="354212" y="3840163"/>
            <a:ext cx="8418512" cy="0"/>
          </a:xfrm>
          <a:prstGeom prst="line">
            <a:avLst/>
          </a:prstGeom>
          <a:noFill/>
          <a:ln w="76200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olid"/>
            <a:miter lim="800000"/>
          </a:ln>
          <a:effectLst/>
        </p:spPr>
      </p:cxnSp>
      <p:sp>
        <p:nvSpPr>
          <p:cNvPr id="25" name="文本框 59"/>
          <p:cNvSpPr txBox="1"/>
          <p:nvPr/>
        </p:nvSpPr>
        <p:spPr>
          <a:xfrm>
            <a:off x="354212" y="4287838"/>
            <a:ext cx="2087562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95000"/>
                    <a:lumOff val="5000"/>
                  </a:sysClr>
                </a:solidFill>
                <a:effectLst/>
                <a:uLnTx/>
                <a:uFillTx/>
              </a:rPr>
              <a:t>01 </a:t>
            </a: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95000"/>
                    <a:lumOff val="5000"/>
                  </a:sysClr>
                </a:solidFill>
                <a:effectLst/>
                <a:uLnTx/>
                <a:uFillTx/>
              </a:rPr>
              <a:t>此处输入标题</a:t>
            </a:r>
          </a:p>
        </p:txBody>
      </p:sp>
      <p:sp>
        <p:nvSpPr>
          <p:cNvPr id="26" name="文本框 65"/>
          <p:cNvSpPr txBox="1"/>
          <p:nvPr/>
        </p:nvSpPr>
        <p:spPr>
          <a:xfrm>
            <a:off x="3427612" y="4287838"/>
            <a:ext cx="2089150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95000"/>
                    <a:lumOff val="5000"/>
                  </a:sysClr>
                </a:solidFill>
                <a:effectLst/>
                <a:uLnTx/>
                <a:uFillTx/>
              </a:rPr>
              <a:t>01 </a:t>
            </a: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95000"/>
                    <a:lumOff val="5000"/>
                  </a:sysClr>
                </a:solidFill>
                <a:effectLst/>
                <a:uLnTx/>
                <a:uFillTx/>
              </a:rPr>
              <a:t>此处输入标题</a:t>
            </a:r>
          </a:p>
        </p:txBody>
      </p:sp>
      <p:sp>
        <p:nvSpPr>
          <p:cNvPr id="27" name="文本框 68"/>
          <p:cNvSpPr txBox="1"/>
          <p:nvPr/>
        </p:nvSpPr>
        <p:spPr>
          <a:xfrm>
            <a:off x="6501012" y="4287838"/>
            <a:ext cx="2089150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95000"/>
                    <a:lumOff val="5000"/>
                  </a:sysClr>
                </a:solidFill>
                <a:effectLst/>
                <a:uLnTx/>
                <a:uFillTx/>
              </a:rPr>
              <a:t>01 </a:t>
            </a: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95000"/>
                    <a:lumOff val="5000"/>
                  </a:sysClr>
                </a:solidFill>
                <a:effectLst/>
                <a:uLnTx/>
                <a:uFillTx/>
              </a:rPr>
              <a:t>此处输入标题</a:t>
            </a:r>
          </a:p>
        </p:txBody>
      </p:sp>
      <p:sp>
        <p:nvSpPr>
          <p:cNvPr id="28" name="TextBox 83"/>
          <p:cNvSpPr txBox="1"/>
          <p:nvPr/>
        </p:nvSpPr>
        <p:spPr>
          <a:xfrm>
            <a:off x="292299" y="4865688"/>
            <a:ext cx="2197100" cy="933450"/>
          </a:xfrm>
          <a:prstGeom prst="rect">
            <a:avLst/>
          </a:prstGeom>
          <a:noFill/>
        </p:spPr>
        <p:txBody>
          <a:bodyPr lIns="91464" tIns="45732" rIns="91464" bIns="45732">
            <a:spAutoFit/>
          </a:bodyPr>
          <a:lstStyle/>
          <a:p>
            <a:pPr marL="0" marR="0" lvl="0" indent="0" algn="ctr" defTabSz="121917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</a:p>
        </p:txBody>
      </p:sp>
      <p:sp>
        <p:nvSpPr>
          <p:cNvPr id="29" name="TextBox 83"/>
          <p:cNvSpPr txBox="1"/>
          <p:nvPr/>
        </p:nvSpPr>
        <p:spPr>
          <a:xfrm>
            <a:off x="3373637" y="4865688"/>
            <a:ext cx="2197100" cy="933450"/>
          </a:xfrm>
          <a:prstGeom prst="rect">
            <a:avLst/>
          </a:prstGeom>
          <a:noFill/>
        </p:spPr>
        <p:txBody>
          <a:bodyPr lIns="91464" tIns="45732" rIns="91464" bIns="45732">
            <a:spAutoFit/>
          </a:bodyPr>
          <a:lstStyle/>
          <a:p>
            <a:pPr marL="0" marR="0" lvl="0" indent="0" algn="ctr" defTabSz="121917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</a:p>
        </p:txBody>
      </p:sp>
      <p:sp>
        <p:nvSpPr>
          <p:cNvPr id="30" name="TextBox 83"/>
          <p:cNvSpPr txBox="1"/>
          <p:nvPr/>
        </p:nvSpPr>
        <p:spPr>
          <a:xfrm>
            <a:off x="6454974" y="4865688"/>
            <a:ext cx="2197100" cy="933450"/>
          </a:xfrm>
          <a:prstGeom prst="rect">
            <a:avLst/>
          </a:prstGeom>
          <a:noFill/>
        </p:spPr>
        <p:txBody>
          <a:bodyPr lIns="91464" tIns="45732" rIns="91464" bIns="45732">
            <a:spAutoFit/>
          </a:bodyPr>
          <a:lstStyle/>
          <a:p>
            <a:pPr marL="0" marR="0" lvl="0" indent="0" algn="ctr" defTabSz="121917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</a:p>
        </p:txBody>
      </p:sp>
      <p:cxnSp>
        <p:nvCxnSpPr>
          <p:cNvPr id="31" name="直接连接符 30"/>
          <p:cNvCxnSpPr/>
          <p:nvPr/>
        </p:nvCxnSpPr>
        <p:spPr>
          <a:xfrm>
            <a:off x="354212" y="6103938"/>
            <a:ext cx="8418512" cy="0"/>
          </a:xfrm>
          <a:prstGeom prst="line">
            <a:avLst/>
          </a:prstGeom>
          <a:noFill/>
          <a:ln w="76200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olid"/>
            <a:miter lim="800000"/>
          </a:ln>
          <a:effectLst/>
        </p:spPr>
      </p:cxnSp>
    </p:spTree>
    <p:extLst>
      <p:ext uri="{BB962C8B-B14F-4D97-AF65-F5344CB8AC3E}">
        <p14:creationId xmlns:p14="http://schemas.microsoft.com/office/powerpoint/2010/main" val="736589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Oval 35"/>
          <p:cNvSpPr>
            <a:spLocks noChangeAspect="1"/>
          </p:cNvSpPr>
          <p:nvPr/>
        </p:nvSpPr>
        <p:spPr>
          <a:xfrm>
            <a:off x="2448097" y="2110988"/>
            <a:ext cx="458962" cy="458962"/>
          </a:xfrm>
          <a:prstGeom prst="ellipse">
            <a:avLst/>
          </a:prstGeom>
          <a:solidFill>
            <a:srgbClr val="A8A8A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defTabSz="91434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600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Oval 39"/>
          <p:cNvSpPr>
            <a:spLocks noChangeAspect="1"/>
          </p:cNvSpPr>
          <p:nvPr/>
        </p:nvSpPr>
        <p:spPr>
          <a:xfrm>
            <a:off x="1395649" y="3394236"/>
            <a:ext cx="457644" cy="458962"/>
          </a:xfrm>
          <a:prstGeom prst="ellipse">
            <a:avLst/>
          </a:prstGeom>
          <a:solidFill>
            <a:srgbClr val="6C717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defTabSz="91434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AU" sz="1600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Oval 45"/>
          <p:cNvSpPr>
            <a:spLocks noChangeAspect="1"/>
          </p:cNvSpPr>
          <p:nvPr/>
        </p:nvSpPr>
        <p:spPr>
          <a:xfrm>
            <a:off x="2448097" y="4560105"/>
            <a:ext cx="458962" cy="458962"/>
          </a:xfrm>
          <a:prstGeom prst="ellipse">
            <a:avLst/>
          </a:prstGeom>
          <a:solidFill>
            <a:srgbClr val="A8A8A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defTabSz="91434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600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41" name="Elbow Connector 47"/>
          <p:cNvCxnSpPr>
            <a:cxnSpLocks noChangeShapeType="1"/>
          </p:cNvCxnSpPr>
          <p:nvPr/>
        </p:nvCxnSpPr>
        <p:spPr bwMode="auto">
          <a:xfrm rot="10800000" flipV="1">
            <a:off x="3027075" y="3628992"/>
            <a:ext cx="1488989" cy="1159275"/>
          </a:xfrm>
          <a:prstGeom prst="bentConnector3">
            <a:avLst>
              <a:gd name="adj1" fmla="val 50000"/>
            </a:avLst>
          </a:prstGeom>
          <a:noFill/>
          <a:ln w="12700" algn="ctr">
            <a:solidFill>
              <a:srgbClr val="ADBACA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2" name="Elbow Connector 50"/>
          <p:cNvCxnSpPr>
            <a:cxnSpLocks noChangeShapeType="1"/>
          </p:cNvCxnSpPr>
          <p:nvPr/>
        </p:nvCxnSpPr>
        <p:spPr bwMode="auto">
          <a:xfrm rot="10800000">
            <a:off x="1974628" y="3628992"/>
            <a:ext cx="2691786" cy="398295"/>
          </a:xfrm>
          <a:prstGeom prst="bentConnector3">
            <a:avLst>
              <a:gd name="adj1" fmla="val 50000"/>
            </a:avLst>
          </a:prstGeom>
          <a:noFill/>
          <a:ln w="12700" algn="ctr">
            <a:solidFill>
              <a:srgbClr val="ADBACA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3" name="Oval 53"/>
          <p:cNvSpPr>
            <a:spLocks noChangeAspect="1"/>
          </p:cNvSpPr>
          <p:nvPr/>
        </p:nvSpPr>
        <p:spPr>
          <a:xfrm flipH="1">
            <a:off x="6992877" y="2103075"/>
            <a:ext cx="458962" cy="458962"/>
          </a:xfrm>
          <a:prstGeom prst="ellipse">
            <a:avLst/>
          </a:prstGeom>
          <a:solidFill>
            <a:srgbClr val="A8A8A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defTabSz="91434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600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Oval 56"/>
          <p:cNvSpPr>
            <a:spLocks noChangeAspect="1"/>
          </p:cNvSpPr>
          <p:nvPr/>
        </p:nvSpPr>
        <p:spPr>
          <a:xfrm flipH="1">
            <a:off x="8204907" y="3264988"/>
            <a:ext cx="457643" cy="458962"/>
          </a:xfrm>
          <a:prstGeom prst="ellipse">
            <a:avLst/>
          </a:prstGeom>
          <a:solidFill>
            <a:srgbClr val="6C717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defTabSz="91434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600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Oval 59"/>
          <p:cNvSpPr>
            <a:spLocks noChangeAspect="1"/>
          </p:cNvSpPr>
          <p:nvPr/>
        </p:nvSpPr>
        <p:spPr>
          <a:xfrm flipH="1">
            <a:off x="7016616" y="4651105"/>
            <a:ext cx="458962" cy="458962"/>
          </a:xfrm>
          <a:prstGeom prst="ellipse">
            <a:avLst/>
          </a:prstGeom>
          <a:solidFill>
            <a:srgbClr val="A8A8A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defTabSz="91434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AU" sz="1600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46" name="Elbow Connector 60"/>
          <p:cNvCxnSpPr>
            <a:cxnSpLocks noChangeShapeType="1"/>
          </p:cNvCxnSpPr>
          <p:nvPr/>
        </p:nvCxnSpPr>
        <p:spPr bwMode="auto">
          <a:xfrm rot="10800000">
            <a:off x="3013887" y="2351020"/>
            <a:ext cx="1375567" cy="913968"/>
          </a:xfrm>
          <a:prstGeom prst="bentConnector3">
            <a:avLst>
              <a:gd name="adj1" fmla="val 50000"/>
            </a:avLst>
          </a:prstGeom>
          <a:noFill/>
          <a:ln w="12700" algn="ctr">
            <a:solidFill>
              <a:srgbClr val="ADBACA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" name="Elbow Connector 61"/>
          <p:cNvCxnSpPr>
            <a:cxnSpLocks noChangeShapeType="1"/>
          </p:cNvCxnSpPr>
          <p:nvPr/>
        </p:nvCxnSpPr>
        <p:spPr bwMode="auto">
          <a:xfrm>
            <a:off x="5336393" y="3257074"/>
            <a:ext cx="2716845" cy="271684"/>
          </a:xfrm>
          <a:prstGeom prst="bentConnector3">
            <a:avLst>
              <a:gd name="adj1" fmla="val 43648"/>
            </a:avLst>
          </a:prstGeom>
          <a:noFill/>
          <a:ln w="12700" algn="ctr">
            <a:solidFill>
              <a:srgbClr val="ADBACA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8" name="Elbow Connector 62"/>
          <p:cNvCxnSpPr>
            <a:cxnSpLocks noChangeShapeType="1"/>
          </p:cNvCxnSpPr>
          <p:nvPr/>
        </p:nvCxnSpPr>
        <p:spPr bwMode="auto">
          <a:xfrm>
            <a:off x="5613353" y="3661963"/>
            <a:ext cx="1338640" cy="1246320"/>
          </a:xfrm>
          <a:prstGeom prst="bentConnector3">
            <a:avLst>
              <a:gd name="adj1" fmla="val 58593"/>
            </a:avLst>
          </a:prstGeom>
          <a:noFill/>
          <a:ln w="12700" algn="ctr">
            <a:solidFill>
              <a:srgbClr val="ADBACA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" name="Elbow Connector 63"/>
          <p:cNvCxnSpPr>
            <a:cxnSpLocks noChangeShapeType="1"/>
          </p:cNvCxnSpPr>
          <p:nvPr/>
        </p:nvCxnSpPr>
        <p:spPr bwMode="auto">
          <a:xfrm rot="10800000" flipH="1">
            <a:off x="5342988" y="2332556"/>
            <a:ext cx="1536468" cy="1739572"/>
          </a:xfrm>
          <a:prstGeom prst="bentConnector3">
            <a:avLst>
              <a:gd name="adj1" fmla="val 49000"/>
            </a:avLst>
          </a:prstGeom>
          <a:noFill/>
          <a:ln w="12700" algn="ctr">
            <a:solidFill>
              <a:srgbClr val="ADBACA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0" name="Oval 19"/>
          <p:cNvSpPr>
            <a:spLocks noChangeArrowheads="1"/>
          </p:cNvSpPr>
          <p:nvPr/>
        </p:nvSpPr>
        <p:spPr bwMode="auto">
          <a:xfrm>
            <a:off x="4182394" y="2928679"/>
            <a:ext cx="1543062" cy="1537787"/>
          </a:xfrm>
          <a:prstGeom prst="ellipse">
            <a:avLst/>
          </a:prstGeom>
          <a:solidFill>
            <a:srgbClr val="6C7176"/>
          </a:solidFill>
          <a:ln>
            <a:noFill/>
          </a:ln>
        </p:spPr>
        <p:txBody>
          <a:bodyPr anchor="ctr"/>
          <a:lstStyle/>
          <a:p>
            <a:pPr algn="ctr" defTabSz="91434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600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文本框 1"/>
          <p:cNvSpPr txBox="1"/>
          <p:nvPr/>
        </p:nvSpPr>
        <p:spPr>
          <a:xfrm>
            <a:off x="4381541" y="3526122"/>
            <a:ext cx="1088057" cy="66752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编辑标题</a:t>
            </a:r>
          </a:p>
        </p:txBody>
      </p:sp>
      <p:sp>
        <p:nvSpPr>
          <p:cNvPr id="52" name="Freeform 91"/>
          <p:cNvSpPr>
            <a:spLocks/>
          </p:cNvSpPr>
          <p:nvPr/>
        </p:nvSpPr>
        <p:spPr bwMode="auto">
          <a:xfrm>
            <a:off x="2623505" y="2215178"/>
            <a:ext cx="108146" cy="214973"/>
          </a:xfrm>
          <a:custGeom>
            <a:avLst/>
            <a:gdLst>
              <a:gd name="T0" fmla="*/ 144 w 144"/>
              <a:gd name="T1" fmla="*/ 72 h 288"/>
              <a:gd name="T2" fmla="*/ 72 w 144"/>
              <a:gd name="T3" fmla="*/ 0 h 288"/>
              <a:gd name="T4" fmla="*/ 0 w 144"/>
              <a:gd name="T5" fmla="*/ 72 h 288"/>
              <a:gd name="T6" fmla="*/ 36 w 144"/>
              <a:gd name="T7" fmla="*/ 134 h 288"/>
              <a:gd name="T8" fmla="*/ 0 w 144"/>
              <a:gd name="T9" fmla="*/ 288 h 288"/>
              <a:gd name="T10" fmla="*/ 144 w 144"/>
              <a:gd name="T11" fmla="*/ 288 h 288"/>
              <a:gd name="T12" fmla="*/ 109 w 144"/>
              <a:gd name="T13" fmla="*/ 134 h 288"/>
              <a:gd name="T14" fmla="*/ 144 w 144"/>
              <a:gd name="T15" fmla="*/ 72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4" h="288">
                <a:moveTo>
                  <a:pt x="144" y="72"/>
                </a:moveTo>
                <a:cubicBezTo>
                  <a:pt x="144" y="32"/>
                  <a:pt x="112" y="0"/>
                  <a:pt x="72" y="0"/>
                </a:cubicBezTo>
                <a:cubicBezTo>
                  <a:pt x="33" y="0"/>
                  <a:pt x="0" y="32"/>
                  <a:pt x="0" y="72"/>
                </a:cubicBezTo>
                <a:cubicBezTo>
                  <a:pt x="0" y="98"/>
                  <a:pt x="14" y="121"/>
                  <a:pt x="36" y="134"/>
                </a:cubicBezTo>
                <a:cubicBezTo>
                  <a:pt x="0" y="288"/>
                  <a:pt x="0" y="288"/>
                  <a:pt x="0" y="288"/>
                </a:cubicBezTo>
                <a:cubicBezTo>
                  <a:pt x="144" y="288"/>
                  <a:pt x="144" y="288"/>
                  <a:pt x="144" y="288"/>
                </a:cubicBezTo>
                <a:cubicBezTo>
                  <a:pt x="109" y="134"/>
                  <a:pt x="109" y="134"/>
                  <a:pt x="109" y="134"/>
                </a:cubicBezTo>
                <a:cubicBezTo>
                  <a:pt x="130" y="121"/>
                  <a:pt x="144" y="98"/>
                  <a:pt x="144" y="72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Freeform 92"/>
          <p:cNvSpPr>
            <a:spLocks noEditPoints="1"/>
          </p:cNvSpPr>
          <p:nvPr/>
        </p:nvSpPr>
        <p:spPr bwMode="auto">
          <a:xfrm>
            <a:off x="7148502" y="4782991"/>
            <a:ext cx="214974" cy="216292"/>
          </a:xfrm>
          <a:custGeom>
            <a:avLst/>
            <a:gdLst>
              <a:gd name="T0" fmla="*/ 144 w 288"/>
              <a:gd name="T1" fmla="*/ 0 h 288"/>
              <a:gd name="T2" fmla="*/ 0 w 288"/>
              <a:gd name="T3" fmla="*/ 144 h 288"/>
              <a:gd name="T4" fmla="*/ 144 w 288"/>
              <a:gd name="T5" fmla="*/ 288 h 288"/>
              <a:gd name="T6" fmla="*/ 288 w 288"/>
              <a:gd name="T7" fmla="*/ 144 h 288"/>
              <a:gd name="T8" fmla="*/ 144 w 288"/>
              <a:gd name="T9" fmla="*/ 0 h 288"/>
              <a:gd name="T10" fmla="*/ 185 w 288"/>
              <a:gd name="T11" fmla="*/ 226 h 288"/>
              <a:gd name="T12" fmla="*/ 104 w 288"/>
              <a:gd name="T13" fmla="*/ 226 h 288"/>
              <a:gd name="T14" fmla="*/ 124 w 288"/>
              <a:gd name="T15" fmla="*/ 139 h 288"/>
              <a:gd name="T16" fmla="*/ 104 w 288"/>
              <a:gd name="T17" fmla="*/ 104 h 288"/>
              <a:gd name="T18" fmla="*/ 145 w 288"/>
              <a:gd name="T19" fmla="*/ 63 h 288"/>
              <a:gd name="T20" fmla="*/ 185 w 288"/>
              <a:gd name="T21" fmla="*/ 104 h 288"/>
              <a:gd name="T22" fmla="*/ 165 w 288"/>
              <a:gd name="T23" fmla="*/ 139 h 288"/>
              <a:gd name="T24" fmla="*/ 185 w 288"/>
              <a:gd name="T25" fmla="*/ 226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5" y="0"/>
                  <a:pt x="0" y="65"/>
                  <a:pt x="0" y="144"/>
                </a:cubicBezTo>
                <a:cubicBezTo>
                  <a:pt x="0" y="224"/>
                  <a:pt x="65" y="288"/>
                  <a:pt x="144" y="288"/>
                </a:cubicBezTo>
                <a:cubicBezTo>
                  <a:pt x="224" y="288"/>
                  <a:pt x="288" y="224"/>
                  <a:pt x="288" y="144"/>
                </a:cubicBezTo>
                <a:cubicBezTo>
                  <a:pt x="288" y="65"/>
                  <a:pt x="224" y="0"/>
                  <a:pt x="144" y="0"/>
                </a:cubicBezTo>
                <a:close/>
                <a:moveTo>
                  <a:pt x="185" y="226"/>
                </a:moveTo>
                <a:cubicBezTo>
                  <a:pt x="104" y="226"/>
                  <a:pt x="104" y="226"/>
                  <a:pt x="104" y="226"/>
                </a:cubicBezTo>
                <a:cubicBezTo>
                  <a:pt x="124" y="139"/>
                  <a:pt x="124" y="139"/>
                  <a:pt x="124" y="139"/>
                </a:cubicBezTo>
                <a:cubicBezTo>
                  <a:pt x="112" y="132"/>
                  <a:pt x="104" y="119"/>
                  <a:pt x="104" y="104"/>
                </a:cubicBezTo>
                <a:cubicBezTo>
                  <a:pt x="104" y="81"/>
                  <a:pt x="122" y="63"/>
                  <a:pt x="145" y="63"/>
                </a:cubicBezTo>
                <a:cubicBezTo>
                  <a:pt x="167" y="63"/>
                  <a:pt x="185" y="81"/>
                  <a:pt x="185" y="104"/>
                </a:cubicBezTo>
                <a:cubicBezTo>
                  <a:pt x="185" y="119"/>
                  <a:pt x="177" y="132"/>
                  <a:pt x="165" y="139"/>
                </a:cubicBezTo>
                <a:lnTo>
                  <a:pt x="185" y="226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Freeform 93"/>
          <p:cNvSpPr>
            <a:spLocks noEditPoints="1"/>
          </p:cNvSpPr>
          <p:nvPr/>
        </p:nvSpPr>
        <p:spPr bwMode="auto">
          <a:xfrm>
            <a:off x="2597128" y="4664294"/>
            <a:ext cx="160901" cy="216292"/>
          </a:xfrm>
          <a:custGeom>
            <a:avLst/>
            <a:gdLst>
              <a:gd name="T0" fmla="*/ 188 w 216"/>
              <a:gd name="T1" fmla="*/ 126 h 288"/>
              <a:gd name="T2" fmla="*/ 188 w 216"/>
              <a:gd name="T3" fmla="*/ 79 h 288"/>
              <a:gd name="T4" fmla="*/ 109 w 216"/>
              <a:gd name="T5" fmla="*/ 0 h 288"/>
              <a:gd name="T6" fmla="*/ 108 w 216"/>
              <a:gd name="T7" fmla="*/ 0 h 288"/>
              <a:gd name="T8" fmla="*/ 106 w 216"/>
              <a:gd name="T9" fmla="*/ 0 h 288"/>
              <a:gd name="T10" fmla="*/ 28 w 216"/>
              <a:gd name="T11" fmla="*/ 79 h 288"/>
              <a:gd name="T12" fmla="*/ 28 w 216"/>
              <a:gd name="T13" fmla="*/ 126 h 288"/>
              <a:gd name="T14" fmla="*/ 0 w 216"/>
              <a:gd name="T15" fmla="*/ 126 h 288"/>
              <a:gd name="T16" fmla="*/ 0 w 216"/>
              <a:gd name="T17" fmla="*/ 288 h 288"/>
              <a:gd name="T18" fmla="*/ 216 w 216"/>
              <a:gd name="T19" fmla="*/ 288 h 288"/>
              <a:gd name="T20" fmla="*/ 216 w 216"/>
              <a:gd name="T21" fmla="*/ 126 h 288"/>
              <a:gd name="T22" fmla="*/ 188 w 216"/>
              <a:gd name="T23" fmla="*/ 126 h 288"/>
              <a:gd name="T24" fmla="*/ 133 w 216"/>
              <a:gd name="T25" fmla="*/ 259 h 288"/>
              <a:gd name="T26" fmla="*/ 84 w 216"/>
              <a:gd name="T27" fmla="*/ 259 h 288"/>
              <a:gd name="T28" fmla="*/ 96 w 216"/>
              <a:gd name="T29" fmla="*/ 206 h 288"/>
              <a:gd name="T30" fmla="*/ 84 w 216"/>
              <a:gd name="T31" fmla="*/ 185 h 288"/>
              <a:gd name="T32" fmla="*/ 108 w 216"/>
              <a:gd name="T33" fmla="*/ 161 h 288"/>
              <a:gd name="T34" fmla="*/ 133 w 216"/>
              <a:gd name="T35" fmla="*/ 185 h 288"/>
              <a:gd name="T36" fmla="*/ 120 w 216"/>
              <a:gd name="T37" fmla="*/ 206 h 288"/>
              <a:gd name="T38" fmla="*/ 133 w 216"/>
              <a:gd name="T39" fmla="*/ 259 h 288"/>
              <a:gd name="T40" fmla="*/ 148 w 216"/>
              <a:gd name="T41" fmla="*/ 126 h 288"/>
              <a:gd name="T42" fmla="*/ 67 w 216"/>
              <a:gd name="T43" fmla="*/ 126 h 288"/>
              <a:gd name="T44" fmla="*/ 67 w 216"/>
              <a:gd name="T45" fmla="*/ 79 h 288"/>
              <a:gd name="T46" fmla="*/ 106 w 216"/>
              <a:gd name="T47" fmla="*/ 40 h 288"/>
              <a:gd name="T48" fmla="*/ 108 w 216"/>
              <a:gd name="T49" fmla="*/ 40 h 288"/>
              <a:gd name="T50" fmla="*/ 109 w 216"/>
              <a:gd name="T51" fmla="*/ 40 h 288"/>
              <a:gd name="T52" fmla="*/ 148 w 216"/>
              <a:gd name="T53" fmla="*/ 79 h 288"/>
              <a:gd name="T54" fmla="*/ 148 w 216"/>
              <a:gd name="T55" fmla="*/ 126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16" h="288">
                <a:moveTo>
                  <a:pt x="188" y="126"/>
                </a:moveTo>
                <a:cubicBezTo>
                  <a:pt x="188" y="79"/>
                  <a:pt x="188" y="79"/>
                  <a:pt x="188" y="79"/>
                </a:cubicBezTo>
                <a:cubicBezTo>
                  <a:pt x="188" y="36"/>
                  <a:pt x="152" y="0"/>
                  <a:pt x="109" y="0"/>
                </a:cubicBezTo>
                <a:cubicBezTo>
                  <a:pt x="109" y="0"/>
                  <a:pt x="108" y="0"/>
                  <a:pt x="108" y="0"/>
                </a:cubicBezTo>
                <a:cubicBezTo>
                  <a:pt x="107" y="0"/>
                  <a:pt x="107" y="0"/>
                  <a:pt x="106" y="0"/>
                </a:cubicBezTo>
                <a:cubicBezTo>
                  <a:pt x="63" y="0"/>
                  <a:pt x="28" y="36"/>
                  <a:pt x="28" y="79"/>
                </a:cubicBezTo>
                <a:cubicBezTo>
                  <a:pt x="28" y="126"/>
                  <a:pt x="28" y="126"/>
                  <a:pt x="28" y="126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288"/>
                  <a:pt x="0" y="288"/>
                  <a:pt x="0" y="288"/>
                </a:cubicBezTo>
                <a:cubicBezTo>
                  <a:pt x="216" y="288"/>
                  <a:pt x="216" y="288"/>
                  <a:pt x="216" y="288"/>
                </a:cubicBezTo>
                <a:cubicBezTo>
                  <a:pt x="216" y="126"/>
                  <a:pt x="216" y="126"/>
                  <a:pt x="216" y="126"/>
                </a:cubicBezTo>
                <a:lnTo>
                  <a:pt x="188" y="126"/>
                </a:lnTo>
                <a:close/>
                <a:moveTo>
                  <a:pt x="133" y="259"/>
                </a:moveTo>
                <a:cubicBezTo>
                  <a:pt x="84" y="259"/>
                  <a:pt x="84" y="259"/>
                  <a:pt x="84" y="259"/>
                </a:cubicBezTo>
                <a:cubicBezTo>
                  <a:pt x="96" y="206"/>
                  <a:pt x="96" y="206"/>
                  <a:pt x="96" y="206"/>
                </a:cubicBezTo>
                <a:cubicBezTo>
                  <a:pt x="88" y="202"/>
                  <a:pt x="84" y="194"/>
                  <a:pt x="84" y="185"/>
                </a:cubicBezTo>
                <a:cubicBezTo>
                  <a:pt x="84" y="172"/>
                  <a:pt x="95" y="161"/>
                  <a:pt x="108" y="161"/>
                </a:cubicBezTo>
                <a:cubicBezTo>
                  <a:pt x="122" y="161"/>
                  <a:pt x="133" y="172"/>
                  <a:pt x="133" y="185"/>
                </a:cubicBezTo>
                <a:cubicBezTo>
                  <a:pt x="133" y="194"/>
                  <a:pt x="128" y="202"/>
                  <a:pt x="120" y="206"/>
                </a:cubicBezTo>
                <a:lnTo>
                  <a:pt x="133" y="259"/>
                </a:lnTo>
                <a:close/>
                <a:moveTo>
                  <a:pt x="148" y="126"/>
                </a:moveTo>
                <a:cubicBezTo>
                  <a:pt x="67" y="126"/>
                  <a:pt x="67" y="126"/>
                  <a:pt x="67" y="126"/>
                </a:cubicBezTo>
                <a:cubicBezTo>
                  <a:pt x="67" y="79"/>
                  <a:pt x="67" y="79"/>
                  <a:pt x="67" y="79"/>
                </a:cubicBezTo>
                <a:cubicBezTo>
                  <a:pt x="67" y="57"/>
                  <a:pt x="85" y="40"/>
                  <a:pt x="106" y="40"/>
                </a:cubicBezTo>
                <a:cubicBezTo>
                  <a:pt x="107" y="40"/>
                  <a:pt x="108" y="40"/>
                  <a:pt x="108" y="40"/>
                </a:cubicBezTo>
                <a:cubicBezTo>
                  <a:pt x="108" y="40"/>
                  <a:pt x="109" y="40"/>
                  <a:pt x="109" y="40"/>
                </a:cubicBezTo>
                <a:cubicBezTo>
                  <a:pt x="131" y="40"/>
                  <a:pt x="148" y="57"/>
                  <a:pt x="148" y="79"/>
                </a:cubicBezTo>
                <a:lnTo>
                  <a:pt x="148" y="126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Freeform 94"/>
          <p:cNvSpPr>
            <a:spLocks noEditPoints="1"/>
          </p:cNvSpPr>
          <p:nvPr/>
        </p:nvSpPr>
        <p:spPr bwMode="auto">
          <a:xfrm>
            <a:off x="1516984" y="3508976"/>
            <a:ext cx="214974" cy="200466"/>
          </a:xfrm>
          <a:custGeom>
            <a:avLst/>
            <a:gdLst>
              <a:gd name="T0" fmla="*/ 215 w 288"/>
              <a:gd name="T1" fmla="*/ 0 h 269"/>
              <a:gd name="T2" fmla="*/ 213 w 288"/>
              <a:gd name="T3" fmla="*/ 0 h 269"/>
              <a:gd name="T4" fmla="*/ 212 w 288"/>
              <a:gd name="T5" fmla="*/ 0 h 269"/>
              <a:gd name="T6" fmla="*/ 139 w 288"/>
              <a:gd name="T7" fmla="*/ 73 h 269"/>
              <a:gd name="T8" fmla="*/ 139 w 288"/>
              <a:gd name="T9" fmla="*/ 117 h 269"/>
              <a:gd name="T10" fmla="*/ 0 w 288"/>
              <a:gd name="T11" fmla="*/ 117 h 269"/>
              <a:gd name="T12" fmla="*/ 0 w 288"/>
              <a:gd name="T13" fmla="*/ 269 h 269"/>
              <a:gd name="T14" fmla="*/ 202 w 288"/>
              <a:gd name="T15" fmla="*/ 269 h 269"/>
              <a:gd name="T16" fmla="*/ 202 w 288"/>
              <a:gd name="T17" fmla="*/ 117 h 269"/>
              <a:gd name="T18" fmla="*/ 175 w 288"/>
              <a:gd name="T19" fmla="*/ 117 h 269"/>
              <a:gd name="T20" fmla="*/ 175 w 288"/>
              <a:gd name="T21" fmla="*/ 73 h 269"/>
              <a:gd name="T22" fmla="*/ 212 w 288"/>
              <a:gd name="T23" fmla="*/ 36 h 269"/>
              <a:gd name="T24" fmla="*/ 214 w 288"/>
              <a:gd name="T25" fmla="*/ 36 h 269"/>
              <a:gd name="T26" fmla="*/ 215 w 288"/>
              <a:gd name="T27" fmla="*/ 36 h 269"/>
              <a:gd name="T28" fmla="*/ 251 w 288"/>
              <a:gd name="T29" fmla="*/ 73 h 269"/>
              <a:gd name="T30" fmla="*/ 251 w 288"/>
              <a:gd name="T31" fmla="*/ 91 h 269"/>
              <a:gd name="T32" fmla="*/ 264 w 288"/>
              <a:gd name="T33" fmla="*/ 91 h 269"/>
              <a:gd name="T34" fmla="*/ 264 w 288"/>
              <a:gd name="T35" fmla="*/ 95 h 269"/>
              <a:gd name="T36" fmla="*/ 251 w 288"/>
              <a:gd name="T37" fmla="*/ 107 h 269"/>
              <a:gd name="T38" fmla="*/ 251 w 288"/>
              <a:gd name="T39" fmla="*/ 117 h 269"/>
              <a:gd name="T40" fmla="*/ 288 w 288"/>
              <a:gd name="T41" fmla="*/ 117 h 269"/>
              <a:gd name="T42" fmla="*/ 288 w 288"/>
              <a:gd name="T43" fmla="*/ 73 h 269"/>
              <a:gd name="T44" fmla="*/ 215 w 288"/>
              <a:gd name="T45" fmla="*/ 0 h 269"/>
              <a:gd name="T46" fmla="*/ 124 w 288"/>
              <a:gd name="T47" fmla="*/ 241 h 269"/>
              <a:gd name="T48" fmla="*/ 78 w 288"/>
              <a:gd name="T49" fmla="*/ 241 h 269"/>
              <a:gd name="T50" fmla="*/ 89 w 288"/>
              <a:gd name="T51" fmla="*/ 192 h 269"/>
              <a:gd name="T52" fmla="*/ 78 w 288"/>
              <a:gd name="T53" fmla="*/ 172 h 269"/>
              <a:gd name="T54" fmla="*/ 101 w 288"/>
              <a:gd name="T55" fmla="*/ 149 h 269"/>
              <a:gd name="T56" fmla="*/ 124 w 288"/>
              <a:gd name="T57" fmla="*/ 172 h 269"/>
              <a:gd name="T58" fmla="*/ 112 w 288"/>
              <a:gd name="T59" fmla="*/ 192 h 269"/>
              <a:gd name="T60" fmla="*/ 124 w 288"/>
              <a:gd name="T61" fmla="*/ 241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88" h="269">
                <a:moveTo>
                  <a:pt x="215" y="0"/>
                </a:moveTo>
                <a:cubicBezTo>
                  <a:pt x="214" y="0"/>
                  <a:pt x="214" y="0"/>
                  <a:pt x="213" y="0"/>
                </a:cubicBezTo>
                <a:cubicBezTo>
                  <a:pt x="213" y="0"/>
                  <a:pt x="212" y="0"/>
                  <a:pt x="212" y="0"/>
                </a:cubicBezTo>
                <a:cubicBezTo>
                  <a:pt x="172" y="0"/>
                  <a:pt x="139" y="33"/>
                  <a:pt x="139" y="73"/>
                </a:cubicBezTo>
                <a:cubicBezTo>
                  <a:pt x="139" y="73"/>
                  <a:pt x="139" y="99"/>
                  <a:pt x="139" y="117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269"/>
                  <a:pt x="0" y="269"/>
                  <a:pt x="0" y="269"/>
                </a:cubicBezTo>
                <a:cubicBezTo>
                  <a:pt x="202" y="269"/>
                  <a:pt x="202" y="269"/>
                  <a:pt x="202" y="269"/>
                </a:cubicBezTo>
                <a:cubicBezTo>
                  <a:pt x="202" y="117"/>
                  <a:pt x="202" y="117"/>
                  <a:pt x="202" y="117"/>
                </a:cubicBezTo>
                <a:cubicBezTo>
                  <a:pt x="175" y="117"/>
                  <a:pt x="175" y="117"/>
                  <a:pt x="175" y="117"/>
                </a:cubicBezTo>
                <a:cubicBezTo>
                  <a:pt x="175" y="99"/>
                  <a:pt x="175" y="73"/>
                  <a:pt x="175" y="73"/>
                </a:cubicBezTo>
                <a:cubicBezTo>
                  <a:pt x="175" y="53"/>
                  <a:pt x="192" y="36"/>
                  <a:pt x="212" y="36"/>
                </a:cubicBezTo>
                <a:cubicBezTo>
                  <a:pt x="213" y="36"/>
                  <a:pt x="214" y="36"/>
                  <a:pt x="214" y="36"/>
                </a:cubicBezTo>
                <a:cubicBezTo>
                  <a:pt x="214" y="36"/>
                  <a:pt x="214" y="36"/>
                  <a:pt x="215" y="36"/>
                </a:cubicBezTo>
                <a:cubicBezTo>
                  <a:pt x="235" y="36"/>
                  <a:pt x="251" y="53"/>
                  <a:pt x="251" y="73"/>
                </a:cubicBezTo>
                <a:cubicBezTo>
                  <a:pt x="251" y="73"/>
                  <a:pt x="251" y="81"/>
                  <a:pt x="251" y="91"/>
                </a:cubicBezTo>
                <a:cubicBezTo>
                  <a:pt x="264" y="91"/>
                  <a:pt x="264" y="91"/>
                  <a:pt x="264" y="91"/>
                </a:cubicBezTo>
                <a:cubicBezTo>
                  <a:pt x="264" y="95"/>
                  <a:pt x="264" y="95"/>
                  <a:pt x="264" y="95"/>
                </a:cubicBezTo>
                <a:cubicBezTo>
                  <a:pt x="251" y="107"/>
                  <a:pt x="251" y="107"/>
                  <a:pt x="251" y="107"/>
                </a:cubicBezTo>
                <a:cubicBezTo>
                  <a:pt x="251" y="111"/>
                  <a:pt x="251" y="114"/>
                  <a:pt x="251" y="117"/>
                </a:cubicBezTo>
                <a:cubicBezTo>
                  <a:pt x="288" y="117"/>
                  <a:pt x="288" y="117"/>
                  <a:pt x="288" y="117"/>
                </a:cubicBezTo>
                <a:cubicBezTo>
                  <a:pt x="288" y="99"/>
                  <a:pt x="288" y="73"/>
                  <a:pt x="288" y="73"/>
                </a:cubicBezTo>
                <a:cubicBezTo>
                  <a:pt x="288" y="33"/>
                  <a:pt x="255" y="0"/>
                  <a:pt x="215" y="0"/>
                </a:cubicBezTo>
                <a:close/>
                <a:moveTo>
                  <a:pt x="124" y="241"/>
                </a:moveTo>
                <a:cubicBezTo>
                  <a:pt x="78" y="241"/>
                  <a:pt x="78" y="241"/>
                  <a:pt x="78" y="241"/>
                </a:cubicBezTo>
                <a:cubicBezTo>
                  <a:pt x="89" y="192"/>
                  <a:pt x="89" y="192"/>
                  <a:pt x="89" y="192"/>
                </a:cubicBezTo>
                <a:cubicBezTo>
                  <a:pt x="82" y="188"/>
                  <a:pt x="78" y="181"/>
                  <a:pt x="78" y="172"/>
                </a:cubicBezTo>
                <a:cubicBezTo>
                  <a:pt x="78" y="160"/>
                  <a:pt x="88" y="149"/>
                  <a:pt x="101" y="149"/>
                </a:cubicBezTo>
                <a:cubicBezTo>
                  <a:pt x="113" y="149"/>
                  <a:pt x="124" y="160"/>
                  <a:pt x="124" y="172"/>
                </a:cubicBezTo>
                <a:cubicBezTo>
                  <a:pt x="124" y="181"/>
                  <a:pt x="119" y="188"/>
                  <a:pt x="112" y="192"/>
                </a:cubicBezTo>
                <a:lnTo>
                  <a:pt x="124" y="241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Freeform 112"/>
          <p:cNvSpPr>
            <a:spLocks noEditPoints="1"/>
          </p:cNvSpPr>
          <p:nvPr/>
        </p:nvSpPr>
        <p:spPr bwMode="auto">
          <a:xfrm>
            <a:off x="8326242" y="3392916"/>
            <a:ext cx="214973" cy="216292"/>
          </a:xfrm>
          <a:custGeom>
            <a:avLst/>
            <a:gdLst>
              <a:gd name="T0" fmla="*/ 179 w 288"/>
              <a:gd name="T1" fmla="*/ 120 h 288"/>
              <a:gd name="T2" fmla="*/ 183 w 288"/>
              <a:gd name="T3" fmla="*/ 92 h 288"/>
              <a:gd name="T4" fmla="*/ 92 w 288"/>
              <a:gd name="T5" fmla="*/ 0 h 288"/>
              <a:gd name="T6" fmla="*/ 0 w 288"/>
              <a:gd name="T7" fmla="*/ 92 h 288"/>
              <a:gd name="T8" fmla="*/ 92 w 288"/>
              <a:gd name="T9" fmla="*/ 183 h 288"/>
              <a:gd name="T10" fmla="*/ 121 w 288"/>
              <a:gd name="T11" fmla="*/ 178 h 288"/>
              <a:gd name="T12" fmla="*/ 142 w 288"/>
              <a:gd name="T13" fmla="*/ 199 h 288"/>
              <a:gd name="T14" fmla="*/ 186 w 288"/>
              <a:gd name="T15" fmla="*/ 199 h 288"/>
              <a:gd name="T16" fmla="*/ 186 w 288"/>
              <a:gd name="T17" fmla="*/ 244 h 288"/>
              <a:gd name="T18" fmla="*/ 186 w 288"/>
              <a:gd name="T19" fmla="*/ 244 h 288"/>
              <a:gd name="T20" fmla="*/ 230 w 288"/>
              <a:gd name="T21" fmla="*/ 244 h 288"/>
              <a:gd name="T22" fmla="*/ 230 w 288"/>
              <a:gd name="T23" fmla="*/ 288 h 288"/>
              <a:gd name="T24" fmla="*/ 230 w 288"/>
              <a:gd name="T25" fmla="*/ 288 h 288"/>
              <a:gd name="T26" fmla="*/ 288 w 288"/>
              <a:gd name="T27" fmla="*/ 288 h 288"/>
              <a:gd name="T28" fmla="*/ 288 w 288"/>
              <a:gd name="T29" fmla="*/ 288 h 288"/>
              <a:gd name="T30" fmla="*/ 288 w 288"/>
              <a:gd name="T31" fmla="*/ 288 h 288"/>
              <a:gd name="T32" fmla="*/ 288 w 288"/>
              <a:gd name="T33" fmla="*/ 230 h 288"/>
              <a:gd name="T34" fmla="*/ 179 w 288"/>
              <a:gd name="T35" fmla="*/ 120 h 288"/>
              <a:gd name="T36" fmla="*/ 73 w 288"/>
              <a:gd name="T37" fmla="*/ 103 h 288"/>
              <a:gd name="T38" fmla="*/ 42 w 288"/>
              <a:gd name="T39" fmla="*/ 72 h 288"/>
              <a:gd name="T40" fmla="*/ 73 w 288"/>
              <a:gd name="T41" fmla="*/ 41 h 288"/>
              <a:gd name="T42" fmla="*/ 104 w 288"/>
              <a:gd name="T43" fmla="*/ 72 h 288"/>
              <a:gd name="T44" fmla="*/ 73 w 288"/>
              <a:gd name="T45" fmla="*/ 103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88" h="288">
                <a:moveTo>
                  <a:pt x="179" y="120"/>
                </a:moveTo>
                <a:cubicBezTo>
                  <a:pt x="182" y="111"/>
                  <a:pt x="183" y="102"/>
                  <a:pt x="183" y="92"/>
                </a:cubicBezTo>
                <a:cubicBezTo>
                  <a:pt x="183" y="41"/>
                  <a:pt x="142" y="0"/>
                  <a:pt x="92" y="0"/>
                </a:cubicBezTo>
                <a:cubicBezTo>
                  <a:pt x="41" y="0"/>
                  <a:pt x="0" y="41"/>
                  <a:pt x="0" y="92"/>
                </a:cubicBezTo>
                <a:cubicBezTo>
                  <a:pt x="0" y="142"/>
                  <a:pt x="41" y="183"/>
                  <a:pt x="92" y="183"/>
                </a:cubicBezTo>
                <a:cubicBezTo>
                  <a:pt x="102" y="183"/>
                  <a:pt x="112" y="181"/>
                  <a:pt x="121" y="178"/>
                </a:cubicBezTo>
                <a:cubicBezTo>
                  <a:pt x="142" y="199"/>
                  <a:pt x="142" y="199"/>
                  <a:pt x="142" y="199"/>
                </a:cubicBezTo>
                <a:cubicBezTo>
                  <a:pt x="186" y="199"/>
                  <a:pt x="186" y="199"/>
                  <a:pt x="186" y="199"/>
                </a:cubicBezTo>
                <a:cubicBezTo>
                  <a:pt x="186" y="244"/>
                  <a:pt x="186" y="244"/>
                  <a:pt x="186" y="244"/>
                </a:cubicBezTo>
                <a:cubicBezTo>
                  <a:pt x="186" y="244"/>
                  <a:pt x="186" y="244"/>
                  <a:pt x="186" y="244"/>
                </a:cubicBezTo>
                <a:cubicBezTo>
                  <a:pt x="230" y="244"/>
                  <a:pt x="230" y="244"/>
                  <a:pt x="230" y="244"/>
                </a:cubicBezTo>
                <a:cubicBezTo>
                  <a:pt x="230" y="288"/>
                  <a:pt x="230" y="288"/>
                  <a:pt x="230" y="288"/>
                </a:cubicBezTo>
                <a:cubicBezTo>
                  <a:pt x="230" y="288"/>
                  <a:pt x="230" y="288"/>
                  <a:pt x="230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30"/>
                  <a:pt x="288" y="230"/>
                  <a:pt x="288" y="230"/>
                </a:cubicBezTo>
                <a:lnTo>
                  <a:pt x="179" y="120"/>
                </a:lnTo>
                <a:close/>
                <a:moveTo>
                  <a:pt x="73" y="103"/>
                </a:moveTo>
                <a:cubicBezTo>
                  <a:pt x="56" y="103"/>
                  <a:pt x="42" y="89"/>
                  <a:pt x="42" y="72"/>
                </a:cubicBezTo>
                <a:cubicBezTo>
                  <a:pt x="42" y="55"/>
                  <a:pt x="56" y="41"/>
                  <a:pt x="73" y="41"/>
                </a:cubicBezTo>
                <a:cubicBezTo>
                  <a:pt x="90" y="41"/>
                  <a:pt x="104" y="55"/>
                  <a:pt x="104" y="72"/>
                </a:cubicBezTo>
                <a:cubicBezTo>
                  <a:pt x="104" y="89"/>
                  <a:pt x="90" y="103"/>
                  <a:pt x="73" y="103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Freeform 113"/>
          <p:cNvSpPr>
            <a:spLocks noEditPoints="1"/>
          </p:cNvSpPr>
          <p:nvPr/>
        </p:nvSpPr>
        <p:spPr bwMode="auto">
          <a:xfrm>
            <a:off x="7149821" y="2223091"/>
            <a:ext cx="143755" cy="216292"/>
          </a:xfrm>
          <a:custGeom>
            <a:avLst/>
            <a:gdLst>
              <a:gd name="T0" fmla="*/ 174 w 192"/>
              <a:gd name="T1" fmla="*/ 107 h 289"/>
              <a:gd name="T2" fmla="*/ 187 w 192"/>
              <a:gd name="T3" fmla="*/ 75 h 289"/>
              <a:gd name="T4" fmla="*/ 165 w 192"/>
              <a:gd name="T5" fmla="*/ 23 h 289"/>
              <a:gd name="T6" fmla="*/ 104 w 192"/>
              <a:gd name="T7" fmla="*/ 0 h 289"/>
              <a:gd name="T8" fmla="*/ 25 w 192"/>
              <a:gd name="T9" fmla="*/ 61 h 289"/>
              <a:gd name="T10" fmla="*/ 36 w 192"/>
              <a:gd name="T11" fmla="*/ 100 h 289"/>
              <a:gd name="T12" fmla="*/ 34 w 192"/>
              <a:gd name="T13" fmla="*/ 164 h 289"/>
              <a:gd name="T14" fmla="*/ 36 w 192"/>
              <a:gd name="T15" fmla="*/ 201 h 289"/>
              <a:gd name="T16" fmla="*/ 14 w 192"/>
              <a:gd name="T17" fmla="*/ 210 h 289"/>
              <a:gd name="T18" fmla="*/ 0 w 192"/>
              <a:gd name="T19" fmla="*/ 241 h 289"/>
              <a:gd name="T20" fmla="*/ 11 w 192"/>
              <a:gd name="T21" fmla="*/ 270 h 289"/>
              <a:gd name="T22" fmla="*/ 11 w 192"/>
              <a:gd name="T23" fmla="*/ 270 h 289"/>
              <a:gd name="T24" fmla="*/ 66 w 192"/>
              <a:gd name="T25" fmla="*/ 203 h 289"/>
              <a:gd name="T26" fmla="*/ 64 w 192"/>
              <a:gd name="T27" fmla="*/ 196 h 289"/>
              <a:gd name="T28" fmla="*/ 55 w 192"/>
              <a:gd name="T29" fmla="*/ 180 h 289"/>
              <a:gd name="T30" fmla="*/ 55 w 192"/>
              <a:gd name="T31" fmla="*/ 91 h 289"/>
              <a:gd name="T32" fmla="*/ 55 w 192"/>
              <a:gd name="T33" fmla="*/ 86 h 289"/>
              <a:gd name="T34" fmla="*/ 45 w 192"/>
              <a:gd name="T35" fmla="*/ 66 h 289"/>
              <a:gd name="T36" fmla="*/ 63 w 192"/>
              <a:gd name="T37" fmla="*/ 33 h 289"/>
              <a:gd name="T38" fmla="*/ 104 w 192"/>
              <a:gd name="T39" fmla="*/ 20 h 289"/>
              <a:gd name="T40" fmla="*/ 152 w 192"/>
              <a:gd name="T41" fmla="*/ 37 h 289"/>
              <a:gd name="T42" fmla="*/ 168 w 192"/>
              <a:gd name="T43" fmla="*/ 73 h 289"/>
              <a:gd name="T44" fmla="*/ 158 w 192"/>
              <a:gd name="T45" fmla="*/ 95 h 289"/>
              <a:gd name="T46" fmla="*/ 143 w 192"/>
              <a:gd name="T47" fmla="*/ 91 h 289"/>
              <a:gd name="T48" fmla="*/ 150 w 192"/>
              <a:gd name="T49" fmla="*/ 103 h 289"/>
              <a:gd name="T50" fmla="*/ 134 w 192"/>
              <a:gd name="T51" fmla="*/ 101 h 289"/>
              <a:gd name="T52" fmla="*/ 64 w 192"/>
              <a:gd name="T53" fmla="*/ 101 h 289"/>
              <a:gd name="T54" fmla="*/ 77 w 192"/>
              <a:gd name="T55" fmla="*/ 180 h 289"/>
              <a:gd name="T56" fmla="*/ 94 w 192"/>
              <a:gd name="T57" fmla="*/ 213 h 289"/>
              <a:gd name="T58" fmla="*/ 77 w 192"/>
              <a:gd name="T59" fmla="*/ 230 h 289"/>
              <a:gd name="T60" fmla="*/ 77 w 192"/>
              <a:gd name="T61" fmla="*/ 264 h 289"/>
              <a:gd name="T62" fmla="*/ 99 w 192"/>
              <a:gd name="T63" fmla="*/ 287 h 289"/>
              <a:gd name="T64" fmla="*/ 99 w 192"/>
              <a:gd name="T65" fmla="*/ 287 h 289"/>
              <a:gd name="T66" fmla="*/ 121 w 192"/>
              <a:gd name="T67" fmla="*/ 180 h 289"/>
              <a:gd name="T68" fmla="*/ 148 w 192"/>
              <a:gd name="T69" fmla="*/ 127 h 289"/>
              <a:gd name="T70" fmla="*/ 162 w 192"/>
              <a:gd name="T71" fmla="*/ 136 h 289"/>
              <a:gd name="T72" fmla="*/ 134 w 192"/>
              <a:gd name="T73" fmla="*/ 188 h 289"/>
              <a:gd name="T74" fmla="*/ 141 w 192"/>
              <a:gd name="T75" fmla="*/ 271 h 289"/>
              <a:gd name="T76" fmla="*/ 167 w 192"/>
              <a:gd name="T77" fmla="*/ 289 h 289"/>
              <a:gd name="T78" fmla="*/ 184 w 192"/>
              <a:gd name="T79" fmla="*/ 263 h 289"/>
              <a:gd name="T80" fmla="*/ 164 w 192"/>
              <a:gd name="T81" fmla="*/ 249 h 289"/>
              <a:gd name="T82" fmla="*/ 178 w 192"/>
              <a:gd name="T83" fmla="*/ 229 h 289"/>
              <a:gd name="T84" fmla="*/ 171 w 192"/>
              <a:gd name="T85" fmla="*/ 196 h 289"/>
              <a:gd name="T86" fmla="*/ 179 w 192"/>
              <a:gd name="T87" fmla="*/ 169 h 289"/>
              <a:gd name="T88" fmla="*/ 99 w 192"/>
              <a:gd name="T89" fmla="*/ 138 h 289"/>
              <a:gd name="T90" fmla="*/ 87 w 192"/>
              <a:gd name="T91" fmla="*/ 109 h 289"/>
              <a:gd name="T92" fmla="*/ 111 w 192"/>
              <a:gd name="T93" fmla="*/ 109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92" h="289">
                <a:moveTo>
                  <a:pt x="179" y="169"/>
                </a:moveTo>
                <a:cubicBezTo>
                  <a:pt x="192" y="149"/>
                  <a:pt x="190" y="123"/>
                  <a:pt x="174" y="107"/>
                </a:cubicBezTo>
                <a:cubicBezTo>
                  <a:pt x="181" y="98"/>
                  <a:pt x="186" y="87"/>
                  <a:pt x="187" y="75"/>
                </a:cubicBezTo>
                <a:cubicBezTo>
                  <a:pt x="187" y="75"/>
                  <a:pt x="187" y="75"/>
                  <a:pt x="187" y="75"/>
                </a:cubicBezTo>
                <a:cubicBezTo>
                  <a:pt x="187" y="73"/>
                  <a:pt x="187" y="72"/>
                  <a:pt x="187" y="70"/>
                </a:cubicBezTo>
                <a:cubicBezTo>
                  <a:pt x="187" y="52"/>
                  <a:pt x="179" y="35"/>
                  <a:pt x="165" y="23"/>
                </a:cubicBezTo>
                <a:cubicBezTo>
                  <a:pt x="151" y="10"/>
                  <a:pt x="133" y="2"/>
                  <a:pt x="112" y="1"/>
                </a:cubicBezTo>
                <a:cubicBezTo>
                  <a:pt x="109" y="0"/>
                  <a:pt x="106" y="0"/>
                  <a:pt x="104" y="0"/>
                </a:cubicBezTo>
                <a:cubicBezTo>
                  <a:pt x="84" y="0"/>
                  <a:pt x="65" y="6"/>
                  <a:pt x="51" y="17"/>
                </a:cubicBezTo>
                <a:cubicBezTo>
                  <a:pt x="37" y="28"/>
                  <a:pt x="27" y="43"/>
                  <a:pt x="25" y="61"/>
                </a:cubicBezTo>
                <a:cubicBezTo>
                  <a:pt x="25" y="63"/>
                  <a:pt x="25" y="65"/>
                  <a:pt x="25" y="66"/>
                </a:cubicBezTo>
                <a:cubicBezTo>
                  <a:pt x="25" y="78"/>
                  <a:pt x="29" y="90"/>
                  <a:pt x="36" y="100"/>
                </a:cubicBezTo>
                <a:cubicBezTo>
                  <a:pt x="24" y="113"/>
                  <a:pt x="19" y="132"/>
                  <a:pt x="26" y="150"/>
                </a:cubicBezTo>
                <a:cubicBezTo>
                  <a:pt x="28" y="155"/>
                  <a:pt x="31" y="160"/>
                  <a:pt x="34" y="164"/>
                </a:cubicBezTo>
                <a:cubicBezTo>
                  <a:pt x="28" y="179"/>
                  <a:pt x="28" y="179"/>
                  <a:pt x="28" y="179"/>
                </a:cubicBezTo>
                <a:cubicBezTo>
                  <a:pt x="36" y="201"/>
                  <a:pt x="36" y="201"/>
                  <a:pt x="36" y="201"/>
                </a:cubicBezTo>
                <a:cubicBezTo>
                  <a:pt x="14" y="210"/>
                  <a:pt x="14" y="210"/>
                  <a:pt x="14" y="210"/>
                </a:cubicBezTo>
                <a:cubicBezTo>
                  <a:pt x="14" y="210"/>
                  <a:pt x="14" y="210"/>
                  <a:pt x="14" y="210"/>
                </a:cubicBezTo>
                <a:cubicBezTo>
                  <a:pt x="23" y="232"/>
                  <a:pt x="23" y="232"/>
                  <a:pt x="23" y="232"/>
                </a:cubicBezTo>
                <a:cubicBezTo>
                  <a:pt x="0" y="241"/>
                  <a:pt x="0" y="241"/>
                  <a:pt x="0" y="241"/>
                </a:cubicBezTo>
                <a:cubicBezTo>
                  <a:pt x="0" y="241"/>
                  <a:pt x="0" y="241"/>
                  <a:pt x="0" y="241"/>
                </a:cubicBezTo>
                <a:cubicBezTo>
                  <a:pt x="11" y="270"/>
                  <a:pt x="11" y="270"/>
                  <a:pt x="11" y="270"/>
                </a:cubicBezTo>
                <a:cubicBezTo>
                  <a:pt x="11" y="270"/>
                  <a:pt x="11" y="270"/>
                  <a:pt x="11" y="270"/>
                </a:cubicBezTo>
                <a:cubicBezTo>
                  <a:pt x="11" y="270"/>
                  <a:pt x="11" y="270"/>
                  <a:pt x="11" y="270"/>
                </a:cubicBezTo>
                <a:cubicBezTo>
                  <a:pt x="41" y="259"/>
                  <a:pt x="41" y="259"/>
                  <a:pt x="41" y="259"/>
                </a:cubicBezTo>
                <a:cubicBezTo>
                  <a:pt x="66" y="203"/>
                  <a:pt x="66" y="203"/>
                  <a:pt x="66" y="203"/>
                </a:cubicBezTo>
                <a:cubicBezTo>
                  <a:pt x="64" y="202"/>
                  <a:pt x="64" y="202"/>
                  <a:pt x="64" y="202"/>
                </a:cubicBezTo>
                <a:cubicBezTo>
                  <a:pt x="64" y="196"/>
                  <a:pt x="64" y="196"/>
                  <a:pt x="64" y="196"/>
                </a:cubicBezTo>
                <a:cubicBezTo>
                  <a:pt x="64" y="188"/>
                  <a:pt x="64" y="188"/>
                  <a:pt x="64" y="188"/>
                </a:cubicBezTo>
                <a:cubicBezTo>
                  <a:pt x="61" y="185"/>
                  <a:pt x="57" y="183"/>
                  <a:pt x="55" y="180"/>
                </a:cubicBezTo>
                <a:cubicBezTo>
                  <a:pt x="43" y="168"/>
                  <a:pt x="36" y="153"/>
                  <a:pt x="36" y="136"/>
                </a:cubicBezTo>
                <a:cubicBezTo>
                  <a:pt x="36" y="119"/>
                  <a:pt x="43" y="103"/>
                  <a:pt x="55" y="91"/>
                </a:cubicBezTo>
                <a:cubicBezTo>
                  <a:pt x="58" y="88"/>
                  <a:pt x="61" y="86"/>
                  <a:pt x="65" y="83"/>
                </a:cubicBezTo>
                <a:cubicBezTo>
                  <a:pt x="61" y="84"/>
                  <a:pt x="58" y="85"/>
                  <a:pt x="55" y="86"/>
                </a:cubicBezTo>
                <a:cubicBezTo>
                  <a:pt x="54" y="87"/>
                  <a:pt x="52" y="87"/>
                  <a:pt x="51" y="88"/>
                </a:cubicBezTo>
                <a:cubicBezTo>
                  <a:pt x="47" y="81"/>
                  <a:pt x="45" y="74"/>
                  <a:pt x="45" y="66"/>
                </a:cubicBezTo>
                <a:cubicBezTo>
                  <a:pt x="45" y="65"/>
                  <a:pt x="45" y="64"/>
                  <a:pt x="45" y="63"/>
                </a:cubicBezTo>
                <a:cubicBezTo>
                  <a:pt x="46" y="51"/>
                  <a:pt x="52" y="41"/>
                  <a:pt x="63" y="33"/>
                </a:cubicBezTo>
                <a:cubicBezTo>
                  <a:pt x="73" y="25"/>
                  <a:pt x="88" y="20"/>
                  <a:pt x="104" y="20"/>
                </a:cubicBezTo>
                <a:cubicBezTo>
                  <a:pt x="104" y="20"/>
                  <a:pt x="104" y="20"/>
                  <a:pt x="104" y="20"/>
                </a:cubicBezTo>
                <a:cubicBezTo>
                  <a:pt x="106" y="20"/>
                  <a:pt x="108" y="20"/>
                  <a:pt x="110" y="20"/>
                </a:cubicBezTo>
                <a:cubicBezTo>
                  <a:pt x="127" y="22"/>
                  <a:pt x="142" y="28"/>
                  <a:pt x="152" y="37"/>
                </a:cubicBezTo>
                <a:cubicBezTo>
                  <a:pt x="162" y="47"/>
                  <a:pt x="168" y="58"/>
                  <a:pt x="168" y="70"/>
                </a:cubicBezTo>
                <a:cubicBezTo>
                  <a:pt x="168" y="71"/>
                  <a:pt x="168" y="72"/>
                  <a:pt x="168" y="73"/>
                </a:cubicBezTo>
                <a:cubicBezTo>
                  <a:pt x="168" y="73"/>
                  <a:pt x="168" y="73"/>
                  <a:pt x="168" y="73"/>
                </a:cubicBezTo>
                <a:cubicBezTo>
                  <a:pt x="167" y="81"/>
                  <a:pt x="164" y="89"/>
                  <a:pt x="158" y="95"/>
                </a:cubicBezTo>
                <a:cubicBezTo>
                  <a:pt x="153" y="93"/>
                  <a:pt x="148" y="92"/>
                  <a:pt x="143" y="91"/>
                </a:cubicBezTo>
                <a:cubicBezTo>
                  <a:pt x="143" y="91"/>
                  <a:pt x="143" y="91"/>
                  <a:pt x="143" y="91"/>
                </a:cubicBezTo>
                <a:cubicBezTo>
                  <a:pt x="147" y="95"/>
                  <a:pt x="149" y="98"/>
                  <a:pt x="152" y="102"/>
                </a:cubicBezTo>
                <a:cubicBezTo>
                  <a:pt x="151" y="102"/>
                  <a:pt x="151" y="103"/>
                  <a:pt x="150" y="103"/>
                </a:cubicBezTo>
                <a:cubicBezTo>
                  <a:pt x="147" y="105"/>
                  <a:pt x="144" y="107"/>
                  <a:pt x="141" y="109"/>
                </a:cubicBezTo>
                <a:cubicBezTo>
                  <a:pt x="139" y="106"/>
                  <a:pt x="137" y="103"/>
                  <a:pt x="134" y="101"/>
                </a:cubicBezTo>
                <a:cubicBezTo>
                  <a:pt x="125" y="91"/>
                  <a:pt x="112" y="86"/>
                  <a:pt x="99" y="86"/>
                </a:cubicBezTo>
                <a:cubicBezTo>
                  <a:pt x="86" y="86"/>
                  <a:pt x="74" y="91"/>
                  <a:pt x="64" y="101"/>
                </a:cubicBezTo>
                <a:cubicBezTo>
                  <a:pt x="45" y="120"/>
                  <a:pt x="45" y="152"/>
                  <a:pt x="64" y="171"/>
                </a:cubicBezTo>
                <a:cubicBezTo>
                  <a:pt x="68" y="175"/>
                  <a:pt x="72" y="178"/>
                  <a:pt x="77" y="180"/>
                </a:cubicBezTo>
                <a:cubicBezTo>
                  <a:pt x="77" y="196"/>
                  <a:pt x="77" y="196"/>
                  <a:pt x="77" y="196"/>
                </a:cubicBezTo>
                <a:cubicBezTo>
                  <a:pt x="94" y="213"/>
                  <a:pt x="94" y="213"/>
                  <a:pt x="94" y="213"/>
                </a:cubicBezTo>
                <a:cubicBezTo>
                  <a:pt x="77" y="230"/>
                  <a:pt x="77" y="230"/>
                  <a:pt x="77" y="230"/>
                </a:cubicBezTo>
                <a:cubicBezTo>
                  <a:pt x="77" y="230"/>
                  <a:pt x="77" y="230"/>
                  <a:pt x="77" y="230"/>
                </a:cubicBezTo>
                <a:cubicBezTo>
                  <a:pt x="94" y="247"/>
                  <a:pt x="94" y="247"/>
                  <a:pt x="94" y="247"/>
                </a:cubicBezTo>
                <a:cubicBezTo>
                  <a:pt x="77" y="264"/>
                  <a:pt x="77" y="264"/>
                  <a:pt x="77" y="264"/>
                </a:cubicBezTo>
                <a:cubicBezTo>
                  <a:pt x="77" y="264"/>
                  <a:pt x="77" y="264"/>
                  <a:pt x="77" y="264"/>
                </a:cubicBezTo>
                <a:cubicBezTo>
                  <a:pt x="99" y="287"/>
                  <a:pt x="99" y="287"/>
                  <a:pt x="99" y="287"/>
                </a:cubicBezTo>
                <a:cubicBezTo>
                  <a:pt x="99" y="287"/>
                  <a:pt x="99" y="287"/>
                  <a:pt x="99" y="287"/>
                </a:cubicBezTo>
                <a:cubicBezTo>
                  <a:pt x="99" y="287"/>
                  <a:pt x="99" y="287"/>
                  <a:pt x="99" y="287"/>
                </a:cubicBezTo>
                <a:cubicBezTo>
                  <a:pt x="121" y="264"/>
                  <a:pt x="121" y="264"/>
                  <a:pt x="121" y="264"/>
                </a:cubicBezTo>
                <a:cubicBezTo>
                  <a:pt x="121" y="180"/>
                  <a:pt x="121" y="180"/>
                  <a:pt x="121" y="180"/>
                </a:cubicBezTo>
                <a:cubicBezTo>
                  <a:pt x="126" y="178"/>
                  <a:pt x="130" y="175"/>
                  <a:pt x="134" y="171"/>
                </a:cubicBezTo>
                <a:cubicBezTo>
                  <a:pt x="146" y="159"/>
                  <a:pt x="151" y="143"/>
                  <a:pt x="148" y="127"/>
                </a:cubicBezTo>
                <a:cubicBezTo>
                  <a:pt x="152" y="125"/>
                  <a:pt x="156" y="123"/>
                  <a:pt x="160" y="120"/>
                </a:cubicBezTo>
                <a:cubicBezTo>
                  <a:pt x="161" y="125"/>
                  <a:pt x="162" y="131"/>
                  <a:pt x="162" y="136"/>
                </a:cubicBezTo>
                <a:cubicBezTo>
                  <a:pt x="162" y="153"/>
                  <a:pt x="155" y="168"/>
                  <a:pt x="143" y="180"/>
                </a:cubicBezTo>
                <a:cubicBezTo>
                  <a:pt x="141" y="183"/>
                  <a:pt x="138" y="185"/>
                  <a:pt x="134" y="188"/>
                </a:cubicBezTo>
                <a:cubicBezTo>
                  <a:pt x="134" y="239"/>
                  <a:pt x="134" y="239"/>
                  <a:pt x="134" y="239"/>
                </a:cubicBezTo>
                <a:cubicBezTo>
                  <a:pt x="141" y="271"/>
                  <a:pt x="141" y="271"/>
                  <a:pt x="141" y="271"/>
                </a:cubicBezTo>
                <a:cubicBezTo>
                  <a:pt x="167" y="289"/>
                  <a:pt x="167" y="289"/>
                  <a:pt x="167" y="289"/>
                </a:cubicBezTo>
                <a:cubicBezTo>
                  <a:pt x="167" y="289"/>
                  <a:pt x="167" y="289"/>
                  <a:pt x="167" y="289"/>
                </a:cubicBezTo>
                <a:cubicBezTo>
                  <a:pt x="167" y="289"/>
                  <a:pt x="167" y="289"/>
                  <a:pt x="167" y="289"/>
                </a:cubicBezTo>
                <a:cubicBezTo>
                  <a:pt x="184" y="263"/>
                  <a:pt x="184" y="263"/>
                  <a:pt x="184" y="263"/>
                </a:cubicBezTo>
                <a:cubicBezTo>
                  <a:pt x="184" y="263"/>
                  <a:pt x="184" y="263"/>
                  <a:pt x="184" y="263"/>
                </a:cubicBezTo>
                <a:cubicBezTo>
                  <a:pt x="164" y="249"/>
                  <a:pt x="164" y="249"/>
                  <a:pt x="164" y="249"/>
                </a:cubicBezTo>
                <a:cubicBezTo>
                  <a:pt x="178" y="229"/>
                  <a:pt x="178" y="229"/>
                  <a:pt x="178" y="229"/>
                </a:cubicBezTo>
                <a:cubicBezTo>
                  <a:pt x="178" y="229"/>
                  <a:pt x="178" y="229"/>
                  <a:pt x="178" y="229"/>
                </a:cubicBezTo>
                <a:cubicBezTo>
                  <a:pt x="158" y="216"/>
                  <a:pt x="158" y="216"/>
                  <a:pt x="158" y="216"/>
                </a:cubicBezTo>
                <a:cubicBezTo>
                  <a:pt x="171" y="196"/>
                  <a:pt x="171" y="196"/>
                  <a:pt x="171" y="196"/>
                </a:cubicBezTo>
                <a:cubicBezTo>
                  <a:pt x="168" y="180"/>
                  <a:pt x="168" y="180"/>
                  <a:pt x="168" y="180"/>
                </a:cubicBezTo>
                <a:cubicBezTo>
                  <a:pt x="172" y="177"/>
                  <a:pt x="176" y="173"/>
                  <a:pt x="179" y="169"/>
                </a:cubicBezTo>
                <a:close/>
                <a:moveTo>
                  <a:pt x="111" y="133"/>
                </a:moveTo>
                <a:cubicBezTo>
                  <a:pt x="108" y="136"/>
                  <a:pt x="104" y="138"/>
                  <a:pt x="99" y="138"/>
                </a:cubicBezTo>
                <a:cubicBezTo>
                  <a:pt x="95" y="138"/>
                  <a:pt x="91" y="136"/>
                  <a:pt x="87" y="133"/>
                </a:cubicBezTo>
                <a:cubicBezTo>
                  <a:pt x="81" y="126"/>
                  <a:pt x="81" y="116"/>
                  <a:pt x="87" y="109"/>
                </a:cubicBezTo>
                <a:cubicBezTo>
                  <a:pt x="91" y="106"/>
                  <a:pt x="95" y="104"/>
                  <a:pt x="99" y="104"/>
                </a:cubicBezTo>
                <a:cubicBezTo>
                  <a:pt x="104" y="104"/>
                  <a:pt x="108" y="106"/>
                  <a:pt x="111" y="109"/>
                </a:cubicBezTo>
                <a:cubicBezTo>
                  <a:pt x="118" y="116"/>
                  <a:pt x="118" y="126"/>
                  <a:pt x="111" y="133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TextBox 13"/>
          <p:cNvSpPr txBox="1"/>
          <p:nvPr/>
        </p:nvSpPr>
        <p:spPr>
          <a:xfrm>
            <a:off x="1849336" y="2668864"/>
            <a:ext cx="1622194" cy="222509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4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4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TextBox 13"/>
          <p:cNvSpPr txBox="1"/>
          <p:nvPr/>
        </p:nvSpPr>
        <p:spPr>
          <a:xfrm>
            <a:off x="2078817" y="2906259"/>
            <a:ext cx="1164552" cy="349656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</a:t>
            </a:r>
            <a:r>
              <a:rPr lang="zh-CN" altLang="en-US" sz="11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编辑内容</a:t>
            </a:r>
            <a:endParaRPr lang="en-US" altLang="zh-CN" sz="11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TextBox 13"/>
          <p:cNvSpPr txBox="1"/>
          <p:nvPr/>
        </p:nvSpPr>
        <p:spPr>
          <a:xfrm>
            <a:off x="844367" y="3986402"/>
            <a:ext cx="1622194" cy="222509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4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4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TextBox 13"/>
          <p:cNvSpPr txBox="1"/>
          <p:nvPr/>
        </p:nvSpPr>
        <p:spPr>
          <a:xfrm>
            <a:off x="1072530" y="4223796"/>
            <a:ext cx="1164550" cy="349656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</a:t>
            </a:r>
            <a:r>
              <a:rPr lang="zh-CN" altLang="en-US" sz="11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编辑内容</a:t>
            </a:r>
            <a:endParaRPr lang="en-US" altLang="zh-CN" sz="11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TextBox 13"/>
          <p:cNvSpPr txBox="1"/>
          <p:nvPr/>
        </p:nvSpPr>
        <p:spPr>
          <a:xfrm>
            <a:off x="1920554" y="5110067"/>
            <a:ext cx="1622194" cy="222509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4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4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TextBox 13"/>
          <p:cNvSpPr txBox="1"/>
          <p:nvPr/>
        </p:nvSpPr>
        <p:spPr>
          <a:xfrm>
            <a:off x="2148717" y="5347462"/>
            <a:ext cx="1164550" cy="349656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</a:t>
            </a:r>
            <a:r>
              <a:rPr lang="zh-CN" altLang="en-US" sz="11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编辑内容</a:t>
            </a:r>
            <a:endParaRPr lang="en-US" altLang="zh-CN" sz="11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4" name="TextBox 13"/>
          <p:cNvSpPr txBox="1"/>
          <p:nvPr/>
        </p:nvSpPr>
        <p:spPr>
          <a:xfrm>
            <a:off x="6431045" y="2676778"/>
            <a:ext cx="1622194" cy="222509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4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4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TextBox 13"/>
          <p:cNvSpPr txBox="1"/>
          <p:nvPr/>
        </p:nvSpPr>
        <p:spPr>
          <a:xfrm>
            <a:off x="6660525" y="2914172"/>
            <a:ext cx="1164552" cy="349656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</a:t>
            </a:r>
            <a:r>
              <a:rPr lang="zh-CN" altLang="en-US" sz="11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编辑内容</a:t>
            </a:r>
            <a:endParaRPr lang="en-US" altLang="zh-CN" sz="11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6" name="TextBox 13"/>
          <p:cNvSpPr txBox="1"/>
          <p:nvPr/>
        </p:nvSpPr>
        <p:spPr>
          <a:xfrm>
            <a:off x="7933222" y="3838691"/>
            <a:ext cx="1622194" cy="222509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4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4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TextBox 13"/>
          <p:cNvSpPr txBox="1"/>
          <p:nvPr/>
        </p:nvSpPr>
        <p:spPr>
          <a:xfrm>
            <a:off x="7933222" y="4076084"/>
            <a:ext cx="1164550" cy="349656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</a:t>
            </a:r>
            <a:r>
              <a:rPr lang="zh-CN" altLang="en-US" sz="11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编辑内容</a:t>
            </a:r>
            <a:endParaRPr lang="en-US" altLang="zh-CN" sz="11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8" name="TextBox 13"/>
          <p:cNvSpPr txBox="1"/>
          <p:nvPr/>
        </p:nvSpPr>
        <p:spPr>
          <a:xfrm>
            <a:off x="6482480" y="5218214"/>
            <a:ext cx="1623512" cy="222509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4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4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9" name="TextBox 13"/>
          <p:cNvSpPr txBox="1"/>
          <p:nvPr/>
        </p:nvSpPr>
        <p:spPr>
          <a:xfrm>
            <a:off x="6711961" y="5455608"/>
            <a:ext cx="1164550" cy="349656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</a:t>
            </a:r>
            <a:r>
              <a:rPr lang="zh-CN" altLang="en-US" sz="11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编辑内容</a:t>
            </a:r>
            <a:endParaRPr lang="en-US" altLang="zh-CN" sz="11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70" name="组合 3"/>
          <p:cNvGrpSpPr>
            <a:grpSpLocks/>
          </p:cNvGrpSpPr>
          <p:nvPr/>
        </p:nvGrpSpPr>
        <p:grpSpPr bwMode="auto">
          <a:xfrm>
            <a:off x="16125" y="980728"/>
            <a:ext cx="4457736" cy="1013115"/>
            <a:chOff x="193779" y="40265"/>
            <a:chExt cx="6466453" cy="1469811"/>
          </a:xfrm>
        </p:grpSpPr>
        <p:pic>
          <p:nvPicPr>
            <p:cNvPr id="71" name="Picture 9" descr="F:\ppt素材\图标\我收集的图标\字体\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3077989" y="-2378646"/>
              <a:ext cx="899790" cy="62646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2" name="Picture 6" descr="F:\超棒ppt模板\中国风\中国风物件\maobi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3779" y="40265"/>
              <a:ext cx="985348" cy="985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3" name="TextBox 2"/>
            <p:cNvSpPr txBox="1">
              <a:spLocks noChangeArrowheads="1"/>
            </p:cNvSpPr>
            <p:nvPr/>
          </p:nvSpPr>
          <p:spPr bwMode="auto">
            <a:xfrm>
              <a:off x="1585184" y="633873"/>
              <a:ext cx="2674359" cy="8762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楷体" pitchFamily="49" charset="-122"/>
                  <a:ea typeface="楷体" pitchFamily="49" charset="-122"/>
                </a:rPr>
                <a:t>单击此处添加标题</a:t>
              </a:r>
              <a:endParaRPr kumimoji="0" lang="zh-CN" altLang="en-US" sz="2000" b="1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91342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37"/>
          <p:cNvSpPr/>
          <p:nvPr/>
        </p:nvSpPr>
        <p:spPr>
          <a:xfrm>
            <a:off x="3271739" y="1388584"/>
            <a:ext cx="2580326" cy="2355794"/>
          </a:xfrm>
          <a:prstGeom prst="rect">
            <a:avLst/>
          </a:prstGeom>
          <a:solidFill>
            <a:sysClr val="windowText" lastClr="000000">
              <a:lumMod val="65000"/>
              <a:lumOff val="3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2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矩形 10"/>
          <p:cNvSpPr>
            <a:spLocks noChangeArrowheads="1"/>
          </p:cNvSpPr>
          <p:nvPr/>
        </p:nvSpPr>
        <p:spPr bwMode="auto">
          <a:xfrm>
            <a:off x="3729118" y="2166720"/>
            <a:ext cx="1811692" cy="1146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marL="0" marR="0" lvl="0" indent="0" defTabSz="1216025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kumimoji="0" lang="en-US" altLang="zh-CN" sz="105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5" name="TextBox 13"/>
          <p:cNvSpPr txBox="1">
            <a:spLocks noChangeArrowheads="1"/>
          </p:cNvSpPr>
          <p:nvPr/>
        </p:nvSpPr>
        <p:spPr bwMode="auto">
          <a:xfrm>
            <a:off x="4116404" y="1849526"/>
            <a:ext cx="1119092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0" marR="0" lvl="0" indent="0" defTabSz="1216025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1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kumimoji="0" lang="en-US" sz="1100" b="1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6" name="矩形 12"/>
          <p:cNvSpPr>
            <a:spLocks noChangeArrowheads="1"/>
          </p:cNvSpPr>
          <p:nvPr/>
        </p:nvSpPr>
        <p:spPr bwMode="auto">
          <a:xfrm>
            <a:off x="906441" y="4453611"/>
            <a:ext cx="1651313" cy="9076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0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0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7" name="TextBox 13"/>
          <p:cNvSpPr txBox="1">
            <a:spLocks noChangeArrowheads="1"/>
          </p:cNvSpPr>
          <p:nvPr/>
        </p:nvSpPr>
        <p:spPr bwMode="auto">
          <a:xfrm>
            <a:off x="807837" y="4183935"/>
            <a:ext cx="174991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100" b="1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100" b="1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8" name="矩形 14"/>
          <p:cNvSpPr>
            <a:spLocks noChangeArrowheads="1"/>
          </p:cNvSpPr>
          <p:nvPr/>
        </p:nvSpPr>
        <p:spPr bwMode="auto">
          <a:xfrm>
            <a:off x="3826533" y="4453611"/>
            <a:ext cx="1651313" cy="9076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0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0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9" name="TextBox 13"/>
          <p:cNvSpPr txBox="1">
            <a:spLocks noChangeArrowheads="1"/>
          </p:cNvSpPr>
          <p:nvPr/>
        </p:nvSpPr>
        <p:spPr bwMode="auto">
          <a:xfrm>
            <a:off x="3729118" y="4183935"/>
            <a:ext cx="1748729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100" b="1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100" b="1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" name="矩形 16"/>
          <p:cNvSpPr>
            <a:spLocks noChangeArrowheads="1"/>
          </p:cNvSpPr>
          <p:nvPr/>
        </p:nvSpPr>
        <p:spPr bwMode="auto">
          <a:xfrm>
            <a:off x="6649210" y="4453611"/>
            <a:ext cx="1651313" cy="9076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0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0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6550606" y="4183935"/>
            <a:ext cx="174991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100" b="1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100" b="1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86208"/>
            <a:ext cx="3271739" cy="2356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2065" y="1386208"/>
            <a:ext cx="3291935" cy="2356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36127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3"/>
          <p:cNvGrpSpPr>
            <a:grpSpLocks/>
          </p:cNvGrpSpPr>
          <p:nvPr/>
        </p:nvGrpSpPr>
        <p:grpSpPr bwMode="auto">
          <a:xfrm>
            <a:off x="70346" y="884709"/>
            <a:ext cx="5365750" cy="965200"/>
            <a:chOff x="193779" y="40265"/>
            <a:chExt cx="6466453" cy="1163332"/>
          </a:xfrm>
        </p:grpSpPr>
        <p:pic>
          <p:nvPicPr>
            <p:cNvPr id="13" name="Picture 9" descr="F:\ppt素材\图标\我收集的图标\字体\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3077989" y="-2378646"/>
              <a:ext cx="899790" cy="62646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6" descr="F:\超棒ppt模板\中国风\中国风物件\maobi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3779" y="40265"/>
              <a:ext cx="985348" cy="985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TextBox 2"/>
            <p:cNvSpPr txBox="1">
              <a:spLocks noChangeArrowheads="1"/>
            </p:cNvSpPr>
            <p:nvPr/>
          </p:nvSpPr>
          <p:spPr bwMode="auto">
            <a:xfrm>
              <a:off x="1585183" y="633875"/>
              <a:ext cx="2674359" cy="445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楷体" pitchFamily="49" charset="-122"/>
                  <a:ea typeface="楷体" pitchFamily="49" charset="-122"/>
                </a:rPr>
                <a:t>单击此处添加标题</a:t>
              </a:r>
              <a:endParaRPr kumimoji="0" lang="zh-CN" altLang="en-US" sz="2400" b="1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</a:endParaRPr>
            </a:p>
          </p:txBody>
        </p:sp>
      </p:grpSp>
      <p:pic>
        <p:nvPicPr>
          <p:cNvPr id="16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397" y="2808759"/>
            <a:ext cx="3328988" cy="2497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0860" y="3596159"/>
            <a:ext cx="3328987" cy="2497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6960" y="1103784"/>
            <a:ext cx="3328987" cy="2497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216347" y="5063009"/>
            <a:ext cx="2333625" cy="423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cs typeface="宋体" pitchFamily="2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itchFamily="34" charset="0"/>
              <a:ea typeface="微软雅黑" pitchFamily="34" charset="-122"/>
              <a:cs typeface="宋体" pitchFamily="2" charset="-122"/>
              <a:sym typeface="Arial" pitchFamily="34" charset="0"/>
            </a:endParaRPr>
          </a:p>
        </p:txBody>
      </p:sp>
      <p:sp>
        <p:nvSpPr>
          <p:cNvPr id="20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3437385" y="5669434"/>
            <a:ext cx="2333625" cy="423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cs typeface="宋体" pitchFamily="2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itchFamily="34" charset="0"/>
              <a:ea typeface="微软雅黑" pitchFamily="34" charset="-122"/>
              <a:cs typeface="宋体" pitchFamily="2" charset="-122"/>
              <a:sym typeface="Arial" pitchFamily="34" charset="0"/>
            </a:endParaRPr>
          </a:p>
        </p:txBody>
      </p:sp>
      <p:sp>
        <p:nvSpPr>
          <p:cNvPr id="21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6612385" y="3172296"/>
            <a:ext cx="2333625" cy="42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cs typeface="宋体" pitchFamily="2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itchFamily="34" charset="0"/>
              <a:ea typeface="微软雅黑" pitchFamily="34" charset="-122"/>
              <a:cs typeface="宋体" pitchFamily="2" charset="-122"/>
              <a:sym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3180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3"/>
          <p:cNvGrpSpPr>
            <a:grpSpLocks/>
          </p:cNvGrpSpPr>
          <p:nvPr/>
        </p:nvGrpSpPr>
        <p:grpSpPr bwMode="auto">
          <a:xfrm>
            <a:off x="-61913" y="832520"/>
            <a:ext cx="5365750" cy="965200"/>
            <a:chOff x="193779" y="40265"/>
            <a:chExt cx="6466453" cy="1163332"/>
          </a:xfrm>
        </p:grpSpPr>
        <p:pic>
          <p:nvPicPr>
            <p:cNvPr id="10" name="Picture 9" descr="F:\ppt素材\图标\我收集的图标\字体\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3077989" y="-2378646"/>
              <a:ext cx="899790" cy="62646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6" descr="F:\超棒ppt模板\中国风\中国风物件\maobi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3779" y="40265"/>
              <a:ext cx="985348" cy="985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TextBox 2"/>
            <p:cNvSpPr txBox="1">
              <a:spLocks noChangeArrowheads="1"/>
            </p:cNvSpPr>
            <p:nvPr/>
          </p:nvSpPr>
          <p:spPr bwMode="auto">
            <a:xfrm>
              <a:off x="1585183" y="633875"/>
              <a:ext cx="2674359" cy="445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楷体" pitchFamily="49" charset="-122"/>
                  <a:ea typeface="楷体" pitchFamily="49" charset="-122"/>
                </a:rPr>
                <a:t>单击此处添加标题</a:t>
              </a:r>
              <a:endParaRPr kumimoji="0" lang="zh-CN" altLang="en-US" sz="2400" b="1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</a:endParaRPr>
            </a:p>
          </p:txBody>
        </p:sp>
      </p:grpSp>
      <p:pic>
        <p:nvPicPr>
          <p:cNvPr id="13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2" y="2737520"/>
            <a:ext cx="2998788" cy="2519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矩形 12"/>
          <p:cNvSpPr>
            <a:spLocks noChangeArrowheads="1"/>
          </p:cNvSpPr>
          <p:nvPr/>
        </p:nvSpPr>
        <p:spPr bwMode="auto">
          <a:xfrm>
            <a:off x="3613150" y="3778920"/>
            <a:ext cx="5567362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  <p:sp>
        <p:nvSpPr>
          <p:cNvPr id="15" name="矩形 7"/>
          <p:cNvSpPr>
            <a:spLocks noChangeArrowheads="1"/>
          </p:cNvSpPr>
          <p:nvPr/>
        </p:nvSpPr>
        <p:spPr bwMode="auto">
          <a:xfrm>
            <a:off x="3613150" y="4777457"/>
            <a:ext cx="5567362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</p:spTree>
    <p:extLst>
      <p:ext uri="{BB962C8B-B14F-4D97-AF65-F5344CB8AC3E}">
        <p14:creationId xmlns:p14="http://schemas.microsoft.com/office/powerpoint/2010/main" val="1286866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316955">
            <a:off x="1671638" y="1736725"/>
            <a:ext cx="3290887" cy="327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" name="组合 5"/>
          <p:cNvGrpSpPr>
            <a:grpSpLocks/>
          </p:cNvGrpSpPr>
          <p:nvPr/>
        </p:nvGrpSpPr>
        <p:grpSpPr bwMode="auto">
          <a:xfrm>
            <a:off x="5048250" y="3001963"/>
            <a:ext cx="3494088" cy="584200"/>
            <a:chOff x="1943573" y="2380991"/>
            <a:chExt cx="3493733" cy="584061"/>
          </a:xfrm>
        </p:grpSpPr>
        <p:grpSp>
          <p:nvGrpSpPr>
            <p:cNvPr id="11" name="组合 6"/>
            <p:cNvGrpSpPr>
              <a:grpSpLocks/>
            </p:cNvGrpSpPr>
            <p:nvPr/>
          </p:nvGrpSpPr>
          <p:grpSpPr bwMode="auto">
            <a:xfrm>
              <a:off x="1943573" y="2380991"/>
              <a:ext cx="1982433" cy="584061"/>
              <a:chOff x="1943573" y="2380991"/>
              <a:chExt cx="1982433" cy="584061"/>
            </a:xfrm>
          </p:grpSpPr>
          <p:sp>
            <p:nvSpPr>
              <p:cNvPr id="13" name="文本框 8"/>
              <p:cNvSpPr txBox="1">
                <a:spLocks noChangeArrowheads="1"/>
              </p:cNvSpPr>
              <p:nvPr/>
            </p:nvSpPr>
            <p:spPr bwMode="auto">
              <a:xfrm>
                <a:off x="1943573" y="2380991"/>
                <a:ext cx="1152288" cy="5840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3200">
                    <a:latin typeface="楷体" pitchFamily="49" charset="-122"/>
                    <a:ea typeface="楷体" pitchFamily="49" charset="-122"/>
                  </a:rPr>
                  <a:t>缘起</a:t>
                </a:r>
              </a:p>
            </p:txBody>
          </p:sp>
          <p:sp>
            <p:nvSpPr>
              <p:cNvPr id="14" name="文本框 9"/>
              <p:cNvSpPr txBox="1">
                <a:spLocks noChangeArrowheads="1"/>
              </p:cNvSpPr>
              <p:nvPr/>
            </p:nvSpPr>
            <p:spPr bwMode="auto">
              <a:xfrm>
                <a:off x="2773718" y="2393691"/>
                <a:ext cx="1152288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sz="2800">
                    <a:solidFill>
                      <a:srgbClr val="C00000"/>
                    </a:solidFill>
                    <a:latin typeface="楷体" pitchFamily="49" charset="-122"/>
                    <a:ea typeface="楷体" pitchFamily="49" charset="-122"/>
                  </a:rPr>
                  <a:t>·</a:t>
                </a:r>
                <a:endParaRPr lang="zh-CN" altLang="en-US" sz="2800">
                  <a:solidFill>
                    <a:srgbClr val="C00000"/>
                  </a:solidFill>
                  <a:latin typeface="楷体" pitchFamily="49" charset="-122"/>
                  <a:ea typeface="楷体" pitchFamily="49" charset="-122"/>
                </a:endParaRPr>
              </a:p>
            </p:txBody>
          </p:sp>
        </p:grpSp>
        <p:sp>
          <p:nvSpPr>
            <p:cNvPr id="12" name="文本框 7"/>
            <p:cNvSpPr txBox="1">
              <a:spLocks noChangeArrowheads="1"/>
            </p:cNvSpPr>
            <p:nvPr/>
          </p:nvSpPr>
          <p:spPr bwMode="auto">
            <a:xfrm>
              <a:off x="3238501" y="2380991"/>
              <a:ext cx="2198805" cy="5840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3200">
                  <a:latin typeface="楷体" pitchFamily="49" charset="-122"/>
                  <a:ea typeface="楷体" pitchFamily="49" charset="-122"/>
                </a:rPr>
                <a:t>项目概述</a:t>
              </a:r>
            </a:p>
          </p:txBody>
        </p:sp>
      </p:grpSp>
      <p:pic>
        <p:nvPicPr>
          <p:cNvPr id="15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42" t="14458" r="17552" b="31241"/>
          <a:stretch>
            <a:fillRect/>
          </a:stretch>
        </p:blipFill>
        <p:spPr bwMode="auto">
          <a:xfrm>
            <a:off x="2547938" y="2833688"/>
            <a:ext cx="1597025" cy="97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786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811" y="3376066"/>
            <a:ext cx="3689350" cy="2589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6077" y="1793329"/>
            <a:ext cx="3689350" cy="2589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2989" y="786854"/>
            <a:ext cx="3689350" cy="2589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8" name="组合 3"/>
          <p:cNvGrpSpPr>
            <a:grpSpLocks/>
          </p:cNvGrpSpPr>
          <p:nvPr/>
        </p:nvGrpSpPr>
        <p:grpSpPr bwMode="auto">
          <a:xfrm>
            <a:off x="70346" y="807616"/>
            <a:ext cx="5365750" cy="965200"/>
            <a:chOff x="193779" y="40265"/>
            <a:chExt cx="6466453" cy="1163332"/>
          </a:xfrm>
        </p:grpSpPr>
        <p:pic>
          <p:nvPicPr>
            <p:cNvPr id="19" name="Picture 9" descr="F:\ppt素材\图标\我收集的图标\字体\3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3077989" y="-2378646"/>
              <a:ext cx="899790" cy="62646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Picture 6" descr="F:\超棒ppt模板\中国风\中国风物件\maobi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3779" y="40265"/>
              <a:ext cx="985348" cy="985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" name="TextBox 2"/>
            <p:cNvSpPr txBox="1">
              <a:spLocks noChangeArrowheads="1"/>
            </p:cNvSpPr>
            <p:nvPr/>
          </p:nvSpPr>
          <p:spPr bwMode="auto">
            <a:xfrm>
              <a:off x="1585183" y="633875"/>
              <a:ext cx="2674359" cy="445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楷体" pitchFamily="49" charset="-122"/>
                  <a:ea typeface="楷体" pitchFamily="49" charset="-122"/>
                </a:rPr>
                <a:t>单击此处添加标题</a:t>
              </a:r>
              <a:endParaRPr kumimoji="0" lang="zh-CN" altLang="en-US" sz="2400" b="1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</a:endParaRPr>
            </a:p>
          </p:txBody>
        </p:sp>
      </p:grpSp>
      <p:sp>
        <p:nvSpPr>
          <p:cNvPr id="22" name="文本框 8"/>
          <p:cNvSpPr txBox="1"/>
          <p:nvPr/>
        </p:nvSpPr>
        <p:spPr>
          <a:xfrm>
            <a:off x="1427039" y="4285704"/>
            <a:ext cx="755650" cy="7699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</a:rPr>
              <a:t>01</a:t>
            </a:r>
            <a:endParaRPr kumimoji="0" lang="zh-CN" altLang="en-US" sz="4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23" name="文本框 9"/>
          <p:cNvSpPr txBox="1"/>
          <p:nvPr/>
        </p:nvSpPr>
        <p:spPr>
          <a:xfrm>
            <a:off x="4024189" y="2702966"/>
            <a:ext cx="755650" cy="7699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</a:rPr>
              <a:t>02</a:t>
            </a:r>
            <a:endParaRPr kumimoji="0" lang="zh-CN" altLang="en-US" sz="4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24" name="文本框 10"/>
          <p:cNvSpPr txBox="1"/>
          <p:nvPr/>
        </p:nvSpPr>
        <p:spPr>
          <a:xfrm>
            <a:off x="7319839" y="1696491"/>
            <a:ext cx="755650" cy="7699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</a:rPr>
              <a:t>03</a:t>
            </a:r>
            <a:endParaRPr kumimoji="0" lang="zh-CN" altLang="en-US" sz="4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25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768227" y="5741441"/>
            <a:ext cx="2333625" cy="42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cs typeface="宋体" pitchFamily="2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itchFamily="34" charset="0"/>
              <a:ea typeface="微软雅黑" pitchFamily="34" charset="-122"/>
              <a:cs typeface="宋体" pitchFamily="2" charset="-122"/>
              <a:sym typeface="Arial" pitchFamily="34" charset="0"/>
            </a:endParaRPr>
          </a:p>
        </p:txBody>
      </p:sp>
      <p:sp>
        <p:nvSpPr>
          <p:cNvPr id="26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3486027" y="4072979"/>
            <a:ext cx="2333625" cy="423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cs typeface="宋体" pitchFamily="2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itchFamily="34" charset="0"/>
              <a:ea typeface="微软雅黑" pitchFamily="34" charset="-122"/>
              <a:cs typeface="宋体" pitchFamily="2" charset="-122"/>
              <a:sym typeface="Arial" pitchFamily="34" charset="0"/>
            </a:endParaRPr>
          </a:p>
        </p:txBody>
      </p:sp>
      <p:sp>
        <p:nvSpPr>
          <p:cNvPr id="27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6757864" y="2925216"/>
            <a:ext cx="2333625" cy="42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cs typeface="宋体" pitchFamily="2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itchFamily="34" charset="0"/>
              <a:ea typeface="微软雅黑" pitchFamily="34" charset="-122"/>
              <a:cs typeface="宋体" pitchFamily="2" charset="-122"/>
              <a:sym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4657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1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1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1503" y="800254"/>
            <a:ext cx="4363584" cy="5217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4005064"/>
            <a:ext cx="2365973" cy="18164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2376677"/>
            <a:ext cx="4952964" cy="1077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19208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www.1ppt.com/kejian/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"/>
          <p:cNvGrpSpPr>
            <a:grpSpLocks/>
          </p:cNvGrpSpPr>
          <p:nvPr/>
        </p:nvGrpSpPr>
        <p:grpSpPr bwMode="auto">
          <a:xfrm>
            <a:off x="395536" y="798922"/>
            <a:ext cx="4083887" cy="805637"/>
            <a:chOff x="193779" y="40265"/>
            <a:chExt cx="5750451" cy="1133812"/>
          </a:xfrm>
        </p:grpSpPr>
        <p:pic>
          <p:nvPicPr>
            <p:cNvPr id="37" name="Picture 9" descr="F:\ppt素材\图标\我收集的图标\字体\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2784536" y="-1985618"/>
              <a:ext cx="793656" cy="55257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8" name="Picture 6" descr="F:\超棒ppt模板\中国风\中国风物件\maobi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3779" y="40265"/>
              <a:ext cx="985348" cy="985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9" name="TextBox 2"/>
            <p:cNvSpPr txBox="1">
              <a:spLocks noChangeArrowheads="1"/>
            </p:cNvSpPr>
            <p:nvPr/>
          </p:nvSpPr>
          <p:spPr bwMode="auto">
            <a:xfrm>
              <a:off x="1179127" y="623564"/>
              <a:ext cx="2674359" cy="433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楷体" pitchFamily="49" charset="-122"/>
                  <a:ea typeface="楷体" pitchFamily="49" charset="-122"/>
                </a:rPr>
                <a:t>单击添加标题</a:t>
              </a:r>
              <a:endParaRPr kumimoji="0" lang="zh-CN" altLang="en-US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</a:endParaRPr>
            </a:p>
          </p:txBody>
        </p:sp>
      </p:grpSp>
      <p:pic>
        <p:nvPicPr>
          <p:cNvPr id="40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60572">
            <a:off x="3918330" y="4539089"/>
            <a:ext cx="2444082" cy="10922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图片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137022">
            <a:off x="3208473" y="4314243"/>
            <a:ext cx="1914237" cy="855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图片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7196" y="2571867"/>
            <a:ext cx="855904" cy="1914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图片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6325" y="2191465"/>
            <a:ext cx="1914237" cy="855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图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50075">
            <a:off x="5626063" y="4825748"/>
            <a:ext cx="2442724" cy="10922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5" name="组合 12"/>
          <p:cNvGrpSpPr>
            <a:grpSpLocks/>
          </p:cNvGrpSpPr>
          <p:nvPr/>
        </p:nvGrpSpPr>
        <p:grpSpPr bwMode="auto">
          <a:xfrm>
            <a:off x="6670810" y="4605659"/>
            <a:ext cx="1293367" cy="1308311"/>
            <a:chOff x="4979874" y="4363518"/>
            <a:chExt cx="1512168" cy="1528824"/>
          </a:xfrm>
        </p:grpSpPr>
        <p:pic>
          <p:nvPicPr>
            <p:cNvPr id="46" name="图片 13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79874" y="4363518"/>
              <a:ext cx="1512168" cy="1528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7" name="文本框 14"/>
            <p:cNvSpPr txBox="1">
              <a:spLocks noChangeArrowheads="1"/>
            </p:cNvSpPr>
            <p:nvPr/>
          </p:nvSpPr>
          <p:spPr bwMode="auto">
            <a:xfrm>
              <a:off x="5231905" y="4991419"/>
              <a:ext cx="1080121" cy="4675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0" cap="none" spc="0" normalizeH="0" baseline="0" noProof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2016</a:t>
              </a:r>
              <a:endParaRPr kumimoji="0" lang="zh-CN" altLang="en-US" sz="2000" b="1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8" name="组合 15"/>
          <p:cNvGrpSpPr>
            <a:grpSpLocks/>
          </p:cNvGrpSpPr>
          <p:nvPr/>
        </p:nvGrpSpPr>
        <p:grpSpPr bwMode="auto">
          <a:xfrm>
            <a:off x="5172298" y="4605659"/>
            <a:ext cx="1081428" cy="1093656"/>
            <a:chOff x="3228861" y="4363518"/>
            <a:chExt cx="1264037" cy="1277960"/>
          </a:xfrm>
        </p:grpSpPr>
        <p:pic>
          <p:nvPicPr>
            <p:cNvPr id="49" name="图片 16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28861" y="4363518"/>
              <a:ext cx="1264037" cy="12779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" name="文本框 17"/>
            <p:cNvSpPr txBox="1">
              <a:spLocks noChangeArrowheads="1"/>
            </p:cNvSpPr>
            <p:nvPr/>
          </p:nvSpPr>
          <p:spPr bwMode="auto">
            <a:xfrm>
              <a:off x="3393993" y="4820189"/>
              <a:ext cx="1080121" cy="4315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b="1" i="0" u="none" strike="noStrike" kern="0" cap="none" spc="0" normalizeH="0" baseline="0" noProof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2014</a:t>
              </a:r>
              <a:endParaRPr kumimoji="0" lang="zh-CN" altLang="en-US" b="1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1" name="组合 18"/>
          <p:cNvGrpSpPr>
            <a:grpSpLocks/>
          </p:cNvGrpSpPr>
          <p:nvPr/>
        </p:nvGrpSpPr>
        <p:grpSpPr bwMode="auto">
          <a:xfrm>
            <a:off x="3434676" y="4597507"/>
            <a:ext cx="1001272" cy="816506"/>
            <a:chOff x="1199456" y="4353700"/>
            <a:chExt cx="1168835" cy="954295"/>
          </a:xfrm>
        </p:grpSpPr>
        <p:pic>
          <p:nvPicPr>
            <p:cNvPr id="52" name="图片 19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99456" y="4353700"/>
              <a:ext cx="943898" cy="9542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3" name="文本框 20"/>
            <p:cNvSpPr txBox="1">
              <a:spLocks noChangeArrowheads="1"/>
            </p:cNvSpPr>
            <p:nvPr/>
          </p:nvSpPr>
          <p:spPr bwMode="auto">
            <a:xfrm>
              <a:off x="1288171" y="4710165"/>
              <a:ext cx="1080120" cy="3597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0" cap="none" spc="0" normalizeH="0" baseline="0" noProof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2012</a:t>
              </a:r>
              <a:endParaRPr kumimoji="0" lang="zh-CN" altLang="en-US" sz="1400" b="1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4" name="组合 21"/>
          <p:cNvGrpSpPr>
            <a:grpSpLocks/>
          </p:cNvGrpSpPr>
          <p:nvPr/>
        </p:nvGrpSpPr>
        <p:grpSpPr bwMode="auto">
          <a:xfrm>
            <a:off x="4164233" y="3463095"/>
            <a:ext cx="989045" cy="760804"/>
            <a:chOff x="2051862" y="3027353"/>
            <a:chExt cx="1154788" cy="889373"/>
          </a:xfrm>
        </p:grpSpPr>
        <p:pic>
          <p:nvPicPr>
            <p:cNvPr id="55" name="图片 22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51862" y="3027353"/>
              <a:ext cx="879683" cy="8893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6" name="文本框 23"/>
            <p:cNvSpPr txBox="1">
              <a:spLocks noChangeArrowheads="1"/>
            </p:cNvSpPr>
            <p:nvPr/>
          </p:nvSpPr>
          <p:spPr bwMode="auto">
            <a:xfrm>
              <a:off x="2126530" y="3306408"/>
              <a:ext cx="1080120" cy="3597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0" cap="none" spc="0" normalizeH="0" baseline="0" noProof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2011</a:t>
              </a:r>
              <a:endParaRPr kumimoji="0" lang="zh-CN" altLang="en-US" sz="1400" b="1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7" name="组合 24"/>
          <p:cNvGrpSpPr>
            <a:grpSpLocks/>
          </p:cNvGrpSpPr>
          <p:nvPr/>
        </p:nvGrpSpPr>
        <p:grpSpPr bwMode="auto">
          <a:xfrm>
            <a:off x="4895148" y="2378949"/>
            <a:ext cx="946930" cy="559734"/>
            <a:chOff x="2904825" y="1760358"/>
            <a:chExt cx="1106451" cy="655211"/>
          </a:xfrm>
        </p:grpSpPr>
        <p:pic>
          <p:nvPicPr>
            <p:cNvPr id="58" name="图片 25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04825" y="1760358"/>
              <a:ext cx="648072" cy="6552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9" name="文本框 26"/>
            <p:cNvSpPr txBox="1">
              <a:spLocks noChangeArrowheads="1"/>
            </p:cNvSpPr>
            <p:nvPr/>
          </p:nvSpPr>
          <p:spPr bwMode="auto">
            <a:xfrm>
              <a:off x="2931156" y="1960360"/>
              <a:ext cx="1080120" cy="306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1" i="0" u="none" strike="noStrike" kern="0" cap="none" spc="0" normalizeH="0" baseline="0" noProof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2010</a:t>
              </a:r>
              <a:endParaRPr kumimoji="0" lang="zh-CN" altLang="en-US" sz="1100" b="1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0" name="组合 27"/>
          <p:cNvGrpSpPr>
            <a:grpSpLocks/>
          </p:cNvGrpSpPr>
          <p:nvPr/>
        </p:nvGrpSpPr>
        <p:grpSpPr bwMode="auto">
          <a:xfrm>
            <a:off x="3558307" y="2081420"/>
            <a:ext cx="923833" cy="559734"/>
            <a:chOff x="1343398" y="1412776"/>
            <a:chExt cx="1080120" cy="655211"/>
          </a:xfrm>
        </p:grpSpPr>
        <p:pic>
          <p:nvPicPr>
            <p:cNvPr id="61" name="图片 28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47369" y="1412776"/>
              <a:ext cx="648072" cy="6552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2" name="文本框 29"/>
            <p:cNvSpPr txBox="1">
              <a:spLocks noChangeArrowheads="1"/>
            </p:cNvSpPr>
            <p:nvPr/>
          </p:nvSpPr>
          <p:spPr bwMode="auto">
            <a:xfrm>
              <a:off x="1343398" y="1586846"/>
              <a:ext cx="1080120" cy="306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1" i="0" u="none" strike="noStrike" kern="0" cap="none" spc="0" normalizeH="0" baseline="0" noProof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2009</a:t>
              </a:r>
              <a:endParaRPr kumimoji="0" lang="zh-CN" altLang="en-US" sz="1100" b="1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64" name="矩形 8"/>
          <p:cNvSpPr>
            <a:spLocks noChangeArrowheads="1"/>
          </p:cNvSpPr>
          <p:nvPr/>
        </p:nvSpPr>
        <p:spPr bwMode="auto">
          <a:xfrm>
            <a:off x="6541745" y="4066303"/>
            <a:ext cx="197809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1100">
                <a:latin typeface="微软雅黑" pitchFamily="34" charset="-122"/>
                <a:ea typeface="微软雅黑" pitchFamily="34" charset="-122"/>
              </a:rPr>
              <a:t>单击此处编辑您要的内容，建议您在展示时采用</a:t>
            </a:r>
          </a:p>
        </p:txBody>
      </p:sp>
      <p:sp>
        <p:nvSpPr>
          <p:cNvPr id="65" name="矩形 8"/>
          <p:cNvSpPr>
            <a:spLocks noChangeArrowheads="1"/>
          </p:cNvSpPr>
          <p:nvPr/>
        </p:nvSpPr>
        <p:spPr bwMode="auto">
          <a:xfrm>
            <a:off x="4723967" y="5790339"/>
            <a:ext cx="197809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1100">
                <a:latin typeface="微软雅黑" pitchFamily="34" charset="-122"/>
                <a:ea typeface="微软雅黑" pitchFamily="34" charset="-122"/>
              </a:rPr>
              <a:t>单击此处编辑您要的内容，建议您在展示时采用</a:t>
            </a:r>
          </a:p>
        </p:txBody>
      </p:sp>
      <p:sp>
        <p:nvSpPr>
          <p:cNvPr id="66" name="矩形 8"/>
          <p:cNvSpPr>
            <a:spLocks noChangeArrowheads="1"/>
          </p:cNvSpPr>
          <p:nvPr/>
        </p:nvSpPr>
        <p:spPr bwMode="auto">
          <a:xfrm>
            <a:off x="1457944" y="4862430"/>
            <a:ext cx="197809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1100">
                <a:latin typeface="微软雅黑" pitchFamily="34" charset="-122"/>
                <a:ea typeface="微软雅黑" pitchFamily="34" charset="-122"/>
              </a:rPr>
              <a:t>单击此处编辑您要的内容，建议您在展示时采用</a:t>
            </a:r>
          </a:p>
        </p:txBody>
      </p:sp>
      <p:sp>
        <p:nvSpPr>
          <p:cNvPr id="67" name="矩形 8"/>
          <p:cNvSpPr>
            <a:spLocks noChangeArrowheads="1"/>
          </p:cNvSpPr>
          <p:nvPr/>
        </p:nvSpPr>
        <p:spPr bwMode="auto">
          <a:xfrm>
            <a:off x="2153536" y="3620690"/>
            <a:ext cx="197809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1100">
                <a:latin typeface="微软雅黑" pitchFamily="34" charset="-122"/>
                <a:ea typeface="微软雅黑" pitchFamily="34" charset="-122"/>
              </a:rPr>
              <a:t>单击此处编辑您要的内容，建议您在展示时采用</a:t>
            </a:r>
          </a:p>
        </p:txBody>
      </p:sp>
      <p:sp>
        <p:nvSpPr>
          <p:cNvPr id="68" name="矩形 8"/>
          <p:cNvSpPr>
            <a:spLocks noChangeArrowheads="1"/>
          </p:cNvSpPr>
          <p:nvPr/>
        </p:nvSpPr>
        <p:spPr bwMode="auto">
          <a:xfrm>
            <a:off x="5528245" y="2391176"/>
            <a:ext cx="197809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1100">
                <a:latin typeface="微软雅黑" pitchFamily="34" charset="-122"/>
                <a:ea typeface="微软雅黑" pitchFamily="34" charset="-122"/>
              </a:rPr>
              <a:t>单击此处编辑您要的内容，建议您在展示时采用</a:t>
            </a:r>
          </a:p>
        </p:txBody>
      </p:sp>
      <p:sp>
        <p:nvSpPr>
          <p:cNvPr id="69" name="矩形 8"/>
          <p:cNvSpPr>
            <a:spLocks noChangeArrowheads="1"/>
          </p:cNvSpPr>
          <p:nvPr/>
        </p:nvSpPr>
        <p:spPr bwMode="auto">
          <a:xfrm>
            <a:off x="1505495" y="2138480"/>
            <a:ext cx="197809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1100">
                <a:latin typeface="微软雅黑" pitchFamily="34" charset="-122"/>
                <a:ea typeface="微软雅黑" pitchFamily="34" charset="-122"/>
              </a:rPr>
              <a:t>单击此处编辑您要的内容，建议您在展示时采用</a:t>
            </a:r>
          </a:p>
        </p:txBody>
      </p:sp>
    </p:spTree>
    <p:extLst>
      <p:ext uri="{BB962C8B-B14F-4D97-AF65-F5344CB8AC3E}">
        <p14:creationId xmlns:p14="http://schemas.microsoft.com/office/powerpoint/2010/main" val="328926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575" y="2821582"/>
            <a:ext cx="4837113" cy="3487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7"/>
          <p:cNvSpPr>
            <a:spLocks noChangeArrowheads="1"/>
          </p:cNvSpPr>
          <p:nvPr/>
        </p:nvSpPr>
        <p:spPr bwMode="auto">
          <a:xfrm>
            <a:off x="4138612" y="3933056"/>
            <a:ext cx="5005388" cy="747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  <p:sp>
        <p:nvSpPr>
          <p:cNvPr id="10" name="矩形 8"/>
          <p:cNvSpPr>
            <a:spLocks noChangeArrowheads="1"/>
          </p:cNvSpPr>
          <p:nvPr/>
        </p:nvSpPr>
        <p:spPr bwMode="auto">
          <a:xfrm>
            <a:off x="2915816" y="2447725"/>
            <a:ext cx="5003800" cy="74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  <p:grpSp>
        <p:nvGrpSpPr>
          <p:cNvPr id="11" name="组合 9"/>
          <p:cNvGrpSpPr>
            <a:grpSpLocks/>
          </p:cNvGrpSpPr>
          <p:nvPr/>
        </p:nvGrpSpPr>
        <p:grpSpPr bwMode="auto">
          <a:xfrm>
            <a:off x="138113" y="810220"/>
            <a:ext cx="3789362" cy="955675"/>
            <a:chOff x="5282799" y="2848621"/>
            <a:chExt cx="3788756" cy="955148"/>
          </a:xfrm>
        </p:grpSpPr>
        <p:pic>
          <p:nvPicPr>
            <p:cNvPr id="12" name="图片 1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82799" y="2848621"/>
              <a:ext cx="3788756" cy="9551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文本框 11"/>
            <p:cNvSpPr txBox="1">
              <a:spLocks noChangeArrowheads="1"/>
            </p:cNvSpPr>
            <p:nvPr/>
          </p:nvSpPr>
          <p:spPr bwMode="auto">
            <a:xfrm>
              <a:off x="5667376" y="3028950"/>
              <a:ext cx="165735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单击添加标题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53347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278063"/>
            <a:ext cx="2077729" cy="2681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9"/>
          <p:cNvSpPr/>
          <p:nvPr/>
        </p:nvSpPr>
        <p:spPr>
          <a:xfrm>
            <a:off x="2812611" y="2299024"/>
            <a:ext cx="83843" cy="693013"/>
          </a:xfrm>
          <a:prstGeom prst="rect">
            <a:avLst/>
          </a:prstGeom>
          <a:solidFill>
            <a:schemeClr val="bg1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121761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400" kern="0">
              <a:solidFill>
                <a:prstClr val="white"/>
              </a:solidFill>
              <a:latin typeface="Roboto"/>
              <a:ea typeface="+mn-ea"/>
            </a:endParaRPr>
          </a:p>
        </p:txBody>
      </p:sp>
      <p:sp>
        <p:nvSpPr>
          <p:cNvPr id="4" name="矩形 10"/>
          <p:cNvSpPr>
            <a:spLocks noChangeArrowheads="1"/>
          </p:cNvSpPr>
          <p:nvPr/>
        </p:nvSpPr>
        <p:spPr bwMode="auto">
          <a:xfrm>
            <a:off x="2980297" y="2566273"/>
            <a:ext cx="5840175" cy="389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10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100"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5" name="Rectangle 9"/>
          <p:cNvSpPr/>
          <p:nvPr/>
        </p:nvSpPr>
        <p:spPr>
          <a:xfrm>
            <a:off x="2812611" y="3242255"/>
            <a:ext cx="83843" cy="693013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121761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400" kern="0">
              <a:solidFill>
                <a:prstClr val="white"/>
              </a:solidFill>
              <a:latin typeface="Roboto"/>
              <a:ea typeface="+mn-ea"/>
            </a:endParaRPr>
          </a:p>
        </p:txBody>
      </p:sp>
      <p:sp>
        <p:nvSpPr>
          <p:cNvPr id="6" name="矩形 13"/>
          <p:cNvSpPr>
            <a:spLocks noChangeArrowheads="1"/>
          </p:cNvSpPr>
          <p:nvPr/>
        </p:nvSpPr>
        <p:spPr bwMode="auto">
          <a:xfrm>
            <a:off x="2980297" y="3508194"/>
            <a:ext cx="5840175" cy="389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10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100"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7" name="Rectangle 9"/>
          <p:cNvSpPr/>
          <p:nvPr/>
        </p:nvSpPr>
        <p:spPr>
          <a:xfrm>
            <a:off x="2812611" y="4211687"/>
            <a:ext cx="83843" cy="693013"/>
          </a:xfrm>
          <a:prstGeom prst="rect">
            <a:avLst/>
          </a:prstGeom>
          <a:solidFill>
            <a:schemeClr val="bg1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121761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400" kern="0">
              <a:solidFill>
                <a:prstClr val="white"/>
              </a:solidFill>
              <a:latin typeface="Roboto"/>
              <a:ea typeface="+mn-ea"/>
            </a:endParaRPr>
          </a:p>
        </p:txBody>
      </p:sp>
      <p:sp>
        <p:nvSpPr>
          <p:cNvPr id="8" name="矩形 16"/>
          <p:cNvSpPr>
            <a:spLocks noChangeArrowheads="1"/>
          </p:cNvSpPr>
          <p:nvPr/>
        </p:nvSpPr>
        <p:spPr bwMode="auto">
          <a:xfrm>
            <a:off x="2980297" y="4478936"/>
            <a:ext cx="5840175" cy="389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10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100"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9792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3"/>
          <p:cNvGrpSpPr>
            <a:grpSpLocks/>
          </p:cNvGrpSpPr>
          <p:nvPr/>
        </p:nvGrpSpPr>
        <p:grpSpPr bwMode="auto">
          <a:xfrm>
            <a:off x="88007" y="764704"/>
            <a:ext cx="4772025" cy="941388"/>
            <a:chOff x="193779" y="40265"/>
            <a:chExt cx="5750451" cy="1133812"/>
          </a:xfrm>
        </p:grpSpPr>
        <p:pic>
          <p:nvPicPr>
            <p:cNvPr id="25" name="Picture 9" descr="F:\ppt素材\图标\我收集的图标\字体\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2784536" y="-1985618"/>
              <a:ext cx="793656" cy="55257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" name="Picture 6" descr="F:\超棒ppt模板\中国风\中国风物件\maobi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3779" y="40265"/>
              <a:ext cx="985348" cy="985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" name="TextBox 2"/>
            <p:cNvSpPr txBox="1">
              <a:spLocks noChangeArrowheads="1"/>
            </p:cNvSpPr>
            <p:nvPr/>
          </p:nvSpPr>
          <p:spPr bwMode="auto">
            <a:xfrm>
              <a:off x="1179127" y="623565"/>
              <a:ext cx="2674359" cy="445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楷体" pitchFamily="49" charset="-122"/>
                  <a:ea typeface="楷体" pitchFamily="49" charset="-122"/>
                </a:rPr>
                <a:t>单击添加标题</a:t>
              </a:r>
              <a:endParaRPr kumimoji="0" lang="zh-CN" altLang="en-US" sz="2400" b="1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 bwMode="auto">
          <a:xfrm>
            <a:off x="3031087" y="2095093"/>
            <a:ext cx="3232054" cy="3158787"/>
            <a:chOff x="3131708" y="1925084"/>
            <a:chExt cx="2882187" cy="2872142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29" name="新月形 28"/>
            <p:cNvSpPr/>
            <p:nvPr/>
          </p:nvSpPr>
          <p:spPr>
            <a:xfrm rot="20751297">
              <a:off x="3131708" y="2126690"/>
              <a:ext cx="1331655" cy="2663311"/>
            </a:xfrm>
            <a:prstGeom prst="moon">
              <a:avLst>
                <a:gd name="adj" fmla="val 15190"/>
              </a:avLst>
            </a:prstGeom>
            <a:solidFill>
              <a:sysClr val="windowText" lastClr="000000">
                <a:lumMod val="85000"/>
                <a:lumOff val="15000"/>
              </a:sysClr>
            </a:solidFill>
            <a:ln w="317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30" name="新月形 29"/>
            <p:cNvSpPr/>
            <p:nvPr/>
          </p:nvSpPr>
          <p:spPr>
            <a:xfrm rot="4551297">
              <a:off x="3813700" y="1259257"/>
              <a:ext cx="1331655" cy="2663310"/>
            </a:xfrm>
            <a:prstGeom prst="moon">
              <a:avLst>
                <a:gd name="adj" fmla="val 15190"/>
              </a:avLst>
            </a:prstGeom>
            <a:solidFill>
              <a:srgbClr val="C00000"/>
            </a:solidFill>
            <a:ln w="317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31" name="新月形 30"/>
            <p:cNvSpPr/>
            <p:nvPr/>
          </p:nvSpPr>
          <p:spPr>
            <a:xfrm rot="9951297">
              <a:off x="4682240" y="1941956"/>
              <a:ext cx="1331655" cy="2663311"/>
            </a:xfrm>
            <a:prstGeom prst="moon">
              <a:avLst>
                <a:gd name="adj" fmla="val 15190"/>
              </a:avLst>
            </a:prstGeom>
            <a:solidFill>
              <a:sysClr val="windowText" lastClr="000000">
                <a:lumMod val="85000"/>
                <a:lumOff val="15000"/>
              </a:sysClr>
            </a:solidFill>
            <a:ln w="317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32" name="新月形 31"/>
            <p:cNvSpPr/>
            <p:nvPr/>
          </p:nvSpPr>
          <p:spPr>
            <a:xfrm rot="15351297">
              <a:off x="4011669" y="2799744"/>
              <a:ext cx="1331655" cy="2663310"/>
            </a:xfrm>
            <a:prstGeom prst="moon">
              <a:avLst>
                <a:gd name="adj" fmla="val 15190"/>
              </a:avLst>
            </a:prstGeom>
            <a:solidFill>
              <a:srgbClr val="C00000"/>
            </a:solidFill>
            <a:ln w="317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</p:grpSp>
      <p:sp>
        <p:nvSpPr>
          <p:cNvPr id="33" name="TextBox 11"/>
          <p:cNvSpPr txBox="1">
            <a:spLocks noChangeArrowheads="1"/>
          </p:cNvSpPr>
          <p:nvPr/>
        </p:nvSpPr>
        <p:spPr bwMode="auto">
          <a:xfrm flipH="1">
            <a:off x="3388668" y="3517900"/>
            <a:ext cx="2563813" cy="4000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</a:t>
            </a: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</a:t>
            </a: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标题</a:t>
            </a: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</a:t>
            </a:r>
            <a:endParaRPr kumimoji="0" lang="en-US" altLang="zh-CN" sz="20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4" name="直接连接符 34"/>
          <p:cNvCxnSpPr>
            <a:cxnSpLocks noChangeShapeType="1"/>
          </p:cNvCxnSpPr>
          <p:nvPr/>
        </p:nvCxnSpPr>
        <p:spPr bwMode="auto">
          <a:xfrm flipH="1">
            <a:off x="683568" y="3038475"/>
            <a:ext cx="2543175" cy="0"/>
          </a:xfrm>
          <a:prstGeom prst="line">
            <a:avLst/>
          </a:prstGeom>
          <a:noFill/>
          <a:ln w="12700" algn="ctr">
            <a:solidFill>
              <a:sysClr val="windowText" lastClr="000000">
                <a:lumMod val="85000"/>
                <a:lumOff val="15000"/>
              </a:sysClr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5" name="直接连接符 35"/>
          <p:cNvCxnSpPr>
            <a:cxnSpLocks noChangeShapeType="1"/>
          </p:cNvCxnSpPr>
          <p:nvPr/>
        </p:nvCxnSpPr>
        <p:spPr bwMode="auto">
          <a:xfrm flipH="1">
            <a:off x="683568" y="4854575"/>
            <a:ext cx="2967038" cy="0"/>
          </a:xfrm>
          <a:prstGeom prst="line">
            <a:avLst/>
          </a:prstGeom>
          <a:noFill/>
          <a:ln w="12700" algn="ctr">
            <a:solidFill>
              <a:srgbClr val="C00000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6" name="直接连接符 36"/>
          <p:cNvCxnSpPr>
            <a:cxnSpLocks noChangeShapeType="1"/>
          </p:cNvCxnSpPr>
          <p:nvPr/>
        </p:nvCxnSpPr>
        <p:spPr bwMode="auto">
          <a:xfrm flipH="1">
            <a:off x="5615931" y="2433638"/>
            <a:ext cx="3184525" cy="0"/>
          </a:xfrm>
          <a:prstGeom prst="line">
            <a:avLst/>
          </a:prstGeom>
          <a:noFill/>
          <a:ln w="12700" algn="ctr">
            <a:solidFill>
              <a:srgbClr val="BE1247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7" name="直接连接符 37"/>
          <p:cNvCxnSpPr>
            <a:cxnSpLocks noChangeShapeType="1"/>
          </p:cNvCxnSpPr>
          <p:nvPr/>
        </p:nvCxnSpPr>
        <p:spPr bwMode="auto">
          <a:xfrm flipH="1">
            <a:off x="6035031" y="4389438"/>
            <a:ext cx="2759075" cy="0"/>
          </a:xfrm>
          <a:prstGeom prst="line">
            <a:avLst/>
          </a:prstGeom>
          <a:noFill/>
          <a:ln w="12700" algn="ctr">
            <a:solidFill>
              <a:sysClr val="windowText" lastClr="000000">
                <a:lumMod val="85000"/>
                <a:lumOff val="15000"/>
              </a:sysClr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8" name="TextBox 13"/>
          <p:cNvSpPr txBox="1">
            <a:spLocks noChangeArrowheads="1"/>
          </p:cNvSpPr>
          <p:nvPr/>
        </p:nvSpPr>
        <p:spPr bwMode="auto">
          <a:xfrm>
            <a:off x="816918" y="2420938"/>
            <a:ext cx="137636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9" name="TextBox 13"/>
          <p:cNvSpPr txBox="1">
            <a:spLocks noChangeArrowheads="1"/>
          </p:cNvSpPr>
          <p:nvPr/>
        </p:nvSpPr>
        <p:spPr bwMode="auto">
          <a:xfrm>
            <a:off x="820093" y="2706688"/>
            <a:ext cx="15716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altLang="zh-CN" sz="1200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0" name="TextBox 13"/>
          <p:cNvSpPr txBox="1">
            <a:spLocks noChangeArrowheads="1"/>
          </p:cNvSpPr>
          <p:nvPr/>
        </p:nvSpPr>
        <p:spPr bwMode="auto">
          <a:xfrm>
            <a:off x="816918" y="4329113"/>
            <a:ext cx="137636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1" name="TextBox 13"/>
          <p:cNvSpPr txBox="1">
            <a:spLocks noChangeArrowheads="1"/>
          </p:cNvSpPr>
          <p:nvPr/>
        </p:nvSpPr>
        <p:spPr bwMode="auto">
          <a:xfrm>
            <a:off x="820093" y="4614863"/>
            <a:ext cx="15716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altLang="zh-CN" sz="1200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2" name="TextBox 13"/>
          <p:cNvSpPr txBox="1">
            <a:spLocks noChangeArrowheads="1"/>
          </p:cNvSpPr>
          <p:nvPr/>
        </p:nvSpPr>
        <p:spPr bwMode="auto">
          <a:xfrm>
            <a:off x="7171681" y="1939925"/>
            <a:ext cx="1376362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3" name="TextBox 13"/>
          <p:cNvSpPr txBox="1">
            <a:spLocks noChangeArrowheads="1"/>
          </p:cNvSpPr>
          <p:nvPr/>
        </p:nvSpPr>
        <p:spPr bwMode="auto">
          <a:xfrm>
            <a:off x="7174856" y="2225675"/>
            <a:ext cx="15716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altLang="zh-CN" sz="1200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4" name="TextBox 13"/>
          <p:cNvSpPr txBox="1">
            <a:spLocks noChangeArrowheads="1"/>
          </p:cNvSpPr>
          <p:nvPr/>
        </p:nvSpPr>
        <p:spPr bwMode="auto">
          <a:xfrm>
            <a:off x="7247881" y="3848100"/>
            <a:ext cx="1376362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5" name="TextBox 13"/>
          <p:cNvSpPr txBox="1">
            <a:spLocks noChangeArrowheads="1"/>
          </p:cNvSpPr>
          <p:nvPr/>
        </p:nvSpPr>
        <p:spPr bwMode="auto">
          <a:xfrm>
            <a:off x="7251056" y="4133850"/>
            <a:ext cx="15716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altLang="zh-CN" sz="1200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741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3"/>
          <p:cNvGrpSpPr>
            <a:grpSpLocks/>
          </p:cNvGrpSpPr>
          <p:nvPr/>
        </p:nvGrpSpPr>
        <p:grpSpPr bwMode="auto">
          <a:xfrm>
            <a:off x="152400" y="735608"/>
            <a:ext cx="5365750" cy="965200"/>
            <a:chOff x="193779" y="40265"/>
            <a:chExt cx="6466453" cy="1163332"/>
          </a:xfrm>
        </p:grpSpPr>
        <p:pic>
          <p:nvPicPr>
            <p:cNvPr id="11" name="Picture 9" descr="F:\ppt素材\图标\我收集的图标\字体\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3077989" y="-2378646"/>
              <a:ext cx="899790" cy="62646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6" descr="F:\超棒ppt模板\中国风\中国风物件\maobi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3779" y="40265"/>
              <a:ext cx="985348" cy="985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TextBox 2"/>
            <p:cNvSpPr txBox="1">
              <a:spLocks noChangeArrowheads="1"/>
            </p:cNvSpPr>
            <p:nvPr/>
          </p:nvSpPr>
          <p:spPr bwMode="auto">
            <a:xfrm>
              <a:off x="1585183" y="633875"/>
              <a:ext cx="2674359" cy="445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楷体" pitchFamily="49" charset="-122"/>
                  <a:ea typeface="楷体" pitchFamily="49" charset="-122"/>
                </a:rPr>
                <a:t>单击此处添加标题</a:t>
              </a:r>
              <a:endParaRPr kumimoji="0" lang="zh-CN" altLang="en-US" sz="2400" b="1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</a:endParaRPr>
            </a:p>
          </p:txBody>
        </p:sp>
      </p:grpSp>
      <p:pic>
        <p:nvPicPr>
          <p:cNvPr id="14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587"/>
          <a:stretch>
            <a:fillRect/>
          </a:stretch>
        </p:blipFill>
        <p:spPr bwMode="auto">
          <a:xfrm>
            <a:off x="52388" y="3581400"/>
            <a:ext cx="3473450" cy="352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3373" y="2266950"/>
            <a:ext cx="1678905" cy="147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2290" y="3746500"/>
            <a:ext cx="2219325" cy="195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矩形 9"/>
          <p:cNvSpPr>
            <a:spLocks noChangeArrowheads="1"/>
          </p:cNvSpPr>
          <p:nvPr/>
        </p:nvSpPr>
        <p:spPr bwMode="auto">
          <a:xfrm>
            <a:off x="3592140" y="2673350"/>
            <a:ext cx="494030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</p:spTree>
    <p:extLst>
      <p:ext uri="{BB962C8B-B14F-4D97-AF65-F5344CB8AC3E}">
        <p14:creationId xmlns:p14="http://schemas.microsoft.com/office/powerpoint/2010/main" val="821425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8"/>
          <p:cNvSpPr>
            <a:spLocks noChangeArrowheads="1"/>
          </p:cNvSpPr>
          <p:nvPr/>
        </p:nvSpPr>
        <p:spPr bwMode="auto">
          <a:xfrm>
            <a:off x="1767557" y="4635029"/>
            <a:ext cx="4892675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  <p:sp>
        <p:nvSpPr>
          <p:cNvPr id="12" name="矩形 19"/>
          <p:cNvSpPr>
            <a:spLocks noChangeArrowheads="1"/>
          </p:cNvSpPr>
          <p:nvPr/>
        </p:nvSpPr>
        <p:spPr bwMode="auto">
          <a:xfrm>
            <a:off x="1767557" y="3838104"/>
            <a:ext cx="4892675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  <p:grpSp>
        <p:nvGrpSpPr>
          <p:cNvPr id="13" name="组合 20"/>
          <p:cNvGrpSpPr>
            <a:grpSpLocks/>
          </p:cNvGrpSpPr>
          <p:nvPr/>
        </p:nvGrpSpPr>
        <p:grpSpPr bwMode="auto">
          <a:xfrm>
            <a:off x="1767557" y="2769716"/>
            <a:ext cx="3789363" cy="955675"/>
            <a:chOff x="5282799" y="2848621"/>
            <a:chExt cx="3788756" cy="955148"/>
          </a:xfrm>
        </p:grpSpPr>
        <p:pic>
          <p:nvPicPr>
            <p:cNvPr id="14" name="图片 2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387" r="2299"/>
            <a:stretch>
              <a:fillRect/>
            </a:stretch>
          </p:blipFill>
          <p:spPr bwMode="auto">
            <a:xfrm>
              <a:off x="5282799" y="2848621"/>
              <a:ext cx="3788756" cy="9551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文本框 22"/>
            <p:cNvSpPr txBox="1">
              <a:spLocks noChangeArrowheads="1"/>
            </p:cNvSpPr>
            <p:nvPr/>
          </p:nvSpPr>
          <p:spPr bwMode="auto">
            <a:xfrm>
              <a:off x="5667376" y="3028950"/>
              <a:ext cx="165735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单击添加标题</a:t>
              </a:r>
            </a:p>
          </p:txBody>
        </p:sp>
      </p:grpSp>
      <p:grpSp>
        <p:nvGrpSpPr>
          <p:cNvPr id="16" name="组合 3"/>
          <p:cNvGrpSpPr>
            <a:grpSpLocks/>
          </p:cNvGrpSpPr>
          <p:nvPr/>
        </p:nvGrpSpPr>
        <p:grpSpPr bwMode="auto">
          <a:xfrm>
            <a:off x="361032" y="1088554"/>
            <a:ext cx="5365750" cy="965200"/>
            <a:chOff x="193779" y="40265"/>
            <a:chExt cx="6466453" cy="1163332"/>
          </a:xfrm>
        </p:grpSpPr>
        <p:pic>
          <p:nvPicPr>
            <p:cNvPr id="17" name="Picture 9" descr="F:\ppt素材\图标\我收集的图标\字体\3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3077989" y="-2378646"/>
              <a:ext cx="899790" cy="62646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6" descr="F:\超棒ppt模板\中国风\中国风物件\maobi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3779" y="40265"/>
              <a:ext cx="985348" cy="985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Box 2"/>
            <p:cNvSpPr txBox="1">
              <a:spLocks noChangeArrowheads="1"/>
            </p:cNvSpPr>
            <p:nvPr/>
          </p:nvSpPr>
          <p:spPr bwMode="auto">
            <a:xfrm>
              <a:off x="1585183" y="633875"/>
              <a:ext cx="2674359" cy="445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楷体" pitchFamily="49" charset="-122"/>
                  <a:ea typeface="楷体" pitchFamily="49" charset="-122"/>
                </a:rPr>
                <a:t>单击此处添加标题</a:t>
              </a:r>
              <a:endParaRPr kumimoji="0" lang="zh-CN" altLang="en-US" sz="2400" b="1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01534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3"/>
          <p:cNvGrpSpPr>
            <a:grpSpLocks/>
          </p:cNvGrpSpPr>
          <p:nvPr/>
        </p:nvGrpSpPr>
        <p:grpSpPr bwMode="auto">
          <a:xfrm>
            <a:off x="-108520" y="672554"/>
            <a:ext cx="5365750" cy="965200"/>
            <a:chOff x="193779" y="40265"/>
            <a:chExt cx="6466453" cy="1163332"/>
          </a:xfrm>
        </p:grpSpPr>
        <p:pic>
          <p:nvPicPr>
            <p:cNvPr id="12" name="Picture 9" descr="F:\ppt素材\图标\我收集的图标\字体\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3077989" y="-2378646"/>
              <a:ext cx="899790" cy="62646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6" descr="F:\超棒ppt模板\中国风\中国风物件\maobi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3779" y="40265"/>
              <a:ext cx="985348" cy="985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TextBox 2"/>
            <p:cNvSpPr txBox="1">
              <a:spLocks noChangeArrowheads="1"/>
            </p:cNvSpPr>
            <p:nvPr/>
          </p:nvSpPr>
          <p:spPr bwMode="auto">
            <a:xfrm>
              <a:off x="1585183" y="633875"/>
              <a:ext cx="2674359" cy="445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楷体" pitchFamily="49" charset="-122"/>
                  <a:ea typeface="楷体" pitchFamily="49" charset="-122"/>
                </a:rPr>
                <a:t>单击此处添加标题</a:t>
              </a:r>
              <a:endParaRPr kumimoji="0" lang="zh-CN" altLang="en-US" sz="2400" b="1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15" name="组合 10"/>
          <p:cNvGrpSpPr>
            <a:grpSpLocks/>
          </p:cNvGrpSpPr>
          <p:nvPr/>
        </p:nvGrpSpPr>
        <p:grpSpPr bwMode="auto">
          <a:xfrm>
            <a:off x="1117030" y="4695279"/>
            <a:ext cx="6096000" cy="1470025"/>
            <a:chOff x="7404484" y="4547689"/>
            <a:chExt cx="6096000" cy="1470697"/>
          </a:xfrm>
        </p:grpSpPr>
        <p:sp>
          <p:nvSpPr>
            <p:cNvPr id="16" name="矩形 11"/>
            <p:cNvSpPr>
              <a:spLocks noChangeArrowheads="1"/>
            </p:cNvSpPr>
            <p:nvPr/>
          </p:nvSpPr>
          <p:spPr bwMode="auto">
            <a:xfrm>
              <a:off x="7536160" y="4941168"/>
              <a:ext cx="3741440" cy="1077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600" b="1">
                  <a:latin typeface="微软雅黑" pitchFamily="34" charset="-122"/>
                  <a:ea typeface="微软雅黑" pitchFamily="34" charset="-122"/>
                </a:rPr>
                <a:t>莲朝开而暮合，至不能合，则将落矣。</a:t>
              </a:r>
            </a:p>
            <a:p>
              <a:pPr eaLnBrk="1" hangingPunct="1"/>
              <a:r>
                <a:rPr lang="zh-CN" altLang="en-US" sz="1600" b="1">
                  <a:latin typeface="微软雅黑" pitchFamily="34" charset="-122"/>
                  <a:ea typeface="微软雅黑" pitchFamily="34" charset="-122"/>
                </a:rPr>
                <a:t>富贵而无收敛意者，尚其鉴之。</a:t>
              </a:r>
            </a:p>
            <a:p>
              <a:pPr eaLnBrk="1" hangingPunct="1"/>
              <a:r>
                <a:rPr lang="zh-CN" altLang="en-US" sz="1600" b="1">
                  <a:latin typeface="微软雅黑" pitchFamily="34" charset="-122"/>
                  <a:ea typeface="微软雅黑" pitchFamily="34" charset="-122"/>
                </a:rPr>
                <a:t>草春荣而冬枯，至於极枯，则又生矣。</a:t>
              </a:r>
            </a:p>
            <a:p>
              <a:pPr eaLnBrk="1" hangingPunct="1"/>
              <a:r>
                <a:rPr lang="zh-CN" altLang="en-US" sz="1600" b="1">
                  <a:latin typeface="微软雅黑" pitchFamily="34" charset="-122"/>
                  <a:ea typeface="微软雅黑" pitchFamily="34" charset="-122"/>
                </a:rPr>
                <a:t>困穷而有振兴志者，亦如是也。</a:t>
              </a:r>
            </a:p>
          </p:txBody>
        </p:sp>
        <p:sp>
          <p:nvSpPr>
            <p:cNvPr id="17" name="矩形 12"/>
            <p:cNvSpPr>
              <a:spLocks noChangeArrowheads="1"/>
            </p:cNvSpPr>
            <p:nvPr/>
          </p:nvSpPr>
          <p:spPr bwMode="auto">
            <a:xfrm>
              <a:off x="7404484" y="4547689"/>
              <a:ext cx="609600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b="1">
                  <a:solidFill>
                    <a:srgbClr val="B70002"/>
                  </a:solidFill>
                  <a:latin typeface="微软雅黑" pitchFamily="34" charset="-122"/>
                  <a:ea typeface="微软雅黑" pitchFamily="34" charset="-122"/>
                </a:rPr>
                <a:t>《</a:t>
              </a:r>
              <a:r>
                <a:rPr lang="zh-CN" altLang="en-US" b="1">
                  <a:solidFill>
                    <a:srgbClr val="B70002"/>
                  </a:solidFill>
                  <a:latin typeface="微软雅黑" pitchFamily="34" charset="-122"/>
                  <a:ea typeface="微软雅黑" pitchFamily="34" charset="-122"/>
                </a:rPr>
                <a:t>围炉夜话</a:t>
              </a:r>
              <a:r>
                <a:rPr lang="en-US" altLang="zh-CN" b="1">
                  <a:solidFill>
                    <a:srgbClr val="B70002"/>
                  </a:solidFill>
                  <a:latin typeface="微软雅黑" pitchFamily="34" charset="-122"/>
                  <a:ea typeface="微软雅黑" pitchFamily="34" charset="-122"/>
                </a:rPr>
                <a:t>》</a:t>
              </a:r>
              <a:r>
                <a:rPr lang="zh-CN" altLang="en-US" b="1">
                  <a:solidFill>
                    <a:srgbClr val="B70002"/>
                  </a:solidFill>
                  <a:latin typeface="微软雅黑" pitchFamily="34" charset="-122"/>
                  <a:ea typeface="微软雅黑" pitchFamily="34" charset="-122"/>
                </a:rPr>
                <a:t>节选</a:t>
              </a:r>
            </a:p>
          </p:txBody>
        </p:sp>
      </p:grpSp>
      <p:pic>
        <p:nvPicPr>
          <p:cNvPr id="18" name="图片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44" t="13612" r="19185" b="24396"/>
          <a:stretch>
            <a:fillRect/>
          </a:stretch>
        </p:blipFill>
        <p:spPr bwMode="auto">
          <a:xfrm>
            <a:off x="216918" y="2850604"/>
            <a:ext cx="1800225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7293" y="2126704"/>
            <a:ext cx="4618037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71877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第一PPT模板网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第一PPT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23103</TotalTime>
  <Words>1683</Words>
  <Application>Microsoft Office PowerPoint</Application>
  <PresentationFormat>全屏显示(4:3)</PresentationFormat>
  <Paragraphs>165</Paragraphs>
  <Slides>22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24" baseType="lpstr">
      <vt:lpstr>第一PPT模板网：www.1ppt.com</vt:lpstr>
      <vt:lpstr>第一PPT：www.1ppt.com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Windows User</cp:lastModifiedBy>
  <cp:revision>1376</cp:revision>
  <dcterms:created xsi:type="dcterms:W3CDTF">2009-02-11T05:37:22Z</dcterms:created>
  <dcterms:modified xsi:type="dcterms:W3CDTF">2017-02-27T09:41:31Z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